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82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1/17/2015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30</Words>
  <Application>Microsoft Office PowerPoint</Application>
  <PresentationFormat>Diavoorstelling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Bookman Old Style</vt:lpstr>
      <vt:lpstr>Tahoma</vt:lpstr>
      <vt:lpstr>Times</vt:lpstr>
      <vt:lpstr>text</vt:lpstr>
      <vt:lpstr>Extreme Winterslaap Interrupter (E.W.I.)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1087</cp:revision>
  <cp:lastPrinted>2010-08-18T11:28:56Z</cp:lastPrinted>
  <dcterms:created xsi:type="dcterms:W3CDTF">2011-02-22T09:03:58Z</dcterms:created>
  <dcterms:modified xsi:type="dcterms:W3CDTF">2015-01-17T20:49:54Z</dcterms:modified>
</cp:coreProperties>
</file>