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73" autoAdjust="0"/>
    <p:restoredTop sz="94316" autoAdjust="0"/>
  </p:normalViewPr>
  <p:slideViewPr>
    <p:cSldViewPr>
      <p:cViewPr>
        <p:scale>
          <a:sx n="75" d="100"/>
          <a:sy n="75" d="100"/>
        </p:scale>
        <p:origin x="-606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DA6D-697D-4F69-84E3-A2F365E64E73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B92D1-3C99-497D-ABB1-E366F2DEA8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3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78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8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5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5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94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4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3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7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18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6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2A47-2244-4AA7-B7FC-95763B542B7B}" type="datetimeFigureOut">
              <a:rPr lang="nl-NL" smtClean="0"/>
              <a:t>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573C-2E6B-428A-84CD-7674F76AF29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3608" y="908720"/>
            <a:ext cx="1872208" cy="1008112"/>
          </a:xfrm>
          <a:prstGeom prst="ellipse">
            <a:avLst/>
          </a:prstGeom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prstClr val="black"/>
                </a:solidFill>
              </a:rPr>
              <a:t>Idle</a:t>
            </a:r>
          </a:p>
          <a:p>
            <a:pPr algn="ctr"/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16016" y="908720"/>
            <a:ext cx="1872208" cy="1008112"/>
          </a:xfrm>
          <a:prstGeom prst="ellipse">
            <a:avLst/>
          </a:prstGeom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prstClr val="black"/>
                </a:solidFill>
              </a:rPr>
              <a:t>Rising</a:t>
            </a:r>
          </a:p>
          <a:p>
            <a:pPr algn="ctr"/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61353" y="2870971"/>
            <a:ext cx="2304256" cy="1008112"/>
          </a:xfrm>
          <a:prstGeom prst="ellipse">
            <a:avLst/>
          </a:prstGeom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prstClr val="black"/>
                </a:solidFill>
              </a:rPr>
              <a:t>High</a:t>
            </a:r>
            <a:r>
              <a:rPr lang="en-GB" dirty="0">
                <a:solidFill>
                  <a:prstClr val="black"/>
                </a:solidFill>
              </a:rPr>
              <a:t>(counting)</a:t>
            </a:r>
          </a:p>
          <a:p>
            <a:pPr algn="ctr"/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985176" y="692696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7"/>
            <a:endCxn id="6" idx="1"/>
          </p:cNvCxnSpPr>
          <p:nvPr/>
        </p:nvCxnSpPr>
        <p:spPr>
          <a:xfrm rot="5400000" flipH="1" flipV="1">
            <a:off x="3815916" y="-117924"/>
            <a:ext cx="12700" cy="2348558"/>
          </a:xfrm>
          <a:prstGeom prst="curvedConnector3">
            <a:avLst>
              <a:gd name="adj1" fmla="val 296248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4" idx="5"/>
          </p:cNvCxnSpPr>
          <p:nvPr/>
        </p:nvCxnSpPr>
        <p:spPr>
          <a:xfrm rot="5400000">
            <a:off x="3815916" y="594918"/>
            <a:ext cx="12700" cy="2348558"/>
          </a:xfrm>
          <a:prstGeom prst="curvedConnector3">
            <a:avLst>
              <a:gd name="adj1" fmla="val 296248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8" idx="0"/>
          </p:cNvCxnSpPr>
          <p:nvPr/>
        </p:nvCxnSpPr>
        <p:spPr>
          <a:xfrm rot="16200000" flipH="1">
            <a:off x="6155731" y="1413220"/>
            <a:ext cx="954139" cy="196136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3"/>
            <a:endCxn id="78" idx="2"/>
          </p:cNvCxnSpPr>
          <p:nvPr/>
        </p:nvCxnSpPr>
        <p:spPr>
          <a:xfrm rot="5400000">
            <a:off x="4833669" y="2111938"/>
            <a:ext cx="345624" cy="3584644"/>
          </a:xfrm>
          <a:prstGeom prst="curvedConnector3">
            <a:avLst>
              <a:gd name="adj1" fmla="val 166141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7" idx="1"/>
            <a:endCxn id="4" idx="4"/>
          </p:cNvCxnSpPr>
          <p:nvPr/>
        </p:nvCxnSpPr>
        <p:spPr>
          <a:xfrm rot="10800000">
            <a:off x="1979712" y="1916833"/>
            <a:ext cx="772654" cy="1807051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60345" y="147700"/>
            <a:ext cx="128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prstClr val="black"/>
                </a:solidFill>
              </a:rPr>
              <a:t>DCF Decoder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00900" y="116632"/>
            <a:ext cx="1835595" cy="40069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1050" y="245259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</a:rPr>
              <a:t>reset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4760" y="332656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prstClr val="black"/>
                </a:solidFill>
              </a:rPr>
              <a:t>dcf_rising_edge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5167" y="2076996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prstClr val="black"/>
                </a:solidFill>
              </a:rPr>
              <a:t>dcf_falling_edge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30053" y="1979597"/>
            <a:ext cx="24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</a:rPr>
              <a:t>counter &gt; min_count_1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9912" y="3347595"/>
            <a:ext cx="240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prstClr val="black"/>
                </a:solidFill>
              </a:rPr>
              <a:t>dcf_falling_edge</a:t>
            </a:r>
            <a:endParaRPr lang="en-GB" b="1" dirty="0">
              <a:solidFill>
                <a:prstClr val="black"/>
              </a:solidFill>
            </a:endParaRPr>
          </a:p>
          <a:p>
            <a:pPr algn="ctr"/>
            <a:r>
              <a:rPr lang="en-GB" b="1" dirty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GB" b="1" dirty="0">
                <a:solidFill>
                  <a:prstClr val="black"/>
                </a:solidFill>
              </a:rPr>
              <a:t>counter &lt; min_count_2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52366" y="3554606"/>
            <a:ext cx="923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Count</a:t>
            </a:r>
            <a:r>
              <a:rPr lang="en-GB" sz="1600" dirty="0">
                <a:solidFill>
                  <a:prstClr val="black"/>
                </a:solidFill>
              </a:rPr>
              <a:t> = 0</a:t>
            </a:r>
            <a:endParaRPr lang="nl-NL" sz="16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74963" y="373851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Bit </a:t>
            </a:r>
            <a:r>
              <a:rPr lang="en-GB" sz="1600" dirty="0">
                <a:solidFill>
                  <a:prstClr val="black"/>
                </a:solidFill>
              </a:rPr>
              <a:t>= 0</a:t>
            </a:r>
            <a:endParaRPr lang="nl-NL" sz="16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90573" y="4756715"/>
            <a:ext cx="923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Count</a:t>
            </a:r>
            <a:r>
              <a:rPr lang="en-GB" sz="1600" dirty="0">
                <a:solidFill>
                  <a:prstClr val="black"/>
                </a:solidFill>
              </a:rPr>
              <a:t> = 0</a:t>
            </a:r>
            <a:endParaRPr lang="nl-NL" sz="1600" dirty="0">
              <a:solidFill>
                <a:prstClr val="black"/>
              </a:solidFill>
            </a:endParaRPr>
          </a:p>
        </p:txBody>
      </p:sp>
      <p:cxnSp>
        <p:nvCxnSpPr>
          <p:cNvPr id="93" name="Curved Connector 92"/>
          <p:cNvCxnSpPr>
            <a:stCxn id="8" idx="4"/>
            <a:endCxn id="92" idx="3"/>
          </p:cNvCxnSpPr>
          <p:nvPr/>
        </p:nvCxnSpPr>
        <p:spPr>
          <a:xfrm rot="5400000">
            <a:off x="4890366" y="2202876"/>
            <a:ext cx="1046909" cy="4399322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92" idx="1"/>
            <a:endCxn id="4" idx="3"/>
          </p:cNvCxnSpPr>
          <p:nvPr/>
        </p:nvCxnSpPr>
        <p:spPr>
          <a:xfrm rot="10800000">
            <a:off x="1317787" y="1769198"/>
            <a:ext cx="972786" cy="315679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13170" y="493644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Bit </a:t>
            </a:r>
            <a:r>
              <a:rPr lang="en-GB" sz="1600" dirty="0">
                <a:solidFill>
                  <a:prstClr val="black"/>
                </a:solidFill>
              </a:rPr>
              <a:t>= 1</a:t>
            </a:r>
            <a:endParaRPr lang="nl-NL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96927" y="4813329"/>
            <a:ext cx="240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prstClr val="black"/>
                </a:solidFill>
              </a:rPr>
              <a:t>dcf_falling_edge</a:t>
            </a:r>
            <a:endParaRPr lang="en-GB" b="1" dirty="0">
              <a:solidFill>
                <a:prstClr val="black"/>
              </a:solidFill>
            </a:endParaRPr>
          </a:p>
          <a:p>
            <a:pPr algn="ctr"/>
            <a:r>
              <a:rPr lang="en-GB" b="1" dirty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GB" b="1" dirty="0">
                <a:solidFill>
                  <a:prstClr val="black"/>
                </a:solidFill>
              </a:rPr>
              <a:t>counter &gt; min_count_2</a:t>
            </a:r>
            <a:endParaRPr lang="nl-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0" y="116632"/>
            <a:ext cx="1584176" cy="448628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dcf2vector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908720"/>
            <a:ext cx="360040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115616" y="908720"/>
            <a:ext cx="36004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1835696" y="908720"/>
            <a:ext cx="36004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555776" y="908720"/>
            <a:ext cx="36004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3275856" y="908720"/>
            <a:ext cx="36004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3995936" y="908720"/>
            <a:ext cx="360040" cy="86409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115616" y="1196752"/>
            <a:ext cx="360040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115616" y="1988840"/>
            <a:ext cx="360040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475656" y="1988840"/>
            <a:ext cx="36004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95736" y="1988840"/>
            <a:ext cx="36004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2915816" y="1988840"/>
            <a:ext cx="36004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3635896" y="1988840"/>
            <a:ext cx="36004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4355976" y="1988840"/>
            <a:ext cx="360040" cy="288032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1043608" y="1700808"/>
            <a:ext cx="36724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  +      +      +     +      +     +      +      +     +      +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612" y="565260"/>
            <a:ext cx="36724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/>
              <a:t> </a:t>
            </a:r>
            <a:r>
              <a:rPr lang="nl-NL" sz="1600" dirty="0" smtClean="0"/>
              <a:t> 1      2     3       . . . . . . . . . . .      58    59   60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295638" y="2276872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flipV="1">
            <a:off x="1250631" y="2304000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1272776" y="2376000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655678" y="227689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flipV="1">
            <a:off x="1610671" y="230402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34"/>
          <p:cNvSpPr/>
          <p:nvPr/>
        </p:nvSpPr>
        <p:spPr>
          <a:xfrm>
            <a:off x="1632816" y="237602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1571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flipV="1">
            <a:off x="197071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199285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37575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 flipV="1">
            <a:off x="233075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35289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73579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269079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71293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9583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flipV="1">
            <a:off x="305083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307297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45587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 flipV="1">
            <a:off x="341087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343301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815918" y="227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flipV="1">
            <a:off x="3770911" y="230407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3793056" y="237607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175958" y="227379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flipV="1">
            <a:off x="4130951" y="230092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4153096" y="237292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526997" y="227379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 flipV="1">
            <a:off x="4481990" y="2300925"/>
            <a:ext cx="90010" cy="72000"/>
          </a:xfrm>
          <a:prstGeom prst="triangl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4504135" y="2372925"/>
            <a:ext cx="45719" cy="457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 60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639" y="2456947"/>
            <a:ext cx="324035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735798" y="2456947"/>
            <a:ext cx="1" cy="1800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99792" y="2537878"/>
            <a:ext cx="67865" cy="2702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 rot="10588751">
            <a:off x="2624400" y="2651364"/>
            <a:ext cx="244308" cy="205956"/>
          </a:xfrm>
          <a:custGeom>
            <a:avLst/>
            <a:gdLst>
              <a:gd name="connsiteX0" fmla="*/ 66 w 226385"/>
              <a:gd name="connsiteY0" fmla="*/ 352449 h 388315"/>
              <a:gd name="connsiteX1" fmla="*/ 135798 w 226385"/>
              <a:gd name="connsiteY1" fmla="*/ 24 h 388315"/>
              <a:gd name="connsiteX2" fmla="*/ 226285 w 226385"/>
              <a:gd name="connsiteY2" fmla="*/ 371499 h 388315"/>
              <a:gd name="connsiteX3" fmla="*/ 119129 w 226385"/>
              <a:gd name="connsiteY3" fmla="*/ 328637 h 388315"/>
              <a:gd name="connsiteX4" fmla="*/ 66 w 226385"/>
              <a:gd name="connsiteY4" fmla="*/ 352449 h 38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85" h="388315">
                <a:moveTo>
                  <a:pt x="66" y="352449"/>
                </a:moveTo>
                <a:cubicBezTo>
                  <a:pt x="2844" y="297680"/>
                  <a:pt x="98095" y="-3151"/>
                  <a:pt x="135798" y="24"/>
                </a:cubicBezTo>
                <a:cubicBezTo>
                  <a:pt x="173501" y="3199"/>
                  <a:pt x="229063" y="316730"/>
                  <a:pt x="226285" y="371499"/>
                </a:cubicBezTo>
                <a:cubicBezTo>
                  <a:pt x="223507" y="426268"/>
                  <a:pt x="156038" y="329828"/>
                  <a:pt x="119129" y="328637"/>
                </a:cubicBezTo>
                <a:cubicBezTo>
                  <a:pt x="82220" y="327446"/>
                  <a:pt x="-2712" y="407218"/>
                  <a:pt x="66" y="352449"/>
                </a:cubicBezTo>
                <a:close/>
              </a:path>
            </a:pathLst>
          </a:cu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Arc 88"/>
          <p:cNvSpPr/>
          <p:nvPr/>
        </p:nvSpPr>
        <p:spPr>
          <a:xfrm rot="8066891">
            <a:off x="2577359" y="2332039"/>
            <a:ext cx="312730" cy="316289"/>
          </a:xfrm>
          <a:prstGeom prst="arc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TextBox 89"/>
          <p:cNvSpPr txBox="1"/>
          <p:nvPr/>
        </p:nvSpPr>
        <p:spPr>
          <a:xfrm>
            <a:off x="259904" y="3733862"/>
            <a:ext cx="2305439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When state initialisatie =&gt;</a:t>
            </a:r>
          </a:p>
          <a:p>
            <a:endParaRPr lang="nl-NL" sz="1100" dirty="0"/>
          </a:p>
          <a:p>
            <a:r>
              <a:rPr lang="nl-NL" sz="1100" dirty="0" smtClean="0"/>
              <a:t>    If Xor=‘1’</a:t>
            </a:r>
          </a:p>
          <a:p>
            <a:r>
              <a:rPr lang="nl-NL" sz="1100" dirty="0" smtClean="0"/>
              <a:t>          new_state &lt;= schrijven;</a:t>
            </a:r>
          </a:p>
          <a:p>
            <a:r>
              <a:rPr lang="nl-NL" sz="1100" dirty="0" smtClean="0"/>
              <a:t>    Else</a:t>
            </a:r>
          </a:p>
          <a:p>
            <a:r>
              <a:rPr lang="nl-NL" sz="1100" dirty="0" smtClean="0"/>
              <a:t>          if(array_pnt&lt;3)</a:t>
            </a:r>
          </a:p>
          <a:p>
            <a:r>
              <a:rPr lang="nl-NL" sz="1100" dirty="0" smtClean="0"/>
              <a:t>                 array_pnt &lt;= array_pnt + 1;</a:t>
            </a:r>
          </a:p>
          <a:p>
            <a:r>
              <a:rPr lang="nl-NL" sz="1100" dirty="0" smtClean="0"/>
              <a:t>                new_state &lt;= new_array;</a:t>
            </a:r>
          </a:p>
          <a:p>
            <a:r>
              <a:rPr lang="nl-NL" sz="1100" dirty="0" smtClean="0"/>
              <a:t>          elsif(array_pnt=3)</a:t>
            </a:r>
          </a:p>
          <a:p>
            <a:r>
              <a:rPr lang="nl-NL" sz="1100" dirty="0" smtClean="0"/>
              <a:t>                array_pnt &lt;= ‘1’;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         new_state &lt;= new_array;</a:t>
            </a:r>
          </a:p>
          <a:p>
            <a:r>
              <a:rPr lang="nl-NL" sz="1100" dirty="0" smtClean="0"/>
              <a:t>          end if;</a:t>
            </a:r>
          </a:p>
          <a:p>
            <a:r>
              <a:rPr lang="nl-NL" sz="1100" dirty="0" smtClean="0"/>
              <a:t>    End if;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64000" y="900000"/>
            <a:ext cx="216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</a:p>
          <a:p>
            <a:r>
              <a:rPr lang="nl-NL" dirty="0" smtClean="0"/>
              <a:t>2</a:t>
            </a:r>
          </a:p>
          <a:p>
            <a:r>
              <a:rPr lang="nl-NL" dirty="0" smtClean="0"/>
              <a:t>3</a:t>
            </a:r>
            <a:endParaRPr lang="nl-NL" dirty="0"/>
          </a:p>
          <a:p>
            <a:endParaRPr lang="nl-NL" sz="1400" dirty="0" smtClean="0"/>
          </a:p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92" name="TextBox 91"/>
          <p:cNvSpPr txBox="1"/>
          <p:nvPr/>
        </p:nvSpPr>
        <p:spPr>
          <a:xfrm>
            <a:off x="2453035" y="3623578"/>
            <a:ext cx="2052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When state check=&gt;</a:t>
            </a:r>
          </a:p>
          <a:p>
            <a:r>
              <a:rPr lang="nl-NL" sz="1100" dirty="0" smtClean="0"/>
              <a:t>      ga array4 langs als een bit      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array4 = ‘0’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 new_state &lt;= synced</a:t>
            </a:r>
            <a:endParaRPr lang="nl-NL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2444034" y="4611863"/>
            <a:ext cx="3420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When state new_array =&gt;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elke 1Hz 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    schrijf dcf_bit weg op array(array_pnt;count_min);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    </a:t>
            </a:r>
            <a:endParaRPr lang="nl-NL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2453035" y="5303704"/>
            <a:ext cx="3411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When register=&gt;</a:t>
            </a:r>
          </a:p>
          <a:p>
            <a:r>
              <a:rPr lang="nl-NL" sz="1100" dirty="0" smtClean="0"/>
              <a:t>  dan reset  count_min.</a:t>
            </a:r>
          </a:p>
          <a:p>
            <a:r>
              <a:rPr lang="nl-NL" sz="1100" dirty="0" smtClean="0"/>
              <a:t>     for 1Hz</a:t>
            </a:r>
          </a:p>
          <a:p>
            <a:r>
              <a:rPr lang="nl-NL" sz="1100" dirty="0" smtClean="0"/>
              <a:t>          copy array(array4;count_min) to checkblock;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724400" y="3216790"/>
            <a:ext cx="1224136" cy="406787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107504" y="3216789"/>
            <a:ext cx="5841032" cy="3524579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4875701" y="3235517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Proces1</a:t>
            </a:r>
            <a:endParaRPr lang="nl-NL" b="1" dirty="0"/>
          </a:p>
        </p:txBody>
      </p:sp>
      <p:sp>
        <p:nvSpPr>
          <p:cNvPr id="101" name="Rectangle 100"/>
          <p:cNvSpPr/>
          <p:nvPr/>
        </p:nvSpPr>
        <p:spPr>
          <a:xfrm>
            <a:off x="7822728" y="1178025"/>
            <a:ext cx="1224136" cy="406787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5948537" y="1178024"/>
            <a:ext cx="3087960" cy="5563343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7974029" y="1196752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Proces2</a:t>
            </a:r>
            <a:endParaRPr lang="nl-NL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188139" y="1584812"/>
            <a:ext cx="22509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If(reset = ‘1’)  then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count_min=‘000000’;</a:t>
            </a:r>
          </a:p>
          <a:p>
            <a:r>
              <a:rPr lang="nl-NL" sz="1100" dirty="0" smtClean="0"/>
              <a:t>       </a:t>
            </a:r>
            <a:endParaRPr lang="nl-NL" sz="1100" dirty="0" smtClean="0"/>
          </a:p>
          <a:p>
            <a:r>
              <a:rPr lang="nl-NL" sz="1100" dirty="0" smtClean="0"/>
              <a:t>elsif (clk_in’event and clk_in = ‘1’)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if(clk_in&lt;60)</a:t>
            </a:r>
          </a:p>
          <a:p>
            <a:r>
              <a:rPr lang="nl-NL" sz="1100" dirty="0" smtClean="0"/>
              <a:t>            count_min = count_min + ‘1’;</a:t>
            </a:r>
          </a:p>
          <a:p>
            <a:r>
              <a:rPr lang="nl-NL" sz="1100" dirty="0" smtClean="0"/>
              <a:t>        else </a:t>
            </a:r>
          </a:p>
          <a:p>
            <a:r>
              <a:rPr lang="nl-NL" sz="1100" dirty="0" smtClean="0"/>
              <a:t>             count_min= 1</a:t>
            </a:r>
          </a:p>
          <a:p>
            <a:r>
              <a:rPr lang="nl-NL" sz="1100" dirty="0"/>
              <a:t> </a:t>
            </a:r>
            <a:r>
              <a:rPr lang="nl-NL" sz="1100" dirty="0" smtClean="0"/>
              <a:t>       end if;</a:t>
            </a:r>
          </a:p>
          <a:p>
            <a:r>
              <a:rPr lang="nl-NL" sz="1100" dirty="0" smtClean="0"/>
              <a:t>end if;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676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52320" y="116632"/>
            <a:ext cx="1584176" cy="448628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dcf2vector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  <a:ln w="63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/>
          </a:p>
        </p:txBody>
      </p:sp>
      <p:sp>
        <p:nvSpPr>
          <p:cNvPr id="2" name="Oval 1"/>
          <p:cNvSpPr/>
          <p:nvPr/>
        </p:nvSpPr>
        <p:spPr>
          <a:xfrm>
            <a:off x="6588224" y="3752635"/>
            <a:ext cx="1864989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check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88298" y="764704"/>
            <a:ext cx="1944216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n</a:t>
            </a:r>
            <a:r>
              <a:rPr lang="nl-NL" b="1" dirty="0" smtClean="0">
                <a:solidFill>
                  <a:schemeClr val="tx1"/>
                </a:solidFill>
              </a:rPr>
              <a:t>ew_array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70784" y="3752637"/>
            <a:ext cx="1989101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register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259632" y="764704"/>
            <a:ext cx="1811406" cy="7200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initialisatie</a:t>
            </a:r>
            <a:endParaRPr lang="nl-NL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63" idx="7"/>
            <a:endCxn id="60" idx="1"/>
          </p:cNvCxnSpPr>
          <p:nvPr/>
        </p:nvCxnSpPr>
        <p:spPr>
          <a:xfrm rot="5400000" flipH="1" flipV="1">
            <a:off x="4289393" y="-613472"/>
            <a:ext cx="12700" cy="2967258"/>
          </a:xfrm>
          <a:prstGeom prst="curvedConnector3">
            <a:avLst>
              <a:gd name="adj1" fmla="val 2630339"/>
            </a:avLst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5378" y="156280"/>
            <a:ext cx="19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array_pnt &lt; ‘3’</a:t>
            </a:r>
            <a:endParaRPr lang="nl-NL" b="1" dirty="0"/>
          </a:p>
        </p:txBody>
      </p:sp>
      <p:cxnSp>
        <p:nvCxnSpPr>
          <p:cNvPr id="80" name="Curved Connector 79"/>
          <p:cNvCxnSpPr>
            <a:stCxn id="60" idx="6"/>
            <a:endCxn id="2" idx="6"/>
          </p:cNvCxnSpPr>
          <p:nvPr/>
        </p:nvCxnSpPr>
        <p:spPr>
          <a:xfrm>
            <a:off x="7432514" y="1124744"/>
            <a:ext cx="1020699" cy="2987931"/>
          </a:xfrm>
          <a:prstGeom prst="curvedConnector3">
            <a:avLst>
              <a:gd name="adj1" fmla="val 121098"/>
            </a:avLst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" idx="2"/>
            <a:endCxn id="62" idx="6"/>
          </p:cNvCxnSpPr>
          <p:nvPr/>
        </p:nvCxnSpPr>
        <p:spPr>
          <a:xfrm rot="10800000" flipV="1">
            <a:off x="3159886" y="4112675"/>
            <a:ext cx="3428339" cy="2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3994" y="2247226"/>
            <a:ext cx="22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xor(inv(Array(4,x)))=1</a:t>
            </a:r>
            <a:endParaRPr lang="nl-NL" b="1" dirty="0"/>
          </a:p>
        </p:txBody>
      </p:sp>
      <p:cxnSp>
        <p:nvCxnSpPr>
          <p:cNvPr id="96" name="Elbow Connector 95"/>
          <p:cNvCxnSpPr>
            <a:endCxn id="63" idx="1"/>
          </p:cNvCxnSpPr>
          <p:nvPr/>
        </p:nvCxnSpPr>
        <p:spPr>
          <a:xfrm rot="16200000" flipH="1">
            <a:off x="1219997" y="565247"/>
            <a:ext cx="344545" cy="26527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5066" y="188640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</a:rPr>
              <a:t>reset</a:t>
            </a:r>
            <a:endParaRPr lang="nl-NL" b="1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3928" y="3789040"/>
            <a:ext cx="19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when array(4,x)=0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727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241</Words>
  <Application>Microsoft Office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Joran</dc:creator>
  <cp:lastModifiedBy>Joran</cp:lastModifiedBy>
  <cp:revision>31</cp:revision>
  <dcterms:created xsi:type="dcterms:W3CDTF">2014-12-05T09:38:20Z</dcterms:created>
  <dcterms:modified xsi:type="dcterms:W3CDTF">2014-12-07T10:28:23Z</dcterms:modified>
</cp:coreProperties>
</file>