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77" r:id="rId2"/>
    <p:sldId id="378" r:id="rId3"/>
    <p:sldId id="379" r:id="rId4"/>
    <p:sldId id="380" r:id="rId5"/>
    <p:sldId id="381" r:id="rId6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30" y="7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0A42F258-8B47-47EF-AC59-246C7B73DB5E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7FAB6E05-D620-4299-9992-FF8C8822A0C2}" type="slidenum">
              <a:rPr lang="en-US" altLang="nl-NL"/>
              <a:pPr/>
              <a:t>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3410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9CD2F738-ADF0-4B89-8890-43286269EA1C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552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093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62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649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89492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826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662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8879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52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173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58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64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01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4116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17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35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1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016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A829078-4182-47B9-99DC-65EA9B35071A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Main controller</a:t>
            </a:r>
            <a:br>
              <a:rPr lang="en-US" altLang="nl-NL" dirty="0" smtClean="0">
                <a:latin typeface="+mn-lt"/>
              </a:rPr>
            </a:br>
            <a:endParaRPr lang="en-US" altLang="nl-NL" dirty="0" smtClean="0">
              <a:latin typeface="+mn-lt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altLang="nl-NL">
                <a:latin typeface="Tahoma" panose="020B0604030504040204" pitchFamily="34" charset="0"/>
                <a:ea typeface="Tahoma"/>
                <a:cs typeface="Tahoma"/>
              </a:rPr>
              <a:t>Rens Hamburger</a:t>
            </a:r>
          </a:p>
          <a:p>
            <a:r>
              <a:rPr lang="en-US" altLang="nl-NL">
                <a:latin typeface="Tahoma" panose="020B0604030504040204" pitchFamily="34" charset="0"/>
                <a:ea typeface="Tahoma"/>
                <a:cs typeface="Tahoma"/>
              </a:rPr>
              <a:t>Kevin Hill</a:t>
            </a:r>
            <a:endParaRPr lang="en-US" altLang="nl-NL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+mn-lt"/>
                <a:ea typeface="Tahoma"/>
                <a:cs typeface="Tahoma"/>
              </a:rPr>
              <a:t>Main controller</a:t>
            </a:r>
            <a:r>
              <a:rPr lang="en-GB" altLang="nl-NL" dirty="0">
                <a:latin typeface="+mn-lt"/>
                <a:ea typeface="ＭＳ Ｐゴシック" pitchFamily="34" charset="-128"/>
              </a:rPr>
              <a:t/>
            </a:r>
            <a:br>
              <a:rPr lang="en-GB" altLang="nl-NL" dirty="0">
                <a:latin typeface="+mn-lt"/>
                <a:ea typeface="ＭＳ Ｐゴシック" pitchFamily="34" charset="-128"/>
              </a:rPr>
            </a:br>
            <a:r>
              <a:rPr lang="en-GB" altLang="nl-NL" dirty="0">
                <a:latin typeface="+mn-lt"/>
                <a:ea typeface="ＭＳ Ｐゴシック" pitchFamily="34" charset="-128"/>
              </a:rPr>
              <a:t/>
            </a:r>
            <a:br>
              <a:rPr lang="en-GB" altLang="nl-NL" dirty="0">
                <a:latin typeface="+mn-lt"/>
                <a:ea typeface="ＭＳ Ｐゴシック" pitchFamily="34" charset="-128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pic>
        <p:nvPicPr>
          <p:cNvPr id="4099" name="Content Placeholder 1" descr="controll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" b="41775"/>
          <a:stretch>
            <a:fillRect/>
          </a:stretch>
        </p:blipFill>
        <p:spPr>
          <a:xfrm>
            <a:off x="2541588" y="2041525"/>
            <a:ext cx="4173623" cy="3441217"/>
          </a:xfrm>
        </p:spPr>
      </p:pic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Blok diagram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ea typeface="Tahoma"/>
                <a:cs typeface="Tahoma"/>
              </a:rPr>
              <a:t> Ingedrukt houden van knoppen</a:t>
            </a:r>
          </a:p>
          <a:p>
            <a:r>
              <a:rPr lang="nl-NL" altLang="nl-NL">
                <a:ea typeface="Tahoma"/>
                <a:cs typeface="Tahoma"/>
              </a:rPr>
              <a:t> Meerdere knoppen tegelijk indrukken</a:t>
            </a:r>
          </a:p>
          <a:p>
            <a:r>
              <a:rPr lang="nl-NL" altLang="nl-NL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Rekening houden met imperfecties van input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Buffer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32119" y="400681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Tahoma"/>
              <a:cs typeface="Tahoma"/>
            </a:endParaRP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ea typeface="Tahoma"/>
                <a:cs typeface="Tahoma"/>
              </a:rPr>
              <a:t>Enable signaal</a:t>
            </a:r>
          </a:p>
          <a:p>
            <a:r>
              <a:rPr lang="nl-NL" altLang="nl-NL">
                <a:ea typeface="Tahoma"/>
                <a:cs typeface="Tahoma"/>
              </a:rPr>
              <a:t>16 bits groot</a:t>
            </a:r>
          </a:p>
          <a:p>
            <a:r>
              <a:rPr lang="nl-NL" altLang="nl-NL">
                <a:ea typeface="Tahoma"/>
                <a:cs typeface="Tahoma"/>
              </a:rPr>
              <a:t>Uitgang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Geheugen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ea typeface="Tahoma"/>
                <a:cs typeface="Tahoma"/>
              </a:rPr>
              <a:t>Gebruiksvriendelijk</a:t>
            </a:r>
          </a:p>
          <a:p>
            <a:r>
              <a:rPr lang="nl-NL" altLang="nl-NL">
                <a:ea typeface="Tahoma"/>
                <a:cs typeface="Tahoma"/>
              </a:rPr>
              <a:t>FSM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Menu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2" name="Afbeelding 1" descr="FSM_control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587" y="1695873"/>
            <a:ext cx="3367713" cy="3104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10723</TotalTime>
  <Words>14</Words>
  <Application>Microsoft Office PowerPoint</Application>
  <PresentationFormat>Diavoorstelling (4:3)</PresentationFormat>
  <Paragraphs>11</Paragraphs>
  <Slides>5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text</vt:lpstr>
      <vt:lpstr>Main controller </vt:lpstr>
      <vt:lpstr>Main controller  </vt:lpstr>
      <vt:lpstr>Main controller    </vt:lpstr>
      <vt:lpstr>Main controller     </vt:lpstr>
      <vt:lpstr>Main controller     </vt:lpstr>
    </vt:vector>
  </TitlesOfParts>
  <Company>biwilderd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Rens Hamburger</cp:lastModifiedBy>
  <cp:revision>1089</cp:revision>
  <cp:lastPrinted>2010-08-18T11:28:56Z</cp:lastPrinted>
  <dcterms:created xsi:type="dcterms:W3CDTF">2011-02-22T09:03:58Z</dcterms:created>
  <dcterms:modified xsi:type="dcterms:W3CDTF">2015-01-18T13:53:46Z</dcterms:modified>
</cp:coreProperties>
</file>