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LCD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72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Het totale systeem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LCD MIDAS typenummer </a:t>
            </a:r>
            <a:r>
              <a:rPr lang="nl-NL" dirty="0" smtClean="0"/>
              <a:t>MC128064B6W-BNMLW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Chip geeft x-y positie met </a:t>
            </a:r>
            <a:r>
              <a:rPr lang="nl-NL" dirty="0" smtClean="0"/>
              <a:t>karakter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Atmega32-16pu met karakter bibliotheek en schrijf </a:t>
            </a:r>
            <a:r>
              <a:rPr lang="nl-NL" dirty="0" smtClean="0"/>
              <a:t>routine</a:t>
            </a:r>
            <a:endParaRPr lang="nl-NL" dirty="0"/>
          </a:p>
        </p:txBody>
      </p:sp>
      <p:pic>
        <p:nvPicPr>
          <p:cNvPr id="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289" y="4160983"/>
            <a:ext cx="3059981" cy="137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3586356" y="3990773"/>
            <a:ext cx="673162" cy="177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569" y="3929528"/>
            <a:ext cx="2823273" cy="1836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1"/>
          <p:cNvSpPr/>
          <p:nvPr/>
        </p:nvSpPr>
        <p:spPr>
          <a:xfrm>
            <a:off x="2787586" y="4604708"/>
            <a:ext cx="798770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3" name="Shape 42"/>
          <p:cNvSpPr/>
          <p:nvPr/>
        </p:nvSpPr>
        <p:spPr>
          <a:xfrm>
            <a:off x="4259518" y="4604708"/>
            <a:ext cx="79877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9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Werking display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pic>
        <p:nvPicPr>
          <p:cNvPr id="14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56" y="4305606"/>
            <a:ext cx="3147444" cy="1422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313" y="2054571"/>
            <a:ext cx="3583304" cy="2087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054571"/>
            <a:ext cx="2010067" cy="199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4824" y="3077072"/>
            <a:ext cx="3018288" cy="56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9025" y="2591538"/>
            <a:ext cx="290988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4824" y="3635446"/>
            <a:ext cx="290702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7237" y="2095332"/>
            <a:ext cx="3009410" cy="444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0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LCD controller chip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pic>
        <p:nvPicPr>
          <p:cNvPr id="14" name="pasted-image.png"/>
          <p:cNvPicPr/>
          <p:nvPr/>
        </p:nvPicPr>
        <p:blipFill rotWithShape="1">
          <a:blip r:embed="rId2">
            <a:extLst/>
          </a:blip>
          <a:srcRect t="2545" b="2026"/>
          <a:stretch/>
        </p:blipFill>
        <p:spPr>
          <a:xfrm>
            <a:off x="1561381" y="1431985"/>
            <a:ext cx="6513437" cy="4666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05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Data omzetting, vb. datum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pic>
        <p:nvPicPr>
          <p:cNvPr id="5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86" y="1516063"/>
            <a:ext cx="6239758" cy="390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75" y="4278702"/>
            <a:ext cx="4045789" cy="1475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905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9" y="1573869"/>
            <a:ext cx="2949196" cy="1486029"/>
          </a:xfrm>
          <a:prstGeom prst="rect">
            <a:avLst/>
          </a:prstGeom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Proces positie bepaling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grpSp>
        <p:nvGrpSpPr>
          <p:cNvPr id="9" name="Group 81"/>
          <p:cNvGrpSpPr/>
          <p:nvPr/>
        </p:nvGrpSpPr>
        <p:grpSpPr>
          <a:xfrm>
            <a:off x="914400" y="1824256"/>
            <a:ext cx="5201728" cy="4179729"/>
            <a:chOff x="0" y="0"/>
            <a:chExt cx="7868671" cy="6444048"/>
          </a:xfrm>
        </p:grpSpPr>
        <p:pic>
          <p:nvPicPr>
            <p:cNvPr id="1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0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1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2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3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4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5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6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7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8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36" name="Shape 82"/>
          <p:cNvSpPr/>
          <p:nvPr/>
        </p:nvSpPr>
        <p:spPr>
          <a:xfrm>
            <a:off x="6212809" y="4476058"/>
            <a:ext cx="88646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00882B"/>
                </a:solidFill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3962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10716</TotalTime>
  <Words>43</Words>
  <Application>Microsoft Office PowerPoint</Application>
  <PresentationFormat>Diavoorstelling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Bookman Old Style</vt:lpstr>
      <vt:lpstr>Tahoma</vt:lpstr>
      <vt:lpstr>Times</vt:lpstr>
      <vt:lpstr>text</vt:lpstr>
      <vt:lpstr>LCD module</vt:lpstr>
      <vt:lpstr>LCD</vt:lpstr>
      <vt:lpstr>LCD</vt:lpstr>
      <vt:lpstr>LCD</vt:lpstr>
      <vt:lpstr>LCD</vt:lpstr>
      <vt:lpstr>LCD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1091</cp:revision>
  <cp:lastPrinted>2010-08-18T11:28:56Z</cp:lastPrinted>
  <dcterms:created xsi:type="dcterms:W3CDTF">2011-02-22T09:03:58Z</dcterms:created>
  <dcterms:modified xsi:type="dcterms:W3CDTF">2015-01-18T17:56:26Z</dcterms:modified>
</cp:coreProperties>
</file>