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77" r:id="rId2"/>
    <p:sldId id="381" r:id="rId3"/>
    <p:sldId id="378" r:id="rId4"/>
    <p:sldId id="379" r:id="rId5"/>
    <p:sldId id="380" r:id="rId6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68" y="7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C02D0E37-84EC-4690-A24B-C8CEA81752C8}" type="datetime1">
              <a:rPr lang="en-US" altLang="nl-NL"/>
              <a:pPr>
                <a:defRPr/>
              </a:pPr>
              <a:t>1/15/2015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3EC28951-6A52-4168-9C12-786700366F9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41882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A5C1D54D-5D97-45A8-8AC7-C0D4189D9DC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575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627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9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87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52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622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80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49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9160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54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6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537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67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410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C957FF4-009F-46A4-B09E-9B4CB64A91C0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Alarm</a:t>
            </a:r>
            <a:endParaRPr lang="en-US" altLang="nl-NL" dirty="0" smtClean="0">
              <a:latin typeface="+mn-lt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Totaal</a:t>
            </a:r>
            <a:endParaRPr lang="nl-NL" dirty="0">
              <a:latin typeface="+mn-lt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8" y="2238233"/>
            <a:ext cx="8990552" cy="3745381"/>
          </a:xfrm>
        </p:spPr>
      </p:pic>
    </p:spTree>
    <p:extLst>
      <p:ext uri="{BB962C8B-B14F-4D97-AF65-F5344CB8AC3E}">
        <p14:creationId xmlns:p14="http://schemas.microsoft.com/office/powerpoint/2010/main" val="28928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FSM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pic>
        <p:nvPicPr>
          <p:cNvPr id="2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1316251"/>
            <a:ext cx="7789246" cy="4646400"/>
          </a:xfrm>
        </p:spPr>
      </p:pic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FSM</a:t>
            </a:r>
            <a:endParaRPr lang="nl-NL" dirty="0">
              <a:latin typeface="+mn-lt"/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310185"/>
            <a:ext cx="7154574" cy="4403832"/>
          </a:xfrm>
        </p:spPr>
      </p:pic>
    </p:spTree>
    <p:extLst>
      <p:ext uri="{BB962C8B-B14F-4D97-AF65-F5344CB8AC3E}">
        <p14:creationId xmlns:p14="http://schemas.microsoft.com/office/powerpoint/2010/main" val="40695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FSM</a:t>
            </a:r>
            <a:endParaRPr lang="nl-NL" dirty="0">
              <a:latin typeface="+mn-lt"/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916596"/>
            <a:ext cx="6815905" cy="5210562"/>
          </a:xfrm>
        </p:spPr>
      </p:pic>
    </p:spTree>
    <p:extLst>
      <p:ext uri="{BB962C8B-B14F-4D97-AF65-F5344CB8AC3E}">
        <p14:creationId xmlns:p14="http://schemas.microsoft.com/office/powerpoint/2010/main" val="11540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10700</TotalTime>
  <Words>5</Words>
  <Application>Microsoft Office PowerPoint</Application>
  <PresentationFormat>Diavoorstelling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Tahoma</vt:lpstr>
      <vt:lpstr>Arial</vt:lpstr>
      <vt:lpstr>Bookman Old Style</vt:lpstr>
      <vt:lpstr>ＭＳ Ｐゴシック</vt:lpstr>
      <vt:lpstr>Times</vt:lpstr>
      <vt:lpstr>text</vt:lpstr>
      <vt:lpstr>Alarm</vt:lpstr>
      <vt:lpstr>Totaal</vt:lpstr>
      <vt:lpstr>FSM</vt:lpstr>
      <vt:lpstr>FSM</vt:lpstr>
      <vt:lpstr>FSM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Roy Blokker</cp:lastModifiedBy>
  <cp:revision>1082</cp:revision>
  <cp:lastPrinted>2010-08-18T11:28:56Z</cp:lastPrinted>
  <dcterms:created xsi:type="dcterms:W3CDTF">2011-02-22T09:03:58Z</dcterms:created>
  <dcterms:modified xsi:type="dcterms:W3CDTF">2015-01-15T10:53:09Z</dcterms:modified>
</cp:coreProperties>
</file>