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77" r:id="rId2"/>
    <p:sldId id="378" r:id="rId3"/>
    <p:sldId id="379" r:id="rId4"/>
    <p:sldId id="38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82" y="-355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A3DF8BE0-57F2-456B-BA92-3B3933D6C46C}" type="datetime1">
              <a:rPr lang="en-US" altLang="nl-NL"/>
              <a:pPr>
                <a:defRPr/>
              </a:pPr>
              <a:t>11/30/2014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118694A5-FBCB-42F6-AB33-6AAAF5BAD9D7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21934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EFD1EF5-79E2-49D3-A97D-8FFBEBD3B03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95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0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4179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81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72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1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1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88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690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3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3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5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8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873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A73B3FA-1EBE-4E85-83D3-F40D45A9FF8C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 dirty="0">
              <a:latin typeface="Arial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err="1" smtClean="0">
                <a:latin typeface="+mn-lt"/>
              </a:rPr>
              <a:t>Naam</a:t>
            </a:r>
            <a:r>
              <a:rPr lang="en-US" altLang="nl-NL" dirty="0" smtClean="0">
                <a:latin typeface="+mn-lt"/>
              </a:rPr>
              <a:t> Project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477" y="4144465"/>
            <a:ext cx="7595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A1:</a:t>
            </a:r>
          </a:p>
          <a:p>
            <a:r>
              <a:rPr lang="en-GB" dirty="0" err="1" smtClean="0"/>
              <a:t>Jeroen</a:t>
            </a:r>
            <a:r>
              <a:rPr lang="en-GB" dirty="0" smtClean="0"/>
              <a:t> </a:t>
            </a:r>
            <a:r>
              <a:rPr lang="en-GB" dirty="0" smtClean="0"/>
              <a:t>van </a:t>
            </a:r>
            <a:r>
              <a:rPr lang="en-GB" dirty="0" err="1" smtClean="0"/>
              <a:t>Uffelen</a:t>
            </a:r>
            <a:r>
              <a:rPr lang="en-GB" dirty="0" smtClean="0"/>
              <a:t>, Martin </a:t>
            </a:r>
            <a:r>
              <a:rPr lang="en-GB" dirty="0" err="1" smtClean="0"/>
              <a:t>Geertjes</a:t>
            </a:r>
            <a:r>
              <a:rPr lang="en-GB" dirty="0" smtClean="0"/>
              <a:t>, </a:t>
            </a:r>
            <a:r>
              <a:rPr lang="en-GB" dirty="0" err="1" smtClean="0"/>
              <a:t>Rens</a:t>
            </a:r>
            <a:r>
              <a:rPr lang="en-GB" dirty="0" smtClean="0"/>
              <a:t> Hamburger, </a:t>
            </a:r>
          </a:p>
          <a:p>
            <a:r>
              <a:rPr lang="en-GB" dirty="0" smtClean="0"/>
              <a:t>Roy </a:t>
            </a:r>
            <a:r>
              <a:rPr lang="en-GB" dirty="0" err="1" smtClean="0"/>
              <a:t>Blokker</a:t>
            </a:r>
            <a:r>
              <a:rPr lang="en-GB" dirty="0" smtClean="0"/>
              <a:t>, Alex </a:t>
            </a:r>
            <a:r>
              <a:rPr lang="en-GB" dirty="0" err="1" smtClean="0"/>
              <a:t>Oudsen</a:t>
            </a:r>
            <a:r>
              <a:rPr lang="en-GB" dirty="0" smtClean="0"/>
              <a:t>, </a:t>
            </a:r>
            <a:r>
              <a:rPr lang="en-GB" dirty="0" err="1" smtClean="0"/>
              <a:t>Elke</a:t>
            </a:r>
            <a:r>
              <a:rPr lang="en-GB" dirty="0" smtClean="0"/>
              <a:t> Salzmann &amp; </a:t>
            </a:r>
            <a:r>
              <a:rPr lang="en-GB" dirty="0" err="1" smtClean="0"/>
              <a:t>Joran</a:t>
            </a:r>
            <a:r>
              <a:rPr lang="en-GB" dirty="0" smtClean="0"/>
              <a:t> Out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smtClean="0">
                <a:latin typeface="+mn-lt"/>
                <a:ea typeface="ＭＳ Ｐゴシック" pitchFamily="34" charset="-128"/>
              </a:rPr>
              <a:t>Planning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8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Risico’s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9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Literatuurlijst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0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Achtergrond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In </a:t>
            </a:r>
            <a:r>
              <a:rPr lang="en-GB" altLang="nl-NL" dirty="0" err="1" smtClean="0">
                <a:ea typeface="ＭＳ Ｐゴシック" pitchFamily="34" charset="-128"/>
              </a:rPr>
              <a:t>samenwerking</a:t>
            </a:r>
            <a:r>
              <a:rPr lang="en-GB" altLang="nl-NL" dirty="0" smtClean="0">
                <a:ea typeface="ＭＳ Ｐゴシック" pitchFamily="34" charset="-128"/>
              </a:rPr>
              <a:t> met de TU Delft</a:t>
            </a:r>
          </a:p>
          <a:p>
            <a:r>
              <a:rPr lang="en-GB" altLang="nl-NL" dirty="0" err="1" smtClean="0">
                <a:ea typeface="ＭＳ Ｐゴシック" pitchFamily="34" charset="-128"/>
              </a:rPr>
              <a:t>Nadruk</a:t>
            </a:r>
            <a:r>
              <a:rPr lang="en-GB" altLang="nl-NL" dirty="0" smtClean="0">
                <a:ea typeface="ＭＳ Ｐゴシック" pitchFamily="34" charset="-128"/>
              </a:rPr>
              <a:t> op:</a:t>
            </a: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Gestructureerd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hierarchisch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Samenwerken</a:t>
            </a:r>
            <a:r>
              <a:rPr lang="en-GB" altLang="nl-NL" dirty="0" smtClean="0">
                <a:ea typeface="ＭＳ Ｐゴシック" pitchFamily="34" charset="-128"/>
              </a:rPr>
              <a:t> in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groep</a:t>
            </a:r>
            <a:endParaRPr lang="nl-NL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Kennis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uit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eerste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jaar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geïntegreerde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schakelingen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Voorbereiding</a:t>
            </a:r>
            <a:r>
              <a:rPr lang="en-GB" altLang="nl-NL" dirty="0" smtClean="0">
                <a:ea typeface="ＭＳ Ｐゴシック" pitchFamily="34" charset="-128"/>
              </a:rPr>
              <a:t> in </a:t>
            </a:r>
            <a:r>
              <a:rPr lang="en-GB" altLang="nl-NL" dirty="0" err="1" smtClean="0">
                <a:ea typeface="ＭＳ Ｐゴシック" pitchFamily="34" charset="-128"/>
              </a:rPr>
              <a:t>eerste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kwartaal</a:t>
            </a:r>
            <a:endParaRPr lang="nl-NL" altLang="nl-NL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Projectopdracht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implementatie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voor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chip </a:t>
            </a:r>
            <a:r>
              <a:rPr lang="en-GB" altLang="nl-NL" dirty="0" err="1" smtClean="0">
                <a:ea typeface="ＭＳ Ｐゴシック" pitchFamily="34" charset="-128"/>
              </a:rPr>
              <a:t>bedenken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testen</a:t>
            </a:r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WAKE-UP LIGHT</a:t>
            </a:r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Blokdiagram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1829170" y="2198994"/>
            <a:ext cx="5780438" cy="298953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" name="Rechte verbindingslijn met pijl 6"/>
          <p:cNvCxnSpPr/>
          <p:nvPr/>
        </p:nvCxnSpPr>
        <p:spPr bwMode="auto">
          <a:xfrm flipV="1">
            <a:off x="1385165" y="2443128"/>
            <a:ext cx="1815871" cy="7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>
            <a:off x="1385164" y="2555540"/>
            <a:ext cx="1815872" cy="10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hthoek 9"/>
          <p:cNvSpPr/>
          <p:nvPr/>
        </p:nvSpPr>
        <p:spPr bwMode="auto">
          <a:xfrm>
            <a:off x="2014640" y="3161961"/>
            <a:ext cx="1001437" cy="1861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2100477" y="3272412"/>
            <a:ext cx="821587" cy="37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DCF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 bwMode="auto">
          <a:xfrm>
            <a:off x="3185708" y="2355057"/>
            <a:ext cx="1900687" cy="266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3287896" y="2464076"/>
            <a:ext cx="1701421" cy="66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 bwMode="auto">
          <a:xfrm>
            <a:off x="5256026" y="2355057"/>
            <a:ext cx="2196009" cy="6416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5346973" y="2456712"/>
            <a:ext cx="2018202" cy="37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LCD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 bwMode="auto">
          <a:xfrm>
            <a:off x="5256026" y="3161961"/>
            <a:ext cx="2196009" cy="18613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5346973" y="3272412"/>
            <a:ext cx="1961999" cy="37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Alar</a:t>
            </a:r>
            <a:r>
              <a:rPr lang="nl-NL" dirty="0"/>
              <a:t>m</a:t>
            </a:r>
          </a:p>
        </p:txBody>
      </p:sp>
      <p:cxnSp>
        <p:nvCxnSpPr>
          <p:cNvPr id="21" name="Rechte verbindingslijn met pijl 20"/>
          <p:cNvCxnSpPr/>
          <p:nvPr/>
        </p:nvCxnSpPr>
        <p:spPr bwMode="auto">
          <a:xfrm>
            <a:off x="1385164" y="2670779"/>
            <a:ext cx="1815872" cy="10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Rechte verbindingslijn met pijl 21"/>
          <p:cNvCxnSpPr/>
          <p:nvPr/>
        </p:nvCxnSpPr>
        <p:spPr bwMode="auto">
          <a:xfrm>
            <a:off x="1385164" y="2786018"/>
            <a:ext cx="1815872" cy="10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Rechte verbindingslijn met pijl 23"/>
          <p:cNvCxnSpPr>
            <a:stCxn id="26" idx="2"/>
          </p:cNvCxnSpPr>
          <p:nvPr/>
        </p:nvCxnSpPr>
        <p:spPr bwMode="auto">
          <a:xfrm flipH="1">
            <a:off x="2204431" y="1865245"/>
            <a:ext cx="6408" cy="34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Rechte verbindingslijn met pijl 24"/>
          <p:cNvCxnSpPr>
            <a:stCxn id="27" idx="2"/>
          </p:cNvCxnSpPr>
          <p:nvPr/>
        </p:nvCxnSpPr>
        <p:spPr bwMode="auto">
          <a:xfrm>
            <a:off x="2676476" y="1861767"/>
            <a:ext cx="0" cy="326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kstvak 25"/>
          <p:cNvSpPr txBox="1"/>
          <p:nvPr/>
        </p:nvSpPr>
        <p:spPr>
          <a:xfrm>
            <a:off x="1899111" y="1495913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clk</a:t>
            </a:r>
            <a:endParaRPr lang="nl-NL" sz="1800" dirty="0"/>
          </a:p>
        </p:txBody>
      </p:sp>
      <p:sp>
        <p:nvSpPr>
          <p:cNvPr id="27" name="Tekstvak 26"/>
          <p:cNvSpPr txBox="1"/>
          <p:nvPr/>
        </p:nvSpPr>
        <p:spPr>
          <a:xfrm>
            <a:off x="2167244" y="1492435"/>
            <a:ext cx="101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reset</a:t>
            </a:r>
            <a:endParaRPr lang="nl-NL" sz="1800" dirty="0"/>
          </a:p>
        </p:txBody>
      </p:sp>
      <p:sp>
        <p:nvSpPr>
          <p:cNvPr id="33" name="Tekstvak 32"/>
          <p:cNvSpPr txBox="1"/>
          <p:nvPr/>
        </p:nvSpPr>
        <p:spPr>
          <a:xfrm>
            <a:off x="884585" y="1874011"/>
            <a:ext cx="461665" cy="15789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NL" sz="1800" dirty="0" smtClean="0"/>
              <a:t>knoppen</a:t>
            </a:r>
            <a:endParaRPr lang="nl-NL" sz="1800" dirty="0"/>
          </a:p>
        </p:txBody>
      </p:sp>
      <p:cxnSp>
        <p:nvCxnSpPr>
          <p:cNvPr id="35" name="Rechte verbindingslijn met pijl 34"/>
          <p:cNvCxnSpPr/>
          <p:nvPr/>
        </p:nvCxnSpPr>
        <p:spPr bwMode="auto">
          <a:xfrm>
            <a:off x="1385164" y="3644177"/>
            <a:ext cx="6294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kstvak 36"/>
          <p:cNvSpPr txBox="1"/>
          <p:nvPr/>
        </p:nvSpPr>
        <p:spPr>
          <a:xfrm>
            <a:off x="956116" y="3159216"/>
            <a:ext cx="461665" cy="9532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NL" sz="1800" dirty="0" smtClean="0"/>
              <a:t>DCF</a:t>
            </a:r>
            <a:endParaRPr lang="nl-NL" sz="1800" dirty="0"/>
          </a:p>
        </p:txBody>
      </p:sp>
      <p:cxnSp>
        <p:nvCxnSpPr>
          <p:cNvPr id="39" name="Rechte verbindingslijn met pijl 38"/>
          <p:cNvCxnSpPr/>
          <p:nvPr/>
        </p:nvCxnSpPr>
        <p:spPr bwMode="auto">
          <a:xfrm flipV="1">
            <a:off x="6355681" y="5021484"/>
            <a:ext cx="0" cy="52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kstvak 41"/>
          <p:cNvSpPr txBox="1"/>
          <p:nvPr/>
        </p:nvSpPr>
        <p:spPr>
          <a:xfrm>
            <a:off x="5594871" y="5551420"/>
            <a:ext cx="15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knop</a:t>
            </a:r>
            <a:endParaRPr lang="nl-NL" sz="1800" dirty="0"/>
          </a:p>
        </p:txBody>
      </p:sp>
      <p:cxnSp>
        <p:nvCxnSpPr>
          <p:cNvPr id="44" name="Rechte verbindingslijn met pijl 43"/>
          <p:cNvCxnSpPr>
            <a:stCxn id="14" idx="3"/>
          </p:cNvCxnSpPr>
          <p:nvPr/>
        </p:nvCxnSpPr>
        <p:spPr bwMode="auto">
          <a:xfrm>
            <a:off x="7452035" y="2675876"/>
            <a:ext cx="500474" cy="5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kstvak 44"/>
          <p:cNvSpPr txBox="1"/>
          <p:nvPr/>
        </p:nvSpPr>
        <p:spPr>
          <a:xfrm>
            <a:off x="7740372" y="2486113"/>
            <a:ext cx="9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LCD</a:t>
            </a:r>
            <a:endParaRPr lang="nl-NL" sz="1800" dirty="0"/>
          </a:p>
        </p:txBody>
      </p:sp>
      <p:cxnSp>
        <p:nvCxnSpPr>
          <p:cNvPr id="47" name="Rechte verbindingslijn met pijl 46"/>
          <p:cNvCxnSpPr/>
          <p:nvPr/>
        </p:nvCxnSpPr>
        <p:spPr bwMode="auto">
          <a:xfrm>
            <a:off x="7452035" y="3519055"/>
            <a:ext cx="500474" cy="13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kstvak 47"/>
          <p:cNvSpPr txBox="1"/>
          <p:nvPr/>
        </p:nvSpPr>
        <p:spPr>
          <a:xfrm>
            <a:off x="7752671" y="33482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RGB</a:t>
            </a:r>
            <a:endParaRPr lang="nl-NL" sz="1800" dirty="0"/>
          </a:p>
        </p:txBody>
      </p:sp>
      <p:cxnSp>
        <p:nvCxnSpPr>
          <p:cNvPr id="52" name="Rechte verbindingslijn met pijl 51"/>
          <p:cNvCxnSpPr/>
          <p:nvPr/>
        </p:nvCxnSpPr>
        <p:spPr bwMode="auto">
          <a:xfrm>
            <a:off x="7452035" y="4544291"/>
            <a:ext cx="576674" cy="6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kstvak 53"/>
          <p:cNvSpPr txBox="1"/>
          <p:nvPr/>
        </p:nvSpPr>
        <p:spPr>
          <a:xfrm>
            <a:off x="7857577" y="4359625"/>
            <a:ext cx="10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Buzzer</a:t>
            </a:r>
            <a:endParaRPr lang="nl-NL" sz="1800" dirty="0"/>
          </a:p>
        </p:txBody>
      </p:sp>
      <p:cxnSp>
        <p:nvCxnSpPr>
          <p:cNvPr id="56" name="Rechte verbindingslijn met pijl 55"/>
          <p:cNvCxnSpPr>
            <a:stCxn id="10" idx="3"/>
          </p:cNvCxnSpPr>
          <p:nvPr/>
        </p:nvCxnSpPr>
        <p:spPr bwMode="auto">
          <a:xfrm flipV="1">
            <a:off x="3016077" y="4087368"/>
            <a:ext cx="184959" cy="5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Rechte verbindingslijn met pijl 59"/>
          <p:cNvCxnSpPr/>
          <p:nvPr/>
        </p:nvCxnSpPr>
        <p:spPr bwMode="auto">
          <a:xfrm flipV="1">
            <a:off x="5080264" y="2780775"/>
            <a:ext cx="184959" cy="5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Rechte verbindingslijn met pijl 60"/>
          <p:cNvCxnSpPr/>
          <p:nvPr/>
        </p:nvCxnSpPr>
        <p:spPr bwMode="auto">
          <a:xfrm flipV="1">
            <a:off x="5084862" y="3469360"/>
            <a:ext cx="184959" cy="5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Projectactiviteiten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Onderdelen</a:t>
            </a:r>
            <a:endParaRPr lang="nl-NL" altLang="nl-NL" dirty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DCF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Controller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Alarm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LCD</a:t>
            </a:r>
          </a:p>
          <a:p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Testen</a:t>
            </a:r>
            <a:endParaRPr lang="en-GB" altLang="nl-NL" dirty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0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Randvoorwaarden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8 </a:t>
            </a:r>
            <a:r>
              <a:rPr lang="en-GB" altLang="nl-NL" dirty="0" err="1" smtClean="0">
                <a:ea typeface="ＭＳ Ｐゴシック" pitchFamily="34" charset="-128"/>
              </a:rPr>
              <a:t>personen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Tot </a:t>
            </a:r>
            <a:r>
              <a:rPr lang="en-GB" altLang="nl-NL" dirty="0" smtClean="0">
                <a:ea typeface="ＭＳ Ｐゴシック" pitchFamily="34" charset="-128"/>
              </a:rPr>
              <a:t>12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januari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Chip: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??? Nm</a:t>
            </a:r>
            <a:r>
              <a:rPr lang="en-GB" altLang="nl-NL" baseline="30000" dirty="0" smtClean="0">
                <a:ea typeface="ＭＳ Ｐゴシック" pitchFamily="34" charset="-128"/>
              </a:rPr>
              <a:t>2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oppervlak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32 </a:t>
            </a:r>
            <a:r>
              <a:rPr lang="en-GB" altLang="nl-NL" dirty="0" err="1" smtClean="0">
                <a:ea typeface="ＭＳ Ｐゴシック" pitchFamily="34" charset="-128"/>
              </a:rPr>
              <a:t>aantal</a:t>
            </a:r>
            <a:r>
              <a:rPr lang="en-GB" altLang="nl-NL" dirty="0" smtClean="0">
                <a:ea typeface="ＭＳ Ｐゴシック" pitchFamily="34" charset="-128"/>
              </a:rPr>
              <a:t> i/o </a:t>
            </a:r>
            <a:r>
              <a:rPr lang="en-GB" altLang="nl-NL" dirty="0" err="1" smtClean="0">
                <a:ea typeface="ＭＳ Ｐゴシック" pitchFamily="34" charset="-128"/>
              </a:rPr>
              <a:t>aansluitingen</a:t>
            </a:r>
            <a:endParaRPr lang="en-GB" altLang="nl-NL" dirty="0" smtClean="0">
              <a:ea typeface="ＭＳ Ｐゴシック" pitchFamily="34" charset="-128"/>
            </a:endParaRPr>
          </a:p>
          <a:p>
            <a:pPr lvl="2"/>
            <a:r>
              <a:rPr lang="en-GB" altLang="nl-NL" dirty="0" err="1" smtClean="0">
                <a:ea typeface="ＭＳ Ｐゴシック" pitchFamily="34" charset="-128"/>
              </a:rPr>
              <a:t>Waarvan</a:t>
            </a:r>
            <a:r>
              <a:rPr lang="en-GB" altLang="nl-NL" smtClean="0">
                <a:ea typeface="ＭＳ Ｐゴシック" pitchFamily="34" charset="-128"/>
              </a:rPr>
              <a:t> 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endParaRPr lang="en-GB" altLang="nl-NL" dirty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0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Producten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WAKE-UP LIGHT/NAAMPIE</a:t>
            </a:r>
            <a:endParaRPr lang="nl-NL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DCF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Controller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Alarm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LCD</a:t>
            </a:r>
          </a:p>
          <a:p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Kwaliteit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Regelmatige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controle</a:t>
            </a:r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Debugsignalen</a:t>
            </a:r>
            <a:endParaRPr lang="en-GB" altLang="nl-NL" dirty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Projectorganisatie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8 </a:t>
            </a:r>
            <a:r>
              <a:rPr lang="en-GB" altLang="nl-NL" dirty="0" err="1" smtClean="0">
                <a:ea typeface="ＭＳ Ｐゴシック" pitchFamily="34" charset="-128"/>
              </a:rPr>
              <a:t>projectleden</a:t>
            </a:r>
            <a:endParaRPr lang="en-GB" altLang="nl-NL" dirty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Vergaderingen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2x per projectochtend</a:t>
            </a:r>
            <a:endParaRPr lang="nl-NL" altLang="nl-NL" dirty="0" smtClean="0">
              <a:ea typeface="ＭＳ Ｐゴシック" pitchFamily="34" charset="-128"/>
            </a:endParaRP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Vaste voorzitter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Vaste notulist</a:t>
            </a:r>
          </a:p>
          <a:p>
            <a:pPr marL="347663" indent="-342900"/>
            <a:r>
              <a:rPr lang="nl-NL" altLang="nl-NL" dirty="0" smtClean="0">
                <a:ea typeface="ＭＳ Ｐゴシック" pitchFamily="34" charset="-128"/>
              </a:rPr>
              <a:t>Verslaglegging</a:t>
            </a:r>
            <a:endParaRPr lang="nl-NL" altLang="nl-NL" dirty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7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10805</TotalTime>
  <Words>140</Words>
  <Application>Microsoft Office PowerPoint</Application>
  <PresentationFormat>Diavoorstelling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Bookman Old Style</vt:lpstr>
      <vt:lpstr>Tahoma</vt:lpstr>
      <vt:lpstr>Times</vt:lpstr>
      <vt:lpstr>text</vt:lpstr>
      <vt:lpstr>Naam Project</vt:lpstr>
      <vt:lpstr>Achtergrond</vt:lpstr>
      <vt:lpstr>Projectopdracht</vt:lpstr>
      <vt:lpstr>Blokdiagram</vt:lpstr>
      <vt:lpstr>Projectactiviteiten</vt:lpstr>
      <vt:lpstr>Randvoorwaarden</vt:lpstr>
      <vt:lpstr>Producten</vt:lpstr>
      <vt:lpstr>Kwaliteit</vt:lpstr>
      <vt:lpstr>Projectorganisatie</vt:lpstr>
      <vt:lpstr>Planning</vt:lpstr>
      <vt:lpstr>Risico’s</vt:lpstr>
      <vt:lpstr>Literatuurlijst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Elke Salzmann</cp:lastModifiedBy>
  <cp:revision>1093</cp:revision>
  <cp:lastPrinted>2010-08-18T11:28:56Z</cp:lastPrinted>
  <dcterms:created xsi:type="dcterms:W3CDTF">2011-02-22T09:03:58Z</dcterms:created>
  <dcterms:modified xsi:type="dcterms:W3CDTF">2014-11-30T22:59:40Z</dcterms:modified>
</cp:coreProperties>
</file>