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9" r:id="rId3"/>
    <p:sldId id="378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1/15/2015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E.W.I.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Hier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namen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86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BCD</a:t>
            </a:r>
          </a:p>
          <a:p>
            <a:r>
              <a:rPr lang="nl-NL" dirty="0" smtClean="0"/>
              <a:t>Korte &amp; lange pulsen</a:t>
            </a:r>
          </a:p>
          <a:p>
            <a:r>
              <a:rPr lang="nl-NL" dirty="0" smtClean="0"/>
              <a:t>Nieuwe minuut</a:t>
            </a:r>
          </a:p>
          <a:p>
            <a:r>
              <a:rPr lang="nl-NL" dirty="0" smtClean="0"/>
              <a:t>Codering</a:t>
            </a:r>
            <a:endParaRPr lang="nl-NL" dirty="0"/>
          </a:p>
        </p:txBody>
      </p:sp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0973" y="1516063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4996"/>
            <a:ext cx="7053069" cy="45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21</Words>
  <Application>Microsoft Office PowerPoint</Application>
  <PresentationFormat>Diavoorstelling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Tahoma</vt:lpstr>
      <vt:lpstr>Arial</vt:lpstr>
      <vt:lpstr>Bookman Old Style</vt:lpstr>
      <vt:lpstr>ＭＳ Ｐゴシック</vt:lpstr>
      <vt:lpstr>Times</vt:lpstr>
      <vt:lpstr>text</vt:lpstr>
      <vt:lpstr>E.W.I.</vt:lpstr>
      <vt:lpstr>DCF77 module</vt:lpstr>
      <vt:lpstr>DCF77</vt:lpstr>
      <vt:lpstr>DCF77</vt:lpstr>
      <vt:lpstr>DCF77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1083</cp:revision>
  <cp:lastPrinted>2010-08-18T11:28:56Z</cp:lastPrinted>
  <dcterms:created xsi:type="dcterms:W3CDTF">2011-02-22T09:03:58Z</dcterms:created>
  <dcterms:modified xsi:type="dcterms:W3CDTF">2015-01-15T10:43:39Z</dcterms:modified>
</cp:coreProperties>
</file>