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80" autoAdjust="0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6B88-1B02-4793-86C7-8510B15DAE5F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F9C6-C29B-405D-9A72-661BB6876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544616"/>
          </a:xfrm>
        </p:spPr>
        <p:txBody>
          <a:bodyPr>
            <a:noAutofit/>
          </a:bodyPr>
          <a:lstStyle/>
          <a:p>
            <a:pPr lvl="0" algn="just"/>
            <a:r>
              <a:rPr lang="fr-FR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Make</a:t>
            </a:r>
            <a:r>
              <a:rPr lang="fr-F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groups of 3, 4 or 5.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Watch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video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have been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given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(or have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chosen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lvl="0" indent="-514350" algn="just">
              <a:buFont typeface="+mj-lt"/>
              <a:buAutoNum type="arabicPeriod"/>
            </a:pPr>
            <a:endParaRPr lang="fr-F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/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*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choose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enact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either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science talk show 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lang="fr-FR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debate</a:t>
            </a:r>
            <a:r>
              <a:rPr lang="fr-FR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fr-FR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on </a:t>
            </a:r>
            <a:r>
              <a:rPr lang="fr-FR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fr-FR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video</a:t>
            </a:r>
            <a:endParaRPr lang="fr-FR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/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*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keywords and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attention to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their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pronunciation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/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*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few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agreeing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disagreeing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points</a:t>
            </a:r>
          </a:p>
          <a:p>
            <a:pPr marL="514350" lvl="0" indent="-514350" algn="just"/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You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debate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talk show….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Approx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4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per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person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/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/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Introduce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theme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begin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e.g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Can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trust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rule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lives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514350" lvl="0" indent="-514350" algn="just"/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give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yourselves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role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yourselves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The final mark </a:t>
            </a:r>
            <a:r>
              <a:rPr lang="fr-FR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</a:t>
            </a:r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take</a:t>
            </a:r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account</a:t>
            </a:r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</a:t>
            </a:r>
          </a:p>
          <a:p>
            <a:pPr marL="514350" lvl="0" indent="-514350" algn="just"/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*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realistic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aspect of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roleplay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sz="1600" b="1" i="1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lang="fr-FR" sz="1600" b="1" i="1" u="sng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reading</a:t>
            </a:r>
            <a:r>
              <a:rPr lang="fr-FR" sz="1600" b="1" i="1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!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lvl="0" indent="-514350" algn="just"/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* use of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debating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phrases and good communication / interaction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skills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/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*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accurate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use of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scientific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technical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vocabulary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fr-FR" sz="1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pronunciation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/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*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equal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speaking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time / correct speed and intonation</a:t>
            </a:r>
            <a:endParaRPr lang="fr-FR" sz="1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/>
            <a:endParaRPr lang="fr-FR" sz="1400" dirty="0">
              <a:solidFill>
                <a:schemeClr val="tx1"/>
              </a:solidFill>
            </a:endParaRPr>
          </a:p>
          <a:p>
            <a:pPr algn="just"/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 </a:t>
            </a:r>
            <a:r>
              <a:rPr lang="fr-FR" sz="1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careful</a:t>
            </a:r>
            <a:r>
              <a:rPr lang="fr-F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everyone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interacts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nobody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takes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easy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out by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just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asking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questions!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27363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216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174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Dough</dc:creator>
  <cp:lastModifiedBy>Anne DI COSTANZO</cp:lastModifiedBy>
  <cp:revision>20</cp:revision>
  <dcterms:created xsi:type="dcterms:W3CDTF">2015-11-18T05:34:46Z</dcterms:created>
  <dcterms:modified xsi:type="dcterms:W3CDTF">2020-11-06T16:52:49Z</dcterms:modified>
</cp:coreProperties>
</file>