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boko Comfort" initials="IC" lastIdx="3" clrIdx="0">
    <p:extLst>
      <p:ext uri="{19B8F6BF-5375-455C-9EA6-DF929625EA0E}">
        <p15:presenceInfo xmlns:p15="http://schemas.microsoft.com/office/powerpoint/2012/main" userId="Igboko Comfo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A440-637E-49E9-B7F3-D1EF29201EB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DF74-FE5E-4D2D-B10A-3F70CC7E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-free-lunch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7071" y="914400"/>
            <a:ext cx="8264979" cy="23508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OVERVIEW OF SOME MACHINE LEARNING MODELS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8050" y="349681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BY RISING ODEGUA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049"/>
            <a:ext cx="4327071" cy="43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348796"/>
            <a:ext cx="10515600" cy="1325563"/>
          </a:xfrm>
        </p:spPr>
        <p:txBody>
          <a:bodyPr/>
          <a:lstStyle/>
          <a:p>
            <a:r>
              <a:rPr lang="en-US" b="1" dirty="0" smtClean="0"/>
              <a:t>BOOSTING--ADABOOST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5128"/>
            <a:ext cx="4060371" cy="4315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Boosting is an ensemble technique that attempts to create a strong classifier from a number of weak </a:t>
            </a:r>
            <a:r>
              <a:rPr lang="en-US" dirty="0" smtClean="0"/>
              <a:t>classifiers</a:t>
            </a:r>
            <a:endParaRPr lang="en-US" dirty="0"/>
          </a:p>
          <a:p>
            <a:r>
              <a:rPr lang="en-US" dirty="0"/>
              <a:t>This is done by building a model from the training data, then creating a second model that attempts to correct the errors from the first model.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143000"/>
            <a:ext cx="7620000" cy="45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958" y="365125"/>
            <a:ext cx="10515600" cy="1325563"/>
          </a:xfrm>
        </p:spPr>
        <p:txBody>
          <a:bodyPr/>
          <a:lstStyle/>
          <a:p>
            <a:r>
              <a:rPr lang="en-US" dirty="0" smtClean="0"/>
              <a:t>OTHER POPULAR BOOSTING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844" y="1748519"/>
            <a:ext cx="3331028" cy="4502604"/>
          </a:xfrm>
        </p:spPr>
        <p:txBody>
          <a:bodyPr/>
          <a:lstStyle/>
          <a:p>
            <a:r>
              <a:rPr lang="en-US" sz="4000" dirty="0" err="1" smtClean="0"/>
              <a:t>Ligthgbm</a:t>
            </a:r>
            <a:endParaRPr lang="en-US" sz="4000" dirty="0" smtClean="0"/>
          </a:p>
          <a:p>
            <a:r>
              <a:rPr lang="en-US" sz="4000" dirty="0" err="1" smtClean="0"/>
              <a:t>Xgboost</a:t>
            </a:r>
            <a:endParaRPr lang="en-US" sz="4000" dirty="0" smtClean="0"/>
          </a:p>
          <a:p>
            <a:r>
              <a:rPr lang="en-US" sz="4000" dirty="0" err="1" smtClean="0"/>
              <a:t>Catboost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 smtClean="0"/>
              <a:t>e.t.c</a:t>
            </a:r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" y="0"/>
            <a:ext cx="10515600" cy="1325563"/>
          </a:xfrm>
        </p:spPr>
        <p:txBody>
          <a:bodyPr/>
          <a:lstStyle/>
          <a:p>
            <a:r>
              <a:rPr lang="en-US" dirty="0" smtClean="0"/>
              <a:t>SOME UNSUPERVISED LEARNING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371" y="176348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PCA (PRINCIPAL COMPONENT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4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4" y="1690688"/>
            <a:ext cx="547007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Regression problems</a:t>
            </a:r>
          </a:p>
          <a:p>
            <a:r>
              <a:rPr lang="en-US" dirty="0" smtClean="0"/>
              <a:t>Mean Absolute Error</a:t>
            </a:r>
          </a:p>
          <a:p>
            <a:r>
              <a:rPr lang="en-US" dirty="0" smtClean="0"/>
              <a:t>Mean Squared Error</a:t>
            </a:r>
          </a:p>
          <a:p>
            <a:r>
              <a:rPr lang="en-US" dirty="0" smtClean="0"/>
              <a:t>R-squared error</a:t>
            </a:r>
          </a:p>
          <a:p>
            <a:r>
              <a:rPr lang="en-US" dirty="0" smtClean="0"/>
              <a:t>RMSE (Root Mean Squared Error)</a:t>
            </a:r>
          </a:p>
          <a:p>
            <a:pPr marL="0" indent="0">
              <a:buNone/>
            </a:pPr>
            <a:r>
              <a:rPr lang="en-US" dirty="0" err="1" smtClean="0"/>
              <a:t>e.t.c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all implemented in </a:t>
            </a:r>
            <a:r>
              <a:rPr lang="en-US" dirty="0" err="1" smtClean="0"/>
              <a:t>Scikit</a:t>
            </a:r>
            <a:r>
              <a:rPr lang="en-US" dirty="0" smtClean="0"/>
              <a:t>-Learn (A python machine </a:t>
            </a:r>
            <a:r>
              <a:rPr lang="en-US" dirty="0"/>
              <a:t>l</a:t>
            </a:r>
            <a:r>
              <a:rPr lang="en-US" dirty="0" smtClean="0"/>
              <a:t>earning package)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9686" y="1690687"/>
            <a:ext cx="547007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Classification problems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Classification Report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also be implemented in </a:t>
            </a:r>
            <a:r>
              <a:rPr lang="en-US" dirty="0" err="1" smtClean="0"/>
              <a:t>Scikit</a:t>
            </a:r>
            <a:r>
              <a:rPr lang="en-US" dirty="0" smtClean="0"/>
              <a:t>-Learn (A python machine learning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8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9" y="2694215"/>
            <a:ext cx="6923314" cy="91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000" dirty="0" smtClean="0"/>
              <a:t>END OF SESSION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310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THE “NO FREE LUNCH THEOREM”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86" y="2204357"/>
            <a:ext cx="10515600" cy="441347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The “</a:t>
            </a:r>
            <a:r>
              <a:rPr lang="en-US" sz="3200" dirty="0" smtClean="0">
                <a:hlinkClick r:id="rId2"/>
              </a:rPr>
              <a:t>No </a:t>
            </a:r>
            <a:r>
              <a:rPr lang="en-US" sz="3200" dirty="0">
                <a:hlinkClick r:id="rId2"/>
              </a:rPr>
              <a:t>Free Lunch</a:t>
            </a:r>
            <a:r>
              <a:rPr lang="en-US" sz="3200" dirty="0"/>
              <a:t>” </a:t>
            </a:r>
            <a:r>
              <a:rPr lang="en-US" sz="3200" dirty="0" smtClean="0"/>
              <a:t>theorem states </a:t>
            </a:r>
            <a:r>
              <a:rPr lang="en-US" sz="3200" dirty="0"/>
              <a:t>that no one </a:t>
            </a:r>
            <a:r>
              <a:rPr lang="en-US" sz="3200" dirty="0" smtClean="0"/>
              <a:t>algorithm works </a:t>
            </a:r>
            <a:r>
              <a:rPr lang="en-US" sz="3200" dirty="0"/>
              <a:t>best for every </a:t>
            </a:r>
            <a:r>
              <a:rPr lang="en-US" sz="3200" dirty="0" smtClean="0"/>
              <a:t>problem</a:t>
            </a:r>
          </a:p>
          <a:p>
            <a:pPr marL="0" indent="0" algn="ctr">
              <a:buNone/>
            </a:pPr>
            <a:endParaRPr lang="en-US" sz="3200" dirty="0" smtClean="0"/>
          </a:p>
          <a:p>
            <a:r>
              <a:rPr lang="en-US" sz="3200" dirty="0" smtClean="0"/>
              <a:t>Pick an Algorithm based on true problem.</a:t>
            </a:r>
          </a:p>
          <a:p>
            <a:r>
              <a:rPr lang="en-US" sz="3200" dirty="0" smtClean="0"/>
              <a:t>Pick an Algorithm based on the data set.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909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43" y="2700111"/>
            <a:ext cx="10515600" cy="1325563"/>
          </a:xfrm>
        </p:spPr>
        <p:txBody>
          <a:bodyPr/>
          <a:lstStyle/>
          <a:p>
            <a:r>
              <a:rPr lang="en-US" dirty="0" smtClean="0"/>
              <a:t>SOME SUPERVISED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7" y="310243"/>
            <a:ext cx="10902043" cy="1380445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828799"/>
            <a:ext cx="5644243" cy="4119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inear </a:t>
            </a:r>
            <a:r>
              <a:rPr lang="en-US" dirty="0"/>
              <a:t>regression </a:t>
            </a:r>
            <a:r>
              <a:rPr lang="en-US" dirty="0" smtClean="0"/>
              <a:t>simply finds a </a:t>
            </a:r>
            <a:r>
              <a:rPr lang="en-US" dirty="0"/>
              <a:t>line that best fits the relationship between the input variables (x) and the output variables (y), by finding specific </a:t>
            </a:r>
            <a:r>
              <a:rPr lang="en-US" dirty="0" smtClean="0"/>
              <a:t>weightings called </a:t>
            </a:r>
            <a:r>
              <a:rPr lang="en-US" dirty="0"/>
              <a:t>coefficients (B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 smtClean="0"/>
              <a:t>y= </a:t>
            </a:r>
            <a:r>
              <a:rPr lang="en-US" dirty="0"/>
              <a:t>B0 + B1 * 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99"/>
            <a:ext cx="5890007" cy="38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the go-to method for binary classification problems (problems with two class values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separates data into classes.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3" y="2334986"/>
            <a:ext cx="5691249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 Linear Discriminant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2139043"/>
            <a:ext cx="3401785" cy="3221492"/>
          </a:xfrm>
        </p:spPr>
        <p:txBody>
          <a:bodyPr/>
          <a:lstStyle/>
          <a:p>
            <a:r>
              <a:rPr lang="en-US" dirty="0"/>
              <a:t> If you have more than two classes then the Linear Discriminant </a:t>
            </a:r>
            <a:r>
              <a:rPr lang="en-US" dirty="0" smtClean="0"/>
              <a:t>Analysis can be used.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8" y="1262437"/>
            <a:ext cx="6776357" cy="52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2" y="1567542"/>
            <a:ext cx="4044043" cy="3776663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Trees can be used for classification and regression problems.</a:t>
            </a:r>
          </a:p>
          <a:p>
            <a:r>
              <a:rPr lang="en-US" dirty="0"/>
              <a:t>The leaf nodes of the tree contain an output variable (y) which is used to make a </a:t>
            </a:r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49" y="1536587"/>
            <a:ext cx="7186794" cy="3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72643" cy="4486275"/>
          </a:xfrm>
        </p:spPr>
        <p:txBody>
          <a:bodyPr/>
          <a:lstStyle/>
          <a:p>
            <a:r>
              <a:rPr lang="en-US" dirty="0"/>
              <a:t>Predictions are made for a new data point by searching through the entire training set for the K most similar </a:t>
            </a:r>
            <a:r>
              <a:rPr lang="en-US" dirty="0" smtClean="0"/>
              <a:t>instances.</a:t>
            </a:r>
          </a:p>
          <a:p>
            <a:r>
              <a:rPr lang="en-US" dirty="0"/>
              <a:t>KNN </a:t>
            </a:r>
            <a:r>
              <a:rPr lang="en-US" dirty="0" smtClean="0"/>
              <a:t> </a:t>
            </a:r>
            <a:r>
              <a:rPr lang="en-US" dirty="0"/>
              <a:t>require a lot of memory or space to store all of the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04863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BAGGING--RANDOM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978729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is one of the most popular and most powerful machine learning algorithms.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type of ensemble machine learning algorithm called Bootstrap Aggregation or bagging</a:t>
            </a:r>
            <a:r>
              <a:rPr lang="en-US" dirty="0" smtClean="0"/>
              <a:t>.</a:t>
            </a:r>
          </a:p>
          <a:p>
            <a:r>
              <a:rPr lang="en-US" dirty="0"/>
              <a:t>Random forest is </a:t>
            </a:r>
            <a:r>
              <a:rPr lang="en-US" dirty="0" smtClean="0"/>
              <a:t>a combination of many decision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36" y="1690688"/>
            <a:ext cx="6653863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OVERVIEW OF SOME MACHINE LEARNING MODELS</vt:lpstr>
      <vt:lpstr>    THE “NO FREE LUNCH THEOREM”</vt:lpstr>
      <vt:lpstr>SOME SUPERVISED LEARNING ALGORITHMS</vt:lpstr>
      <vt:lpstr>LINEAR REGRESSION</vt:lpstr>
      <vt:lpstr>LOGISTIC REGRESSION</vt:lpstr>
      <vt:lpstr> Linear Discriminant Analysis</vt:lpstr>
      <vt:lpstr>TREE MODELS</vt:lpstr>
      <vt:lpstr>K-NEAREST NEIGHBORS</vt:lpstr>
      <vt:lpstr>BAGGING--RANDOM FOREST</vt:lpstr>
      <vt:lpstr>BOOSTING--ADABOOST</vt:lpstr>
      <vt:lpstr>OTHER POPULAR BOOSTING TECHNIQUES</vt:lpstr>
      <vt:lpstr>SOME UNSUPERVISED LEARNING ALGORITHM</vt:lpstr>
      <vt:lpstr>EVALUATING MODEL PERFORMANCE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SOME MACHINE LEARNING MODELS</dc:title>
  <dc:creator>Igboko Comfort</dc:creator>
  <cp:lastModifiedBy>Igboko Comfort</cp:lastModifiedBy>
  <cp:revision>6</cp:revision>
  <dcterms:created xsi:type="dcterms:W3CDTF">2019-04-04T06:42:24Z</dcterms:created>
  <dcterms:modified xsi:type="dcterms:W3CDTF">2019-04-04T07:33:32Z</dcterms:modified>
</cp:coreProperties>
</file>