
<file path=[Content_Types].xml><?xml version="1.0" encoding="utf-8"?>
<Types xmlns="http://schemas.openxmlformats.org/package/2006/content-types">
  <Default Extension="png" ContentType="image/png"/>
  <Default Extension="svg" ContentType="image/svg+xml"/>
  <Default Extension="emf" ContentType="image/x-emf"/>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theme/theme3.xml" ContentType="application/vnd.openxmlformats-officedocument.theme+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theme/theme4.xml" ContentType="application/vnd.openxmlformats-officedocument.them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59" r:id="rId1"/>
    <p:sldMasterId id="2147483672" r:id="rId2"/>
    <p:sldMasterId id="2147483686" r:id="rId3"/>
    <p:sldMasterId id="2147483732" r:id="rId4"/>
  </p:sldMasterIdLst>
  <p:notesMasterIdLst>
    <p:notesMasterId r:id="rId11"/>
  </p:notesMasterIdLst>
  <p:sldIdLst>
    <p:sldId id="12539728" r:id="rId5"/>
    <p:sldId id="12539734" r:id="rId6"/>
    <p:sldId id="12539735" r:id="rId7"/>
    <p:sldId id="12539732" r:id="rId8"/>
    <p:sldId id="12539731" r:id="rId9"/>
    <p:sldId id="12539730" r:id="rId10"/>
  </p:sldIdLst>
  <p:sldSz cx="12192000" cy="6858000"/>
  <p:notesSz cx="7104063" cy="10234613"/>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5652" autoAdjust="0"/>
  </p:normalViewPr>
  <p:slideViewPr>
    <p:cSldViewPr snapToGrid="0">
      <p:cViewPr varScale="1">
        <p:scale>
          <a:sx n="109" d="100"/>
          <a:sy n="109" d="100"/>
        </p:scale>
        <p:origin x="612" y="102"/>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slideMaster" Target="slideMasters/slideMaster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slide" Target="slides/slide6.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1"/>
    </mc:Choice>
    <mc:Fallback>
      <c:style val="1"/>
    </mc:Fallback>
  </mc:AlternateContent>
  <c:chart>
    <c:title>
      <c:overlay val="0"/>
      <c:spPr>
        <a:noFill/>
        <a:ln>
          <a:noFill/>
        </a:ln>
        <a:effectLst/>
      </c:spPr>
      <c:txPr>
        <a:bodyPr rot="0" spcFirstLastPara="1" vertOverflow="ellipsis" vert="horz" wrap="square" anchor="ctr" anchorCtr="1"/>
        <a:lstStyle/>
        <a:p>
          <a:pPr>
            <a:defRPr lang="zh-CN" sz="1860" b="0" i="0" u="none" strike="noStrike" kern="1200" spc="0" baseline="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defRPr>
          </a:pPr>
          <a:endParaRPr lang="zh-CN"/>
        </a:p>
      </c:txPr>
    </c:title>
    <c:autoTitleDeleted val="0"/>
    <c:plotArea>
      <c:layout/>
      <c:barChart>
        <c:barDir val="col"/>
        <c:grouping val="clustered"/>
        <c:varyColors val="0"/>
        <c:ser>
          <c:idx val="0"/>
          <c:order val="0"/>
          <c:tx>
            <c:strRef>
              <c:f>Sheet1!$B$1</c:f>
              <c:strCache>
                <c:ptCount val="1"/>
                <c:pt idx="0">
                  <c:v>Series 1</c:v>
                </c:pt>
              </c:strCache>
            </c:strRef>
          </c:tx>
          <c:spPr>
            <a:solidFill>
              <a:schemeClr val="dk1">
                <a:tint val="88500"/>
              </a:schemeClr>
            </a:solidFill>
            <a:ln>
              <a:noFill/>
            </a:ln>
            <a:effectLst/>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A42C-48FB-A0BB-25CF4C0624D5}"/>
            </c:ext>
          </c:extLst>
        </c:ser>
        <c:ser>
          <c:idx val="1"/>
          <c:order val="1"/>
          <c:tx>
            <c:strRef>
              <c:f>Sheet1!$C$1</c:f>
              <c:strCache>
                <c:ptCount val="1"/>
                <c:pt idx="0">
                  <c:v>Series 2</c:v>
                </c:pt>
              </c:strCache>
            </c:strRef>
          </c:tx>
          <c:spPr>
            <a:solidFill>
              <a:schemeClr val="dk1">
                <a:tint val="55000"/>
              </a:schemeClr>
            </a:solidFill>
            <a:ln>
              <a:noFill/>
            </a:ln>
            <a:effectLst/>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A42C-48FB-A0BB-25CF4C0624D5}"/>
            </c:ext>
          </c:extLst>
        </c:ser>
        <c:ser>
          <c:idx val="2"/>
          <c:order val="2"/>
          <c:tx>
            <c:strRef>
              <c:f>Sheet1!$D$1</c:f>
              <c:strCache>
                <c:ptCount val="1"/>
                <c:pt idx="0">
                  <c:v>Series 3</c:v>
                </c:pt>
              </c:strCache>
            </c:strRef>
          </c:tx>
          <c:spPr>
            <a:solidFill>
              <a:schemeClr val="dk1">
                <a:tint val="75000"/>
              </a:schemeClr>
            </a:solidFill>
            <a:ln>
              <a:noFill/>
            </a:ln>
            <a:effectLst/>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A42C-48FB-A0BB-25CF4C0624D5}"/>
            </c:ext>
          </c:extLst>
        </c:ser>
        <c:dLbls>
          <c:showLegendKey val="0"/>
          <c:showVal val="0"/>
          <c:showCatName val="0"/>
          <c:showSerName val="0"/>
          <c:showPercent val="0"/>
          <c:showBubbleSize val="0"/>
        </c:dLbls>
        <c:gapWidth val="219"/>
        <c:overlap val="-27"/>
        <c:axId val="1711123119"/>
        <c:axId val="1674100047"/>
      </c:barChart>
      <c:catAx>
        <c:axId val="171112311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zh-CN" sz="1195" b="0" i="0" u="none" strike="noStrike" kern="1200" baseline="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defRPr>
            </a:pPr>
            <a:endParaRPr lang="zh-CN"/>
          </a:p>
        </c:txPr>
        <c:crossAx val="1674100047"/>
        <c:crosses val="autoZero"/>
        <c:auto val="1"/>
        <c:lblAlgn val="ctr"/>
        <c:lblOffset val="100"/>
        <c:noMultiLvlLbl val="0"/>
      </c:catAx>
      <c:valAx>
        <c:axId val="167410004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zh-CN" sz="1195" b="0" i="0" u="none" strike="noStrike" kern="1200" baseline="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defRPr>
            </a:pPr>
            <a:endParaRPr lang="zh-CN"/>
          </a:p>
        </c:txPr>
        <c:crossAx val="1711123119"/>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lang="zh-CN" sz="1195" b="0" i="0" u="none" strike="noStrike" kern="1200" baseline="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defRPr>
          </a:pPr>
          <a:endParaRPr lang="zh-CN"/>
        </a:p>
      </c:txPr>
    </c:legend>
    <c:plotVisOnly val="1"/>
    <c:dispBlanksAs val="gap"/>
    <c:showDLblsOverMax val="0"/>
  </c:chart>
  <c:spPr>
    <a:noFill/>
    <a:ln>
      <a:noFill/>
    </a:ln>
    <a:effectLst/>
  </c:spPr>
  <c:txPr>
    <a:bodyPr/>
    <a:lstStyle/>
    <a:p>
      <a:pPr>
        <a:defRPr lang="zh-CN">
          <a:latin typeface="Open Sans" panose="020B0606030504020204" pitchFamily="34" charset="0"/>
          <a:ea typeface="Open Sans" panose="020B0606030504020204" pitchFamily="34" charset="0"/>
          <a:cs typeface="Open Sans" panose="020B0606030504020204" pitchFamily="34" charset="0"/>
        </a:defRPr>
      </a:pPr>
      <a:endParaRPr lang="zh-C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1"/>
    </mc:Choice>
    <mc:Fallback>
      <c:style val="1"/>
    </mc:Fallback>
  </mc:AlternateContent>
  <c:chart>
    <c:title>
      <c:overlay val="0"/>
      <c:spPr>
        <a:noFill/>
        <a:ln>
          <a:noFill/>
        </a:ln>
        <a:effectLst/>
      </c:spPr>
      <c:txPr>
        <a:bodyPr rot="0" spcFirstLastPara="1" vertOverflow="ellipsis" vert="horz" wrap="square" anchor="ctr" anchorCtr="1"/>
        <a:lstStyle/>
        <a:p>
          <a:pPr>
            <a:defRPr lang="zh-CN" sz="1860" b="0" i="0" u="none" strike="noStrike" kern="1200" spc="0" baseline="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defRPr>
          </a:pPr>
          <a:endParaRPr lang="zh-CN"/>
        </a:p>
      </c:txPr>
    </c:title>
    <c:autoTitleDeleted val="0"/>
    <c:plotArea>
      <c:layout/>
      <c:barChart>
        <c:barDir val="col"/>
        <c:grouping val="clustered"/>
        <c:varyColors val="0"/>
        <c:ser>
          <c:idx val="0"/>
          <c:order val="0"/>
          <c:tx>
            <c:strRef>
              <c:f>Sheet1!$B$1</c:f>
              <c:strCache>
                <c:ptCount val="1"/>
                <c:pt idx="0">
                  <c:v>Series 1</c:v>
                </c:pt>
              </c:strCache>
            </c:strRef>
          </c:tx>
          <c:spPr>
            <a:solidFill>
              <a:schemeClr val="dk1">
                <a:tint val="88500"/>
              </a:schemeClr>
            </a:solidFill>
            <a:ln>
              <a:noFill/>
            </a:ln>
            <a:effectLst/>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5BAA-4D37-A2AF-539E36D7EE23}"/>
            </c:ext>
          </c:extLst>
        </c:ser>
        <c:ser>
          <c:idx val="1"/>
          <c:order val="1"/>
          <c:tx>
            <c:strRef>
              <c:f>Sheet1!$C$1</c:f>
              <c:strCache>
                <c:ptCount val="1"/>
                <c:pt idx="0">
                  <c:v>Series 2</c:v>
                </c:pt>
              </c:strCache>
            </c:strRef>
          </c:tx>
          <c:spPr>
            <a:solidFill>
              <a:schemeClr val="dk1">
                <a:tint val="55000"/>
              </a:schemeClr>
            </a:solidFill>
            <a:ln>
              <a:noFill/>
            </a:ln>
            <a:effectLst/>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5BAA-4D37-A2AF-539E36D7EE23}"/>
            </c:ext>
          </c:extLst>
        </c:ser>
        <c:ser>
          <c:idx val="2"/>
          <c:order val="2"/>
          <c:tx>
            <c:strRef>
              <c:f>Sheet1!$D$1</c:f>
              <c:strCache>
                <c:ptCount val="1"/>
                <c:pt idx="0">
                  <c:v>Series 3</c:v>
                </c:pt>
              </c:strCache>
            </c:strRef>
          </c:tx>
          <c:spPr>
            <a:solidFill>
              <a:schemeClr val="dk1">
                <a:tint val="75000"/>
              </a:schemeClr>
            </a:solidFill>
            <a:ln>
              <a:noFill/>
            </a:ln>
            <a:effectLst/>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5BAA-4D37-A2AF-539E36D7EE23}"/>
            </c:ext>
          </c:extLst>
        </c:ser>
        <c:dLbls>
          <c:showLegendKey val="0"/>
          <c:showVal val="0"/>
          <c:showCatName val="0"/>
          <c:showSerName val="0"/>
          <c:showPercent val="0"/>
          <c:showBubbleSize val="0"/>
        </c:dLbls>
        <c:gapWidth val="219"/>
        <c:overlap val="-27"/>
        <c:axId val="1711123119"/>
        <c:axId val="1674100047"/>
      </c:barChart>
      <c:catAx>
        <c:axId val="171112311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zh-CN" sz="1195" b="0" i="0" u="none" strike="noStrike" kern="1200" baseline="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defRPr>
            </a:pPr>
            <a:endParaRPr lang="zh-CN"/>
          </a:p>
        </c:txPr>
        <c:crossAx val="1674100047"/>
        <c:crosses val="autoZero"/>
        <c:auto val="1"/>
        <c:lblAlgn val="ctr"/>
        <c:lblOffset val="100"/>
        <c:noMultiLvlLbl val="0"/>
      </c:catAx>
      <c:valAx>
        <c:axId val="167410004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zh-CN" sz="1195" b="0" i="0" u="none" strike="noStrike" kern="1200" baseline="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defRPr>
            </a:pPr>
            <a:endParaRPr lang="zh-CN"/>
          </a:p>
        </c:txPr>
        <c:crossAx val="1711123119"/>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lang="zh-CN" sz="1195" b="0" i="0" u="none" strike="noStrike" kern="1200" baseline="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defRPr>
          </a:pPr>
          <a:endParaRPr lang="zh-CN"/>
        </a:p>
      </c:txPr>
    </c:legend>
    <c:plotVisOnly val="1"/>
    <c:dispBlanksAs val="gap"/>
    <c:showDLblsOverMax val="0"/>
  </c:chart>
  <c:spPr>
    <a:noFill/>
    <a:ln>
      <a:noFill/>
    </a:ln>
    <a:effectLst/>
  </c:spPr>
  <c:txPr>
    <a:bodyPr/>
    <a:lstStyle/>
    <a:p>
      <a:pPr>
        <a:defRPr lang="zh-CN">
          <a:latin typeface="Open Sans" panose="020B0606030504020204" pitchFamily="34" charset="0"/>
          <a:ea typeface="Open Sans" panose="020B0606030504020204" pitchFamily="34" charset="0"/>
          <a:cs typeface="Open Sans" panose="020B0606030504020204" pitchFamily="34" charset="0"/>
        </a:defRPr>
      </a:pPr>
      <a:endParaRPr lang="zh-CN"/>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1"/>
    </mc:Choice>
    <mc:Fallback>
      <c:style val="1"/>
    </mc:Fallback>
  </mc:AlternateContent>
  <c:chart>
    <c:title>
      <c:overlay val="0"/>
      <c:spPr>
        <a:noFill/>
        <a:ln>
          <a:noFill/>
        </a:ln>
        <a:effectLst/>
      </c:spPr>
      <c:txPr>
        <a:bodyPr rot="0" spcFirstLastPara="1" vertOverflow="ellipsis" vert="horz" wrap="square" anchor="ctr" anchorCtr="1"/>
        <a:lstStyle/>
        <a:p>
          <a:pPr>
            <a:defRPr lang="zh-CN" sz="1860" b="0" i="0" u="none" strike="noStrike" kern="1200" spc="0" baseline="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defRPr>
          </a:pPr>
          <a:endParaRPr lang="zh-CN"/>
        </a:p>
      </c:txPr>
    </c:title>
    <c:autoTitleDeleted val="0"/>
    <c:plotArea>
      <c:layout/>
      <c:barChart>
        <c:barDir val="col"/>
        <c:grouping val="clustered"/>
        <c:varyColors val="0"/>
        <c:ser>
          <c:idx val="0"/>
          <c:order val="0"/>
          <c:tx>
            <c:strRef>
              <c:f>Sheet1!$B$1</c:f>
              <c:strCache>
                <c:ptCount val="1"/>
                <c:pt idx="0">
                  <c:v>Series 1</c:v>
                </c:pt>
              </c:strCache>
            </c:strRef>
          </c:tx>
          <c:spPr>
            <a:solidFill>
              <a:schemeClr val="dk1">
                <a:tint val="88500"/>
              </a:schemeClr>
            </a:solidFill>
            <a:ln>
              <a:noFill/>
            </a:ln>
            <a:effectLst/>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49F7-4E08-BA97-FC78220C67AF}"/>
            </c:ext>
          </c:extLst>
        </c:ser>
        <c:ser>
          <c:idx val="1"/>
          <c:order val="1"/>
          <c:tx>
            <c:strRef>
              <c:f>Sheet1!$C$1</c:f>
              <c:strCache>
                <c:ptCount val="1"/>
                <c:pt idx="0">
                  <c:v>Series 2</c:v>
                </c:pt>
              </c:strCache>
            </c:strRef>
          </c:tx>
          <c:spPr>
            <a:solidFill>
              <a:schemeClr val="dk1">
                <a:tint val="55000"/>
              </a:schemeClr>
            </a:solidFill>
            <a:ln>
              <a:noFill/>
            </a:ln>
            <a:effectLst/>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49F7-4E08-BA97-FC78220C67AF}"/>
            </c:ext>
          </c:extLst>
        </c:ser>
        <c:ser>
          <c:idx val="2"/>
          <c:order val="2"/>
          <c:tx>
            <c:strRef>
              <c:f>Sheet1!$D$1</c:f>
              <c:strCache>
                <c:ptCount val="1"/>
                <c:pt idx="0">
                  <c:v>Series 3</c:v>
                </c:pt>
              </c:strCache>
            </c:strRef>
          </c:tx>
          <c:spPr>
            <a:solidFill>
              <a:schemeClr val="dk1">
                <a:tint val="75000"/>
              </a:schemeClr>
            </a:solidFill>
            <a:ln>
              <a:noFill/>
            </a:ln>
            <a:effectLst/>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49F7-4E08-BA97-FC78220C67AF}"/>
            </c:ext>
          </c:extLst>
        </c:ser>
        <c:dLbls>
          <c:showLegendKey val="0"/>
          <c:showVal val="0"/>
          <c:showCatName val="0"/>
          <c:showSerName val="0"/>
          <c:showPercent val="0"/>
          <c:showBubbleSize val="0"/>
        </c:dLbls>
        <c:gapWidth val="219"/>
        <c:overlap val="-27"/>
        <c:axId val="1711123119"/>
        <c:axId val="1674100047"/>
      </c:barChart>
      <c:catAx>
        <c:axId val="171112311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zh-CN" sz="1195" b="0" i="0" u="none" strike="noStrike" kern="1200" baseline="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defRPr>
            </a:pPr>
            <a:endParaRPr lang="zh-CN"/>
          </a:p>
        </c:txPr>
        <c:crossAx val="1674100047"/>
        <c:crosses val="autoZero"/>
        <c:auto val="1"/>
        <c:lblAlgn val="ctr"/>
        <c:lblOffset val="100"/>
        <c:noMultiLvlLbl val="0"/>
      </c:catAx>
      <c:valAx>
        <c:axId val="167410004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zh-CN" sz="1195" b="0" i="0" u="none" strike="noStrike" kern="1200" baseline="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defRPr>
            </a:pPr>
            <a:endParaRPr lang="zh-CN"/>
          </a:p>
        </c:txPr>
        <c:crossAx val="1711123119"/>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lang="zh-CN" sz="1195" b="0" i="0" u="none" strike="noStrike" kern="1200" baseline="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defRPr>
          </a:pPr>
          <a:endParaRPr lang="zh-CN"/>
        </a:p>
      </c:txPr>
    </c:legend>
    <c:plotVisOnly val="1"/>
    <c:dispBlanksAs val="gap"/>
    <c:showDLblsOverMax val="0"/>
  </c:chart>
  <c:spPr>
    <a:noFill/>
    <a:ln>
      <a:noFill/>
    </a:ln>
    <a:effectLst/>
  </c:spPr>
  <c:txPr>
    <a:bodyPr/>
    <a:lstStyle/>
    <a:p>
      <a:pPr>
        <a:defRPr lang="zh-CN">
          <a:latin typeface="Open Sans" panose="020B0606030504020204" pitchFamily="34" charset="0"/>
          <a:ea typeface="Open Sans" panose="020B0606030504020204" pitchFamily="34" charset="0"/>
          <a:cs typeface="Open Sans" panose="020B0606030504020204" pitchFamily="34" charset="0"/>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20">
  <a:schemeClr val="dk1"/>
  <cs:variation>
    <a:tint val="88500"/>
  </cs:variation>
  <cs:variation>
    <a:tint val="55000"/>
  </cs:variation>
  <cs:variation>
    <a:tint val="75000"/>
  </cs:variation>
  <cs:variation>
    <a:tint val="98500"/>
  </cs:variation>
  <cs:variation>
    <a:tint val="30000"/>
  </cs:variation>
  <cs:variation>
    <a:tint val="60000"/>
  </cs:variation>
  <cs:variation>
    <a:tint val="80000"/>
  </cs:variation>
</cs:colorStyle>
</file>

<file path=ppt/charts/colors2.xml><?xml version="1.0" encoding="utf-8"?>
<cs:colorStyle xmlns:cs="http://schemas.microsoft.com/office/drawing/2012/chartStyle" xmlns:a="http://schemas.openxmlformats.org/drawingml/2006/main" meth="cycle" id="20">
  <a:schemeClr val="dk1"/>
  <cs:variation>
    <a:tint val="88500"/>
  </cs:variation>
  <cs:variation>
    <a:tint val="55000"/>
  </cs:variation>
  <cs:variation>
    <a:tint val="75000"/>
  </cs:variation>
  <cs:variation>
    <a:tint val="98500"/>
  </cs:variation>
  <cs:variation>
    <a:tint val="30000"/>
  </cs:variation>
  <cs:variation>
    <a:tint val="60000"/>
  </cs:variation>
  <cs:variation>
    <a:tint val="80000"/>
  </cs:variation>
</cs:colorStyle>
</file>

<file path=ppt/charts/colors3.xml><?xml version="1.0" encoding="utf-8"?>
<cs:colorStyle xmlns:cs="http://schemas.microsoft.com/office/drawing/2012/chartStyle" xmlns:a="http://schemas.openxmlformats.org/drawingml/2006/main" meth="cycle" id="20">
  <a:schemeClr val="dk1"/>
  <cs:variation>
    <a:tint val="88500"/>
  </cs:variation>
  <cs:variation>
    <a:tint val="55000"/>
  </cs:variation>
  <cs:variation>
    <a:tint val="75000"/>
  </cs:variation>
  <cs:variation>
    <a:tint val="98500"/>
  </cs:variation>
  <cs:variation>
    <a:tint val="30000"/>
  </cs:variation>
  <cs:variation>
    <a:tint val="60000"/>
  </cs:variation>
  <cs:variation>
    <a:tint val="8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2_1#1">
  <dgm:title val=""/>
  <dgm:desc val=""/>
  <dgm:catLst>
    <dgm:cat type="accent2" pri="11100"/>
  </dgm:catLst>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1#2">
  <dgm:title val=""/>
  <dgm:desc val=""/>
  <dgm:catLst>
    <dgm:cat type="accent2" pri="11100"/>
  </dgm:catLst>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1#3">
  <dgm:title val=""/>
  <dgm:desc val=""/>
  <dgm:catLst>
    <dgm:cat type="accent2" pri="11100"/>
  </dgm:catLst>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C17E52CC-23AA-314B-AB47-46EF7B04ECB2}" type="doc">
      <dgm:prSet loTypeId="urn:microsoft.com/office/officeart/2005/8/layout/process3#1" loCatId="" qsTypeId="urn:microsoft.com/office/officeart/2005/8/quickstyle/simple1#1" qsCatId="simple" csTypeId="urn:microsoft.com/office/officeart/2005/8/colors/accent2_1#1" csCatId="accent2" phldr="0"/>
      <dgm:spPr/>
      <dgm:t>
        <a:bodyPr/>
        <a:lstStyle/>
        <a:p>
          <a:endParaRPr lang="en-US"/>
        </a:p>
      </dgm:t>
    </dgm:pt>
    <dgm:pt modelId="{F2A0E9C5-A31C-564F-9028-1A142C326F37}">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F2BCF5FC-5E44-3441-AD5F-4FFCF81DDC5F}" type="parTrans" cxnId="{935AB52B-EE9D-354F-BEFD-F9EC742EBAF7}">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FB685E45-516E-1040-97FA-55EDC3D5F703}" type="sibTrans" cxnId="{935AB52B-EE9D-354F-BEFD-F9EC742EBAF7}">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FEFEE24A-537A-8F4F-9313-E70D684F3920}">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5BD7279D-9BB5-384A-A720-08426DDAEE5B}" type="parTrans" cxnId="{40CA8E10-EBF6-B14C-8014-5DD36E72319A}">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EB7A11DF-B3B3-B748-9B0F-A2C58699F958}" type="sibTrans" cxnId="{40CA8E10-EBF6-B14C-8014-5DD36E72319A}">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016E273E-567B-7D48-9287-F2AD53931EFF}">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32F97E9B-9EF2-F043-991D-68CC30384452}" type="parTrans" cxnId="{086DD636-CAD8-FA47-A3F2-53C70103F2E2}">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C3B879CB-1DDD-874C-988C-76A7AED5A946}" type="sibTrans" cxnId="{086DD636-CAD8-FA47-A3F2-53C70103F2E2}">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E022F21C-42FB-9D40-8D10-89ED6BBF6292}">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27FC4302-641A-C348-84BC-F1C2D660C0C7}" type="parTrans" cxnId="{CC806E84-2CC5-BF4C-BF48-0A1B848F8D91}">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17E4CFAC-2137-8245-80D7-ECC2439288F7}" type="sibTrans" cxnId="{CC806E84-2CC5-BF4C-BF48-0A1B848F8D91}">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8BE37492-5279-1C4F-87DC-B50AAAEFF2A8}">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EA9B6A13-C372-AC44-BF86-CA4989AFCB4A}" type="parTrans" cxnId="{EA51F683-FDC8-0D40-A6C7-A09D4DEA3BEF}">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FDA2CB9F-599D-214B-9973-BC729D721740}" type="sibTrans" cxnId="{EA51F683-FDC8-0D40-A6C7-A09D4DEA3BEF}">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12B024F7-CFF4-4249-93B7-724988FB9532}">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69C9E067-B60C-E247-826D-E11ED482D62B}" type="parTrans" cxnId="{A659DD1E-EB43-8648-BA2A-BF051FDEAB3E}">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796A3AF7-2837-A54C-BE99-1A79CF46F0DC}" type="sibTrans" cxnId="{A659DD1E-EB43-8648-BA2A-BF051FDEAB3E}">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AFE53CE9-417E-F64C-9192-B24EC2CA8477}" type="pres">
      <dgm:prSet presAssocID="{C17E52CC-23AA-314B-AB47-46EF7B04ECB2}" presName="linearFlow" presStyleCnt="0">
        <dgm:presLayoutVars>
          <dgm:dir/>
          <dgm:animLvl val="lvl"/>
          <dgm:resizeHandles val="exact"/>
        </dgm:presLayoutVars>
      </dgm:prSet>
      <dgm:spPr/>
    </dgm:pt>
    <dgm:pt modelId="{822E66F2-DE54-F74A-8AFD-8FC50B0F483B}" type="pres">
      <dgm:prSet presAssocID="{F2A0E9C5-A31C-564F-9028-1A142C326F37}" presName="composite" presStyleCnt="0"/>
      <dgm:spPr/>
    </dgm:pt>
    <dgm:pt modelId="{00677015-1651-8642-9B6C-53AF6A159217}" type="pres">
      <dgm:prSet presAssocID="{F2A0E9C5-A31C-564F-9028-1A142C326F37}" presName="parTx" presStyleLbl="node1" presStyleIdx="0" presStyleCnt="3">
        <dgm:presLayoutVars>
          <dgm:chMax val="0"/>
          <dgm:chPref val="0"/>
          <dgm:bulletEnabled val="1"/>
        </dgm:presLayoutVars>
      </dgm:prSet>
      <dgm:spPr/>
    </dgm:pt>
    <dgm:pt modelId="{D676BFB2-30AE-814D-94CB-A878072F21A1}" type="pres">
      <dgm:prSet presAssocID="{F2A0E9C5-A31C-564F-9028-1A142C326F37}" presName="parSh" presStyleLbl="node1" presStyleIdx="0" presStyleCnt="3"/>
      <dgm:spPr/>
    </dgm:pt>
    <dgm:pt modelId="{9BD2978A-4856-D348-8705-94E548350B43}" type="pres">
      <dgm:prSet presAssocID="{F2A0E9C5-A31C-564F-9028-1A142C326F37}" presName="desTx" presStyleLbl="fgAcc1" presStyleIdx="0" presStyleCnt="3">
        <dgm:presLayoutVars>
          <dgm:bulletEnabled val="1"/>
        </dgm:presLayoutVars>
      </dgm:prSet>
      <dgm:spPr/>
    </dgm:pt>
    <dgm:pt modelId="{01336F47-7A01-854B-B682-4DF1D2D387D7}" type="pres">
      <dgm:prSet presAssocID="{FB685E45-516E-1040-97FA-55EDC3D5F703}" presName="sibTrans" presStyleLbl="sibTrans2D1" presStyleIdx="0" presStyleCnt="2"/>
      <dgm:spPr/>
    </dgm:pt>
    <dgm:pt modelId="{03966749-BEAA-5D4A-88A6-2E48A86BB54A}" type="pres">
      <dgm:prSet presAssocID="{FB685E45-516E-1040-97FA-55EDC3D5F703}" presName="connTx" presStyleLbl="sibTrans2D1" presStyleIdx="0" presStyleCnt="2"/>
      <dgm:spPr/>
    </dgm:pt>
    <dgm:pt modelId="{5FCE1CD7-79B1-B143-BAB7-018D520C5E43}" type="pres">
      <dgm:prSet presAssocID="{016E273E-567B-7D48-9287-F2AD53931EFF}" presName="composite" presStyleCnt="0"/>
      <dgm:spPr/>
    </dgm:pt>
    <dgm:pt modelId="{8C424EA1-5C8B-8742-A21C-757D26178290}" type="pres">
      <dgm:prSet presAssocID="{016E273E-567B-7D48-9287-F2AD53931EFF}" presName="parTx" presStyleLbl="node1" presStyleIdx="0" presStyleCnt="3">
        <dgm:presLayoutVars>
          <dgm:chMax val="0"/>
          <dgm:chPref val="0"/>
          <dgm:bulletEnabled val="1"/>
        </dgm:presLayoutVars>
      </dgm:prSet>
      <dgm:spPr/>
    </dgm:pt>
    <dgm:pt modelId="{E001AAE2-2F6F-E941-9448-9281FF4D5158}" type="pres">
      <dgm:prSet presAssocID="{016E273E-567B-7D48-9287-F2AD53931EFF}" presName="parSh" presStyleLbl="node1" presStyleIdx="1" presStyleCnt="3"/>
      <dgm:spPr/>
    </dgm:pt>
    <dgm:pt modelId="{492B1704-3054-1340-B8F1-AC29D1106B72}" type="pres">
      <dgm:prSet presAssocID="{016E273E-567B-7D48-9287-F2AD53931EFF}" presName="desTx" presStyleLbl="fgAcc1" presStyleIdx="1" presStyleCnt="3">
        <dgm:presLayoutVars>
          <dgm:bulletEnabled val="1"/>
        </dgm:presLayoutVars>
      </dgm:prSet>
      <dgm:spPr/>
    </dgm:pt>
    <dgm:pt modelId="{C20A7731-0B40-AB48-8A4D-1301AD3C2796}" type="pres">
      <dgm:prSet presAssocID="{C3B879CB-1DDD-874C-988C-76A7AED5A946}" presName="sibTrans" presStyleLbl="sibTrans2D1" presStyleIdx="1" presStyleCnt="2"/>
      <dgm:spPr/>
    </dgm:pt>
    <dgm:pt modelId="{9652737A-9D88-414F-B6F6-B2935583BD50}" type="pres">
      <dgm:prSet presAssocID="{C3B879CB-1DDD-874C-988C-76A7AED5A946}" presName="connTx" presStyleLbl="sibTrans2D1" presStyleIdx="1" presStyleCnt="2"/>
      <dgm:spPr/>
    </dgm:pt>
    <dgm:pt modelId="{13DED5BC-63B9-2843-89E8-465E8894EE51}" type="pres">
      <dgm:prSet presAssocID="{8BE37492-5279-1C4F-87DC-B50AAAEFF2A8}" presName="composite" presStyleCnt="0"/>
      <dgm:spPr/>
    </dgm:pt>
    <dgm:pt modelId="{C8DE3C12-F9D8-8B4B-8DC3-ADB866024E2A}" type="pres">
      <dgm:prSet presAssocID="{8BE37492-5279-1C4F-87DC-B50AAAEFF2A8}" presName="parTx" presStyleLbl="node1" presStyleIdx="1" presStyleCnt="3">
        <dgm:presLayoutVars>
          <dgm:chMax val="0"/>
          <dgm:chPref val="0"/>
          <dgm:bulletEnabled val="1"/>
        </dgm:presLayoutVars>
      </dgm:prSet>
      <dgm:spPr/>
    </dgm:pt>
    <dgm:pt modelId="{D19BA441-39B0-B343-B752-120EFF3B3112}" type="pres">
      <dgm:prSet presAssocID="{8BE37492-5279-1C4F-87DC-B50AAAEFF2A8}" presName="parSh" presStyleLbl="node1" presStyleIdx="2" presStyleCnt="3"/>
      <dgm:spPr/>
    </dgm:pt>
    <dgm:pt modelId="{B034060D-911A-6C4A-B882-60AC7B34A118}" type="pres">
      <dgm:prSet presAssocID="{8BE37492-5279-1C4F-87DC-B50AAAEFF2A8}" presName="desTx" presStyleLbl="fgAcc1" presStyleIdx="2" presStyleCnt="3">
        <dgm:presLayoutVars>
          <dgm:bulletEnabled val="1"/>
        </dgm:presLayoutVars>
      </dgm:prSet>
      <dgm:spPr/>
    </dgm:pt>
  </dgm:ptLst>
  <dgm:cxnLst>
    <dgm:cxn modelId="{7CF7C000-885B-3740-991B-DAF1A261135F}" type="presOf" srcId="{FB685E45-516E-1040-97FA-55EDC3D5F703}" destId="{03966749-BEAA-5D4A-88A6-2E48A86BB54A}" srcOrd="1" destOrd="0" presId="urn:microsoft.com/office/officeart/2005/8/layout/process3#1"/>
    <dgm:cxn modelId="{40CA8E10-EBF6-B14C-8014-5DD36E72319A}" srcId="{F2A0E9C5-A31C-564F-9028-1A142C326F37}" destId="{FEFEE24A-537A-8F4F-9313-E70D684F3920}" srcOrd="0" destOrd="0" parTransId="{5BD7279D-9BB5-384A-A720-08426DDAEE5B}" sibTransId="{EB7A11DF-B3B3-B748-9B0F-A2C58699F958}"/>
    <dgm:cxn modelId="{A659DD1E-EB43-8648-BA2A-BF051FDEAB3E}" srcId="{8BE37492-5279-1C4F-87DC-B50AAAEFF2A8}" destId="{12B024F7-CFF4-4249-93B7-724988FB9532}" srcOrd="0" destOrd="0" parTransId="{69C9E067-B60C-E247-826D-E11ED482D62B}" sibTransId="{796A3AF7-2837-A54C-BE99-1A79CF46F0DC}"/>
    <dgm:cxn modelId="{A24E1321-28B7-B040-B8FC-A89B7F0186A2}" type="presOf" srcId="{8BE37492-5279-1C4F-87DC-B50AAAEFF2A8}" destId="{C8DE3C12-F9D8-8B4B-8DC3-ADB866024E2A}" srcOrd="0" destOrd="0" presId="urn:microsoft.com/office/officeart/2005/8/layout/process3#1"/>
    <dgm:cxn modelId="{67024924-2604-9647-9E5A-BCDA0C9BB8CB}" type="presOf" srcId="{C3B879CB-1DDD-874C-988C-76A7AED5A946}" destId="{C20A7731-0B40-AB48-8A4D-1301AD3C2796}" srcOrd="0" destOrd="0" presId="urn:microsoft.com/office/officeart/2005/8/layout/process3#1"/>
    <dgm:cxn modelId="{935AB52B-EE9D-354F-BEFD-F9EC742EBAF7}" srcId="{C17E52CC-23AA-314B-AB47-46EF7B04ECB2}" destId="{F2A0E9C5-A31C-564F-9028-1A142C326F37}" srcOrd="0" destOrd="0" parTransId="{F2BCF5FC-5E44-3441-AD5F-4FFCF81DDC5F}" sibTransId="{FB685E45-516E-1040-97FA-55EDC3D5F703}"/>
    <dgm:cxn modelId="{B8AADE34-9A8F-AF4E-9266-386497F6F6B4}" type="presOf" srcId="{E022F21C-42FB-9D40-8D10-89ED6BBF6292}" destId="{492B1704-3054-1340-B8F1-AC29D1106B72}" srcOrd="0" destOrd="0" presId="urn:microsoft.com/office/officeart/2005/8/layout/process3#1"/>
    <dgm:cxn modelId="{086DD636-CAD8-FA47-A3F2-53C70103F2E2}" srcId="{C17E52CC-23AA-314B-AB47-46EF7B04ECB2}" destId="{016E273E-567B-7D48-9287-F2AD53931EFF}" srcOrd="1" destOrd="0" parTransId="{32F97E9B-9EF2-F043-991D-68CC30384452}" sibTransId="{C3B879CB-1DDD-874C-988C-76A7AED5A946}"/>
    <dgm:cxn modelId="{21C4516C-55D2-5344-9957-52855338343E}" type="presOf" srcId="{016E273E-567B-7D48-9287-F2AD53931EFF}" destId="{E001AAE2-2F6F-E941-9448-9281FF4D5158}" srcOrd="1" destOrd="0" presId="urn:microsoft.com/office/officeart/2005/8/layout/process3#1"/>
    <dgm:cxn modelId="{94CAA94E-3F4D-F943-BD84-7E11DEBC8E01}" type="presOf" srcId="{FB685E45-516E-1040-97FA-55EDC3D5F703}" destId="{01336F47-7A01-854B-B682-4DF1D2D387D7}" srcOrd="0" destOrd="0" presId="urn:microsoft.com/office/officeart/2005/8/layout/process3#1"/>
    <dgm:cxn modelId="{5BF7A380-DD73-544B-AF09-17C03C18C7E1}" type="presOf" srcId="{F2A0E9C5-A31C-564F-9028-1A142C326F37}" destId="{D676BFB2-30AE-814D-94CB-A878072F21A1}" srcOrd="1" destOrd="0" presId="urn:microsoft.com/office/officeart/2005/8/layout/process3#1"/>
    <dgm:cxn modelId="{EA51F683-FDC8-0D40-A6C7-A09D4DEA3BEF}" srcId="{C17E52CC-23AA-314B-AB47-46EF7B04ECB2}" destId="{8BE37492-5279-1C4F-87DC-B50AAAEFF2A8}" srcOrd="2" destOrd="0" parTransId="{EA9B6A13-C372-AC44-BF86-CA4989AFCB4A}" sibTransId="{FDA2CB9F-599D-214B-9973-BC729D721740}"/>
    <dgm:cxn modelId="{C6842D84-4765-3D45-9DA7-3A4A7E096BC1}" type="presOf" srcId="{FEFEE24A-537A-8F4F-9313-E70D684F3920}" destId="{9BD2978A-4856-D348-8705-94E548350B43}" srcOrd="0" destOrd="0" presId="urn:microsoft.com/office/officeart/2005/8/layout/process3#1"/>
    <dgm:cxn modelId="{CC806E84-2CC5-BF4C-BF48-0A1B848F8D91}" srcId="{016E273E-567B-7D48-9287-F2AD53931EFF}" destId="{E022F21C-42FB-9D40-8D10-89ED6BBF6292}" srcOrd="0" destOrd="0" parTransId="{27FC4302-641A-C348-84BC-F1C2D660C0C7}" sibTransId="{17E4CFAC-2137-8245-80D7-ECC2439288F7}"/>
    <dgm:cxn modelId="{66E8CA97-020F-D647-B6DC-9BF440536281}" type="presOf" srcId="{016E273E-567B-7D48-9287-F2AD53931EFF}" destId="{8C424EA1-5C8B-8742-A21C-757D26178290}" srcOrd="0" destOrd="0" presId="urn:microsoft.com/office/officeart/2005/8/layout/process3#1"/>
    <dgm:cxn modelId="{2D2A799D-A498-5744-8046-4C9EE7CB44D3}" type="presOf" srcId="{8BE37492-5279-1C4F-87DC-B50AAAEFF2A8}" destId="{D19BA441-39B0-B343-B752-120EFF3B3112}" srcOrd="1" destOrd="0" presId="urn:microsoft.com/office/officeart/2005/8/layout/process3#1"/>
    <dgm:cxn modelId="{FC5DDCAA-BB84-0D45-AEE7-2EDAD286ADD8}" type="presOf" srcId="{12B024F7-CFF4-4249-93B7-724988FB9532}" destId="{B034060D-911A-6C4A-B882-60AC7B34A118}" srcOrd="0" destOrd="0" presId="urn:microsoft.com/office/officeart/2005/8/layout/process3#1"/>
    <dgm:cxn modelId="{448BE7B9-6A9A-7540-99E0-F6704DF8CEEC}" type="presOf" srcId="{C17E52CC-23AA-314B-AB47-46EF7B04ECB2}" destId="{AFE53CE9-417E-F64C-9192-B24EC2CA8477}" srcOrd="0" destOrd="0" presId="urn:microsoft.com/office/officeart/2005/8/layout/process3#1"/>
    <dgm:cxn modelId="{2E2FE9CA-7F34-AD4C-8949-75495A61ED10}" type="presOf" srcId="{F2A0E9C5-A31C-564F-9028-1A142C326F37}" destId="{00677015-1651-8642-9B6C-53AF6A159217}" srcOrd="0" destOrd="0" presId="urn:microsoft.com/office/officeart/2005/8/layout/process3#1"/>
    <dgm:cxn modelId="{7F3547EF-94F6-F642-89F4-63F16120D786}" type="presOf" srcId="{C3B879CB-1DDD-874C-988C-76A7AED5A946}" destId="{9652737A-9D88-414F-B6F6-B2935583BD50}" srcOrd="1" destOrd="0" presId="urn:microsoft.com/office/officeart/2005/8/layout/process3#1"/>
    <dgm:cxn modelId="{BB18E8E0-F035-B14B-831A-93D5953901D7}" type="presParOf" srcId="{AFE53CE9-417E-F64C-9192-B24EC2CA8477}" destId="{822E66F2-DE54-F74A-8AFD-8FC50B0F483B}" srcOrd="0" destOrd="0" presId="urn:microsoft.com/office/officeart/2005/8/layout/process3#1"/>
    <dgm:cxn modelId="{8D3C0D67-1457-D244-951B-5B816ABDF2DE}" type="presParOf" srcId="{822E66F2-DE54-F74A-8AFD-8FC50B0F483B}" destId="{00677015-1651-8642-9B6C-53AF6A159217}" srcOrd="0" destOrd="0" presId="urn:microsoft.com/office/officeart/2005/8/layout/process3#1"/>
    <dgm:cxn modelId="{807768D1-551A-6648-896A-580A76C64F6A}" type="presParOf" srcId="{822E66F2-DE54-F74A-8AFD-8FC50B0F483B}" destId="{D676BFB2-30AE-814D-94CB-A878072F21A1}" srcOrd="1" destOrd="0" presId="urn:microsoft.com/office/officeart/2005/8/layout/process3#1"/>
    <dgm:cxn modelId="{2B2E8949-76BF-F942-AE8C-561A0D41F459}" type="presParOf" srcId="{822E66F2-DE54-F74A-8AFD-8FC50B0F483B}" destId="{9BD2978A-4856-D348-8705-94E548350B43}" srcOrd="2" destOrd="0" presId="urn:microsoft.com/office/officeart/2005/8/layout/process3#1"/>
    <dgm:cxn modelId="{07C616C2-A7B6-964A-866C-040B8D0022EA}" type="presParOf" srcId="{AFE53CE9-417E-F64C-9192-B24EC2CA8477}" destId="{01336F47-7A01-854B-B682-4DF1D2D387D7}" srcOrd="1" destOrd="0" presId="urn:microsoft.com/office/officeart/2005/8/layout/process3#1"/>
    <dgm:cxn modelId="{935156F4-E737-AF40-9833-8545351C0A55}" type="presParOf" srcId="{01336F47-7A01-854B-B682-4DF1D2D387D7}" destId="{03966749-BEAA-5D4A-88A6-2E48A86BB54A}" srcOrd="0" destOrd="0" presId="urn:microsoft.com/office/officeart/2005/8/layout/process3#1"/>
    <dgm:cxn modelId="{37D8B439-AAED-2844-99A7-67BD0C0637A2}" type="presParOf" srcId="{AFE53CE9-417E-F64C-9192-B24EC2CA8477}" destId="{5FCE1CD7-79B1-B143-BAB7-018D520C5E43}" srcOrd="2" destOrd="0" presId="urn:microsoft.com/office/officeart/2005/8/layout/process3#1"/>
    <dgm:cxn modelId="{20C68F5F-E3F3-634E-9E8C-4286D9F2C84F}" type="presParOf" srcId="{5FCE1CD7-79B1-B143-BAB7-018D520C5E43}" destId="{8C424EA1-5C8B-8742-A21C-757D26178290}" srcOrd="0" destOrd="0" presId="urn:microsoft.com/office/officeart/2005/8/layout/process3#1"/>
    <dgm:cxn modelId="{9869AC8E-C451-0043-A965-EFC937673EF5}" type="presParOf" srcId="{5FCE1CD7-79B1-B143-BAB7-018D520C5E43}" destId="{E001AAE2-2F6F-E941-9448-9281FF4D5158}" srcOrd="1" destOrd="0" presId="urn:microsoft.com/office/officeart/2005/8/layout/process3#1"/>
    <dgm:cxn modelId="{4475442B-42CA-EC4F-8BE2-48C61F6F0C4A}" type="presParOf" srcId="{5FCE1CD7-79B1-B143-BAB7-018D520C5E43}" destId="{492B1704-3054-1340-B8F1-AC29D1106B72}" srcOrd="2" destOrd="0" presId="urn:microsoft.com/office/officeart/2005/8/layout/process3#1"/>
    <dgm:cxn modelId="{B1890022-6444-6942-B85F-9EF1074D9E14}" type="presParOf" srcId="{AFE53CE9-417E-F64C-9192-B24EC2CA8477}" destId="{C20A7731-0B40-AB48-8A4D-1301AD3C2796}" srcOrd="3" destOrd="0" presId="urn:microsoft.com/office/officeart/2005/8/layout/process3#1"/>
    <dgm:cxn modelId="{77519406-C585-ED46-8A84-5BDCFF47B343}" type="presParOf" srcId="{C20A7731-0B40-AB48-8A4D-1301AD3C2796}" destId="{9652737A-9D88-414F-B6F6-B2935583BD50}" srcOrd="0" destOrd="0" presId="urn:microsoft.com/office/officeart/2005/8/layout/process3#1"/>
    <dgm:cxn modelId="{8AF3B7CA-24F7-B34D-A964-F8FEAD92ABFF}" type="presParOf" srcId="{AFE53CE9-417E-F64C-9192-B24EC2CA8477}" destId="{13DED5BC-63B9-2843-89E8-465E8894EE51}" srcOrd="4" destOrd="0" presId="urn:microsoft.com/office/officeart/2005/8/layout/process3#1"/>
    <dgm:cxn modelId="{553A36CE-B4E5-6549-8B9B-1FD25D09192E}" type="presParOf" srcId="{13DED5BC-63B9-2843-89E8-465E8894EE51}" destId="{C8DE3C12-F9D8-8B4B-8DC3-ADB866024E2A}" srcOrd="0" destOrd="0" presId="urn:microsoft.com/office/officeart/2005/8/layout/process3#1"/>
    <dgm:cxn modelId="{622B7313-DFE6-BB4E-B4FF-0654D98CEBA0}" type="presParOf" srcId="{13DED5BC-63B9-2843-89E8-465E8894EE51}" destId="{D19BA441-39B0-B343-B752-120EFF3B3112}" srcOrd="1" destOrd="0" presId="urn:microsoft.com/office/officeart/2005/8/layout/process3#1"/>
    <dgm:cxn modelId="{A9D6AB97-6F62-324C-BDC0-CD2F10454157}" type="presParOf" srcId="{13DED5BC-63B9-2843-89E8-465E8894EE51}" destId="{B034060D-911A-6C4A-B882-60AC7B34A118}" srcOrd="2" destOrd="0" presId="urn:microsoft.com/office/officeart/2005/8/layout/process3#1"/>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17E52CC-23AA-314B-AB47-46EF7B04ECB2}" type="doc">
      <dgm:prSet loTypeId="urn:microsoft.com/office/officeart/2005/8/layout/process3#2" loCatId="" qsTypeId="urn:microsoft.com/office/officeart/2005/8/quickstyle/simple1#2" qsCatId="simple" csTypeId="urn:microsoft.com/office/officeart/2005/8/colors/accent2_1#2" csCatId="accent2" phldr="0"/>
      <dgm:spPr/>
      <dgm:t>
        <a:bodyPr/>
        <a:lstStyle/>
        <a:p>
          <a:endParaRPr lang="en-US"/>
        </a:p>
      </dgm:t>
    </dgm:pt>
    <dgm:pt modelId="{F2A0E9C5-A31C-564F-9028-1A142C326F37}">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F2BCF5FC-5E44-3441-AD5F-4FFCF81DDC5F}" type="parTrans" cxnId="{935AB52B-EE9D-354F-BEFD-F9EC742EBAF7}">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FB685E45-516E-1040-97FA-55EDC3D5F703}" type="sibTrans" cxnId="{935AB52B-EE9D-354F-BEFD-F9EC742EBAF7}">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FEFEE24A-537A-8F4F-9313-E70D684F3920}">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5BD7279D-9BB5-384A-A720-08426DDAEE5B}" type="parTrans" cxnId="{40CA8E10-EBF6-B14C-8014-5DD36E72319A}">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EB7A11DF-B3B3-B748-9B0F-A2C58699F958}" type="sibTrans" cxnId="{40CA8E10-EBF6-B14C-8014-5DD36E72319A}">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016E273E-567B-7D48-9287-F2AD53931EFF}">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32F97E9B-9EF2-F043-991D-68CC30384452}" type="parTrans" cxnId="{086DD636-CAD8-FA47-A3F2-53C70103F2E2}">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C3B879CB-1DDD-874C-988C-76A7AED5A946}" type="sibTrans" cxnId="{086DD636-CAD8-FA47-A3F2-53C70103F2E2}">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E022F21C-42FB-9D40-8D10-89ED6BBF6292}">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27FC4302-641A-C348-84BC-F1C2D660C0C7}" type="parTrans" cxnId="{CC806E84-2CC5-BF4C-BF48-0A1B848F8D91}">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17E4CFAC-2137-8245-80D7-ECC2439288F7}" type="sibTrans" cxnId="{CC806E84-2CC5-BF4C-BF48-0A1B848F8D91}">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8BE37492-5279-1C4F-87DC-B50AAAEFF2A8}">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EA9B6A13-C372-AC44-BF86-CA4989AFCB4A}" type="parTrans" cxnId="{EA51F683-FDC8-0D40-A6C7-A09D4DEA3BEF}">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FDA2CB9F-599D-214B-9973-BC729D721740}" type="sibTrans" cxnId="{EA51F683-FDC8-0D40-A6C7-A09D4DEA3BEF}">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12B024F7-CFF4-4249-93B7-724988FB9532}">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69C9E067-B60C-E247-826D-E11ED482D62B}" type="parTrans" cxnId="{A659DD1E-EB43-8648-BA2A-BF051FDEAB3E}">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796A3AF7-2837-A54C-BE99-1A79CF46F0DC}" type="sibTrans" cxnId="{A659DD1E-EB43-8648-BA2A-BF051FDEAB3E}">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AFE53CE9-417E-F64C-9192-B24EC2CA8477}" type="pres">
      <dgm:prSet presAssocID="{C17E52CC-23AA-314B-AB47-46EF7B04ECB2}" presName="linearFlow" presStyleCnt="0">
        <dgm:presLayoutVars>
          <dgm:dir/>
          <dgm:animLvl val="lvl"/>
          <dgm:resizeHandles val="exact"/>
        </dgm:presLayoutVars>
      </dgm:prSet>
      <dgm:spPr/>
    </dgm:pt>
    <dgm:pt modelId="{822E66F2-DE54-F74A-8AFD-8FC50B0F483B}" type="pres">
      <dgm:prSet presAssocID="{F2A0E9C5-A31C-564F-9028-1A142C326F37}" presName="composite" presStyleCnt="0"/>
      <dgm:spPr/>
    </dgm:pt>
    <dgm:pt modelId="{00677015-1651-8642-9B6C-53AF6A159217}" type="pres">
      <dgm:prSet presAssocID="{F2A0E9C5-A31C-564F-9028-1A142C326F37}" presName="parTx" presStyleLbl="node1" presStyleIdx="0" presStyleCnt="3">
        <dgm:presLayoutVars>
          <dgm:chMax val="0"/>
          <dgm:chPref val="0"/>
          <dgm:bulletEnabled val="1"/>
        </dgm:presLayoutVars>
      </dgm:prSet>
      <dgm:spPr/>
    </dgm:pt>
    <dgm:pt modelId="{D676BFB2-30AE-814D-94CB-A878072F21A1}" type="pres">
      <dgm:prSet presAssocID="{F2A0E9C5-A31C-564F-9028-1A142C326F37}" presName="parSh" presStyleLbl="node1" presStyleIdx="0" presStyleCnt="3"/>
      <dgm:spPr/>
    </dgm:pt>
    <dgm:pt modelId="{9BD2978A-4856-D348-8705-94E548350B43}" type="pres">
      <dgm:prSet presAssocID="{F2A0E9C5-A31C-564F-9028-1A142C326F37}" presName="desTx" presStyleLbl="fgAcc1" presStyleIdx="0" presStyleCnt="3">
        <dgm:presLayoutVars>
          <dgm:bulletEnabled val="1"/>
        </dgm:presLayoutVars>
      </dgm:prSet>
      <dgm:spPr/>
    </dgm:pt>
    <dgm:pt modelId="{01336F47-7A01-854B-B682-4DF1D2D387D7}" type="pres">
      <dgm:prSet presAssocID="{FB685E45-516E-1040-97FA-55EDC3D5F703}" presName="sibTrans" presStyleLbl="sibTrans2D1" presStyleIdx="0" presStyleCnt="2"/>
      <dgm:spPr/>
    </dgm:pt>
    <dgm:pt modelId="{03966749-BEAA-5D4A-88A6-2E48A86BB54A}" type="pres">
      <dgm:prSet presAssocID="{FB685E45-516E-1040-97FA-55EDC3D5F703}" presName="connTx" presStyleLbl="sibTrans2D1" presStyleIdx="0" presStyleCnt="2"/>
      <dgm:spPr/>
    </dgm:pt>
    <dgm:pt modelId="{5FCE1CD7-79B1-B143-BAB7-018D520C5E43}" type="pres">
      <dgm:prSet presAssocID="{016E273E-567B-7D48-9287-F2AD53931EFF}" presName="composite" presStyleCnt="0"/>
      <dgm:spPr/>
    </dgm:pt>
    <dgm:pt modelId="{8C424EA1-5C8B-8742-A21C-757D26178290}" type="pres">
      <dgm:prSet presAssocID="{016E273E-567B-7D48-9287-F2AD53931EFF}" presName="parTx" presStyleLbl="node1" presStyleIdx="0" presStyleCnt="3">
        <dgm:presLayoutVars>
          <dgm:chMax val="0"/>
          <dgm:chPref val="0"/>
          <dgm:bulletEnabled val="1"/>
        </dgm:presLayoutVars>
      </dgm:prSet>
      <dgm:spPr/>
    </dgm:pt>
    <dgm:pt modelId="{E001AAE2-2F6F-E941-9448-9281FF4D5158}" type="pres">
      <dgm:prSet presAssocID="{016E273E-567B-7D48-9287-F2AD53931EFF}" presName="parSh" presStyleLbl="node1" presStyleIdx="1" presStyleCnt="3"/>
      <dgm:spPr/>
    </dgm:pt>
    <dgm:pt modelId="{492B1704-3054-1340-B8F1-AC29D1106B72}" type="pres">
      <dgm:prSet presAssocID="{016E273E-567B-7D48-9287-F2AD53931EFF}" presName="desTx" presStyleLbl="fgAcc1" presStyleIdx="1" presStyleCnt="3">
        <dgm:presLayoutVars>
          <dgm:bulletEnabled val="1"/>
        </dgm:presLayoutVars>
      </dgm:prSet>
      <dgm:spPr/>
    </dgm:pt>
    <dgm:pt modelId="{C20A7731-0B40-AB48-8A4D-1301AD3C2796}" type="pres">
      <dgm:prSet presAssocID="{C3B879CB-1DDD-874C-988C-76A7AED5A946}" presName="sibTrans" presStyleLbl="sibTrans2D1" presStyleIdx="1" presStyleCnt="2"/>
      <dgm:spPr/>
    </dgm:pt>
    <dgm:pt modelId="{9652737A-9D88-414F-B6F6-B2935583BD50}" type="pres">
      <dgm:prSet presAssocID="{C3B879CB-1DDD-874C-988C-76A7AED5A946}" presName="connTx" presStyleLbl="sibTrans2D1" presStyleIdx="1" presStyleCnt="2"/>
      <dgm:spPr/>
    </dgm:pt>
    <dgm:pt modelId="{13DED5BC-63B9-2843-89E8-465E8894EE51}" type="pres">
      <dgm:prSet presAssocID="{8BE37492-5279-1C4F-87DC-B50AAAEFF2A8}" presName="composite" presStyleCnt="0"/>
      <dgm:spPr/>
    </dgm:pt>
    <dgm:pt modelId="{C8DE3C12-F9D8-8B4B-8DC3-ADB866024E2A}" type="pres">
      <dgm:prSet presAssocID="{8BE37492-5279-1C4F-87DC-B50AAAEFF2A8}" presName="parTx" presStyleLbl="node1" presStyleIdx="1" presStyleCnt="3">
        <dgm:presLayoutVars>
          <dgm:chMax val="0"/>
          <dgm:chPref val="0"/>
          <dgm:bulletEnabled val="1"/>
        </dgm:presLayoutVars>
      </dgm:prSet>
      <dgm:spPr/>
    </dgm:pt>
    <dgm:pt modelId="{D19BA441-39B0-B343-B752-120EFF3B3112}" type="pres">
      <dgm:prSet presAssocID="{8BE37492-5279-1C4F-87DC-B50AAAEFF2A8}" presName="parSh" presStyleLbl="node1" presStyleIdx="2" presStyleCnt="3"/>
      <dgm:spPr/>
    </dgm:pt>
    <dgm:pt modelId="{B034060D-911A-6C4A-B882-60AC7B34A118}" type="pres">
      <dgm:prSet presAssocID="{8BE37492-5279-1C4F-87DC-B50AAAEFF2A8}" presName="desTx" presStyleLbl="fgAcc1" presStyleIdx="2" presStyleCnt="3">
        <dgm:presLayoutVars>
          <dgm:bulletEnabled val="1"/>
        </dgm:presLayoutVars>
      </dgm:prSet>
      <dgm:spPr/>
    </dgm:pt>
  </dgm:ptLst>
  <dgm:cxnLst>
    <dgm:cxn modelId="{7CF7C000-885B-3740-991B-DAF1A261135F}" type="presOf" srcId="{FB685E45-516E-1040-97FA-55EDC3D5F703}" destId="{03966749-BEAA-5D4A-88A6-2E48A86BB54A}" srcOrd="1" destOrd="0" presId="urn:microsoft.com/office/officeart/2005/8/layout/process3#2"/>
    <dgm:cxn modelId="{40CA8E10-EBF6-B14C-8014-5DD36E72319A}" srcId="{F2A0E9C5-A31C-564F-9028-1A142C326F37}" destId="{FEFEE24A-537A-8F4F-9313-E70D684F3920}" srcOrd="0" destOrd="0" parTransId="{5BD7279D-9BB5-384A-A720-08426DDAEE5B}" sibTransId="{EB7A11DF-B3B3-B748-9B0F-A2C58699F958}"/>
    <dgm:cxn modelId="{A659DD1E-EB43-8648-BA2A-BF051FDEAB3E}" srcId="{8BE37492-5279-1C4F-87DC-B50AAAEFF2A8}" destId="{12B024F7-CFF4-4249-93B7-724988FB9532}" srcOrd="0" destOrd="0" parTransId="{69C9E067-B60C-E247-826D-E11ED482D62B}" sibTransId="{796A3AF7-2837-A54C-BE99-1A79CF46F0DC}"/>
    <dgm:cxn modelId="{A24E1321-28B7-B040-B8FC-A89B7F0186A2}" type="presOf" srcId="{8BE37492-5279-1C4F-87DC-B50AAAEFF2A8}" destId="{C8DE3C12-F9D8-8B4B-8DC3-ADB866024E2A}" srcOrd="0" destOrd="0" presId="urn:microsoft.com/office/officeart/2005/8/layout/process3#2"/>
    <dgm:cxn modelId="{67024924-2604-9647-9E5A-BCDA0C9BB8CB}" type="presOf" srcId="{C3B879CB-1DDD-874C-988C-76A7AED5A946}" destId="{C20A7731-0B40-AB48-8A4D-1301AD3C2796}" srcOrd="0" destOrd="0" presId="urn:microsoft.com/office/officeart/2005/8/layout/process3#2"/>
    <dgm:cxn modelId="{935AB52B-EE9D-354F-BEFD-F9EC742EBAF7}" srcId="{C17E52CC-23AA-314B-AB47-46EF7B04ECB2}" destId="{F2A0E9C5-A31C-564F-9028-1A142C326F37}" srcOrd="0" destOrd="0" parTransId="{F2BCF5FC-5E44-3441-AD5F-4FFCF81DDC5F}" sibTransId="{FB685E45-516E-1040-97FA-55EDC3D5F703}"/>
    <dgm:cxn modelId="{B8AADE34-9A8F-AF4E-9266-386497F6F6B4}" type="presOf" srcId="{E022F21C-42FB-9D40-8D10-89ED6BBF6292}" destId="{492B1704-3054-1340-B8F1-AC29D1106B72}" srcOrd="0" destOrd="0" presId="urn:microsoft.com/office/officeart/2005/8/layout/process3#2"/>
    <dgm:cxn modelId="{086DD636-CAD8-FA47-A3F2-53C70103F2E2}" srcId="{C17E52CC-23AA-314B-AB47-46EF7B04ECB2}" destId="{016E273E-567B-7D48-9287-F2AD53931EFF}" srcOrd="1" destOrd="0" parTransId="{32F97E9B-9EF2-F043-991D-68CC30384452}" sibTransId="{C3B879CB-1DDD-874C-988C-76A7AED5A946}"/>
    <dgm:cxn modelId="{21C4516C-55D2-5344-9957-52855338343E}" type="presOf" srcId="{016E273E-567B-7D48-9287-F2AD53931EFF}" destId="{E001AAE2-2F6F-E941-9448-9281FF4D5158}" srcOrd="1" destOrd="0" presId="urn:microsoft.com/office/officeart/2005/8/layout/process3#2"/>
    <dgm:cxn modelId="{94CAA94E-3F4D-F943-BD84-7E11DEBC8E01}" type="presOf" srcId="{FB685E45-516E-1040-97FA-55EDC3D5F703}" destId="{01336F47-7A01-854B-B682-4DF1D2D387D7}" srcOrd="0" destOrd="0" presId="urn:microsoft.com/office/officeart/2005/8/layout/process3#2"/>
    <dgm:cxn modelId="{5BF7A380-DD73-544B-AF09-17C03C18C7E1}" type="presOf" srcId="{F2A0E9C5-A31C-564F-9028-1A142C326F37}" destId="{D676BFB2-30AE-814D-94CB-A878072F21A1}" srcOrd="1" destOrd="0" presId="urn:microsoft.com/office/officeart/2005/8/layout/process3#2"/>
    <dgm:cxn modelId="{EA51F683-FDC8-0D40-A6C7-A09D4DEA3BEF}" srcId="{C17E52CC-23AA-314B-AB47-46EF7B04ECB2}" destId="{8BE37492-5279-1C4F-87DC-B50AAAEFF2A8}" srcOrd="2" destOrd="0" parTransId="{EA9B6A13-C372-AC44-BF86-CA4989AFCB4A}" sibTransId="{FDA2CB9F-599D-214B-9973-BC729D721740}"/>
    <dgm:cxn modelId="{C6842D84-4765-3D45-9DA7-3A4A7E096BC1}" type="presOf" srcId="{FEFEE24A-537A-8F4F-9313-E70D684F3920}" destId="{9BD2978A-4856-D348-8705-94E548350B43}" srcOrd="0" destOrd="0" presId="urn:microsoft.com/office/officeart/2005/8/layout/process3#2"/>
    <dgm:cxn modelId="{CC806E84-2CC5-BF4C-BF48-0A1B848F8D91}" srcId="{016E273E-567B-7D48-9287-F2AD53931EFF}" destId="{E022F21C-42FB-9D40-8D10-89ED6BBF6292}" srcOrd="0" destOrd="0" parTransId="{27FC4302-641A-C348-84BC-F1C2D660C0C7}" sibTransId="{17E4CFAC-2137-8245-80D7-ECC2439288F7}"/>
    <dgm:cxn modelId="{66E8CA97-020F-D647-B6DC-9BF440536281}" type="presOf" srcId="{016E273E-567B-7D48-9287-F2AD53931EFF}" destId="{8C424EA1-5C8B-8742-A21C-757D26178290}" srcOrd="0" destOrd="0" presId="urn:microsoft.com/office/officeart/2005/8/layout/process3#2"/>
    <dgm:cxn modelId="{2D2A799D-A498-5744-8046-4C9EE7CB44D3}" type="presOf" srcId="{8BE37492-5279-1C4F-87DC-B50AAAEFF2A8}" destId="{D19BA441-39B0-B343-B752-120EFF3B3112}" srcOrd="1" destOrd="0" presId="urn:microsoft.com/office/officeart/2005/8/layout/process3#2"/>
    <dgm:cxn modelId="{FC5DDCAA-BB84-0D45-AEE7-2EDAD286ADD8}" type="presOf" srcId="{12B024F7-CFF4-4249-93B7-724988FB9532}" destId="{B034060D-911A-6C4A-B882-60AC7B34A118}" srcOrd="0" destOrd="0" presId="urn:microsoft.com/office/officeart/2005/8/layout/process3#2"/>
    <dgm:cxn modelId="{448BE7B9-6A9A-7540-99E0-F6704DF8CEEC}" type="presOf" srcId="{C17E52CC-23AA-314B-AB47-46EF7B04ECB2}" destId="{AFE53CE9-417E-F64C-9192-B24EC2CA8477}" srcOrd="0" destOrd="0" presId="urn:microsoft.com/office/officeart/2005/8/layout/process3#2"/>
    <dgm:cxn modelId="{2E2FE9CA-7F34-AD4C-8949-75495A61ED10}" type="presOf" srcId="{F2A0E9C5-A31C-564F-9028-1A142C326F37}" destId="{00677015-1651-8642-9B6C-53AF6A159217}" srcOrd="0" destOrd="0" presId="urn:microsoft.com/office/officeart/2005/8/layout/process3#2"/>
    <dgm:cxn modelId="{7F3547EF-94F6-F642-89F4-63F16120D786}" type="presOf" srcId="{C3B879CB-1DDD-874C-988C-76A7AED5A946}" destId="{9652737A-9D88-414F-B6F6-B2935583BD50}" srcOrd="1" destOrd="0" presId="urn:microsoft.com/office/officeart/2005/8/layout/process3#2"/>
    <dgm:cxn modelId="{BB18E8E0-F035-B14B-831A-93D5953901D7}" type="presParOf" srcId="{AFE53CE9-417E-F64C-9192-B24EC2CA8477}" destId="{822E66F2-DE54-F74A-8AFD-8FC50B0F483B}" srcOrd="0" destOrd="0" presId="urn:microsoft.com/office/officeart/2005/8/layout/process3#2"/>
    <dgm:cxn modelId="{8D3C0D67-1457-D244-951B-5B816ABDF2DE}" type="presParOf" srcId="{822E66F2-DE54-F74A-8AFD-8FC50B0F483B}" destId="{00677015-1651-8642-9B6C-53AF6A159217}" srcOrd="0" destOrd="0" presId="urn:microsoft.com/office/officeart/2005/8/layout/process3#2"/>
    <dgm:cxn modelId="{807768D1-551A-6648-896A-580A76C64F6A}" type="presParOf" srcId="{822E66F2-DE54-F74A-8AFD-8FC50B0F483B}" destId="{D676BFB2-30AE-814D-94CB-A878072F21A1}" srcOrd="1" destOrd="0" presId="urn:microsoft.com/office/officeart/2005/8/layout/process3#2"/>
    <dgm:cxn modelId="{2B2E8949-76BF-F942-AE8C-561A0D41F459}" type="presParOf" srcId="{822E66F2-DE54-F74A-8AFD-8FC50B0F483B}" destId="{9BD2978A-4856-D348-8705-94E548350B43}" srcOrd="2" destOrd="0" presId="urn:microsoft.com/office/officeart/2005/8/layout/process3#2"/>
    <dgm:cxn modelId="{07C616C2-A7B6-964A-866C-040B8D0022EA}" type="presParOf" srcId="{AFE53CE9-417E-F64C-9192-B24EC2CA8477}" destId="{01336F47-7A01-854B-B682-4DF1D2D387D7}" srcOrd="1" destOrd="0" presId="urn:microsoft.com/office/officeart/2005/8/layout/process3#2"/>
    <dgm:cxn modelId="{935156F4-E737-AF40-9833-8545351C0A55}" type="presParOf" srcId="{01336F47-7A01-854B-B682-4DF1D2D387D7}" destId="{03966749-BEAA-5D4A-88A6-2E48A86BB54A}" srcOrd="0" destOrd="0" presId="urn:microsoft.com/office/officeart/2005/8/layout/process3#2"/>
    <dgm:cxn modelId="{37D8B439-AAED-2844-99A7-67BD0C0637A2}" type="presParOf" srcId="{AFE53CE9-417E-F64C-9192-B24EC2CA8477}" destId="{5FCE1CD7-79B1-B143-BAB7-018D520C5E43}" srcOrd="2" destOrd="0" presId="urn:microsoft.com/office/officeart/2005/8/layout/process3#2"/>
    <dgm:cxn modelId="{20C68F5F-E3F3-634E-9E8C-4286D9F2C84F}" type="presParOf" srcId="{5FCE1CD7-79B1-B143-BAB7-018D520C5E43}" destId="{8C424EA1-5C8B-8742-A21C-757D26178290}" srcOrd="0" destOrd="0" presId="urn:microsoft.com/office/officeart/2005/8/layout/process3#2"/>
    <dgm:cxn modelId="{9869AC8E-C451-0043-A965-EFC937673EF5}" type="presParOf" srcId="{5FCE1CD7-79B1-B143-BAB7-018D520C5E43}" destId="{E001AAE2-2F6F-E941-9448-9281FF4D5158}" srcOrd="1" destOrd="0" presId="urn:microsoft.com/office/officeart/2005/8/layout/process3#2"/>
    <dgm:cxn modelId="{4475442B-42CA-EC4F-8BE2-48C61F6F0C4A}" type="presParOf" srcId="{5FCE1CD7-79B1-B143-BAB7-018D520C5E43}" destId="{492B1704-3054-1340-B8F1-AC29D1106B72}" srcOrd="2" destOrd="0" presId="urn:microsoft.com/office/officeart/2005/8/layout/process3#2"/>
    <dgm:cxn modelId="{B1890022-6444-6942-B85F-9EF1074D9E14}" type="presParOf" srcId="{AFE53CE9-417E-F64C-9192-B24EC2CA8477}" destId="{C20A7731-0B40-AB48-8A4D-1301AD3C2796}" srcOrd="3" destOrd="0" presId="urn:microsoft.com/office/officeart/2005/8/layout/process3#2"/>
    <dgm:cxn modelId="{77519406-C585-ED46-8A84-5BDCFF47B343}" type="presParOf" srcId="{C20A7731-0B40-AB48-8A4D-1301AD3C2796}" destId="{9652737A-9D88-414F-B6F6-B2935583BD50}" srcOrd="0" destOrd="0" presId="urn:microsoft.com/office/officeart/2005/8/layout/process3#2"/>
    <dgm:cxn modelId="{8AF3B7CA-24F7-B34D-A964-F8FEAD92ABFF}" type="presParOf" srcId="{AFE53CE9-417E-F64C-9192-B24EC2CA8477}" destId="{13DED5BC-63B9-2843-89E8-465E8894EE51}" srcOrd="4" destOrd="0" presId="urn:microsoft.com/office/officeart/2005/8/layout/process3#2"/>
    <dgm:cxn modelId="{553A36CE-B4E5-6549-8B9B-1FD25D09192E}" type="presParOf" srcId="{13DED5BC-63B9-2843-89E8-465E8894EE51}" destId="{C8DE3C12-F9D8-8B4B-8DC3-ADB866024E2A}" srcOrd="0" destOrd="0" presId="urn:microsoft.com/office/officeart/2005/8/layout/process3#2"/>
    <dgm:cxn modelId="{622B7313-DFE6-BB4E-B4FF-0654D98CEBA0}" type="presParOf" srcId="{13DED5BC-63B9-2843-89E8-465E8894EE51}" destId="{D19BA441-39B0-B343-B752-120EFF3B3112}" srcOrd="1" destOrd="0" presId="urn:microsoft.com/office/officeart/2005/8/layout/process3#2"/>
    <dgm:cxn modelId="{A9D6AB97-6F62-324C-BDC0-CD2F10454157}" type="presParOf" srcId="{13DED5BC-63B9-2843-89E8-465E8894EE51}" destId="{B034060D-911A-6C4A-B882-60AC7B34A118}" srcOrd="2" destOrd="0" presId="urn:microsoft.com/office/officeart/2005/8/layout/process3#2"/>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17E52CC-23AA-314B-AB47-46EF7B04ECB2}" type="doc">
      <dgm:prSet loTypeId="urn:microsoft.com/office/officeart/2005/8/layout/process3#3" loCatId="" qsTypeId="urn:microsoft.com/office/officeart/2005/8/quickstyle/simple1#3" qsCatId="simple" csTypeId="urn:microsoft.com/office/officeart/2005/8/colors/accent2_1#3" csCatId="accent2" phldr="0"/>
      <dgm:spPr/>
      <dgm:t>
        <a:bodyPr/>
        <a:lstStyle/>
        <a:p>
          <a:endParaRPr lang="en-US"/>
        </a:p>
      </dgm:t>
    </dgm:pt>
    <dgm:pt modelId="{F2A0E9C5-A31C-564F-9028-1A142C326F37}">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F2BCF5FC-5E44-3441-AD5F-4FFCF81DDC5F}" type="parTrans" cxnId="{935AB52B-EE9D-354F-BEFD-F9EC742EBAF7}">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FB685E45-516E-1040-97FA-55EDC3D5F703}" type="sibTrans" cxnId="{935AB52B-EE9D-354F-BEFD-F9EC742EBAF7}">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FEFEE24A-537A-8F4F-9313-E70D684F3920}">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5BD7279D-9BB5-384A-A720-08426DDAEE5B}" type="parTrans" cxnId="{40CA8E10-EBF6-B14C-8014-5DD36E72319A}">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EB7A11DF-B3B3-B748-9B0F-A2C58699F958}" type="sibTrans" cxnId="{40CA8E10-EBF6-B14C-8014-5DD36E72319A}">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016E273E-567B-7D48-9287-F2AD53931EFF}">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32F97E9B-9EF2-F043-991D-68CC30384452}" type="parTrans" cxnId="{086DD636-CAD8-FA47-A3F2-53C70103F2E2}">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C3B879CB-1DDD-874C-988C-76A7AED5A946}" type="sibTrans" cxnId="{086DD636-CAD8-FA47-A3F2-53C70103F2E2}">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E022F21C-42FB-9D40-8D10-89ED6BBF6292}">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27FC4302-641A-C348-84BC-F1C2D660C0C7}" type="parTrans" cxnId="{CC806E84-2CC5-BF4C-BF48-0A1B848F8D91}">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17E4CFAC-2137-8245-80D7-ECC2439288F7}" type="sibTrans" cxnId="{CC806E84-2CC5-BF4C-BF48-0A1B848F8D91}">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8BE37492-5279-1C4F-87DC-B50AAAEFF2A8}">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EA9B6A13-C372-AC44-BF86-CA4989AFCB4A}" type="parTrans" cxnId="{EA51F683-FDC8-0D40-A6C7-A09D4DEA3BEF}">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FDA2CB9F-599D-214B-9973-BC729D721740}" type="sibTrans" cxnId="{EA51F683-FDC8-0D40-A6C7-A09D4DEA3BEF}">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12B024F7-CFF4-4249-93B7-724988FB9532}">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69C9E067-B60C-E247-826D-E11ED482D62B}" type="parTrans" cxnId="{A659DD1E-EB43-8648-BA2A-BF051FDEAB3E}">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796A3AF7-2837-A54C-BE99-1A79CF46F0DC}" type="sibTrans" cxnId="{A659DD1E-EB43-8648-BA2A-BF051FDEAB3E}">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AFE53CE9-417E-F64C-9192-B24EC2CA8477}" type="pres">
      <dgm:prSet presAssocID="{C17E52CC-23AA-314B-AB47-46EF7B04ECB2}" presName="linearFlow" presStyleCnt="0">
        <dgm:presLayoutVars>
          <dgm:dir/>
          <dgm:animLvl val="lvl"/>
          <dgm:resizeHandles val="exact"/>
        </dgm:presLayoutVars>
      </dgm:prSet>
      <dgm:spPr/>
    </dgm:pt>
    <dgm:pt modelId="{822E66F2-DE54-F74A-8AFD-8FC50B0F483B}" type="pres">
      <dgm:prSet presAssocID="{F2A0E9C5-A31C-564F-9028-1A142C326F37}" presName="composite" presStyleCnt="0"/>
      <dgm:spPr/>
    </dgm:pt>
    <dgm:pt modelId="{00677015-1651-8642-9B6C-53AF6A159217}" type="pres">
      <dgm:prSet presAssocID="{F2A0E9C5-A31C-564F-9028-1A142C326F37}" presName="parTx" presStyleLbl="node1" presStyleIdx="0" presStyleCnt="3">
        <dgm:presLayoutVars>
          <dgm:chMax val="0"/>
          <dgm:chPref val="0"/>
          <dgm:bulletEnabled val="1"/>
        </dgm:presLayoutVars>
      </dgm:prSet>
      <dgm:spPr/>
    </dgm:pt>
    <dgm:pt modelId="{D676BFB2-30AE-814D-94CB-A878072F21A1}" type="pres">
      <dgm:prSet presAssocID="{F2A0E9C5-A31C-564F-9028-1A142C326F37}" presName="parSh" presStyleLbl="node1" presStyleIdx="0" presStyleCnt="3"/>
      <dgm:spPr/>
    </dgm:pt>
    <dgm:pt modelId="{9BD2978A-4856-D348-8705-94E548350B43}" type="pres">
      <dgm:prSet presAssocID="{F2A0E9C5-A31C-564F-9028-1A142C326F37}" presName="desTx" presStyleLbl="fgAcc1" presStyleIdx="0" presStyleCnt="3">
        <dgm:presLayoutVars>
          <dgm:bulletEnabled val="1"/>
        </dgm:presLayoutVars>
      </dgm:prSet>
      <dgm:spPr/>
    </dgm:pt>
    <dgm:pt modelId="{01336F47-7A01-854B-B682-4DF1D2D387D7}" type="pres">
      <dgm:prSet presAssocID="{FB685E45-516E-1040-97FA-55EDC3D5F703}" presName="sibTrans" presStyleLbl="sibTrans2D1" presStyleIdx="0" presStyleCnt="2"/>
      <dgm:spPr/>
    </dgm:pt>
    <dgm:pt modelId="{03966749-BEAA-5D4A-88A6-2E48A86BB54A}" type="pres">
      <dgm:prSet presAssocID="{FB685E45-516E-1040-97FA-55EDC3D5F703}" presName="connTx" presStyleLbl="sibTrans2D1" presStyleIdx="0" presStyleCnt="2"/>
      <dgm:spPr/>
    </dgm:pt>
    <dgm:pt modelId="{5FCE1CD7-79B1-B143-BAB7-018D520C5E43}" type="pres">
      <dgm:prSet presAssocID="{016E273E-567B-7D48-9287-F2AD53931EFF}" presName="composite" presStyleCnt="0"/>
      <dgm:spPr/>
    </dgm:pt>
    <dgm:pt modelId="{8C424EA1-5C8B-8742-A21C-757D26178290}" type="pres">
      <dgm:prSet presAssocID="{016E273E-567B-7D48-9287-F2AD53931EFF}" presName="parTx" presStyleLbl="node1" presStyleIdx="0" presStyleCnt="3">
        <dgm:presLayoutVars>
          <dgm:chMax val="0"/>
          <dgm:chPref val="0"/>
          <dgm:bulletEnabled val="1"/>
        </dgm:presLayoutVars>
      </dgm:prSet>
      <dgm:spPr/>
    </dgm:pt>
    <dgm:pt modelId="{E001AAE2-2F6F-E941-9448-9281FF4D5158}" type="pres">
      <dgm:prSet presAssocID="{016E273E-567B-7D48-9287-F2AD53931EFF}" presName="parSh" presStyleLbl="node1" presStyleIdx="1" presStyleCnt="3"/>
      <dgm:spPr/>
    </dgm:pt>
    <dgm:pt modelId="{492B1704-3054-1340-B8F1-AC29D1106B72}" type="pres">
      <dgm:prSet presAssocID="{016E273E-567B-7D48-9287-F2AD53931EFF}" presName="desTx" presStyleLbl="fgAcc1" presStyleIdx="1" presStyleCnt="3">
        <dgm:presLayoutVars>
          <dgm:bulletEnabled val="1"/>
        </dgm:presLayoutVars>
      </dgm:prSet>
      <dgm:spPr/>
    </dgm:pt>
    <dgm:pt modelId="{C20A7731-0B40-AB48-8A4D-1301AD3C2796}" type="pres">
      <dgm:prSet presAssocID="{C3B879CB-1DDD-874C-988C-76A7AED5A946}" presName="sibTrans" presStyleLbl="sibTrans2D1" presStyleIdx="1" presStyleCnt="2"/>
      <dgm:spPr/>
    </dgm:pt>
    <dgm:pt modelId="{9652737A-9D88-414F-B6F6-B2935583BD50}" type="pres">
      <dgm:prSet presAssocID="{C3B879CB-1DDD-874C-988C-76A7AED5A946}" presName="connTx" presStyleLbl="sibTrans2D1" presStyleIdx="1" presStyleCnt="2"/>
      <dgm:spPr/>
    </dgm:pt>
    <dgm:pt modelId="{13DED5BC-63B9-2843-89E8-465E8894EE51}" type="pres">
      <dgm:prSet presAssocID="{8BE37492-5279-1C4F-87DC-B50AAAEFF2A8}" presName="composite" presStyleCnt="0"/>
      <dgm:spPr/>
    </dgm:pt>
    <dgm:pt modelId="{C8DE3C12-F9D8-8B4B-8DC3-ADB866024E2A}" type="pres">
      <dgm:prSet presAssocID="{8BE37492-5279-1C4F-87DC-B50AAAEFF2A8}" presName="parTx" presStyleLbl="node1" presStyleIdx="1" presStyleCnt="3">
        <dgm:presLayoutVars>
          <dgm:chMax val="0"/>
          <dgm:chPref val="0"/>
          <dgm:bulletEnabled val="1"/>
        </dgm:presLayoutVars>
      </dgm:prSet>
      <dgm:spPr/>
    </dgm:pt>
    <dgm:pt modelId="{D19BA441-39B0-B343-B752-120EFF3B3112}" type="pres">
      <dgm:prSet presAssocID="{8BE37492-5279-1C4F-87DC-B50AAAEFF2A8}" presName="parSh" presStyleLbl="node1" presStyleIdx="2" presStyleCnt="3"/>
      <dgm:spPr/>
    </dgm:pt>
    <dgm:pt modelId="{B034060D-911A-6C4A-B882-60AC7B34A118}" type="pres">
      <dgm:prSet presAssocID="{8BE37492-5279-1C4F-87DC-B50AAAEFF2A8}" presName="desTx" presStyleLbl="fgAcc1" presStyleIdx="2" presStyleCnt="3">
        <dgm:presLayoutVars>
          <dgm:bulletEnabled val="1"/>
        </dgm:presLayoutVars>
      </dgm:prSet>
      <dgm:spPr/>
    </dgm:pt>
  </dgm:ptLst>
  <dgm:cxnLst>
    <dgm:cxn modelId="{7CF7C000-885B-3740-991B-DAF1A261135F}" type="presOf" srcId="{FB685E45-516E-1040-97FA-55EDC3D5F703}" destId="{03966749-BEAA-5D4A-88A6-2E48A86BB54A}" srcOrd="1" destOrd="0" presId="urn:microsoft.com/office/officeart/2005/8/layout/process3#3"/>
    <dgm:cxn modelId="{40CA8E10-EBF6-B14C-8014-5DD36E72319A}" srcId="{F2A0E9C5-A31C-564F-9028-1A142C326F37}" destId="{FEFEE24A-537A-8F4F-9313-E70D684F3920}" srcOrd="0" destOrd="0" parTransId="{5BD7279D-9BB5-384A-A720-08426DDAEE5B}" sibTransId="{EB7A11DF-B3B3-B748-9B0F-A2C58699F958}"/>
    <dgm:cxn modelId="{A659DD1E-EB43-8648-BA2A-BF051FDEAB3E}" srcId="{8BE37492-5279-1C4F-87DC-B50AAAEFF2A8}" destId="{12B024F7-CFF4-4249-93B7-724988FB9532}" srcOrd="0" destOrd="0" parTransId="{69C9E067-B60C-E247-826D-E11ED482D62B}" sibTransId="{796A3AF7-2837-A54C-BE99-1A79CF46F0DC}"/>
    <dgm:cxn modelId="{A24E1321-28B7-B040-B8FC-A89B7F0186A2}" type="presOf" srcId="{8BE37492-5279-1C4F-87DC-B50AAAEFF2A8}" destId="{C8DE3C12-F9D8-8B4B-8DC3-ADB866024E2A}" srcOrd="0" destOrd="0" presId="urn:microsoft.com/office/officeart/2005/8/layout/process3#3"/>
    <dgm:cxn modelId="{67024924-2604-9647-9E5A-BCDA0C9BB8CB}" type="presOf" srcId="{C3B879CB-1DDD-874C-988C-76A7AED5A946}" destId="{C20A7731-0B40-AB48-8A4D-1301AD3C2796}" srcOrd="0" destOrd="0" presId="urn:microsoft.com/office/officeart/2005/8/layout/process3#3"/>
    <dgm:cxn modelId="{935AB52B-EE9D-354F-BEFD-F9EC742EBAF7}" srcId="{C17E52CC-23AA-314B-AB47-46EF7B04ECB2}" destId="{F2A0E9C5-A31C-564F-9028-1A142C326F37}" srcOrd="0" destOrd="0" parTransId="{F2BCF5FC-5E44-3441-AD5F-4FFCF81DDC5F}" sibTransId="{FB685E45-516E-1040-97FA-55EDC3D5F703}"/>
    <dgm:cxn modelId="{B8AADE34-9A8F-AF4E-9266-386497F6F6B4}" type="presOf" srcId="{E022F21C-42FB-9D40-8D10-89ED6BBF6292}" destId="{492B1704-3054-1340-B8F1-AC29D1106B72}" srcOrd="0" destOrd="0" presId="urn:microsoft.com/office/officeart/2005/8/layout/process3#3"/>
    <dgm:cxn modelId="{086DD636-CAD8-FA47-A3F2-53C70103F2E2}" srcId="{C17E52CC-23AA-314B-AB47-46EF7B04ECB2}" destId="{016E273E-567B-7D48-9287-F2AD53931EFF}" srcOrd="1" destOrd="0" parTransId="{32F97E9B-9EF2-F043-991D-68CC30384452}" sibTransId="{C3B879CB-1DDD-874C-988C-76A7AED5A946}"/>
    <dgm:cxn modelId="{21C4516C-55D2-5344-9957-52855338343E}" type="presOf" srcId="{016E273E-567B-7D48-9287-F2AD53931EFF}" destId="{E001AAE2-2F6F-E941-9448-9281FF4D5158}" srcOrd="1" destOrd="0" presId="urn:microsoft.com/office/officeart/2005/8/layout/process3#3"/>
    <dgm:cxn modelId="{94CAA94E-3F4D-F943-BD84-7E11DEBC8E01}" type="presOf" srcId="{FB685E45-516E-1040-97FA-55EDC3D5F703}" destId="{01336F47-7A01-854B-B682-4DF1D2D387D7}" srcOrd="0" destOrd="0" presId="urn:microsoft.com/office/officeart/2005/8/layout/process3#3"/>
    <dgm:cxn modelId="{5BF7A380-DD73-544B-AF09-17C03C18C7E1}" type="presOf" srcId="{F2A0E9C5-A31C-564F-9028-1A142C326F37}" destId="{D676BFB2-30AE-814D-94CB-A878072F21A1}" srcOrd="1" destOrd="0" presId="urn:microsoft.com/office/officeart/2005/8/layout/process3#3"/>
    <dgm:cxn modelId="{EA51F683-FDC8-0D40-A6C7-A09D4DEA3BEF}" srcId="{C17E52CC-23AA-314B-AB47-46EF7B04ECB2}" destId="{8BE37492-5279-1C4F-87DC-B50AAAEFF2A8}" srcOrd="2" destOrd="0" parTransId="{EA9B6A13-C372-AC44-BF86-CA4989AFCB4A}" sibTransId="{FDA2CB9F-599D-214B-9973-BC729D721740}"/>
    <dgm:cxn modelId="{C6842D84-4765-3D45-9DA7-3A4A7E096BC1}" type="presOf" srcId="{FEFEE24A-537A-8F4F-9313-E70D684F3920}" destId="{9BD2978A-4856-D348-8705-94E548350B43}" srcOrd="0" destOrd="0" presId="urn:microsoft.com/office/officeart/2005/8/layout/process3#3"/>
    <dgm:cxn modelId="{CC806E84-2CC5-BF4C-BF48-0A1B848F8D91}" srcId="{016E273E-567B-7D48-9287-F2AD53931EFF}" destId="{E022F21C-42FB-9D40-8D10-89ED6BBF6292}" srcOrd="0" destOrd="0" parTransId="{27FC4302-641A-C348-84BC-F1C2D660C0C7}" sibTransId="{17E4CFAC-2137-8245-80D7-ECC2439288F7}"/>
    <dgm:cxn modelId="{66E8CA97-020F-D647-B6DC-9BF440536281}" type="presOf" srcId="{016E273E-567B-7D48-9287-F2AD53931EFF}" destId="{8C424EA1-5C8B-8742-A21C-757D26178290}" srcOrd="0" destOrd="0" presId="urn:microsoft.com/office/officeart/2005/8/layout/process3#3"/>
    <dgm:cxn modelId="{2D2A799D-A498-5744-8046-4C9EE7CB44D3}" type="presOf" srcId="{8BE37492-5279-1C4F-87DC-B50AAAEFF2A8}" destId="{D19BA441-39B0-B343-B752-120EFF3B3112}" srcOrd="1" destOrd="0" presId="urn:microsoft.com/office/officeart/2005/8/layout/process3#3"/>
    <dgm:cxn modelId="{FC5DDCAA-BB84-0D45-AEE7-2EDAD286ADD8}" type="presOf" srcId="{12B024F7-CFF4-4249-93B7-724988FB9532}" destId="{B034060D-911A-6C4A-B882-60AC7B34A118}" srcOrd="0" destOrd="0" presId="urn:microsoft.com/office/officeart/2005/8/layout/process3#3"/>
    <dgm:cxn modelId="{448BE7B9-6A9A-7540-99E0-F6704DF8CEEC}" type="presOf" srcId="{C17E52CC-23AA-314B-AB47-46EF7B04ECB2}" destId="{AFE53CE9-417E-F64C-9192-B24EC2CA8477}" srcOrd="0" destOrd="0" presId="urn:microsoft.com/office/officeart/2005/8/layout/process3#3"/>
    <dgm:cxn modelId="{2E2FE9CA-7F34-AD4C-8949-75495A61ED10}" type="presOf" srcId="{F2A0E9C5-A31C-564F-9028-1A142C326F37}" destId="{00677015-1651-8642-9B6C-53AF6A159217}" srcOrd="0" destOrd="0" presId="urn:microsoft.com/office/officeart/2005/8/layout/process3#3"/>
    <dgm:cxn modelId="{7F3547EF-94F6-F642-89F4-63F16120D786}" type="presOf" srcId="{C3B879CB-1DDD-874C-988C-76A7AED5A946}" destId="{9652737A-9D88-414F-B6F6-B2935583BD50}" srcOrd="1" destOrd="0" presId="urn:microsoft.com/office/officeart/2005/8/layout/process3#3"/>
    <dgm:cxn modelId="{BB18E8E0-F035-B14B-831A-93D5953901D7}" type="presParOf" srcId="{AFE53CE9-417E-F64C-9192-B24EC2CA8477}" destId="{822E66F2-DE54-F74A-8AFD-8FC50B0F483B}" srcOrd="0" destOrd="0" presId="urn:microsoft.com/office/officeart/2005/8/layout/process3#3"/>
    <dgm:cxn modelId="{8D3C0D67-1457-D244-951B-5B816ABDF2DE}" type="presParOf" srcId="{822E66F2-DE54-F74A-8AFD-8FC50B0F483B}" destId="{00677015-1651-8642-9B6C-53AF6A159217}" srcOrd="0" destOrd="0" presId="urn:microsoft.com/office/officeart/2005/8/layout/process3#3"/>
    <dgm:cxn modelId="{807768D1-551A-6648-896A-580A76C64F6A}" type="presParOf" srcId="{822E66F2-DE54-F74A-8AFD-8FC50B0F483B}" destId="{D676BFB2-30AE-814D-94CB-A878072F21A1}" srcOrd="1" destOrd="0" presId="urn:microsoft.com/office/officeart/2005/8/layout/process3#3"/>
    <dgm:cxn modelId="{2B2E8949-76BF-F942-AE8C-561A0D41F459}" type="presParOf" srcId="{822E66F2-DE54-F74A-8AFD-8FC50B0F483B}" destId="{9BD2978A-4856-D348-8705-94E548350B43}" srcOrd="2" destOrd="0" presId="urn:microsoft.com/office/officeart/2005/8/layout/process3#3"/>
    <dgm:cxn modelId="{07C616C2-A7B6-964A-866C-040B8D0022EA}" type="presParOf" srcId="{AFE53CE9-417E-F64C-9192-B24EC2CA8477}" destId="{01336F47-7A01-854B-B682-4DF1D2D387D7}" srcOrd="1" destOrd="0" presId="urn:microsoft.com/office/officeart/2005/8/layout/process3#3"/>
    <dgm:cxn modelId="{935156F4-E737-AF40-9833-8545351C0A55}" type="presParOf" srcId="{01336F47-7A01-854B-B682-4DF1D2D387D7}" destId="{03966749-BEAA-5D4A-88A6-2E48A86BB54A}" srcOrd="0" destOrd="0" presId="urn:microsoft.com/office/officeart/2005/8/layout/process3#3"/>
    <dgm:cxn modelId="{37D8B439-AAED-2844-99A7-67BD0C0637A2}" type="presParOf" srcId="{AFE53CE9-417E-F64C-9192-B24EC2CA8477}" destId="{5FCE1CD7-79B1-B143-BAB7-018D520C5E43}" srcOrd="2" destOrd="0" presId="urn:microsoft.com/office/officeart/2005/8/layout/process3#3"/>
    <dgm:cxn modelId="{20C68F5F-E3F3-634E-9E8C-4286D9F2C84F}" type="presParOf" srcId="{5FCE1CD7-79B1-B143-BAB7-018D520C5E43}" destId="{8C424EA1-5C8B-8742-A21C-757D26178290}" srcOrd="0" destOrd="0" presId="urn:microsoft.com/office/officeart/2005/8/layout/process3#3"/>
    <dgm:cxn modelId="{9869AC8E-C451-0043-A965-EFC937673EF5}" type="presParOf" srcId="{5FCE1CD7-79B1-B143-BAB7-018D520C5E43}" destId="{E001AAE2-2F6F-E941-9448-9281FF4D5158}" srcOrd="1" destOrd="0" presId="urn:microsoft.com/office/officeart/2005/8/layout/process3#3"/>
    <dgm:cxn modelId="{4475442B-42CA-EC4F-8BE2-48C61F6F0C4A}" type="presParOf" srcId="{5FCE1CD7-79B1-B143-BAB7-018D520C5E43}" destId="{492B1704-3054-1340-B8F1-AC29D1106B72}" srcOrd="2" destOrd="0" presId="urn:microsoft.com/office/officeart/2005/8/layout/process3#3"/>
    <dgm:cxn modelId="{B1890022-6444-6942-B85F-9EF1074D9E14}" type="presParOf" srcId="{AFE53CE9-417E-F64C-9192-B24EC2CA8477}" destId="{C20A7731-0B40-AB48-8A4D-1301AD3C2796}" srcOrd="3" destOrd="0" presId="urn:microsoft.com/office/officeart/2005/8/layout/process3#3"/>
    <dgm:cxn modelId="{77519406-C585-ED46-8A84-5BDCFF47B343}" type="presParOf" srcId="{C20A7731-0B40-AB48-8A4D-1301AD3C2796}" destId="{9652737A-9D88-414F-B6F6-B2935583BD50}" srcOrd="0" destOrd="0" presId="urn:microsoft.com/office/officeart/2005/8/layout/process3#3"/>
    <dgm:cxn modelId="{8AF3B7CA-24F7-B34D-A964-F8FEAD92ABFF}" type="presParOf" srcId="{AFE53CE9-417E-F64C-9192-B24EC2CA8477}" destId="{13DED5BC-63B9-2843-89E8-465E8894EE51}" srcOrd="4" destOrd="0" presId="urn:microsoft.com/office/officeart/2005/8/layout/process3#3"/>
    <dgm:cxn modelId="{553A36CE-B4E5-6549-8B9B-1FD25D09192E}" type="presParOf" srcId="{13DED5BC-63B9-2843-89E8-465E8894EE51}" destId="{C8DE3C12-F9D8-8B4B-8DC3-ADB866024E2A}" srcOrd="0" destOrd="0" presId="urn:microsoft.com/office/officeart/2005/8/layout/process3#3"/>
    <dgm:cxn modelId="{622B7313-DFE6-BB4E-B4FF-0654D98CEBA0}" type="presParOf" srcId="{13DED5BC-63B9-2843-89E8-465E8894EE51}" destId="{D19BA441-39B0-B343-B752-120EFF3B3112}" srcOrd="1" destOrd="0" presId="urn:microsoft.com/office/officeart/2005/8/layout/process3#3"/>
    <dgm:cxn modelId="{A9D6AB97-6F62-324C-BDC0-CD2F10454157}" type="presParOf" srcId="{13DED5BC-63B9-2843-89E8-465E8894EE51}" destId="{B034060D-911A-6C4A-B882-60AC7B34A118}" srcOrd="2" destOrd="0" presId="urn:microsoft.com/office/officeart/2005/8/layout/process3#3"/>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76BFB2-30AE-814D-94CB-A878072F21A1}">
      <dsp:nvSpPr>
        <dsp:cNvPr id="0" name=""/>
        <dsp:cNvSpPr/>
      </dsp:nvSpPr>
      <dsp:spPr>
        <a:xfrm>
          <a:off x="4042" y="1564116"/>
          <a:ext cx="1838086" cy="1166400"/>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92024" rIns="192024" bIns="102870" numCol="1" spcCol="1270" anchor="t" anchorCtr="0">
          <a:noAutofit/>
        </a:bodyPr>
        <a:lstStyle/>
        <a:p>
          <a:pPr marL="0" lvl="0" indent="0" algn="l" defTabSz="1200150">
            <a:lnSpc>
              <a:spcPct val="90000"/>
            </a:lnSpc>
            <a:spcBef>
              <a:spcPct val="0"/>
            </a:spcBef>
            <a:spcAft>
              <a:spcPct val="35000"/>
            </a:spcAft>
            <a:buNone/>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4042" y="1564116"/>
        <a:ext cx="1838086" cy="735234"/>
      </dsp:txXfrm>
    </dsp:sp>
    <dsp:sp modelId="{9BD2978A-4856-D348-8705-94E548350B43}">
      <dsp:nvSpPr>
        <dsp:cNvPr id="0" name=""/>
        <dsp:cNvSpPr/>
      </dsp:nvSpPr>
      <dsp:spPr>
        <a:xfrm>
          <a:off x="380518" y="2299350"/>
          <a:ext cx="1838086" cy="1555200"/>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2024" tIns="192024" rIns="192024" bIns="192024" numCol="1" spcCol="1270" anchor="t" anchorCtr="0">
          <a:noAutofit/>
        </a:bodyPr>
        <a:lstStyle/>
        <a:p>
          <a:pPr marL="228600" lvl="1" indent="-228600" algn="l" defTabSz="1200150">
            <a:lnSpc>
              <a:spcPct val="90000"/>
            </a:lnSpc>
            <a:spcBef>
              <a:spcPct val="0"/>
            </a:spcBef>
            <a:spcAft>
              <a:spcPct val="15000"/>
            </a:spcAft>
            <a:buChar char="•"/>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426068" y="2344900"/>
        <a:ext cx="1746986" cy="1464100"/>
      </dsp:txXfrm>
    </dsp:sp>
    <dsp:sp modelId="{01336F47-7A01-854B-B682-4DF1D2D387D7}">
      <dsp:nvSpPr>
        <dsp:cNvPr id="0" name=""/>
        <dsp:cNvSpPr/>
      </dsp:nvSpPr>
      <dsp:spPr>
        <a:xfrm>
          <a:off x="2120776" y="1702918"/>
          <a:ext cx="590732" cy="457630"/>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latin typeface="Open Sans" panose="020B0606030504020204" pitchFamily="34" charset="0"/>
            <a:ea typeface="Open Sans" panose="020B0606030504020204" pitchFamily="34" charset="0"/>
            <a:cs typeface="Open Sans" panose="020B0606030504020204" pitchFamily="34" charset="0"/>
          </a:endParaRPr>
        </a:p>
      </dsp:txBody>
      <dsp:txXfrm>
        <a:off x="2120776" y="1794444"/>
        <a:ext cx="453443" cy="274578"/>
      </dsp:txXfrm>
    </dsp:sp>
    <dsp:sp modelId="{E001AAE2-2F6F-E941-9448-9281FF4D5158}">
      <dsp:nvSpPr>
        <dsp:cNvPr id="0" name=""/>
        <dsp:cNvSpPr/>
      </dsp:nvSpPr>
      <dsp:spPr>
        <a:xfrm>
          <a:off x="2956718" y="1564116"/>
          <a:ext cx="1838086" cy="1166400"/>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92024" rIns="192024" bIns="102870" numCol="1" spcCol="1270" anchor="t" anchorCtr="0">
          <a:noAutofit/>
        </a:bodyPr>
        <a:lstStyle/>
        <a:p>
          <a:pPr marL="0" lvl="0" indent="0" algn="l" defTabSz="1200150">
            <a:lnSpc>
              <a:spcPct val="90000"/>
            </a:lnSpc>
            <a:spcBef>
              <a:spcPct val="0"/>
            </a:spcBef>
            <a:spcAft>
              <a:spcPct val="35000"/>
            </a:spcAft>
            <a:buNone/>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2956718" y="1564116"/>
        <a:ext cx="1838086" cy="735234"/>
      </dsp:txXfrm>
    </dsp:sp>
    <dsp:sp modelId="{492B1704-3054-1340-B8F1-AC29D1106B72}">
      <dsp:nvSpPr>
        <dsp:cNvPr id="0" name=""/>
        <dsp:cNvSpPr/>
      </dsp:nvSpPr>
      <dsp:spPr>
        <a:xfrm>
          <a:off x="3333194" y="2299350"/>
          <a:ext cx="1838086" cy="1555200"/>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2024" tIns="192024" rIns="192024" bIns="192024" numCol="1" spcCol="1270" anchor="t" anchorCtr="0">
          <a:noAutofit/>
        </a:bodyPr>
        <a:lstStyle/>
        <a:p>
          <a:pPr marL="228600" lvl="1" indent="-228600" algn="l" defTabSz="1200150">
            <a:lnSpc>
              <a:spcPct val="90000"/>
            </a:lnSpc>
            <a:spcBef>
              <a:spcPct val="0"/>
            </a:spcBef>
            <a:spcAft>
              <a:spcPct val="15000"/>
            </a:spcAft>
            <a:buChar char="•"/>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3378744" y="2344900"/>
        <a:ext cx="1746986" cy="1464100"/>
      </dsp:txXfrm>
    </dsp:sp>
    <dsp:sp modelId="{C20A7731-0B40-AB48-8A4D-1301AD3C2796}">
      <dsp:nvSpPr>
        <dsp:cNvPr id="0" name=""/>
        <dsp:cNvSpPr/>
      </dsp:nvSpPr>
      <dsp:spPr>
        <a:xfrm>
          <a:off x="5073452" y="1702918"/>
          <a:ext cx="590732" cy="457630"/>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latin typeface="Open Sans" panose="020B0606030504020204" pitchFamily="34" charset="0"/>
            <a:ea typeface="Open Sans" panose="020B0606030504020204" pitchFamily="34" charset="0"/>
            <a:cs typeface="Open Sans" panose="020B0606030504020204" pitchFamily="34" charset="0"/>
          </a:endParaRPr>
        </a:p>
      </dsp:txBody>
      <dsp:txXfrm>
        <a:off x="5073452" y="1794444"/>
        <a:ext cx="453443" cy="274578"/>
      </dsp:txXfrm>
    </dsp:sp>
    <dsp:sp modelId="{D19BA441-39B0-B343-B752-120EFF3B3112}">
      <dsp:nvSpPr>
        <dsp:cNvPr id="0" name=""/>
        <dsp:cNvSpPr/>
      </dsp:nvSpPr>
      <dsp:spPr>
        <a:xfrm>
          <a:off x="5909394" y="1564116"/>
          <a:ext cx="1838086" cy="1166400"/>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92024" rIns="192024" bIns="102870" numCol="1" spcCol="1270" anchor="t" anchorCtr="0">
          <a:noAutofit/>
        </a:bodyPr>
        <a:lstStyle/>
        <a:p>
          <a:pPr marL="0" lvl="0" indent="0" algn="l" defTabSz="1200150">
            <a:lnSpc>
              <a:spcPct val="90000"/>
            </a:lnSpc>
            <a:spcBef>
              <a:spcPct val="0"/>
            </a:spcBef>
            <a:spcAft>
              <a:spcPct val="35000"/>
            </a:spcAft>
            <a:buNone/>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5909394" y="1564116"/>
        <a:ext cx="1838086" cy="735234"/>
      </dsp:txXfrm>
    </dsp:sp>
    <dsp:sp modelId="{B034060D-911A-6C4A-B882-60AC7B34A118}">
      <dsp:nvSpPr>
        <dsp:cNvPr id="0" name=""/>
        <dsp:cNvSpPr/>
      </dsp:nvSpPr>
      <dsp:spPr>
        <a:xfrm>
          <a:off x="6285870" y="2299350"/>
          <a:ext cx="1838086" cy="1555200"/>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2024" tIns="192024" rIns="192024" bIns="192024" numCol="1" spcCol="1270" anchor="t" anchorCtr="0">
          <a:noAutofit/>
        </a:bodyPr>
        <a:lstStyle/>
        <a:p>
          <a:pPr marL="228600" lvl="1" indent="-228600" algn="l" defTabSz="1200150">
            <a:lnSpc>
              <a:spcPct val="90000"/>
            </a:lnSpc>
            <a:spcBef>
              <a:spcPct val="0"/>
            </a:spcBef>
            <a:spcAft>
              <a:spcPct val="15000"/>
            </a:spcAft>
            <a:buChar char="•"/>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6331420" y="2344900"/>
        <a:ext cx="1746986" cy="14641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76BFB2-30AE-814D-94CB-A878072F21A1}">
      <dsp:nvSpPr>
        <dsp:cNvPr id="0" name=""/>
        <dsp:cNvSpPr/>
      </dsp:nvSpPr>
      <dsp:spPr>
        <a:xfrm>
          <a:off x="4042" y="1564116"/>
          <a:ext cx="1838086" cy="1166400"/>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92024" rIns="192024" bIns="102870" numCol="1" spcCol="1270" anchor="t" anchorCtr="0">
          <a:noAutofit/>
        </a:bodyPr>
        <a:lstStyle/>
        <a:p>
          <a:pPr marL="0" lvl="0" indent="0" algn="l" defTabSz="1200150">
            <a:lnSpc>
              <a:spcPct val="90000"/>
            </a:lnSpc>
            <a:spcBef>
              <a:spcPct val="0"/>
            </a:spcBef>
            <a:spcAft>
              <a:spcPct val="35000"/>
            </a:spcAft>
            <a:buNone/>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4042" y="1564116"/>
        <a:ext cx="1838086" cy="735234"/>
      </dsp:txXfrm>
    </dsp:sp>
    <dsp:sp modelId="{9BD2978A-4856-D348-8705-94E548350B43}">
      <dsp:nvSpPr>
        <dsp:cNvPr id="0" name=""/>
        <dsp:cNvSpPr/>
      </dsp:nvSpPr>
      <dsp:spPr>
        <a:xfrm>
          <a:off x="380518" y="2299350"/>
          <a:ext cx="1838086" cy="1555200"/>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2024" tIns="192024" rIns="192024" bIns="192024" numCol="1" spcCol="1270" anchor="t" anchorCtr="0">
          <a:noAutofit/>
        </a:bodyPr>
        <a:lstStyle/>
        <a:p>
          <a:pPr marL="228600" lvl="1" indent="-228600" algn="l" defTabSz="1200150">
            <a:lnSpc>
              <a:spcPct val="90000"/>
            </a:lnSpc>
            <a:spcBef>
              <a:spcPct val="0"/>
            </a:spcBef>
            <a:spcAft>
              <a:spcPct val="15000"/>
            </a:spcAft>
            <a:buChar char="•"/>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426068" y="2344900"/>
        <a:ext cx="1746986" cy="1464100"/>
      </dsp:txXfrm>
    </dsp:sp>
    <dsp:sp modelId="{01336F47-7A01-854B-B682-4DF1D2D387D7}">
      <dsp:nvSpPr>
        <dsp:cNvPr id="0" name=""/>
        <dsp:cNvSpPr/>
      </dsp:nvSpPr>
      <dsp:spPr>
        <a:xfrm>
          <a:off x="2120776" y="1702918"/>
          <a:ext cx="590732" cy="457630"/>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latin typeface="Open Sans" panose="020B0606030504020204" pitchFamily="34" charset="0"/>
            <a:ea typeface="Open Sans" panose="020B0606030504020204" pitchFamily="34" charset="0"/>
            <a:cs typeface="Open Sans" panose="020B0606030504020204" pitchFamily="34" charset="0"/>
          </a:endParaRPr>
        </a:p>
      </dsp:txBody>
      <dsp:txXfrm>
        <a:off x="2120776" y="1794444"/>
        <a:ext cx="453443" cy="274578"/>
      </dsp:txXfrm>
    </dsp:sp>
    <dsp:sp modelId="{E001AAE2-2F6F-E941-9448-9281FF4D5158}">
      <dsp:nvSpPr>
        <dsp:cNvPr id="0" name=""/>
        <dsp:cNvSpPr/>
      </dsp:nvSpPr>
      <dsp:spPr>
        <a:xfrm>
          <a:off x="2956718" y="1564116"/>
          <a:ext cx="1838086" cy="1166400"/>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92024" rIns="192024" bIns="102870" numCol="1" spcCol="1270" anchor="t" anchorCtr="0">
          <a:noAutofit/>
        </a:bodyPr>
        <a:lstStyle/>
        <a:p>
          <a:pPr marL="0" lvl="0" indent="0" algn="l" defTabSz="1200150">
            <a:lnSpc>
              <a:spcPct val="90000"/>
            </a:lnSpc>
            <a:spcBef>
              <a:spcPct val="0"/>
            </a:spcBef>
            <a:spcAft>
              <a:spcPct val="35000"/>
            </a:spcAft>
            <a:buNone/>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2956718" y="1564116"/>
        <a:ext cx="1838086" cy="735234"/>
      </dsp:txXfrm>
    </dsp:sp>
    <dsp:sp modelId="{492B1704-3054-1340-B8F1-AC29D1106B72}">
      <dsp:nvSpPr>
        <dsp:cNvPr id="0" name=""/>
        <dsp:cNvSpPr/>
      </dsp:nvSpPr>
      <dsp:spPr>
        <a:xfrm>
          <a:off x="3333194" y="2299350"/>
          <a:ext cx="1838086" cy="1555200"/>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2024" tIns="192024" rIns="192024" bIns="192024" numCol="1" spcCol="1270" anchor="t" anchorCtr="0">
          <a:noAutofit/>
        </a:bodyPr>
        <a:lstStyle/>
        <a:p>
          <a:pPr marL="228600" lvl="1" indent="-228600" algn="l" defTabSz="1200150">
            <a:lnSpc>
              <a:spcPct val="90000"/>
            </a:lnSpc>
            <a:spcBef>
              <a:spcPct val="0"/>
            </a:spcBef>
            <a:spcAft>
              <a:spcPct val="15000"/>
            </a:spcAft>
            <a:buChar char="•"/>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3378744" y="2344900"/>
        <a:ext cx="1746986" cy="1464100"/>
      </dsp:txXfrm>
    </dsp:sp>
    <dsp:sp modelId="{C20A7731-0B40-AB48-8A4D-1301AD3C2796}">
      <dsp:nvSpPr>
        <dsp:cNvPr id="0" name=""/>
        <dsp:cNvSpPr/>
      </dsp:nvSpPr>
      <dsp:spPr>
        <a:xfrm>
          <a:off x="5073452" y="1702918"/>
          <a:ext cx="590732" cy="457630"/>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latin typeface="Open Sans" panose="020B0606030504020204" pitchFamily="34" charset="0"/>
            <a:ea typeface="Open Sans" panose="020B0606030504020204" pitchFamily="34" charset="0"/>
            <a:cs typeface="Open Sans" panose="020B0606030504020204" pitchFamily="34" charset="0"/>
          </a:endParaRPr>
        </a:p>
      </dsp:txBody>
      <dsp:txXfrm>
        <a:off x="5073452" y="1794444"/>
        <a:ext cx="453443" cy="274578"/>
      </dsp:txXfrm>
    </dsp:sp>
    <dsp:sp modelId="{D19BA441-39B0-B343-B752-120EFF3B3112}">
      <dsp:nvSpPr>
        <dsp:cNvPr id="0" name=""/>
        <dsp:cNvSpPr/>
      </dsp:nvSpPr>
      <dsp:spPr>
        <a:xfrm>
          <a:off x="5909394" y="1564116"/>
          <a:ext cx="1838086" cy="1166400"/>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92024" rIns="192024" bIns="102870" numCol="1" spcCol="1270" anchor="t" anchorCtr="0">
          <a:noAutofit/>
        </a:bodyPr>
        <a:lstStyle/>
        <a:p>
          <a:pPr marL="0" lvl="0" indent="0" algn="l" defTabSz="1200150">
            <a:lnSpc>
              <a:spcPct val="90000"/>
            </a:lnSpc>
            <a:spcBef>
              <a:spcPct val="0"/>
            </a:spcBef>
            <a:spcAft>
              <a:spcPct val="35000"/>
            </a:spcAft>
            <a:buNone/>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5909394" y="1564116"/>
        <a:ext cx="1838086" cy="735234"/>
      </dsp:txXfrm>
    </dsp:sp>
    <dsp:sp modelId="{B034060D-911A-6C4A-B882-60AC7B34A118}">
      <dsp:nvSpPr>
        <dsp:cNvPr id="0" name=""/>
        <dsp:cNvSpPr/>
      </dsp:nvSpPr>
      <dsp:spPr>
        <a:xfrm>
          <a:off x="6285870" y="2299350"/>
          <a:ext cx="1838086" cy="1555200"/>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2024" tIns="192024" rIns="192024" bIns="192024" numCol="1" spcCol="1270" anchor="t" anchorCtr="0">
          <a:noAutofit/>
        </a:bodyPr>
        <a:lstStyle/>
        <a:p>
          <a:pPr marL="228600" lvl="1" indent="-228600" algn="l" defTabSz="1200150">
            <a:lnSpc>
              <a:spcPct val="90000"/>
            </a:lnSpc>
            <a:spcBef>
              <a:spcPct val="0"/>
            </a:spcBef>
            <a:spcAft>
              <a:spcPct val="15000"/>
            </a:spcAft>
            <a:buChar char="•"/>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6331420" y="2344900"/>
        <a:ext cx="1746986" cy="14641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76BFB2-30AE-814D-94CB-A878072F21A1}">
      <dsp:nvSpPr>
        <dsp:cNvPr id="0" name=""/>
        <dsp:cNvSpPr/>
      </dsp:nvSpPr>
      <dsp:spPr>
        <a:xfrm>
          <a:off x="4042" y="1564116"/>
          <a:ext cx="1838086" cy="1166400"/>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92024" rIns="192024" bIns="102870" numCol="1" spcCol="1270" anchor="t" anchorCtr="0">
          <a:noAutofit/>
        </a:bodyPr>
        <a:lstStyle/>
        <a:p>
          <a:pPr marL="0" lvl="0" indent="0" algn="l" defTabSz="1200150">
            <a:lnSpc>
              <a:spcPct val="90000"/>
            </a:lnSpc>
            <a:spcBef>
              <a:spcPct val="0"/>
            </a:spcBef>
            <a:spcAft>
              <a:spcPct val="35000"/>
            </a:spcAft>
            <a:buNone/>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4042" y="1564116"/>
        <a:ext cx="1838086" cy="735234"/>
      </dsp:txXfrm>
    </dsp:sp>
    <dsp:sp modelId="{9BD2978A-4856-D348-8705-94E548350B43}">
      <dsp:nvSpPr>
        <dsp:cNvPr id="0" name=""/>
        <dsp:cNvSpPr/>
      </dsp:nvSpPr>
      <dsp:spPr>
        <a:xfrm>
          <a:off x="380518" y="2299350"/>
          <a:ext cx="1838086" cy="1555200"/>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2024" tIns="192024" rIns="192024" bIns="192024" numCol="1" spcCol="1270" anchor="t" anchorCtr="0">
          <a:noAutofit/>
        </a:bodyPr>
        <a:lstStyle/>
        <a:p>
          <a:pPr marL="228600" lvl="1" indent="-228600" algn="l" defTabSz="1200150">
            <a:lnSpc>
              <a:spcPct val="90000"/>
            </a:lnSpc>
            <a:spcBef>
              <a:spcPct val="0"/>
            </a:spcBef>
            <a:spcAft>
              <a:spcPct val="15000"/>
            </a:spcAft>
            <a:buChar char="•"/>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426068" y="2344900"/>
        <a:ext cx="1746986" cy="1464100"/>
      </dsp:txXfrm>
    </dsp:sp>
    <dsp:sp modelId="{01336F47-7A01-854B-B682-4DF1D2D387D7}">
      <dsp:nvSpPr>
        <dsp:cNvPr id="0" name=""/>
        <dsp:cNvSpPr/>
      </dsp:nvSpPr>
      <dsp:spPr>
        <a:xfrm>
          <a:off x="2120776" y="1702918"/>
          <a:ext cx="590732" cy="457630"/>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latin typeface="Open Sans" panose="020B0606030504020204" pitchFamily="34" charset="0"/>
            <a:ea typeface="Open Sans" panose="020B0606030504020204" pitchFamily="34" charset="0"/>
            <a:cs typeface="Open Sans" panose="020B0606030504020204" pitchFamily="34" charset="0"/>
          </a:endParaRPr>
        </a:p>
      </dsp:txBody>
      <dsp:txXfrm>
        <a:off x="2120776" y="1794444"/>
        <a:ext cx="453443" cy="274578"/>
      </dsp:txXfrm>
    </dsp:sp>
    <dsp:sp modelId="{E001AAE2-2F6F-E941-9448-9281FF4D5158}">
      <dsp:nvSpPr>
        <dsp:cNvPr id="0" name=""/>
        <dsp:cNvSpPr/>
      </dsp:nvSpPr>
      <dsp:spPr>
        <a:xfrm>
          <a:off x="2956718" y="1564116"/>
          <a:ext cx="1838086" cy="1166400"/>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92024" rIns="192024" bIns="102870" numCol="1" spcCol="1270" anchor="t" anchorCtr="0">
          <a:noAutofit/>
        </a:bodyPr>
        <a:lstStyle/>
        <a:p>
          <a:pPr marL="0" lvl="0" indent="0" algn="l" defTabSz="1200150">
            <a:lnSpc>
              <a:spcPct val="90000"/>
            </a:lnSpc>
            <a:spcBef>
              <a:spcPct val="0"/>
            </a:spcBef>
            <a:spcAft>
              <a:spcPct val="35000"/>
            </a:spcAft>
            <a:buNone/>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2956718" y="1564116"/>
        <a:ext cx="1838086" cy="735234"/>
      </dsp:txXfrm>
    </dsp:sp>
    <dsp:sp modelId="{492B1704-3054-1340-B8F1-AC29D1106B72}">
      <dsp:nvSpPr>
        <dsp:cNvPr id="0" name=""/>
        <dsp:cNvSpPr/>
      </dsp:nvSpPr>
      <dsp:spPr>
        <a:xfrm>
          <a:off x="3333194" y="2299350"/>
          <a:ext cx="1838086" cy="1555200"/>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2024" tIns="192024" rIns="192024" bIns="192024" numCol="1" spcCol="1270" anchor="t" anchorCtr="0">
          <a:noAutofit/>
        </a:bodyPr>
        <a:lstStyle/>
        <a:p>
          <a:pPr marL="228600" lvl="1" indent="-228600" algn="l" defTabSz="1200150">
            <a:lnSpc>
              <a:spcPct val="90000"/>
            </a:lnSpc>
            <a:spcBef>
              <a:spcPct val="0"/>
            </a:spcBef>
            <a:spcAft>
              <a:spcPct val="15000"/>
            </a:spcAft>
            <a:buChar char="•"/>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3378744" y="2344900"/>
        <a:ext cx="1746986" cy="1464100"/>
      </dsp:txXfrm>
    </dsp:sp>
    <dsp:sp modelId="{C20A7731-0B40-AB48-8A4D-1301AD3C2796}">
      <dsp:nvSpPr>
        <dsp:cNvPr id="0" name=""/>
        <dsp:cNvSpPr/>
      </dsp:nvSpPr>
      <dsp:spPr>
        <a:xfrm>
          <a:off x="5073452" y="1702918"/>
          <a:ext cx="590732" cy="457630"/>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latin typeface="Open Sans" panose="020B0606030504020204" pitchFamily="34" charset="0"/>
            <a:ea typeface="Open Sans" panose="020B0606030504020204" pitchFamily="34" charset="0"/>
            <a:cs typeface="Open Sans" panose="020B0606030504020204" pitchFamily="34" charset="0"/>
          </a:endParaRPr>
        </a:p>
      </dsp:txBody>
      <dsp:txXfrm>
        <a:off x="5073452" y="1794444"/>
        <a:ext cx="453443" cy="274578"/>
      </dsp:txXfrm>
    </dsp:sp>
    <dsp:sp modelId="{D19BA441-39B0-B343-B752-120EFF3B3112}">
      <dsp:nvSpPr>
        <dsp:cNvPr id="0" name=""/>
        <dsp:cNvSpPr/>
      </dsp:nvSpPr>
      <dsp:spPr>
        <a:xfrm>
          <a:off x="5909394" y="1564116"/>
          <a:ext cx="1838086" cy="1166400"/>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92024" rIns="192024" bIns="102870" numCol="1" spcCol="1270" anchor="t" anchorCtr="0">
          <a:noAutofit/>
        </a:bodyPr>
        <a:lstStyle/>
        <a:p>
          <a:pPr marL="0" lvl="0" indent="0" algn="l" defTabSz="1200150">
            <a:lnSpc>
              <a:spcPct val="90000"/>
            </a:lnSpc>
            <a:spcBef>
              <a:spcPct val="0"/>
            </a:spcBef>
            <a:spcAft>
              <a:spcPct val="35000"/>
            </a:spcAft>
            <a:buNone/>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5909394" y="1564116"/>
        <a:ext cx="1838086" cy="735234"/>
      </dsp:txXfrm>
    </dsp:sp>
    <dsp:sp modelId="{B034060D-911A-6C4A-B882-60AC7B34A118}">
      <dsp:nvSpPr>
        <dsp:cNvPr id="0" name=""/>
        <dsp:cNvSpPr/>
      </dsp:nvSpPr>
      <dsp:spPr>
        <a:xfrm>
          <a:off x="6285870" y="2299350"/>
          <a:ext cx="1838086" cy="1555200"/>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2024" tIns="192024" rIns="192024" bIns="192024" numCol="1" spcCol="1270" anchor="t" anchorCtr="0">
          <a:noAutofit/>
        </a:bodyPr>
        <a:lstStyle/>
        <a:p>
          <a:pPr marL="228600" lvl="1" indent="-228600" algn="l" defTabSz="1200150">
            <a:lnSpc>
              <a:spcPct val="90000"/>
            </a:lnSpc>
            <a:spcBef>
              <a:spcPct val="0"/>
            </a:spcBef>
            <a:spcAft>
              <a:spcPct val="15000"/>
            </a:spcAft>
            <a:buChar char="•"/>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6331420" y="2344900"/>
        <a:ext cx="1746986" cy="1464100"/>
      </dsp:txXfrm>
    </dsp:sp>
  </dsp:spTree>
</dsp:drawing>
</file>

<file path=ppt/diagrams/layout1.xml><?xml version="1.0" encoding="utf-8"?>
<dgm:layoutDef xmlns:dgm="http://schemas.openxmlformats.org/drawingml/2006/diagram" xmlns:a="http://schemas.openxmlformats.org/drawingml/2006/main" uniqueId="urn:microsoft.com/office/officeart/2005/8/layout/process3#1">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srcNode" val="parTx"/>
            <dgm:param type="dstNode" val="parTx"/>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3#2">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srcNode" val="parTx"/>
            <dgm:param type="dstNode" val="parTx"/>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3#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srcNode" val="parTx"/>
            <dgm:param type="dstNode" val="parTx"/>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2">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3">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3BFF601D-E101-4C3D-A770-CF3E81974DA3}" type="datetimeFigureOut">
              <a:rPr lang="en-US" smtClean="0"/>
              <a:t>2/24/2021</a:t>
            </a:fld>
            <a:endParaRPr lang="en-US"/>
          </a:p>
        </p:txBody>
      </p:sp>
      <p:sp>
        <p:nvSpPr>
          <p:cNvPr id="4" name="Slide Image Placeholder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11200" y="4926013"/>
            <a:ext cx="5683250" cy="402907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BE3B9871-C67F-4A1E-AB62-60AE17ABCEB2}"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sz="1000"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E0AE778D-2A57-4226-B72B-26EA3CA60131}" type="slidenum">
              <a:rPr kumimoji="0" lang="en-US" sz="1200" b="0" i="0" u="none" strike="noStrike" kern="1200" cap="none" spc="0" normalizeH="0" baseline="0" noProof="0" smtClean="0">
                <a:ln>
                  <a:noFill/>
                </a:ln>
                <a:solidFill>
                  <a:prstClr val="black"/>
                </a:solidFill>
                <a:effectLst/>
                <a:uLnTx/>
                <a:uFillTx/>
                <a:latin typeface="Segoe UI" panose="020B0502040204020203" pitchFamily="34" charset="0"/>
                <a:ea typeface="+mn-ea"/>
                <a:cs typeface="+mn-cs"/>
              </a:rPr>
              <a:t>1</a:t>
            </a:fld>
            <a:endParaRPr kumimoji="0" lang="en-US" sz="1200" b="0" i="0" u="none" strike="noStrike" kern="1200" cap="none" spc="0" normalizeH="0" baseline="0" noProof="0">
              <a:ln>
                <a:noFill/>
              </a:ln>
              <a:solidFill>
                <a:prstClr val="black"/>
              </a:solidFill>
              <a:effectLst/>
              <a:uLnTx/>
              <a:uFillTx/>
              <a:latin typeface="Segoe UI" panose="020B0502040204020203" pitchFamily="34" charset="0"/>
              <a:ea typeface="+mn-ea"/>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b="0" u="none" dirty="0">
              <a:effectLst/>
              <a:latin typeface="Calibri" panose="020F0502020204030204" pitchFamily="34" charset="0"/>
            </a:endParaRP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E0AE778D-2A57-4226-B72B-26EA3CA60131}" type="slidenum">
              <a:rPr kumimoji="0" lang="en-US" sz="1200" b="0" i="0" u="none" strike="noStrike" kern="1200" cap="none" spc="0" normalizeH="0" baseline="0" noProof="0" smtClean="0">
                <a:ln>
                  <a:noFill/>
                </a:ln>
                <a:solidFill>
                  <a:prstClr val="black"/>
                </a:solidFill>
                <a:effectLst/>
                <a:uLnTx/>
                <a:uFillTx/>
                <a:latin typeface="Segoe UI" panose="020B0502040204020203" pitchFamily="34" charset="0"/>
                <a:ea typeface="+mn-ea"/>
                <a:cs typeface="+mn-cs"/>
              </a:rPr>
              <a:t>2</a:t>
            </a:fld>
            <a:endParaRPr kumimoji="0" lang="en-US" sz="1200" b="0" i="0" u="none" strike="noStrike" kern="1200" cap="none" spc="0" normalizeH="0" baseline="0" noProof="0">
              <a:ln>
                <a:noFill/>
              </a:ln>
              <a:solidFill>
                <a:prstClr val="black"/>
              </a:solidFill>
              <a:effectLst/>
              <a:uLnTx/>
              <a:uFillTx/>
              <a:latin typeface="Segoe UI" panose="020B0502040204020203" pitchFamily="34" charset="0"/>
              <a:ea typeface="+mn-ea"/>
              <a:cs typeface="+mn-cs"/>
            </a:endParaRPr>
          </a:p>
        </p:txBody>
      </p:sp>
    </p:spTree>
    <p:extLst>
      <p:ext uri="{BB962C8B-B14F-4D97-AF65-F5344CB8AC3E}">
        <p14:creationId xmlns:p14="http://schemas.microsoft.com/office/powerpoint/2010/main" val="37821689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b="0" u="none" dirty="0">
              <a:effectLst/>
              <a:latin typeface="Calibri" panose="020F0502020204030204" pitchFamily="34" charset="0"/>
            </a:endParaRP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E0AE778D-2A57-4226-B72B-26EA3CA60131}" type="slidenum">
              <a:rPr kumimoji="0" lang="en-US" sz="1200" b="0" i="0" u="none" strike="noStrike" kern="1200" cap="none" spc="0" normalizeH="0" baseline="0" noProof="0" smtClean="0">
                <a:ln>
                  <a:noFill/>
                </a:ln>
                <a:solidFill>
                  <a:prstClr val="black"/>
                </a:solidFill>
                <a:effectLst/>
                <a:uLnTx/>
                <a:uFillTx/>
                <a:latin typeface="Segoe UI" panose="020B0502040204020203" pitchFamily="34" charset="0"/>
                <a:ea typeface="+mn-ea"/>
                <a:cs typeface="+mn-cs"/>
              </a:rPr>
              <a:t>3</a:t>
            </a:fld>
            <a:endParaRPr kumimoji="0" lang="en-US" sz="1200" b="0" i="0" u="none" strike="noStrike" kern="1200" cap="none" spc="0" normalizeH="0" baseline="0" noProof="0">
              <a:ln>
                <a:noFill/>
              </a:ln>
              <a:solidFill>
                <a:prstClr val="black"/>
              </a:solidFill>
              <a:effectLst/>
              <a:uLnTx/>
              <a:uFillTx/>
              <a:latin typeface="Segoe UI" panose="020B0502040204020203" pitchFamily="34" charset="0"/>
              <a:ea typeface="+mn-ea"/>
              <a:cs typeface="+mn-cs"/>
            </a:endParaRPr>
          </a:p>
        </p:txBody>
      </p:sp>
    </p:spTree>
    <p:extLst>
      <p:ext uri="{BB962C8B-B14F-4D97-AF65-F5344CB8AC3E}">
        <p14:creationId xmlns:p14="http://schemas.microsoft.com/office/powerpoint/2010/main" val="28810248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b="0" u="none" dirty="0">
              <a:effectLst/>
              <a:latin typeface="Calibri" panose="020F0502020204030204" pitchFamily="34" charset="0"/>
            </a:endParaRP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E0AE778D-2A57-4226-B72B-26EA3CA60131}" type="slidenum">
              <a:rPr kumimoji="0" lang="en-US" sz="1200" b="0" i="0" u="none" strike="noStrike" kern="1200" cap="none" spc="0" normalizeH="0" baseline="0" noProof="0" smtClean="0">
                <a:ln>
                  <a:noFill/>
                </a:ln>
                <a:solidFill>
                  <a:prstClr val="black"/>
                </a:solidFill>
                <a:effectLst/>
                <a:uLnTx/>
                <a:uFillTx/>
                <a:latin typeface="Segoe UI" panose="020B0502040204020203" pitchFamily="34" charset="0"/>
                <a:ea typeface="+mn-ea"/>
                <a:cs typeface="+mn-cs"/>
              </a:rPr>
              <a:t>4</a:t>
            </a:fld>
            <a:endParaRPr kumimoji="0" lang="en-US" sz="1200" b="0" i="0" u="none" strike="noStrike" kern="1200" cap="none" spc="0" normalizeH="0" baseline="0" noProof="0">
              <a:ln>
                <a:noFill/>
              </a:ln>
              <a:solidFill>
                <a:prstClr val="black"/>
              </a:solidFill>
              <a:effectLst/>
              <a:uLnTx/>
              <a:uFillTx/>
              <a:latin typeface="Segoe UI" panose="020B0502040204020203" pitchFamily="34" charset="0"/>
              <a:ea typeface="+mn-ea"/>
              <a:cs typeface="+mn-cs"/>
            </a:endParaRPr>
          </a:p>
        </p:txBody>
      </p:sp>
    </p:spTree>
    <p:extLst>
      <p:ext uri="{BB962C8B-B14F-4D97-AF65-F5344CB8AC3E}">
        <p14:creationId xmlns:p14="http://schemas.microsoft.com/office/powerpoint/2010/main" val="25755458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b="0" u="none" dirty="0">
              <a:effectLst/>
              <a:latin typeface="Calibri" panose="020F0502020204030204" pitchFamily="34" charset="0"/>
            </a:endParaRP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E0AE778D-2A57-4226-B72B-26EA3CA60131}" type="slidenum">
              <a:rPr kumimoji="0" lang="en-US" sz="1200" b="0" i="0" u="none" strike="noStrike" kern="1200" cap="none" spc="0" normalizeH="0" baseline="0" noProof="0" smtClean="0">
                <a:ln>
                  <a:noFill/>
                </a:ln>
                <a:solidFill>
                  <a:prstClr val="black"/>
                </a:solidFill>
                <a:effectLst/>
                <a:uLnTx/>
                <a:uFillTx/>
                <a:latin typeface="Segoe UI" panose="020B0502040204020203" pitchFamily="34" charset="0"/>
                <a:ea typeface="+mn-ea"/>
                <a:cs typeface="+mn-cs"/>
              </a:rPr>
              <a:t>5</a:t>
            </a:fld>
            <a:endParaRPr kumimoji="0" lang="en-US" sz="1200" b="0" i="0" u="none" strike="noStrike" kern="1200" cap="none" spc="0" normalizeH="0" baseline="0" noProof="0">
              <a:ln>
                <a:noFill/>
              </a:ln>
              <a:solidFill>
                <a:prstClr val="black"/>
              </a:solidFill>
              <a:effectLst/>
              <a:uLnTx/>
              <a:uFillTx/>
              <a:latin typeface="Segoe UI" panose="020B0502040204020203" pitchFamily="34" charset="0"/>
              <a:ea typeface="+mn-ea"/>
              <a:cs typeface="+mn-cs"/>
            </a:endParaRPr>
          </a:p>
        </p:txBody>
      </p:sp>
    </p:spTree>
    <p:extLst>
      <p:ext uri="{BB962C8B-B14F-4D97-AF65-F5344CB8AC3E}">
        <p14:creationId xmlns:p14="http://schemas.microsoft.com/office/powerpoint/2010/main" val="15333547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b="0" u="none" dirty="0">
              <a:effectLst/>
              <a:latin typeface="Calibri" panose="020F0502020204030204" pitchFamily="34" charset="0"/>
            </a:endParaRP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E0AE778D-2A57-4226-B72B-26EA3CA60131}" type="slidenum">
              <a:rPr kumimoji="0" lang="en-US" sz="1200" b="0" i="0" u="none" strike="noStrike" kern="1200" cap="none" spc="0" normalizeH="0" baseline="0" noProof="0" smtClean="0">
                <a:ln>
                  <a:noFill/>
                </a:ln>
                <a:solidFill>
                  <a:prstClr val="black"/>
                </a:solidFill>
                <a:effectLst/>
                <a:uLnTx/>
                <a:uFillTx/>
                <a:latin typeface="Segoe UI" panose="020B0502040204020203" pitchFamily="34" charset="0"/>
                <a:ea typeface="+mn-ea"/>
                <a:cs typeface="+mn-cs"/>
              </a:rPr>
              <a:t>6</a:t>
            </a:fld>
            <a:endParaRPr kumimoji="0" lang="en-US" sz="1200" b="0" i="0" u="none" strike="noStrike" kern="1200" cap="none" spc="0" normalizeH="0" baseline="0" noProof="0">
              <a:ln>
                <a:noFill/>
              </a:ln>
              <a:solidFill>
                <a:prstClr val="black"/>
              </a:solidFill>
              <a:effectLst/>
              <a:uLnTx/>
              <a:uFillTx/>
              <a:latin typeface="Segoe UI" panose="020B0502040204020203" pitchFamily="34" charset="0"/>
              <a:ea typeface="+mn-ea"/>
              <a:cs typeface="+mn-cs"/>
            </a:endParaRPr>
          </a:p>
        </p:txBody>
      </p:sp>
    </p:spTree>
    <p:extLst>
      <p:ext uri="{BB962C8B-B14F-4D97-AF65-F5344CB8AC3E}">
        <p14:creationId xmlns:p14="http://schemas.microsoft.com/office/powerpoint/2010/main" val="25251157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Master" Target="../slideMasters/slideMaster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2.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3.xml"/><Relationship Id="rId4" Type="http://schemas.openxmlformats.org/officeDocument/2006/relationships/image" Target="../media/image10.emf"/></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7.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Master" Target="../slideMasters/slideMaster4.xml"/></Relationships>
</file>

<file path=ppt/slideLayouts/_rels/slideLayout7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Master" Target="../slideMasters/slideMaster4.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Master" Target="../slideMasters/slideMaster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A627400-D089-7447-864B-77479EBD4214}" type="datetimeFigureOut">
              <a:rPr lang="en-US" smtClean="0"/>
              <a:t>2/24/2021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ACE531-2FE7-1449-9EEA-A972806695F4}"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A627400-D089-7447-864B-77479EBD4214}" type="datetimeFigureOut">
              <a:rPr lang="en-US" smtClean="0"/>
              <a:t>2/24/2021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DACE531-2FE7-1449-9EEA-A972806695F4}"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A627400-D089-7447-864B-77479EBD4214}" type="datetimeFigureOut">
              <a:rPr lang="en-US" smtClean="0"/>
              <a:t>2/24/2021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ACE531-2FE7-1449-9EEA-A972806695F4}"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A627400-D089-7447-864B-77479EBD4214}" type="datetimeFigureOut">
              <a:rPr lang="en-US" smtClean="0"/>
              <a:t>2/24/2021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ACE531-2FE7-1449-9EEA-A972806695F4}"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A627400-D089-7447-864B-77479EBD4214}" type="datetimeFigureOut">
              <a:rPr lang="en-US" smtClean="0"/>
              <a:t>2/24/2021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ACE531-2FE7-1449-9EEA-A972806695F4}" type="slidenum">
              <a:rPr lang="en-US" smtClean="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A627400-D089-7447-864B-77479EBD4214}" type="datetimeFigureOut">
              <a:rPr lang="en-US" smtClean="0"/>
              <a:t>2/24/2021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ACE531-2FE7-1449-9EEA-A972806695F4}" type="slidenum">
              <a:rPr lang="en-US" smtClean="0"/>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A627400-D089-7447-864B-77479EBD4214}" type="datetimeFigureOut">
              <a:rPr lang="en-US" smtClean="0"/>
              <a:t>2/24/2021</a:t>
            </a:fld>
            <a:endParaRPr lang="en-US"/>
          </a:p>
        </p:txBody>
      </p:sp>
      <p:sp>
        <p:nvSpPr>
          <p:cNvPr id="5" name="Footer Placeholder 4"/>
          <p:cNvSpPr>
            <a:spLocks noGrp="1"/>
          </p:cNvSpPr>
          <p:nvPr>
            <p:ph type="ftr" sz="quarter" idx="11"/>
          </p:nvPr>
        </p:nvSpPr>
        <p:spPr/>
        <p:txBody>
          <a:bodyPr/>
          <a:lstStyle/>
          <a:p>
            <a:r>
              <a:rPr lang="en-US"/>
              <a:t>.NET Conf 2020</a:t>
            </a:r>
          </a:p>
        </p:txBody>
      </p:sp>
      <p:sp>
        <p:nvSpPr>
          <p:cNvPr id="6" name="Slide Number Placeholder 5"/>
          <p:cNvSpPr>
            <a:spLocks noGrp="1"/>
          </p:cNvSpPr>
          <p:nvPr>
            <p:ph type="sldNum" sz="quarter" idx="12"/>
          </p:nvPr>
        </p:nvSpPr>
        <p:spPr/>
        <p:txBody>
          <a:bodyPr/>
          <a:lstStyle/>
          <a:p>
            <a:fld id="{CDACE531-2FE7-1449-9EEA-A972806695F4}"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A627400-D089-7447-864B-77479EBD4214}" type="datetimeFigureOut">
              <a:rPr lang="en-US" smtClean="0"/>
              <a:t>2/24/2021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ACE531-2FE7-1449-9EEA-A972806695F4}" type="slidenum">
              <a:rPr lang="en-US" smtClean="0"/>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A627400-D089-7447-864B-77479EBD4214}" type="datetimeFigureOut">
              <a:rPr lang="en-US" smtClean="0"/>
              <a:t>2/24/2021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DACE531-2FE7-1449-9EEA-A972806695F4}" type="slidenum">
              <a:rPr lang="en-US" smtClean="0"/>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Code Samp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hasCustomPrompt="1"/>
          </p:nvPr>
        </p:nvSpPr>
        <p:spPr/>
        <p:txBody>
          <a:bodyPr/>
          <a:lstStyle>
            <a:lvl1pPr marL="0" indent="0">
              <a:buNone/>
              <a:defRPr>
                <a:latin typeface="Consolas" panose="020B0609020204030204" pitchFamily="49" charset="0"/>
                <a:cs typeface="Consolas" panose="020B0609020204030204" pitchFamily="49" charset="0"/>
              </a:defRPr>
            </a:lvl1pPr>
            <a:lvl2pPr marL="457200" indent="0">
              <a:buNone/>
              <a:defRPr>
                <a:latin typeface="Consolas" panose="020B0609020204030204" pitchFamily="49" charset="0"/>
                <a:cs typeface="Consolas" panose="020B0609020204030204" pitchFamily="49" charset="0"/>
              </a:defRPr>
            </a:lvl2pPr>
            <a:lvl3pPr marL="914400" indent="0">
              <a:buNone/>
              <a:defRPr>
                <a:latin typeface="Consolas" panose="020B0609020204030204" pitchFamily="49" charset="0"/>
                <a:cs typeface="Consolas" panose="020B0609020204030204" pitchFamily="49" charset="0"/>
              </a:defRPr>
            </a:lvl3pPr>
            <a:lvl4pPr marL="1371600" indent="0">
              <a:buNone/>
              <a:defRPr>
                <a:latin typeface="Consolas" panose="020B0609020204030204" pitchFamily="49" charset="0"/>
                <a:cs typeface="Consolas" panose="020B0609020204030204" pitchFamily="49" charset="0"/>
              </a:defRPr>
            </a:lvl4pPr>
            <a:lvl5pPr marL="1828800" indent="0">
              <a:buNone/>
              <a:defRPr>
                <a:latin typeface="Consolas" panose="020B0609020204030204" pitchFamily="49" charset="0"/>
                <a:cs typeface="Consolas" panose="020B0609020204030204" pitchFamily="49" charset="0"/>
              </a:defRPr>
            </a:lvl5pPr>
          </a:lstStyle>
          <a:p>
            <a:pPr lvl="0"/>
            <a:r>
              <a:rPr lang="en-US"/>
              <a:t>Code sample</a:t>
            </a:r>
          </a:p>
        </p:txBody>
      </p:sp>
      <p:sp>
        <p:nvSpPr>
          <p:cNvPr id="4" name="Date Placeholder 3"/>
          <p:cNvSpPr>
            <a:spLocks noGrp="1"/>
          </p:cNvSpPr>
          <p:nvPr>
            <p:ph type="dt" sz="half" idx="10"/>
          </p:nvPr>
        </p:nvSpPr>
        <p:spPr/>
        <p:txBody>
          <a:bodyPr/>
          <a:lstStyle/>
          <a:p>
            <a:fld id="{0A627400-D089-7447-864B-77479EBD4214}" type="datetimeFigureOut">
              <a:rPr lang="en-US" smtClean="0"/>
              <a:t>2/24/2021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ACE531-2FE7-1449-9EEA-A972806695F4}" type="slidenum">
              <a:rPr lang="en-US" smtClean="0"/>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0A627400-D089-7447-864B-77479EBD4214}" type="datetimeFigureOut">
              <a:rPr lang="en-US" smtClean="0"/>
              <a:t>2/24/2021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DACE531-2FE7-1449-9EEA-A972806695F4}" type="slidenum">
              <a:rPr lang="en-US" smtClean="0"/>
              <a:t>‹#›</a:t>
            </a:fld>
            <a:endParaRPr lang="en-US"/>
          </a:p>
        </p:txBody>
      </p:sp>
      <p:graphicFrame>
        <p:nvGraphicFramePr>
          <p:cNvPr id="6" name="Chart 5"/>
          <p:cNvGraphicFramePr/>
          <p:nvPr userDrawn="1"/>
        </p:nvGraphicFramePr>
        <p:xfrm>
          <a:off x="2032000" y="719666"/>
          <a:ext cx="8128000" cy="5418667"/>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A627400-D089-7447-864B-77479EBD4214}" type="datetimeFigureOut">
              <a:rPr lang="en-US" smtClean="0"/>
              <a:t>2/24/2021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ACE531-2FE7-1449-9EEA-A972806695F4}" type="slidenum">
              <a:rPr lang="en-US" smtClean="0"/>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rogres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A627400-D089-7447-864B-77479EBD4214}" type="datetimeFigureOut">
              <a:rPr lang="en-US" smtClean="0"/>
              <a:t>2/24/2021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DACE531-2FE7-1449-9EEA-A972806695F4}" type="slidenum">
              <a:rPr lang="en-US" smtClean="0"/>
              <a:t>‹#›</a:t>
            </a:fld>
            <a:endParaRPr lang="en-US"/>
          </a:p>
        </p:txBody>
      </p:sp>
      <p:graphicFrame>
        <p:nvGraphicFramePr>
          <p:cNvPr id="7" name="Diagram 6"/>
          <p:cNvGraphicFramePr/>
          <p:nvPr userDrawn="1"/>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A627400-D089-7447-864B-77479EBD4214}" type="datetimeFigureOut">
              <a:rPr lang="en-US" smtClean="0"/>
              <a:t>2/24/2021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DACE531-2FE7-1449-9EEA-A972806695F4}" type="slidenum">
              <a:rPr lang="en-US" smtClean="0"/>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Announcement">
    <p:spTree>
      <p:nvGrpSpPr>
        <p:cNvPr id="1" name=""/>
        <p:cNvGrpSpPr/>
        <p:nvPr/>
      </p:nvGrpSpPr>
      <p:grpSpPr>
        <a:xfrm>
          <a:off x="0" y="0"/>
          <a:ext cx="0" cy="0"/>
          <a:chOff x="0" y="0"/>
          <a:chExt cx="0" cy="0"/>
        </a:xfrm>
      </p:grpSpPr>
      <p:pic>
        <p:nvPicPr>
          <p:cNvPr id="22" name="Graphic 21"/>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12192000" cy="7106479"/>
          </a:xfrm>
          <a:prstGeom prst="rect">
            <a:avLst/>
          </a:prstGeom>
        </p:spPr>
      </p:pic>
      <p:sp>
        <p:nvSpPr>
          <p:cNvPr id="3" name="Date Placeholder 2"/>
          <p:cNvSpPr>
            <a:spLocks noGrp="1"/>
          </p:cNvSpPr>
          <p:nvPr>
            <p:ph type="dt" sz="half" idx="10"/>
          </p:nvPr>
        </p:nvSpPr>
        <p:spPr/>
        <p:txBody>
          <a:bodyPr/>
          <a:lstStyle/>
          <a:p>
            <a:fld id="{0A627400-D089-7447-864B-77479EBD4214}" type="datetimeFigureOut">
              <a:rPr lang="en-US" smtClean="0"/>
              <a:t>2/24/2021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DACE531-2FE7-1449-9EEA-A972806695F4}" type="slidenum">
              <a:rPr lang="en-US" smtClean="0"/>
              <a:t>‹#›</a:t>
            </a:fld>
            <a:endParaRPr lang="en-US"/>
          </a:p>
        </p:txBody>
      </p:sp>
      <p:sp>
        <p:nvSpPr>
          <p:cNvPr id="6" name="Rectangle: Rounded Corners 4"/>
          <p:cNvSpPr/>
          <p:nvPr userDrawn="1"/>
        </p:nvSpPr>
        <p:spPr bwMode="auto">
          <a:xfrm>
            <a:off x="838200" y="1021680"/>
            <a:ext cx="1846092" cy="384048"/>
          </a:xfrm>
          <a:prstGeom prst="roundRect">
            <a:avLst>
              <a:gd name="adj" fmla="val 26320"/>
            </a:avLst>
          </a:prstGeom>
          <a:solidFill>
            <a:schemeClr val="accent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0" rIns="91440" bIns="0" numCol="1" spcCol="0" rtlCol="0" fromWordArt="0" anchor="ctr" anchorCtr="0" forceAA="0" compatLnSpc="1">
            <a:noAutofit/>
          </a:bodyPr>
          <a:lstStyle/>
          <a:p>
            <a:pPr marL="0" marR="0" lvl="0" indent="0" algn="ctr" defTabSz="932180" rtl="0" eaLnBrk="1" fontAlgn="base" latinLnBrk="0" hangingPunct="1">
              <a:lnSpc>
                <a:spcPct val="100000"/>
              </a:lnSpc>
              <a:spcBef>
                <a:spcPct val="0"/>
              </a:spcBef>
              <a:spcAft>
                <a:spcPct val="0"/>
              </a:spcAft>
              <a:buClrTx/>
              <a:buSzTx/>
              <a:buFontTx/>
              <a:buNone/>
              <a:defRPr/>
            </a:pPr>
            <a:r>
              <a:rPr kumimoji="0" lang="en-US" sz="1500" b="0" i="0" u="none" strike="noStrike" kern="1200" cap="none" spc="200" normalizeH="0" baseline="0" noProof="0">
                <a:ln>
                  <a:noFill/>
                </a:ln>
                <a:gradFill>
                  <a:gsLst>
                    <a:gs pos="0">
                      <a:srgbClr val="002050"/>
                    </a:gs>
                    <a:gs pos="100000">
                      <a:srgbClr val="002050"/>
                    </a:gs>
                  </a:gsLst>
                  <a:lin ang="5400000" scaled="0"/>
                </a:gradFill>
                <a:effectLst/>
                <a:uLnTx/>
                <a:uFillTx/>
                <a:latin typeface="Open Sans" panose="020B0606030504020204" pitchFamily="34" charset="0"/>
                <a:ea typeface="+mn-ea"/>
                <a:cs typeface="Open Sans" panose="020B0606030504020204" pitchFamily="34" charset="0"/>
              </a:rPr>
              <a:t>RELEASED</a:t>
            </a:r>
          </a:p>
        </p:txBody>
      </p:sp>
      <p:pic>
        <p:nvPicPr>
          <p:cNvPr id="11" name="Graphic 10"/>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8734126" y="3328313"/>
            <a:ext cx="3291797" cy="3012831"/>
          </a:xfrm>
          <a:prstGeom prst="rect">
            <a:avLst/>
          </a:prstGeom>
        </p:spPr>
      </p:pic>
      <p:sp>
        <p:nvSpPr>
          <p:cNvPr id="12" name="Title 1"/>
          <p:cNvSpPr>
            <a:spLocks noGrp="1"/>
          </p:cNvSpPr>
          <p:nvPr>
            <p:ph type="title" hasCustomPrompt="1"/>
          </p:nvPr>
        </p:nvSpPr>
        <p:spPr>
          <a:xfrm>
            <a:off x="838200" y="1575065"/>
            <a:ext cx="10515600" cy="669008"/>
          </a:xfrm>
        </p:spPr>
        <p:txBody>
          <a:bodyPr>
            <a:normAutofit/>
          </a:bodyPr>
          <a:lstStyle>
            <a:lvl1pPr>
              <a:defRPr sz="3600"/>
            </a:lvl1pPr>
          </a:lstStyle>
          <a:p>
            <a:r>
              <a:rPr lang="en-US"/>
              <a:t>Announcement</a:t>
            </a:r>
          </a:p>
        </p:txBody>
      </p:sp>
      <p:sp>
        <p:nvSpPr>
          <p:cNvPr id="13" name="Content Placeholder 2"/>
          <p:cNvSpPr>
            <a:spLocks noGrp="1"/>
          </p:cNvSpPr>
          <p:nvPr>
            <p:ph idx="1" hasCustomPrompt="1"/>
          </p:nvPr>
        </p:nvSpPr>
        <p:spPr>
          <a:xfrm>
            <a:off x="838200" y="2476901"/>
            <a:ext cx="10515600" cy="2636966"/>
          </a:xfrm>
        </p:spPr>
        <p:txBody>
          <a:bodyPr/>
          <a:lstStyle/>
          <a:p>
            <a:pPr lvl="0"/>
            <a:r>
              <a:rPr lang="en-US"/>
              <a:t>Value prop 1</a:t>
            </a:r>
          </a:p>
          <a:p>
            <a:pPr lvl="0"/>
            <a:r>
              <a:rPr lang="en-US"/>
              <a:t>Value prop 2</a:t>
            </a:r>
          </a:p>
          <a:p>
            <a:pPr lvl="0"/>
            <a:r>
              <a:rPr lang="en-US"/>
              <a:t>Value prop 3</a:t>
            </a:r>
          </a:p>
        </p:txBody>
      </p:sp>
      <p:sp>
        <p:nvSpPr>
          <p:cNvPr id="15" name="Content Placeholder 2"/>
          <p:cNvSpPr>
            <a:spLocks noGrp="1"/>
          </p:cNvSpPr>
          <p:nvPr>
            <p:ph idx="13" hasCustomPrompt="1"/>
          </p:nvPr>
        </p:nvSpPr>
        <p:spPr>
          <a:xfrm>
            <a:off x="838200" y="5257171"/>
            <a:ext cx="10515600" cy="579149"/>
          </a:xfrm>
        </p:spPr>
        <p:txBody>
          <a:bodyPr/>
          <a:lstStyle>
            <a:lvl1pPr>
              <a:buNone/>
              <a:defRPr>
                <a:solidFill>
                  <a:schemeClr val="accent4">
                    <a:lumMod val="60000"/>
                    <a:lumOff val="40000"/>
                  </a:schemeClr>
                </a:solidFill>
              </a:defRPr>
            </a:lvl1pPr>
          </a:lstStyle>
          <a:p>
            <a:pPr lvl="0"/>
            <a:r>
              <a:rPr lang="en-US"/>
              <a:t>Link</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42" presetClass="path" presetSubtype="0" decel="100000" fill="hold" grpId="1" nodeType="withEffect">
                                  <p:stCondLst>
                                    <p:cond delay="0"/>
                                  </p:stCondLst>
                                  <p:childTnLst>
                                    <p:animMotion origin="layout" path="M 2.08333E-6 2.96296E-6 L 2.08333E-6 0.03842 " pathEditMode="relative" rAng="0" ptsTypes="AA">
                                      <p:cBhvr>
                                        <p:cTn id="9" dur="500" spd="-100000" fill="hold"/>
                                        <p:tgtEl>
                                          <p:spTgt spid="6"/>
                                        </p:tgtEl>
                                        <p:attrNameLst>
                                          <p:attrName>ppt_x</p:attrName>
                                          <p:attrName>ppt_y</p:attrName>
                                        </p:attrNameLst>
                                      </p:cBhvr>
                                      <p:rCtr x="0" y="192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A627400-D089-7447-864B-77479EBD4214}" type="datetimeFigureOut">
              <a:rPr lang="en-US" smtClean="0"/>
              <a:t>2/24/2021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DACE531-2FE7-1449-9EEA-A972806695F4}" type="slidenum">
              <a:rPr lang="en-US" smtClean="0"/>
              <a:t>‹#›</a:t>
            </a:fld>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A627400-D089-7447-864B-77479EBD4214}" type="datetimeFigureOut">
              <a:rPr lang="en-US" smtClean="0"/>
              <a:t>2/24/2021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ACE531-2FE7-1449-9EEA-A972806695F4}" type="slidenum">
              <a:rPr lang="en-US" smtClean="0"/>
              <a:t>‹#›</a:t>
            </a:fld>
            <a:endParaRPr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A627400-D089-7447-864B-77479EBD4214}" type="datetimeFigureOut">
              <a:rPr lang="en-US" smtClean="0"/>
              <a:t>2/24/2021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ACE531-2FE7-1449-9EEA-A972806695F4}" type="slidenum">
              <a:rPr lang="en-US" smtClean="0"/>
              <a:t>‹#›</a:t>
            </a:fld>
            <a:endParaRPr 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Microsoft Learn">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srcRect/>
          <a:stretch>
            <a:fillRect/>
          </a:stretch>
        </p:blipFill>
        <p:spPr>
          <a:xfrm>
            <a:off x="0" y="0"/>
            <a:ext cx="12192000" cy="6858000"/>
          </a:xfrm>
          <a:prstGeom prst="rect">
            <a:avLst/>
          </a:prstGeom>
        </p:spPr>
      </p:pic>
      <p:pic>
        <p:nvPicPr>
          <p:cNvPr id="6" name="MS logo gray - EMF" descr="Microsoft logo, gray text version"/>
          <p:cNvPicPr>
            <a:picLocks noChangeAspect="1"/>
          </p:cNvPicPr>
          <p:nvPr userDrawn="1"/>
        </p:nvPicPr>
        <p:blipFill>
          <a:blip r:embed="rId3"/>
          <a:stretch>
            <a:fillRect/>
          </a:stretch>
        </p:blipFill>
        <p:spPr bwMode="black">
          <a:xfrm>
            <a:off x="594518" y="613556"/>
            <a:ext cx="1366440" cy="292608"/>
          </a:xfrm>
          <a:prstGeom prst="rect">
            <a:avLst/>
          </a:prstGeom>
        </p:spPr>
      </p:pic>
      <p:sp>
        <p:nvSpPr>
          <p:cNvPr id="12" name="Text Placeholder 4"/>
          <p:cNvSpPr txBox="1"/>
          <p:nvPr userDrawn="1"/>
        </p:nvSpPr>
        <p:spPr>
          <a:xfrm>
            <a:off x="568960" y="6259684"/>
            <a:ext cx="4163498" cy="307777"/>
          </a:xfrm>
          <a:prstGeom prst="rect">
            <a:avLst/>
          </a:prstGeom>
          <a:noFill/>
        </p:spPr>
        <p:txBody>
          <a:bodyPr wrap="square" lIns="0" tIns="0" rIns="0" bIns="0">
            <a:spAutoFit/>
          </a:bodyPr>
          <a:lstStyle>
            <a:lvl1pPr marL="0" marR="0" indent="0" algn="l" defTabSz="932815" rtl="0" eaLnBrk="1" fontAlgn="auto" latinLnBrk="0" hangingPunct="1">
              <a:lnSpc>
                <a:spcPct val="100000"/>
              </a:lnSpc>
              <a:spcBef>
                <a:spcPts val="0"/>
              </a:spcBef>
              <a:spcAft>
                <a:spcPts val="0"/>
              </a:spcAft>
              <a:buClrTx/>
              <a:buSzPct val="90000"/>
              <a:buFont typeface="Wingdings" panose="05000000000000000000" pitchFamily="2" charset="2"/>
              <a:buNone/>
              <a:defRPr sz="2400" kern="1200" spc="0" baseline="0">
                <a:solidFill>
                  <a:srgbClr val="0078D4"/>
                </a:solidFill>
                <a:latin typeface="+mj-lt"/>
                <a:ea typeface="+mn-ea"/>
                <a:cs typeface="Segoe UI" panose="020B0502040204020203" pitchFamily="34" charset="0"/>
              </a:defRPr>
            </a:lvl1pPr>
            <a:lvl2pPr marL="457200" marR="0" indent="-228600" algn="l" defTabSz="932815" rtl="0" eaLnBrk="1" fontAlgn="auto" latinLnBrk="0" hangingPunct="1">
              <a:lnSpc>
                <a:spcPct val="100000"/>
              </a:lnSpc>
              <a:spcBef>
                <a:spcPct val="20000"/>
              </a:spcBef>
              <a:spcAft>
                <a:spcPts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815" rtl="0" eaLnBrk="1" fontAlgn="auto" latinLnBrk="0" hangingPunct="1">
              <a:lnSpc>
                <a:spcPct val="100000"/>
              </a:lnSpc>
              <a:spcBef>
                <a:spcPct val="20000"/>
              </a:spcBef>
              <a:spcAft>
                <a:spcPts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3280" marR="0" indent="-180975" algn="l" defTabSz="932815" rtl="0" eaLnBrk="1" fontAlgn="auto" latinLnBrk="0" hangingPunct="1">
              <a:lnSpc>
                <a:spcPct val="100000"/>
              </a:lnSpc>
              <a:spcBef>
                <a:spcPct val="20000"/>
              </a:spcBef>
              <a:spcAft>
                <a:spcPts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4255" marR="0" indent="-168275" algn="l" defTabSz="932815" rtl="0" eaLnBrk="1" fontAlgn="auto" latinLnBrk="0" hangingPunct="1">
              <a:lnSpc>
                <a:spcPct val="100000"/>
              </a:lnSpc>
              <a:spcBef>
                <a:spcPct val="20000"/>
              </a:spcBef>
              <a:spcAft>
                <a:spcPts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4765" indent="-233045" algn="l" defTabSz="93281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3031490" indent="-233045" algn="l" defTabSz="93281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97580" indent="-233045" algn="l" defTabSz="93281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964305" indent="-233045" algn="l" defTabSz="93281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2000"/>
              <a:t>Microsoft.com/Learn</a:t>
            </a: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rgbClr val="243A5E"/>
        </a:solidFill>
        <a:effectLst/>
      </p:bgPr>
    </p:bg>
    <p:spTree>
      <p:nvGrpSpPr>
        <p:cNvPr id="1" name=""/>
        <p:cNvGrpSpPr/>
        <p:nvPr/>
      </p:nvGrpSpPr>
      <p:grpSpPr>
        <a:xfrm>
          <a:off x="0" y="0"/>
          <a:ext cx="0" cy="0"/>
          <a:chOff x="0" y="0"/>
          <a:chExt cx="0" cy="0"/>
        </a:xfrm>
      </p:grpSpPr>
      <p:pic>
        <p:nvPicPr>
          <p:cNvPr id="3" name="Image" descr="Image"/>
          <p:cNvPicPr>
            <a:picLocks noChangeAspect="1"/>
          </p:cNvPicPr>
          <p:nvPr userDrawn="1"/>
        </p:nvPicPr>
        <p:blipFill>
          <a:blip r:embed="rId2"/>
          <a:stretch>
            <a:fillRect/>
          </a:stretch>
        </p:blipFill>
        <p:spPr>
          <a:xfrm>
            <a:off x="1" y="0"/>
            <a:ext cx="12192000" cy="6858000"/>
          </a:xfrm>
          <a:prstGeom prst="rect">
            <a:avLst/>
          </a:prstGeom>
          <a:ln w="12700">
            <a:miter lim="400000"/>
            <a:headEnd/>
            <a:tailEnd/>
          </a:ln>
        </p:spPr>
      </p:pic>
      <p:pic>
        <p:nvPicPr>
          <p:cNvPr id="4" name="Image" descr="Image"/>
          <p:cNvPicPr>
            <a:picLocks noChangeAspect="1"/>
          </p:cNvPicPr>
          <p:nvPr userDrawn="1"/>
        </p:nvPicPr>
        <p:blipFill>
          <a:blip r:embed="rId3"/>
          <a:stretch>
            <a:fillRect/>
          </a:stretch>
        </p:blipFill>
        <p:spPr>
          <a:xfrm>
            <a:off x="0" y="702520"/>
            <a:ext cx="12190286" cy="6155481"/>
          </a:xfrm>
          <a:prstGeom prst="rect">
            <a:avLst/>
          </a:prstGeom>
          <a:ln w="12700">
            <a:miter lim="400000"/>
            <a:headEnd/>
            <a:tailEnd/>
          </a:ln>
        </p:spPr>
      </p:pic>
      <p:sp>
        <p:nvSpPr>
          <p:cNvPr id="9" name="Title 1"/>
          <p:cNvSpPr>
            <a:spLocks noGrp="1"/>
          </p:cNvSpPr>
          <p:nvPr>
            <p:ph type="title" hasCustomPrompt="1"/>
          </p:nvPr>
        </p:nvSpPr>
        <p:spPr>
          <a:xfrm>
            <a:off x="584200" y="2979778"/>
            <a:ext cx="6883400" cy="553998"/>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a:t>Presentation title </a:t>
            </a:r>
          </a:p>
        </p:txBody>
      </p:sp>
      <p:sp>
        <p:nvSpPr>
          <p:cNvPr id="5" name="Text Placeholder 4"/>
          <p:cNvSpPr>
            <a:spLocks noGrp="1"/>
          </p:cNvSpPr>
          <p:nvPr>
            <p:ph type="body" sz="quarter" idx="12" hasCustomPrompt="1"/>
          </p:nvPr>
        </p:nvSpPr>
        <p:spPr>
          <a:xfrm>
            <a:off x="584200" y="3962400"/>
            <a:ext cx="68834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pic>
        <p:nvPicPr>
          <p:cNvPr id="2" name="MS logo white - EMF" descr="Microsoft logo white text version"/>
          <p:cNvPicPr>
            <a:picLocks noChangeAspect="1"/>
          </p:cNvPicPr>
          <p:nvPr userDrawn="1"/>
        </p:nvPicPr>
        <p:blipFill>
          <a:blip r:embed="rId4"/>
          <a:stretch>
            <a:fillRect/>
          </a:stretch>
        </p:blipFill>
        <p:spPr bwMode="invGray">
          <a:xfrm>
            <a:off x="584200" y="585788"/>
            <a:ext cx="1366245" cy="292608"/>
          </a:xfrm>
          <a:prstGeom prst="rect">
            <a:avLst/>
          </a:prstGeom>
        </p:spPr>
      </p:pic>
    </p:spTree>
  </p:cSld>
  <p:clrMapOvr>
    <a:overrideClrMapping bg1="dk1" tx1="lt1" bg2="dk2" tx2="lt2" accent1="accent1" accent2="accent2" accent3="accent3" accent4="accent4" accent5="accent5" accent6="accent6" hlink="hlink" folHlink="folHlink"/>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4" name="Content Placeholder 3"/>
          <p:cNvSpPr>
            <a:spLocks noGrp="1"/>
          </p:cNvSpPr>
          <p:nvPr>
            <p:ph sz="quarter" idx="10"/>
          </p:nvPr>
        </p:nvSpPr>
        <p:spPr>
          <a:xfrm>
            <a:off x="584200" y="1435100"/>
            <a:ext cx="11018838" cy="48339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A627400-D089-7447-864B-77479EBD4214}" type="datetimeFigureOut">
              <a:rPr lang="en-US" smtClean="0"/>
              <a:t>2/24/2021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ACE531-2FE7-1449-9EEA-A972806695F4}" type="slidenum">
              <a:rPr lang="en-US" smtClean="0"/>
              <a:t>‹#›</a:t>
            </a:fld>
            <a:endParaRPr 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Content Placeholder 4"/>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5"/>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905" indent="0">
              <a:buFont typeface="Wingdings" panose="05000000000000000000" pitchFamily="2" charset="2"/>
              <a:buNone/>
              <a:defRPr sz="2000" b="0"/>
            </a:lvl2pPr>
            <a:lvl3pPr marL="450850" indent="0">
              <a:buFont typeface="Wingdings" panose="05000000000000000000" pitchFamily="2" charset="2"/>
              <a:buNone/>
              <a:defRPr sz="1600" b="0"/>
            </a:lvl3pPr>
            <a:lvl4pPr marL="652145" indent="0">
              <a:buFont typeface="Wingdings" panose="05000000000000000000" pitchFamily="2" charset="2"/>
              <a:buNone/>
              <a:defRPr sz="1400" b="0"/>
            </a:lvl4pPr>
            <a:lvl5pPr marL="854075" indent="0">
              <a:buFont typeface="Wingdings" panose="05000000000000000000" pitchFamily="2" charset="2"/>
              <a:buNone/>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p:cNvSpPr>
            <a:spLocks noGrp="1"/>
          </p:cNvSpPr>
          <p:nvPr>
            <p:ph type="body" sz="quarter" idx="12"/>
          </p:nvPr>
        </p:nvSpPr>
        <p:spPr>
          <a:xfrm>
            <a:off x="6397171" y="1435100"/>
            <a:ext cx="5212080" cy="1649682"/>
          </a:xfrm>
        </p:spPr>
        <p:txBody>
          <a:bodyPr wrap="square">
            <a:spAutoFit/>
          </a:bodyPr>
          <a:lstStyle>
            <a:lvl1pPr marL="0" indent="0">
              <a:spcBef>
                <a:spcPts val="1225"/>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905" indent="0">
              <a:buFont typeface="Wingdings" panose="05000000000000000000" pitchFamily="2" charset="2"/>
              <a:buNone/>
              <a:defRPr sz="2000" b="0"/>
            </a:lvl2pPr>
            <a:lvl3pPr marL="450850" indent="0">
              <a:buFont typeface="Wingdings" panose="05000000000000000000" pitchFamily="2" charset="2"/>
              <a:buNone/>
              <a:defRPr sz="1600" b="0"/>
            </a:lvl3pPr>
            <a:lvl4pPr marL="652145" indent="0">
              <a:buFont typeface="Wingdings" panose="05000000000000000000" pitchFamily="2" charset="2"/>
              <a:buNone/>
              <a:defRPr sz="1400" b="0"/>
            </a:lvl4pPr>
            <a:lvl5pPr marL="854075" indent="0">
              <a:buFont typeface="Wingdings" panose="05000000000000000000" pitchFamily="2" charset="2"/>
              <a:buNone/>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wo Column Bullet with Subheads">
    <p:spTree>
      <p:nvGrpSpPr>
        <p:cNvPr id="1" name=""/>
        <p:cNvGrpSpPr/>
        <p:nvPr/>
      </p:nvGrpSpPr>
      <p:grpSpPr>
        <a:xfrm>
          <a:off x="0" y="0"/>
          <a:ext cx="0" cy="0"/>
          <a:chOff x="0" y="0"/>
          <a:chExt cx="0" cy="0"/>
        </a:xfrm>
      </p:grpSpPr>
      <p:sp>
        <p:nvSpPr>
          <p:cNvPr id="2" name="Title 1"/>
          <p:cNvSpPr>
            <a:spLocks noGrp="1"/>
          </p:cNvSpPr>
          <p:nvPr>
            <p:ph type="title"/>
          </p:nvPr>
        </p:nvSpPr>
        <p:spPr>
          <a:xfrm>
            <a:off x="588263" y="457200"/>
            <a:ext cx="11018520" cy="553998"/>
          </a:xfrm>
        </p:spPr>
        <p:txBody>
          <a:bodyPr>
            <a:spAutoFit/>
          </a:bodyPr>
          <a:lstStyle>
            <a:lvl1pPr>
              <a:defRPr/>
            </a:lvl1pPr>
          </a:lstStyle>
          <a:p>
            <a:r>
              <a:rPr lang="en-US"/>
              <a:t>Click to edit Master title style</a:t>
            </a:r>
          </a:p>
        </p:txBody>
      </p:sp>
      <p:sp>
        <p:nvSpPr>
          <p:cNvPr id="12" name="Text Placeholder 11"/>
          <p:cNvSpPr>
            <a:spLocks noGrp="1"/>
          </p:cNvSpPr>
          <p:nvPr>
            <p:ph type="body" sz="quarter" idx="16"/>
          </p:nvPr>
        </p:nvSpPr>
        <p:spPr>
          <a:xfrm>
            <a:off x="584200"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8" name="Text Placeholder 7"/>
          <p:cNvSpPr>
            <a:spLocks noGrp="1"/>
          </p:cNvSpPr>
          <p:nvPr>
            <p:ph type="body" sz="quarter" idx="14"/>
          </p:nvPr>
        </p:nvSpPr>
        <p:spPr>
          <a:xfrm>
            <a:off x="584200" y="2084388"/>
            <a:ext cx="5219700" cy="1612749"/>
          </a:xfrm>
        </p:spPr>
        <p:txBody>
          <a:bodyPr>
            <a:spAutoFit/>
          </a:bodyPr>
          <a:lstStyle>
            <a:lvl1pPr marL="171450" indent="-171450">
              <a:defRPr lang="en-US" sz="2400" dirty="0"/>
            </a:lvl1pPr>
            <a:lvl2pPr marL="342900" indent="-171450">
              <a:defRPr lang="en-US" dirty="0"/>
            </a:lvl2pPr>
            <a:lvl3pPr marL="514350" indent="-171450">
              <a:defRPr lang="en-US" dirty="0"/>
            </a:lvl3pPr>
            <a:lvl4pPr marL="666750" indent="-152400">
              <a:defRPr lang="en-US" dirty="0"/>
            </a:lvl4pPr>
            <a:lvl5pPr marL="793750" indent="-120650">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11"/>
          <p:cNvSpPr>
            <a:spLocks noGrp="1"/>
          </p:cNvSpPr>
          <p:nvPr>
            <p:ph type="body" sz="quarter" idx="17"/>
          </p:nvPr>
        </p:nvSpPr>
        <p:spPr>
          <a:xfrm>
            <a:off x="6397625"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0" name="Text Placeholder 9"/>
          <p:cNvSpPr>
            <a:spLocks noGrp="1"/>
          </p:cNvSpPr>
          <p:nvPr>
            <p:ph type="body" sz="quarter" idx="15"/>
          </p:nvPr>
        </p:nvSpPr>
        <p:spPr>
          <a:xfrm>
            <a:off x="6397625" y="2084388"/>
            <a:ext cx="5219700" cy="1612749"/>
          </a:xfrm>
        </p:spPr>
        <p:txBody>
          <a:bodyPr>
            <a:spAutoFit/>
          </a:bodyPr>
          <a:lstStyle>
            <a:lvl1pPr marL="171450" indent="-171450">
              <a:defRPr lang="en-US" sz="2400" dirty="0"/>
            </a:lvl1pPr>
            <a:lvl2pPr marL="342900" indent="-171450">
              <a:defRPr lang="en-US" dirty="0"/>
            </a:lvl2pPr>
            <a:lvl3pPr marL="514350" indent="-171450">
              <a:defRPr lang="en-US" dirty="0"/>
            </a:lvl3pPr>
            <a:lvl4pPr marL="685800" indent="-136525">
              <a:defRPr lang="en-US" dirty="0"/>
            </a:lvl4pPr>
            <a:lvl5pPr marL="793750" indent="-120650">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hree Column Bullet with Subheads">
    <p:spTree>
      <p:nvGrpSpPr>
        <p:cNvPr id="1" name=""/>
        <p:cNvGrpSpPr/>
        <p:nvPr/>
      </p:nvGrpSpPr>
      <p:grpSpPr>
        <a:xfrm>
          <a:off x="0" y="0"/>
          <a:ext cx="0" cy="0"/>
          <a:chOff x="0" y="0"/>
          <a:chExt cx="0" cy="0"/>
        </a:xfrm>
      </p:grpSpPr>
      <p:sp>
        <p:nvSpPr>
          <p:cNvPr id="3" name="Title 2"/>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19" name="Text Placeholder 11"/>
          <p:cNvSpPr>
            <a:spLocks noGrp="1"/>
          </p:cNvSpPr>
          <p:nvPr>
            <p:ph type="body" sz="quarter" idx="16"/>
          </p:nvPr>
        </p:nvSpPr>
        <p:spPr>
          <a:xfrm>
            <a:off x="585217" y="1438275"/>
            <a:ext cx="3264408" cy="738664"/>
          </a:xfrm>
        </p:spPr>
        <p:txBody>
          <a:bodyPr anchor="t"/>
          <a:lstStyle>
            <a:lvl1pPr marL="0" indent="0">
              <a:spcBef>
                <a:spcPts val="0"/>
              </a:spcBef>
              <a:buNone/>
              <a:defRPr sz="2400">
                <a:solidFill>
                  <a:schemeClr val="tx1"/>
                </a:solidFill>
                <a:latin typeface="+mj-lt"/>
              </a:defRPr>
            </a:lvl1pPr>
          </a:lstStyle>
          <a:p>
            <a:pPr lvl="0"/>
            <a:r>
              <a:rPr lang="en-US"/>
              <a:t>Click to edit Master text styles</a:t>
            </a:r>
          </a:p>
        </p:txBody>
      </p:sp>
      <p:sp>
        <p:nvSpPr>
          <p:cNvPr id="20" name="Text Placeholder 7"/>
          <p:cNvSpPr>
            <a:spLocks noGrp="1"/>
          </p:cNvSpPr>
          <p:nvPr>
            <p:ph type="body" sz="quarter" idx="14"/>
          </p:nvPr>
        </p:nvSpPr>
        <p:spPr>
          <a:xfrm>
            <a:off x="585217" y="2390775"/>
            <a:ext cx="3264408" cy="1760482"/>
          </a:xfrm>
        </p:spPr>
        <p:txBody>
          <a:bodyPr wrap="square">
            <a:spAutoFit/>
          </a:bodyPr>
          <a:lstStyle>
            <a:lvl1pPr marL="176530" indent="-176530">
              <a:defRPr lang="en-US" sz="2000" dirty="0"/>
            </a:lvl1pPr>
            <a:lvl2pPr marL="322580" indent="-151130">
              <a:defRPr lang="en-US" sz="1800" dirty="0"/>
            </a:lvl2pPr>
            <a:lvl3pPr marL="466725" indent="-138430">
              <a:defRPr lang="en-US" dirty="0"/>
            </a:lvl3pPr>
            <a:lvl4pPr marL="595630" indent="-128905">
              <a:defRPr lang="en-US" dirty="0"/>
            </a:lvl4pPr>
            <a:lvl5pPr marL="732155" indent="-12255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11"/>
          <p:cNvSpPr>
            <a:spLocks noGrp="1"/>
          </p:cNvSpPr>
          <p:nvPr>
            <p:ph type="body" sz="quarter" idx="17"/>
          </p:nvPr>
        </p:nvSpPr>
        <p:spPr>
          <a:xfrm>
            <a:off x="4463796" y="1438275"/>
            <a:ext cx="3264408" cy="738664"/>
          </a:xfrm>
        </p:spPr>
        <p:txBody>
          <a:bodyPr anchor="t"/>
          <a:lstStyle>
            <a:lvl1pPr marL="0" indent="0">
              <a:spcBef>
                <a:spcPts val="0"/>
              </a:spcBef>
              <a:buNone/>
              <a:defRPr sz="2400">
                <a:solidFill>
                  <a:schemeClr val="tx1"/>
                </a:solidFill>
                <a:latin typeface="+mj-lt"/>
              </a:defRPr>
            </a:lvl1pPr>
          </a:lstStyle>
          <a:p>
            <a:pPr lvl="0"/>
            <a:r>
              <a:rPr lang="en-US"/>
              <a:t>Click to edit Master text styles</a:t>
            </a:r>
          </a:p>
        </p:txBody>
      </p:sp>
      <p:sp>
        <p:nvSpPr>
          <p:cNvPr id="22" name="Text Placeholder 9"/>
          <p:cNvSpPr>
            <a:spLocks noGrp="1"/>
          </p:cNvSpPr>
          <p:nvPr>
            <p:ph type="body" sz="quarter" idx="15"/>
          </p:nvPr>
        </p:nvSpPr>
        <p:spPr>
          <a:xfrm>
            <a:off x="4463796" y="2384135"/>
            <a:ext cx="3264408" cy="1760482"/>
          </a:xfrm>
        </p:spPr>
        <p:txBody>
          <a:bodyPr wrap="square">
            <a:spAutoFit/>
          </a:bodyPr>
          <a:lstStyle>
            <a:lvl1pPr marL="176530" indent="-176530">
              <a:defRPr lang="en-US" sz="2000" dirty="0"/>
            </a:lvl1pPr>
            <a:lvl2pPr marL="398780" indent="-170180">
              <a:defRPr lang="en-US" sz="1800" dirty="0"/>
            </a:lvl2pPr>
            <a:lvl3pPr marL="555625" indent="-157480">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Text Placeholder 11"/>
          <p:cNvSpPr>
            <a:spLocks noGrp="1"/>
          </p:cNvSpPr>
          <p:nvPr>
            <p:ph type="body" sz="quarter" idx="18"/>
          </p:nvPr>
        </p:nvSpPr>
        <p:spPr>
          <a:xfrm>
            <a:off x="8342375" y="1438275"/>
            <a:ext cx="3264408" cy="738664"/>
          </a:xfrm>
        </p:spPr>
        <p:txBody>
          <a:bodyPr anchor="t"/>
          <a:lstStyle>
            <a:lvl1pPr marL="0" indent="0">
              <a:spcBef>
                <a:spcPts val="0"/>
              </a:spcBef>
              <a:buNone/>
              <a:defRPr sz="2400">
                <a:solidFill>
                  <a:schemeClr val="tx1"/>
                </a:solidFill>
                <a:latin typeface="+mj-lt"/>
              </a:defRPr>
            </a:lvl1pPr>
          </a:lstStyle>
          <a:p>
            <a:pPr lvl="0"/>
            <a:r>
              <a:rPr lang="en-US"/>
              <a:t>Click to edit Master text styles</a:t>
            </a:r>
          </a:p>
        </p:txBody>
      </p:sp>
      <p:sp>
        <p:nvSpPr>
          <p:cNvPr id="24" name="Text Placeholder 7"/>
          <p:cNvSpPr>
            <a:spLocks noGrp="1"/>
          </p:cNvSpPr>
          <p:nvPr>
            <p:ph type="body" sz="quarter" idx="19"/>
          </p:nvPr>
        </p:nvSpPr>
        <p:spPr>
          <a:xfrm>
            <a:off x="8342375" y="2390775"/>
            <a:ext cx="3264408" cy="1760482"/>
          </a:xfrm>
        </p:spPr>
        <p:txBody>
          <a:bodyPr wrap="square">
            <a:spAutoFit/>
          </a:bodyPr>
          <a:lstStyle>
            <a:lvl1pPr marL="176530" indent="-176530">
              <a:defRPr lang="en-US" sz="2000" dirty="0"/>
            </a:lvl1pPr>
            <a:lvl2pPr marL="398780" indent="-170180">
              <a:defRPr lang="en-US" sz="1800" dirty="0"/>
            </a:lvl2pPr>
            <a:lvl3pPr marL="555625" indent="-157480">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Four Column Bullet with Subheads">
    <p:spTree>
      <p:nvGrpSpPr>
        <p:cNvPr id="1" name=""/>
        <p:cNvGrpSpPr/>
        <p:nvPr/>
      </p:nvGrpSpPr>
      <p:grpSpPr>
        <a:xfrm>
          <a:off x="0" y="0"/>
          <a:ext cx="0" cy="0"/>
          <a:chOff x="0" y="0"/>
          <a:chExt cx="0" cy="0"/>
        </a:xfrm>
      </p:grpSpPr>
      <p:sp>
        <p:nvSpPr>
          <p:cNvPr id="3" name="Title 2"/>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22" name="Text Placeholder 11"/>
          <p:cNvSpPr>
            <a:spLocks noGrp="1"/>
          </p:cNvSpPr>
          <p:nvPr>
            <p:ph type="body" sz="quarter" idx="16"/>
          </p:nvPr>
        </p:nvSpPr>
        <p:spPr>
          <a:xfrm>
            <a:off x="584200" y="14382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3" name="Text Placeholder 7"/>
          <p:cNvSpPr>
            <a:spLocks noGrp="1"/>
          </p:cNvSpPr>
          <p:nvPr>
            <p:ph type="body" sz="quarter" idx="14"/>
          </p:nvPr>
        </p:nvSpPr>
        <p:spPr>
          <a:xfrm>
            <a:off x="584200" y="2283115"/>
            <a:ext cx="2532063" cy="1698927"/>
          </a:xfrm>
        </p:spPr>
        <p:txBody>
          <a:bodyPr wrap="square">
            <a:spAutoFit/>
          </a:bodyPr>
          <a:lstStyle>
            <a:lvl1pPr marL="141605" indent="-141605">
              <a:defRPr lang="en-US" sz="1800" dirty="0"/>
            </a:lvl1pPr>
            <a:lvl2pPr marL="285750" indent="-125730">
              <a:defRPr lang="en-US" sz="1600" dirty="0"/>
            </a:lvl2pPr>
            <a:lvl3pPr marL="438150" indent="-133350">
              <a:defRPr lang="en-US" dirty="0"/>
            </a:lvl3pPr>
            <a:lvl4pPr marL="567055" indent="-114300">
              <a:defRPr lang="en-US" dirty="0"/>
            </a:lvl4pPr>
            <a:lvl5pPr marL="685800" indent="-10985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Text Placeholder 11"/>
          <p:cNvSpPr>
            <a:spLocks noGrp="1"/>
          </p:cNvSpPr>
          <p:nvPr>
            <p:ph type="body" sz="quarter" idx="17"/>
          </p:nvPr>
        </p:nvSpPr>
        <p:spPr>
          <a:xfrm>
            <a:off x="3413125" y="14382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5" name="Text Placeholder 9"/>
          <p:cNvSpPr>
            <a:spLocks noGrp="1"/>
          </p:cNvSpPr>
          <p:nvPr>
            <p:ph type="body" sz="quarter" idx="15"/>
          </p:nvPr>
        </p:nvSpPr>
        <p:spPr>
          <a:xfrm>
            <a:off x="3413125" y="2276475"/>
            <a:ext cx="2532063" cy="1698927"/>
          </a:xfrm>
        </p:spPr>
        <p:txBody>
          <a:bodyPr wrap="square">
            <a:spAutoFit/>
          </a:bodyPr>
          <a:lstStyle>
            <a:lvl1pPr marL="141605" indent="-141605">
              <a:defRPr lang="en-US" sz="1800" dirty="0"/>
            </a:lvl1pPr>
            <a:lvl2pPr marL="285750" indent="-125730">
              <a:defRPr lang="en-US" sz="1600" dirty="0"/>
            </a:lvl2pPr>
            <a:lvl3pPr marL="438150" indent="-133350">
              <a:defRPr lang="en-US" dirty="0"/>
            </a:lvl3pPr>
            <a:lvl4pPr marL="567055" indent="-114300">
              <a:defRPr lang="en-US" dirty="0"/>
            </a:lvl4pPr>
            <a:lvl5pPr marL="685800" indent="-10985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Text Placeholder 11"/>
          <p:cNvSpPr>
            <a:spLocks noGrp="1"/>
          </p:cNvSpPr>
          <p:nvPr>
            <p:ph type="body" sz="quarter" idx="18"/>
          </p:nvPr>
        </p:nvSpPr>
        <p:spPr>
          <a:xfrm>
            <a:off x="6244208" y="14382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7" name="Text Placeholder 7"/>
          <p:cNvSpPr>
            <a:spLocks noGrp="1"/>
          </p:cNvSpPr>
          <p:nvPr>
            <p:ph type="body" sz="quarter" idx="19"/>
          </p:nvPr>
        </p:nvSpPr>
        <p:spPr>
          <a:xfrm>
            <a:off x="6244208" y="2283115"/>
            <a:ext cx="2532063" cy="1698927"/>
          </a:xfrm>
        </p:spPr>
        <p:txBody>
          <a:bodyPr wrap="square">
            <a:spAutoFit/>
          </a:bodyPr>
          <a:lstStyle>
            <a:lvl1pPr marL="141605" indent="-141605">
              <a:defRPr lang="en-US" sz="1800" dirty="0"/>
            </a:lvl1pPr>
            <a:lvl2pPr marL="285750" indent="-125730">
              <a:defRPr lang="en-US" sz="1600" dirty="0"/>
            </a:lvl2pPr>
            <a:lvl3pPr marL="438150" indent="-133350">
              <a:defRPr lang="en-US" dirty="0"/>
            </a:lvl3pPr>
            <a:lvl4pPr marL="567055" indent="-114300">
              <a:defRPr lang="en-US" dirty="0"/>
            </a:lvl4pPr>
            <a:lvl5pPr marL="685800" indent="-10985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Text Placeholder 11"/>
          <p:cNvSpPr>
            <a:spLocks noGrp="1"/>
          </p:cNvSpPr>
          <p:nvPr>
            <p:ph type="body" sz="quarter" idx="20"/>
          </p:nvPr>
        </p:nvSpPr>
        <p:spPr>
          <a:xfrm>
            <a:off x="9073133" y="14382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9" name="Text Placeholder 9"/>
          <p:cNvSpPr>
            <a:spLocks noGrp="1"/>
          </p:cNvSpPr>
          <p:nvPr>
            <p:ph type="body" sz="quarter" idx="21"/>
          </p:nvPr>
        </p:nvSpPr>
        <p:spPr>
          <a:xfrm>
            <a:off x="9073133" y="2276475"/>
            <a:ext cx="2532063" cy="1698927"/>
          </a:xfrm>
        </p:spPr>
        <p:txBody>
          <a:bodyPr wrap="square">
            <a:spAutoFit/>
          </a:bodyPr>
          <a:lstStyle>
            <a:lvl1pPr marL="141605" indent="-141605">
              <a:defRPr lang="en-US" sz="1800" dirty="0"/>
            </a:lvl1pPr>
            <a:lvl2pPr marL="285750" indent="-125730">
              <a:defRPr lang="en-US" sz="1600" dirty="0"/>
            </a:lvl2pPr>
            <a:lvl3pPr marL="438150" indent="-133350">
              <a:defRPr lang="en-US" dirty="0"/>
            </a:lvl3pPr>
            <a:lvl4pPr marL="567055" indent="-114300">
              <a:defRPr lang="en-US" dirty="0"/>
            </a:lvl4pPr>
            <a:lvl5pPr marL="685800" indent="-10985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Only - left side ">
    <p:spTree>
      <p:nvGrpSpPr>
        <p:cNvPr id="1" name=""/>
        <p:cNvGrpSpPr/>
        <p:nvPr/>
      </p:nvGrpSpPr>
      <p:grpSpPr>
        <a:xfrm>
          <a:off x="0" y="0"/>
          <a:ext cx="0" cy="0"/>
          <a:chOff x="0" y="0"/>
          <a:chExt cx="0" cy="0"/>
        </a:xfrm>
      </p:grpSpPr>
      <p:sp>
        <p:nvSpPr>
          <p:cNvPr id="2" name="Title 1"/>
          <p:cNvSpPr>
            <a:spLocks noGrp="1"/>
          </p:cNvSpPr>
          <p:nvPr>
            <p:ph type="title"/>
          </p:nvPr>
        </p:nvSpPr>
        <p:spPr>
          <a:xfrm>
            <a:off x="588263" y="2875002"/>
            <a:ext cx="4160521" cy="1107996"/>
          </a:xfrm>
        </p:spPr>
        <p:txBody>
          <a:bodyPr wrap="square" anchor="ctr">
            <a:spAutoFit/>
          </a:bodyPr>
          <a:lstStyle/>
          <a:p>
            <a:r>
              <a:rPr lang="en-US"/>
              <a:t>Click to edit Master title style</a:t>
            </a: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p:cNvSpPr>
            <a:spLocks noGrp="1"/>
          </p:cNvSpPr>
          <p:nvPr>
            <p:ph type="title" hasCustomPrompt="1"/>
          </p:nvPr>
        </p:nvSpPr>
        <p:spPr>
          <a:xfrm>
            <a:off x="588263" y="588963"/>
            <a:ext cx="4158362" cy="2535236"/>
          </a:xfrm>
        </p:spPr>
        <p:txBody>
          <a:bodyPr anchor="b"/>
          <a:lstStyle>
            <a:lvl1pPr>
              <a:defRPr/>
            </a:lvl1pPr>
          </a:lstStyle>
          <a:p>
            <a:r>
              <a:rPr lang="en-US"/>
              <a:t>Title square photo layout </a:t>
            </a:r>
          </a:p>
        </p:txBody>
      </p:sp>
      <p:sp>
        <p:nvSpPr>
          <p:cNvPr id="4" name="Text Placeholder 3"/>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2305" indent="0">
              <a:buNone/>
              <a:defRPr/>
            </a:lvl4pPr>
            <a:lvl5pPr marL="855980"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 Diagonal Photo ">
    <p:spTree>
      <p:nvGrpSpPr>
        <p:cNvPr id="1" name=""/>
        <p:cNvGrpSpPr/>
        <p:nvPr/>
      </p:nvGrpSpPr>
      <p:grpSpPr>
        <a:xfrm>
          <a:off x="0" y="0"/>
          <a:ext cx="0" cy="0"/>
          <a:chOff x="0" y="0"/>
          <a:chExt cx="0" cy="0"/>
        </a:xfrm>
      </p:grpSpPr>
      <p:sp>
        <p:nvSpPr>
          <p:cNvPr id="3" name="Title 2"/>
          <p:cNvSpPr>
            <a:spLocks noGrp="1"/>
          </p:cNvSpPr>
          <p:nvPr>
            <p:ph type="title" hasCustomPrompt="1"/>
          </p:nvPr>
        </p:nvSpPr>
        <p:spPr>
          <a:xfrm>
            <a:off x="588263" y="588963"/>
            <a:ext cx="4745737" cy="2535236"/>
          </a:xfrm>
        </p:spPr>
        <p:txBody>
          <a:bodyPr anchor="b"/>
          <a:lstStyle>
            <a:lvl1pPr>
              <a:defRPr/>
            </a:lvl1pPr>
          </a:lstStyle>
          <a:p>
            <a:r>
              <a:rPr lang="en-US"/>
              <a:t>Title square photo layout </a:t>
            </a:r>
          </a:p>
        </p:txBody>
      </p:sp>
      <p:sp>
        <p:nvSpPr>
          <p:cNvPr id="4" name="Text Placeholder 3"/>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2305" indent="0">
              <a:buNone/>
              <a:defRPr/>
            </a:lvl4pPr>
            <a:lvl5pPr marL="855980" indent="0">
              <a:buNone/>
              <a:defRPr/>
            </a:lvl5pPr>
          </a:lstStyle>
          <a:p>
            <a:pPr lvl="0"/>
            <a:r>
              <a:rPr lang="en-US"/>
              <a:t>Click to edit Master text styles</a:t>
            </a:r>
          </a:p>
        </p:txBody>
      </p:sp>
      <p:sp>
        <p:nvSpPr>
          <p:cNvPr id="7" name="Picture Placeholder 6" descr="This photo is a 'placeholder' only. Drag or drop your photo here, or click and tap the center to insert a photo."/>
          <p:cNvSpPr>
            <a:spLocks noGrp="1" noChangeAspect="1"/>
          </p:cNvSpPr>
          <p:nvPr>
            <p:ph type="pic" sz="quarter" idx="11" hasCustomPrompt="1"/>
          </p:nvPr>
        </p:nvSpPr>
        <p:spPr bwMode="ltGray">
          <a:xfrm>
            <a:off x="5334000" y="0"/>
            <a:ext cx="6858000" cy="6858000"/>
          </a:xfrm>
          <a:custGeom>
            <a:avLst/>
            <a:gdLst>
              <a:gd name="connsiteX0" fmla="*/ 1545999 w 6837237"/>
              <a:gd name="connsiteY0" fmla="*/ 0 h 6858000"/>
              <a:gd name="connsiteX1" fmla="*/ 6837237 w 6837237"/>
              <a:gd name="connsiteY1" fmla="*/ 0 h 6858000"/>
              <a:gd name="connsiteX2" fmla="*/ 6837237 w 6837237"/>
              <a:gd name="connsiteY2" fmla="*/ 6858000 h 6858000"/>
              <a:gd name="connsiteX3" fmla="*/ 0 w 683723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37237" h="6858000">
                <a:moveTo>
                  <a:pt x="1545999" y="0"/>
                </a:moveTo>
                <a:lnTo>
                  <a:pt x="6837237" y="0"/>
                </a:lnTo>
                <a:lnTo>
                  <a:pt x="6837237" y="6858000"/>
                </a:lnTo>
                <a:lnTo>
                  <a:pt x="0" y="6858000"/>
                </a:lnTo>
                <a:close/>
              </a:path>
            </a:pathLst>
          </a:custGeom>
          <a:blipFill>
            <a:blip r:embed="rId2"/>
            <a:stretch>
              <a:fillRect/>
            </a:stretch>
          </a:blipFill>
        </p:spPr>
        <p:txBody>
          <a:bodyPr wrap="square" lIns="0" tIns="210312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A627400-D089-7447-864B-77479EBD4214}" type="datetimeFigureOut">
              <a:rPr lang="en-US" smtClean="0"/>
              <a:t>2/24/2021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ACE531-2FE7-1449-9EEA-A972806695F4}" type="slidenum">
              <a:rPr lang="en-US" smtClean="0"/>
              <a:t>‹#›</a:t>
            </a:fld>
            <a:endParaRPr 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p:cNvSpPr>
            <a:spLocks noGrp="1"/>
          </p:cNvSpPr>
          <p:nvPr>
            <p:ph type="title"/>
          </p:nvPr>
        </p:nvSpPr>
        <p:spPr>
          <a:xfrm>
            <a:off x="588263" y="585788"/>
            <a:ext cx="4159950" cy="5683249"/>
          </a:xfrm>
        </p:spPr>
        <p:txBody>
          <a:bodyPr anchor="ctr"/>
          <a:lstStyle/>
          <a:p>
            <a:r>
              <a:rPr lang="en-US"/>
              <a:t>Click to edit Master title style</a:t>
            </a:r>
          </a:p>
        </p:txBody>
      </p:sp>
      <p:sp>
        <p:nvSpPr>
          <p:cNvPr id="4" name="Picture Placeholder" descr="This photo is a 'placeholder' only. Drag or drop your photo here, or click and tap the center to insert a photo."/>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Diagonal Right Photo ">
    <p:spTree>
      <p:nvGrpSpPr>
        <p:cNvPr id="1" name=""/>
        <p:cNvGrpSpPr/>
        <p:nvPr/>
      </p:nvGrpSpPr>
      <p:grpSpPr>
        <a:xfrm>
          <a:off x="0" y="0"/>
          <a:ext cx="0" cy="0"/>
          <a:chOff x="0" y="0"/>
          <a:chExt cx="0" cy="0"/>
        </a:xfrm>
      </p:grpSpPr>
      <p:sp>
        <p:nvSpPr>
          <p:cNvPr id="3" name="Title 2"/>
          <p:cNvSpPr>
            <a:spLocks noGrp="1"/>
          </p:cNvSpPr>
          <p:nvPr>
            <p:ph type="title"/>
          </p:nvPr>
        </p:nvSpPr>
        <p:spPr>
          <a:xfrm>
            <a:off x="588263" y="585788"/>
            <a:ext cx="4745738" cy="5683249"/>
          </a:xfrm>
        </p:spPr>
        <p:txBody>
          <a:bodyPr anchor="ctr"/>
          <a:lstStyle/>
          <a:p>
            <a:r>
              <a:rPr lang="en-US"/>
              <a:t>Click to edit Master title style</a:t>
            </a:r>
          </a:p>
        </p:txBody>
      </p:sp>
      <p:sp>
        <p:nvSpPr>
          <p:cNvPr id="9" name="Picture Placeholder 8" descr="This photo is a 'placeholder' only. Drag or drop your photo here, or click and tap the center to insert a photo."/>
          <p:cNvSpPr>
            <a:spLocks noGrp="1" noChangeAspect="1"/>
          </p:cNvSpPr>
          <p:nvPr>
            <p:ph type="pic" sz="quarter" idx="11" hasCustomPrompt="1"/>
          </p:nvPr>
        </p:nvSpPr>
        <p:spPr bwMode="ltGray">
          <a:xfrm>
            <a:off x="5334000" y="0"/>
            <a:ext cx="6858000" cy="6858000"/>
          </a:xfrm>
          <a:custGeom>
            <a:avLst/>
            <a:gdLst>
              <a:gd name="connsiteX0" fmla="*/ 1545999 w 6837237"/>
              <a:gd name="connsiteY0" fmla="*/ 0 h 6858000"/>
              <a:gd name="connsiteX1" fmla="*/ 6837237 w 6837237"/>
              <a:gd name="connsiteY1" fmla="*/ 0 h 6858000"/>
              <a:gd name="connsiteX2" fmla="*/ 6837237 w 6837237"/>
              <a:gd name="connsiteY2" fmla="*/ 6858000 h 6858000"/>
              <a:gd name="connsiteX3" fmla="*/ 0 w 683723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37237" h="6858000">
                <a:moveTo>
                  <a:pt x="1545999" y="0"/>
                </a:moveTo>
                <a:lnTo>
                  <a:pt x="6837237" y="0"/>
                </a:lnTo>
                <a:lnTo>
                  <a:pt x="6837237" y="6858000"/>
                </a:lnTo>
                <a:lnTo>
                  <a:pt x="0" y="6858000"/>
                </a:lnTo>
                <a:close/>
              </a:path>
            </a:pathLst>
          </a:custGeom>
          <a:blipFill>
            <a:blip r:embed="rId2"/>
            <a:stretch>
              <a:fillRect/>
            </a:stretch>
          </a:blipFill>
        </p:spPr>
        <p:txBody>
          <a:bodyPr wrap="square" lIns="0" tIns="210312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p:cNvSpPr>
            <a:spLocks noGrp="1"/>
          </p:cNvSpPr>
          <p:nvPr>
            <p:ph type="title" hasCustomPrompt="1"/>
          </p:nvPr>
        </p:nvSpPr>
        <p:spPr>
          <a:xfrm>
            <a:off x="588263" y="2979738"/>
            <a:ext cx="4163125" cy="3289300"/>
          </a:xfrm>
        </p:spPr>
        <p:txBody>
          <a:bodyPr anchor="t"/>
          <a:lstStyle>
            <a:lvl1pPr>
              <a:defRPr sz="2800"/>
            </a:lvl1pPr>
          </a:lstStyle>
          <a:p>
            <a:r>
              <a:rPr lang="en-US"/>
              <a:t>Square photo layout with smaller text</a:t>
            </a:r>
          </a:p>
        </p:txBody>
      </p:sp>
      <p:sp>
        <p:nvSpPr>
          <p:cNvPr id="4" name="Picture Placeholder" descr="This photo is a 'placeholder' only. Drag or drop your photo here, or click and tap the center to insert a photo."/>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Photo full bleed low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p:cNvSpPr>
            <a:spLocks noGrp="1"/>
          </p:cNvSpPr>
          <p:nvPr>
            <p:ph type="title"/>
          </p:nvPr>
        </p:nvSpPr>
        <p:spPr bwMode="ltGray">
          <a:xfrm>
            <a:off x="0" y="3657600"/>
            <a:ext cx="12192000" cy="3200400"/>
          </a:xfrm>
          <a:gradFill flip="none" rotWithShape="1">
            <a:gsLst>
              <a:gs pos="40000">
                <a:srgbClr val="000000">
                  <a:alpha val="70000"/>
                </a:srgbClr>
              </a:gs>
              <a:gs pos="100000">
                <a:srgbClr val="000000">
                  <a:alpha val="0"/>
                </a:srgbClr>
              </a:gs>
            </a:gsLst>
            <a:lin ang="16200000" scaled="1"/>
            <a:tileRect/>
          </a:gradFill>
        </p:spPr>
        <p:txBody>
          <a:bodyPr lIns="585216" tIns="585216" rIns="585216" bIns="585216" anchor="b" anchorCtr="0">
            <a:noAutofit/>
          </a:bodyPr>
          <a:lstStyle>
            <a:lvl1pPr>
              <a:defRPr sz="3600" spc="0">
                <a:solidFill>
                  <a:srgbClr val="FFFFFF"/>
                </a:solidFill>
              </a:defRPr>
            </a:lvl1pPr>
          </a:lstStyle>
          <a:p>
            <a:r>
              <a:rPr lang="en-US"/>
              <a:t>Click to edit Master title style</a:t>
            </a:r>
          </a:p>
        </p:txBody>
      </p:sp>
      <p:sp>
        <p:nvSpPr>
          <p:cNvPr id="6" name="TextBox 5"/>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p:cNvSpPr>
            <a:spLocks noGrp="1"/>
          </p:cNvSpPr>
          <p:nvPr>
            <p:ph type="title" hasCustomPrompt="1"/>
          </p:nvPr>
        </p:nvSpPr>
        <p:spPr bwMode="ltGray">
          <a:xfrm>
            <a:off x="-3" y="0"/>
            <a:ext cx="5669280" cy="6858000"/>
          </a:xfrm>
          <a:gradFill flip="none" rotWithShape="1">
            <a:gsLst>
              <a:gs pos="50000">
                <a:srgbClr val="000000">
                  <a:alpha val="70000"/>
                </a:srgbClr>
              </a:gs>
              <a:gs pos="100000">
                <a:srgbClr val="000000">
                  <a:alpha val="0"/>
                </a:srgbClr>
              </a:gs>
            </a:gsLst>
            <a:lin ang="0" scaled="1"/>
            <a:tileRect/>
          </a:gradFill>
        </p:spPr>
        <p:txBody>
          <a:bodyPr lIns="585216" tIns="585216" rIns="585216" bIns="585216" anchor="ctr">
            <a:noAutofit/>
          </a:bodyPr>
          <a:lstStyle>
            <a:lvl1pPr>
              <a:defRPr sz="3600" spc="0">
                <a:solidFill>
                  <a:srgbClr val="FFFFFF"/>
                </a:solidFill>
              </a:defRPr>
            </a:lvl1pPr>
          </a:lstStyle>
          <a:p>
            <a:r>
              <a:rPr lang="en-US"/>
              <a:t>Click to edit </a:t>
            </a:r>
            <a:br>
              <a:rPr lang="en-US"/>
            </a:br>
            <a:r>
              <a:rPr lang="en-US"/>
              <a:t>Master title style</a:t>
            </a:r>
          </a:p>
        </p:txBody>
      </p:sp>
      <p:sp>
        <p:nvSpPr>
          <p:cNvPr id="6" name="TextBox 5"/>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Photo full bleed righ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p:cNvSpPr>
            <a:spLocks noGrp="1"/>
          </p:cNvSpPr>
          <p:nvPr>
            <p:ph type="title" hasCustomPrompt="1"/>
          </p:nvPr>
        </p:nvSpPr>
        <p:spPr bwMode="ltGray">
          <a:xfrm>
            <a:off x="6522720" y="0"/>
            <a:ext cx="5669280" cy="6858000"/>
          </a:xfrm>
          <a:gradFill flip="none" rotWithShape="1">
            <a:gsLst>
              <a:gs pos="50000">
                <a:srgbClr val="000000">
                  <a:alpha val="70000"/>
                </a:srgbClr>
              </a:gs>
              <a:gs pos="100000">
                <a:srgbClr val="000000">
                  <a:alpha val="0"/>
                </a:srgbClr>
              </a:gs>
            </a:gsLst>
            <a:lin ang="10800000" scaled="1"/>
            <a:tileRect/>
          </a:gradFill>
        </p:spPr>
        <p:txBody>
          <a:bodyPr lIns="585216" tIns="585216" rIns="585216" bIns="585216" anchor="ctr">
            <a:noAutofit/>
          </a:bodyPr>
          <a:lstStyle>
            <a:lvl1pPr algn="r">
              <a:defRPr sz="3600" spc="0">
                <a:solidFill>
                  <a:srgbClr val="FFFFFF"/>
                </a:solidFill>
              </a:defRPr>
            </a:lvl1pPr>
          </a:lstStyle>
          <a:p>
            <a:r>
              <a:rPr lang="en-US"/>
              <a:t>Click to edit </a:t>
            </a:r>
            <a:br>
              <a:rPr lang="en-US"/>
            </a:br>
            <a:r>
              <a:rPr lang="en-US"/>
              <a:t>Master title style</a:t>
            </a:r>
          </a:p>
        </p:txBody>
      </p:sp>
      <p:sp>
        <p:nvSpPr>
          <p:cNvPr id="6" name="TextBox 5"/>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p:cNvSpPr>
            <a:spLocks noGrp="1"/>
          </p:cNvSpPr>
          <p:nvPr>
            <p:ph type="pic" sz="quarter" idx="11" hasCustomPrompt="1"/>
          </p:nvPr>
        </p:nvSpPr>
        <p:spPr bwMode="lt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p:cNvSpPr>
            <a:spLocks noGrp="1"/>
          </p:cNvSpPr>
          <p:nvPr>
            <p:ph type="body" sz="quarter" idx="16"/>
          </p:nvPr>
        </p:nvSpPr>
        <p:spPr>
          <a:xfrm>
            <a:off x="584199" y="5689600"/>
            <a:ext cx="5367528"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p:cNvSpPr>
            <a:spLocks noGrp="1"/>
          </p:cNvSpPr>
          <p:nvPr>
            <p:ph type="pic" sz="quarter" idx="13" hasCustomPrompt="1"/>
          </p:nvPr>
        </p:nvSpPr>
        <p:spPr bwMode="lt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3" name="Text Placeholder 3"/>
          <p:cNvSpPr>
            <a:spLocks noGrp="1"/>
          </p:cNvSpPr>
          <p:nvPr>
            <p:ph type="body" sz="quarter" idx="18"/>
          </p:nvPr>
        </p:nvSpPr>
        <p:spPr>
          <a:xfrm>
            <a:off x="6241860" y="5689600"/>
            <a:ext cx="5367528"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p:cNvSpPr>
            <a:spLocks noGrp="1"/>
          </p:cNvSpPr>
          <p:nvPr>
            <p:ph type="pic" sz="quarter" idx="15" hasCustomPrompt="1"/>
          </p:nvPr>
        </p:nvSpPr>
        <p:spPr bwMode="lt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0" name="TextBox 9"/>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p:cNvSpPr>
            <a:spLocks noGrp="1"/>
          </p:cNvSpPr>
          <p:nvPr>
            <p:ph type="body" sz="quarter" idx="16"/>
          </p:nvPr>
        </p:nvSpPr>
        <p:spPr>
          <a:xfrm>
            <a:off x="582613"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p:cNvSpPr>
            <a:spLocks noGrp="1"/>
          </p:cNvSpPr>
          <p:nvPr>
            <p:ph type="pic" sz="quarter" idx="13" hasCustomPrompt="1"/>
          </p:nvPr>
        </p:nvSpPr>
        <p:spPr bwMode="lt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p:cNvSpPr>
            <a:spLocks noGrp="1"/>
          </p:cNvSpPr>
          <p:nvPr>
            <p:ph type="body" sz="quarter" idx="17"/>
          </p:nvPr>
        </p:nvSpPr>
        <p:spPr>
          <a:xfrm>
            <a:off x="4358640"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p:cNvSpPr>
            <a:spLocks noGrp="1"/>
          </p:cNvSpPr>
          <p:nvPr>
            <p:ph type="pic" sz="quarter" idx="14" hasCustomPrompt="1"/>
          </p:nvPr>
        </p:nvSpPr>
        <p:spPr bwMode="lt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p:cNvSpPr>
            <a:spLocks noGrp="1"/>
          </p:cNvSpPr>
          <p:nvPr>
            <p:ph type="body" sz="quarter" idx="18"/>
          </p:nvPr>
        </p:nvSpPr>
        <p:spPr>
          <a:xfrm>
            <a:off x="8134351"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p:cNvSpPr>
            <a:spLocks noGrp="1"/>
          </p:cNvSpPr>
          <p:nvPr>
            <p:ph type="pic" sz="quarter" idx="15" hasCustomPrompt="1"/>
          </p:nvPr>
        </p:nvSpPr>
        <p:spPr bwMode="lt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Box 13"/>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A627400-D089-7447-864B-77479EBD4214}" type="datetimeFigureOut">
              <a:rPr lang="en-US" smtClean="0"/>
              <a:t>2/24/2021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DACE531-2FE7-1449-9EEA-A972806695F4}" type="slidenum">
              <a:rPr lang="en-US" smtClean="0"/>
              <a:t>‹#›</a:t>
            </a:fld>
            <a:endParaRPr lang="en-US"/>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p:cNvSpPr>
            <a:spLocks noGrp="1"/>
          </p:cNvSpPr>
          <p:nvPr>
            <p:ph type="body" sz="quarter" idx="16"/>
          </p:nvPr>
        </p:nvSpPr>
        <p:spPr>
          <a:xfrm>
            <a:off x="582613"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p:cNvSpPr>
            <a:spLocks noGrp="1"/>
          </p:cNvSpPr>
          <p:nvPr>
            <p:ph type="pic" sz="quarter" idx="13" hasCustomPrompt="1"/>
          </p:nvPr>
        </p:nvSpPr>
        <p:spPr bwMode="lt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p:cNvSpPr>
            <a:spLocks noGrp="1"/>
          </p:cNvSpPr>
          <p:nvPr>
            <p:ph type="body" sz="quarter" idx="17"/>
          </p:nvPr>
        </p:nvSpPr>
        <p:spPr>
          <a:xfrm>
            <a:off x="3413908"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p:cNvSpPr>
            <a:spLocks noGrp="1"/>
          </p:cNvSpPr>
          <p:nvPr>
            <p:ph type="pic" sz="quarter" idx="14" hasCustomPrompt="1"/>
          </p:nvPr>
        </p:nvSpPr>
        <p:spPr bwMode="lt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p:cNvSpPr>
            <a:spLocks noGrp="1"/>
          </p:cNvSpPr>
          <p:nvPr>
            <p:ph type="body" sz="quarter" idx="18"/>
          </p:nvPr>
        </p:nvSpPr>
        <p:spPr>
          <a:xfrm>
            <a:off x="6245204"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p:cNvSpPr>
            <a:spLocks noGrp="1"/>
          </p:cNvSpPr>
          <p:nvPr>
            <p:ph type="pic" sz="quarter" idx="15" hasCustomPrompt="1"/>
          </p:nvPr>
        </p:nvSpPr>
        <p:spPr bwMode="lt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5" name="Text Placeholder 3"/>
          <p:cNvSpPr>
            <a:spLocks noGrp="1"/>
          </p:cNvSpPr>
          <p:nvPr>
            <p:ph type="body" sz="quarter" idx="20"/>
          </p:nvPr>
        </p:nvSpPr>
        <p:spPr>
          <a:xfrm>
            <a:off x="9076500"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4" name="Picture Placeholder" descr="This photo is a 'placeholder' only. Drag or drop your photo here, or click and tap the center to insert a photo."/>
          <p:cNvSpPr>
            <a:spLocks noGrp="1"/>
          </p:cNvSpPr>
          <p:nvPr>
            <p:ph type="pic" sz="quarter" idx="19" hasCustomPrompt="1"/>
          </p:nvPr>
        </p:nvSpPr>
        <p:spPr bwMode="lt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Dag &amp; drop your photo here </a:t>
            </a:r>
            <a:br>
              <a:rPr lang="en-US"/>
            </a:br>
            <a:r>
              <a:rPr lang="en-US"/>
              <a:t>or click or tap icon below </a:t>
            </a:r>
            <a:br>
              <a:rPr lang="en-US"/>
            </a:br>
            <a:r>
              <a:rPr lang="en-US"/>
              <a:t>to insert</a:t>
            </a:r>
          </a:p>
        </p:txBody>
      </p:sp>
      <p:sp>
        <p:nvSpPr>
          <p:cNvPr id="16" name="TextBox 15"/>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hree round photos">
    <p:spTree>
      <p:nvGrpSpPr>
        <p:cNvPr id="1" name=""/>
        <p:cNvGrpSpPr/>
        <p:nvPr/>
      </p:nvGrpSpPr>
      <p:grpSpPr>
        <a:xfrm>
          <a:off x="0" y="0"/>
          <a:ext cx="0" cy="0"/>
          <a:chOff x="0" y="0"/>
          <a:chExt cx="0" cy="0"/>
        </a:xfrm>
      </p:grpSpPr>
      <p:sp>
        <p:nvSpPr>
          <p:cNvPr id="2" name="Title 1"/>
          <p:cNvSpPr>
            <a:spLocks noGrp="1"/>
          </p:cNvSpPr>
          <p:nvPr>
            <p:ph type="title"/>
          </p:nvPr>
        </p:nvSpPr>
        <p:spPr>
          <a:xfrm>
            <a:off x="588263" y="588962"/>
            <a:ext cx="11018520" cy="120700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p:cNvSpPr>
            <a:spLocks noGrp="1" noChangeAspect="1"/>
          </p:cNvSpPr>
          <p:nvPr>
            <p:ph type="pic" sz="quarter" idx="13" hasCustomPrompt="1"/>
          </p:nvPr>
        </p:nvSpPr>
        <p:spPr bwMode="ltGray">
          <a:xfrm>
            <a:off x="1981200"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p:cNvSpPr>
            <a:spLocks noGrp="1"/>
          </p:cNvSpPr>
          <p:nvPr>
            <p:ph type="body" sz="quarter" idx="16"/>
          </p:nvPr>
        </p:nvSpPr>
        <p:spPr>
          <a:xfrm>
            <a:off x="1756631" y="4984745"/>
            <a:ext cx="2532888" cy="1284290"/>
          </a:xfrm>
        </p:spPr>
        <p:txBody>
          <a:bodyPr/>
          <a:lstStyle>
            <a:lvl1pPr marL="0" indent="0" algn="ctr">
              <a:spcBef>
                <a:spcPts val="0"/>
              </a:spcBef>
              <a:buNone/>
              <a:defRPr sz="24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p:cNvSpPr>
            <a:spLocks noGrp="1" noChangeAspect="1"/>
          </p:cNvSpPr>
          <p:nvPr>
            <p:ph type="pic" sz="quarter" idx="19" hasCustomPrompt="1"/>
          </p:nvPr>
        </p:nvSpPr>
        <p:spPr bwMode="ltGray">
          <a:xfrm>
            <a:off x="5054125" y="23844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p:cNvSpPr>
            <a:spLocks noGrp="1"/>
          </p:cNvSpPr>
          <p:nvPr>
            <p:ph type="body" sz="quarter" idx="17"/>
          </p:nvPr>
        </p:nvSpPr>
        <p:spPr>
          <a:xfrm>
            <a:off x="4829556" y="4984746"/>
            <a:ext cx="2532888" cy="1284291"/>
          </a:xfrm>
        </p:spPr>
        <p:txBody>
          <a:bodyPr/>
          <a:lstStyle>
            <a:lvl1pPr marL="0" indent="0" algn="ctr">
              <a:spcBef>
                <a:spcPts val="0"/>
              </a:spcBef>
              <a:buNone/>
              <a:defRPr sz="24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p:cNvSpPr>
            <a:spLocks noGrp="1" noChangeAspect="1"/>
          </p:cNvSpPr>
          <p:nvPr>
            <p:ph type="pic" sz="quarter" idx="20" hasCustomPrompt="1"/>
          </p:nvPr>
        </p:nvSpPr>
        <p:spPr bwMode="ltGray">
          <a:xfrm>
            <a:off x="8127050"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p:cNvSpPr>
            <a:spLocks noGrp="1"/>
          </p:cNvSpPr>
          <p:nvPr>
            <p:ph type="body" sz="quarter" idx="18"/>
          </p:nvPr>
        </p:nvSpPr>
        <p:spPr>
          <a:xfrm>
            <a:off x="7902481" y="4984746"/>
            <a:ext cx="2532888" cy="1284290"/>
          </a:xfrm>
        </p:spPr>
        <p:txBody>
          <a:bodyPr/>
          <a:lstStyle>
            <a:lvl1pPr marL="0" indent="0" algn="ctr">
              <a:spcBef>
                <a:spcPts val="0"/>
              </a:spcBef>
              <a:buNone/>
              <a:defRPr sz="2400">
                <a:latin typeface="+mj-lt"/>
              </a:defRPr>
            </a:lvl1pPr>
          </a:lstStyle>
          <a:p>
            <a:pPr lvl="0"/>
            <a:r>
              <a:rPr lang="en-US"/>
              <a:t>Click to edit Master text styles</a:t>
            </a:r>
          </a:p>
        </p:txBody>
      </p:sp>
      <p:sp>
        <p:nvSpPr>
          <p:cNvPr id="20" name="TextBox 19"/>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Four round photos">
    <p:spTree>
      <p:nvGrpSpPr>
        <p:cNvPr id="1" name=""/>
        <p:cNvGrpSpPr/>
        <p:nvPr/>
      </p:nvGrpSpPr>
      <p:grpSpPr>
        <a:xfrm>
          <a:off x="0" y="0"/>
          <a:ext cx="0" cy="0"/>
          <a:chOff x="0" y="0"/>
          <a:chExt cx="0" cy="0"/>
        </a:xfrm>
      </p:grpSpPr>
      <p:sp>
        <p:nvSpPr>
          <p:cNvPr id="2" name="Title 1"/>
          <p:cNvSpPr>
            <a:spLocks noGrp="1"/>
          </p:cNvSpPr>
          <p:nvPr>
            <p:ph type="title"/>
          </p:nvPr>
        </p:nvSpPr>
        <p:spPr>
          <a:xfrm>
            <a:off x="588263" y="583007"/>
            <a:ext cx="11018520" cy="120700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p:cNvSpPr>
            <a:spLocks noGrp="1" noChangeAspect="1"/>
          </p:cNvSpPr>
          <p:nvPr>
            <p:ph type="pic" sz="quarter" idx="13" hasCustomPrompt="1"/>
          </p:nvPr>
        </p:nvSpPr>
        <p:spPr bwMode="ltGray">
          <a:xfrm>
            <a:off x="828296"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p:cNvSpPr>
            <a:spLocks noGrp="1"/>
          </p:cNvSpPr>
          <p:nvPr>
            <p:ph type="body" sz="quarter" idx="16"/>
          </p:nvPr>
        </p:nvSpPr>
        <p:spPr>
          <a:xfrm>
            <a:off x="582612" y="4984746"/>
            <a:ext cx="2532888" cy="1284290"/>
          </a:xfrm>
        </p:spPr>
        <p:txBody>
          <a:bodyPr/>
          <a:lstStyle>
            <a:lvl1pPr marL="0" indent="0" algn="ctr">
              <a:spcBef>
                <a:spcPts val="0"/>
              </a:spcBef>
              <a:buNone/>
              <a:defRPr sz="24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p:cNvSpPr>
            <a:spLocks noGrp="1" noChangeAspect="1"/>
          </p:cNvSpPr>
          <p:nvPr>
            <p:ph type="pic" sz="quarter" idx="19" hasCustomPrompt="1"/>
          </p:nvPr>
        </p:nvSpPr>
        <p:spPr bwMode="ltGray">
          <a:xfrm>
            <a:off x="3646239"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p:cNvSpPr>
            <a:spLocks noGrp="1"/>
          </p:cNvSpPr>
          <p:nvPr>
            <p:ph type="body" sz="quarter" idx="17"/>
          </p:nvPr>
        </p:nvSpPr>
        <p:spPr>
          <a:xfrm>
            <a:off x="3427985" y="4984746"/>
            <a:ext cx="2532888" cy="1284291"/>
          </a:xfrm>
        </p:spPr>
        <p:txBody>
          <a:bodyPr/>
          <a:lstStyle>
            <a:lvl1pPr marL="0" indent="0" algn="ctr">
              <a:spcBef>
                <a:spcPts val="0"/>
              </a:spcBef>
              <a:buNone/>
              <a:defRPr sz="24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p:cNvSpPr>
            <a:spLocks noGrp="1" noChangeAspect="1"/>
          </p:cNvSpPr>
          <p:nvPr>
            <p:ph type="pic" sz="quarter" idx="20" hasCustomPrompt="1"/>
          </p:nvPr>
        </p:nvSpPr>
        <p:spPr bwMode="ltGray">
          <a:xfrm>
            <a:off x="6462013"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p:cNvSpPr>
            <a:spLocks noGrp="1"/>
          </p:cNvSpPr>
          <p:nvPr>
            <p:ph type="body" sz="quarter" idx="18"/>
          </p:nvPr>
        </p:nvSpPr>
        <p:spPr>
          <a:xfrm>
            <a:off x="6252243" y="4984746"/>
            <a:ext cx="2532888" cy="1284290"/>
          </a:xfrm>
        </p:spPr>
        <p:txBody>
          <a:bodyPr/>
          <a:lstStyle>
            <a:lvl1pPr marL="0" indent="0" algn="ctr">
              <a:spcBef>
                <a:spcPts val="0"/>
              </a:spcBef>
              <a:buNone/>
              <a:defRPr sz="24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p:cNvSpPr>
            <a:spLocks noGrp="1" noChangeAspect="1"/>
          </p:cNvSpPr>
          <p:nvPr>
            <p:ph type="pic" sz="quarter" idx="21" hasCustomPrompt="1"/>
          </p:nvPr>
        </p:nvSpPr>
        <p:spPr bwMode="ltGray">
          <a:xfrm>
            <a:off x="9301069"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2" name="Text Placeholder 3"/>
          <p:cNvSpPr>
            <a:spLocks noGrp="1"/>
          </p:cNvSpPr>
          <p:nvPr>
            <p:ph type="body" sz="quarter" idx="22"/>
          </p:nvPr>
        </p:nvSpPr>
        <p:spPr>
          <a:xfrm>
            <a:off x="9076500" y="4984746"/>
            <a:ext cx="2532888" cy="1284290"/>
          </a:xfrm>
        </p:spPr>
        <p:txBody>
          <a:bodyPr/>
          <a:lstStyle>
            <a:lvl1pPr marL="0" indent="0" algn="ctr">
              <a:spcBef>
                <a:spcPts val="0"/>
              </a:spcBef>
              <a:buNone/>
              <a:defRPr sz="2400">
                <a:latin typeface="+mj-lt"/>
              </a:defRPr>
            </a:lvl1pPr>
          </a:lstStyle>
          <a:p>
            <a:pPr lvl="0"/>
            <a:r>
              <a:rPr lang="en-US"/>
              <a:t>Click to edit Master text styles</a:t>
            </a:r>
          </a:p>
        </p:txBody>
      </p:sp>
      <p:sp>
        <p:nvSpPr>
          <p:cNvPr id="3" name="TextBox 2"/>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2309812"/>
            <a:ext cx="3182027" cy="3959225"/>
          </a:xfrm>
        </p:spPr>
        <p:txBody>
          <a:bodyPr anchor="t"/>
          <a:lstStyle>
            <a:lvl1pPr>
              <a:defRPr>
                <a:solidFill>
                  <a:schemeClr val="tx1"/>
                </a:solidFill>
              </a:defRPr>
            </a:lvl1pPr>
          </a:lstStyle>
          <a:p>
            <a:r>
              <a:rPr lang="en-US"/>
              <a:t>Title</a:t>
            </a:r>
          </a:p>
        </p:txBody>
      </p:sp>
      <p:sp>
        <p:nvSpPr>
          <p:cNvPr id="7" name="Text Placeholder 2"/>
          <p:cNvSpPr>
            <a:spLocks noGrp="1"/>
          </p:cNvSpPr>
          <p:nvPr>
            <p:ph type="body" sz="quarter" idx="11"/>
          </p:nvPr>
        </p:nvSpPr>
        <p:spPr>
          <a:xfrm>
            <a:off x="4356100" y="2309812"/>
            <a:ext cx="7253288" cy="430887"/>
          </a:xfrm>
        </p:spPr>
        <p:txBody>
          <a:bodyPr anchor="t"/>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p:cNvCxnSpPr/>
          <p:nvPr userDrawn="1"/>
        </p:nvCxnSpPr>
        <p:spPr>
          <a:xfrm>
            <a:off x="585216" y="2019300"/>
            <a:ext cx="3182112"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cxnSp>
        <p:nvCxnSpPr>
          <p:cNvPr id="8" name="Straight Connector 7"/>
          <p:cNvCxnSpPr/>
          <p:nvPr userDrawn="1"/>
        </p:nvCxnSpPr>
        <p:spPr>
          <a:xfrm>
            <a:off x="4354523"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8263" y="585788"/>
            <a:ext cx="3182027" cy="5683250"/>
          </a:xfrm>
        </p:spPr>
        <p:txBody>
          <a:bodyPr anchor="ctr"/>
          <a:lstStyle>
            <a:lvl1pPr>
              <a:defRPr/>
            </a:lvl1pPr>
          </a:lstStyle>
          <a:p>
            <a:r>
              <a:rPr lang="en-US"/>
              <a:t>Title</a:t>
            </a:r>
          </a:p>
        </p:txBody>
      </p:sp>
      <p:sp>
        <p:nvSpPr>
          <p:cNvPr id="3" name="Text Placeholder 2"/>
          <p:cNvSpPr>
            <a:spLocks noGrp="1"/>
          </p:cNvSpPr>
          <p:nvPr>
            <p:ph type="body" sz="quarter" idx="11"/>
          </p:nvPr>
        </p:nvSpPr>
        <p:spPr>
          <a:xfrm>
            <a:off x="4941888" y="3211969"/>
            <a:ext cx="6667500" cy="430887"/>
          </a:xfrm>
        </p:spPr>
        <p:txBody>
          <a:bodyPr anchor="ctr"/>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Developer Code Layout full page">
    <p:bg>
      <p:bgRef idx="1001">
        <a:schemeClr val="bg2"/>
      </p:bgRef>
    </p:bg>
    <p:spTree>
      <p:nvGrpSpPr>
        <p:cNvPr id="1" name=""/>
        <p:cNvGrpSpPr/>
        <p:nvPr/>
      </p:nvGrpSpPr>
      <p:grpSpPr>
        <a:xfrm>
          <a:off x="0" y="0"/>
          <a:ext cx="0" cy="0"/>
          <a:chOff x="0" y="0"/>
          <a:chExt cx="0" cy="0"/>
        </a:xfrm>
      </p:grpSpPr>
      <p:sp>
        <p:nvSpPr>
          <p:cNvPr id="6" name="Rectangle 5"/>
          <p:cNvSpPr/>
          <p:nvPr userDrawn="1"/>
        </p:nvSpPr>
        <p:spPr bwMode="auto">
          <a:xfrm>
            <a:off x="0" y="0"/>
            <a:ext cx="12192000"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noAutofit/>
          </a:bodyPr>
          <a:lstStyle/>
          <a:p>
            <a:pPr algn="l" defTabSz="932180" fontAlgn="base">
              <a:spcBef>
                <a:spcPct val="0"/>
              </a:spcBef>
              <a:spcAft>
                <a:spcPct val="0"/>
              </a:spcAft>
            </a:pPr>
            <a:endParaRPr lang="en-US" sz="2000" err="1">
              <a:solidFill>
                <a:srgbClr val="FFFFFF"/>
              </a:solidFill>
              <a:ea typeface="Segoe UI" panose="020B0502040204020203" pitchFamily="34" charset="0"/>
              <a:cs typeface="Segoe UI" panose="020B0502040204020203" pitchFamily="34" charset="0"/>
            </a:endParaRPr>
          </a:p>
        </p:txBody>
      </p:sp>
      <p:sp>
        <p:nvSpPr>
          <p:cNvPr id="8" name="Text Placeholder 14"/>
          <p:cNvSpPr>
            <a:spLocks noGrp="1"/>
          </p:cNvSpPr>
          <p:nvPr>
            <p:ph type="body" sz="quarter" idx="13" hasCustomPrompt="1"/>
          </p:nvPr>
        </p:nvSpPr>
        <p:spPr>
          <a:xfrm>
            <a:off x="0" y="0"/>
            <a:ext cx="3788358" cy="493776"/>
          </a:xfrm>
          <a:gradFill flip="none" rotWithShape="1">
            <a:gsLst>
              <a:gs pos="0">
                <a:srgbClr val="000000"/>
              </a:gs>
              <a:gs pos="99000">
                <a:srgbClr val="000000"/>
              </a:gs>
              <a:gs pos="99000">
                <a:schemeClr val="accent1"/>
              </a:gs>
            </a:gsLst>
            <a:lin ang="10800000" scaled="1"/>
            <a:tileRect/>
          </a:gradFill>
        </p:spPr>
        <p:txBody>
          <a:bodyPr vert="horz" wrap="square" lIns="585216" tIns="91440" rIns="0" bIns="91440" rtlCol="0">
            <a:spAutoFit/>
          </a:bodyPr>
          <a:lstStyle>
            <a:lvl1pPr marL="0" indent="0">
              <a:buNone/>
              <a:defRPr lang="en-US" sz="2000" dirty="0">
                <a:solidFill>
                  <a:srgbClr val="FFFFFF"/>
                </a:solidFill>
                <a:latin typeface="+mj-lt"/>
              </a:defRPr>
            </a:lvl1pPr>
          </a:lstStyle>
          <a:p>
            <a:pPr marL="0" lvl="0" indent="0">
              <a:buNone/>
            </a:pPr>
            <a:r>
              <a:rPr lang="en-US"/>
              <a:t>Click to enter title</a:t>
            </a:r>
          </a:p>
        </p:txBody>
      </p:sp>
      <p:sp>
        <p:nvSpPr>
          <p:cNvPr id="5" name="Text Placeholder 4" descr="This layout should only be used for developer code. The font used is a monospace font which is ideal for showing code."/>
          <p:cNvSpPr>
            <a:spLocks noGrp="1"/>
          </p:cNvSpPr>
          <p:nvPr>
            <p:ph type="body" sz="quarter" idx="10"/>
          </p:nvPr>
        </p:nvSpPr>
        <p:spPr>
          <a:xfrm>
            <a:off x="591438" y="710247"/>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710" indent="0">
              <a:buNone/>
              <a:tabLst>
                <a:tab pos="344170" algn="l"/>
              </a:tabLst>
              <a:defRPr sz="2400">
                <a:solidFill>
                  <a:schemeClr val="tx1"/>
                </a:solidFill>
                <a:latin typeface="Consolas" panose="020B0609020204030204" pitchFamily="49" charset="0"/>
                <a:cs typeface="Consolas" panose="020B0609020204030204" pitchFamily="49" charset="0"/>
              </a:defRPr>
            </a:lvl2pPr>
            <a:lvl3pPr marL="584835" indent="0">
              <a:buNone/>
              <a:tabLst>
                <a:tab pos="569595" algn="l"/>
              </a:tabLst>
              <a:defRPr sz="2400">
                <a:solidFill>
                  <a:schemeClr val="tx1"/>
                </a:solidFill>
                <a:latin typeface="Consolas" panose="020B0609020204030204" pitchFamily="49" charset="0"/>
                <a:cs typeface="Consolas" panose="020B0609020204030204" pitchFamily="49" charset="0"/>
              </a:defRPr>
            </a:lvl3pPr>
            <a:lvl4pPr marL="814705"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25"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cSld>
  <p:clrMapOvr>
    <a:overrideClrMapping bg1="lt1" tx1="dk1" bg2="lt2" tx2="dk2" accent1="accent1" accent2="accent2" accent3="accent3" accent4="accent4" accent5="accent5" accent6="accent6" hlink="hlink" folHlink="folHlink"/>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a:t>Click to edit Master title style</a:t>
            </a:r>
          </a:p>
        </p:txBody>
      </p:sp>
      <p:sp>
        <p:nvSpPr>
          <p:cNvPr id="6" name="Rectangle 5"/>
          <p:cNvSpPr/>
          <p:nvPr userDrawn="1"/>
        </p:nvSpPr>
        <p:spPr bwMode="auto">
          <a:xfrm>
            <a:off x="0" y="1436688"/>
            <a:ext cx="12192000" cy="542131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noAutofit/>
          </a:bodyPr>
          <a:lstStyle/>
          <a:p>
            <a:pPr algn="l" defTabSz="932180" fontAlgn="base">
              <a:spcBef>
                <a:spcPct val="0"/>
              </a:spcBef>
              <a:spcAft>
                <a:spcPct val="0"/>
              </a:spcAft>
            </a:pPr>
            <a:endParaRPr lang="en-US" sz="2000" err="1">
              <a:solidFill>
                <a:srgbClr val="FFFFFF"/>
              </a:solidFill>
              <a:ea typeface="Segoe UI" panose="020B0502040204020203" pitchFamily="34" charset="0"/>
              <a:cs typeface="Segoe UI" panose="020B0502040204020203" pitchFamily="34" charset="0"/>
            </a:endParaRPr>
          </a:p>
        </p:txBody>
      </p:sp>
      <p:sp>
        <p:nvSpPr>
          <p:cNvPr id="8" name="Text Placeholder 14"/>
          <p:cNvSpPr>
            <a:spLocks noGrp="1"/>
          </p:cNvSpPr>
          <p:nvPr>
            <p:ph type="body" sz="quarter" idx="13" hasCustomPrompt="1"/>
          </p:nvPr>
        </p:nvSpPr>
        <p:spPr>
          <a:xfrm>
            <a:off x="0" y="1436688"/>
            <a:ext cx="3788358" cy="446148"/>
          </a:xfrm>
          <a:gradFill flip="none" rotWithShape="1">
            <a:gsLst>
              <a:gs pos="0">
                <a:srgbClr val="000000"/>
              </a:gs>
              <a:gs pos="92000">
                <a:srgbClr val="000000"/>
              </a:gs>
              <a:gs pos="92000">
                <a:schemeClr val="accent1"/>
              </a:gs>
            </a:gsLst>
            <a:lin ang="16200000" scaled="1"/>
            <a:tileRect/>
          </a:gradFill>
        </p:spPr>
        <p:txBody>
          <a:bodyPr lIns="585216" tIns="91440" bIns="45720"/>
          <a:lstStyle>
            <a:lvl1pPr marL="0" indent="0">
              <a:buNone/>
              <a:defRPr sz="2000">
                <a:solidFill>
                  <a:srgbClr val="FFFFFF"/>
                </a:solidFill>
                <a:latin typeface="+mj-lt"/>
              </a:defRPr>
            </a:lvl1pPr>
          </a:lstStyle>
          <a:p>
            <a:pPr lvl="0"/>
            <a:r>
              <a:rPr lang="en-US"/>
              <a:t>Click to enter title</a:t>
            </a:r>
          </a:p>
        </p:txBody>
      </p:sp>
      <p:sp>
        <p:nvSpPr>
          <p:cNvPr id="5" name="Text Placeholder 4" descr="This layout should only be used for developer code. The font used is a monospace font which is ideal for showing code."/>
          <p:cNvSpPr>
            <a:spLocks noGrp="1"/>
          </p:cNvSpPr>
          <p:nvPr>
            <p:ph type="body" sz="quarter" idx="10"/>
          </p:nvPr>
        </p:nvSpPr>
        <p:spPr>
          <a:xfrm>
            <a:off x="588263" y="2099310"/>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710" indent="0">
              <a:buNone/>
              <a:tabLst>
                <a:tab pos="344170" algn="l"/>
              </a:tabLst>
              <a:defRPr sz="2400">
                <a:solidFill>
                  <a:schemeClr val="tx1"/>
                </a:solidFill>
                <a:latin typeface="Consolas" panose="020B0609020204030204" pitchFamily="49" charset="0"/>
                <a:cs typeface="Consolas" panose="020B0609020204030204" pitchFamily="49" charset="0"/>
              </a:defRPr>
            </a:lvl2pPr>
            <a:lvl3pPr marL="584835" indent="0">
              <a:buNone/>
              <a:tabLst>
                <a:tab pos="569595" algn="l"/>
              </a:tabLst>
              <a:defRPr sz="2400">
                <a:solidFill>
                  <a:schemeClr val="tx1"/>
                </a:solidFill>
                <a:latin typeface="Consolas" panose="020B0609020204030204" pitchFamily="49" charset="0"/>
                <a:cs typeface="Consolas" panose="020B0609020204030204" pitchFamily="49" charset="0"/>
              </a:defRPr>
            </a:lvl3pPr>
            <a:lvl4pPr marL="814705"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25"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Code Bottom">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19" name="Text Placeholder 3"/>
          <p:cNvSpPr>
            <a:spLocks noGrp="1"/>
          </p:cNvSpPr>
          <p:nvPr>
            <p:ph type="body" sz="quarter" idx="10" hasCustomPrompt="1"/>
          </p:nvPr>
        </p:nvSpPr>
        <p:spPr>
          <a:xfrm>
            <a:off x="586390" y="1230681"/>
            <a:ext cx="11018520" cy="369332"/>
          </a:xfrm>
        </p:spPr>
        <p:txBody>
          <a:bodyPr wrap="square">
            <a:spAutoFit/>
          </a:bodyPr>
          <a:lstStyle>
            <a:lvl1pPr marL="0" indent="0">
              <a:spcBef>
                <a:spcPts val="600"/>
              </a:spcBef>
              <a:spcAft>
                <a:spcPts val="0"/>
              </a:spcAft>
              <a:buNone/>
              <a:defRPr sz="2400">
                <a:solidFill>
                  <a:schemeClr val="tx1"/>
                </a:solidFill>
                <a:latin typeface="+mn-lt"/>
                <a:cs typeface="Segoe UI" panose="020B0502040204020203" pitchFamily="34" charset="0"/>
              </a:defRPr>
            </a:lvl1pPr>
            <a:lvl2pPr marL="228600" indent="0">
              <a:buNone/>
              <a:defRPr sz="2400">
                <a:solidFill>
                  <a:srgbClr val="2F2F2F"/>
                </a:solidFill>
                <a:latin typeface="Segoe UI" panose="020B0502040204020203" pitchFamily="34" charset="0"/>
                <a:cs typeface="Segoe UI" panose="020B0502040204020203" pitchFamily="34" charset="0"/>
              </a:defRPr>
            </a:lvl2pPr>
            <a:lvl3pPr marL="457200" indent="0">
              <a:buNone/>
              <a:defRPr/>
            </a:lvl3pPr>
            <a:lvl4pPr marL="685800" indent="0">
              <a:buNone/>
              <a:defRPr/>
            </a:lvl4pPr>
            <a:lvl5pPr marL="914400" indent="0">
              <a:buNone/>
              <a:defRPr/>
            </a:lvl5pPr>
          </a:lstStyle>
          <a:p>
            <a:pPr lvl="0"/>
            <a:r>
              <a:rPr lang="en-US"/>
              <a:t>Click to edit text</a:t>
            </a:r>
          </a:p>
        </p:txBody>
      </p:sp>
      <p:sp>
        <p:nvSpPr>
          <p:cNvPr id="5" name="Rectangle 4"/>
          <p:cNvSpPr/>
          <p:nvPr userDrawn="1"/>
        </p:nvSpPr>
        <p:spPr bwMode="auto">
          <a:xfrm>
            <a:off x="0" y="2827138"/>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noAutofit/>
          </a:bodyPr>
          <a:lstStyle/>
          <a:p>
            <a:pPr algn="l" defTabSz="932180" fontAlgn="base">
              <a:spcBef>
                <a:spcPct val="0"/>
              </a:spcBef>
              <a:spcAft>
                <a:spcPct val="0"/>
              </a:spcAft>
            </a:pPr>
            <a:endParaRPr lang="en-US" sz="2000" err="1">
              <a:solidFill>
                <a:srgbClr val="FFFFFF"/>
              </a:solidFill>
              <a:ea typeface="Segoe UI" panose="020B0502040204020203" pitchFamily="34" charset="0"/>
              <a:cs typeface="Segoe UI" panose="020B0502040204020203" pitchFamily="34" charset="0"/>
            </a:endParaRPr>
          </a:p>
        </p:txBody>
      </p:sp>
      <p:sp>
        <p:nvSpPr>
          <p:cNvPr id="17" name="Text Placeholder 14"/>
          <p:cNvSpPr>
            <a:spLocks noGrp="1"/>
          </p:cNvSpPr>
          <p:nvPr>
            <p:ph type="body" sz="quarter" idx="13" hasCustomPrompt="1"/>
          </p:nvPr>
        </p:nvSpPr>
        <p:spPr>
          <a:xfrm>
            <a:off x="0" y="2827138"/>
            <a:ext cx="3788358" cy="446148"/>
          </a:xfrm>
          <a:gradFill flip="none" rotWithShape="1">
            <a:gsLst>
              <a:gs pos="0">
                <a:srgbClr val="000000"/>
              </a:gs>
              <a:gs pos="92000">
                <a:srgbClr val="000000"/>
              </a:gs>
              <a:gs pos="92000">
                <a:schemeClr val="accent1"/>
              </a:gs>
            </a:gsLst>
            <a:lin ang="16200000" scaled="1"/>
            <a:tileRect/>
          </a:gradFill>
        </p:spPr>
        <p:txBody>
          <a:bodyPr lIns="585216" tIns="91440" bIns="45720"/>
          <a:lstStyle>
            <a:lvl1pPr marL="0" indent="0">
              <a:buNone/>
              <a:defRPr sz="2000">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p:cNvSpPr>
            <a:spLocks noGrp="1"/>
          </p:cNvSpPr>
          <p:nvPr>
            <p:ph type="body" sz="quarter" idx="11" hasCustomPrompt="1"/>
          </p:nvPr>
        </p:nvSpPr>
        <p:spPr>
          <a:xfrm>
            <a:off x="586389" y="3491219"/>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710"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200"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070"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25"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Code Top">
    <p:spTree>
      <p:nvGrpSpPr>
        <p:cNvPr id="1" name=""/>
        <p:cNvGrpSpPr/>
        <p:nvPr/>
      </p:nvGrpSpPr>
      <p:grpSpPr>
        <a:xfrm>
          <a:off x="0" y="0"/>
          <a:ext cx="0" cy="0"/>
          <a:chOff x="0" y="0"/>
          <a:chExt cx="0" cy="0"/>
        </a:xfrm>
      </p:grpSpPr>
      <p:sp>
        <p:nvSpPr>
          <p:cNvPr id="5" name="Rectangle 4"/>
          <p:cNvSpPr/>
          <p:nvPr userDrawn="1"/>
        </p:nvSpPr>
        <p:spPr bwMode="auto">
          <a:xfrm>
            <a:off x="0" y="0"/>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noAutofit/>
          </a:bodyPr>
          <a:lstStyle/>
          <a:p>
            <a:pPr algn="l" defTabSz="932180" fontAlgn="base">
              <a:spcBef>
                <a:spcPct val="0"/>
              </a:spcBef>
              <a:spcAft>
                <a:spcPct val="0"/>
              </a:spcAft>
            </a:pPr>
            <a:endParaRPr lang="en-US" sz="2000" err="1">
              <a:solidFill>
                <a:srgbClr val="FFFFFF"/>
              </a:solidFill>
              <a:ea typeface="Segoe UI" panose="020B0502040204020203" pitchFamily="34" charset="0"/>
              <a:cs typeface="Segoe UI" panose="020B0502040204020203" pitchFamily="34" charset="0"/>
            </a:endParaRPr>
          </a:p>
        </p:txBody>
      </p:sp>
      <p:sp>
        <p:nvSpPr>
          <p:cNvPr id="3" name="Title 2"/>
          <p:cNvSpPr>
            <a:spLocks noGrp="1"/>
          </p:cNvSpPr>
          <p:nvPr>
            <p:ph type="title"/>
          </p:nvPr>
        </p:nvSpPr>
        <p:spPr>
          <a:xfrm>
            <a:off x="588263" y="4224580"/>
            <a:ext cx="11018520" cy="553998"/>
          </a:xfrm>
        </p:spPr>
        <p:txBody>
          <a:bodyPr/>
          <a:lstStyle>
            <a:lvl1pPr>
              <a:defRPr>
                <a:solidFill>
                  <a:schemeClr val="tx1"/>
                </a:solidFill>
              </a:defRPr>
            </a:lvl1pPr>
          </a:lstStyle>
          <a:p>
            <a:r>
              <a:rPr lang="en-US"/>
              <a:t>Click to edit Master title style</a:t>
            </a:r>
          </a:p>
        </p:txBody>
      </p:sp>
      <p:sp>
        <p:nvSpPr>
          <p:cNvPr id="17" name="Text Placeholder 14"/>
          <p:cNvSpPr>
            <a:spLocks noGrp="1"/>
          </p:cNvSpPr>
          <p:nvPr>
            <p:ph type="body" sz="quarter" idx="13" hasCustomPrompt="1"/>
          </p:nvPr>
        </p:nvSpPr>
        <p:spPr>
          <a:xfrm>
            <a:off x="0" y="0"/>
            <a:ext cx="3788358" cy="446148"/>
          </a:xfrm>
          <a:gradFill flip="none" rotWithShape="1">
            <a:gsLst>
              <a:gs pos="0">
                <a:srgbClr val="000000"/>
              </a:gs>
              <a:gs pos="92000">
                <a:srgbClr val="000000"/>
              </a:gs>
              <a:gs pos="92000">
                <a:schemeClr val="accent1"/>
              </a:gs>
            </a:gsLst>
            <a:lin ang="16200000" scaled="1"/>
            <a:tileRect/>
          </a:gradFill>
        </p:spPr>
        <p:txBody>
          <a:bodyPr lIns="585216" tIns="91440" bIns="45720"/>
          <a:lstStyle>
            <a:lvl1pPr marL="0" indent="0">
              <a:buNone/>
              <a:defRPr sz="2000">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p:cNvSpPr>
            <a:spLocks noGrp="1"/>
          </p:cNvSpPr>
          <p:nvPr>
            <p:ph type="body" sz="quarter" idx="11" hasCustomPrompt="1"/>
          </p:nvPr>
        </p:nvSpPr>
        <p:spPr>
          <a:xfrm>
            <a:off x="586389" y="660508"/>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710"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200"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070"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25"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9" name="Text Placeholder 3"/>
          <p:cNvSpPr>
            <a:spLocks noGrp="1"/>
          </p:cNvSpPr>
          <p:nvPr>
            <p:ph type="body" sz="quarter" idx="10" hasCustomPrompt="1"/>
          </p:nvPr>
        </p:nvSpPr>
        <p:spPr>
          <a:xfrm>
            <a:off x="591152" y="4996505"/>
            <a:ext cx="11018520" cy="369332"/>
          </a:xfrm>
        </p:spPr>
        <p:txBody>
          <a:bodyPr wrap="square">
            <a:spAutoFit/>
          </a:bodyPr>
          <a:lstStyle>
            <a:lvl1pPr marL="0" indent="0">
              <a:spcBef>
                <a:spcPts val="600"/>
              </a:spcBef>
              <a:spcAft>
                <a:spcPts val="0"/>
              </a:spcAft>
              <a:buNone/>
              <a:defRPr sz="2400">
                <a:solidFill>
                  <a:schemeClr val="tx1"/>
                </a:solidFill>
                <a:latin typeface="+mn-lt"/>
                <a:cs typeface="Segoe UI" panose="020B0502040204020203" pitchFamily="34" charset="0"/>
              </a:defRPr>
            </a:lvl1pPr>
            <a:lvl2pPr marL="228600" indent="0">
              <a:buNone/>
              <a:defRPr sz="2400">
                <a:solidFill>
                  <a:srgbClr val="2F2F2F"/>
                </a:solidFill>
                <a:latin typeface="Segoe UI" panose="020B0502040204020203" pitchFamily="34" charset="0"/>
                <a:cs typeface="Segoe UI" panose="020B0502040204020203" pitchFamily="34" charset="0"/>
              </a:defRPr>
            </a:lvl2pPr>
            <a:lvl3pPr marL="457200" indent="0">
              <a:buNone/>
              <a:defRPr/>
            </a:lvl3pPr>
            <a:lvl4pPr marL="685800" indent="0">
              <a:buNone/>
              <a:defRPr/>
            </a:lvl4pPr>
            <a:lvl5pPr marL="914400" indent="0">
              <a:buNone/>
              <a:defRPr/>
            </a:lvl5pPr>
          </a:lstStyle>
          <a:p>
            <a:pPr lvl="0"/>
            <a:r>
              <a:rPr lang="en-US"/>
              <a:t>Click to edit text</a:t>
            </a: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Code Right s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8263" y="457200"/>
            <a:ext cx="4040887" cy="492443"/>
          </a:xfrm>
        </p:spPr>
        <p:txBody>
          <a:bodyPr/>
          <a:lstStyle>
            <a:lvl1pPr>
              <a:defRPr sz="3200">
                <a:solidFill>
                  <a:schemeClr val="tx1"/>
                </a:solidFill>
              </a:defRPr>
            </a:lvl1pPr>
          </a:lstStyle>
          <a:p>
            <a:r>
              <a:rPr lang="en-US"/>
              <a:t>Click to edit title</a:t>
            </a:r>
          </a:p>
        </p:txBody>
      </p:sp>
      <p:sp>
        <p:nvSpPr>
          <p:cNvPr id="12" name="Text Placeholder 3"/>
          <p:cNvSpPr>
            <a:spLocks noGrp="1"/>
          </p:cNvSpPr>
          <p:nvPr>
            <p:ph type="body" sz="quarter" idx="10" hasCustomPrompt="1"/>
          </p:nvPr>
        </p:nvSpPr>
        <p:spPr>
          <a:xfrm>
            <a:off x="588965" y="1338139"/>
            <a:ext cx="4040185" cy="369332"/>
          </a:xfrm>
        </p:spPr>
        <p:txBody>
          <a:bodyPr wrap="square">
            <a:spAutoFit/>
          </a:bodyPr>
          <a:lstStyle>
            <a:lvl1pPr marL="0" indent="0">
              <a:lnSpc>
                <a:spcPct val="100000"/>
              </a:lnSpc>
              <a:spcBef>
                <a:spcPts val="600"/>
              </a:spcBef>
              <a:spcAft>
                <a:spcPts val="0"/>
              </a:spcAft>
              <a:buNone/>
              <a:defRPr sz="2400" b="0" i="0" baseline="0">
                <a:solidFill>
                  <a:schemeClr val="tx1"/>
                </a:solidFill>
                <a:latin typeface="Segoe UI" panose="020B0502040204020203" pitchFamily="34" charset="0"/>
                <a:cs typeface="Segoe UI" panose="020B0502040204020203"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anose="020B0502040204020203" pitchFamily="34" charset="0"/>
              </a:defRPr>
            </a:lvl2pPr>
            <a:lvl3pPr marL="457200" indent="0">
              <a:buNone/>
              <a:defRPr/>
            </a:lvl3pPr>
            <a:lvl4pPr marL="685800" indent="0">
              <a:buNone/>
              <a:defRPr/>
            </a:lvl4pPr>
            <a:lvl5pPr marL="914400" indent="0">
              <a:buNone/>
              <a:defRPr/>
            </a:lvl5pPr>
          </a:lstStyle>
          <a:p>
            <a:pPr lvl="0"/>
            <a:r>
              <a:rPr lang="en-US"/>
              <a:t>Click to edit text</a:t>
            </a:r>
          </a:p>
        </p:txBody>
      </p:sp>
      <p:sp>
        <p:nvSpPr>
          <p:cNvPr id="3" name="Rectangle 2"/>
          <p:cNvSpPr/>
          <p:nvPr userDrawn="1"/>
        </p:nvSpPr>
        <p:spPr bwMode="auto">
          <a:xfrm>
            <a:off x="5205984"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noAutofit/>
          </a:bodyPr>
          <a:lstStyle/>
          <a:p>
            <a:pPr algn="l" defTabSz="932180" fontAlgn="base">
              <a:spcBef>
                <a:spcPct val="0"/>
              </a:spcBef>
              <a:spcAft>
                <a:spcPct val="0"/>
              </a:spcAft>
            </a:pPr>
            <a:endParaRPr lang="en-US" sz="2000" err="1">
              <a:solidFill>
                <a:srgbClr val="FFFFFF"/>
              </a:solidFill>
              <a:ea typeface="Segoe UI" panose="020B0502040204020203" pitchFamily="34" charset="0"/>
              <a:cs typeface="Segoe UI" panose="020B0502040204020203" pitchFamily="34" charset="0"/>
            </a:endParaRPr>
          </a:p>
        </p:txBody>
      </p:sp>
      <p:sp>
        <p:nvSpPr>
          <p:cNvPr id="19" name="Text Placeholder 14"/>
          <p:cNvSpPr>
            <a:spLocks noGrp="1"/>
          </p:cNvSpPr>
          <p:nvPr>
            <p:ph type="body" sz="quarter" idx="13" hasCustomPrompt="1"/>
          </p:nvPr>
        </p:nvSpPr>
        <p:spPr>
          <a:xfrm>
            <a:off x="5211763" y="0"/>
            <a:ext cx="3788358" cy="492314"/>
          </a:xfrm>
          <a:gradFill flip="none" rotWithShape="1">
            <a:gsLst>
              <a:gs pos="0">
                <a:srgbClr val="000000"/>
              </a:gs>
              <a:gs pos="99000">
                <a:srgbClr val="000000"/>
              </a:gs>
              <a:gs pos="99000">
                <a:schemeClr val="accent1"/>
              </a:gs>
            </a:gsLst>
            <a:lin ang="10800000" scaled="1"/>
            <a:tileRect/>
          </a:gradFill>
        </p:spPr>
        <p:txBody>
          <a:bodyPr lIns="585216" tIns="91440" bIns="91440"/>
          <a:lstStyle>
            <a:lvl1pPr marL="0" indent="0">
              <a:buNone/>
              <a:defRPr sz="2000">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p:cNvSpPr>
            <a:spLocks noGrp="1"/>
          </p:cNvSpPr>
          <p:nvPr>
            <p:ph type="body" sz="quarter" idx="11" hasCustomPrompt="1"/>
          </p:nvPr>
        </p:nvSpPr>
        <p:spPr>
          <a:xfrm>
            <a:off x="5800725" y="709187"/>
            <a:ext cx="5801961"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710"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200"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070"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25"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Code Samp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hasCustomPrompt="1"/>
          </p:nvPr>
        </p:nvSpPr>
        <p:spPr/>
        <p:txBody>
          <a:bodyPr/>
          <a:lstStyle>
            <a:lvl1pPr marL="0" indent="0">
              <a:buNone/>
              <a:defRPr>
                <a:latin typeface="Consolas" panose="020B0609020204030204" pitchFamily="49" charset="0"/>
                <a:cs typeface="Consolas" panose="020B0609020204030204" pitchFamily="49" charset="0"/>
              </a:defRPr>
            </a:lvl1pPr>
            <a:lvl2pPr marL="457200" indent="0">
              <a:buNone/>
              <a:defRPr>
                <a:latin typeface="Consolas" panose="020B0609020204030204" pitchFamily="49" charset="0"/>
                <a:cs typeface="Consolas" panose="020B0609020204030204" pitchFamily="49" charset="0"/>
              </a:defRPr>
            </a:lvl2pPr>
            <a:lvl3pPr marL="914400" indent="0">
              <a:buNone/>
              <a:defRPr>
                <a:latin typeface="Consolas" panose="020B0609020204030204" pitchFamily="49" charset="0"/>
                <a:cs typeface="Consolas" panose="020B0609020204030204" pitchFamily="49" charset="0"/>
              </a:defRPr>
            </a:lvl3pPr>
            <a:lvl4pPr marL="1371600" indent="0">
              <a:buNone/>
              <a:defRPr>
                <a:latin typeface="Consolas" panose="020B0609020204030204" pitchFamily="49" charset="0"/>
                <a:cs typeface="Consolas" panose="020B0609020204030204" pitchFamily="49" charset="0"/>
              </a:defRPr>
            </a:lvl4pPr>
            <a:lvl5pPr marL="1828800" indent="0">
              <a:buNone/>
              <a:defRPr>
                <a:latin typeface="Consolas" panose="020B0609020204030204" pitchFamily="49" charset="0"/>
                <a:cs typeface="Consolas" panose="020B0609020204030204" pitchFamily="49" charset="0"/>
              </a:defRPr>
            </a:lvl5pPr>
          </a:lstStyle>
          <a:p>
            <a:pPr lvl="0"/>
            <a:r>
              <a:rPr lang="en-US"/>
              <a:t>Code sample</a:t>
            </a:r>
          </a:p>
        </p:txBody>
      </p:sp>
      <p:sp>
        <p:nvSpPr>
          <p:cNvPr id="4" name="Date Placeholder 3"/>
          <p:cNvSpPr>
            <a:spLocks noGrp="1"/>
          </p:cNvSpPr>
          <p:nvPr>
            <p:ph type="dt" sz="half" idx="10"/>
          </p:nvPr>
        </p:nvSpPr>
        <p:spPr/>
        <p:txBody>
          <a:bodyPr/>
          <a:lstStyle/>
          <a:p>
            <a:fld id="{0A627400-D089-7447-864B-77479EBD4214}" type="datetimeFigureOut">
              <a:rPr lang="en-US" smtClean="0"/>
              <a:t>2/24/2021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ACE531-2FE7-1449-9EEA-A972806695F4}" type="slidenum">
              <a:rPr lang="en-US" smtClean="0"/>
              <a:t>‹#›</a:t>
            </a:fld>
            <a:endParaRPr lang="en-US"/>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Code Left sde">
    <p:spTree>
      <p:nvGrpSpPr>
        <p:cNvPr id="1" name=""/>
        <p:cNvGrpSpPr/>
        <p:nvPr/>
      </p:nvGrpSpPr>
      <p:grpSpPr>
        <a:xfrm>
          <a:off x="0" y="0"/>
          <a:ext cx="0" cy="0"/>
          <a:chOff x="0" y="0"/>
          <a:chExt cx="0" cy="0"/>
        </a:xfrm>
      </p:grpSpPr>
      <p:sp>
        <p:nvSpPr>
          <p:cNvPr id="3" name="Rectangle 2"/>
          <p:cNvSpPr/>
          <p:nvPr userDrawn="1"/>
        </p:nvSpPr>
        <p:spPr bwMode="auto">
          <a:xfrm>
            <a:off x="-2"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noAutofit/>
          </a:bodyPr>
          <a:lstStyle/>
          <a:p>
            <a:pPr algn="l" defTabSz="932180" fontAlgn="base">
              <a:spcBef>
                <a:spcPct val="0"/>
              </a:spcBef>
              <a:spcAft>
                <a:spcPct val="0"/>
              </a:spcAft>
            </a:pPr>
            <a:endParaRPr lang="en-US" sz="2000" err="1">
              <a:solidFill>
                <a:srgbClr val="FFFFFF"/>
              </a:solidFill>
              <a:ea typeface="Segoe UI" panose="020B0502040204020203" pitchFamily="34" charset="0"/>
              <a:cs typeface="Segoe UI" panose="020B0502040204020203" pitchFamily="34" charset="0"/>
            </a:endParaRPr>
          </a:p>
        </p:txBody>
      </p:sp>
      <p:sp>
        <p:nvSpPr>
          <p:cNvPr id="2" name="Title 1"/>
          <p:cNvSpPr>
            <a:spLocks noGrp="1"/>
          </p:cNvSpPr>
          <p:nvPr>
            <p:ph type="title" hasCustomPrompt="1"/>
          </p:nvPr>
        </p:nvSpPr>
        <p:spPr>
          <a:xfrm>
            <a:off x="7575549" y="457200"/>
            <a:ext cx="4031233" cy="492443"/>
          </a:xfrm>
        </p:spPr>
        <p:txBody>
          <a:bodyPr/>
          <a:lstStyle>
            <a:lvl1pPr>
              <a:defRPr sz="3200">
                <a:solidFill>
                  <a:schemeClr val="tx1"/>
                </a:solidFill>
              </a:defRPr>
            </a:lvl1pPr>
          </a:lstStyle>
          <a:p>
            <a:r>
              <a:rPr lang="en-US"/>
              <a:t>Click to edit title</a:t>
            </a:r>
          </a:p>
        </p:txBody>
      </p:sp>
      <p:sp>
        <p:nvSpPr>
          <p:cNvPr id="19" name="Text Placeholder 14"/>
          <p:cNvSpPr>
            <a:spLocks noGrp="1"/>
          </p:cNvSpPr>
          <p:nvPr>
            <p:ph type="body" sz="quarter" idx="13" hasCustomPrompt="1"/>
          </p:nvPr>
        </p:nvSpPr>
        <p:spPr>
          <a:xfrm>
            <a:off x="-1" y="0"/>
            <a:ext cx="3788358" cy="492314"/>
          </a:xfrm>
          <a:gradFill flip="none" rotWithShape="1">
            <a:gsLst>
              <a:gs pos="0">
                <a:srgbClr val="000000"/>
              </a:gs>
              <a:gs pos="99000">
                <a:srgbClr val="000000"/>
              </a:gs>
              <a:gs pos="99000">
                <a:schemeClr val="accent1"/>
              </a:gs>
            </a:gsLst>
            <a:lin ang="10800000" scaled="1"/>
            <a:tileRect/>
          </a:gradFill>
        </p:spPr>
        <p:txBody>
          <a:bodyPr lIns="585216" tIns="91440" bIns="91440"/>
          <a:lstStyle>
            <a:lvl1pPr marL="0" indent="0">
              <a:buNone/>
              <a:defRPr sz="2000">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p:cNvSpPr>
            <a:spLocks noGrp="1"/>
          </p:cNvSpPr>
          <p:nvPr>
            <p:ph type="body" sz="quarter" idx="11" hasCustomPrompt="1"/>
          </p:nvPr>
        </p:nvSpPr>
        <p:spPr>
          <a:xfrm>
            <a:off x="584199" y="706011"/>
            <a:ext cx="5819775"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710"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200"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070"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25"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2" name="Text Placeholder 3"/>
          <p:cNvSpPr>
            <a:spLocks noGrp="1"/>
          </p:cNvSpPr>
          <p:nvPr>
            <p:ph type="body" sz="quarter" idx="10" hasCustomPrompt="1"/>
          </p:nvPr>
        </p:nvSpPr>
        <p:spPr>
          <a:xfrm>
            <a:off x="7575550" y="1336675"/>
            <a:ext cx="4033838" cy="369332"/>
          </a:xfrm>
        </p:spPr>
        <p:txBody>
          <a:bodyPr wrap="square">
            <a:spAutoFit/>
          </a:bodyPr>
          <a:lstStyle>
            <a:lvl1pPr marL="0" indent="0">
              <a:lnSpc>
                <a:spcPct val="100000"/>
              </a:lnSpc>
              <a:spcBef>
                <a:spcPts val="600"/>
              </a:spcBef>
              <a:spcAft>
                <a:spcPts val="0"/>
              </a:spcAft>
              <a:buNone/>
              <a:defRPr sz="2400" b="0" i="0" baseline="0">
                <a:solidFill>
                  <a:schemeClr val="tx1"/>
                </a:solidFill>
                <a:latin typeface="Segoe UI" panose="020B0502040204020203" pitchFamily="34" charset="0"/>
                <a:cs typeface="Segoe UI" panose="020B0502040204020203"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anose="020B0502040204020203" pitchFamily="34" charset="0"/>
              </a:defRPr>
            </a:lvl2pPr>
            <a:lvl3pPr marL="457200" indent="0">
              <a:buNone/>
              <a:defRPr/>
            </a:lvl3pPr>
            <a:lvl4pPr marL="685800" indent="0">
              <a:buNone/>
              <a:defRPr/>
            </a:lvl4pPr>
            <a:lvl5pPr marL="914400" indent="0">
              <a:buNone/>
              <a:defRPr/>
            </a:lvl5pPr>
          </a:lstStyle>
          <a:p>
            <a:pPr lvl="0"/>
            <a:r>
              <a:rPr lang="en-US"/>
              <a:t>Click to edit text</a:t>
            </a:r>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rgbClr val="243A5E"/>
        </a:solidFill>
        <a:effectLst/>
      </p:bgPr>
    </p:bg>
    <p:spTree>
      <p:nvGrpSpPr>
        <p:cNvPr id="1" name=""/>
        <p:cNvGrpSpPr/>
        <p:nvPr/>
      </p:nvGrpSpPr>
      <p:grpSpPr>
        <a:xfrm>
          <a:off x="0" y="0"/>
          <a:ext cx="0" cy="0"/>
          <a:chOff x="0" y="0"/>
          <a:chExt cx="0" cy="0"/>
        </a:xfrm>
      </p:grpSpPr>
      <p:pic>
        <p:nvPicPr>
          <p:cNvPr id="3" name="Image" descr="Image"/>
          <p:cNvPicPr>
            <a:picLocks noChangeAspect="1"/>
          </p:cNvPicPr>
          <p:nvPr userDrawn="1"/>
        </p:nvPicPr>
        <p:blipFill>
          <a:blip r:embed="rId2"/>
          <a:stretch>
            <a:fillRect/>
          </a:stretch>
        </p:blipFill>
        <p:spPr>
          <a:xfrm>
            <a:off x="1" y="0"/>
            <a:ext cx="12192000" cy="6858000"/>
          </a:xfrm>
          <a:prstGeom prst="rect">
            <a:avLst/>
          </a:prstGeom>
          <a:ln w="12700">
            <a:miter lim="400000"/>
            <a:headEnd/>
            <a:tailEnd/>
          </a:ln>
        </p:spPr>
      </p:pic>
      <p:pic>
        <p:nvPicPr>
          <p:cNvPr id="7" name="Image" descr="Image"/>
          <p:cNvPicPr>
            <a:picLocks noChangeAspect="1"/>
          </p:cNvPicPr>
          <p:nvPr userDrawn="1"/>
        </p:nvPicPr>
        <p:blipFill>
          <a:blip r:embed="rId3"/>
          <a:stretch>
            <a:fillRect/>
          </a:stretch>
        </p:blipFill>
        <p:spPr>
          <a:xfrm>
            <a:off x="1714" y="702519"/>
            <a:ext cx="12190286" cy="6155481"/>
          </a:xfrm>
          <a:prstGeom prst="rect">
            <a:avLst/>
          </a:prstGeom>
          <a:ln w="12700">
            <a:miter lim="400000"/>
            <a:headEnd/>
            <a:tailEnd/>
          </a:ln>
        </p:spPr>
      </p:pic>
      <p:sp>
        <p:nvSpPr>
          <p:cNvPr id="2" name="Title 1"/>
          <p:cNvSpPr>
            <a:spLocks noGrp="1"/>
          </p:cNvSpPr>
          <p:nvPr>
            <p:ph type="title" hasCustomPrompt="1"/>
          </p:nvPr>
        </p:nvSpPr>
        <p:spPr>
          <a:xfrm>
            <a:off x="585216" y="3033223"/>
            <a:ext cx="6882384" cy="498598"/>
          </a:xfrm>
          <a:noFill/>
        </p:spPr>
        <p:txBody>
          <a:bodyPr wrap="square" lIns="0" tIns="0" rIns="0" bIns="0" anchor="b" anchorCtr="0">
            <a:spAutoFit/>
          </a:bodyPr>
          <a:lstStyle>
            <a:lvl1pPr algn="l" defTabSz="932815"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anose="020B0502040204020203"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6882384" cy="338554"/>
          </a:xfrm>
          <a:noFill/>
        </p:spPr>
        <p:txBody>
          <a:bodyPr wrap="square"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a:t>Speaker name or subtitle</a:t>
            </a:r>
          </a:p>
        </p:txBody>
      </p:sp>
    </p:spTree>
  </p:cSld>
  <p:clrMapOvr>
    <a:overrideClrMapping bg1="dk1" tx1="lt1" bg2="dk2" tx2="lt2" accent1="accent1" accent2="accent2" accent3="accent3" accent4="accent4" accent5="accent5" accent6="accent6" hlink="hlink" folHlink="folHlink"/>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pic>
        <p:nvPicPr>
          <p:cNvPr id="4" name="Image" descr="Image"/>
          <p:cNvPicPr>
            <a:picLocks noChangeAspect="1"/>
          </p:cNvPicPr>
          <p:nvPr userDrawn="1"/>
        </p:nvPicPr>
        <p:blipFill>
          <a:blip r:embed="rId2"/>
          <a:stretch>
            <a:fillRect/>
          </a:stretch>
        </p:blipFill>
        <p:spPr>
          <a:xfrm>
            <a:off x="1" y="0"/>
            <a:ext cx="12192000" cy="6858000"/>
          </a:xfrm>
          <a:prstGeom prst="rect">
            <a:avLst/>
          </a:prstGeom>
          <a:ln w="12700">
            <a:miter lim="400000"/>
            <a:headEnd/>
            <a:tailEnd/>
          </a:ln>
        </p:spPr>
      </p:pic>
      <p:pic>
        <p:nvPicPr>
          <p:cNvPr id="6" name="Image" descr="Image"/>
          <p:cNvPicPr>
            <a:picLocks noChangeAspect="1"/>
          </p:cNvPicPr>
          <p:nvPr userDrawn="1"/>
        </p:nvPicPr>
        <p:blipFill>
          <a:blip r:embed="rId3"/>
          <a:stretch>
            <a:fillRect/>
          </a:stretch>
        </p:blipFill>
        <p:spPr>
          <a:xfrm>
            <a:off x="1714" y="702519"/>
            <a:ext cx="12190286" cy="6155481"/>
          </a:xfrm>
          <a:prstGeom prst="rect">
            <a:avLst/>
          </a:prstGeom>
          <a:ln w="12700">
            <a:miter lim="400000"/>
            <a:headEnd/>
            <a:tailEnd/>
          </a:ln>
        </p:spPr>
      </p:pic>
      <p:sp>
        <p:nvSpPr>
          <p:cNvPr id="2" name="Title 1"/>
          <p:cNvSpPr>
            <a:spLocks noGrp="1"/>
          </p:cNvSpPr>
          <p:nvPr>
            <p:ph type="title" hasCustomPrompt="1"/>
          </p:nvPr>
        </p:nvSpPr>
        <p:spPr>
          <a:xfrm>
            <a:off x="585216" y="3035808"/>
            <a:ext cx="6882384" cy="498598"/>
          </a:xfrm>
          <a:noFill/>
        </p:spPr>
        <p:txBody>
          <a:bodyPr wrap="square" lIns="0" tIns="0" rIns="0" bIns="0" anchor="b" anchorCtr="0">
            <a:spAutoFit/>
          </a:bodyPr>
          <a:lstStyle>
            <a:lvl1pPr algn="l" defTabSz="932815"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anose="020B0502040204020203" pitchFamily="34" charset="0"/>
              </a:defRPr>
            </a:lvl1pPr>
          </a:lstStyle>
          <a:p>
            <a:r>
              <a:rPr lang="en-US"/>
              <a:t>Section title</a:t>
            </a:r>
          </a:p>
        </p:txBody>
      </p:sp>
    </p:spTree>
  </p:cSld>
  <p:clrMapOvr>
    <a:overrideClrMapping bg1="dk1" tx1="lt1" bg2="dk2" tx2="lt2" accent1="accent1" accent2="accent2" accent3="accent3" accent4="accent4" accent5="accent5" accent6="accent6" hlink="hlink" folHlink="folHlink"/>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815"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anose="020B0502040204020203" pitchFamily="34" charset="0"/>
              </a:defRPr>
            </a:lvl1pPr>
          </a:lstStyle>
          <a:p>
            <a:r>
              <a:rPr lang="en-US"/>
              <a:t>Section title</a:t>
            </a: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 Blank 2">
    <p:bg>
      <p:bgPr>
        <a:solidFill>
          <a:srgbClr val="243A5E"/>
        </a:solidFill>
        <a:effectLst/>
      </p:bgPr>
    </p:bg>
    <p:spTree>
      <p:nvGrpSpPr>
        <p:cNvPr id="1" name=""/>
        <p:cNvGrpSpPr/>
        <p:nvPr/>
      </p:nvGrpSpPr>
      <p:grpSpPr>
        <a:xfrm>
          <a:off x="0" y="0"/>
          <a:ext cx="0" cy="0"/>
          <a:chOff x="0" y="0"/>
          <a:chExt cx="0" cy="0"/>
        </a:xfrm>
      </p:grpSpPr>
    </p:spTree>
  </p:cSld>
  <p:clrMapOvr>
    <a:overrideClrMapping bg1="dk1" tx1="lt1" bg2="dk2" tx2="lt2" accent1="accent1" accent2="accent2" accent3="accent3" accent4="accent4" accent5="accent5" accent6="accent6" hlink="hlink" folHlink="folHlink"/>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rgbClr val="243A5E"/>
        </a:solidFill>
        <a:effectLst/>
      </p:bgPr>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spAutoFit/>
          </a:bodyPr>
          <a:lstStyle/>
          <a:p>
            <a:pPr defTabSz="932180" eaLnBrk="0" hangingPunct="0"/>
            <a:r>
              <a:rPr lang="en-US" sz="700">
                <a:solidFill>
                  <a:schemeClr val="tx1"/>
                </a:solidFill>
                <a:cs typeface="Segoe UI" panose="020B0502040204020203" pitchFamily="34" charset="0"/>
              </a:rPr>
              <a:t>© Copyright Microsoft Corporation. All rights reserved. </a:t>
            </a:r>
          </a:p>
        </p:txBody>
      </p:sp>
      <p:pic>
        <p:nvPicPr>
          <p:cNvPr id="5" name="MS logo white - EMF" descr="Microsoft logo white text version"/>
          <p:cNvPicPr>
            <a:picLocks noChangeAspect="1"/>
          </p:cNvPicPr>
          <p:nvPr userDrawn="1"/>
        </p:nvPicPr>
        <p:blipFill>
          <a:blip r:embed="rId2"/>
          <a:stretch>
            <a:fillRect/>
          </a:stretch>
        </p:blipFill>
        <p:spPr bwMode="black">
          <a:xfrm>
            <a:off x="584200" y="585788"/>
            <a:ext cx="1366245" cy="292608"/>
          </a:xfrm>
          <a:prstGeom prst="rect">
            <a:avLst/>
          </a:prstGeom>
        </p:spPr>
      </p:pic>
    </p:spTree>
  </p:cSld>
  <p:clrMapOvr>
    <a:overrideClrMapping bg1="dk1" tx1="lt1" bg2="dk2" tx2="lt2" accent1="accent1" accent2="accent2" accent3="accent3" accent4="accent4" accent5="accent5" accent6="accent6" hlink="hlink" folHlink="folHlink"/>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Black Notes slide Layout">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anose="020B0502040204020203" pitchFamily="34" charset="0"/>
                <a:ea typeface="Segoe UI" panose="020B0502040204020203" pitchFamily="34" charset="0"/>
                <a:cs typeface="Segoe UI" panose="020B0502040204020203" pitchFamily="34" charset="0"/>
              </a:defRPr>
            </a:lvl1pPr>
          </a:lstStyle>
          <a:p>
            <a:r>
              <a:rPr lang="en-US"/>
              <a:t>Click to edit Master title style</a:t>
            </a:r>
          </a:p>
        </p:txBody>
      </p:sp>
      <p:sp>
        <p:nvSpPr>
          <p:cNvPr id="5" name="Text Placeholder 4"/>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anose="020B0604020202020204" pitchFamily="34" charset="0"/>
              <a:buNone/>
              <a:defRPr sz="3700" spc="-51" baseline="0">
                <a:solidFill>
                  <a:srgbClr val="000000"/>
                </a:solidFill>
                <a:effectLst/>
                <a:latin typeface="Segoe UI" panose="020B0502040204020203" pitchFamily="34" charset="0"/>
                <a:ea typeface="Segoe UI" panose="020B0502040204020203" pitchFamily="34" charset="0"/>
                <a:cs typeface="Segoe UI" panose="020B0502040204020203" pitchFamily="34" charset="0"/>
              </a:defRPr>
            </a:lvl1pPr>
          </a:lstStyle>
          <a:p>
            <a:pPr lvl="0"/>
            <a:r>
              <a:rPr lang="en-US"/>
              <a:t>Next:</a:t>
            </a:r>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24AD8191-20E1-44E5-8464-744F26504396}" type="datetimeFigureOut">
              <a:rPr lang="en-US" smtClean="0"/>
              <a:t>2/24/2021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C89E5D-9593-45A4-B3BE-6FBEFD60F270}" type="slidenum">
              <a:rPr lang="en-US" smtClean="0"/>
              <a:t>‹#›</a:t>
            </a:fld>
            <a:endParaRPr lang="en-US"/>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6768435-DD3B-A64A-83AE-6E1472C734DE}" type="datetimeFigureOut">
              <a:rPr lang="en-US" smtClean="0"/>
              <a:t>2/24/2021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5DC4AA-26C1-8546-A5E8-BF0EE6480C6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0A627400-D089-7447-864B-77479EBD4214}" type="datetimeFigureOut">
              <a:rPr lang="en-US" smtClean="0"/>
              <a:t>2/24/2021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DACE531-2FE7-1449-9EEA-A972806695F4}" type="slidenum">
              <a:rPr lang="en-US" smtClean="0"/>
              <a:t>‹#›</a:t>
            </a:fld>
            <a:endParaRPr lang="en-US"/>
          </a:p>
        </p:txBody>
      </p:sp>
      <p:graphicFrame>
        <p:nvGraphicFramePr>
          <p:cNvPr id="6" name="Chart 5"/>
          <p:cNvGraphicFramePr/>
          <p:nvPr userDrawn="1"/>
        </p:nvGraphicFramePr>
        <p:xfrm>
          <a:off x="2032000" y="719666"/>
          <a:ext cx="8128000" cy="5418667"/>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6768435-DD3B-A64A-83AE-6E1472C734DE}" type="datetimeFigureOut">
              <a:rPr lang="en-US" smtClean="0"/>
              <a:t>2/24/2021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5DC4AA-26C1-8546-A5E8-BF0EE6480C6E}" type="slidenum">
              <a:rPr lang="en-US" smtClean="0"/>
              <a:t>‹#›</a:t>
            </a:fld>
            <a:endParaRPr lang="en-US"/>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A627400-D089-7447-864B-77479EBD4214}" type="datetimeFigureOut">
              <a:rPr lang="en-US" smtClean="0"/>
              <a:t>2/24/2021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ACE531-2FE7-1449-9EEA-A972806695F4}" type="slidenum">
              <a:rPr lang="en-US" smtClean="0"/>
              <a:t>‹#›</a:t>
            </a:fld>
            <a:endParaRPr lang="en-US"/>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A627400-D089-7447-864B-77479EBD4214}" type="datetimeFigureOut">
              <a:rPr lang="en-US" smtClean="0"/>
              <a:t>2/24/2021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ACE531-2FE7-1449-9EEA-A972806695F4}" type="slidenum">
              <a:rPr lang="en-US" smtClean="0"/>
              <a:t>‹#›</a:t>
            </a:fld>
            <a:endParaRPr lang="en-US"/>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rgbClr val="66666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A627400-D089-7447-864B-77479EBD4214}" type="datetimeFigureOut">
              <a:rPr lang="en-US" smtClean="0"/>
              <a:t>2/24/2021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ACE531-2FE7-1449-9EEA-A972806695F4}" type="slidenum">
              <a:rPr lang="en-US" smtClean="0"/>
              <a:t>‹#›</a:t>
            </a:fld>
            <a:endParaRPr lang="en-US"/>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A627400-D089-7447-864B-77479EBD4214}" type="datetimeFigureOut">
              <a:rPr lang="en-US" smtClean="0"/>
              <a:t>2/24/2021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ACE531-2FE7-1449-9EEA-A972806695F4}" type="slidenum">
              <a:rPr lang="en-US" smtClean="0"/>
              <a:t>‹#›</a:t>
            </a:fld>
            <a:endParaRPr lang="en-US"/>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A627400-D089-7447-864B-77479EBD4214}" type="datetimeFigureOut">
              <a:rPr lang="en-US" smtClean="0"/>
              <a:t>2/24/2021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DACE531-2FE7-1449-9EEA-A972806695F4}" type="slidenum">
              <a:rPr lang="en-US" smtClean="0"/>
              <a:t>‹#›</a:t>
            </a:fld>
            <a:endParaRPr lang="en-US"/>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obj" preserve="1">
  <p:cSld name="Code Samp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hasCustomPrompt="1"/>
          </p:nvPr>
        </p:nvSpPr>
        <p:spPr/>
        <p:txBody>
          <a:bodyPr/>
          <a:lstStyle>
            <a:lvl1pPr marL="0" indent="0">
              <a:buNone/>
              <a:defRPr>
                <a:latin typeface="Consolas" panose="020B0609020204030204" pitchFamily="49" charset="0"/>
                <a:cs typeface="Consolas" panose="020B0609020204030204" pitchFamily="49" charset="0"/>
              </a:defRPr>
            </a:lvl1pPr>
            <a:lvl2pPr marL="457200" indent="0">
              <a:buNone/>
              <a:defRPr>
                <a:latin typeface="Consolas" panose="020B0609020204030204" pitchFamily="49" charset="0"/>
                <a:cs typeface="Consolas" panose="020B0609020204030204" pitchFamily="49" charset="0"/>
              </a:defRPr>
            </a:lvl2pPr>
            <a:lvl3pPr marL="914400" indent="0">
              <a:buNone/>
              <a:defRPr>
                <a:latin typeface="Consolas" panose="020B0609020204030204" pitchFamily="49" charset="0"/>
                <a:cs typeface="Consolas" panose="020B0609020204030204" pitchFamily="49" charset="0"/>
              </a:defRPr>
            </a:lvl3pPr>
            <a:lvl4pPr marL="1371600" indent="0">
              <a:buNone/>
              <a:defRPr>
                <a:latin typeface="Consolas" panose="020B0609020204030204" pitchFamily="49" charset="0"/>
                <a:cs typeface="Consolas" panose="020B0609020204030204" pitchFamily="49" charset="0"/>
              </a:defRPr>
            </a:lvl4pPr>
            <a:lvl5pPr marL="1828800" indent="0">
              <a:buNone/>
              <a:defRPr>
                <a:latin typeface="Consolas" panose="020B0609020204030204" pitchFamily="49" charset="0"/>
                <a:cs typeface="Consolas" panose="020B0609020204030204" pitchFamily="49" charset="0"/>
              </a:defRPr>
            </a:lvl5pPr>
          </a:lstStyle>
          <a:p>
            <a:pPr lvl="0"/>
            <a:r>
              <a:rPr lang="en-US"/>
              <a:t>Code sample</a:t>
            </a:r>
          </a:p>
        </p:txBody>
      </p:sp>
      <p:sp>
        <p:nvSpPr>
          <p:cNvPr id="4" name="Date Placeholder 3"/>
          <p:cNvSpPr>
            <a:spLocks noGrp="1"/>
          </p:cNvSpPr>
          <p:nvPr>
            <p:ph type="dt" sz="half" idx="10"/>
          </p:nvPr>
        </p:nvSpPr>
        <p:spPr/>
        <p:txBody>
          <a:bodyPr/>
          <a:lstStyle/>
          <a:p>
            <a:fld id="{0A627400-D089-7447-864B-77479EBD4214}" type="datetimeFigureOut">
              <a:rPr lang="en-US" smtClean="0"/>
              <a:t>2/24/2021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ACE531-2FE7-1449-9EEA-A972806695F4}" type="slidenum">
              <a:rPr lang="en-US" smtClean="0"/>
              <a:t>‹#›</a:t>
            </a:fld>
            <a:endParaRPr lang="en-US"/>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0A627400-D089-7447-864B-77479EBD4214}" type="datetimeFigureOut">
              <a:rPr lang="en-US" smtClean="0"/>
              <a:t>2/24/2021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DACE531-2FE7-1449-9EEA-A972806695F4}" type="slidenum">
              <a:rPr lang="en-US" smtClean="0"/>
              <a:t>‹#›</a:t>
            </a:fld>
            <a:endParaRPr lang="en-US"/>
          </a:p>
        </p:txBody>
      </p:sp>
      <p:graphicFrame>
        <p:nvGraphicFramePr>
          <p:cNvPr id="6" name="Chart 5"/>
          <p:cNvGraphicFramePr/>
          <p:nvPr userDrawn="1"/>
        </p:nvGraphicFramePr>
        <p:xfrm>
          <a:off x="2032000" y="719666"/>
          <a:ext cx="8128000" cy="5418667"/>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Progres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A627400-D089-7447-864B-77479EBD4214}" type="datetimeFigureOut">
              <a:rPr lang="en-US" smtClean="0"/>
              <a:t>2/24/2021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DACE531-2FE7-1449-9EEA-A972806695F4}" type="slidenum">
              <a:rPr lang="en-US" smtClean="0"/>
              <a:t>‹#›</a:t>
            </a:fld>
            <a:endParaRPr lang="en-US"/>
          </a:p>
        </p:txBody>
      </p:sp>
      <p:graphicFrame>
        <p:nvGraphicFramePr>
          <p:cNvPr id="7" name="Diagram 6"/>
          <p:cNvGraphicFramePr/>
          <p:nvPr userDrawn="1"/>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A627400-D089-7447-864B-77479EBD4214}" type="datetimeFigureOut">
              <a:rPr lang="en-US" smtClean="0"/>
              <a:t>2/24/2021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DACE531-2FE7-1449-9EEA-A972806695F4}"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rogres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A627400-D089-7447-864B-77479EBD4214}" type="datetimeFigureOut">
              <a:rPr lang="en-US" smtClean="0"/>
              <a:t>2/24/2021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DACE531-2FE7-1449-9EEA-A972806695F4}" type="slidenum">
              <a:rPr lang="en-US" smtClean="0"/>
              <a:t>‹#›</a:t>
            </a:fld>
            <a:endParaRPr lang="en-US"/>
          </a:p>
        </p:txBody>
      </p:sp>
      <p:graphicFrame>
        <p:nvGraphicFramePr>
          <p:cNvPr id="7" name="Diagram 6"/>
          <p:cNvGraphicFramePr/>
          <p:nvPr userDrawn="1"/>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A627400-D089-7447-864B-77479EBD4214}" type="datetimeFigureOut">
              <a:rPr lang="en-US" smtClean="0"/>
              <a:t>2/24/2021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DACE531-2FE7-1449-9EEA-A972806695F4}" type="slidenum">
              <a:rPr lang="en-US" smtClean="0"/>
              <a:t>‹#›</a:t>
            </a:fld>
            <a:endParaRPr lang="en-US"/>
          </a:p>
        </p:txBody>
      </p:sp>
    </p:spTree>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A627400-D089-7447-864B-77479EBD4214}" type="datetimeFigureOut">
              <a:rPr lang="en-US" smtClean="0"/>
              <a:t>2/24/2021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ACE531-2FE7-1449-9EEA-A972806695F4}" type="slidenum">
              <a:rPr lang="en-US" smtClean="0"/>
              <a:t>‹#›</a:t>
            </a:fld>
            <a:endParaRPr lang="en-US"/>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A627400-D089-7447-864B-77479EBD4214}" type="datetimeFigureOut">
              <a:rPr lang="en-US" smtClean="0"/>
              <a:t>2/24/2021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ACE531-2FE7-1449-9EEA-A972806695F4}"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A627400-D089-7447-864B-77479EBD4214}" type="datetimeFigureOut">
              <a:rPr lang="en-US" smtClean="0"/>
              <a:t>2/24/2021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DACE531-2FE7-1449-9EEA-A972806695F4}"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18" Type="http://schemas.openxmlformats.org/officeDocument/2006/relationships/slideLayout" Target="../slideLayouts/slideLayout43.xml"/><Relationship Id="rId26" Type="http://schemas.openxmlformats.org/officeDocument/2006/relationships/slideLayout" Target="../slideLayouts/slideLayout51.xml"/><Relationship Id="rId39" Type="http://schemas.openxmlformats.org/officeDocument/2006/relationships/slideLayout" Target="../slideLayouts/slideLayout64.xml"/><Relationship Id="rId3" Type="http://schemas.openxmlformats.org/officeDocument/2006/relationships/slideLayout" Target="../slideLayouts/slideLayout28.xml"/><Relationship Id="rId21" Type="http://schemas.openxmlformats.org/officeDocument/2006/relationships/slideLayout" Target="../slideLayouts/slideLayout46.xml"/><Relationship Id="rId34" Type="http://schemas.openxmlformats.org/officeDocument/2006/relationships/slideLayout" Target="../slideLayouts/slideLayout59.xml"/><Relationship Id="rId42" Type="http://schemas.openxmlformats.org/officeDocument/2006/relationships/slideLayout" Target="../slideLayouts/slideLayout67.xml"/><Relationship Id="rId47" Type="http://schemas.openxmlformats.org/officeDocument/2006/relationships/image" Target="../media/image5.emf"/><Relationship Id="rId7" Type="http://schemas.openxmlformats.org/officeDocument/2006/relationships/slideLayout" Target="../slideLayouts/slideLayout32.xml"/><Relationship Id="rId12" Type="http://schemas.openxmlformats.org/officeDocument/2006/relationships/slideLayout" Target="../slideLayouts/slideLayout37.xml"/><Relationship Id="rId17" Type="http://schemas.openxmlformats.org/officeDocument/2006/relationships/slideLayout" Target="../slideLayouts/slideLayout42.xml"/><Relationship Id="rId25" Type="http://schemas.openxmlformats.org/officeDocument/2006/relationships/slideLayout" Target="../slideLayouts/slideLayout50.xml"/><Relationship Id="rId33" Type="http://schemas.openxmlformats.org/officeDocument/2006/relationships/slideLayout" Target="../slideLayouts/slideLayout58.xml"/><Relationship Id="rId38" Type="http://schemas.openxmlformats.org/officeDocument/2006/relationships/slideLayout" Target="../slideLayouts/slideLayout63.xml"/><Relationship Id="rId46" Type="http://schemas.openxmlformats.org/officeDocument/2006/relationships/theme" Target="../theme/theme3.xml"/><Relationship Id="rId2" Type="http://schemas.openxmlformats.org/officeDocument/2006/relationships/slideLayout" Target="../slideLayouts/slideLayout27.xml"/><Relationship Id="rId16" Type="http://schemas.openxmlformats.org/officeDocument/2006/relationships/slideLayout" Target="../slideLayouts/slideLayout41.xml"/><Relationship Id="rId20" Type="http://schemas.openxmlformats.org/officeDocument/2006/relationships/slideLayout" Target="../slideLayouts/slideLayout45.xml"/><Relationship Id="rId29" Type="http://schemas.openxmlformats.org/officeDocument/2006/relationships/slideLayout" Target="../slideLayouts/slideLayout54.xml"/><Relationship Id="rId41" Type="http://schemas.openxmlformats.org/officeDocument/2006/relationships/slideLayout" Target="../slideLayouts/slideLayout66.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24" Type="http://schemas.openxmlformats.org/officeDocument/2006/relationships/slideLayout" Target="../slideLayouts/slideLayout49.xml"/><Relationship Id="rId32" Type="http://schemas.openxmlformats.org/officeDocument/2006/relationships/slideLayout" Target="../slideLayouts/slideLayout57.xml"/><Relationship Id="rId37" Type="http://schemas.openxmlformats.org/officeDocument/2006/relationships/slideLayout" Target="../slideLayouts/slideLayout62.xml"/><Relationship Id="rId40" Type="http://schemas.openxmlformats.org/officeDocument/2006/relationships/slideLayout" Target="../slideLayouts/slideLayout65.xml"/><Relationship Id="rId45" Type="http://schemas.openxmlformats.org/officeDocument/2006/relationships/slideLayout" Target="../slideLayouts/slideLayout70.xml"/><Relationship Id="rId5" Type="http://schemas.openxmlformats.org/officeDocument/2006/relationships/slideLayout" Target="../slideLayouts/slideLayout30.xml"/><Relationship Id="rId15" Type="http://schemas.openxmlformats.org/officeDocument/2006/relationships/slideLayout" Target="../slideLayouts/slideLayout40.xml"/><Relationship Id="rId23" Type="http://schemas.openxmlformats.org/officeDocument/2006/relationships/slideLayout" Target="../slideLayouts/slideLayout48.xml"/><Relationship Id="rId28" Type="http://schemas.openxmlformats.org/officeDocument/2006/relationships/slideLayout" Target="../slideLayouts/slideLayout53.xml"/><Relationship Id="rId36" Type="http://schemas.openxmlformats.org/officeDocument/2006/relationships/slideLayout" Target="../slideLayouts/slideLayout61.xml"/><Relationship Id="rId10" Type="http://schemas.openxmlformats.org/officeDocument/2006/relationships/slideLayout" Target="../slideLayouts/slideLayout35.xml"/><Relationship Id="rId19" Type="http://schemas.openxmlformats.org/officeDocument/2006/relationships/slideLayout" Target="../slideLayouts/slideLayout44.xml"/><Relationship Id="rId31" Type="http://schemas.openxmlformats.org/officeDocument/2006/relationships/slideLayout" Target="../slideLayouts/slideLayout56.xml"/><Relationship Id="rId44" Type="http://schemas.openxmlformats.org/officeDocument/2006/relationships/slideLayout" Target="../slideLayouts/slideLayout69.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 Id="rId22" Type="http://schemas.openxmlformats.org/officeDocument/2006/relationships/slideLayout" Target="../slideLayouts/slideLayout47.xml"/><Relationship Id="rId27" Type="http://schemas.openxmlformats.org/officeDocument/2006/relationships/slideLayout" Target="../slideLayouts/slideLayout52.xml"/><Relationship Id="rId30" Type="http://schemas.openxmlformats.org/officeDocument/2006/relationships/slideLayout" Target="../slideLayouts/slideLayout55.xml"/><Relationship Id="rId35" Type="http://schemas.openxmlformats.org/officeDocument/2006/relationships/slideLayout" Target="../slideLayouts/slideLayout60.xml"/><Relationship Id="rId43" Type="http://schemas.openxmlformats.org/officeDocument/2006/relationships/slideLayout" Target="../slideLayouts/slideLayout68.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78.xml"/><Relationship Id="rId13" Type="http://schemas.openxmlformats.org/officeDocument/2006/relationships/theme" Target="../theme/theme4.xml"/><Relationship Id="rId3" Type="http://schemas.openxmlformats.org/officeDocument/2006/relationships/slideLayout" Target="../slideLayouts/slideLayout73.xml"/><Relationship Id="rId7" Type="http://schemas.openxmlformats.org/officeDocument/2006/relationships/slideLayout" Target="../slideLayouts/slideLayout77.xml"/><Relationship Id="rId12" Type="http://schemas.openxmlformats.org/officeDocument/2006/relationships/slideLayout" Target="../slideLayouts/slideLayout82.xml"/><Relationship Id="rId2" Type="http://schemas.openxmlformats.org/officeDocument/2006/relationships/slideLayout" Target="../slideLayouts/slideLayout72.xml"/><Relationship Id="rId1" Type="http://schemas.openxmlformats.org/officeDocument/2006/relationships/slideLayout" Target="../slideLayouts/slideLayout71.xml"/><Relationship Id="rId6" Type="http://schemas.openxmlformats.org/officeDocument/2006/relationships/slideLayout" Target="../slideLayouts/slideLayout76.xml"/><Relationship Id="rId11" Type="http://schemas.openxmlformats.org/officeDocument/2006/relationships/slideLayout" Target="../slideLayouts/slideLayout81.xml"/><Relationship Id="rId5" Type="http://schemas.openxmlformats.org/officeDocument/2006/relationships/slideLayout" Target="../slideLayouts/slideLayout75.xml"/><Relationship Id="rId10" Type="http://schemas.openxmlformats.org/officeDocument/2006/relationships/slideLayout" Target="../slideLayouts/slideLayout80.xml"/><Relationship Id="rId4" Type="http://schemas.openxmlformats.org/officeDocument/2006/relationships/slideLayout" Target="../slideLayouts/slideLayout74.xml"/><Relationship Id="rId9" Type="http://schemas.openxmlformats.org/officeDocument/2006/relationships/slideLayout" Target="../slideLayouts/slideLayout7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00000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fld id="{0A627400-D089-7447-864B-77479EBD4214}" type="datetimeFigureOut">
              <a:rPr lang="en-US" smtClean="0"/>
              <a:t>2/24/2021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r>
              <a:rPr lang="en-US"/>
              <a:t>.NET Conf 2020</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fld id="{CDACE531-2FE7-1449-9EEA-A972806695F4}"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Lst>
  <p:txStyles>
    <p:titleStyle>
      <a:lvl1pPr algn="l" defTabSz="914400" rtl="0" eaLnBrk="1" latinLnBrk="0" hangingPunct="1">
        <a:lnSpc>
          <a:spcPct val="90000"/>
        </a:lnSpc>
        <a:spcBef>
          <a:spcPct val="0"/>
        </a:spcBef>
        <a:buNone/>
        <a:defRPr sz="44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fld id="{0A627400-D089-7447-864B-77479EBD4214}" type="datetimeFigureOut">
              <a:rPr lang="en-US" smtClean="0"/>
              <a:t>2/24/2021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fld id="{CDACE531-2FE7-1449-9EEA-A972806695F4}"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Lst>
  <p:txStyles>
    <p:titleStyle>
      <a:lvl1pPr algn="l" defTabSz="914400" rtl="0" eaLnBrk="1" latinLnBrk="0" hangingPunct="1">
        <a:lnSpc>
          <a:spcPct val="90000"/>
        </a:lnSpc>
        <a:spcBef>
          <a:spcPct val="0"/>
        </a:spcBef>
        <a:buNone/>
        <a:defRPr sz="44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p:cNvGrpSpPr/>
          <p:nvPr userDrawn="1"/>
        </p:nvGrpSpPr>
        <p:grpSpPr>
          <a:xfrm>
            <a:off x="0" y="0"/>
            <a:ext cx="12192000" cy="6858000"/>
            <a:chOff x="0" y="0"/>
            <a:chExt cx="12192000" cy="6858000"/>
          </a:xfrm>
        </p:grpSpPr>
        <p:cxnSp>
          <p:nvCxnSpPr>
            <p:cNvPr id="7" name="Straight Connector 6"/>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noAutofit/>
          </a:bodyPr>
          <a:lstStyle/>
          <a:p>
            <a:pPr algn="ctr" defTabSz="932180"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anose="020B0502040204020203" pitchFamily="34" charset="0"/>
              <a:cs typeface="Segoe UI" panose="020B0502040204020203" pitchFamily="34" charset="0"/>
            </a:endParaRPr>
          </a:p>
        </p:txBody>
      </p:sp>
      <p:sp>
        <p:nvSpPr>
          <p:cNvPr id="35" name=".32 square" hidden="1"/>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noAutofit/>
          </a:bodyPr>
          <a:lstStyle/>
          <a:p>
            <a:pPr algn="ctr" defTabSz="932180"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anose="020B0502040204020203" pitchFamily="34" charset="0"/>
              <a:cs typeface="Segoe UI" panose="020B0502040204020203"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p:cNvPicPr>
            <a:picLocks noChangeAspect="1"/>
          </p:cNvPicPr>
          <p:nvPr userDrawn="1"/>
        </p:nvPicPr>
        <p:blipFill rotWithShape="1">
          <a:blip r:embed="rId47"/>
          <a:srcRect l="762"/>
          <a:stretch>
            <a:fillRect/>
          </a:stretch>
        </p:blipFill>
        <p:spPr>
          <a:xfrm rot="5400000">
            <a:off x="9509760" y="2843773"/>
            <a:ext cx="6858000" cy="1170455"/>
          </a:xfrm>
          <a:prstGeom prst="rect">
            <a:avLst/>
          </a:prstGeom>
        </p:spPr>
      </p:pic>
    </p:spTree>
  </p:cSld>
  <p:clrMap bg1="dk1" tx1="lt1" bg2="dk2" tx2="lt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 id="2147483701" r:id="rId15"/>
    <p:sldLayoutId id="2147483702" r:id="rId16"/>
    <p:sldLayoutId id="2147483703" r:id="rId17"/>
    <p:sldLayoutId id="2147483704" r:id="rId18"/>
    <p:sldLayoutId id="2147483705" r:id="rId19"/>
    <p:sldLayoutId id="2147483706" r:id="rId20"/>
    <p:sldLayoutId id="2147483707" r:id="rId21"/>
    <p:sldLayoutId id="2147483708" r:id="rId22"/>
    <p:sldLayoutId id="2147483709" r:id="rId23"/>
    <p:sldLayoutId id="2147483710" r:id="rId24"/>
    <p:sldLayoutId id="2147483711" r:id="rId25"/>
    <p:sldLayoutId id="2147483712" r:id="rId26"/>
    <p:sldLayoutId id="2147483713" r:id="rId27"/>
    <p:sldLayoutId id="2147483714" r:id="rId28"/>
    <p:sldLayoutId id="2147483715" r:id="rId29"/>
    <p:sldLayoutId id="2147483716" r:id="rId30"/>
    <p:sldLayoutId id="2147483717" r:id="rId31"/>
    <p:sldLayoutId id="2147483718" r:id="rId32"/>
    <p:sldLayoutId id="2147483719" r:id="rId33"/>
    <p:sldLayoutId id="2147483720" r:id="rId34"/>
    <p:sldLayoutId id="2147483721" r:id="rId35"/>
    <p:sldLayoutId id="2147483722" r:id="rId36"/>
    <p:sldLayoutId id="2147483723" r:id="rId37"/>
    <p:sldLayoutId id="2147483724" r:id="rId38"/>
    <p:sldLayoutId id="2147483725" r:id="rId39"/>
    <p:sldLayoutId id="2147483726" r:id="rId40"/>
    <p:sldLayoutId id="2147483727" r:id="rId41"/>
    <p:sldLayoutId id="2147483728" r:id="rId42"/>
    <p:sldLayoutId id="2147483729" r:id="rId43"/>
    <p:sldLayoutId id="2147483730" r:id="rId44"/>
    <p:sldLayoutId id="2147483731" r:id="rId45"/>
  </p:sldLayoutIdLst>
  <p:hf sldNum="0" hdr="0" ftr="0" dt="0"/>
  <p:txStyles>
    <p:titleStyle>
      <a:lvl1pPr algn="l" defTabSz="932815"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anose="020B0502040204020203" pitchFamily="34" charset="0"/>
        </a:defRPr>
      </a:lvl1pPr>
    </p:titleStyle>
    <p:bodyStyle>
      <a:lvl1pPr marL="228600" marR="0" indent="-228600" algn="l" defTabSz="932815" rtl="0" eaLnBrk="1" fontAlgn="auto" latinLnBrk="0" hangingPunct="1">
        <a:lnSpc>
          <a:spcPct val="100000"/>
        </a:lnSpc>
        <a:spcBef>
          <a:spcPct val="20000"/>
        </a:spcBef>
        <a:spcAft>
          <a:spcPts val="0"/>
        </a:spcAft>
        <a:buClrTx/>
        <a:buSzPct val="90000"/>
        <a:buFont typeface="Wingdings" panose="05000000000000000000" pitchFamily="2" charset="2"/>
        <a:buChar char=""/>
        <a:defRPr sz="2800" kern="1200" spc="0" baseline="0">
          <a:solidFill>
            <a:schemeClr val="tx1"/>
          </a:solidFill>
          <a:latin typeface="+mn-lt"/>
          <a:ea typeface="+mn-ea"/>
          <a:cs typeface="Segoe UI" panose="020B0502040204020203" pitchFamily="34" charset="0"/>
        </a:defRPr>
      </a:lvl1pPr>
      <a:lvl2pPr marL="457200" marR="0" indent="-228600" algn="l" defTabSz="932815" rtl="0" eaLnBrk="1" fontAlgn="auto" latinLnBrk="0" hangingPunct="1">
        <a:lnSpc>
          <a:spcPct val="100000"/>
        </a:lnSpc>
        <a:spcBef>
          <a:spcPct val="20000"/>
        </a:spcBef>
        <a:spcAft>
          <a:spcPts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815" rtl="0" eaLnBrk="1" fontAlgn="auto" latinLnBrk="0" hangingPunct="1">
        <a:lnSpc>
          <a:spcPct val="100000"/>
        </a:lnSpc>
        <a:spcBef>
          <a:spcPct val="20000"/>
        </a:spcBef>
        <a:spcAft>
          <a:spcPts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3280" marR="0" indent="-180975" algn="l" defTabSz="932815" rtl="0" eaLnBrk="1" fontAlgn="auto" latinLnBrk="0" hangingPunct="1">
        <a:lnSpc>
          <a:spcPct val="100000"/>
        </a:lnSpc>
        <a:spcBef>
          <a:spcPct val="20000"/>
        </a:spcBef>
        <a:spcAft>
          <a:spcPts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4255" marR="0" indent="-168275" algn="l" defTabSz="932815" rtl="0" eaLnBrk="1" fontAlgn="auto" latinLnBrk="0" hangingPunct="1">
        <a:lnSpc>
          <a:spcPct val="100000"/>
        </a:lnSpc>
        <a:spcBef>
          <a:spcPct val="20000"/>
        </a:spcBef>
        <a:spcAft>
          <a:spcPts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4765" indent="-233045" algn="l" defTabSz="93281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3031490" indent="-233045" algn="l" defTabSz="93281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97580" indent="-233045" algn="l" defTabSz="93281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964305" indent="-233045" algn="l" defTabSz="93281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32815" rtl="0" eaLnBrk="1" latinLnBrk="0" hangingPunct="1">
        <a:defRPr sz="1800" kern="1200">
          <a:solidFill>
            <a:schemeClr val="tx1"/>
          </a:solidFill>
          <a:latin typeface="+mn-lt"/>
          <a:ea typeface="+mn-ea"/>
          <a:cs typeface="+mn-cs"/>
        </a:defRPr>
      </a:lvl1pPr>
      <a:lvl2pPr marL="466090" algn="l" defTabSz="932815" rtl="0" eaLnBrk="1" latinLnBrk="0" hangingPunct="1">
        <a:defRPr sz="1800" kern="1200">
          <a:solidFill>
            <a:schemeClr val="tx1"/>
          </a:solidFill>
          <a:latin typeface="+mn-lt"/>
          <a:ea typeface="+mn-ea"/>
          <a:cs typeface="+mn-cs"/>
        </a:defRPr>
      </a:lvl2pPr>
      <a:lvl3pPr marL="932815" algn="l" defTabSz="932815" rtl="0" eaLnBrk="1" latinLnBrk="0" hangingPunct="1">
        <a:defRPr sz="1800" kern="1200">
          <a:solidFill>
            <a:schemeClr val="tx1"/>
          </a:solidFill>
          <a:latin typeface="+mn-lt"/>
          <a:ea typeface="+mn-ea"/>
          <a:cs typeface="+mn-cs"/>
        </a:defRPr>
      </a:lvl3pPr>
      <a:lvl4pPr marL="1398905" algn="l" defTabSz="932815" rtl="0" eaLnBrk="1" latinLnBrk="0" hangingPunct="1">
        <a:defRPr sz="1800" kern="1200">
          <a:solidFill>
            <a:schemeClr val="tx1"/>
          </a:solidFill>
          <a:latin typeface="+mn-lt"/>
          <a:ea typeface="+mn-ea"/>
          <a:cs typeface="+mn-cs"/>
        </a:defRPr>
      </a:lvl4pPr>
      <a:lvl5pPr marL="1865630" algn="l" defTabSz="932815" rtl="0" eaLnBrk="1" latinLnBrk="0" hangingPunct="1">
        <a:defRPr sz="1800" kern="1200">
          <a:solidFill>
            <a:schemeClr val="tx1"/>
          </a:solidFill>
          <a:latin typeface="+mn-lt"/>
          <a:ea typeface="+mn-ea"/>
          <a:cs typeface="+mn-cs"/>
        </a:defRPr>
      </a:lvl5pPr>
      <a:lvl6pPr marL="2331720" algn="l" defTabSz="932815" rtl="0" eaLnBrk="1" latinLnBrk="0" hangingPunct="1">
        <a:defRPr sz="1800" kern="1200">
          <a:solidFill>
            <a:schemeClr val="tx1"/>
          </a:solidFill>
          <a:latin typeface="+mn-lt"/>
          <a:ea typeface="+mn-ea"/>
          <a:cs typeface="+mn-cs"/>
        </a:defRPr>
      </a:lvl6pPr>
      <a:lvl7pPr marL="2798445" algn="l" defTabSz="932815" rtl="0" eaLnBrk="1" latinLnBrk="0" hangingPunct="1">
        <a:defRPr sz="1800" kern="1200">
          <a:solidFill>
            <a:schemeClr val="tx1"/>
          </a:solidFill>
          <a:latin typeface="+mn-lt"/>
          <a:ea typeface="+mn-ea"/>
          <a:cs typeface="+mn-cs"/>
        </a:defRPr>
      </a:lvl7pPr>
      <a:lvl8pPr marL="3264535" algn="l" defTabSz="932815" rtl="0" eaLnBrk="1" latinLnBrk="0" hangingPunct="1">
        <a:defRPr sz="1800" kern="1200">
          <a:solidFill>
            <a:schemeClr val="tx1"/>
          </a:solidFill>
          <a:latin typeface="+mn-lt"/>
          <a:ea typeface="+mn-ea"/>
          <a:cs typeface="+mn-cs"/>
        </a:defRPr>
      </a:lvl8pPr>
      <a:lvl9pPr marL="3731260" algn="l" defTabSz="932815"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fld id="{0A627400-D089-7447-864B-77479EBD4214}" type="datetimeFigureOut">
              <a:rPr lang="en-US" smtClean="0"/>
              <a:t>2/24/2021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r>
              <a:rPr lang="en-US"/>
              <a:t>.NET Conf 2020</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fld id="{CDACE531-2FE7-1449-9EEA-A972806695F4}"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Lst>
  <p:txStyles>
    <p:titleStyle>
      <a:lvl1pPr algn="l" defTabSz="914400" rtl="0" eaLnBrk="1" latinLnBrk="0" hangingPunct="1">
        <a:lnSpc>
          <a:spcPct val="90000"/>
        </a:lnSpc>
        <a:spcBef>
          <a:spcPct val="0"/>
        </a:spcBef>
        <a:buNone/>
        <a:defRPr sz="4400" kern="1200">
          <a:solidFill>
            <a:schemeClr val="accent2">
              <a:lumMod val="50000"/>
            </a:schemeClr>
          </a:solidFill>
          <a:latin typeface="Open Sans" panose="020B0606030504020204" pitchFamily="34" charset="0"/>
          <a:ea typeface="Open Sans" panose="020B0606030504020204" pitchFamily="34" charset="0"/>
          <a:cs typeface="Open Sans" panose="020B0606030504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23.xml"/><Relationship Id="rId4" Type="http://schemas.openxmlformats.org/officeDocument/2006/relationships/image" Target="../media/image16.svg"/></Relationships>
</file>

<file path=ppt/slides/_rels/slide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xml"/><Relationship Id="rId1" Type="http://schemas.openxmlformats.org/officeDocument/2006/relationships/slideLayout" Target="../slideLayouts/slideLayout10.xml"/><Relationship Id="rId6" Type="http://schemas.openxmlformats.org/officeDocument/2006/relationships/image" Target="../media/image19.png"/><Relationship Id="rId5" Type="http://schemas.openxmlformats.org/officeDocument/2006/relationships/hyperlink" Target="https://baike.baidu.com/item/CPU" TargetMode="External"/><Relationship Id="rId4" Type="http://schemas.openxmlformats.org/officeDocument/2006/relationships/image" Target="../media/image18.svg"/></Relationships>
</file>

<file path=ppt/slides/_rels/slide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xml"/><Relationship Id="rId1" Type="http://schemas.openxmlformats.org/officeDocument/2006/relationships/slideLayout" Target="../slideLayouts/slideLayout10.xml"/><Relationship Id="rId5" Type="http://schemas.openxmlformats.org/officeDocument/2006/relationships/image" Target="../media/image20.png"/><Relationship Id="rId4" Type="http://schemas.openxmlformats.org/officeDocument/2006/relationships/image" Target="../media/image18.svg"/></Relationships>
</file>

<file path=ppt/slides/_rels/slide4.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7.png"/><Relationship Id="rId7" Type="http://schemas.openxmlformats.org/officeDocument/2006/relationships/image" Target="../media/image23.png"/><Relationship Id="rId2" Type="http://schemas.openxmlformats.org/officeDocument/2006/relationships/notesSlide" Target="../notesSlides/notesSlide4.xml"/><Relationship Id="rId1" Type="http://schemas.openxmlformats.org/officeDocument/2006/relationships/slideLayout" Target="../slideLayouts/slideLayout10.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18.svg"/></Relationships>
</file>

<file path=ppt/slides/_rels/slide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xml"/><Relationship Id="rId1" Type="http://schemas.openxmlformats.org/officeDocument/2006/relationships/slideLayout" Target="../slideLayouts/slideLayout10.xml"/><Relationship Id="rId6" Type="http://schemas.openxmlformats.org/officeDocument/2006/relationships/image" Target="../media/image25.png"/><Relationship Id="rId5" Type="http://schemas.openxmlformats.org/officeDocument/2006/relationships/image" Target="../media/image19.png"/><Relationship Id="rId4" Type="http://schemas.openxmlformats.org/officeDocument/2006/relationships/image" Target="../media/image18.svg"/></Relationships>
</file>

<file path=ppt/slides/_rels/slide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6.xml"/><Relationship Id="rId1" Type="http://schemas.openxmlformats.org/officeDocument/2006/relationships/slideLayout" Target="../slideLayouts/slideLayout10.xml"/><Relationship Id="rId4" Type="http://schemas.openxmlformats.org/officeDocument/2006/relationships/image" Target="../media/image27.svg"/></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accent6">
            <a:lumMod val="75000"/>
          </a:schemeClr>
        </a:solidFill>
        <a:effectLst/>
      </p:bgPr>
    </p:bg>
    <p:spTree>
      <p:nvGrpSpPr>
        <p:cNvPr id="1" name=""/>
        <p:cNvGrpSpPr/>
        <p:nvPr/>
      </p:nvGrpSpPr>
      <p:grpSpPr>
        <a:xfrm>
          <a:off x="0" y="0"/>
          <a:ext cx="0" cy="0"/>
          <a:chOff x="0" y="0"/>
          <a:chExt cx="0" cy="0"/>
        </a:xfrm>
      </p:grpSpPr>
      <p:sp>
        <p:nvSpPr>
          <p:cNvPr id="4" name="Title 2"/>
          <p:cNvSpPr>
            <a:spLocks noGrp="1"/>
          </p:cNvSpPr>
          <p:nvPr/>
        </p:nvSpPr>
        <p:spPr>
          <a:xfrm>
            <a:off x="4535382" y="2979516"/>
            <a:ext cx="6841864" cy="75819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r>
              <a:rPr lang="en-US" sz="4800" b="1" kern="0" dirty="0">
                <a:solidFill>
                  <a:schemeClr val="tx1"/>
                </a:solidFill>
                <a:latin typeface="Open Sans" panose="020B0606030504020204"/>
                <a:sym typeface="+mn-ea"/>
              </a:rPr>
              <a:t>#3  </a:t>
            </a:r>
            <a:r>
              <a:rPr lang="zh-CN" altLang="en-US" sz="4800" b="1" kern="0" dirty="0">
                <a:solidFill>
                  <a:schemeClr val="tx1"/>
                </a:solidFill>
                <a:latin typeface="Open Sans" panose="020B0606030504020204"/>
                <a:sym typeface="+mn-ea"/>
              </a:rPr>
              <a:t>字节序、网络字节序</a:t>
            </a:r>
            <a:endParaRPr lang="en-US" sz="4800" dirty="0">
              <a:solidFill>
                <a:schemeClr val="tx1"/>
              </a:solidFill>
              <a:latin typeface="微软雅黑" panose="020B0503020204020204" pitchFamily="34" charset="-122"/>
              <a:ea typeface="微软雅黑" panose="020B0503020204020204" pitchFamily="34" charset="-122"/>
            </a:endParaRPr>
          </a:p>
        </p:txBody>
      </p:sp>
      <p:pic>
        <p:nvPicPr>
          <p:cNvPr id="7" name="图片 6" descr="hero"/>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15714" y="2383046"/>
            <a:ext cx="3154464" cy="4107322"/>
          </a:xfrm>
          <a:prstGeom prst="rect">
            <a:avLst/>
          </a:prstGeom>
        </p:spPr>
      </p:pic>
      <p:sp>
        <p:nvSpPr>
          <p:cNvPr id="9" name="矩形 8">
            <a:extLst>
              <a:ext uri="{FF2B5EF4-FFF2-40B4-BE49-F238E27FC236}">
                <a16:creationId xmlns:a16="http://schemas.microsoft.com/office/drawing/2014/main" id="{A76EC6C5-F9B2-43CE-BE45-CBB230D51706}"/>
              </a:ext>
            </a:extLst>
          </p:cNvPr>
          <p:cNvSpPr/>
          <p:nvPr/>
        </p:nvSpPr>
        <p:spPr>
          <a:xfrm>
            <a:off x="8493615" y="162899"/>
            <a:ext cx="3698385" cy="369332"/>
          </a:xfrm>
          <a:prstGeom prst="rect">
            <a:avLst/>
          </a:prstGeom>
        </p:spPr>
        <p:txBody>
          <a:bodyPr wrap="none">
            <a:spAutoFit/>
          </a:bodyPr>
          <a:lstStyle/>
          <a:p>
            <a:r>
              <a:rPr lang="en-US" altLang="zh-CN" dirty="0" err="1">
                <a:latin typeface="微软雅黑" panose="020B0503020204020204" pitchFamily="34" charset="-122"/>
                <a:ea typeface="微软雅黑" panose="020B0503020204020204" pitchFamily="34" charset="-122"/>
              </a:rPr>
              <a:t>.Net</a:t>
            </a:r>
            <a:r>
              <a:rPr lang="en-US" altLang="zh-CN" dirty="0">
                <a:latin typeface="微软雅黑" panose="020B0503020204020204" pitchFamily="34" charset="-122"/>
                <a:ea typeface="微软雅黑" panose="020B0503020204020204" pitchFamily="34" charset="-122"/>
              </a:rPr>
              <a:t> core 3.1 </a:t>
            </a:r>
            <a:r>
              <a:rPr lang="en-US" altLang="zh-CN" dirty="0" err="1">
                <a:latin typeface="微软雅黑" panose="020B0503020204020204" pitchFamily="34" charset="-122"/>
                <a:ea typeface="微软雅黑" panose="020B0503020204020204" pitchFamily="34" charset="-122"/>
              </a:rPr>
              <a:t>Dotnetty</a:t>
            </a: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实战系列</a:t>
            </a:r>
            <a:endParaRPr lang="zh-CN"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2"/>
          <p:cNvSpPr txBox="1"/>
          <p:nvPr/>
        </p:nvSpPr>
        <p:spPr>
          <a:xfrm>
            <a:off x="0" y="362526"/>
            <a:ext cx="1726163" cy="75849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r>
              <a:rPr lang="en-US" sz="4800" dirty="0">
                <a:solidFill>
                  <a:schemeClr val="tx1"/>
                </a:solidFill>
                <a:latin typeface="微软雅黑" panose="020B0503020204020204" pitchFamily="34" charset="-122"/>
                <a:ea typeface="微软雅黑" panose="020B0503020204020204" pitchFamily="34" charset="-122"/>
                <a:cs typeface="Open Sans" panose="020B0606030504020204" pitchFamily="34" charset="0"/>
              </a:rPr>
              <a:t>P</a:t>
            </a:r>
            <a:r>
              <a:rPr lang="en-US" altLang="zh-CN" sz="4800" dirty="0">
                <a:solidFill>
                  <a:schemeClr val="tx1"/>
                </a:solidFill>
                <a:latin typeface="微软雅黑" panose="020B0503020204020204" pitchFamily="34" charset="-122"/>
                <a:ea typeface="微软雅黑" panose="020B0503020204020204" pitchFamily="34" charset="-122"/>
                <a:cs typeface="Open Sans" panose="020B0606030504020204" pitchFamily="34" charset="0"/>
              </a:rPr>
              <a:t>art1</a:t>
            </a:r>
            <a:endParaRPr lang="en-US" sz="4800" dirty="0">
              <a:solidFill>
                <a:schemeClr val="tx1"/>
              </a:solidFill>
              <a:latin typeface="微软雅黑" panose="020B0503020204020204" pitchFamily="34" charset="-122"/>
              <a:ea typeface="微软雅黑" panose="020B0503020204020204" pitchFamily="34" charset="-122"/>
              <a:cs typeface="Open Sans" panose="020B0606030504020204" pitchFamily="34" charset="0"/>
            </a:endParaRPr>
          </a:p>
        </p:txBody>
      </p:sp>
      <p:pic>
        <p:nvPicPr>
          <p:cNvPr id="7" name="Graphic 7">
            <a:extLst>
              <a:ext uri="{FF2B5EF4-FFF2-40B4-BE49-F238E27FC236}">
                <a16:creationId xmlns:a16="http://schemas.microsoft.com/office/drawing/2014/main" id="{5391EC66-63CB-4340-BB02-47FD379237F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268622" y="4673821"/>
            <a:ext cx="2578100" cy="1917700"/>
          </a:xfrm>
          <a:prstGeom prst="rect">
            <a:avLst/>
          </a:prstGeom>
        </p:spPr>
      </p:pic>
      <p:sp>
        <p:nvSpPr>
          <p:cNvPr id="10" name="矩形 9">
            <a:extLst>
              <a:ext uri="{FF2B5EF4-FFF2-40B4-BE49-F238E27FC236}">
                <a16:creationId xmlns:a16="http://schemas.microsoft.com/office/drawing/2014/main" id="{32494095-EE40-473E-BDF8-9DD53BBF32CD}"/>
              </a:ext>
            </a:extLst>
          </p:cNvPr>
          <p:cNvSpPr/>
          <p:nvPr/>
        </p:nvSpPr>
        <p:spPr>
          <a:xfrm>
            <a:off x="174736" y="1782508"/>
            <a:ext cx="8767042" cy="646331"/>
          </a:xfrm>
          <a:prstGeom prst="rect">
            <a:avLst/>
          </a:prstGeom>
        </p:spPr>
        <p:txBody>
          <a:bodyPr wrap="square">
            <a:spAutoFit/>
          </a:bodyPr>
          <a:lstStyle/>
          <a:p>
            <a:r>
              <a:rPr lang="zh-CN" altLang="en-US" b="1" dirty="0">
                <a:solidFill>
                  <a:schemeClr val="accent3">
                    <a:lumMod val="40000"/>
                    <a:lumOff val="60000"/>
                  </a:schemeClr>
                </a:solidFill>
              </a:rPr>
              <a:t>是</a:t>
            </a:r>
            <a:r>
              <a:rPr lang="en-US" altLang="zh-CN" b="1" dirty="0">
                <a:solidFill>
                  <a:schemeClr val="accent3">
                    <a:lumMod val="40000"/>
                    <a:lumOff val="60000"/>
                  </a:schemeClr>
                </a:solidFill>
              </a:rPr>
              <a:t>TCP/IP</a:t>
            </a:r>
            <a:r>
              <a:rPr lang="zh-CN" altLang="en-US" b="1" dirty="0">
                <a:solidFill>
                  <a:schemeClr val="accent3">
                    <a:lumMod val="40000"/>
                    <a:lumOff val="60000"/>
                  </a:schemeClr>
                </a:solidFill>
              </a:rPr>
              <a:t>中规定好的一种数据表示格式，跟</a:t>
            </a:r>
            <a:r>
              <a:rPr lang="en-US" altLang="zh-CN" b="1" u="sng" dirty="0">
                <a:solidFill>
                  <a:schemeClr val="accent3">
                    <a:lumMod val="40000"/>
                    <a:lumOff val="60000"/>
                  </a:schemeClr>
                </a:solidFill>
                <a:hlinkClick r:id="rId5">
                  <a:extLst>
                    <a:ext uri="{A12FA001-AC4F-418D-AE19-62706E023703}">
                      <ahyp:hlinkClr xmlns:ahyp="http://schemas.microsoft.com/office/drawing/2018/hyperlinkcolor" val="tx"/>
                    </a:ext>
                  </a:extLst>
                </a:hlinkClick>
              </a:rPr>
              <a:t>CPU</a:t>
            </a:r>
            <a:r>
              <a:rPr lang="zh-CN" altLang="en-US" b="1" dirty="0">
                <a:solidFill>
                  <a:schemeClr val="accent3">
                    <a:lumMod val="40000"/>
                    <a:lumOff val="60000"/>
                  </a:schemeClr>
                </a:solidFill>
              </a:rPr>
              <a:t>类型、操作系统等无关，从而可以保证数据在不同主机之间传输时能够被正确解释。</a:t>
            </a:r>
            <a:endParaRPr lang="en-US" altLang="zh-CN" sz="1600" b="1" kern="0" dirty="0">
              <a:solidFill>
                <a:schemeClr val="accent3">
                  <a:lumMod val="40000"/>
                  <a:lumOff val="60000"/>
                </a:schemeClr>
              </a:solidFill>
              <a:latin typeface="Open Sans" panose="020B0606030504020204" pitchFamily="34" charset="0"/>
              <a:cs typeface="Open Sans" panose="020B0606030504020204" pitchFamily="34" charset="0"/>
            </a:endParaRPr>
          </a:p>
        </p:txBody>
      </p:sp>
      <p:sp>
        <p:nvSpPr>
          <p:cNvPr id="11" name="矩形 10">
            <a:extLst>
              <a:ext uri="{FF2B5EF4-FFF2-40B4-BE49-F238E27FC236}">
                <a16:creationId xmlns:a16="http://schemas.microsoft.com/office/drawing/2014/main" id="{708F0B30-5ADD-41FD-B75E-4A70B62F9B68}"/>
              </a:ext>
            </a:extLst>
          </p:cNvPr>
          <p:cNvSpPr/>
          <p:nvPr/>
        </p:nvSpPr>
        <p:spPr>
          <a:xfrm>
            <a:off x="174736" y="1413176"/>
            <a:ext cx="2262159" cy="369332"/>
          </a:xfrm>
          <a:prstGeom prst="rect">
            <a:avLst/>
          </a:prstGeom>
        </p:spPr>
        <p:txBody>
          <a:bodyPr wrap="none">
            <a:spAutoFit/>
          </a:bodyPr>
          <a:lstStyle/>
          <a:p>
            <a:pPr algn="ctr"/>
            <a:r>
              <a:rPr lang="zh-CN" altLang="en-US" dirty="0"/>
              <a:t>什么是网络字节序？</a:t>
            </a:r>
          </a:p>
        </p:txBody>
      </p:sp>
      <p:pic>
        <p:nvPicPr>
          <p:cNvPr id="3" name="图片 2">
            <a:extLst>
              <a:ext uri="{FF2B5EF4-FFF2-40B4-BE49-F238E27FC236}">
                <a16:creationId xmlns:a16="http://schemas.microsoft.com/office/drawing/2014/main" id="{87DE968A-D44B-45E3-9C43-C4FBEACB28A4}"/>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104840" y="3866497"/>
            <a:ext cx="952560" cy="821172"/>
          </a:xfrm>
          <a:prstGeom prst="rect">
            <a:avLst/>
          </a:prstGeom>
        </p:spPr>
      </p:pic>
      <p:pic>
        <p:nvPicPr>
          <p:cNvPr id="12" name="图片 11">
            <a:extLst>
              <a:ext uri="{FF2B5EF4-FFF2-40B4-BE49-F238E27FC236}">
                <a16:creationId xmlns:a16="http://schemas.microsoft.com/office/drawing/2014/main" id="{0FD1260E-4CE0-4C52-8550-4B9BA28FD34B}"/>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316062" y="3852649"/>
            <a:ext cx="952560" cy="821172"/>
          </a:xfrm>
          <a:prstGeom prst="rect">
            <a:avLst/>
          </a:prstGeom>
        </p:spPr>
      </p:pic>
      <p:sp>
        <p:nvSpPr>
          <p:cNvPr id="5" name="云形 4">
            <a:extLst>
              <a:ext uri="{FF2B5EF4-FFF2-40B4-BE49-F238E27FC236}">
                <a16:creationId xmlns:a16="http://schemas.microsoft.com/office/drawing/2014/main" id="{74A0E0FC-B466-4586-95BD-75DCE29DBC8C}"/>
              </a:ext>
            </a:extLst>
          </p:cNvPr>
          <p:cNvSpPr/>
          <p:nvPr/>
        </p:nvSpPr>
        <p:spPr>
          <a:xfrm>
            <a:off x="1760661" y="3119151"/>
            <a:ext cx="1125415" cy="747346"/>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t>TCP/IP</a:t>
            </a:r>
            <a:endParaRPr lang="zh-CN" altLang="en-US" sz="1200" dirty="0"/>
          </a:p>
        </p:txBody>
      </p:sp>
      <p:sp>
        <p:nvSpPr>
          <p:cNvPr id="15" name="云形 14">
            <a:extLst>
              <a:ext uri="{FF2B5EF4-FFF2-40B4-BE49-F238E27FC236}">
                <a16:creationId xmlns:a16="http://schemas.microsoft.com/office/drawing/2014/main" id="{7252306A-0087-4028-8BE2-8E10702DCAAB}"/>
              </a:ext>
            </a:extLst>
          </p:cNvPr>
          <p:cNvSpPr/>
          <p:nvPr/>
        </p:nvSpPr>
        <p:spPr>
          <a:xfrm>
            <a:off x="7513152" y="3105303"/>
            <a:ext cx="1125415" cy="747346"/>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t>TCP/IP</a:t>
            </a:r>
            <a:endParaRPr lang="zh-CN" altLang="en-US" sz="1200" dirty="0"/>
          </a:p>
        </p:txBody>
      </p:sp>
      <p:cxnSp>
        <p:nvCxnSpPr>
          <p:cNvPr id="16" name="直接箭头连接符 15">
            <a:extLst>
              <a:ext uri="{FF2B5EF4-FFF2-40B4-BE49-F238E27FC236}">
                <a16:creationId xmlns:a16="http://schemas.microsoft.com/office/drawing/2014/main" id="{02BE3B72-8F65-4E30-B23E-BB7623302C9F}"/>
              </a:ext>
            </a:extLst>
          </p:cNvPr>
          <p:cNvCxnSpPr>
            <a:cxnSpLocks/>
            <a:stCxn id="5" idx="0"/>
            <a:endCxn id="15" idx="2"/>
          </p:cNvCxnSpPr>
          <p:nvPr/>
        </p:nvCxnSpPr>
        <p:spPr>
          <a:xfrm flipV="1">
            <a:off x="2885138" y="3478976"/>
            <a:ext cx="4631505" cy="13848"/>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9" name="左大括号 18">
            <a:extLst>
              <a:ext uri="{FF2B5EF4-FFF2-40B4-BE49-F238E27FC236}">
                <a16:creationId xmlns:a16="http://schemas.microsoft.com/office/drawing/2014/main" id="{293FA150-E7B2-4C1B-BA47-86A85ABCF6B6}"/>
              </a:ext>
            </a:extLst>
          </p:cNvPr>
          <p:cNvSpPr/>
          <p:nvPr/>
        </p:nvSpPr>
        <p:spPr>
          <a:xfrm rot="16200000">
            <a:off x="5311337" y="2122507"/>
            <a:ext cx="87698" cy="2425336"/>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0" name="文本框 19">
            <a:extLst>
              <a:ext uri="{FF2B5EF4-FFF2-40B4-BE49-F238E27FC236}">
                <a16:creationId xmlns:a16="http://schemas.microsoft.com/office/drawing/2014/main" id="{CA39D451-A472-4FAC-A885-BC59B7FEEF19}"/>
              </a:ext>
            </a:extLst>
          </p:cNvPr>
          <p:cNvSpPr txBox="1"/>
          <p:nvPr/>
        </p:nvSpPr>
        <p:spPr>
          <a:xfrm>
            <a:off x="3209459" y="2832696"/>
            <a:ext cx="4255460" cy="369332"/>
          </a:xfrm>
          <a:prstGeom prst="rect">
            <a:avLst/>
          </a:prstGeom>
          <a:noFill/>
        </p:spPr>
        <p:txBody>
          <a:bodyPr wrap="none" rtlCol="0">
            <a:spAutoFit/>
          </a:bodyPr>
          <a:lstStyle/>
          <a:p>
            <a:r>
              <a:rPr lang="en-US" altLang="zh-CN" dirty="0"/>
              <a:t>Byte[] bytes = new { 15,2,43,24,51,68,…… };</a:t>
            </a:r>
            <a:endParaRPr lang="zh-CN" altLang="en-US" dirty="0"/>
          </a:p>
        </p:txBody>
      </p:sp>
      <p:sp>
        <p:nvSpPr>
          <p:cNvPr id="21" name="文本框 20">
            <a:extLst>
              <a:ext uri="{FF2B5EF4-FFF2-40B4-BE49-F238E27FC236}">
                <a16:creationId xmlns:a16="http://schemas.microsoft.com/office/drawing/2014/main" id="{630E04B9-6ACF-4A13-AEA6-8398EA3F20C2}"/>
              </a:ext>
            </a:extLst>
          </p:cNvPr>
          <p:cNvSpPr txBox="1"/>
          <p:nvPr/>
        </p:nvSpPr>
        <p:spPr>
          <a:xfrm>
            <a:off x="222069" y="5029325"/>
            <a:ext cx="8939518" cy="1200329"/>
          </a:xfrm>
          <a:prstGeom prst="rect">
            <a:avLst/>
          </a:prstGeom>
          <a:noFill/>
        </p:spPr>
        <p:txBody>
          <a:bodyPr wrap="square" rtlCol="0">
            <a:spAutoFit/>
          </a:bodyPr>
          <a:lstStyle/>
          <a:p>
            <a:r>
              <a:rPr lang="zh-CN" altLang="en-US" b="1" dirty="0">
                <a:solidFill>
                  <a:schemeClr val="accent3">
                    <a:lumMod val="40000"/>
                    <a:lumOff val="60000"/>
                  </a:schemeClr>
                </a:solidFill>
              </a:rPr>
              <a:t>一般</a:t>
            </a:r>
            <a:r>
              <a:rPr lang="en-US" altLang="zh-CN" b="1" dirty="0">
                <a:solidFill>
                  <a:schemeClr val="accent3">
                    <a:lumMod val="40000"/>
                    <a:lumOff val="60000"/>
                  </a:schemeClr>
                </a:solidFill>
              </a:rPr>
              <a:t>socket</a:t>
            </a:r>
            <a:r>
              <a:rPr lang="zh-CN" altLang="en-US" b="1" dirty="0">
                <a:solidFill>
                  <a:schemeClr val="accent3">
                    <a:lumMod val="40000"/>
                    <a:lumOff val="60000"/>
                  </a:schemeClr>
                </a:solidFill>
              </a:rPr>
              <a:t>中</a:t>
            </a:r>
            <a:r>
              <a:rPr lang="en-US" altLang="zh-CN" b="1" dirty="0">
                <a:solidFill>
                  <a:schemeClr val="accent3">
                    <a:lumMod val="40000"/>
                    <a:lumOff val="60000"/>
                  </a:schemeClr>
                </a:solidFill>
              </a:rPr>
              <a:t>TCP/IP</a:t>
            </a:r>
            <a:r>
              <a:rPr lang="zh-CN" altLang="en-US" b="1" dirty="0">
                <a:solidFill>
                  <a:schemeClr val="accent3">
                    <a:lumMod val="40000"/>
                    <a:lumOff val="60000"/>
                  </a:schemeClr>
                </a:solidFill>
              </a:rPr>
              <a:t>传输数据流为二进制数组，这个数组里通常就是我们需要传递的内容了。</a:t>
            </a:r>
            <a:endParaRPr lang="en-US" altLang="zh-CN" b="1" dirty="0">
              <a:solidFill>
                <a:schemeClr val="accent3">
                  <a:lumMod val="40000"/>
                  <a:lumOff val="60000"/>
                </a:schemeClr>
              </a:solidFill>
            </a:endParaRPr>
          </a:p>
          <a:p>
            <a:r>
              <a:rPr lang="zh-CN" altLang="en-US" b="1" dirty="0">
                <a:solidFill>
                  <a:schemeClr val="accent3">
                    <a:lumMod val="40000"/>
                    <a:lumOff val="60000"/>
                  </a:schemeClr>
                </a:solidFill>
              </a:rPr>
              <a:t>内容的组成就是将常见的数据类型转换为</a:t>
            </a:r>
            <a:r>
              <a:rPr lang="en-US" altLang="zh-CN" b="1" dirty="0">
                <a:solidFill>
                  <a:schemeClr val="accent3">
                    <a:lumMod val="40000"/>
                    <a:lumOff val="60000"/>
                  </a:schemeClr>
                </a:solidFill>
              </a:rPr>
              <a:t>byte</a:t>
            </a:r>
            <a:r>
              <a:rPr lang="zh-CN" altLang="en-US" b="1" dirty="0">
                <a:solidFill>
                  <a:schemeClr val="accent3">
                    <a:lumMod val="40000"/>
                    <a:lumOff val="60000"/>
                  </a:schemeClr>
                </a:solidFill>
              </a:rPr>
              <a:t>，比如</a:t>
            </a:r>
            <a:r>
              <a:rPr lang="en-US" altLang="zh-CN" b="1" dirty="0">
                <a:solidFill>
                  <a:schemeClr val="accent3">
                    <a:lumMod val="40000"/>
                    <a:lumOff val="60000"/>
                  </a:schemeClr>
                </a:solidFill>
              </a:rPr>
              <a:t>string</a:t>
            </a:r>
            <a:r>
              <a:rPr lang="zh-CN" altLang="en-US" b="1" dirty="0">
                <a:solidFill>
                  <a:schemeClr val="accent3">
                    <a:lumMod val="40000"/>
                    <a:lumOff val="60000"/>
                  </a:schemeClr>
                </a:solidFill>
              </a:rPr>
              <a:t>、</a:t>
            </a:r>
            <a:r>
              <a:rPr lang="en-US" altLang="zh-CN" b="1" dirty="0">
                <a:solidFill>
                  <a:schemeClr val="accent3">
                    <a:lumMod val="40000"/>
                    <a:lumOff val="60000"/>
                  </a:schemeClr>
                </a:solidFill>
              </a:rPr>
              <a:t>int</a:t>
            </a:r>
            <a:r>
              <a:rPr lang="zh-CN" altLang="en-US" b="1" dirty="0">
                <a:solidFill>
                  <a:schemeClr val="accent3">
                    <a:lumMod val="40000"/>
                    <a:lumOff val="60000"/>
                  </a:schemeClr>
                </a:solidFill>
              </a:rPr>
              <a:t>、</a:t>
            </a:r>
            <a:r>
              <a:rPr lang="en-US" altLang="zh-CN" b="1" dirty="0">
                <a:solidFill>
                  <a:schemeClr val="accent3">
                    <a:lumMod val="40000"/>
                    <a:lumOff val="60000"/>
                  </a:schemeClr>
                </a:solidFill>
              </a:rPr>
              <a:t>double</a:t>
            </a:r>
            <a:r>
              <a:rPr lang="zh-CN" altLang="en-US" b="1" dirty="0">
                <a:solidFill>
                  <a:schemeClr val="accent3">
                    <a:lumMod val="40000"/>
                    <a:lumOff val="60000"/>
                  </a:schemeClr>
                </a:solidFill>
              </a:rPr>
              <a:t>、</a:t>
            </a:r>
            <a:r>
              <a:rPr lang="en-US" altLang="zh-CN" b="1" dirty="0">
                <a:solidFill>
                  <a:schemeClr val="accent3">
                    <a:lumMod val="40000"/>
                    <a:lumOff val="60000"/>
                  </a:schemeClr>
                </a:solidFill>
              </a:rPr>
              <a:t>char</a:t>
            </a:r>
            <a:r>
              <a:rPr lang="zh-CN" altLang="en-US" b="1" dirty="0">
                <a:solidFill>
                  <a:schemeClr val="accent3">
                    <a:lumMod val="40000"/>
                    <a:lumOff val="60000"/>
                  </a:schemeClr>
                </a:solidFill>
              </a:rPr>
              <a:t>等等；</a:t>
            </a:r>
            <a:endParaRPr lang="en-US" altLang="zh-CN" b="1" dirty="0">
              <a:solidFill>
                <a:schemeClr val="accent3">
                  <a:lumMod val="40000"/>
                  <a:lumOff val="60000"/>
                </a:schemeClr>
              </a:solidFill>
            </a:endParaRPr>
          </a:p>
          <a:p>
            <a:r>
              <a:rPr lang="zh-CN" altLang="en-US" b="1" dirty="0">
                <a:solidFill>
                  <a:schemeClr val="accent3">
                    <a:lumMod val="40000"/>
                    <a:lumOff val="60000"/>
                  </a:schemeClr>
                </a:solidFill>
              </a:rPr>
              <a:t>然后有序存放在</a:t>
            </a:r>
            <a:r>
              <a:rPr lang="en-US" altLang="zh-CN" b="1" dirty="0">
                <a:solidFill>
                  <a:schemeClr val="accent3">
                    <a:lumMod val="40000"/>
                    <a:lumOff val="60000"/>
                  </a:schemeClr>
                </a:solidFill>
              </a:rPr>
              <a:t>byte</a:t>
            </a:r>
            <a:r>
              <a:rPr lang="zh-CN" altLang="en-US" b="1" dirty="0">
                <a:solidFill>
                  <a:schemeClr val="accent3">
                    <a:lumMod val="40000"/>
                    <a:lumOff val="60000"/>
                  </a:schemeClr>
                </a:solidFill>
              </a:rPr>
              <a:t>数组中传输即可。</a:t>
            </a:r>
          </a:p>
        </p:txBody>
      </p:sp>
    </p:spTree>
    <p:extLst>
      <p:ext uri="{BB962C8B-B14F-4D97-AF65-F5344CB8AC3E}">
        <p14:creationId xmlns:p14="http://schemas.microsoft.com/office/powerpoint/2010/main" val="8701091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2"/>
          <p:cNvSpPr txBox="1"/>
          <p:nvPr/>
        </p:nvSpPr>
        <p:spPr>
          <a:xfrm>
            <a:off x="0" y="362526"/>
            <a:ext cx="1726163" cy="75849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r>
              <a:rPr lang="en-US" sz="4800" dirty="0">
                <a:solidFill>
                  <a:schemeClr val="tx1"/>
                </a:solidFill>
                <a:latin typeface="微软雅黑" panose="020B0503020204020204" pitchFamily="34" charset="-122"/>
                <a:ea typeface="微软雅黑" panose="020B0503020204020204" pitchFamily="34" charset="-122"/>
                <a:cs typeface="Open Sans" panose="020B0606030504020204" pitchFamily="34" charset="0"/>
              </a:rPr>
              <a:t>P</a:t>
            </a:r>
            <a:r>
              <a:rPr lang="en-US" altLang="zh-CN" sz="4800" dirty="0">
                <a:solidFill>
                  <a:schemeClr val="tx1"/>
                </a:solidFill>
                <a:latin typeface="微软雅黑" panose="020B0503020204020204" pitchFamily="34" charset="-122"/>
                <a:ea typeface="微软雅黑" panose="020B0503020204020204" pitchFamily="34" charset="-122"/>
                <a:cs typeface="Open Sans" panose="020B0606030504020204" pitchFamily="34" charset="0"/>
              </a:rPr>
              <a:t>art2</a:t>
            </a:r>
            <a:endParaRPr lang="en-US" sz="4800" dirty="0">
              <a:solidFill>
                <a:schemeClr val="tx1"/>
              </a:solidFill>
              <a:latin typeface="微软雅黑" panose="020B0503020204020204" pitchFamily="34" charset="-122"/>
              <a:ea typeface="微软雅黑" panose="020B0503020204020204" pitchFamily="34" charset="-122"/>
              <a:cs typeface="Open Sans" panose="020B0606030504020204" pitchFamily="34" charset="0"/>
            </a:endParaRPr>
          </a:p>
        </p:txBody>
      </p:sp>
      <p:pic>
        <p:nvPicPr>
          <p:cNvPr id="7" name="Graphic 7">
            <a:extLst>
              <a:ext uri="{FF2B5EF4-FFF2-40B4-BE49-F238E27FC236}">
                <a16:creationId xmlns:a16="http://schemas.microsoft.com/office/drawing/2014/main" id="{5391EC66-63CB-4340-BB02-47FD379237F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268622" y="4673821"/>
            <a:ext cx="2578100" cy="1917700"/>
          </a:xfrm>
          <a:prstGeom prst="rect">
            <a:avLst/>
          </a:prstGeom>
        </p:spPr>
      </p:pic>
      <p:sp>
        <p:nvSpPr>
          <p:cNvPr id="11" name="矩形 10">
            <a:extLst>
              <a:ext uri="{FF2B5EF4-FFF2-40B4-BE49-F238E27FC236}">
                <a16:creationId xmlns:a16="http://schemas.microsoft.com/office/drawing/2014/main" id="{708F0B30-5ADD-41FD-B75E-4A70B62F9B68}"/>
              </a:ext>
            </a:extLst>
          </p:cNvPr>
          <p:cNvSpPr/>
          <p:nvPr/>
        </p:nvSpPr>
        <p:spPr>
          <a:xfrm>
            <a:off x="152171" y="1413176"/>
            <a:ext cx="3118161" cy="369332"/>
          </a:xfrm>
          <a:prstGeom prst="rect">
            <a:avLst/>
          </a:prstGeom>
        </p:spPr>
        <p:txBody>
          <a:bodyPr wrap="none">
            <a:spAutoFit/>
          </a:bodyPr>
          <a:lstStyle/>
          <a:p>
            <a:pPr algn="ctr"/>
            <a:r>
              <a:rPr lang="zh-CN" altLang="en-US" dirty="0"/>
              <a:t>为什么会有“字节序”的概念？</a:t>
            </a:r>
          </a:p>
        </p:txBody>
      </p:sp>
      <p:sp>
        <p:nvSpPr>
          <p:cNvPr id="6" name="矩形 5">
            <a:extLst>
              <a:ext uri="{FF2B5EF4-FFF2-40B4-BE49-F238E27FC236}">
                <a16:creationId xmlns:a16="http://schemas.microsoft.com/office/drawing/2014/main" id="{5BB304C1-9EBD-4CB9-A168-F98606D7ACC1}"/>
              </a:ext>
            </a:extLst>
          </p:cNvPr>
          <p:cNvSpPr/>
          <p:nvPr/>
        </p:nvSpPr>
        <p:spPr>
          <a:xfrm>
            <a:off x="489438" y="2074666"/>
            <a:ext cx="9410700" cy="2308324"/>
          </a:xfrm>
          <a:prstGeom prst="rect">
            <a:avLst/>
          </a:prstGeom>
        </p:spPr>
        <p:txBody>
          <a:bodyPr wrap="square">
            <a:spAutoFit/>
          </a:bodyPr>
          <a:lstStyle/>
          <a:p>
            <a:r>
              <a:rPr lang="zh-CN" altLang="en-US" dirty="0">
                <a:solidFill>
                  <a:schemeClr val="accent2">
                    <a:lumMod val="75000"/>
                  </a:schemeClr>
                </a:solidFill>
              </a:rPr>
              <a:t>因为有不同架构的</a:t>
            </a:r>
            <a:r>
              <a:rPr lang="en-US" altLang="zh-CN" dirty="0">
                <a:solidFill>
                  <a:schemeClr val="accent2">
                    <a:lumMod val="75000"/>
                  </a:schemeClr>
                </a:solidFill>
              </a:rPr>
              <a:t>CPU</a:t>
            </a:r>
            <a:r>
              <a:rPr lang="zh-CN" altLang="en-US" dirty="0">
                <a:solidFill>
                  <a:schemeClr val="accent2">
                    <a:lumMod val="75000"/>
                  </a:schemeClr>
                </a:solidFill>
              </a:rPr>
              <a:t>所以每种</a:t>
            </a:r>
            <a:r>
              <a:rPr lang="en-US" altLang="zh-CN" dirty="0">
                <a:solidFill>
                  <a:schemeClr val="accent2">
                    <a:lumMod val="75000"/>
                  </a:schemeClr>
                </a:solidFill>
              </a:rPr>
              <a:t>CPU</a:t>
            </a:r>
            <a:r>
              <a:rPr lang="zh-CN" altLang="en-US" dirty="0">
                <a:solidFill>
                  <a:schemeClr val="accent2">
                    <a:lumMod val="75000"/>
                  </a:schemeClr>
                </a:solidFill>
              </a:rPr>
              <a:t>的保存数据方式均不同。</a:t>
            </a:r>
          </a:p>
          <a:p>
            <a:r>
              <a:rPr lang="en-US" altLang="zh-CN" dirty="0">
                <a:solidFill>
                  <a:schemeClr val="accent2">
                    <a:lumMod val="75000"/>
                  </a:schemeClr>
                </a:solidFill>
              </a:rPr>
              <a:t>CPU</a:t>
            </a:r>
            <a:r>
              <a:rPr lang="zh-CN" altLang="en-US" dirty="0">
                <a:solidFill>
                  <a:schemeClr val="accent2">
                    <a:lumMod val="75000"/>
                  </a:schemeClr>
                </a:solidFill>
              </a:rPr>
              <a:t>向内存保存数据的方式有两种，相对应解析方式也有</a:t>
            </a:r>
            <a:r>
              <a:rPr lang="en-US" altLang="zh-CN" dirty="0">
                <a:solidFill>
                  <a:schemeClr val="accent2">
                    <a:lumMod val="75000"/>
                  </a:schemeClr>
                </a:solidFill>
              </a:rPr>
              <a:t>2</a:t>
            </a:r>
            <a:r>
              <a:rPr lang="zh-CN" altLang="en-US" dirty="0">
                <a:solidFill>
                  <a:schemeClr val="accent2">
                    <a:lumMod val="75000"/>
                  </a:schemeClr>
                </a:solidFill>
              </a:rPr>
              <a:t>种：</a:t>
            </a:r>
          </a:p>
          <a:p>
            <a:endParaRPr lang="en-US" altLang="zh-CN" dirty="0">
              <a:solidFill>
                <a:schemeClr val="accent3">
                  <a:lumMod val="40000"/>
                  <a:lumOff val="60000"/>
                </a:schemeClr>
              </a:solidFill>
              <a:latin typeface="PingFang SC"/>
            </a:endParaRPr>
          </a:p>
          <a:p>
            <a:r>
              <a:rPr lang="zh-CN" altLang="en-US" dirty="0">
                <a:solidFill>
                  <a:schemeClr val="accent3">
                    <a:lumMod val="40000"/>
                    <a:lumOff val="60000"/>
                  </a:schemeClr>
                </a:solidFill>
                <a:latin typeface="PingFang SC"/>
              </a:rPr>
              <a:t>端模式（</a:t>
            </a:r>
            <a:r>
              <a:rPr lang="en-US" altLang="zh-CN" dirty="0">
                <a:solidFill>
                  <a:schemeClr val="accent3">
                    <a:lumMod val="40000"/>
                    <a:lumOff val="60000"/>
                  </a:schemeClr>
                </a:solidFill>
                <a:latin typeface="PingFang SC"/>
              </a:rPr>
              <a:t>Endian</a:t>
            </a:r>
            <a:r>
              <a:rPr lang="zh-CN" altLang="en-US" dirty="0">
                <a:solidFill>
                  <a:schemeClr val="accent3">
                    <a:lumMod val="40000"/>
                    <a:lumOff val="60000"/>
                  </a:schemeClr>
                </a:solidFill>
                <a:latin typeface="PingFang SC"/>
              </a:rPr>
              <a:t>）的这个词出自</a:t>
            </a:r>
            <a:r>
              <a:rPr lang="en-US" altLang="zh-CN" dirty="0">
                <a:solidFill>
                  <a:schemeClr val="accent3">
                    <a:lumMod val="40000"/>
                    <a:lumOff val="60000"/>
                  </a:schemeClr>
                </a:solidFill>
                <a:latin typeface="PingFang SC"/>
              </a:rPr>
              <a:t>Jonathan Swift</a:t>
            </a:r>
            <a:r>
              <a:rPr lang="zh-CN" altLang="en-US" dirty="0">
                <a:solidFill>
                  <a:schemeClr val="accent3">
                    <a:lumMod val="40000"/>
                    <a:lumOff val="60000"/>
                  </a:schemeClr>
                </a:solidFill>
                <a:latin typeface="PingFang SC"/>
              </a:rPr>
              <a:t>书写的</a:t>
            </a:r>
            <a:r>
              <a:rPr lang="en-US" altLang="zh-CN" dirty="0">
                <a:solidFill>
                  <a:schemeClr val="accent3">
                    <a:lumMod val="40000"/>
                    <a:lumOff val="60000"/>
                  </a:schemeClr>
                </a:solidFill>
                <a:latin typeface="PingFang SC"/>
              </a:rPr>
              <a:t>《</a:t>
            </a:r>
            <a:r>
              <a:rPr lang="zh-CN" altLang="en-US" dirty="0">
                <a:solidFill>
                  <a:schemeClr val="accent3">
                    <a:lumMod val="40000"/>
                    <a:lumOff val="60000"/>
                  </a:schemeClr>
                </a:solidFill>
                <a:latin typeface="PingFang SC"/>
              </a:rPr>
              <a:t>格列佛游记</a:t>
            </a:r>
            <a:r>
              <a:rPr lang="en-US" altLang="zh-CN" dirty="0">
                <a:solidFill>
                  <a:schemeClr val="accent3">
                    <a:lumMod val="40000"/>
                    <a:lumOff val="60000"/>
                  </a:schemeClr>
                </a:solidFill>
                <a:latin typeface="PingFang SC"/>
              </a:rPr>
              <a:t>》</a:t>
            </a:r>
            <a:r>
              <a:rPr lang="zh-CN" altLang="en-US" dirty="0">
                <a:solidFill>
                  <a:schemeClr val="accent3">
                    <a:lumMod val="40000"/>
                    <a:lumOff val="60000"/>
                  </a:schemeClr>
                </a:solidFill>
                <a:latin typeface="PingFang SC"/>
              </a:rPr>
              <a:t>。这本书根据将鸡蛋敲开的方法不同将所有的人分为两类，从圆头开始将鸡蛋敲开的人被归为</a:t>
            </a:r>
            <a:r>
              <a:rPr lang="en-US" altLang="zh-CN" dirty="0">
                <a:solidFill>
                  <a:schemeClr val="accent3">
                    <a:lumMod val="40000"/>
                    <a:lumOff val="60000"/>
                  </a:schemeClr>
                </a:solidFill>
                <a:latin typeface="PingFang SC"/>
              </a:rPr>
              <a:t>Big Endian</a:t>
            </a:r>
            <a:r>
              <a:rPr lang="zh-CN" altLang="en-US" dirty="0">
                <a:solidFill>
                  <a:schemeClr val="accent3">
                    <a:lumMod val="40000"/>
                    <a:lumOff val="60000"/>
                  </a:schemeClr>
                </a:solidFill>
                <a:latin typeface="PingFang SC"/>
              </a:rPr>
              <a:t>，从尖头开始将鸡蛋敲开的人被归为</a:t>
            </a:r>
            <a:r>
              <a:rPr lang="en-US" altLang="zh-CN" dirty="0" err="1">
                <a:solidFill>
                  <a:schemeClr val="accent3">
                    <a:lumMod val="40000"/>
                    <a:lumOff val="60000"/>
                  </a:schemeClr>
                </a:solidFill>
                <a:latin typeface="PingFang SC"/>
              </a:rPr>
              <a:t>Littile</a:t>
            </a:r>
            <a:r>
              <a:rPr lang="en-US" altLang="zh-CN" dirty="0">
                <a:solidFill>
                  <a:schemeClr val="accent3">
                    <a:lumMod val="40000"/>
                    <a:lumOff val="60000"/>
                  </a:schemeClr>
                </a:solidFill>
                <a:latin typeface="PingFang SC"/>
              </a:rPr>
              <a:t> Endian</a:t>
            </a:r>
            <a:r>
              <a:rPr lang="zh-CN" altLang="en-US" dirty="0">
                <a:solidFill>
                  <a:schemeClr val="accent3">
                    <a:lumMod val="40000"/>
                    <a:lumOff val="60000"/>
                  </a:schemeClr>
                </a:solidFill>
                <a:latin typeface="PingFang SC"/>
              </a:rPr>
              <a:t>。小人国的内战就源于吃鸡蛋时是究竟从大头（</a:t>
            </a:r>
            <a:r>
              <a:rPr lang="en-US" altLang="zh-CN" dirty="0">
                <a:solidFill>
                  <a:schemeClr val="accent3">
                    <a:lumMod val="40000"/>
                    <a:lumOff val="60000"/>
                  </a:schemeClr>
                </a:solidFill>
                <a:latin typeface="PingFang SC"/>
              </a:rPr>
              <a:t>Big-Endian</a:t>
            </a:r>
            <a:r>
              <a:rPr lang="zh-CN" altLang="en-US" dirty="0">
                <a:solidFill>
                  <a:schemeClr val="accent3">
                    <a:lumMod val="40000"/>
                    <a:lumOff val="60000"/>
                  </a:schemeClr>
                </a:solidFill>
                <a:latin typeface="PingFang SC"/>
              </a:rPr>
              <a:t>）敲开还是从小头（</a:t>
            </a:r>
            <a:r>
              <a:rPr lang="en-US" altLang="zh-CN" dirty="0">
                <a:solidFill>
                  <a:schemeClr val="accent3">
                    <a:lumMod val="40000"/>
                    <a:lumOff val="60000"/>
                  </a:schemeClr>
                </a:solidFill>
                <a:latin typeface="PingFang SC"/>
              </a:rPr>
              <a:t>Little-Endian</a:t>
            </a:r>
            <a:r>
              <a:rPr lang="zh-CN" altLang="en-US" dirty="0">
                <a:solidFill>
                  <a:schemeClr val="accent3">
                    <a:lumMod val="40000"/>
                    <a:lumOff val="60000"/>
                  </a:schemeClr>
                </a:solidFill>
                <a:latin typeface="PingFang SC"/>
              </a:rPr>
              <a:t>）敲开。在计算机业</a:t>
            </a:r>
            <a:r>
              <a:rPr lang="en-US" altLang="zh-CN" dirty="0">
                <a:solidFill>
                  <a:schemeClr val="accent3">
                    <a:lumMod val="40000"/>
                    <a:lumOff val="60000"/>
                  </a:schemeClr>
                </a:solidFill>
                <a:latin typeface="PingFang SC"/>
              </a:rPr>
              <a:t>Big Endian</a:t>
            </a:r>
            <a:r>
              <a:rPr lang="zh-CN" altLang="en-US" dirty="0">
                <a:solidFill>
                  <a:schemeClr val="accent3">
                    <a:lumMod val="40000"/>
                    <a:lumOff val="60000"/>
                  </a:schemeClr>
                </a:solidFill>
                <a:latin typeface="PingFang SC"/>
              </a:rPr>
              <a:t>和</a:t>
            </a:r>
            <a:r>
              <a:rPr lang="en-US" altLang="zh-CN" dirty="0">
                <a:solidFill>
                  <a:schemeClr val="accent3">
                    <a:lumMod val="40000"/>
                    <a:lumOff val="60000"/>
                  </a:schemeClr>
                </a:solidFill>
                <a:latin typeface="PingFang SC"/>
              </a:rPr>
              <a:t>Little Endian</a:t>
            </a:r>
            <a:r>
              <a:rPr lang="zh-CN" altLang="en-US" dirty="0">
                <a:solidFill>
                  <a:schemeClr val="accent3">
                    <a:lumMod val="40000"/>
                    <a:lumOff val="60000"/>
                  </a:schemeClr>
                </a:solidFill>
                <a:latin typeface="PingFang SC"/>
              </a:rPr>
              <a:t>也几乎引起一场战争。在计算机业界，</a:t>
            </a:r>
            <a:r>
              <a:rPr lang="en-US" altLang="zh-CN" dirty="0">
                <a:solidFill>
                  <a:schemeClr val="accent3">
                    <a:lumMod val="40000"/>
                    <a:lumOff val="60000"/>
                  </a:schemeClr>
                </a:solidFill>
                <a:latin typeface="PingFang SC"/>
              </a:rPr>
              <a:t>Endian</a:t>
            </a:r>
            <a:r>
              <a:rPr lang="zh-CN" altLang="en-US" dirty="0">
                <a:solidFill>
                  <a:schemeClr val="accent3">
                    <a:lumMod val="40000"/>
                    <a:lumOff val="60000"/>
                  </a:schemeClr>
                </a:solidFill>
                <a:latin typeface="PingFang SC"/>
              </a:rPr>
              <a:t>表示数据在存储器中的存放顺序。</a:t>
            </a:r>
            <a:endParaRPr lang="zh-CN" altLang="en-US" dirty="0">
              <a:solidFill>
                <a:schemeClr val="accent3">
                  <a:lumMod val="40000"/>
                  <a:lumOff val="60000"/>
                </a:schemeClr>
              </a:solidFill>
            </a:endParaRPr>
          </a:p>
        </p:txBody>
      </p:sp>
      <p:pic>
        <p:nvPicPr>
          <p:cNvPr id="9" name="图片 8">
            <a:extLst>
              <a:ext uri="{FF2B5EF4-FFF2-40B4-BE49-F238E27FC236}">
                <a16:creationId xmlns:a16="http://schemas.microsoft.com/office/drawing/2014/main" id="{60ACD3A1-319B-4BF9-8C49-5115F0E6B5B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5400000">
            <a:off x="3587261" y="4382990"/>
            <a:ext cx="1905000" cy="1905000"/>
          </a:xfrm>
          <a:prstGeom prst="rect">
            <a:avLst/>
          </a:prstGeom>
        </p:spPr>
      </p:pic>
      <p:sp>
        <p:nvSpPr>
          <p:cNvPr id="12" name="文本框 11">
            <a:extLst>
              <a:ext uri="{FF2B5EF4-FFF2-40B4-BE49-F238E27FC236}">
                <a16:creationId xmlns:a16="http://schemas.microsoft.com/office/drawing/2014/main" id="{A361585D-7803-4628-9B98-0D2AE3C1B0CE}"/>
              </a:ext>
            </a:extLst>
          </p:cNvPr>
          <p:cNvSpPr txBox="1"/>
          <p:nvPr/>
        </p:nvSpPr>
        <p:spPr>
          <a:xfrm>
            <a:off x="2597624" y="5212659"/>
            <a:ext cx="646331" cy="369332"/>
          </a:xfrm>
          <a:prstGeom prst="rect">
            <a:avLst/>
          </a:prstGeom>
          <a:noFill/>
        </p:spPr>
        <p:txBody>
          <a:bodyPr wrap="none" rtlCol="0">
            <a:spAutoFit/>
          </a:bodyPr>
          <a:lstStyle/>
          <a:p>
            <a:r>
              <a:rPr lang="zh-CN" altLang="en-US" dirty="0"/>
              <a:t>大端</a:t>
            </a:r>
          </a:p>
        </p:txBody>
      </p:sp>
      <p:sp>
        <p:nvSpPr>
          <p:cNvPr id="17" name="文本框 16">
            <a:extLst>
              <a:ext uri="{FF2B5EF4-FFF2-40B4-BE49-F238E27FC236}">
                <a16:creationId xmlns:a16="http://schemas.microsoft.com/office/drawing/2014/main" id="{ED9AF6EA-078F-4C23-9508-39C264FBEB15}"/>
              </a:ext>
            </a:extLst>
          </p:cNvPr>
          <p:cNvSpPr txBox="1"/>
          <p:nvPr/>
        </p:nvSpPr>
        <p:spPr>
          <a:xfrm>
            <a:off x="5835567" y="5212659"/>
            <a:ext cx="646331" cy="369332"/>
          </a:xfrm>
          <a:prstGeom prst="rect">
            <a:avLst/>
          </a:prstGeom>
          <a:noFill/>
        </p:spPr>
        <p:txBody>
          <a:bodyPr wrap="none" rtlCol="0">
            <a:spAutoFit/>
          </a:bodyPr>
          <a:lstStyle/>
          <a:p>
            <a:r>
              <a:rPr lang="zh-CN" altLang="en-US" dirty="0"/>
              <a:t>小端</a:t>
            </a:r>
          </a:p>
        </p:txBody>
      </p:sp>
    </p:spTree>
    <p:extLst>
      <p:ext uri="{BB962C8B-B14F-4D97-AF65-F5344CB8AC3E}">
        <p14:creationId xmlns:p14="http://schemas.microsoft.com/office/powerpoint/2010/main" val="20340083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2"/>
          <p:cNvSpPr txBox="1"/>
          <p:nvPr/>
        </p:nvSpPr>
        <p:spPr>
          <a:xfrm>
            <a:off x="0" y="362526"/>
            <a:ext cx="2259623" cy="75849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r>
              <a:rPr lang="en-US" sz="4800" dirty="0">
                <a:solidFill>
                  <a:schemeClr val="tx1"/>
                </a:solidFill>
                <a:latin typeface="微软雅黑" panose="020B0503020204020204" pitchFamily="34" charset="-122"/>
                <a:ea typeface="微软雅黑" panose="020B0503020204020204" pitchFamily="34" charset="-122"/>
                <a:cs typeface="Open Sans" panose="020B0606030504020204" pitchFamily="34" charset="0"/>
              </a:rPr>
              <a:t>P</a:t>
            </a:r>
            <a:r>
              <a:rPr lang="en-US" altLang="zh-CN" sz="4800" dirty="0">
                <a:solidFill>
                  <a:schemeClr val="tx1"/>
                </a:solidFill>
                <a:latin typeface="微软雅黑" panose="020B0503020204020204" pitchFamily="34" charset="-122"/>
                <a:ea typeface="微软雅黑" panose="020B0503020204020204" pitchFamily="34" charset="-122"/>
                <a:cs typeface="Open Sans" panose="020B0606030504020204" pitchFamily="34" charset="0"/>
              </a:rPr>
              <a:t>art2.1</a:t>
            </a:r>
            <a:endParaRPr lang="en-US" sz="4800" dirty="0">
              <a:solidFill>
                <a:schemeClr val="tx1"/>
              </a:solidFill>
              <a:latin typeface="微软雅黑" panose="020B0503020204020204" pitchFamily="34" charset="-122"/>
              <a:ea typeface="微软雅黑" panose="020B0503020204020204" pitchFamily="34" charset="-122"/>
              <a:cs typeface="Open Sans" panose="020B0606030504020204" pitchFamily="34" charset="0"/>
            </a:endParaRPr>
          </a:p>
        </p:txBody>
      </p:sp>
      <p:pic>
        <p:nvPicPr>
          <p:cNvPr id="7" name="Graphic 7">
            <a:extLst>
              <a:ext uri="{FF2B5EF4-FFF2-40B4-BE49-F238E27FC236}">
                <a16:creationId xmlns:a16="http://schemas.microsoft.com/office/drawing/2014/main" id="{5391EC66-63CB-4340-BB02-47FD379237F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268622" y="4673821"/>
            <a:ext cx="2578100" cy="1917700"/>
          </a:xfrm>
          <a:prstGeom prst="rect">
            <a:avLst/>
          </a:prstGeom>
        </p:spPr>
      </p:pic>
      <p:sp>
        <p:nvSpPr>
          <p:cNvPr id="10" name="矩形 9">
            <a:extLst>
              <a:ext uri="{FF2B5EF4-FFF2-40B4-BE49-F238E27FC236}">
                <a16:creationId xmlns:a16="http://schemas.microsoft.com/office/drawing/2014/main" id="{32494095-EE40-473E-BDF8-9DD53BBF32CD}"/>
              </a:ext>
            </a:extLst>
          </p:cNvPr>
          <p:cNvSpPr/>
          <p:nvPr/>
        </p:nvSpPr>
        <p:spPr>
          <a:xfrm>
            <a:off x="174736" y="1782508"/>
            <a:ext cx="8767042" cy="523220"/>
          </a:xfrm>
          <a:prstGeom prst="rect">
            <a:avLst/>
          </a:prstGeom>
        </p:spPr>
        <p:txBody>
          <a:bodyPr wrap="square">
            <a:spAutoFit/>
          </a:bodyPr>
          <a:lstStyle/>
          <a:p>
            <a:r>
              <a:rPr lang="zh-CN" altLang="en-US" sz="1400" dirty="0"/>
              <a:t>大端序（</a:t>
            </a:r>
            <a:r>
              <a:rPr lang="en-US" altLang="zh-CN" sz="1400" dirty="0"/>
              <a:t>Big Endian</a:t>
            </a:r>
            <a:r>
              <a:rPr lang="zh-CN" altLang="en-US" sz="1400" dirty="0"/>
              <a:t>）：</a:t>
            </a:r>
            <a:r>
              <a:rPr lang="zh-CN" altLang="en-US" sz="1400" dirty="0">
                <a:solidFill>
                  <a:schemeClr val="accent2">
                    <a:lumMod val="75000"/>
                  </a:schemeClr>
                </a:solidFill>
              </a:rPr>
              <a:t>高位字节存放到低位地址。</a:t>
            </a:r>
          </a:p>
          <a:p>
            <a:r>
              <a:rPr lang="zh-CN" altLang="en-US" sz="1400" dirty="0"/>
              <a:t>小端序（</a:t>
            </a:r>
            <a:r>
              <a:rPr lang="en-US" altLang="zh-CN" sz="1400" dirty="0"/>
              <a:t>Little Endian</a:t>
            </a:r>
            <a:r>
              <a:rPr lang="zh-CN" altLang="en-US" sz="1400" dirty="0"/>
              <a:t>）：</a:t>
            </a:r>
            <a:r>
              <a:rPr lang="zh-CN" altLang="en-US" sz="1400" dirty="0">
                <a:solidFill>
                  <a:schemeClr val="accent2">
                    <a:lumMod val="75000"/>
                  </a:schemeClr>
                </a:solidFill>
              </a:rPr>
              <a:t>高位字节存放到高位地址。</a:t>
            </a:r>
            <a:r>
              <a:rPr lang="en-US" altLang="zh-CN" sz="1400" dirty="0">
                <a:solidFill>
                  <a:schemeClr val="accent3">
                    <a:lumMod val="40000"/>
                    <a:lumOff val="60000"/>
                  </a:schemeClr>
                </a:solidFill>
              </a:rPr>
              <a:t>x86</a:t>
            </a:r>
            <a:r>
              <a:rPr lang="zh-CN" altLang="en-US" sz="1400" dirty="0">
                <a:solidFill>
                  <a:schemeClr val="accent3">
                    <a:lumMod val="40000"/>
                    <a:lumOff val="60000"/>
                  </a:schemeClr>
                </a:solidFill>
              </a:rPr>
              <a:t>系列</a:t>
            </a:r>
            <a:r>
              <a:rPr lang="en-US" altLang="zh-CN" sz="1400" dirty="0">
                <a:solidFill>
                  <a:schemeClr val="accent3">
                    <a:lumMod val="40000"/>
                    <a:lumOff val="60000"/>
                  </a:schemeClr>
                </a:solidFill>
              </a:rPr>
              <a:t>CPU</a:t>
            </a:r>
            <a:r>
              <a:rPr lang="zh-CN" altLang="en-US" sz="1400" dirty="0">
                <a:solidFill>
                  <a:schemeClr val="accent3">
                    <a:lumMod val="40000"/>
                    <a:lumOff val="60000"/>
                  </a:schemeClr>
                </a:solidFill>
              </a:rPr>
              <a:t>都是</a:t>
            </a:r>
            <a:r>
              <a:rPr lang="en-US" altLang="zh-CN" sz="1400" dirty="0">
                <a:solidFill>
                  <a:schemeClr val="accent3">
                    <a:lumMod val="40000"/>
                    <a:lumOff val="60000"/>
                  </a:schemeClr>
                </a:solidFill>
              </a:rPr>
              <a:t>little-endian</a:t>
            </a:r>
            <a:r>
              <a:rPr lang="zh-CN" altLang="en-US" sz="1400" dirty="0">
                <a:solidFill>
                  <a:schemeClr val="accent3">
                    <a:lumMod val="40000"/>
                    <a:lumOff val="60000"/>
                  </a:schemeClr>
                </a:solidFill>
              </a:rPr>
              <a:t>的字节序。</a:t>
            </a:r>
          </a:p>
        </p:txBody>
      </p:sp>
      <p:sp>
        <p:nvSpPr>
          <p:cNvPr id="11" name="矩形 10">
            <a:extLst>
              <a:ext uri="{FF2B5EF4-FFF2-40B4-BE49-F238E27FC236}">
                <a16:creationId xmlns:a16="http://schemas.microsoft.com/office/drawing/2014/main" id="{708F0B30-5ADD-41FD-B75E-4A70B62F9B68}"/>
              </a:ext>
            </a:extLst>
          </p:cNvPr>
          <p:cNvSpPr/>
          <p:nvPr/>
        </p:nvSpPr>
        <p:spPr>
          <a:xfrm>
            <a:off x="152171" y="1413176"/>
            <a:ext cx="3118161" cy="369332"/>
          </a:xfrm>
          <a:prstGeom prst="rect">
            <a:avLst/>
          </a:prstGeom>
        </p:spPr>
        <p:txBody>
          <a:bodyPr wrap="none">
            <a:spAutoFit/>
          </a:bodyPr>
          <a:lstStyle/>
          <a:p>
            <a:pPr algn="ctr"/>
            <a:r>
              <a:rPr lang="zh-CN" altLang="en-US" dirty="0"/>
              <a:t>为什么会有“字节序”的概念？</a:t>
            </a:r>
          </a:p>
        </p:txBody>
      </p:sp>
      <p:pic>
        <p:nvPicPr>
          <p:cNvPr id="1026" name="Picture 2" descr="https://img2018.cnblogs.com/common/1214710/202001/1214710-20200101155116112-1542652219.png">
            <a:extLst>
              <a:ext uri="{FF2B5EF4-FFF2-40B4-BE49-F238E27FC236}">
                <a16:creationId xmlns:a16="http://schemas.microsoft.com/office/drawing/2014/main" id="{E1505A78-5D52-476B-A501-0CAEA5BC6E9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1221" y="2544505"/>
            <a:ext cx="3993946" cy="1123124"/>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a:extLst>
              <a:ext uri="{FF2B5EF4-FFF2-40B4-BE49-F238E27FC236}">
                <a16:creationId xmlns:a16="http://schemas.microsoft.com/office/drawing/2014/main" id="{5DE6CF7B-C224-4965-8FB8-9FC61F7FC408}"/>
              </a:ext>
            </a:extLst>
          </p:cNvPr>
          <p:cNvSpPr/>
          <p:nvPr/>
        </p:nvSpPr>
        <p:spPr>
          <a:xfrm>
            <a:off x="152171" y="4121386"/>
            <a:ext cx="6096000" cy="523220"/>
          </a:xfrm>
          <a:prstGeom prst="rect">
            <a:avLst/>
          </a:prstGeom>
        </p:spPr>
        <p:txBody>
          <a:bodyPr>
            <a:spAutoFit/>
          </a:bodyPr>
          <a:lstStyle/>
          <a:p>
            <a:r>
              <a:rPr lang="zh-CN" altLang="en-US" sz="1400" dirty="0">
                <a:solidFill>
                  <a:schemeClr val="accent2">
                    <a:lumMod val="75000"/>
                  </a:schemeClr>
                </a:solidFill>
                <a:latin typeface="Helvetica Neue"/>
              </a:rPr>
              <a:t>整数中</a:t>
            </a:r>
            <a:r>
              <a:rPr lang="en-US" altLang="zh-CN" sz="1400" dirty="0">
                <a:solidFill>
                  <a:schemeClr val="accent2">
                    <a:lumMod val="75000"/>
                  </a:schemeClr>
                </a:solidFill>
                <a:latin typeface="Helvetica Neue"/>
              </a:rPr>
              <a:t>0x12345678, 0x12</a:t>
            </a:r>
            <a:r>
              <a:rPr lang="zh-CN" altLang="en-US" sz="1400" dirty="0">
                <a:solidFill>
                  <a:schemeClr val="accent2">
                    <a:lumMod val="75000"/>
                  </a:schemeClr>
                </a:solidFill>
                <a:latin typeface="Helvetica Neue"/>
              </a:rPr>
              <a:t>是最高位字节，</a:t>
            </a:r>
            <a:r>
              <a:rPr lang="en-US" altLang="zh-CN" sz="1400" dirty="0">
                <a:solidFill>
                  <a:schemeClr val="accent2">
                    <a:lumMod val="75000"/>
                  </a:schemeClr>
                </a:solidFill>
                <a:latin typeface="Helvetica Neue"/>
              </a:rPr>
              <a:t>0x78</a:t>
            </a:r>
            <a:r>
              <a:rPr lang="zh-CN" altLang="en-US" sz="1400" dirty="0">
                <a:solidFill>
                  <a:schemeClr val="accent2">
                    <a:lumMod val="75000"/>
                  </a:schemeClr>
                </a:solidFill>
                <a:latin typeface="Helvetica Neue"/>
              </a:rPr>
              <a:t>是最低位字节。因此大端程序中先保存最高位字节</a:t>
            </a:r>
            <a:r>
              <a:rPr lang="en-US" altLang="zh-CN" sz="1400" dirty="0">
                <a:solidFill>
                  <a:schemeClr val="accent2">
                    <a:lumMod val="75000"/>
                  </a:schemeClr>
                </a:solidFill>
                <a:latin typeface="Helvetica Neue"/>
              </a:rPr>
              <a:t>0x12</a:t>
            </a:r>
            <a:r>
              <a:rPr lang="zh-CN" altLang="en-US" sz="1400" dirty="0">
                <a:solidFill>
                  <a:schemeClr val="accent2">
                    <a:lumMod val="75000"/>
                  </a:schemeClr>
                </a:solidFill>
                <a:latin typeface="Helvetica Neue"/>
              </a:rPr>
              <a:t>（最高位字节</a:t>
            </a:r>
            <a:r>
              <a:rPr lang="en-US" altLang="zh-CN" sz="1400" dirty="0">
                <a:solidFill>
                  <a:schemeClr val="accent2">
                    <a:lumMod val="75000"/>
                  </a:schemeClr>
                </a:solidFill>
                <a:latin typeface="Helvetica Neue"/>
              </a:rPr>
              <a:t>0x12</a:t>
            </a:r>
            <a:r>
              <a:rPr lang="zh-CN" altLang="en-US" sz="1400" dirty="0">
                <a:solidFill>
                  <a:schemeClr val="accent2">
                    <a:lumMod val="75000"/>
                  </a:schemeClr>
                </a:solidFill>
                <a:latin typeface="Helvetica Neue"/>
              </a:rPr>
              <a:t>存放到低位地址）</a:t>
            </a:r>
            <a:endParaRPr lang="zh-CN" altLang="en-US" sz="1400" dirty="0">
              <a:solidFill>
                <a:schemeClr val="accent2">
                  <a:lumMod val="75000"/>
                </a:schemeClr>
              </a:solidFill>
            </a:endParaRPr>
          </a:p>
        </p:txBody>
      </p:sp>
      <p:pic>
        <p:nvPicPr>
          <p:cNvPr id="1028" name="Picture 4" descr="https://img2018.cnblogs.com/common/1214710/202001/1214710-20200101155253468-1213527913.png">
            <a:extLst>
              <a:ext uri="{FF2B5EF4-FFF2-40B4-BE49-F238E27FC236}">
                <a16:creationId xmlns:a16="http://schemas.microsoft.com/office/drawing/2014/main" id="{1E455A8E-F2A7-4FB1-85ED-6BDEDB42F07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7569" y="4884404"/>
            <a:ext cx="4438650" cy="1047750"/>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2">
            <a:extLst>
              <a:ext uri="{FF2B5EF4-FFF2-40B4-BE49-F238E27FC236}">
                <a16:creationId xmlns:a16="http://schemas.microsoft.com/office/drawing/2014/main" id="{08055A67-F442-4A04-8BDB-1B06F302D6DD}"/>
              </a:ext>
            </a:extLst>
          </p:cNvPr>
          <p:cNvSpPr/>
          <p:nvPr/>
        </p:nvSpPr>
        <p:spPr>
          <a:xfrm>
            <a:off x="6096000" y="266479"/>
            <a:ext cx="6096000" cy="738664"/>
          </a:xfrm>
          <a:prstGeom prst="rect">
            <a:avLst/>
          </a:prstGeom>
        </p:spPr>
        <p:txBody>
          <a:bodyPr>
            <a:spAutoFit/>
          </a:bodyPr>
          <a:lstStyle/>
          <a:p>
            <a:r>
              <a:rPr lang="zh-CN" altLang="en-US" sz="1400" dirty="0">
                <a:solidFill>
                  <a:schemeClr val="accent3">
                    <a:lumMod val="40000"/>
                    <a:lumOff val="60000"/>
                  </a:schemeClr>
                </a:solidFill>
                <a:latin typeface="Helvetica Neue"/>
              </a:rPr>
              <a:t>先保存的是最低位字节</a:t>
            </a:r>
            <a:r>
              <a:rPr lang="en-US" altLang="zh-CN" sz="1400" dirty="0">
                <a:solidFill>
                  <a:schemeClr val="accent3">
                    <a:lumMod val="40000"/>
                    <a:lumOff val="60000"/>
                  </a:schemeClr>
                </a:solidFill>
                <a:latin typeface="Helvetica Neue"/>
              </a:rPr>
              <a:t>0x78</a:t>
            </a:r>
            <a:r>
              <a:rPr lang="zh-CN" altLang="en-US" sz="1400" dirty="0">
                <a:solidFill>
                  <a:schemeClr val="accent3">
                    <a:lumMod val="40000"/>
                    <a:lumOff val="60000"/>
                  </a:schemeClr>
                </a:solidFill>
                <a:latin typeface="Helvetica Neue"/>
              </a:rPr>
              <a:t>。从以上分析可以看出，每种</a:t>
            </a:r>
            <a:r>
              <a:rPr lang="en-US" altLang="zh-CN" sz="1400" dirty="0">
                <a:solidFill>
                  <a:schemeClr val="accent3">
                    <a:lumMod val="40000"/>
                    <a:lumOff val="60000"/>
                  </a:schemeClr>
                </a:solidFill>
                <a:latin typeface="Helvetica Neue"/>
              </a:rPr>
              <a:t>CPU</a:t>
            </a:r>
            <a:r>
              <a:rPr lang="zh-CN" altLang="en-US" sz="1400" dirty="0">
                <a:solidFill>
                  <a:schemeClr val="accent3">
                    <a:lumMod val="40000"/>
                    <a:lumOff val="60000"/>
                  </a:schemeClr>
                </a:solidFill>
                <a:latin typeface="Helvetica Neue"/>
              </a:rPr>
              <a:t>的数据保存方式不同。因此代表</a:t>
            </a:r>
            <a:r>
              <a:rPr lang="en-US" altLang="zh-CN" sz="1400" dirty="0">
                <a:solidFill>
                  <a:schemeClr val="accent3">
                    <a:lumMod val="40000"/>
                    <a:lumOff val="60000"/>
                  </a:schemeClr>
                </a:solidFill>
                <a:latin typeface="Helvetica Neue"/>
              </a:rPr>
              <a:t>CPU </a:t>
            </a:r>
            <a:r>
              <a:rPr lang="zh-CN" altLang="en-US" sz="1400" dirty="0">
                <a:solidFill>
                  <a:schemeClr val="accent3">
                    <a:lumMod val="40000"/>
                    <a:lumOff val="60000"/>
                  </a:schemeClr>
                </a:solidFill>
                <a:latin typeface="Helvetica Neue"/>
              </a:rPr>
              <a:t>数据保存数据方式的主机字节序在不同</a:t>
            </a:r>
            <a:r>
              <a:rPr lang="en-US" altLang="zh-CN" sz="1400" dirty="0">
                <a:solidFill>
                  <a:schemeClr val="accent3">
                    <a:lumMod val="40000"/>
                    <a:lumOff val="60000"/>
                  </a:schemeClr>
                </a:solidFill>
                <a:latin typeface="Helvetica Neue"/>
              </a:rPr>
              <a:t>CPU</a:t>
            </a:r>
            <a:r>
              <a:rPr lang="zh-CN" altLang="en-US" sz="1400" dirty="0">
                <a:solidFill>
                  <a:schemeClr val="accent3">
                    <a:lumMod val="40000"/>
                    <a:lumOff val="60000"/>
                  </a:schemeClr>
                </a:solidFill>
                <a:latin typeface="Helvetica Neue"/>
              </a:rPr>
              <a:t>中，也各不相同。</a:t>
            </a:r>
            <a:endParaRPr lang="zh-CN" altLang="en-US" sz="1400" dirty="0">
              <a:solidFill>
                <a:schemeClr val="accent3">
                  <a:lumMod val="40000"/>
                  <a:lumOff val="60000"/>
                </a:schemeClr>
              </a:solidFill>
            </a:endParaRPr>
          </a:p>
        </p:txBody>
      </p:sp>
      <p:pic>
        <p:nvPicPr>
          <p:cNvPr id="1030" name="Picture 6" descr="https://img2018.cnblogs.com/common/1214710/202001/1214710-20200101171755039-1790676311.png">
            <a:extLst>
              <a:ext uri="{FF2B5EF4-FFF2-40B4-BE49-F238E27FC236}">
                <a16:creationId xmlns:a16="http://schemas.microsoft.com/office/drawing/2014/main" id="{21BF47FC-D723-46FB-8AB7-427794810B1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475833" y="1162283"/>
            <a:ext cx="3748320" cy="923153"/>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a:extLst>
              <a:ext uri="{FF2B5EF4-FFF2-40B4-BE49-F238E27FC236}">
                <a16:creationId xmlns:a16="http://schemas.microsoft.com/office/drawing/2014/main" id="{50506B6F-F3CA-41E4-86E9-64E7BACA4255}"/>
              </a:ext>
            </a:extLst>
          </p:cNvPr>
          <p:cNvSpPr/>
          <p:nvPr/>
        </p:nvSpPr>
        <p:spPr>
          <a:xfrm>
            <a:off x="6096000" y="2423977"/>
            <a:ext cx="6096000" cy="1169551"/>
          </a:xfrm>
          <a:prstGeom prst="rect">
            <a:avLst/>
          </a:prstGeom>
        </p:spPr>
        <p:txBody>
          <a:bodyPr>
            <a:spAutoFit/>
          </a:bodyPr>
          <a:lstStyle/>
          <a:p>
            <a:r>
              <a:rPr lang="zh-CN" altLang="en-US" sz="1400" dirty="0">
                <a:solidFill>
                  <a:schemeClr val="accent3">
                    <a:lumMod val="40000"/>
                    <a:lumOff val="60000"/>
                  </a:schemeClr>
                </a:solidFill>
                <a:latin typeface="Helvetica Neue"/>
              </a:rPr>
              <a:t>大端序系统传输数据</a:t>
            </a:r>
            <a:r>
              <a:rPr lang="en-US" altLang="zh-CN" sz="1400" dirty="0">
                <a:solidFill>
                  <a:schemeClr val="accent3">
                    <a:lumMod val="40000"/>
                    <a:lumOff val="60000"/>
                  </a:schemeClr>
                </a:solidFill>
                <a:latin typeface="Helvetica Neue"/>
              </a:rPr>
              <a:t>0x1234</a:t>
            </a:r>
            <a:r>
              <a:rPr lang="zh-CN" altLang="en-US" sz="1400" dirty="0">
                <a:solidFill>
                  <a:schemeClr val="accent3">
                    <a:lumMod val="40000"/>
                    <a:lumOff val="60000"/>
                  </a:schemeClr>
                </a:solidFill>
                <a:latin typeface="Helvetica Neue"/>
              </a:rPr>
              <a:t>时为考虑字节序问题，直接以</a:t>
            </a:r>
            <a:r>
              <a:rPr lang="en-US" altLang="zh-CN" sz="1400" dirty="0">
                <a:solidFill>
                  <a:schemeClr val="accent3">
                    <a:lumMod val="40000"/>
                    <a:lumOff val="60000"/>
                  </a:schemeClr>
                </a:solidFill>
                <a:latin typeface="Helvetica Neue"/>
              </a:rPr>
              <a:t>0x12</a:t>
            </a:r>
            <a:r>
              <a:rPr lang="zh-CN" altLang="en-US" sz="1400" dirty="0">
                <a:solidFill>
                  <a:schemeClr val="accent3">
                    <a:lumMod val="40000"/>
                    <a:lumOff val="60000"/>
                  </a:schemeClr>
                </a:solidFill>
                <a:latin typeface="Helvetica Neue"/>
              </a:rPr>
              <a:t>、</a:t>
            </a:r>
            <a:r>
              <a:rPr lang="en-US" altLang="zh-CN" sz="1400" dirty="0">
                <a:solidFill>
                  <a:schemeClr val="accent3">
                    <a:lumMod val="40000"/>
                    <a:lumOff val="60000"/>
                  </a:schemeClr>
                </a:solidFill>
                <a:latin typeface="Helvetica Neue"/>
              </a:rPr>
              <a:t>0x34</a:t>
            </a:r>
            <a:r>
              <a:rPr lang="zh-CN" altLang="en-US" sz="1400" dirty="0">
                <a:solidFill>
                  <a:schemeClr val="accent3">
                    <a:lumMod val="40000"/>
                    <a:lumOff val="60000"/>
                  </a:schemeClr>
                </a:solidFill>
                <a:latin typeface="Helvetica Neue"/>
              </a:rPr>
              <a:t>的顺序发送。结果接收端以小端方式保存数据，因此小端序接收的数据编程了</a:t>
            </a:r>
            <a:r>
              <a:rPr lang="en-US" altLang="zh-CN" sz="1400" dirty="0">
                <a:solidFill>
                  <a:schemeClr val="accent3">
                    <a:lumMod val="40000"/>
                    <a:lumOff val="60000"/>
                  </a:schemeClr>
                </a:solidFill>
                <a:latin typeface="Helvetica Neue"/>
              </a:rPr>
              <a:t>0x3412</a:t>
            </a:r>
            <a:r>
              <a:rPr lang="zh-CN" altLang="en-US" sz="1400" dirty="0">
                <a:solidFill>
                  <a:schemeClr val="accent3">
                    <a:lumMod val="40000"/>
                    <a:lumOff val="60000"/>
                  </a:schemeClr>
                </a:solidFill>
                <a:latin typeface="Helvetica Neue"/>
              </a:rPr>
              <a:t>。</a:t>
            </a:r>
          </a:p>
          <a:p>
            <a:r>
              <a:rPr lang="zh-CN" altLang="en-US" sz="1400" dirty="0">
                <a:solidFill>
                  <a:schemeClr val="accent3">
                    <a:lumMod val="40000"/>
                    <a:lumOff val="60000"/>
                  </a:schemeClr>
                </a:solidFill>
                <a:latin typeface="Helvetica Neue"/>
              </a:rPr>
              <a:t>这样传输小端序系统不是没法用了吗？这时候就约定统一处理方式，例如统一按照大端序来处理就行了。</a:t>
            </a:r>
            <a:endParaRPr lang="zh-CN" altLang="en-US" sz="1400" b="0" i="0" dirty="0">
              <a:solidFill>
                <a:schemeClr val="accent3">
                  <a:lumMod val="40000"/>
                  <a:lumOff val="60000"/>
                </a:schemeClr>
              </a:solidFill>
              <a:effectLst/>
              <a:latin typeface="Helvetica Neue"/>
            </a:endParaRPr>
          </a:p>
        </p:txBody>
      </p:sp>
      <p:sp>
        <p:nvSpPr>
          <p:cNvPr id="5" name="矩形 4">
            <a:extLst>
              <a:ext uri="{FF2B5EF4-FFF2-40B4-BE49-F238E27FC236}">
                <a16:creationId xmlns:a16="http://schemas.microsoft.com/office/drawing/2014/main" id="{3390D092-E060-42A7-8BA8-C146823E4087}"/>
              </a:ext>
            </a:extLst>
          </p:cNvPr>
          <p:cNvSpPr/>
          <p:nvPr/>
        </p:nvSpPr>
        <p:spPr>
          <a:xfrm>
            <a:off x="863081" y="6222189"/>
            <a:ext cx="7748954" cy="369332"/>
          </a:xfrm>
          <a:prstGeom prst="rect">
            <a:avLst/>
          </a:prstGeom>
        </p:spPr>
        <p:txBody>
          <a:bodyPr wrap="square">
            <a:spAutoFit/>
          </a:bodyPr>
          <a:lstStyle/>
          <a:p>
            <a:r>
              <a:rPr lang="zh-CN" altLang="en-US" dirty="0">
                <a:solidFill>
                  <a:schemeClr val="accent4"/>
                </a:solidFill>
              </a:rPr>
              <a:t>https://docs.microsoft.com/en-us/dotnet/api/system.bitconverter?view=net-5.0</a:t>
            </a:r>
          </a:p>
        </p:txBody>
      </p:sp>
      <p:pic>
        <p:nvPicPr>
          <p:cNvPr id="6" name="图片 5">
            <a:extLst>
              <a:ext uri="{FF2B5EF4-FFF2-40B4-BE49-F238E27FC236}">
                <a16:creationId xmlns:a16="http://schemas.microsoft.com/office/drawing/2014/main" id="{3398068E-286F-4CFC-B475-B1BAB5F3B692}"/>
              </a:ext>
            </a:extLst>
          </p:cNvPr>
          <p:cNvPicPr>
            <a:picLocks noChangeAspect="1"/>
          </p:cNvPicPr>
          <p:nvPr/>
        </p:nvPicPr>
        <p:blipFill>
          <a:blip r:embed="rId8"/>
          <a:stretch>
            <a:fillRect/>
          </a:stretch>
        </p:blipFill>
        <p:spPr>
          <a:xfrm>
            <a:off x="6248171" y="3751933"/>
            <a:ext cx="4113646" cy="1047749"/>
          </a:xfrm>
          <a:prstGeom prst="rect">
            <a:avLst/>
          </a:prstGeom>
        </p:spPr>
      </p:pic>
      <p:cxnSp>
        <p:nvCxnSpPr>
          <p:cNvPr id="15" name="直接箭头连接符 14">
            <a:extLst>
              <a:ext uri="{FF2B5EF4-FFF2-40B4-BE49-F238E27FC236}">
                <a16:creationId xmlns:a16="http://schemas.microsoft.com/office/drawing/2014/main" id="{4D4F92C4-4943-45FE-B2BA-5134F32575A1}"/>
              </a:ext>
            </a:extLst>
          </p:cNvPr>
          <p:cNvCxnSpPr>
            <a:cxnSpLocks/>
            <a:stCxn id="1026" idx="3"/>
          </p:cNvCxnSpPr>
          <p:nvPr/>
        </p:nvCxnSpPr>
        <p:spPr>
          <a:xfrm>
            <a:off x="4175167" y="3106067"/>
            <a:ext cx="5057106" cy="7198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直接箭头连接符 17">
            <a:extLst>
              <a:ext uri="{FF2B5EF4-FFF2-40B4-BE49-F238E27FC236}">
                <a16:creationId xmlns:a16="http://schemas.microsoft.com/office/drawing/2014/main" id="{0A0A40D8-2932-4B34-A294-42EB94E86FF1}"/>
              </a:ext>
            </a:extLst>
          </p:cNvPr>
          <p:cNvCxnSpPr>
            <a:cxnSpLocks/>
          </p:cNvCxnSpPr>
          <p:nvPr/>
        </p:nvCxnSpPr>
        <p:spPr>
          <a:xfrm flipV="1">
            <a:off x="4175167" y="4466822"/>
            <a:ext cx="3648775" cy="6085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直接箭头连接符 21">
            <a:extLst>
              <a:ext uri="{FF2B5EF4-FFF2-40B4-BE49-F238E27FC236}">
                <a16:creationId xmlns:a16="http://schemas.microsoft.com/office/drawing/2014/main" id="{576E2ED3-1D15-4A61-91D8-5D031F4A73D0}"/>
              </a:ext>
            </a:extLst>
          </p:cNvPr>
          <p:cNvCxnSpPr/>
          <p:nvPr/>
        </p:nvCxnSpPr>
        <p:spPr>
          <a:xfrm>
            <a:off x="9873761" y="3974123"/>
            <a:ext cx="0" cy="57150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直接箭头连接符 25">
            <a:extLst>
              <a:ext uri="{FF2B5EF4-FFF2-40B4-BE49-F238E27FC236}">
                <a16:creationId xmlns:a16="http://schemas.microsoft.com/office/drawing/2014/main" id="{60932579-ED1D-47B7-8307-3D8D7AEE4054}"/>
              </a:ext>
            </a:extLst>
          </p:cNvPr>
          <p:cNvCxnSpPr>
            <a:cxnSpLocks/>
          </p:cNvCxnSpPr>
          <p:nvPr/>
        </p:nvCxnSpPr>
        <p:spPr>
          <a:xfrm flipV="1">
            <a:off x="8258908" y="4038600"/>
            <a:ext cx="0" cy="50702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36191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2"/>
          <p:cNvSpPr txBox="1"/>
          <p:nvPr/>
        </p:nvSpPr>
        <p:spPr>
          <a:xfrm>
            <a:off x="0" y="362526"/>
            <a:ext cx="2262159" cy="75849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r>
              <a:rPr lang="en-US" sz="4800" dirty="0">
                <a:solidFill>
                  <a:schemeClr val="tx1"/>
                </a:solidFill>
                <a:latin typeface="微软雅黑" panose="020B0503020204020204" pitchFamily="34" charset="-122"/>
                <a:ea typeface="微软雅黑" panose="020B0503020204020204" pitchFamily="34" charset="-122"/>
                <a:cs typeface="Open Sans" panose="020B0606030504020204" pitchFamily="34" charset="0"/>
              </a:rPr>
              <a:t>P</a:t>
            </a:r>
            <a:r>
              <a:rPr lang="en-US" altLang="zh-CN" sz="4800" dirty="0">
                <a:solidFill>
                  <a:schemeClr val="tx1"/>
                </a:solidFill>
                <a:latin typeface="微软雅黑" panose="020B0503020204020204" pitchFamily="34" charset="-122"/>
                <a:ea typeface="微软雅黑" panose="020B0503020204020204" pitchFamily="34" charset="-122"/>
                <a:cs typeface="Open Sans" panose="020B0606030504020204" pitchFamily="34" charset="0"/>
              </a:rPr>
              <a:t>art3</a:t>
            </a:r>
            <a:endParaRPr lang="en-US" sz="4800" dirty="0">
              <a:solidFill>
                <a:schemeClr val="tx1"/>
              </a:solidFill>
              <a:latin typeface="微软雅黑" panose="020B0503020204020204" pitchFamily="34" charset="-122"/>
              <a:ea typeface="微软雅黑" panose="020B0503020204020204" pitchFamily="34" charset="-122"/>
              <a:cs typeface="Open Sans" panose="020B0606030504020204" pitchFamily="34" charset="0"/>
            </a:endParaRPr>
          </a:p>
        </p:txBody>
      </p:sp>
      <p:pic>
        <p:nvPicPr>
          <p:cNvPr id="7" name="Graphic 7">
            <a:extLst>
              <a:ext uri="{FF2B5EF4-FFF2-40B4-BE49-F238E27FC236}">
                <a16:creationId xmlns:a16="http://schemas.microsoft.com/office/drawing/2014/main" id="{5391EC66-63CB-4340-BB02-47FD379237F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268622" y="4673821"/>
            <a:ext cx="2578100" cy="1917700"/>
          </a:xfrm>
          <a:prstGeom prst="rect">
            <a:avLst/>
          </a:prstGeom>
        </p:spPr>
      </p:pic>
      <p:sp>
        <p:nvSpPr>
          <p:cNvPr id="6" name="矩形 5">
            <a:extLst>
              <a:ext uri="{FF2B5EF4-FFF2-40B4-BE49-F238E27FC236}">
                <a16:creationId xmlns:a16="http://schemas.microsoft.com/office/drawing/2014/main" id="{80460CCA-C77C-4274-A4C3-61B297A8CDD4}"/>
              </a:ext>
            </a:extLst>
          </p:cNvPr>
          <p:cNvSpPr/>
          <p:nvPr/>
        </p:nvSpPr>
        <p:spPr>
          <a:xfrm>
            <a:off x="538568" y="1121018"/>
            <a:ext cx="1569660" cy="369332"/>
          </a:xfrm>
          <a:prstGeom prst="rect">
            <a:avLst/>
          </a:prstGeom>
        </p:spPr>
        <p:txBody>
          <a:bodyPr wrap="none">
            <a:spAutoFit/>
          </a:bodyPr>
          <a:lstStyle/>
          <a:p>
            <a:pPr algn="ctr"/>
            <a:r>
              <a:rPr lang="zh-CN" altLang="en-US" dirty="0"/>
              <a:t>字节序的作用</a:t>
            </a:r>
          </a:p>
        </p:txBody>
      </p:sp>
      <p:sp>
        <p:nvSpPr>
          <p:cNvPr id="8" name="矩形 7">
            <a:extLst>
              <a:ext uri="{FF2B5EF4-FFF2-40B4-BE49-F238E27FC236}">
                <a16:creationId xmlns:a16="http://schemas.microsoft.com/office/drawing/2014/main" id="{77B3C69D-66D1-4646-BD49-AED4E3866C7B}"/>
              </a:ext>
            </a:extLst>
          </p:cNvPr>
          <p:cNvSpPr/>
          <p:nvPr/>
        </p:nvSpPr>
        <p:spPr>
          <a:xfrm>
            <a:off x="192319" y="1490350"/>
            <a:ext cx="8767042" cy="646331"/>
          </a:xfrm>
          <a:prstGeom prst="rect">
            <a:avLst/>
          </a:prstGeom>
        </p:spPr>
        <p:txBody>
          <a:bodyPr wrap="square">
            <a:spAutoFit/>
          </a:bodyPr>
          <a:lstStyle/>
          <a:p>
            <a:r>
              <a:rPr lang="zh-CN" altLang="en-US" dirty="0">
                <a:solidFill>
                  <a:schemeClr val="accent3">
                    <a:lumMod val="40000"/>
                    <a:lumOff val="60000"/>
                  </a:schemeClr>
                </a:solidFill>
              </a:rPr>
              <a:t>当从通过网络拿到数据流（</a:t>
            </a:r>
            <a:r>
              <a:rPr lang="en-US" altLang="zh-CN" dirty="0">
                <a:solidFill>
                  <a:schemeClr val="accent3">
                    <a:lumMod val="40000"/>
                    <a:lumOff val="60000"/>
                  </a:schemeClr>
                </a:solidFill>
              </a:rPr>
              <a:t>byte</a:t>
            </a:r>
            <a:r>
              <a:rPr lang="zh-CN" altLang="en-US" dirty="0">
                <a:solidFill>
                  <a:schemeClr val="accent3">
                    <a:lumMod val="40000"/>
                    <a:lumOff val="60000"/>
                  </a:schemeClr>
                </a:solidFill>
              </a:rPr>
              <a:t>数组）之后，即字节在电脑中存放时的序列与输入（输出）时的序列</a:t>
            </a:r>
            <a:r>
              <a:rPr lang="en-US" altLang="zh-CN" dirty="0">
                <a:solidFill>
                  <a:schemeClr val="accent3">
                    <a:lumMod val="40000"/>
                    <a:lumOff val="60000"/>
                  </a:schemeClr>
                </a:solidFill>
              </a:rPr>
              <a:t>,</a:t>
            </a:r>
            <a:r>
              <a:rPr lang="zh-CN" altLang="en-US" dirty="0">
                <a:solidFill>
                  <a:schemeClr val="accent3">
                    <a:lumMod val="40000"/>
                    <a:lumOff val="60000"/>
                  </a:schemeClr>
                </a:solidFill>
              </a:rPr>
              <a:t>是先到的在前还是后到的在前。</a:t>
            </a:r>
          </a:p>
        </p:txBody>
      </p:sp>
      <p:pic>
        <p:nvPicPr>
          <p:cNvPr id="9" name="图片 8">
            <a:extLst>
              <a:ext uri="{FF2B5EF4-FFF2-40B4-BE49-F238E27FC236}">
                <a16:creationId xmlns:a16="http://schemas.microsoft.com/office/drawing/2014/main" id="{2292A666-968F-4E0D-B6CE-408BCD174576}"/>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641903" y="4673821"/>
            <a:ext cx="952560" cy="821172"/>
          </a:xfrm>
          <a:prstGeom prst="rect">
            <a:avLst/>
          </a:prstGeom>
        </p:spPr>
      </p:pic>
      <p:sp>
        <p:nvSpPr>
          <p:cNvPr id="13" name="云形 12">
            <a:extLst>
              <a:ext uri="{FF2B5EF4-FFF2-40B4-BE49-F238E27FC236}">
                <a16:creationId xmlns:a16="http://schemas.microsoft.com/office/drawing/2014/main" id="{1E239B21-6069-4FF6-A1A7-FBC450D1A1B2}"/>
              </a:ext>
            </a:extLst>
          </p:cNvPr>
          <p:cNvSpPr/>
          <p:nvPr/>
        </p:nvSpPr>
        <p:spPr>
          <a:xfrm>
            <a:off x="8143206" y="2628900"/>
            <a:ext cx="1396447" cy="776351"/>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t>Network</a:t>
            </a:r>
            <a:endParaRPr lang="zh-CN" altLang="en-US" sz="1400" dirty="0"/>
          </a:p>
        </p:txBody>
      </p:sp>
      <p:sp>
        <p:nvSpPr>
          <p:cNvPr id="18" name="文本框 17">
            <a:extLst>
              <a:ext uri="{FF2B5EF4-FFF2-40B4-BE49-F238E27FC236}">
                <a16:creationId xmlns:a16="http://schemas.microsoft.com/office/drawing/2014/main" id="{89C05A70-09AB-4EC0-935D-43C464ACE37C}"/>
              </a:ext>
            </a:extLst>
          </p:cNvPr>
          <p:cNvSpPr txBox="1"/>
          <p:nvPr/>
        </p:nvSpPr>
        <p:spPr>
          <a:xfrm>
            <a:off x="3448753" y="3873326"/>
            <a:ext cx="4255460" cy="369332"/>
          </a:xfrm>
          <a:prstGeom prst="rect">
            <a:avLst/>
          </a:prstGeom>
          <a:noFill/>
        </p:spPr>
        <p:txBody>
          <a:bodyPr wrap="none" rtlCol="0">
            <a:spAutoFit/>
          </a:bodyPr>
          <a:lstStyle/>
          <a:p>
            <a:r>
              <a:rPr lang="en-US" altLang="zh-CN" dirty="0"/>
              <a:t>Byte[] bytes = new { 15,2,43,24,51,68,…… };</a:t>
            </a:r>
            <a:endParaRPr lang="zh-CN" altLang="en-US" dirty="0"/>
          </a:p>
        </p:txBody>
      </p:sp>
      <p:cxnSp>
        <p:nvCxnSpPr>
          <p:cNvPr id="22" name="连接符: 曲线 21">
            <a:extLst>
              <a:ext uri="{FF2B5EF4-FFF2-40B4-BE49-F238E27FC236}">
                <a16:creationId xmlns:a16="http://schemas.microsoft.com/office/drawing/2014/main" id="{54F47338-F915-4569-8A4C-7417B038AEA6}"/>
              </a:ext>
            </a:extLst>
          </p:cNvPr>
          <p:cNvCxnSpPr>
            <a:cxnSpLocks/>
            <a:stCxn id="13" idx="2"/>
            <a:endCxn id="9" idx="3"/>
          </p:cNvCxnSpPr>
          <p:nvPr/>
        </p:nvCxnSpPr>
        <p:spPr>
          <a:xfrm rot="10800000" flipV="1">
            <a:off x="2594464" y="3017075"/>
            <a:ext cx="5553075" cy="2067331"/>
          </a:xfrm>
          <a:prstGeom prst="curvedConnector3">
            <a:avLst/>
          </a:prstGeom>
          <a:ln>
            <a:headEnd type="triangle"/>
            <a:tailEnd type="triangle"/>
          </a:ln>
        </p:spPr>
        <p:style>
          <a:lnRef idx="1">
            <a:schemeClr val="accent1"/>
          </a:lnRef>
          <a:fillRef idx="0">
            <a:schemeClr val="accent1"/>
          </a:fillRef>
          <a:effectRef idx="0">
            <a:schemeClr val="accent1"/>
          </a:effectRef>
          <a:fontRef idx="minor">
            <a:schemeClr val="tx1"/>
          </a:fontRef>
        </p:style>
      </p:cxnSp>
      <p:pic>
        <p:nvPicPr>
          <p:cNvPr id="31" name="图片 30">
            <a:extLst>
              <a:ext uri="{FF2B5EF4-FFF2-40B4-BE49-F238E27FC236}">
                <a16:creationId xmlns:a16="http://schemas.microsoft.com/office/drawing/2014/main" id="{754475B2-3D52-4C6B-AF5D-084DF1D678E7}"/>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864096" y="4213146"/>
            <a:ext cx="508174" cy="508174"/>
          </a:xfrm>
          <a:prstGeom prst="rect">
            <a:avLst/>
          </a:prstGeom>
        </p:spPr>
      </p:pic>
      <p:sp>
        <p:nvSpPr>
          <p:cNvPr id="32" name="文本框 31">
            <a:extLst>
              <a:ext uri="{FF2B5EF4-FFF2-40B4-BE49-F238E27FC236}">
                <a16:creationId xmlns:a16="http://schemas.microsoft.com/office/drawing/2014/main" id="{7521BF87-140C-46B3-80EA-DE7B4B4245BE}"/>
              </a:ext>
            </a:extLst>
          </p:cNvPr>
          <p:cNvSpPr txBox="1"/>
          <p:nvPr/>
        </p:nvSpPr>
        <p:spPr>
          <a:xfrm>
            <a:off x="2627979" y="4735702"/>
            <a:ext cx="753732" cy="369332"/>
          </a:xfrm>
          <a:prstGeom prst="rect">
            <a:avLst/>
          </a:prstGeom>
          <a:noFill/>
        </p:spPr>
        <p:txBody>
          <a:bodyPr wrap="none" rtlCol="0">
            <a:spAutoFit/>
          </a:bodyPr>
          <a:lstStyle/>
          <a:p>
            <a:r>
              <a:rPr lang="en-US" altLang="zh-CN" dirty="0"/>
              <a:t>Cache</a:t>
            </a:r>
            <a:endParaRPr lang="zh-CN" altLang="en-US" dirty="0"/>
          </a:p>
        </p:txBody>
      </p:sp>
    </p:spTree>
    <p:extLst>
      <p:ext uri="{BB962C8B-B14F-4D97-AF65-F5344CB8AC3E}">
        <p14:creationId xmlns:p14="http://schemas.microsoft.com/office/powerpoint/2010/main" val="1463726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42B57B62-EF1B-4D41-B048-AEDA61A00905}"/>
              </a:ext>
            </a:extLst>
          </p:cNvPr>
          <p:cNvSpPr/>
          <p:nvPr/>
        </p:nvSpPr>
        <p:spPr>
          <a:xfrm>
            <a:off x="3777238" y="2591677"/>
            <a:ext cx="4118436" cy="461665"/>
          </a:xfrm>
          <a:prstGeom prst="rect">
            <a:avLst/>
          </a:prstGeom>
        </p:spPr>
        <p:txBody>
          <a:bodyPr wrap="none">
            <a:spAutoFit/>
          </a:bodyPr>
          <a:lstStyle/>
          <a:p>
            <a:pPr algn="ctr"/>
            <a:r>
              <a:rPr lang="en-US" altLang="zh-CN" sz="2400" b="1" kern="0" dirty="0">
                <a:solidFill>
                  <a:schemeClr val="accent3">
                    <a:lumMod val="40000"/>
                    <a:lumOff val="60000"/>
                  </a:schemeClr>
                </a:solidFill>
                <a:latin typeface="Open Sans" panose="020B0606030504020204" pitchFamily="34" charset="0"/>
                <a:cs typeface="Open Sans" panose="020B0606030504020204" pitchFamily="34" charset="0"/>
              </a:rPr>
              <a:t>Next chapter</a:t>
            </a:r>
            <a:r>
              <a:rPr lang="zh-CN" altLang="en-US" sz="2400" b="1" kern="0" dirty="0">
                <a:solidFill>
                  <a:schemeClr val="accent3">
                    <a:lumMod val="40000"/>
                    <a:lumOff val="60000"/>
                  </a:schemeClr>
                </a:solidFill>
                <a:latin typeface="Open Sans" panose="020B0606030504020204" pitchFamily="34" charset="0"/>
                <a:cs typeface="Open Sans" panose="020B0606030504020204" pitchFamily="34" charset="0"/>
              </a:rPr>
              <a:t>：</a:t>
            </a:r>
            <a:r>
              <a:rPr lang="en-US" altLang="zh-CN" sz="2400" b="1" kern="0" dirty="0">
                <a:solidFill>
                  <a:schemeClr val="accent3">
                    <a:lumMod val="40000"/>
                    <a:lumOff val="60000"/>
                  </a:schemeClr>
                </a:solidFill>
                <a:latin typeface="Open Sans" panose="020B0606030504020204" pitchFamily="34" charset="0"/>
                <a:cs typeface="Open Sans" panose="020B0606030504020204" pitchFamily="34" charset="0"/>
              </a:rPr>
              <a:t>#4 Echo</a:t>
            </a:r>
            <a:r>
              <a:rPr lang="zh-CN" altLang="en-US" sz="2400" b="1" kern="0" dirty="0">
                <a:solidFill>
                  <a:schemeClr val="accent3">
                    <a:lumMod val="40000"/>
                    <a:lumOff val="60000"/>
                  </a:schemeClr>
                </a:solidFill>
                <a:latin typeface="Open Sans" panose="020B0606030504020204" pitchFamily="34" charset="0"/>
                <a:cs typeface="Open Sans" panose="020B0606030504020204" pitchFamily="34" charset="0"/>
              </a:rPr>
              <a:t>服务</a:t>
            </a:r>
            <a:endParaRPr lang="zh-CN" altLang="en-US" sz="2400" dirty="0"/>
          </a:p>
        </p:txBody>
      </p:sp>
      <p:sp>
        <p:nvSpPr>
          <p:cNvPr id="3" name="矩形 2">
            <a:extLst>
              <a:ext uri="{FF2B5EF4-FFF2-40B4-BE49-F238E27FC236}">
                <a16:creationId xmlns:a16="http://schemas.microsoft.com/office/drawing/2014/main" id="{FCAC3030-EF01-422E-BF39-16CC746FD0A1}"/>
              </a:ext>
            </a:extLst>
          </p:cNvPr>
          <p:cNvSpPr/>
          <p:nvPr/>
        </p:nvSpPr>
        <p:spPr>
          <a:xfrm>
            <a:off x="3738798" y="3482550"/>
            <a:ext cx="4195315" cy="369332"/>
          </a:xfrm>
          <a:prstGeom prst="rect">
            <a:avLst/>
          </a:prstGeom>
        </p:spPr>
        <p:txBody>
          <a:bodyPr wrap="none">
            <a:spAutoFit/>
          </a:bodyPr>
          <a:lstStyle/>
          <a:p>
            <a:pPr algn="ctr"/>
            <a:r>
              <a:rPr lang="en-US" altLang="zh-CN" dirty="0">
                <a:ea typeface="+mn-lt"/>
                <a:cs typeface="+mn-lt"/>
              </a:rPr>
              <a:t>Thanks for watching </a:t>
            </a:r>
            <a:r>
              <a:rPr lang="zh-CN" altLang="en-US" dirty="0">
                <a:ea typeface="+mn-lt"/>
                <a:cs typeface="+mn-lt"/>
              </a:rPr>
              <a:t>，求弹幕！求三连！</a:t>
            </a:r>
            <a:endParaRPr lang="zh-CN" altLang="en-US" dirty="0"/>
          </a:p>
        </p:txBody>
      </p:sp>
      <p:pic>
        <p:nvPicPr>
          <p:cNvPr id="16" name="图形 15">
            <a:extLst>
              <a:ext uri="{FF2B5EF4-FFF2-40B4-BE49-F238E27FC236}">
                <a16:creationId xmlns:a16="http://schemas.microsoft.com/office/drawing/2014/main" id="{2B44FC68-4701-4ABD-8873-5DD5164B840A}"/>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760292" y="4357398"/>
            <a:ext cx="4195315" cy="2281128"/>
          </a:xfrm>
          <a:prstGeom prst="rect">
            <a:avLst/>
          </a:prstGeom>
        </p:spPr>
      </p:pic>
    </p:spTree>
    <p:extLst>
      <p:ext uri="{BB962C8B-B14F-4D97-AF65-F5344CB8AC3E}">
        <p14:creationId xmlns:p14="http://schemas.microsoft.com/office/powerpoint/2010/main" val="1620897093"/>
      </p:ext>
    </p:extLst>
  </p:cSld>
  <p:clrMapOvr>
    <a:masterClrMapping/>
  </p:clrMapOvr>
</p:sld>
</file>

<file path=ppt/theme/theme1.xml><?xml version="1.0" encoding="utf-8"?>
<a:theme xmlns:a="http://schemas.openxmlformats.org/drawingml/2006/main" name="2_Office Theme">
  <a:themeElements>
    <a:clrScheme name="Custom 2">
      <a:dk1>
        <a:srgbClr val="3A20A0"/>
      </a:dk1>
      <a:lt1>
        <a:srgbClr val="FFFFFF"/>
      </a:lt1>
      <a:dk2>
        <a:srgbClr val="333333"/>
      </a:dk2>
      <a:lt2>
        <a:srgbClr val="FFFFFF"/>
      </a:lt2>
      <a:accent1>
        <a:srgbClr val="4424B5"/>
      </a:accent1>
      <a:accent2>
        <a:srgbClr val="DED7F7"/>
      </a:accent2>
      <a:accent3>
        <a:srgbClr val="2B0A98"/>
      </a:accent3>
      <a:accent4>
        <a:srgbClr val="F7B548"/>
      </a:accent4>
      <a:accent5>
        <a:srgbClr val="28C2D1"/>
      </a:accent5>
      <a:accent6>
        <a:srgbClr val="3E8EED"/>
      </a:accent6>
      <a:hlink>
        <a:srgbClr val="502BD3"/>
      </a:hlink>
      <a:folHlink>
        <a:srgbClr val="5F2184"/>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3_Office Theme">
  <a:themeElements>
    <a:clrScheme name="Custom 2">
      <a:dk1>
        <a:srgbClr val="3A20A0"/>
      </a:dk1>
      <a:lt1>
        <a:srgbClr val="FFFFFF"/>
      </a:lt1>
      <a:dk2>
        <a:srgbClr val="333333"/>
      </a:dk2>
      <a:lt2>
        <a:srgbClr val="FFFFFF"/>
      </a:lt2>
      <a:accent1>
        <a:srgbClr val="4424B5"/>
      </a:accent1>
      <a:accent2>
        <a:srgbClr val="DED7F7"/>
      </a:accent2>
      <a:accent3>
        <a:srgbClr val="2B0A98"/>
      </a:accent3>
      <a:accent4>
        <a:srgbClr val="F7B548"/>
      </a:accent4>
      <a:accent5>
        <a:srgbClr val="28C2D1"/>
      </a:accent5>
      <a:accent6>
        <a:srgbClr val="3E8EED"/>
      </a:accent6>
      <a:hlink>
        <a:srgbClr val="502BD3"/>
      </a:hlink>
      <a:folHlink>
        <a:srgbClr val="5F2184"/>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 Microsoft_Learn_Black_Template">
  <a:themeElements>
    <a:clrScheme name="Inspire black">
      <a:dk1>
        <a:srgbClr val="000000"/>
      </a:dk1>
      <a:lt1>
        <a:srgbClr val="FFFFFF"/>
      </a:lt1>
      <a:dk2>
        <a:srgbClr val="243A5E"/>
      </a:dk2>
      <a:lt2>
        <a:srgbClr val="E6E6E6"/>
      </a:lt2>
      <a:accent1>
        <a:srgbClr val="50E6FF"/>
      </a:accent1>
      <a:accent2>
        <a:srgbClr val="0078D4"/>
      </a:accent2>
      <a:accent3>
        <a:srgbClr val="D83B01"/>
      </a:accent3>
      <a:accent4>
        <a:srgbClr val="FF9349"/>
      </a:accent4>
      <a:accent5>
        <a:srgbClr val="8661C5"/>
      </a:accent5>
      <a:accent6>
        <a:srgbClr val="D2D2D2"/>
      </a:accent6>
      <a:hlink>
        <a:srgbClr val="50E6FF"/>
      </a:hlink>
      <a:folHlink>
        <a:srgbClr val="50E6FF"/>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spPr>
      <a:bodyPr rot="0" spcFirstLastPara="0" vertOverflow="overflow" horzOverflow="overflow" vert="horz" wrap="square" lIns="182880" tIns="146304" rIns="182880" bIns="146304" numCol="1" spcCol="0" rtlCol="0" fromWordArt="0" anchor="t" anchorCtr="0" forceAA="0" compatLnSpc="1">
        <a:noAutofit/>
      </a:bodyPr>
      <a:lstStyle>
        <a:defPPr algn="l" defTabSz="932180" fontAlgn="base">
          <a:spcBef>
            <a:spcPct val="0"/>
          </a:spcBef>
          <a:spcAft>
            <a:spcPct val="0"/>
          </a:spcAft>
          <a:defRPr sz="2000" dirty="0" err="1" smtClean="0">
            <a:solidFill>
              <a:srgbClr val="FFFFFF"/>
            </a:solidFill>
            <a:ea typeface="Segoe UI" panose="020B0502040204020203" pitchFamily="34" charset="0"/>
            <a:cs typeface="Segoe UI" panose="020B0502040204020203"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1_Office Theme">
  <a:themeElements>
    <a:clrScheme name="Custom 2">
      <a:dk1>
        <a:srgbClr val="3A20A0"/>
      </a:dk1>
      <a:lt1>
        <a:srgbClr val="FFFFFF"/>
      </a:lt1>
      <a:dk2>
        <a:srgbClr val="333333"/>
      </a:dk2>
      <a:lt2>
        <a:srgbClr val="FFFFFF"/>
      </a:lt2>
      <a:accent1>
        <a:srgbClr val="4424B5"/>
      </a:accent1>
      <a:accent2>
        <a:srgbClr val="DED7F7"/>
      </a:accent2>
      <a:accent3>
        <a:srgbClr val="2B0A98"/>
      </a:accent3>
      <a:accent4>
        <a:srgbClr val="F7B548"/>
      </a:accent4>
      <a:accent5>
        <a:srgbClr val="28C2D1"/>
      </a:accent5>
      <a:accent6>
        <a:srgbClr val="3E8EED"/>
      </a:accent6>
      <a:hlink>
        <a:srgbClr val="502BD3"/>
      </a:hlink>
      <a:folHlink>
        <a:srgbClr val="5F2184"/>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1157</TotalTime>
  <Words>610</Words>
  <Application>Microsoft Office PowerPoint</Application>
  <PresentationFormat>宽屏</PresentationFormat>
  <Paragraphs>42</Paragraphs>
  <Slides>6</Slides>
  <Notes>6</Notes>
  <HiddenSlides>0</HiddenSlides>
  <MMClips>0</MMClips>
  <ScaleCrop>false</ScaleCrop>
  <HeadingPairs>
    <vt:vector size="6" baseType="variant">
      <vt:variant>
        <vt:lpstr>已用的字体</vt:lpstr>
      </vt:variant>
      <vt:variant>
        <vt:i4>11</vt:i4>
      </vt:variant>
      <vt:variant>
        <vt:lpstr>主题</vt:lpstr>
      </vt:variant>
      <vt:variant>
        <vt:i4>4</vt:i4>
      </vt:variant>
      <vt:variant>
        <vt:lpstr>幻灯片标题</vt:lpstr>
      </vt:variant>
      <vt:variant>
        <vt:i4>6</vt:i4>
      </vt:variant>
    </vt:vector>
  </HeadingPairs>
  <TitlesOfParts>
    <vt:vector size="21" baseType="lpstr">
      <vt:lpstr>Helvetica Neue</vt:lpstr>
      <vt:lpstr>PingFang SC</vt:lpstr>
      <vt:lpstr>等线</vt:lpstr>
      <vt:lpstr>微软雅黑</vt:lpstr>
      <vt:lpstr>Arial</vt:lpstr>
      <vt:lpstr>Calibri</vt:lpstr>
      <vt:lpstr>Consolas</vt:lpstr>
      <vt:lpstr>Open Sans</vt:lpstr>
      <vt:lpstr>Segoe UI</vt:lpstr>
      <vt:lpstr>Segoe UI Semibold</vt:lpstr>
      <vt:lpstr>Wingdings</vt:lpstr>
      <vt:lpstr>2_Office Theme</vt:lpstr>
      <vt:lpstr>3_Office Theme</vt:lpstr>
      <vt:lpstr> Microsoft_Learn_Black_Template</vt:lpstr>
      <vt:lpstr>1_Office Theme</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test</dc:creator>
  <cp:lastModifiedBy>朱 震</cp:lastModifiedBy>
  <cp:revision>104</cp:revision>
  <dcterms:created xsi:type="dcterms:W3CDTF">2020-12-02T08:58:00Z</dcterms:created>
  <dcterms:modified xsi:type="dcterms:W3CDTF">2021-02-24T16:45:53Z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2052-11.1.0.10314</vt:lpwstr>
  </property>
  <property fmtid="{D5CDD505-2E9C-101B-9397-08002B2CF9AE}" pid="3" name="ContentTypeId">
    <vt:lpwstr>0x010100DB6039F88928AB4F988A038066A44179</vt:lpwstr>
  </property>
</Properties>
</file>