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4.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2" r:id="rId2"/>
    <p:sldMasterId id="2147483686" r:id="rId3"/>
    <p:sldMasterId id="2147483732" r:id="rId4"/>
  </p:sldMasterIdLst>
  <p:notesMasterIdLst>
    <p:notesMasterId r:id="rId12"/>
  </p:notesMasterIdLst>
  <p:sldIdLst>
    <p:sldId id="12539728" r:id="rId5"/>
    <p:sldId id="12539737" r:id="rId6"/>
    <p:sldId id="12539734" r:id="rId7"/>
    <p:sldId id="12539735" r:id="rId8"/>
    <p:sldId id="12539736" r:id="rId9"/>
    <p:sldId id="12539731" r:id="rId10"/>
    <p:sldId id="12539730" r:id="rId1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652" autoAdjust="0"/>
  </p:normalViewPr>
  <p:slideViewPr>
    <p:cSldViewPr snapToGrid="0">
      <p:cViewPr varScale="1">
        <p:scale>
          <a:sx n="109" d="100"/>
          <a:sy n="109" d="100"/>
        </p:scale>
        <p:origin x="612"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42C-48FB-A0BB-25CF4C0624D5}"/>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42C-48FB-A0BB-25CF4C0624D5}"/>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42C-48FB-A0BB-25CF4C0624D5}"/>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BAA-4D37-A2AF-539E36D7EE23}"/>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BAA-4D37-A2AF-539E36D7EE23}"/>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BAA-4D37-A2AF-539E36D7EE23}"/>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lang="zh-CN" sz="1860" b="0" i="0" u="none" strike="noStrike" kern="1200" spc="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title>
    <c:autoTitleDeleted val="0"/>
    <c:plotArea>
      <c:layout/>
      <c:barChart>
        <c:barDir val="col"/>
        <c:grouping val="clustered"/>
        <c:varyColors val="0"/>
        <c:ser>
          <c:idx val="0"/>
          <c:order val="0"/>
          <c:tx>
            <c:strRef>
              <c:f>Sheet1!$B$1</c:f>
              <c:strCache>
                <c:ptCount val="1"/>
                <c:pt idx="0">
                  <c:v>Series 1</c:v>
                </c:pt>
              </c:strCache>
            </c:strRef>
          </c:tx>
          <c:spPr>
            <a:solidFill>
              <a:schemeClr val="dk1">
                <a:tint val="885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9F7-4E08-BA97-FC78220C67AF}"/>
            </c:ext>
          </c:extLst>
        </c:ser>
        <c:ser>
          <c:idx val="1"/>
          <c:order val="1"/>
          <c:tx>
            <c:strRef>
              <c:f>Sheet1!$C$1</c:f>
              <c:strCache>
                <c:ptCount val="1"/>
                <c:pt idx="0">
                  <c:v>Series 2</c:v>
                </c:pt>
              </c:strCache>
            </c:strRef>
          </c:tx>
          <c:spPr>
            <a:solidFill>
              <a:schemeClr val="dk1">
                <a:tint val="5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9F7-4E08-BA97-FC78220C67AF}"/>
            </c:ext>
          </c:extLst>
        </c:ser>
        <c:ser>
          <c:idx val="2"/>
          <c:order val="2"/>
          <c:tx>
            <c:strRef>
              <c:f>Sheet1!$D$1</c:f>
              <c:strCache>
                <c:ptCount val="1"/>
                <c:pt idx="0">
                  <c:v>Series 3</c:v>
                </c:pt>
              </c:strCache>
            </c:strRef>
          </c:tx>
          <c:spPr>
            <a:solidFill>
              <a:schemeClr val="dk1">
                <a:tint val="7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9F7-4E08-BA97-FC78220C67AF}"/>
            </c:ext>
          </c:extLst>
        </c:ser>
        <c:dLbls>
          <c:showLegendKey val="0"/>
          <c:showVal val="0"/>
          <c:showCatName val="0"/>
          <c:showSerName val="0"/>
          <c:showPercent val="0"/>
          <c:showBubbleSize val="0"/>
        </c:dLbls>
        <c:gapWidth val="219"/>
        <c:overlap val="-27"/>
        <c:axId val="1711123119"/>
        <c:axId val="1674100047"/>
      </c:barChart>
      <c:catAx>
        <c:axId val="171112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674100047"/>
        <c:crosses val="autoZero"/>
        <c:auto val="1"/>
        <c:lblAlgn val="ctr"/>
        <c:lblOffset val="100"/>
        <c:noMultiLvlLbl val="0"/>
      </c:catAx>
      <c:valAx>
        <c:axId val="1674100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crossAx val="17111231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1195" b="0" i="0" u="none" strike="noStrike" kern="1200" baseline="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pPr>
          <a:endParaRPr lang="zh-CN"/>
        </a:p>
      </c:txPr>
    </c:legend>
    <c:plotVisOnly val="1"/>
    <c:dispBlanksAs val="gap"/>
    <c:showDLblsOverMax val="0"/>
  </c:chart>
  <c:spPr>
    <a:noFill/>
    <a:ln>
      <a:noFill/>
    </a:ln>
    <a:effectLst/>
  </c:spPr>
  <c:txPr>
    <a:bodyPr/>
    <a:lstStyle/>
    <a:p>
      <a:pPr>
        <a:defRPr lang="zh-CN">
          <a:latin typeface="Open Sans" panose="020B0606030504020204" pitchFamily="34" charset="0"/>
          <a:ea typeface="Open Sans" panose="020B0606030504020204" pitchFamily="34" charset="0"/>
          <a:cs typeface="Open Sans" panose="020B0606030504020204" pitchFamily="34"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2">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3">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1" loCatId="" qsTypeId="urn:microsoft.com/office/officeart/2005/8/quickstyle/simple1#1" qsCatId="simple" csTypeId="urn:microsoft.com/office/officeart/2005/8/colors/accent2_1#1"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1"/>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1"/>
    <dgm:cxn modelId="{67024924-2604-9647-9E5A-BCDA0C9BB8CB}" type="presOf" srcId="{C3B879CB-1DDD-874C-988C-76A7AED5A946}" destId="{C20A7731-0B40-AB48-8A4D-1301AD3C2796}" srcOrd="0" destOrd="0" presId="urn:microsoft.com/office/officeart/2005/8/layout/process3#1"/>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1"/>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1"/>
    <dgm:cxn modelId="{94CAA94E-3F4D-F943-BD84-7E11DEBC8E01}" type="presOf" srcId="{FB685E45-516E-1040-97FA-55EDC3D5F703}" destId="{01336F47-7A01-854B-B682-4DF1D2D387D7}" srcOrd="0" destOrd="0" presId="urn:microsoft.com/office/officeart/2005/8/layout/process3#1"/>
    <dgm:cxn modelId="{5BF7A380-DD73-544B-AF09-17C03C18C7E1}" type="presOf" srcId="{F2A0E9C5-A31C-564F-9028-1A142C326F37}" destId="{D676BFB2-30AE-814D-94CB-A878072F21A1}" srcOrd="1" destOrd="0" presId="urn:microsoft.com/office/officeart/2005/8/layout/process3#1"/>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1"/>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1"/>
    <dgm:cxn modelId="{2D2A799D-A498-5744-8046-4C9EE7CB44D3}" type="presOf" srcId="{8BE37492-5279-1C4F-87DC-B50AAAEFF2A8}" destId="{D19BA441-39B0-B343-B752-120EFF3B3112}" srcOrd="1" destOrd="0" presId="urn:microsoft.com/office/officeart/2005/8/layout/process3#1"/>
    <dgm:cxn modelId="{FC5DDCAA-BB84-0D45-AEE7-2EDAD286ADD8}" type="presOf" srcId="{12B024F7-CFF4-4249-93B7-724988FB9532}" destId="{B034060D-911A-6C4A-B882-60AC7B34A118}" srcOrd="0" destOrd="0" presId="urn:microsoft.com/office/officeart/2005/8/layout/process3#1"/>
    <dgm:cxn modelId="{448BE7B9-6A9A-7540-99E0-F6704DF8CEEC}" type="presOf" srcId="{C17E52CC-23AA-314B-AB47-46EF7B04ECB2}" destId="{AFE53CE9-417E-F64C-9192-B24EC2CA8477}" srcOrd="0" destOrd="0" presId="urn:microsoft.com/office/officeart/2005/8/layout/process3#1"/>
    <dgm:cxn modelId="{2E2FE9CA-7F34-AD4C-8949-75495A61ED10}" type="presOf" srcId="{F2A0E9C5-A31C-564F-9028-1A142C326F37}" destId="{00677015-1651-8642-9B6C-53AF6A159217}" srcOrd="0" destOrd="0" presId="urn:microsoft.com/office/officeart/2005/8/layout/process3#1"/>
    <dgm:cxn modelId="{7F3547EF-94F6-F642-89F4-63F16120D786}" type="presOf" srcId="{C3B879CB-1DDD-874C-988C-76A7AED5A946}" destId="{9652737A-9D88-414F-B6F6-B2935583BD50}" srcOrd="1" destOrd="0" presId="urn:microsoft.com/office/officeart/2005/8/layout/process3#1"/>
    <dgm:cxn modelId="{BB18E8E0-F035-B14B-831A-93D5953901D7}" type="presParOf" srcId="{AFE53CE9-417E-F64C-9192-B24EC2CA8477}" destId="{822E66F2-DE54-F74A-8AFD-8FC50B0F483B}" srcOrd="0" destOrd="0" presId="urn:microsoft.com/office/officeart/2005/8/layout/process3#1"/>
    <dgm:cxn modelId="{8D3C0D67-1457-D244-951B-5B816ABDF2DE}" type="presParOf" srcId="{822E66F2-DE54-F74A-8AFD-8FC50B0F483B}" destId="{00677015-1651-8642-9B6C-53AF6A159217}" srcOrd="0" destOrd="0" presId="urn:microsoft.com/office/officeart/2005/8/layout/process3#1"/>
    <dgm:cxn modelId="{807768D1-551A-6648-896A-580A76C64F6A}" type="presParOf" srcId="{822E66F2-DE54-F74A-8AFD-8FC50B0F483B}" destId="{D676BFB2-30AE-814D-94CB-A878072F21A1}" srcOrd="1" destOrd="0" presId="urn:microsoft.com/office/officeart/2005/8/layout/process3#1"/>
    <dgm:cxn modelId="{2B2E8949-76BF-F942-AE8C-561A0D41F459}" type="presParOf" srcId="{822E66F2-DE54-F74A-8AFD-8FC50B0F483B}" destId="{9BD2978A-4856-D348-8705-94E548350B43}" srcOrd="2" destOrd="0" presId="urn:microsoft.com/office/officeart/2005/8/layout/process3#1"/>
    <dgm:cxn modelId="{07C616C2-A7B6-964A-866C-040B8D0022EA}" type="presParOf" srcId="{AFE53CE9-417E-F64C-9192-B24EC2CA8477}" destId="{01336F47-7A01-854B-B682-4DF1D2D387D7}" srcOrd="1" destOrd="0" presId="urn:microsoft.com/office/officeart/2005/8/layout/process3#1"/>
    <dgm:cxn modelId="{935156F4-E737-AF40-9833-8545351C0A55}" type="presParOf" srcId="{01336F47-7A01-854B-B682-4DF1D2D387D7}" destId="{03966749-BEAA-5D4A-88A6-2E48A86BB54A}" srcOrd="0" destOrd="0" presId="urn:microsoft.com/office/officeart/2005/8/layout/process3#1"/>
    <dgm:cxn modelId="{37D8B439-AAED-2844-99A7-67BD0C0637A2}" type="presParOf" srcId="{AFE53CE9-417E-F64C-9192-B24EC2CA8477}" destId="{5FCE1CD7-79B1-B143-BAB7-018D520C5E43}" srcOrd="2" destOrd="0" presId="urn:microsoft.com/office/officeart/2005/8/layout/process3#1"/>
    <dgm:cxn modelId="{20C68F5F-E3F3-634E-9E8C-4286D9F2C84F}" type="presParOf" srcId="{5FCE1CD7-79B1-B143-BAB7-018D520C5E43}" destId="{8C424EA1-5C8B-8742-A21C-757D26178290}" srcOrd="0" destOrd="0" presId="urn:microsoft.com/office/officeart/2005/8/layout/process3#1"/>
    <dgm:cxn modelId="{9869AC8E-C451-0043-A965-EFC937673EF5}" type="presParOf" srcId="{5FCE1CD7-79B1-B143-BAB7-018D520C5E43}" destId="{E001AAE2-2F6F-E941-9448-9281FF4D5158}" srcOrd="1" destOrd="0" presId="urn:microsoft.com/office/officeart/2005/8/layout/process3#1"/>
    <dgm:cxn modelId="{4475442B-42CA-EC4F-8BE2-48C61F6F0C4A}" type="presParOf" srcId="{5FCE1CD7-79B1-B143-BAB7-018D520C5E43}" destId="{492B1704-3054-1340-B8F1-AC29D1106B72}" srcOrd="2" destOrd="0" presId="urn:microsoft.com/office/officeart/2005/8/layout/process3#1"/>
    <dgm:cxn modelId="{B1890022-6444-6942-B85F-9EF1074D9E14}" type="presParOf" srcId="{AFE53CE9-417E-F64C-9192-B24EC2CA8477}" destId="{C20A7731-0B40-AB48-8A4D-1301AD3C2796}" srcOrd="3" destOrd="0" presId="urn:microsoft.com/office/officeart/2005/8/layout/process3#1"/>
    <dgm:cxn modelId="{77519406-C585-ED46-8A84-5BDCFF47B343}" type="presParOf" srcId="{C20A7731-0B40-AB48-8A4D-1301AD3C2796}" destId="{9652737A-9D88-414F-B6F6-B2935583BD50}" srcOrd="0" destOrd="0" presId="urn:microsoft.com/office/officeart/2005/8/layout/process3#1"/>
    <dgm:cxn modelId="{8AF3B7CA-24F7-B34D-A964-F8FEAD92ABFF}" type="presParOf" srcId="{AFE53CE9-417E-F64C-9192-B24EC2CA8477}" destId="{13DED5BC-63B9-2843-89E8-465E8894EE51}" srcOrd="4" destOrd="0" presId="urn:microsoft.com/office/officeart/2005/8/layout/process3#1"/>
    <dgm:cxn modelId="{553A36CE-B4E5-6549-8B9B-1FD25D09192E}" type="presParOf" srcId="{13DED5BC-63B9-2843-89E8-465E8894EE51}" destId="{C8DE3C12-F9D8-8B4B-8DC3-ADB866024E2A}" srcOrd="0" destOrd="0" presId="urn:microsoft.com/office/officeart/2005/8/layout/process3#1"/>
    <dgm:cxn modelId="{622B7313-DFE6-BB4E-B4FF-0654D98CEBA0}" type="presParOf" srcId="{13DED5BC-63B9-2843-89E8-465E8894EE51}" destId="{D19BA441-39B0-B343-B752-120EFF3B3112}" srcOrd="1" destOrd="0" presId="urn:microsoft.com/office/officeart/2005/8/layout/process3#1"/>
    <dgm:cxn modelId="{A9D6AB97-6F62-324C-BDC0-CD2F10454157}" type="presParOf" srcId="{13DED5BC-63B9-2843-89E8-465E8894EE51}" destId="{B034060D-911A-6C4A-B882-60AC7B34A118}" srcOrd="2" destOrd="0" presId="urn:microsoft.com/office/officeart/2005/8/layout/process3#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2" loCatId="" qsTypeId="urn:microsoft.com/office/officeart/2005/8/quickstyle/simple1#2" qsCatId="simple" csTypeId="urn:microsoft.com/office/officeart/2005/8/colors/accent2_1#2"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2"/>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2"/>
    <dgm:cxn modelId="{67024924-2604-9647-9E5A-BCDA0C9BB8CB}" type="presOf" srcId="{C3B879CB-1DDD-874C-988C-76A7AED5A946}" destId="{C20A7731-0B40-AB48-8A4D-1301AD3C2796}" srcOrd="0" destOrd="0" presId="urn:microsoft.com/office/officeart/2005/8/layout/process3#2"/>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2"/>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2"/>
    <dgm:cxn modelId="{94CAA94E-3F4D-F943-BD84-7E11DEBC8E01}" type="presOf" srcId="{FB685E45-516E-1040-97FA-55EDC3D5F703}" destId="{01336F47-7A01-854B-B682-4DF1D2D387D7}" srcOrd="0" destOrd="0" presId="urn:microsoft.com/office/officeart/2005/8/layout/process3#2"/>
    <dgm:cxn modelId="{5BF7A380-DD73-544B-AF09-17C03C18C7E1}" type="presOf" srcId="{F2A0E9C5-A31C-564F-9028-1A142C326F37}" destId="{D676BFB2-30AE-814D-94CB-A878072F21A1}" srcOrd="1" destOrd="0" presId="urn:microsoft.com/office/officeart/2005/8/layout/process3#2"/>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2"/>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2"/>
    <dgm:cxn modelId="{2D2A799D-A498-5744-8046-4C9EE7CB44D3}" type="presOf" srcId="{8BE37492-5279-1C4F-87DC-B50AAAEFF2A8}" destId="{D19BA441-39B0-B343-B752-120EFF3B3112}" srcOrd="1" destOrd="0" presId="urn:microsoft.com/office/officeart/2005/8/layout/process3#2"/>
    <dgm:cxn modelId="{FC5DDCAA-BB84-0D45-AEE7-2EDAD286ADD8}" type="presOf" srcId="{12B024F7-CFF4-4249-93B7-724988FB9532}" destId="{B034060D-911A-6C4A-B882-60AC7B34A118}" srcOrd="0" destOrd="0" presId="urn:microsoft.com/office/officeart/2005/8/layout/process3#2"/>
    <dgm:cxn modelId="{448BE7B9-6A9A-7540-99E0-F6704DF8CEEC}" type="presOf" srcId="{C17E52CC-23AA-314B-AB47-46EF7B04ECB2}" destId="{AFE53CE9-417E-F64C-9192-B24EC2CA8477}" srcOrd="0" destOrd="0" presId="urn:microsoft.com/office/officeart/2005/8/layout/process3#2"/>
    <dgm:cxn modelId="{2E2FE9CA-7F34-AD4C-8949-75495A61ED10}" type="presOf" srcId="{F2A0E9C5-A31C-564F-9028-1A142C326F37}" destId="{00677015-1651-8642-9B6C-53AF6A159217}" srcOrd="0" destOrd="0" presId="urn:microsoft.com/office/officeart/2005/8/layout/process3#2"/>
    <dgm:cxn modelId="{7F3547EF-94F6-F642-89F4-63F16120D786}" type="presOf" srcId="{C3B879CB-1DDD-874C-988C-76A7AED5A946}" destId="{9652737A-9D88-414F-B6F6-B2935583BD50}" srcOrd="1" destOrd="0" presId="urn:microsoft.com/office/officeart/2005/8/layout/process3#2"/>
    <dgm:cxn modelId="{BB18E8E0-F035-B14B-831A-93D5953901D7}" type="presParOf" srcId="{AFE53CE9-417E-F64C-9192-B24EC2CA8477}" destId="{822E66F2-DE54-F74A-8AFD-8FC50B0F483B}" srcOrd="0" destOrd="0" presId="urn:microsoft.com/office/officeart/2005/8/layout/process3#2"/>
    <dgm:cxn modelId="{8D3C0D67-1457-D244-951B-5B816ABDF2DE}" type="presParOf" srcId="{822E66F2-DE54-F74A-8AFD-8FC50B0F483B}" destId="{00677015-1651-8642-9B6C-53AF6A159217}" srcOrd="0" destOrd="0" presId="urn:microsoft.com/office/officeart/2005/8/layout/process3#2"/>
    <dgm:cxn modelId="{807768D1-551A-6648-896A-580A76C64F6A}" type="presParOf" srcId="{822E66F2-DE54-F74A-8AFD-8FC50B0F483B}" destId="{D676BFB2-30AE-814D-94CB-A878072F21A1}" srcOrd="1" destOrd="0" presId="urn:microsoft.com/office/officeart/2005/8/layout/process3#2"/>
    <dgm:cxn modelId="{2B2E8949-76BF-F942-AE8C-561A0D41F459}" type="presParOf" srcId="{822E66F2-DE54-F74A-8AFD-8FC50B0F483B}" destId="{9BD2978A-4856-D348-8705-94E548350B43}" srcOrd="2" destOrd="0" presId="urn:microsoft.com/office/officeart/2005/8/layout/process3#2"/>
    <dgm:cxn modelId="{07C616C2-A7B6-964A-866C-040B8D0022EA}" type="presParOf" srcId="{AFE53CE9-417E-F64C-9192-B24EC2CA8477}" destId="{01336F47-7A01-854B-B682-4DF1D2D387D7}" srcOrd="1" destOrd="0" presId="urn:microsoft.com/office/officeart/2005/8/layout/process3#2"/>
    <dgm:cxn modelId="{935156F4-E737-AF40-9833-8545351C0A55}" type="presParOf" srcId="{01336F47-7A01-854B-B682-4DF1D2D387D7}" destId="{03966749-BEAA-5D4A-88A6-2E48A86BB54A}" srcOrd="0" destOrd="0" presId="urn:microsoft.com/office/officeart/2005/8/layout/process3#2"/>
    <dgm:cxn modelId="{37D8B439-AAED-2844-99A7-67BD0C0637A2}" type="presParOf" srcId="{AFE53CE9-417E-F64C-9192-B24EC2CA8477}" destId="{5FCE1CD7-79B1-B143-BAB7-018D520C5E43}" srcOrd="2" destOrd="0" presId="urn:microsoft.com/office/officeart/2005/8/layout/process3#2"/>
    <dgm:cxn modelId="{20C68F5F-E3F3-634E-9E8C-4286D9F2C84F}" type="presParOf" srcId="{5FCE1CD7-79B1-B143-BAB7-018D520C5E43}" destId="{8C424EA1-5C8B-8742-A21C-757D26178290}" srcOrd="0" destOrd="0" presId="urn:microsoft.com/office/officeart/2005/8/layout/process3#2"/>
    <dgm:cxn modelId="{9869AC8E-C451-0043-A965-EFC937673EF5}" type="presParOf" srcId="{5FCE1CD7-79B1-B143-BAB7-018D520C5E43}" destId="{E001AAE2-2F6F-E941-9448-9281FF4D5158}" srcOrd="1" destOrd="0" presId="urn:microsoft.com/office/officeart/2005/8/layout/process3#2"/>
    <dgm:cxn modelId="{4475442B-42CA-EC4F-8BE2-48C61F6F0C4A}" type="presParOf" srcId="{5FCE1CD7-79B1-B143-BAB7-018D520C5E43}" destId="{492B1704-3054-1340-B8F1-AC29D1106B72}" srcOrd="2" destOrd="0" presId="urn:microsoft.com/office/officeart/2005/8/layout/process3#2"/>
    <dgm:cxn modelId="{B1890022-6444-6942-B85F-9EF1074D9E14}" type="presParOf" srcId="{AFE53CE9-417E-F64C-9192-B24EC2CA8477}" destId="{C20A7731-0B40-AB48-8A4D-1301AD3C2796}" srcOrd="3" destOrd="0" presId="urn:microsoft.com/office/officeart/2005/8/layout/process3#2"/>
    <dgm:cxn modelId="{77519406-C585-ED46-8A84-5BDCFF47B343}" type="presParOf" srcId="{C20A7731-0B40-AB48-8A4D-1301AD3C2796}" destId="{9652737A-9D88-414F-B6F6-B2935583BD50}" srcOrd="0" destOrd="0" presId="urn:microsoft.com/office/officeart/2005/8/layout/process3#2"/>
    <dgm:cxn modelId="{8AF3B7CA-24F7-B34D-A964-F8FEAD92ABFF}" type="presParOf" srcId="{AFE53CE9-417E-F64C-9192-B24EC2CA8477}" destId="{13DED5BC-63B9-2843-89E8-465E8894EE51}" srcOrd="4" destOrd="0" presId="urn:microsoft.com/office/officeart/2005/8/layout/process3#2"/>
    <dgm:cxn modelId="{553A36CE-B4E5-6549-8B9B-1FD25D09192E}" type="presParOf" srcId="{13DED5BC-63B9-2843-89E8-465E8894EE51}" destId="{C8DE3C12-F9D8-8B4B-8DC3-ADB866024E2A}" srcOrd="0" destOrd="0" presId="urn:microsoft.com/office/officeart/2005/8/layout/process3#2"/>
    <dgm:cxn modelId="{622B7313-DFE6-BB4E-B4FF-0654D98CEBA0}" type="presParOf" srcId="{13DED5BC-63B9-2843-89E8-465E8894EE51}" destId="{D19BA441-39B0-B343-B752-120EFF3B3112}" srcOrd="1" destOrd="0" presId="urn:microsoft.com/office/officeart/2005/8/layout/process3#2"/>
    <dgm:cxn modelId="{A9D6AB97-6F62-324C-BDC0-CD2F10454157}" type="presParOf" srcId="{13DED5BC-63B9-2843-89E8-465E8894EE51}" destId="{B034060D-911A-6C4A-B882-60AC7B34A118}" srcOrd="2" destOrd="0" presId="urn:microsoft.com/office/officeart/2005/8/layout/process3#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17E52CC-23AA-314B-AB47-46EF7B04ECB2}" type="doc">
      <dgm:prSet loTypeId="urn:microsoft.com/office/officeart/2005/8/layout/process3#3" loCatId="" qsTypeId="urn:microsoft.com/office/officeart/2005/8/quickstyle/simple1#3" qsCatId="simple" csTypeId="urn:microsoft.com/office/officeart/2005/8/colors/accent2_1#3" csCatId="accent2" phldr="0"/>
      <dgm:spPr/>
      <dgm:t>
        <a:bodyPr/>
        <a:lstStyle/>
        <a:p>
          <a:endParaRPr lang="en-US"/>
        </a:p>
      </dgm:t>
    </dgm:pt>
    <dgm:pt modelId="{F2A0E9C5-A31C-564F-9028-1A142C326F37}">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2BCF5FC-5E44-3441-AD5F-4FFCF81DDC5F}" type="par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B685E45-516E-1040-97FA-55EDC3D5F703}" type="sibTrans" cxnId="{935AB52B-EE9D-354F-BEFD-F9EC742EBAF7}">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EFEE24A-537A-8F4F-9313-E70D684F3920}">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5BD7279D-9BB5-384A-A720-08426DDAEE5B}" type="par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B7A11DF-B3B3-B748-9B0F-A2C58699F958}" type="sibTrans" cxnId="{40CA8E10-EBF6-B14C-8014-5DD36E72319A}">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016E273E-567B-7D48-9287-F2AD53931EFF}">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32F97E9B-9EF2-F043-991D-68CC30384452}" type="par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C3B879CB-1DDD-874C-988C-76A7AED5A946}" type="sibTrans" cxnId="{086DD636-CAD8-FA47-A3F2-53C70103F2E2}">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022F21C-42FB-9D40-8D10-89ED6BBF629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27FC4302-641A-C348-84BC-F1C2D660C0C7}" type="par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7E4CFAC-2137-8245-80D7-ECC2439288F7}" type="sibTrans" cxnId="{CC806E84-2CC5-BF4C-BF48-0A1B848F8D91}">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8BE37492-5279-1C4F-87DC-B50AAAEFF2A8}">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EA9B6A13-C372-AC44-BF86-CA4989AFCB4A}" type="par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FDA2CB9F-599D-214B-9973-BC729D721740}" type="sibTrans" cxnId="{EA51F683-FDC8-0D40-A6C7-A09D4DEA3BEF}">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12B024F7-CFF4-4249-93B7-724988FB9532}">
      <dgm:prSet phldrT="[Text]" phldr="1"/>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69C9E067-B60C-E247-826D-E11ED482D62B}" type="par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796A3AF7-2837-A54C-BE99-1A79CF46F0DC}" type="sibTrans" cxnId="{A659DD1E-EB43-8648-BA2A-BF051FDEAB3E}">
      <dgm:prSet/>
      <dgm:spPr/>
      <dgm:t>
        <a:bodyPr/>
        <a:lstStyle/>
        <a:p>
          <a:endParaRPr lang="en-US">
            <a:latin typeface="Open Sans" panose="020B0606030504020204" pitchFamily="34" charset="0"/>
            <a:ea typeface="Open Sans" panose="020B0606030504020204" pitchFamily="34" charset="0"/>
            <a:cs typeface="Open Sans" panose="020B0606030504020204" pitchFamily="34" charset="0"/>
          </a:endParaRPr>
        </a:p>
      </dgm:t>
    </dgm:pt>
    <dgm:pt modelId="{AFE53CE9-417E-F64C-9192-B24EC2CA8477}" type="pres">
      <dgm:prSet presAssocID="{C17E52CC-23AA-314B-AB47-46EF7B04ECB2}" presName="linearFlow" presStyleCnt="0">
        <dgm:presLayoutVars>
          <dgm:dir/>
          <dgm:animLvl val="lvl"/>
          <dgm:resizeHandles val="exact"/>
        </dgm:presLayoutVars>
      </dgm:prSet>
      <dgm:spPr/>
    </dgm:pt>
    <dgm:pt modelId="{822E66F2-DE54-F74A-8AFD-8FC50B0F483B}" type="pres">
      <dgm:prSet presAssocID="{F2A0E9C5-A31C-564F-9028-1A142C326F37}" presName="composite" presStyleCnt="0"/>
      <dgm:spPr/>
    </dgm:pt>
    <dgm:pt modelId="{00677015-1651-8642-9B6C-53AF6A159217}" type="pres">
      <dgm:prSet presAssocID="{F2A0E9C5-A31C-564F-9028-1A142C326F37}" presName="parTx" presStyleLbl="node1" presStyleIdx="0" presStyleCnt="3">
        <dgm:presLayoutVars>
          <dgm:chMax val="0"/>
          <dgm:chPref val="0"/>
          <dgm:bulletEnabled val="1"/>
        </dgm:presLayoutVars>
      </dgm:prSet>
      <dgm:spPr/>
    </dgm:pt>
    <dgm:pt modelId="{D676BFB2-30AE-814D-94CB-A878072F21A1}" type="pres">
      <dgm:prSet presAssocID="{F2A0E9C5-A31C-564F-9028-1A142C326F37}" presName="parSh" presStyleLbl="node1" presStyleIdx="0" presStyleCnt="3"/>
      <dgm:spPr/>
    </dgm:pt>
    <dgm:pt modelId="{9BD2978A-4856-D348-8705-94E548350B43}" type="pres">
      <dgm:prSet presAssocID="{F2A0E9C5-A31C-564F-9028-1A142C326F37}" presName="desTx" presStyleLbl="fgAcc1" presStyleIdx="0" presStyleCnt="3">
        <dgm:presLayoutVars>
          <dgm:bulletEnabled val="1"/>
        </dgm:presLayoutVars>
      </dgm:prSet>
      <dgm:spPr/>
    </dgm:pt>
    <dgm:pt modelId="{01336F47-7A01-854B-B682-4DF1D2D387D7}" type="pres">
      <dgm:prSet presAssocID="{FB685E45-516E-1040-97FA-55EDC3D5F703}" presName="sibTrans" presStyleLbl="sibTrans2D1" presStyleIdx="0" presStyleCnt="2"/>
      <dgm:spPr/>
    </dgm:pt>
    <dgm:pt modelId="{03966749-BEAA-5D4A-88A6-2E48A86BB54A}" type="pres">
      <dgm:prSet presAssocID="{FB685E45-516E-1040-97FA-55EDC3D5F703}" presName="connTx" presStyleLbl="sibTrans2D1" presStyleIdx="0" presStyleCnt="2"/>
      <dgm:spPr/>
    </dgm:pt>
    <dgm:pt modelId="{5FCE1CD7-79B1-B143-BAB7-018D520C5E43}" type="pres">
      <dgm:prSet presAssocID="{016E273E-567B-7D48-9287-F2AD53931EFF}" presName="composite" presStyleCnt="0"/>
      <dgm:spPr/>
    </dgm:pt>
    <dgm:pt modelId="{8C424EA1-5C8B-8742-A21C-757D26178290}" type="pres">
      <dgm:prSet presAssocID="{016E273E-567B-7D48-9287-F2AD53931EFF}" presName="parTx" presStyleLbl="node1" presStyleIdx="0" presStyleCnt="3">
        <dgm:presLayoutVars>
          <dgm:chMax val="0"/>
          <dgm:chPref val="0"/>
          <dgm:bulletEnabled val="1"/>
        </dgm:presLayoutVars>
      </dgm:prSet>
      <dgm:spPr/>
    </dgm:pt>
    <dgm:pt modelId="{E001AAE2-2F6F-E941-9448-9281FF4D5158}" type="pres">
      <dgm:prSet presAssocID="{016E273E-567B-7D48-9287-F2AD53931EFF}" presName="parSh" presStyleLbl="node1" presStyleIdx="1" presStyleCnt="3"/>
      <dgm:spPr/>
    </dgm:pt>
    <dgm:pt modelId="{492B1704-3054-1340-B8F1-AC29D1106B72}" type="pres">
      <dgm:prSet presAssocID="{016E273E-567B-7D48-9287-F2AD53931EFF}" presName="desTx" presStyleLbl="fgAcc1" presStyleIdx="1" presStyleCnt="3">
        <dgm:presLayoutVars>
          <dgm:bulletEnabled val="1"/>
        </dgm:presLayoutVars>
      </dgm:prSet>
      <dgm:spPr/>
    </dgm:pt>
    <dgm:pt modelId="{C20A7731-0B40-AB48-8A4D-1301AD3C2796}" type="pres">
      <dgm:prSet presAssocID="{C3B879CB-1DDD-874C-988C-76A7AED5A946}" presName="sibTrans" presStyleLbl="sibTrans2D1" presStyleIdx="1" presStyleCnt="2"/>
      <dgm:spPr/>
    </dgm:pt>
    <dgm:pt modelId="{9652737A-9D88-414F-B6F6-B2935583BD50}" type="pres">
      <dgm:prSet presAssocID="{C3B879CB-1DDD-874C-988C-76A7AED5A946}" presName="connTx" presStyleLbl="sibTrans2D1" presStyleIdx="1" presStyleCnt="2"/>
      <dgm:spPr/>
    </dgm:pt>
    <dgm:pt modelId="{13DED5BC-63B9-2843-89E8-465E8894EE51}" type="pres">
      <dgm:prSet presAssocID="{8BE37492-5279-1C4F-87DC-B50AAAEFF2A8}" presName="composite" presStyleCnt="0"/>
      <dgm:spPr/>
    </dgm:pt>
    <dgm:pt modelId="{C8DE3C12-F9D8-8B4B-8DC3-ADB866024E2A}" type="pres">
      <dgm:prSet presAssocID="{8BE37492-5279-1C4F-87DC-B50AAAEFF2A8}" presName="parTx" presStyleLbl="node1" presStyleIdx="1" presStyleCnt="3">
        <dgm:presLayoutVars>
          <dgm:chMax val="0"/>
          <dgm:chPref val="0"/>
          <dgm:bulletEnabled val="1"/>
        </dgm:presLayoutVars>
      </dgm:prSet>
      <dgm:spPr/>
    </dgm:pt>
    <dgm:pt modelId="{D19BA441-39B0-B343-B752-120EFF3B3112}" type="pres">
      <dgm:prSet presAssocID="{8BE37492-5279-1C4F-87DC-B50AAAEFF2A8}" presName="parSh" presStyleLbl="node1" presStyleIdx="2" presStyleCnt="3"/>
      <dgm:spPr/>
    </dgm:pt>
    <dgm:pt modelId="{B034060D-911A-6C4A-B882-60AC7B34A118}" type="pres">
      <dgm:prSet presAssocID="{8BE37492-5279-1C4F-87DC-B50AAAEFF2A8}" presName="desTx" presStyleLbl="fgAcc1" presStyleIdx="2" presStyleCnt="3">
        <dgm:presLayoutVars>
          <dgm:bulletEnabled val="1"/>
        </dgm:presLayoutVars>
      </dgm:prSet>
      <dgm:spPr/>
    </dgm:pt>
  </dgm:ptLst>
  <dgm:cxnLst>
    <dgm:cxn modelId="{7CF7C000-885B-3740-991B-DAF1A261135F}" type="presOf" srcId="{FB685E45-516E-1040-97FA-55EDC3D5F703}" destId="{03966749-BEAA-5D4A-88A6-2E48A86BB54A}" srcOrd="1" destOrd="0" presId="urn:microsoft.com/office/officeart/2005/8/layout/process3#3"/>
    <dgm:cxn modelId="{40CA8E10-EBF6-B14C-8014-5DD36E72319A}" srcId="{F2A0E9C5-A31C-564F-9028-1A142C326F37}" destId="{FEFEE24A-537A-8F4F-9313-E70D684F3920}" srcOrd="0" destOrd="0" parTransId="{5BD7279D-9BB5-384A-A720-08426DDAEE5B}" sibTransId="{EB7A11DF-B3B3-B748-9B0F-A2C58699F958}"/>
    <dgm:cxn modelId="{A659DD1E-EB43-8648-BA2A-BF051FDEAB3E}" srcId="{8BE37492-5279-1C4F-87DC-B50AAAEFF2A8}" destId="{12B024F7-CFF4-4249-93B7-724988FB9532}" srcOrd="0" destOrd="0" parTransId="{69C9E067-B60C-E247-826D-E11ED482D62B}" sibTransId="{796A3AF7-2837-A54C-BE99-1A79CF46F0DC}"/>
    <dgm:cxn modelId="{A24E1321-28B7-B040-B8FC-A89B7F0186A2}" type="presOf" srcId="{8BE37492-5279-1C4F-87DC-B50AAAEFF2A8}" destId="{C8DE3C12-F9D8-8B4B-8DC3-ADB866024E2A}" srcOrd="0" destOrd="0" presId="urn:microsoft.com/office/officeart/2005/8/layout/process3#3"/>
    <dgm:cxn modelId="{67024924-2604-9647-9E5A-BCDA0C9BB8CB}" type="presOf" srcId="{C3B879CB-1DDD-874C-988C-76A7AED5A946}" destId="{C20A7731-0B40-AB48-8A4D-1301AD3C2796}" srcOrd="0" destOrd="0" presId="urn:microsoft.com/office/officeart/2005/8/layout/process3#3"/>
    <dgm:cxn modelId="{935AB52B-EE9D-354F-BEFD-F9EC742EBAF7}" srcId="{C17E52CC-23AA-314B-AB47-46EF7B04ECB2}" destId="{F2A0E9C5-A31C-564F-9028-1A142C326F37}" srcOrd="0" destOrd="0" parTransId="{F2BCF5FC-5E44-3441-AD5F-4FFCF81DDC5F}" sibTransId="{FB685E45-516E-1040-97FA-55EDC3D5F703}"/>
    <dgm:cxn modelId="{B8AADE34-9A8F-AF4E-9266-386497F6F6B4}" type="presOf" srcId="{E022F21C-42FB-9D40-8D10-89ED6BBF6292}" destId="{492B1704-3054-1340-B8F1-AC29D1106B72}" srcOrd="0" destOrd="0" presId="urn:microsoft.com/office/officeart/2005/8/layout/process3#3"/>
    <dgm:cxn modelId="{086DD636-CAD8-FA47-A3F2-53C70103F2E2}" srcId="{C17E52CC-23AA-314B-AB47-46EF7B04ECB2}" destId="{016E273E-567B-7D48-9287-F2AD53931EFF}" srcOrd="1" destOrd="0" parTransId="{32F97E9B-9EF2-F043-991D-68CC30384452}" sibTransId="{C3B879CB-1DDD-874C-988C-76A7AED5A946}"/>
    <dgm:cxn modelId="{21C4516C-55D2-5344-9957-52855338343E}" type="presOf" srcId="{016E273E-567B-7D48-9287-F2AD53931EFF}" destId="{E001AAE2-2F6F-E941-9448-9281FF4D5158}" srcOrd="1" destOrd="0" presId="urn:microsoft.com/office/officeart/2005/8/layout/process3#3"/>
    <dgm:cxn modelId="{94CAA94E-3F4D-F943-BD84-7E11DEBC8E01}" type="presOf" srcId="{FB685E45-516E-1040-97FA-55EDC3D5F703}" destId="{01336F47-7A01-854B-B682-4DF1D2D387D7}" srcOrd="0" destOrd="0" presId="urn:microsoft.com/office/officeart/2005/8/layout/process3#3"/>
    <dgm:cxn modelId="{5BF7A380-DD73-544B-AF09-17C03C18C7E1}" type="presOf" srcId="{F2A0E9C5-A31C-564F-9028-1A142C326F37}" destId="{D676BFB2-30AE-814D-94CB-A878072F21A1}" srcOrd="1" destOrd="0" presId="urn:microsoft.com/office/officeart/2005/8/layout/process3#3"/>
    <dgm:cxn modelId="{EA51F683-FDC8-0D40-A6C7-A09D4DEA3BEF}" srcId="{C17E52CC-23AA-314B-AB47-46EF7B04ECB2}" destId="{8BE37492-5279-1C4F-87DC-B50AAAEFF2A8}" srcOrd="2" destOrd="0" parTransId="{EA9B6A13-C372-AC44-BF86-CA4989AFCB4A}" sibTransId="{FDA2CB9F-599D-214B-9973-BC729D721740}"/>
    <dgm:cxn modelId="{C6842D84-4765-3D45-9DA7-3A4A7E096BC1}" type="presOf" srcId="{FEFEE24A-537A-8F4F-9313-E70D684F3920}" destId="{9BD2978A-4856-D348-8705-94E548350B43}" srcOrd="0" destOrd="0" presId="urn:microsoft.com/office/officeart/2005/8/layout/process3#3"/>
    <dgm:cxn modelId="{CC806E84-2CC5-BF4C-BF48-0A1B848F8D91}" srcId="{016E273E-567B-7D48-9287-F2AD53931EFF}" destId="{E022F21C-42FB-9D40-8D10-89ED6BBF6292}" srcOrd="0" destOrd="0" parTransId="{27FC4302-641A-C348-84BC-F1C2D660C0C7}" sibTransId="{17E4CFAC-2137-8245-80D7-ECC2439288F7}"/>
    <dgm:cxn modelId="{66E8CA97-020F-D647-B6DC-9BF440536281}" type="presOf" srcId="{016E273E-567B-7D48-9287-F2AD53931EFF}" destId="{8C424EA1-5C8B-8742-A21C-757D26178290}" srcOrd="0" destOrd="0" presId="urn:microsoft.com/office/officeart/2005/8/layout/process3#3"/>
    <dgm:cxn modelId="{2D2A799D-A498-5744-8046-4C9EE7CB44D3}" type="presOf" srcId="{8BE37492-5279-1C4F-87DC-B50AAAEFF2A8}" destId="{D19BA441-39B0-B343-B752-120EFF3B3112}" srcOrd="1" destOrd="0" presId="urn:microsoft.com/office/officeart/2005/8/layout/process3#3"/>
    <dgm:cxn modelId="{FC5DDCAA-BB84-0D45-AEE7-2EDAD286ADD8}" type="presOf" srcId="{12B024F7-CFF4-4249-93B7-724988FB9532}" destId="{B034060D-911A-6C4A-B882-60AC7B34A118}" srcOrd="0" destOrd="0" presId="urn:microsoft.com/office/officeart/2005/8/layout/process3#3"/>
    <dgm:cxn modelId="{448BE7B9-6A9A-7540-99E0-F6704DF8CEEC}" type="presOf" srcId="{C17E52CC-23AA-314B-AB47-46EF7B04ECB2}" destId="{AFE53CE9-417E-F64C-9192-B24EC2CA8477}" srcOrd="0" destOrd="0" presId="urn:microsoft.com/office/officeart/2005/8/layout/process3#3"/>
    <dgm:cxn modelId="{2E2FE9CA-7F34-AD4C-8949-75495A61ED10}" type="presOf" srcId="{F2A0E9C5-A31C-564F-9028-1A142C326F37}" destId="{00677015-1651-8642-9B6C-53AF6A159217}" srcOrd="0" destOrd="0" presId="urn:microsoft.com/office/officeart/2005/8/layout/process3#3"/>
    <dgm:cxn modelId="{7F3547EF-94F6-F642-89F4-63F16120D786}" type="presOf" srcId="{C3B879CB-1DDD-874C-988C-76A7AED5A946}" destId="{9652737A-9D88-414F-B6F6-B2935583BD50}" srcOrd="1" destOrd="0" presId="urn:microsoft.com/office/officeart/2005/8/layout/process3#3"/>
    <dgm:cxn modelId="{BB18E8E0-F035-B14B-831A-93D5953901D7}" type="presParOf" srcId="{AFE53CE9-417E-F64C-9192-B24EC2CA8477}" destId="{822E66F2-DE54-F74A-8AFD-8FC50B0F483B}" srcOrd="0" destOrd="0" presId="urn:microsoft.com/office/officeart/2005/8/layout/process3#3"/>
    <dgm:cxn modelId="{8D3C0D67-1457-D244-951B-5B816ABDF2DE}" type="presParOf" srcId="{822E66F2-DE54-F74A-8AFD-8FC50B0F483B}" destId="{00677015-1651-8642-9B6C-53AF6A159217}" srcOrd="0" destOrd="0" presId="urn:microsoft.com/office/officeart/2005/8/layout/process3#3"/>
    <dgm:cxn modelId="{807768D1-551A-6648-896A-580A76C64F6A}" type="presParOf" srcId="{822E66F2-DE54-F74A-8AFD-8FC50B0F483B}" destId="{D676BFB2-30AE-814D-94CB-A878072F21A1}" srcOrd="1" destOrd="0" presId="urn:microsoft.com/office/officeart/2005/8/layout/process3#3"/>
    <dgm:cxn modelId="{2B2E8949-76BF-F942-AE8C-561A0D41F459}" type="presParOf" srcId="{822E66F2-DE54-F74A-8AFD-8FC50B0F483B}" destId="{9BD2978A-4856-D348-8705-94E548350B43}" srcOrd="2" destOrd="0" presId="urn:microsoft.com/office/officeart/2005/8/layout/process3#3"/>
    <dgm:cxn modelId="{07C616C2-A7B6-964A-866C-040B8D0022EA}" type="presParOf" srcId="{AFE53CE9-417E-F64C-9192-B24EC2CA8477}" destId="{01336F47-7A01-854B-B682-4DF1D2D387D7}" srcOrd="1" destOrd="0" presId="urn:microsoft.com/office/officeart/2005/8/layout/process3#3"/>
    <dgm:cxn modelId="{935156F4-E737-AF40-9833-8545351C0A55}" type="presParOf" srcId="{01336F47-7A01-854B-B682-4DF1D2D387D7}" destId="{03966749-BEAA-5D4A-88A6-2E48A86BB54A}" srcOrd="0" destOrd="0" presId="urn:microsoft.com/office/officeart/2005/8/layout/process3#3"/>
    <dgm:cxn modelId="{37D8B439-AAED-2844-99A7-67BD0C0637A2}" type="presParOf" srcId="{AFE53CE9-417E-F64C-9192-B24EC2CA8477}" destId="{5FCE1CD7-79B1-B143-BAB7-018D520C5E43}" srcOrd="2" destOrd="0" presId="urn:microsoft.com/office/officeart/2005/8/layout/process3#3"/>
    <dgm:cxn modelId="{20C68F5F-E3F3-634E-9E8C-4286D9F2C84F}" type="presParOf" srcId="{5FCE1CD7-79B1-B143-BAB7-018D520C5E43}" destId="{8C424EA1-5C8B-8742-A21C-757D26178290}" srcOrd="0" destOrd="0" presId="urn:microsoft.com/office/officeart/2005/8/layout/process3#3"/>
    <dgm:cxn modelId="{9869AC8E-C451-0043-A965-EFC937673EF5}" type="presParOf" srcId="{5FCE1CD7-79B1-B143-BAB7-018D520C5E43}" destId="{E001AAE2-2F6F-E941-9448-9281FF4D5158}" srcOrd="1" destOrd="0" presId="urn:microsoft.com/office/officeart/2005/8/layout/process3#3"/>
    <dgm:cxn modelId="{4475442B-42CA-EC4F-8BE2-48C61F6F0C4A}" type="presParOf" srcId="{5FCE1CD7-79B1-B143-BAB7-018D520C5E43}" destId="{492B1704-3054-1340-B8F1-AC29D1106B72}" srcOrd="2" destOrd="0" presId="urn:microsoft.com/office/officeart/2005/8/layout/process3#3"/>
    <dgm:cxn modelId="{B1890022-6444-6942-B85F-9EF1074D9E14}" type="presParOf" srcId="{AFE53CE9-417E-F64C-9192-B24EC2CA8477}" destId="{C20A7731-0B40-AB48-8A4D-1301AD3C2796}" srcOrd="3" destOrd="0" presId="urn:microsoft.com/office/officeart/2005/8/layout/process3#3"/>
    <dgm:cxn modelId="{77519406-C585-ED46-8A84-5BDCFF47B343}" type="presParOf" srcId="{C20A7731-0B40-AB48-8A4D-1301AD3C2796}" destId="{9652737A-9D88-414F-B6F6-B2935583BD50}" srcOrd="0" destOrd="0" presId="urn:microsoft.com/office/officeart/2005/8/layout/process3#3"/>
    <dgm:cxn modelId="{8AF3B7CA-24F7-B34D-A964-F8FEAD92ABFF}" type="presParOf" srcId="{AFE53CE9-417E-F64C-9192-B24EC2CA8477}" destId="{13DED5BC-63B9-2843-89E8-465E8894EE51}" srcOrd="4" destOrd="0" presId="urn:microsoft.com/office/officeart/2005/8/layout/process3#3"/>
    <dgm:cxn modelId="{553A36CE-B4E5-6549-8B9B-1FD25D09192E}" type="presParOf" srcId="{13DED5BC-63B9-2843-89E8-465E8894EE51}" destId="{C8DE3C12-F9D8-8B4B-8DC3-ADB866024E2A}" srcOrd="0" destOrd="0" presId="urn:microsoft.com/office/officeart/2005/8/layout/process3#3"/>
    <dgm:cxn modelId="{622B7313-DFE6-BB4E-B4FF-0654D98CEBA0}" type="presParOf" srcId="{13DED5BC-63B9-2843-89E8-465E8894EE51}" destId="{D19BA441-39B0-B343-B752-120EFF3B3112}" srcOrd="1" destOrd="0" presId="urn:microsoft.com/office/officeart/2005/8/layout/process3#3"/>
    <dgm:cxn modelId="{A9D6AB97-6F62-324C-BDC0-CD2F10454157}" type="presParOf" srcId="{13DED5BC-63B9-2843-89E8-465E8894EE51}" destId="{B034060D-911A-6C4A-B882-60AC7B34A118}" srcOrd="2" destOrd="0" presId="urn:microsoft.com/office/officeart/2005/8/layout/process3#3"/>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76BFB2-30AE-814D-94CB-A878072F21A1}">
      <dsp:nvSpPr>
        <dsp:cNvPr id="0" name=""/>
        <dsp:cNvSpPr/>
      </dsp:nvSpPr>
      <dsp:spPr>
        <a:xfrm>
          <a:off x="4042"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042" y="1564116"/>
        <a:ext cx="1838086" cy="735234"/>
      </dsp:txXfrm>
    </dsp:sp>
    <dsp:sp modelId="{9BD2978A-4856-D348-8705-94E548350B43}">
      <dsp:nvSpPr>
        <dsp:cNvPr id="0" name=""/>
        <dsp:cNvSpPr/>
      </dsp:nvSpPr>
      <dsp:spPr>
        <a:xfrm>
          <a:off x="380518"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426068" y="2344900"/>
        <a:ext cx="1746986" cy="1464100"/>
      </dsp:txXfrm>
    </dsp:sp>
    <dsp:sp modelId="{01336F47-7A01-854B-B682-4DF1D2D387D7}">
      <dsp:nvSpPr>
        <dsp:cNvPr id="0" name=""/>
        <dsp:cNvSpPr/>
      </dsp:nvSpPr>
      <dsp:spPr>
        <a:xfrm>
          <a:off x="2120776"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2120776" y="1794444"/>
        <a:ext cx="453443" cy="274578"/>
      </dsp:txXfrm>
    </dsp:sp>
    <dsp:sp modelId="{E001AAE2-2F6F-E941-9448-9281FF4D5158}">
      <dsp:nvSpPr>
        <dsp:cNvPr id="0" name=""/>
        <dsp:cNvSpPr/>
      </dsp:nvSpPr>
      <dsp:spPr>
        <a:xfrm>
          <a:off x="2956718"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2956718" y="1564116"/>
        <a:ext cx="1838086" cy="735234"/>
      </dsp:txXfrm>
    </dsp:sp>
    <dsp:sp modelId="{492B1704-3054-1340-B8F1-AC29D1106B72}">
      <dsp:nvSpPr>
        <dsp:cNvPr id="0" name=""/>
        <dsp:cNvSpPr/>
      </dsp:nvSpPr>
      <dsp:spPr>
        <a:xfrm>
          <a:off x="3333194"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3378744" y="2344900"/>
        <a:ext cx="1746986" cy="1464100"/>
      </dsp:txXfrm>
    </dsp:sp>
    <dsp:sp modelId="{C20A7731-0B40-AB48-8A4D-1301AD3C2796}">
      <dsp:nvSpPr>
        <dsp:cNvPr id="0" name=""/>
        <dsp:cNvSpPr/>
      </dsp:nvSpPr>
      <dsp:spPr>
        <a:xfrm>
          <a:off x="5073452" y="1702918"/>
          <a:ext cx="590732" cy="457630"/>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latin typeface="Open Sans" panose="020B0606030504020204" pitchFamily="34" charset="0"/>
            <a:ea typeface="Open Sans" panose="020B0606030504020204" pitchFamily="34" charset="0"/>
            <a:cs typeface="Open Sans" panose="020B0606030504020204" pitchFamily="34" charset="0"/>
          </a:endParaRPr>
        </a:p>
      </dsp:txBody>
      <dsp:txXfrm>
        <a:off x="5073452" y="1794444"/>
        <a:ext cx="453443" cy="274578"/>
      </dsp:txXfrm>
    </dsp:sp>
    <dsp:sp modelId="{D19BA441-39B0-B343-B752-120EFF3B3112}">
      <dsp:nvSpPr>
        <dsp:cNvPr id="0" name=""/>
        <dsp:cNvSpPr/>
      </dsp:nvSpPr>
      <dsp:spPr>
        <a:xfrm>
          <a:off x="5909394" y="1564116"/>
          <a:ext cx="1838086" cy="1166400"/>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02870" numCol="1" spcCol="1270" anchor="t" anchorCtr="0">
          <a:noAutofit/>
        </a:bodyPr>
        <a:lstStyle/>
        <a:p>
          <a:pPr marL="0" lvl="0" indent="0" algn="l" defTabSz="1200150">
            <a:lnSpc>
              <a:spcPct val="90000"/>
            </a:lnSpc>
            <a:spcBef>
              <a:spcPct val="0"/>
            </a:spcBef>
            <a:spcAft>
              <a:spcPct val="35000"/>
            </a:spcAft>
            <a:buNone/>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5909394" y="1564116"/>
        <a:ext cx="1838086" cy="735234"/>
      </dsp:txXfrm>
    </dsp:sp>
    <dsp:sp modelId="{B034060D-911A-6C4A-B882-60AC7B34A118}">
      <dsp:nvSpPr>
        <dsp:cNvPr id="0" name=""/>
        <dsp:cNvSpPr/>
      </dsp:nvSpPr>
      <dsp:spPr>
        <a:xfrm>
          <a:off x="6285870" y="2299350"/>
          <a:ext cx="1838086" cy="1555200"/>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192024" rIns="192024" bIns="192024" numCol="1" spcCol="1270" anchor="t" anchorCtr="0">
          <a:noAutofit/>
        </a:bodyPr>
        <a:lstStyle/>
        <a:p>
          <a:pPr marL="228600" lvl="1" indent="-228600" algn="l" defTabSz="1200150">
            <a:lnSpc>
              <a:spcPct val="90000"/>
            </a:lnSpc>
            <a:spcBef>
              <a:spcPct val="0"/>
            </a:spcBef>
            <a:spcAft>
              <a:spcPct val="15000"/>
            </a:spcAft>
            <a:buChar char="•"/>
          </a:pPr>
          <a:endParaRPr lang="en-US" sz="2700" kern="1200">
            <a:latin typeface="Open Sans" panose="020B0606030504020204" pitchFamily="34" charset="0"/>
            <a:ea typeface="Open Sans" panose="020B0606030504020204" pitchFamily="34" charset="0"/>
            <a:cs typeface="Open Sans" panose="020B0606030504020204" pitchFamily="34" charset="0"/>
          </a:endParaRPr>
        </a:p>
      </dsp:txBody>
      <dsp:txXfrm>
        <a:off x="6331420" y="2344900"/>
        <a:ext cx="1746986" cy="14641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3#1">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2">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srcNode" val="parTx"/>
            <dgm:param type="dstNode" val="parTx"/>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3BFF601D-E101-4C3D-A770-CF3E81974DA3}" type="datetimeFigureOut">
              <a:rPr lang="en-US" smtClean="0"/>
              <a:t>2/27/2021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E3B9871-C67F-4A1E-AB62-60AE17ABCEB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00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1</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2</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215856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3</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782168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4</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881024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5</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483878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6</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1533354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b="0" u="none"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0AE778D-2A57-4226-B72B-26EA3CA60131}" type="slidenum">
              <a:rPr kumimoji="0" lang="en-US" sz="1200" b="0" i="0" u="none" strike="noStrike" kern="1200" cap="none" spc="0" normalizeH="0" baseline="0" noProof="0" smtClean="0">
                <a:ln>
                  <a:noFill/>
                </a:ln>
                <a:solidFill>
                  <a:prstClr val="black"/>
                </a:solidFill>
                <a:effectLst/>
                <a:uLnTx/>
                <a:uFillTx/>
                <a:latin typeface="Segoe UI" panose="020B0502040204020203" pitchFamily="34" charset="0"/>
                <a:ea typeface="+mn-ea"/>
                <a:cs typeface="+mn-cs"/>
              </a:rPr>
              <a:t>7</a:t>
            </a:fld>
            <a:endParaRPr kumimoji="0" lang="en-US" sz="1200" b="0" i="0" u="none" strike="noStrike" kern="1200" cap="none" spc="0" normalizeH="0" baseline="0" noProof="0">
              <a:ln>
                <a:noFill/>
              </a:ln>
              <a:solidFill>
                <a:prstClr val="black"/>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2525115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Master" Target="../slideMasters/slideMaster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 Id="rId4" Type="http://schemas.openxmlformats.org/officeDocument/2006/relationships/image" Target="../media/image10.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Master" Target="../slideMasters/slideMaster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2/27/2021</a:t>
            </a:fld>
            <a:endParaRPr lang="en-US"/>
          </a:p>
        </p:txBody>
      </p:sp>
      <p:sp>
        <p:nvSpPr>
          <p:cNvPr id="5" name="Footer Placeholder 4"/>
          <p:cNvSpPr>
            <a:spLocks noGrp="1"/>
          </p:cNvSpPr>
          <p:nvPr>
            <p:ph type="ftr" sz="quarter" idx="11"/>
          </p:nvPr>
        </p:nvSpPr>
        <p:spPr/>
        <p:txBody>
          <a:bodyPr/>
          <a:lstStyle/>
          <a:p>
            <a:r>
              <a:rPr lang="en-US"/>
              <a:t>.NET Conf 2020</a:t>
            </a:r>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nnouncement">
    <p:spTree>
      <p:nvGrpSpPr>
        <p:cNvPr id="1" name=""/>
        <p:cNvGrpSpPr/>
        <p:nvPr/>
      </p:nvGrpSpPr>
      <p:grpSpPr>
        <a:xfrm>
          <a:off x="0" y="0"/>
          <a:ext cx="0" cy="0"/>
          <a:chOff x="0" y="0"/>
          <a:chExt cx="0" cy="0"/>
        </a:xfrm>
      </p:grpSpPr>
      <p:pic>
        <p:nvPicPr>
          <p:cNvPr id="22" name="Graphic 2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7106479"/>
          </a:xfrm>
          <a:prstGeom prst="rect">
            <a:avLst/>
          </a:prstGeom>
        </p:spPr>
      </p:pic>
      <p:sp>
        <p:nvSpPr>
          <p:cNvPr id="3" name="Date Placeholder 2"/>
          <p:cNvSpPr>
            <a:spLocks noGrp="1"/>
          </p:cNvSpPr>
          <p:nvPr>
            <p:ph type="dt" sz="half" idx="10"/>
          </p:nvPr>
        </p:nvSpPr>
        <p:spPr/>
        <p:txBody>
          <a:bodyPr/>
          <a:lstStyle/>
          <a:p>
            <a:fld id="{0A627400-D089-7447-864B-77479EBD4214}"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
        <p:nvSpPr>
          <p:cNvPr id="6" name="Rectangle: Rounded Corners 4"/>
          <p:cNvSpPr/>
          <p:nvPr userDrawn="1"/>
        </p:nvSpPr>
        <p:spPr bwMode="auto">
          <a:xfrm>
            <a:off x="838200" y="1021680"/>
            <a:ext cx="1846092" cy="384048"/>
          </a:xfrm>
          <a:prstGeom prst="roundRect">
            <a:avLst>
              <a:gd name="adj" fmla="val 26320"/>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0" rIns="91440" bIns="0" numCol="1" spcCol="0" rtlCol="0" fromWordArt="0" anchor="ctr" anchorCtr="0" forceAA="0" compatLnSpc="1">
            <a:noAutofit/>
          </a:bodyPr>
          <a:lstStyle/>
          <a:p>
            <a:pPr marL="0" marR="0" lvl="0" indent="0" algn="ctr" defTabSz="932180" rtl="0" eaLnBrk="1" fontAlgn="base" latinLnBrk="0" hangingPunct="1">
              <a:lnSpc>
                <a:spcPct val="100000"/>
              </a:lnSpc>
              <a:spcBef>
                <a:spcPct val="0"/>
              </a:spcBef>
              <a:spcAft>
                <a:spcPct val="0"/>
              </a:spcAft>
              <a:buClrTx/>
              <a:buSzTx/>
              <a:buFontTx/>
              <a:buNone/>
              <a:defRPr/>
            </a:pPr>
            <a:r>
              <a:rPr kumimoji="0" lang="en-US" sz="1500" b="0" i="0" u="none" strike="noStrike" kern="1200" cap="none" spc="200" normalizeH="0" baseline="0" noProof="0">
                <a:ln>
                  <a:noFill/>
                </a:ln>
                <a:gradFill>
                  <a:gsLst>
                    <a:gs pos="0">
                      <a:srgbClr val="002050"/>
                    </a:gs>
                    <a:gs pos="100000">
                      <a:srgbClr val="002050"/>
                    </a:gs>
                  </a:gsLst>
                  <a:lin ang="5400000" scaled="0"/>
                </a:gradFill>
                <a:effectLst/>
                <a:uLnTx/>
                <a:uFillTx/>
                <a:latin typeface="Open Sans" panose="020B0606030504020204" pitchFamily="34" charset="0"/>
                <a:ea typeface="+mn-ea"/>
                <a:cs typeface="Open Sans" panose="020B0606030504020204" pitchFamily="34" charset="0"/>
              </a:rPr>
              <a:t>RELEASED</a:t>
            </a:r>
          </a:p>
        </p:txBody>
      </p:sp>
      <p:pic>
        <p:nvPicPr>
          <p:cNvPr id="11" name="Graphic 10"/>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734126" y="3328313"/>
            <a:ext cx="3291797" cy="3012831"/>
          </a:xfrm>
          <a:prstGeom prst="rect">
            <a:avLst/>
          </a:prstGeom>
        </p:spPr>
      </p:pic>
      <p:sp>
        <p:nvSpPr>
          <p:cNvPr id="12" name="Title 1"/>
          <p:cNvSpPr>
            <a:spLocks noGrp="1"/>
          </p:cNvSpPr>
          <p:nvPr>
            <p:ph type="title" hasCustomPrompt="1"/>
          </p:nvPr>
        </p:nvSpPr>
        <p:spPr>
          <a:xfrm>
            <a:off x="838200" y="1575065"/>
            <a:ext cx="10515600" cy="669008"/>
          </a:xfrm>
        </p:spPr>
        <p:txBody>
          <a:bodyPr>
            <a:normAutofit/>
          </a:bodyPr>
          <a:lstStyle>
            <a:lvl1pPr>
              <a:defRPr sz="3600"/>
            </a:lvl1pPr>
          </a:lstStyle>
          <a:p>
            <a:r>
              <a:rPr lang="en-US"/>
              <a:t>Announcement</a:t>
            </a:r>
          </a:p>
        </p:txBody>
      </p:sp>
      <p:sp>
        <p:nvSpPr>
          <p:cNvPr id="13" name="Content Placeholder 2"/>
          <p:cNvSpPr>
            <a:spLocks noGrp="1"/>
          </p:cNvSpPr>
          <p:nvPr>
            <p:ph idx="1" hasCustomPrompt="1"/>
          </p:nvPr>
        </p:nvSpPr>
        <p:spPr>
          <a:xfrm>
            <a:off x="838200" y="2476901"/>
            <a:ext cx="10515600" cy="2636966"/>
          </a:xfrm>
        </p:spPr>
        <p:txBody>
          <a:bodyPr/>
          <a:lstStyle/>
          <a:p>
            <a:pPr lvl="0"/>
            <a:r>
              <a:rPr lang="en-US"/>
              <a:t>Value prop 1</a:t>
            </a:r>
          </a:p>
          <a:p>
            <a:pPr lvl="0"/>
            <a:r>
              <a:rPr lang="en-US"/>
              <a:t>Value prop 2</a:t>
            </a:r>
          </a:p>
          <a:p>
            <a:pPr lvl="0"/>
            <a:r>
              <a:rPr lang="en-US"/>
              <a:t>Value prop 3</a:t>
            </a:r>
          </a:p>
        </p:txBody>
      </p:sp>
      <p:sp>
        <p:nvSpPr>
          <p:cNvPr id="15" name="Content Placeholder 2"/>
          <p:cNvSpPr>
            <a:spLocks noGrp="1"/>
          </p:cNvSpPr>
          <p:nvPr>
            <p:ph idx="13" hasCustomPrompt="1"/>
          </p:nvPr>
        </p:nvSpPr>
        <p:spPr>
          <a:xfrm>
            <a:off x="838200" y="5257171"/>
            <a:ext cx="10515600" cy="579149"/>
          </a:xfrm>
        </p:spPr>
        <p:txBody>
          <a:bodyPr/>
          <a:lstStyle>
            <a:lvl1pPr>
              <a:buNone/>
              <a:defRPr>
                <a:solidFill>
                  <a:schemeClr val="accent4">
                    <a:lumMod val="60000"/>
                    <a:lumOff val="40000"/>
                  </a:schemeClr>
                </a:solidFill>
              </a:defRPr>
            </a:lvl1pPr>
          </a:lstStyle>
          <a:p>
            <a:pPr lvl="0"/>
            <a:r>
              <a:rPr lang="en-US"/>
              <a:t>Link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42" presetClass="path" presetSubtype="0" decel="100000" fill="hold" grpId="1" nodeType="withEffect">
                                  <p:stCondLst>
                                    <p:cond delay="0"/>
                                  </p:stCondLst>
                                  <p:childTnLst>
                                    <p:animMotion origin="layout" path="M 2.08333E-6 2.96296E-6 L 2.08333E-6 0.03842 " pathEditMode="relative" rAng="0" ptsTypes="AA">
                                      <p:cBhvr>
                                        <p:cTn id="9" dur="500" spd="-100000" fill="hold"/>
                                        <p:tgtEl>
                                          <p:spTgt spid="6"/>
                                        </p:tgtEl>
                                        <p:attrNameLst>
                                          <p:attrName>ppt_x</p:attrName>
                                          <p:attrName>ppt_y</p:attrName>
                                        </p:attrNameLst>
                                      </p:cBhvr>
                                      <p:rCtr x="0" y="1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icrosoft Lear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rcRect/>
          <a:stretch>
            <a:fillRect/>
          </a:stretch>
        </p:blipFill>
        <p:spPr>
          <a:xfrm>
            <a:off x="0" y="0"/>
            <a:ext cx="12192000" cy="6858000"/>
          </a:xfrm>
          <a:prstGeom prst="rect">
            <a:avLst/>
          </a:prstGeom>
        </p:spPr>
      </p:pic>
      <p:pic>
        <p:nvPicPr>
          <p:cNvPr id="6" name="MS logo gray - EMF" descr="Microsoft logo, gray text version"/>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p:cNvSpPr txBox="1"/>
          <p:nvPr userDrawn="1"/>
        </p:nvSpPr>
        <p:spPr>
          <a:xfrm>
            <a:off x="568960" y="6259684"/>
            <a:ext cx="4163498" cy="307777"/>
          </a:xfrm>
          <a:prstGeom prst="rect">
            <a:avLst/>
          </a:prstGeom>
          <a:noFill/>
        </p:spPr>
        <p:txBody>
          <a:bodyPr wrap="square" lIns="0" tIns="0" rIns="0" bIns="0">
            <a:spAutoFit/>
          </a:bodyPr>
          <a:lstStyle>
            <a:lvl1pPr marL="0" marR="0" indent="0" algn="l" defTabSz="932815" rtl="0" eaLnBrk="1" fontAlgn="auto" latinLnBrk="0" hangingPunct="1">
              <a:lnSpc>
                <a:spcPct val="100000"/>
              </a:lnSpc>
              <a:spcBef>
                <a:spcPts val="0"/>
              </a:spcBef>
              <a:spcAft>
                <a:spcPts val="0"/>
              </a:spcAft>
              <a:buClrTx/>
              <a:buSzPct val="90000"/>
              <a:buFont typeface="Wingdings" panose="05000000000000000000" pitchFamily="2" charset="2"/>
              <a:buNone/>
              <a:defRPr sz="2400" kern="1200" spc="0" baseline="0">
                <a:solidFill>
                  <a:srgbClr val="0078D4"/>
                </a:solidFill>
                <a:latin typeface="+mj-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000"/>
              <a:t>Microsoft.com/Learn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4" name="Image" descr="Image"/>
          <p:cNvPicPr>
            <a:picLocks noChangeAspect="1"/>
          </p:cNvPicPr>
          <p:nvPr userDrawn="1"/>
        </p:nvPicPr>
        <p:blipFill>
          <a:blip r:embed="rId3"/>
          <a:stretch>
            <a:fillRect/>
          </a:stretch>
        </p:blipFill>
        <p:spPr>
          <a:xfrm>
            <a:off x="0" y="702520"/>
            <a:ext cx="12190286" cy="6155481"/>
          </a:xfrm>
          <a:prstGeom prst="rect">
            <a:avLst/>
          </a:prstGeom>
          <a:ln w="12700">
            <a:miter lim="400000"/>
            <a:headEnd/>
            <a:tailEnd/>
          </a:ln>
        </p:spPr>
      </p:pic>
      <p:sp>
        <p:nvSpPr>
          <p:cNvPr id="9" name="Title 1"/>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2" name="MS logo white - EMF" descr="Microsoft logo white text version"/>
          <p:cNvPicPr>
            <a:picLocks noChangeAspect="1"/>
          </p:cNvPicPr>
          <p:nvPr userDrawn="1"/>
        </p:nvPicPr>
        <p:blipFill>
          <a:blip r:embed="rId4"/>
          <a:stretch>
            <a:fillRect/>
          </a:stretch>
        </p:blipFill>
        <p:spPr bwMode="invGray">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4"/>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p:cNvSpPr>
            <a:spLocks noGrp="1"/>
          </p:cNvSpPr>
          <p:nvPr>
            <p:ph type="body" sz="quarter" idx="12"/>
          </p:nvPr>
        </p:nvSpPr>
        <p:spPr>
          <a:xfrm>
            <a:off x="6397171" y="1435100"/>
            <a:ext cx="5212080" cy="1649682"/>
          </a:xfrm>
        </p:spPr>
        <p:txBody>
          <a:bodyPr wrap="square">
            <a:spAutoFit/>
          </a:bodyPr>
          <a:lstStyle>
            <a:lvl1pPr marL="0" indent="0">
              <a:spcBef>
                <a:spcPts val="1225"/>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905" indent="0">
              <a:buFont typeface="Wingdings" panose="05000000000000000000" pitchFamily="2" charset="2"/>
              <a:buNone/>
              <a:defRPr sz="2000" b="0"/>
            </a:lvl2pPr>
            <a:lvl3pPr marL="450850" indent="0">
              <a:buFont typeface="Wingdings" panose="05000000000000000000" pitchFamily="2" charset="2"/>
              <a:buNone/>
              <a:defRPr sz="1600" b="0"/>
            </a:lvl3pPr>
            <a:lvl4pPr marL="652145"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p:cNvSpPr>
            <a:spLocks noGrp="1"/>
          </p:cNvSpPr>
          <p:nvPr>
            <p:ph type="body" sz="quarter" idx="16"/>
          </p:nvPr>
        </p:nvSpPr>
        <p:spPr>
          <a:xfrm>
            <a:off x="585217"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0" name="Text Placeholder 7"/>
          <p:cNvSpPr>
            <a:spLocks noGrp="1"/>
          </p:cNvSpPr>
          <p:nvPr>
            <p:ph type="body" sz="quarter" idx="14"/>
          </p:nvPr>
        </p:nvSpPr>
        <p:spPr>
          <a:xfrm>
            <a:off x="585217" y="2390775"/>
            <a:ext cx="3264408" cy="1760482"/>
          </a:xfrm>
        </p:spPr>
        <p:txBody>
          <a:bodyPr wrap="square">
            <a:spAutoFit/>
          </a:bodyPr>
          <a:lstStyle>
            <a:lvl1pPr marL="176530" indent="-176530">
              <a:defRPr lang="en-US" sz="2000" dirty="0"/>
            </a:lvl1pPr>
            <a:lvl2pPr marL="322580" indent="-151130">
              <a:defRPr lang="en-US" sz="1800" dirty="0"/>
            </a:lvl2pPr>
            <a:lvl3pPr marL="466725" indent="-138430">
              <a:defRPr lang="en-US" dirty="0"/>
            </a:lvl3pPr>
            <a:lvl4pPr marL="595630" indent="-128905">
              <a:defRPr lang="en-US" dirty="0"/>
            </a:lvl4pPr>
            <a:lvl5pPr marL="732155" indent="-1225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p:cNvSpPr>
            <a:spLocks noGrp="1"/>
          </p:cNvSpPr>
          <p:nvPr>
            <p:ph type="body" sz="quarter" idx="17"/>
          </p:nvPr>
        </p:nvSpPr>
        <p:spPr>
          <a:xfrm>
            <a:off x="4463796"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2" name="Text Placeholder 9"/>
          <p:cNvSpPr>
            <a:spLocks noGrp="1"/>
          </p:cNvSpPr>
          <p:nvPr>
            <p:ph type="body" sz="quarter" idx="15"/>
          </p:nvPr>
        </p:nvSpPr>
        <p:spPr>
          <a:xfrm>
            <a:off x="4463796" y="238413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p:cNvSpPr>
            <a:spLocks noGrp="1"/>
          </p:cNvSpPr>
          <p:nvPr>
            <p:ph type="body" sz="quarter" idx="18"/>
          </p:nvPr>
        </p:nvSpPr>
        <p:spPr>
          <a:xfrm>
            <a:off x="8342375" y="1438275"/>
            <a:ext cx="3264408" cy="738664"/>
          </a:xfrm>
        </p:spPr>
        <p:txBody>
          <a:bodyPr anchor="t"/>
          <a:lstStyle>
            <a:lvl1pPr marL="0" indent="0">
              <a:spcBef>
                <a:spcPts val="0"/>
              </a:spcBef>
              <a:buNone/>
              <a:defRPr sz="2400">
                <a:solidFill>
                  <a:schemeClr val="tx1"/>
                </a:solidFill>
                <a:latin typeface="+mj-lt"/>
              </a:defRPr>
            </a:lvl1pPr>
          </a:lstStyle>
          <a:p>
            <a:pPr lvl="0"/>
            <a:r>
              <a:rPr lang="en-US"/>
              <a:t>Click to edit Master text styles</a:t>
            </a:r>
          </a:p>
        </p:txBody>
      </p:sp>
      <p:sp>
        <p:nvSpPr>
          <p:cNvPr id="24" name="Text Placeholder 7"/>
          <p:cNvSpPr>
            <a:spLocks noGrp="1"/>
          </p:cNvSpPr>
          <p:nvPr>
            <p:ph type="body" sz="quarter" idx="19"/>
          </p:nvPr>
        </p:nvSpPr>
        <p:spPr>
          <a:xfrm>
            <a:off x="8342375" y="2390775"/>
            <a:ext cx="3264408" cy="1760482"/>
          </a:xfrm>
        </p:spPr>
        <p:txBody>
          <a:bodyPr wrap="square">
            <a:spAutoFit/>
          </a:bodyPr>
          <a:lstStyle>
            <a:lvl1pPr marL="176530" indent="-176530">
              <a:defRPr lang="en-US" sz="2000" dirty="0"/>
            </a:lvl1pPr>
            <a:lvl2pPr marL="398780" indent="-170180">
              <a:defRPr lang="en-US" sz="1800" dirty="0"/>
            </a:lvl2pPr>
            <a:lvl3pPr marL="555625" indent="-157480">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p:cNvSpPr>
            <a:spLocks noGrp="1"/>
          </p:cNvSpPr>
          <p:nvPr>
            <p:ph type="body" sz="quarter" idx="14"/>
          </p:nvPr>
        </p:nvSpPr>
        <p:spPr>
          <a:xfrm>
            <a:off x="584200"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p:cNvSpPr>
            <a:spLocks noGrp="1"/>
          </p:cNvSpPr>
          <p:nvPr>
            <p:ph type="body" sz="quarter" idx="15"/>
          </p:nvPr>
        </p:nvSpPr>
        <p:spPr>
          <a:xfrm>
            <a:off x="3413125"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p:cNvSpPr>
            <a:spLocks noGrp="1"/>
          </p:cNvSpPr>
          <p:nvPr>
            <p:ph type="body" sz="quarter" idx="19"/>
          </p:nvPr>
        </p:nvSpPr>
        <p:spPr>
          <a:xfrm>
            <a:off x="6244208" y="228311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p:cNvSpPr>
            <a:spLocks noGrp="1"/>
          </p:cNvSpPr>
          <p:nvPr>
            <p:ph type="body" sz="quarter" idx="21"/>
          </p:nvPr>
        </p:nvSpPr>
        <p:spPr>
          <a:xfrm>
            <a:off x="9073133" y="2276475"/>
            <a:ext cx="2532063" cy="1698927"/>
          </a:xfrm>
        </p:spPr>
        <p:txBody>
          <a:bodyPr wrap="square">
            <a:spAutoFit/>
          </a:bodyPr>
          <a:lstStyle>
            <a:lvl1pPr marL="141605" indent="-141605">
              <a:defRPr lang="en-US" sz="1800" dirty="0"/>
            </a:lvl1pPr>
            <a:lvl2pPr marL="285750" indent="-125730">
              <a:defRPr lang="en-US" sz="1600" dirty="0"/>
            </a:lvl2pPr>
            <a:lvl3pPr marL="438150" indent="-133350">
              <a:defRPr lang="en-US" dirty="0"/>
            </a:lvl3pPr>
            <a:lvl4pPr marL="567055" indent="-114300">
              <a:defRPr lang="en-US" dirty="0"/>
            </a:lvl4pPr>
            <a:lvl5pPr marL="685800" indent="-10985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2305" indent="0">
              <a:buNone/>
              <a:defRPr/>
            </a:lvl4pPr>
            <a:lvl5pPr marL="855980"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1756631" y="4984745"/>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4829556"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7902481"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20" name="TextBox 19"/>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p:cNvSpPr>
            <a:spLocks noGrp="1"/>
          </p:cNvSpPr>
          <p:nvPr>
            <p:ph type="body" sz="quarter" idx="16"/>
          </p:nvPr>
        </p:nvSpPr>
        <p:spPr>
          <a:xfrm>
            <a:off x="582612"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p:cNvSpPr>
            <a:spLocks noGrp="1"/>
          </p:cNvSpPr>
          <p:nvPr>
            <p:ph type="body" sz="quarter" idx="17"/>
          </p:nvPr>
        </p:nvSpPr>
        <p:spPr>
          <a:xfrm>
            <a:off x="3427985" y="4984746"/>
            <a:ext cx="2532888" cy="1284291"/>
          </a:xfrm>
        </p:spPr>
        <p:txBody>
          <a:bodyPr/>
          <a:lstStyle>
            <a:lvl1pPr marL="0" indent="0" algn="ctr">
              <a:spcBef>
                <a:spcPts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p:cNvSpPr>
            <a:spLocks noGrp="1"/>
          </p:cNvSpPr>
          <p:nvPr>
            <p:ph type="body" sz="quarter" idx="18"/>
          </p:nvPr>
        </p:nvSpPr>
        <p:spPr>
          <a:xfrm>
            <a:off x="6252243"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p:cNvSpPr>
            <a:spLocks noGrp="1"/>
          </p:cNvSpPr>
          <p:nvPr>
            <p:ph type="body" sz="quarter" idx="22"/>
          </p:nvPr>
        </p:nvSpPr>
        <p:spPr>
          <a:xfrm>
            <a:off x="9076500" y="4984746"/>
            <a:ext cx="2532888" cy="1284290"/>
          </a:xfrm>
        </p:spPr>
        <p:txBody>
          <a:bodyPr/>
          <a:lstStyle>
            <a:lvl1pPr marL="0" indent="0" algn="ctr">
              <a:spcBef>
                <a:spcPts val="0"/>
              </a:spcBef>
              <a:buNone/>
              <a:defRPr sz="2400">
                <a:latin typeface="+mj-lt"/>
              </a:defRPr>
            </a:lvl1pPr>
          </a:lstStyle>
          <a:p>
            <a:pPr lvl="0"/>
            <a:r>
              <a:rPr lang="en-US"/>
              <a:t>Click to edit Master text styles</a:t>
            </a:r>
          </a:p>
        </p:txBody>
      </p:sp>
      <p:sp>
        <p:nvSpPr>
          <p:cNvPr id="3" name="TextBox 2"/>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2000"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p>
        </p:txBody>
      </p:sp>
      <p:sp>
        <p:nvSpPr>
          <p:cNvPr id="6" name="Rectangle 5"/>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8" name="Text Placeholder 14"/>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tabLst>
                <a:tab pos="344170" algn="l"/>
              </a:tabLst>
              <a:defRPr sz="2400">
                <a:solidFill>
                  <a:schemeClr val="tx1"/>
                </a:solidFill>
                <a:latin typeface="Consolas" panose="020B0609020204030204" pitchFamily="49" charset="0"/>
                <a:cs typeface="Consolas" panose="020B0609020204030204" pitchFamily="49" charset="0"/>
              </a:defRPr>
            </a:lvl2pPr>
            <a:lvl3pPr marL="584835" indent="0">
              <a:buNone/>
              <a:tabLst>
                <a:tab pos="569595" algn="l"/>
              </a:tabLst>
              <a:defRPr sz="2400">
                <a:solidFill>
                  <a:schemeClr val="tx1"/>
                </a:solidFill>
                <a:latin typeface="Consolas" panose="020B0609020204030204" pitchFamily="49" charset="0"/>
                <a:cs typeface="Consolas" panose="020B0609020204030204" pitchFamily="49" charset="0"/>
              </a:defRPr>
            </a:lvl3pPr>
            <a:lvl4pPr marL="814705"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25"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de Bottom">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5" name="Rectangle 4"/>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7" name="Text Placeholder 14"/>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de Top">
    <p:spTree>
      <p:nvGrpSpPr>
        <p:cNvPr id="1" name=""/>
        <p:cNvGrpSpPr/>
        <p:nvPr/>
      </p:nvGrpSpPr>
      <p:grpSpPr>
        <a:xfrm>
          <a:off x="0" y="0"/>
          <a:ext cx="0" cy="0"/>
          <a:chOff x="0" y="0"/>
          <a:chExt cx="0" cy="0"/>
        </a:xfrm>
      </p:grpSpPr>
      <p:sp>
        <p:nvSpPr>
          <p:cNvPr id="5" name="Rectangle 4"/>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3" name="Title 2"/>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Text Placeholder 14"/>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600" indent="0">
              <a:buNone/>
              <a:defRPr sz="240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de Right s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
        <p:nvSpPr>
          <p:cNvPr id="3" name="Rectangle 2"/>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19" name="Text Placeholder 14"/>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de Left sde">
    <p:spTree>
      <p:nvGrpSpPr>
        <p:cNvPr id="1" name=""/>
        <p:cNvGrpSpPr/>
        <p:nvPr/>
      </p:nvGrpSpPr>
      <p:grpSpPr>
        <a:xfrm>
          <a:off x="0" y="0"/>
          <a:ext cx="0" cy="0"/>
          <a:chOff x="0" y="0"/>
          <a:chExt cx="0" cy="0"/>
        </a:xfrm>
      </p:grpSpPr>
      <p:sp>
        <p:nvSpPr>
          <p:cNvPr id="3" name="Rectangle 2"/>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l" defTabSz="932180" fontAlgn="base">
              <a:spcBef>
                <a:spcPct val="0"/>
              </a:spcBef>
              <a:spcAft>
                <a:spcPct val="0"/>
              </a:spcAft>
            </a:pPr>
            <a:endParaRPr lang="en-US" sz="2000" err="1">
              <a:solidFill>
                <a:srgbClr val="FFFFFF"/>
              </a:solidFill>
              <a:ea typeface="Segoe UI" panose="020B0502040204020203" pitchFamily="34" charset="0"/>
              <a:cs typeface="Segoe UI" panose="020B0502040204020203" pitchFamily="34" charset="0"/>
            </a:endParaRPr>
          </a:p>
        </p:txBody>
      </p:sp>
      <p:sp>
        <p:nvSpPr>
          <p:cNvPr id="2" name="Title 1"/>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2000">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71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200"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070"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2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200" indent="0">
              <a:buNone/>
              <a:defRPr/>
            </a:lvl3pPr>
            <a:lvl4pPr marL="685800" indent="0">
              <a:buNone/>
              <a:defRPr/>
            </a:lvl4pPr>
            <a:lvl5pPr marL="914400" indent="0">
              <a:buNone/>
              <a:defRPr/>
            </a:lvl5pPr>
          </a:lstStyle>
          <a:p>
            <a:pPr lvl="0"/>
            <a:r>
              <a:rPr lang="en-US"/>
              <a:t>Click to edit text</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43A5E"/>
        </a:solidFill>
        <a:effectLst/>
      </p:bgPr>
    </p:bg>
    <p:spTree>
      <p:nvGrpSpPr>
        <p:cNvPr id="1" name=""/>
        <p:cNvGrpSpPr/>
        <p:nvPr/>
      </p:nvGrpSpPr>
      <p:grpSpPr>
        <a:xfrm>
          <a:off x="0" y="0"/>
          <a:ext cx="0" cy="0"/>
          <a:chOff x="0" y="0"/>
          <a:chExt cx="0" cy="0"/>
        </a:xfrm>
      </p:grpSpPr>
      <p:pic>
        <p:nvPicPr>
          <p:cNvPr id="3"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7"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 or subtitle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pic>
        <p:nvPicPr>
          <p:cNvPr id="4" name="Image" descr="Image"/>
          <p:cNvPicPr>
            <a:picLocks noChangeAspect="1"/>
          </p:cNvPicPr>
          <p:nvPr userDrawn="1"/>
        </p:nvPicPr>
        <p:blipFill>
          <a:blip r:embed="rId2"/>
          <a:stretch>
            <a:fillRect/>
          </a:stretch>
        </p:blipFill>
        <p:spPr>
          <a:xfrm>
            <a:off x="1" y="0"/>
            <a:ext cx="12192000" cy="6858000"/>
          </a:xfrm>
          <a:prstGeom prst="rect">
            <a:avLst/>
          </a:prstGeom>
          <a:ln w="12700">
            <a:miter lim="400000"/>
            <a:headEnd/>
            <a:tailEnd/>
          </a:ln>
        </p:spPr>
      </p:pic>
      <p:pic>
        <p:nvPicPr>
          <p:cNvPr id="6" name="Image" descr="Image"/>
          <p:cNvPicPr>
            <a:picLocks noChangeAspect="1"/>
          </p:cNvPicPr>
          <p:nvPr userDrawn="1"/>
        </p:nvPicPr>
        <p:blipFill>
          <a:blip r:embed="rId3"/>
          <a:stretch>
            <a:fillRect/>
          </a:stretch>
        </p:blipFill>
        <p:spPr>
          <a:xfrm>
            <a:off x="1714" y="702519"/>
            <a:ext cx="12190286" cy="6155481"/>
          </a:xfrm>
          <a:prstGeom prst="rect">
            <a:avLst/>
          </a:prstGeom>
          <a:ln w="12700">
            <a:miter lim="400000"/>
            <a:headEnd/>
            <a:tailEnd/>
          </a:ln>
        </p:spPr>
      </p:pic>
      <p:sp>
        <p:nvSpPr>
          <p:cNvPr id="2" name="Title 1"/>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overrideClrMapping bg1="dk1" tx1="lt1" bg2="dk2" tx2="lt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815"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anose="020B0502040204020203" pitchFamily="34" charset="0"/>
              </a:defRPr>
            </a:lvl1pPr>
          </a:lstStyle>
          <a:p>
            <a:r>
              <a:rPr lang="en-US"/>
              <a:t>Section title</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 Blank 2">
    <p:bg>
      <p:bgPr>
        <a:solidFill>
          <a:srgbClr val="243A5E"/>
        </a:solidFill>
        <a:effectLst/>
      </p:bgPr>
    </p:bg>
    <p:spTree>
      <p:nvGrpSpPr>
        <p:cNvPr id="1" name=""/>
        <p:cNvGrpSpPr/>
        <p:nvPr/>
      </p:nvGrpSpPr>
      <p:grpSpPr>
        <a:xfrm>
          <a:off x="0" y="0"/>
          <a:ext cx="0" cy="0"/>
          <a:chOff x="0" y="0"/>
          <a:chExt cx="0" cy="0"/>
        </a:xfrm>
      </p:grpSpPr>
    </p:spTree>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spAutoFit/>
          </a:bodyPr>
          <a:lstStyle/>
          <a:p>
            <a:pPr defTabSz="932180" eaLnBrk="0" hangingPunct="0"/>
            <a:r>
              <a:rPr lang="en-US" sz="700">
                <a:solidFill>
                  <a:schemeClr val="tx1"/>
                </a:solidFill>
                <a:cs typeface="Segoe UI" panose="020B0502040204020203" pitchFamily="34" charset="0"/>
              </a:rPr>
              <a:t>© Copyright Microsoft Corporation. All rights reserved. </a:t>
            </a:r>
          </a:p>
        </p:txBody>
      </p:sp>
      <p:pic>
        <p:nvPicPr>
          <p:cNvPr id="5" name="MS logo white - EMF" descr="Microsoft logo white text version"/>
          <p:cNvPicPr>
            <a:picLocks noChangeAspect="1"/>
          </p:cNvPicPr>
          <p:nvPr userDrawn="1"/>
        </p:nvPicPr>
        <p:blipFill>
          <a:blip r:embed="rId2"/>
          <a:stretch>
            <a:fillRect/>
          </a:stretch>
        </p:blipFill>
        <p:spPr bwMode="black">
          <a:xfrm>
            <a:off x="584200" y="585788"/>
            <a:ext cx="1366245" cy="292608"/>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anose="020B0502040204020203" pitchFamily="34" charset="0"/>
                <a:cs typeface="Segoe UI" panose="020B0502040204020203" pitchFamily="34" charset="0"/>
              </a:defRPr>
            </a:lvl1pPr>
          </a:lstStyle>
          <a:p>
            <a:r>
              <a:rPr lang="en-US"/>
              <a:t>Click to edit Master title style</a:t>
            </a:r>
          </a:p>
        </p:txBody>
      </p:sp>
      <p:sp>
        <p:nvSpPr>
          <p:cNvPr id="5" name="Text Placeholder 4"/>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anose="020B0604020202020204" pitchFamily="34" charset="0"/>
              <a:buNone/>
              <a:defRPr sz="3700" spc="-51" baseline="0">
                <a:solidFill>
                  <a:srgbClr val="000000"/>
                </a:solidFill>
                <a:effectLst/>
                <a:latin typeface="Segoe UI" panose="020B0502040204020203" pitchFamily="34" charset="0"/>
                <a:ea typeface="Segoe UI" panose="020B0502040204020203" pitchFamily="34" charset="0"/>
                <a:cs typeface="Segoe UI" panose="020B0502040204020203" pitchFamily="34" charset="0"/>
              </a:defRPr>
            </a:lvl1pPr>
          </a:lstStyle>
          <a:p>
            <a:pPr lvl="0"/>
            <a:r>
              <a:rPr lang="en-US"/>
              <a:t>Next:</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4AD8191-20E1-44E5-8464-744F26504396}"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89E5D-9593-45A4-B3BE-6FBEFD60F270}" type="slidenum">
              <a:rPr lang="en-US" smtClean="0"/>
              <a:t>‹#›</a:t>
            </a:fld>
            <a:endParaRPr 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768435-DD3B-A64A-83AE-6E1472C734DE}"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768435-DD3B-A64A-83AE-6E1472C734DE}"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5DC4AA-26C1-8546-A5E8-BF0EE6480C6E}" type="slidenum">
              <a:rPr lang="en-US" smtClean="0"/>
              <a:t>‹#›</a:t>
            </a:fld>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A627400-D089-7447-864B-77479EBD421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627400-D089-7447-864B-77479EBD421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rgbClr val="66666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627400-D089-7447-864B-77479EBD421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627400-D089-7447-864B-77479EBD4214}"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627400-D089-7447-864B-77479EBD4214}" type="datetimeFigureOut">
              <a:rPr lang="en-US" smtClean="0"/>
              <a:t>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Code S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p:txBody>
          <a:bodyPr/>
          <a:lstStyle>
            <a:lvl1pPr marL="0" indent="0">
              <a:buNone/>
              <a:defRPr>
                <a:latin typeface="Consolas" panose="020B0609020204030204" pitchFamily="49" charset="0"/>
                <a:cs typeface="Consolas" panose="020B0609020204030204" pitchFamily="49" charset="0"/>
              </a:defRPr>
            </a:lvl1pPr>
            <a:lvl2pPr marL="457200" indent="0">
              <a:buNone/>
              <a:defRPr>
                <a:latin typeface="Consolas" panose="020B0609020204030204" pitchFamily="49" charset="0"/>
                <a:cs typeface="Consolas" panose="020B0609020204030204" pitchFamily="49" charset="0"/>
              </a:defRPr>
            </a:lvl2pPr>
            <a:lvl3pPr marL="914400" indent="0">
              <a:buNone/>
              <a:defRPr>
                <a:latin typeface="Consolas" panose="020B0609020204030204" pitchFamily="49" charset="0"/>
                <a:cs typeface="Consolas" panose="020B0609020204030204" pitchFamily="49" charset="0"/>
              </a:defRPr>
            </a:lvl3pPr>
            <a:lvl4pPr marL="1371600" indent="0">
              <a:buNone/>
              <a:defRPr>
                <a:latin typeface="Consolas" panose="020B0609020204030204" pitchFamily="49" charset="0"/>
                <a:cs typeface="Consolas" panose="020B0609020204030204" pitchFamily="49" charset="0"/>
              </a:defRPr>
            </a:lvl4pPr>
            <a:lvl5pPr marL="1828800" indent="0">
              <a:buNone/>
              <a:defRPr>
                <a:latin typeface="Consolas" panose="020B0609020204030204" pitchFamily="49" charset="0"/>
                <a:cs typeface="Consolas" panose="020B0609020204030204" pitchFamily="49" charset="0"/>
              </a:defRPr>
            </a:lvl5pPr>
          </a:lstStyle>
          <a:p>
            <a:pPr lvl="0"/>
            <a:r>
              <a:rPr lang="en-US"/>
              <a:t>Code sample</a:t>
            </a:r>
          </a:p>
        </p:txBody>
      </p:sp>
      <p:sp>
        <p:nvSpPr>
          <p:cNvPr id="4" name="Date Placeholder 3"/>
          <p:cNvSpPr>
            <a:spLocks noGrp="1"/>
          </p:cNvSpPr>
          <p:nvPr>
            <p:ph type="dt" sz="half" idx="10"/>
          </p:nvPr>
        </p:nvSpPr>
        <p:spPr/>
        <p:txBody>
          <a:bodyPr/>
          <a:lstStyle/>
          <a:p>
            <a:fld id="{0A627400-D089-7447-864B-77479EBD4214}" type="datetimeFigureOut">
              <a:rPr lang="en-US" smtClean="0"/>
              <a:t>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A627400-D089-7447-864B-77479EBD4214}"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6" name="Chart 5"/>
          <p:cNvGraphicFramePr/>
          <p:nvPr userDrawn="1"/>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gres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graphicFrame>
        <p:nvGraphicFramePr>
          <p:cNvPr id="7" name="Diagram 6"/>
          <p:cNvGraphicFramePr/>
          <p:nvPr userDrawn="1"/>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27400-D089-7447-864B-77479EBD4214}" type="datetimeFigureOut">
              <a:rPr lang="en-US" smtClean="0"/>
              <a:t>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627400-D089-7447-864B-77479EBD4214}" type="datetimeFigureOut">
              <a:rPr lang="en-US" smtClean="0"/>
              <a:t>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A627400-D089-7447-864B-77479EBD4214}" type="datetimeFigureOut">
              <a:rPr lang="en-US" smtClean="0"/>
              <a:t>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ACE531-2FE7-1449-9EEA-A972806695F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image" Target="../media/image5.emf"/><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theme" Target="../theme/theme3.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41" Type="http://schemas.openxmlformats.org/officeDocument/2006/relationships/slideLayout" Target="../slideLayouts/slideLayout66.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8.xml"/><Relationship Id="rId13" Type="http://schemas.openxmlformats.org/officeDocument/2006/relationships/theme" Target="../theme/theme4.xml"/><Relationship Id="rId3" Type="http://schemas.openxmlformats.org/officeDocument/2006/relationships/slideLayout" Target="../slideLayouts/slideLayout73.xml"/><Relationship Id="rId7" Type="http://schemas.openxmlformats.org/officeDocument/2006/relationships/slideLayout" Target="../slideLayouts/slideLayout77.xml"/><Relationship Id="rId12" Type="http://schemas.openxmlformats.org/officeDocument/2006/relationships/slideLayout" Target="../slideLayouts/slideLayout82.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11" Type="http://schemas.openxmlformats.org/officeDocument/2006/relationships/slideLayout" Target="../slideLayouts/slideLayout81.xml"/><Relationship Id="rId5" Type="http://schemas.openxmlformats.org/officeDocument/2006/relationships/slideLayout" Target="../slideLayouts/slideLayout75.xml"/><Relationship Id="rId10" Type="http://schemas.openxmlformats.org/officeDocument/2006/relationships/slideLayout" Target="../slideLayouts/slideLayout80.xml"/><Relationship Id="rId4" Type="http://schemas.openxmlformats.org/officeDocument/2006/relationships/slideLayout" Target="../slideLayouts/slideLayout74.xml"/><Relationship Id="rId9"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00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2/27/2021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2/27/2021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p:cNvGrpSpPr/>
          <p:nvPr userDrawn="1"/>
        </p:nvGrpSpPr>
        <p:grpSpPr>
          <a:xfrm>
            <a:off x="0" y="0"/>
            <a:ext cx="12192000" cy="6858000"/>
            <a:chOff x="0" y="0"/>
            <a:chExt cx="12192000" cy="6858000"/>
          </a:xfrm>
        </p:grpSpPr>
        <p:cxnSp>
          <p:nvCxnSpPr>
            <p:cNvPr id="7" name="Straight Connector 6"/>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sp>
        <p:nvSpPr>
          <p:cNvPr id="35" name=".32 square" hidden="1"/>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noAutofit/>
          </a:bodyPr>
          <a:lstStyle/>
          <a:p>
            <a:pPr algn="ctr" defTabSz="932180"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anose="020B0502040204020203" pitchFamily="34" charset="0"/>
              <a:cs typeface="Segoe UI" panose="020B0502040204020203"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p:cNvPicPr>
            <a:picLocks noChangeAspect="1"/>
          </p:cNvPicPr>
          <p:nvPr userDrawn="1"/>
        </p:nvPicPr>
        <p:blipFill rotWithShape="1">
          <a:blip r:embed="rId47"/>
          <a:srcRect l="762"/>
          <a:stretch>
            <a:fillRect/>
          </a:stretch>
        </p:blipFill>
        <p:spPr>
          <a:xfrm rot="5400000">
            <a:off x="9509760" y="2843773"/>
            <a:ext cx="6858000" cy="1170455"/>
          </a:xfrm>
          <a:prstGeom prst="rect">
            <a:avLst/>
          </a:prstGeom>
        </p:spPr>
      </p:pic>
    </p:spTree>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 id="2147483709" r:id="rId23"/>
    <p:sldLayoutId id="2147483710" r:id="rId24"/>
    <p:sldLayoutId id="2147483711" r:id="rId25"/>
    <p:sldLayoutId id="2147483712" r:id="rId26"/>
    <p:sldLayoutId id="2147483713" r:id="rId27"/>
    <p:sldLayoutId id="2147483714" r:id="rId28"/>
    <p:sldLayoutId id="2147483715" r:id="rId29"/>
    <p:sldLayoutId id="2147483716" r:id="rId30"/>
    <p:sldLayoutId id="2147483717" r:id="rId31"/>
    <p:sldLayoutId id="2147483718" r:id="rId32"/>
    <p:sldLayoutId id="2147483719" r:id="rId33"/>
    <p:sldLayoutId id="2147483720" r:id="rId34"/>
    <p:sldLayoutId id="2147483721" r:id="rId35"/>
    <p:sldLayoutId id="2147483722" r:id="rId36"/>
    <p:sldLayoutId id="2147483723" r:id="rId37"/>
    <p:sldLayoutId id="2147483724" r:id="rId38"/>
    <p:sldLayoutId id="2147483725" r:id="rId39"/>
    <p:sldLayoutId id="2147483726" r:id="rId40"/>
    <p:sldLayoutId id="2147483727" r:id="rId41"/>
    <p:sldLayoutId id="2147483728" r:id="rId42"/>
    <p:sldLayoutId id="2147483729" r:id="rId43"/>
    <p:sldLayoutId id="2147483730" r:id="rId44"/>
    <p:sldLayoutId id="2147483731" r:id="rId45"/>
  </p:sldLayoutIdLst>
  <p:hf sldNum="0" hdr="0" ftr="0" dt="0"/>
  <p:txStyles>
    <p:titleStyle>
      <a:lvl1pPr algn="l" defTabSz="932815"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anose="020B0502040204020203" pitchFamily="34" charset="0"/>
        </a:defRPr>
      </a:lvl1pPr>
    </p:titleStyle>
    <p:bodyStyle>
      <a:lvl1pPr marL="2286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800" kern="1200" spc="0" baseline="0">
          <a:solidFill>
            <a:schemeClr val="tx1"/>
          </a:solidFill>
          <a:latin typeface="+mn-lt"/>
          <a:ea typeface="+mn-ea"/>
          <a:cs typeface="Segoe UI" panose="020B0502040204020203" pitchFamily="34" charset="0"/>
        </a:defRPr>
      </a:lvl1pPr>
      <a:lvl2pPr marL="457200" marR="0" indent="-228600"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3280" marR="0" indent="-1809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4255" marR="0" indent="-168275" algn="l" defTabSz="932815" rtl="0" eaLnBrk="1" fontAlgn="auto" latinLnBrk="0" hangingPunct="1">
        <a:lnSpc>
          <a:spcPct val="100000"/>
        </a:lnSpc>
        <a:spcBef>
          <a:spcPct val="20000"/>
        </a:spcBef>
        <a:spcAft>
          <a:spcPts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476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9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580"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305" indent="-233045" algn="l" defTabSz="93281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32815" rtl="0" eaLnBrk="1" latinLnBrk="0" hangingPunct="1">
        <a:defRPr sz="1800" kern="1200">
          <a:solidFill>
            <a:schemeClr val="tx1"/>
          </a:solidFill>
          <a:latin typeface="+mn-lt"/>
          <a:ea typeface="+mn-ea"/>
          <a:cs typeface="+mn-cs"/>
        </a:defRPr>
      </a:lvl1pPr>
      <a:lvl2pPr marL="466090" algn="l" defTabSz="932815" rtl="0" eaLnBrk="1" latinLnBrk="0" hangingPunct="1">
        <a:defRPr sz="1800" kern="1200">
          <a:solidFill>
            <a:schemeClr val="tx1"/>
          </a:solidFill>
          <a:latin typeface="+mn-lt"/>
          <a:ea typeface="+mn-ea"/>
          <a:cs typeface="+mn-cs"/>
        </a:defRPr>
      </a:lvl2pPr>
      <a:lvl3pPr marL="932815" algn="l" defTabSz="932815" rtl="0" eaLnBrk="1" latinLnBrk="0" hangingPunct="1">
        <a:defRPr sz="1800" kern="1200">
          <a:solidFill>
            <a:schemeClr val="tx1"/>
          </a:solidFill>
          <a:latin typeface="+mn-lt"/>
          <a:ea typeface="+mn-ea"/>
          <a:cs typeface="+mn-cs"/>
        </a:defRPr>
      </a:lvl3pPr>
      <a:lvl4pPr marL="1398905" algn="l" defTabSz="932815" rtl="0" eaLnBrk="1" latinLnBrk="0" hangingPunct="1">
        <a:defRPr sz="1800" kern="1200">
          <a:solidFill>
            <a:schemeClr val="tx1"/>
          </a:solidFill>
          <a:latin typeface="+mn-lt"/>
          <a:ea typeface="+mn-ea"/>
          <a:cs typeface="+mn-cs"/>
        </a:defRPr>
      </a:lvl4pPr>
      <a:lvl5pPr marL="1865630" algn="l" defTabSz="932815" rtl="0" eaLnBrk="1" latinLnBrk="0" hangingPunct="1">
        <a:defRPr sz="1800" kern="1200">
          <a:solidFill>
            <a:schemeClr val="tx1"/>
          </a:solidFill>
          <a:latin typeface="+mn-lt"/>
          <a:ea typeface="+mn-ea"/>
          <a:cs typeface="+mn-cs"/>
        </a:defRPr>
      </a:lvl5pPr>
      <a:lvl6pPr marL="2331720" algn="l" defTabSz="932815" rtl="0" eaLnBrk="1" latinLnBrk="0" hangingPunct="1">
        <a:defRPr sz="1800" kern="1200">
          <a:solidFill>
            <a:schemeClr val="tx1"/>
          </a:solidFill>
          <a:latin typeface="+mn-lt"/>
          <a:ea typeface="+mn-ea"/>
          <a:cs typeface="+mn-cs"/>
        </a:defRPr>
      </a:lvl6pPr>
      <a:lvl7pPr marL="2798445" algn="l" defTabSz="932815" rtl="0" eaLnBrk="1" latinLnBrk="0" hangingPunct="1">
        <a:defRPr sz="1800" kern="1200">
          <a:solidFill>
            <a:schemeClr val="tx1"/>
          </a:solidFill>
          <a:latin typeface="+mn-lt"/>
          <a:ea typeface="+mn-ea"/>
          <a:cs typeface="+mn-cs"/>
        </a:defRPr>
      </a:lvl7pPr>
      <a:lvl8pPr marL="3264535" algn="l" defTabSz="932815" rtl="0" eaLnBrk="1" latinLnBrk="0" hangingPunct="1">
        <a:defRPr sz="1800" kern="1200">
          <a:solidFill>
            <a:schemeClr val="tx1"/>
          </a:solidFill>
          <a:latin typeface="+mn-lt"/>
          <a:ea typeface="+mn-ea"/>
          <a:cs typeface="+mn-cs"/>
        </a:defRPr>
      </a:lvl8pPr>
      <a:lvl9pPr marL="3731260" algn="l" defTabSz="93281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0A627400-D089-7447-864B-77479EBD4214}" type="datetimeFigureOut">
              <a:rPr lang="en-US" smtClean="0"/>
              <a:t>2/27/2021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.NET Conf 2020</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fld id="{CDACE531-2FE7-1449-9EEA-A972806695F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914400" rtl="0" eaLnBrk="1" latinLnBrk="0" hangingPunct="1">
        <a:lnSpc>
          <a:spcPct val="90000"/>
        </a:lnSpc>
        <a:spcBef>
          <a:spcPct val="0"/>
        </a:spcBef>
        <a:buNone/>
        <a:defRPr sz="4400" kern="1200">
          <a:solidFill>
            <a:schemeClr val="accent2">
              <a:lumMod val="50000"/>
            </a:schemeClr>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8.sv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itle 2"/>
          <p:cNvSpPr>
            <a:spLocks noGrp="1"/>
          </p:cNvSpPr>
          <p:nvPr/>
        </p:nvSpPr>
        <p:spPr>
          <a:xfrm>
            <a:off x="4535382" y="2979516"/>
            <a:ext cx="6841864" cy="7581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b="1" kern="0" dirty="0">
                <a:solidFill>
                  <a:schemeClr val="tx1"/>
                </a:solidFill>
                <a:latin typeface="Open Sans" panose="020B0606030504020204"/>
                <a:sym typeface="+mn-ea"/>
              </a:rPr>
              <a:t>#4       E</a:t>
            </a:r>
            <a:r>
              <a:rPr lang="en-US" altLang="zh-CN" sz="4800" b="1" kern="0" dirty="0">
                <a:solidFill>
                  <a:schemeClr val="tx1"/>
                </a:solidFill>
                <a:latin typeface="Open Sans" panose="020B0606030504020204"/>
                <a:sym typeface="+mn-ea"/>
              </a:rPr>
              <a:t>cho Server</a:t>
            </a:r>
            <a:endParaRPr lang="en-US" sz="4800" dirty="0">
              <a:solidFill>
                <a:schemeClr val="tx1"/>
              </a:solidFill>
              <a:latin typeface="微软雅黑" panose="020B0503020204020204" pitchFamily="34" charset="-122"/>
              <a:ea typeface="微软雅黑" panose="020B0503020204020204" pitchFamily="34" charset="-122"/>
            </a:endParaRPr>
          </a:p>
        </p:txBody>
      </p:sp>
      <p:pic>
        <p:nvPicPr>
          <p:cNvPr id="7" name="图片 6" descr="hero"/>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5714" y="2383046"/>
            <a:ext cx="3154464" cy="4107322"/>
          </a:xfrm>
          <a:prstGeom prst="rect">
            <a:avLst/>
          </a:prstGeom>
        </p:spPr>
      </p:pic>
      <p:sp>
        <p:nvSpPr>
          <p:cNvPr id="9" name="矩形 8">
            <a:extLst>
              <a:ext uri="{FF2B5EF4-FFF2-40B4-BE49-F238E27FC236}">
                <a16:creationId xmlns:a16="http://schemas.microsoft.com/office/drawing/2014/main" id="{A76EC6C5-F9B2-43CE-BE45-CBB230D51706}"/>
              </a:ext>
            </a:extLst>
          </p:cNvPr>
          <p:cNvSpPr/>
          <p:nvPr/>
        </p:nvSpPr>
        <p:spPr>
          <a:xfrm>
            <a:off x="8493615" y="162899"/>
            <a:ext cx="3698385" cy="369332"/>
          </a:xfrm>
          <a:prstGeom prst="rect">
            <a:avLst/>
          </a:prstGeom>
        </p:spPr>
        <p:txBody>
          <a:bodyPr wrap="none">
            <a:spAutoFit/>
          </a:bodyPr>
          <a:lstStyle/>
          <a:p>
            <a:r>
              <a:rPr lang="en-US" altLang="zh-CN" dirty="0" err="1">
                <a:latin typeface="微软雅黑" panose="020B0503020204020204" pitchFamily="34" charset="-122"/>
                <a:ea typeface="微软雅黑" panose="020B0503020204020204" pitchFamily="34" charset="-122"/>
              </a:rPr>
              <a:t>.Net</a:t>
            </a:r>
            <a:r>
              <a:rPr lang="en-US" altLang="zh-CN" dirty="0">
                <a:latin typeface="微软雅黑" panose="020B0503020204020204" pitchFamily="34" charset="-122"/>
                <a:ea typeface="微软雅黑" panose="020B0503020204020204" pitchFamily="34" charset="-122"/>
              </a:rPr>
              <a:t> core 3.1 </a:t>
            </a:r>
            <a:r>
              <a:rPr lang="en-US" altLang="zh-CN" dirty="0" err="1">
                <a:latin typeface="微软雅黑" panose="020B0503020204020204" pitchFamily="34" charset="-122"/>
                <a:ea typeface="微软雅黑" panose="020B0503020204020204" pitchFamily="34" charset="-122"/>
              </a:rPr>
              <a:t>Dotnetty</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实战系列</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25962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3" name="矩形 2">
            <a:extLst>
              <a:ext uri="{FF2B5EF4-FFF2-40B4-BE49-F238E27FC236}">
                <a16:creationId xmlns:a16="http://schemas.microsoft.com/office/drawing/2014/main" id="{5E31BD01-673B-479A-A3E6-FD65FD9D0665}"/>
              </a:ext>
            </a:extLst>
          </p:cNvPr>
          <p:cNvSpPr/>
          <p:nvPr/>
        </p:nvSpPr>
        <p:spPr>
          <a:xfrm>
            <a:off x="491478" y="1195727"/>
            <a:ext cx="4690451" cy="369332"/>
          </a:xfrm>
          <a:prstGeom prst="rect">
            <a:avLst/>
          </a:prstGeom>
        </p:spPr>
        <p:txBody>
          <a:bodyPr wrap="none">
            <a:spAutoFit/>
          </a:bodyPr>
          <a:lstStyle/>
          <a:p>
            <a:r>
              <a:rPr lang="zh-CN" altLang="en-US" dirty="0">
                <a:solidFill>
                  <a:schemeClr val="tx2"/>
                </a:solidFill>
              </a:rPr>
              <a:t>开源地址：</a:t>
            </a:r>
            <a:r>
              <a:rPr lang="zh-CN" altLang="en-US" dirty="0">
                <a:solidFill>
                  <a:schemeClr val="accent4"/>
                </a:solidFill>
              </a:rPr>
              <a:t>https://github.com/Azure/DotNetty</a:t>
            </a:r>
          </a:p>
        </p:txBody>
      </p:sp>
      <p:pic>
        <p:nvPicPr>
          <p:cNvPr id="4" name="图片 3">
            <a:extLst>
              <a:ext uri="{FF2B5EF4-FFF2-40B4-BE49-F238E27FC236}">
                <a16:creationId xmlns:a16="http://schemas.microsoft.com/office/drawing/2014/main" id="{32DD0503-2C2E-4A86-B74C-4DA4D201EB28}"/>
              </a:ext>
            </a:extLst>
          </p:cNvPr>
          <p:cNvPicPr>
            <a:picLocks noChangeAspect="1"/>
          </p:cNvPicPr>
          <p:nvPr/>
        </p:nvPicPr>
        <p:blipFill>
          <a:blip r:embed="rId5"/>
          <a:stretch>
            <a:fillRect/>
          </a:stretch>
        </p:blipFill>
        <p:spPr>
          <a:xfrm>
            <a:off x="6694562" y="1195727"/>
            <a:ext cx="2817362" cy="2901462"/>
          </a:xfrm>
          <a:prstGeom prst="rect">
            <a:avLst/>
          </a:prstGeom>
        </p:spPr>
      </p:pic>
      <p:pic>
        <p:nvPicPr>
          <p:cNvPr id="3074" name="Picture 2" descr="https://pic3.zhimg.com/80/v2-1998974a8f5c6c405404c54f127227d2_720w.jpg">
            <a:extLst>
              <a:ext uri="{FF2B5EF4-FFF2-40B4-BE49-F238E27FC236}">
                <a16:creationId xmlns:a16="http://schemas.microsoft.com/office/drawing/2014/main" id="{8DDD7E39-79D2-44ED-A940-797540D22B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4562" y="4366090"/>
            <a:ext cx="2466975" cy="19907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ABF8FDBC-9F10-4CE3-B48B-FDF1FEED64E4}"/>
              </a:ext>
            </a:extLst>
          </p:cNvPr>
          <p:cNvSpPr/>
          <p:nvPr/>
        </p:nvSpPr>
        <p:spPr>
          <a:xfrm>
            <a:off x="491478" y="1639767"/>
            <a:ext cx="6096000" cy="3323987"/>
          </a:xfrm>
          <a:prstGeom prst="rect">
            <a:avLst/>
          </a:prstGeom>
        </p:spPr>
        <p:txBody>
          <a:bodyPr>
            <a:spAutoFit/>
          </a:bodyPr>
          <a:lstStyle/>
          <a:p>
            <a:r>
              <a:rPr lang="en-US" altLang="zh-CN" sz="1400" dirty="0" err="1">
                <a:solidFill>
                  <a:schemeClr val="tx2"/>
                </a:solidFill>
                <a:latin typeface="-apple-system"/>
              </a:rPr>
              <a:t>DotNetty.Common</a:t>
            </a:r>
            <a:r>
              <a:rPr lang="en-US" altLang="zh-CN" sz="1400" dirty="0">
                <a:solidFill>
                  <a:schemeClr val="tx2"/>
                </a:solidFill>
                <a:latin typeface="-apple-system"/>
              </a:rPr>
              <a:t> </a:t>
            </a:r>
            <a:r>
              <a:rPr lang="zh-CN" altLang="en-US" sz="1400" dirty="0">
                <a:solidFill>
                  <a:schemeClr val="tx2"/>
                </a:solidFill>
                <a:latin typeface="-apple-system"/>
              </a:rPr>
              <a:t>是公共的类库项目，包装线程池，并行任务和常用帮助类的封装</a:t>
            </a:r>
            <a:endParaRPr lang="en-US" altLang="zh-CN" sz="1400" dirty="0">
              <a:solidFill>
                <a:schemeClr val="tx2"/>
              </a:solidFill>
              <a:latin typeface="-apple-system"/>
            </a:endParaRPr>
          </a:p>
          <a:p>
            <a:br>
              <a:rPr lang="zh-CN" altLang="en-US" sz="1400" dirty="0">
                <a:solidFill>
                  <a:schemeClr val="tx2"/>
                </a:solidFill>
              </a:rPr>
            </a:br>
            <a:r>
              <a:rPr lang="en-US" altLang="zh-CN" sz="1400" dirty="0" err="1">
                <a:solidFill>
                  <a:schemeClr val="tx2"/>
                </a:solidFill>
                <a:latin typeface="-apple-system"/>
              </a:rPr>
              <a:t>DotNetty.Transport</a:t>
            </a:r>
            <a:r>
              <a:rPr lang="en-US" altLang="zh-CN" sz="1400" dirty="0">
                <a:solidFill>
                  <a:schemeClr val="tx2"/>
                </a:solidFill>
                <a:latin typeface="-apple-system"/>
              </a:rPr>
              <a:t> </a:t>
            </a:r>
            <a:r>
              <a:rPr lang="zh-CN" altLang="en-US" sz="1400" dirty="0">
                <a:solidFill>
                  <a:schemeClr val="tx2"/>
                </a:solidFill>
                <a:latin typeface="-apple-system"/>
              </a:rPr>
              <a:t>是</a:t>
            </a:r>
            <a:r>
              <a:rPr lang="en-US" altLang="zh-CN" sz="1400" dirty="0" err="1">
                <a:solidFill>
                  <a:schemeClr val="tx2"/>
                </a:solidFill>
                <a:latin typeface="-apple-system"/>
              </a:rPr>
              <a:t>DotNetty</a:t>
            </a:r>
            <a:r>
              <a:rPr lang="zh-CN" altLang="en-US" sz="1400" dirty="0">
                <a:solidFill>
                  <a:schemeClr val="tx2"/>
                </a:solidFill>
                <a:latin typeface="-apple-system"/>
              </a:rPr>
              <a:t>核心的实现例如：</a:t>
            </a:r>
            <a:r>
              <a:rPr lang="en-US" altLang="zh-CN" sz="1400" dirty="0">
                <a:solidFill>
                  <a:schemeClr val="tx2"/>
                </a:solidFill>
                <a:latin typeface="-apple-system"/>
              </a:rPr>
              <a:t>Bootstrapping</a:t>
            </a:r>
            <a:r>
              <a:rPr lang="zh-CN" altLang="en-US" sz="1400" dirty="0">
                <a:solidFill>
                  <a:schemeClr val="tx2"/>
                </a:solidFill>
                <a:latin typeface="-apple-system"/>
              </a:rPr>
              <a:t>程序引导类 ，</a:t>
            </a:r>
            <a:r>
              <a:rPr lang="en-US" altLang="zh-CN" sz="1400" dirty="0">
                <a:solidFill>
                  <a:schemeClr val="tx2"/>
                </a:solidFill>
                <a:latin typeface="-apple-system"/>
              </a:rPr>
              <a:t>Channels </a:t>
            </a:r>
            <a:r>
              <a:rPr lang="zh-CN" altLang="en-US" sz="1400" dirty="0">
                <a:solidFill>
                  <a:schemeClr val="tx2"/>
                </a:solidFill>
                <a:latin typeface="-apple-system"/>
              </a:rPr>
              <a:t>管道类（</a:t>
            </a:r>
            <a:r>
              <a:rPr lang="en-US" altLang="zh-CN" sz="1400" dirty="0">
                <a:solidFill>
                  <a:schemeClr val="tx2"/>
                </a:solidFill>
                <a:latin typeface="-apple-system"/>
              </a:rPr>
              <a:t>socket</a:t>
            </a:r>
            <a:r>
              <a:rPr lang="zh-CN" altLang="en-US" sz="1400" dirty="0">
                <a:solidFill>
                  <a:schemeClr val="tx2"/>
                </a:solidFill>
                <a:latin typeface="-apple-system"/>
              </a:rPr>
              <a:t>每有一个连接客户端就会创建一个</a:t>
            </a:r>
            <a:r>
              <a:rPr lang="en-US" altLang="zh-CN" sz="1400" dirty="0" err="1">
                <a:solidFill>
                  <a:schemeClr val="tx2"/>
                </a:solidFill>
                <a:latin typeface="-apple-system"/>
              </a:rPr>
              <a:t>channne</a:t>
            </a:r>
            <a:r>
              <a:rPr lang="zh-CN" altLang="en-US" sz="1400" dirty="0">
                <a:solidFill>
                  <a:schemeClr val="tx2"/>
                </a:solidFill>
                <a:latin typeface="-apple-system"/>
              </a:rPr>
              <a:t>）等等</a:t>
            </a:r>
            <a:endParaRPr lang="en-US" altLang="zh-CN" sz="1400" dirty="0">
              <a:solidFill>
                <a:schemeClr val="tx2"/>
              </a:solidFill>
              <a:latin typeface="-apple-system"/>
            </a:endParaRPr>
          </a:p>
          <a:p>
            <a:br>
              <a:rPr lang="zh-CN" altLang="en-US" sz="1400" dirty="0">
                <a:solidFill>
                  <a:schemeClr val="tx2"/>
                </a:solidFill>
              </a:rPr>
            </a:br>
            <a:r>
              <a:rPr lang="en-US" altLang="zh-CN" sz="1400" dirty="0" err="1">
                <a:solidFill>
                  <a:schemeClr val="tx2"/>
                </a:solidFill>
                <a:latin typeface="-apple-system"/>
              </a:rPr>
              <a:t>DotNetty.Buffers</a:t>
            </a:r>
            <a:r>
              <a:rPr lang="en-US" altLang="zh-CN" sz="1400" dirty="0">
                <a:solidFill>
                  <a:schemeClr val="tx2"/>
                </a:solidFill>
                <a:latin typeface="-apple-system"/>
              </a:rPr>
              <a:t> </a:t>
            </a:r>
            <a:r>
              <a:rPr lang="zh-CN" altLang="en-US" sz="1400" dirty="0">
                <a:solidFill>
                  <a:schemeClr val="tx2"/>
                </a:solidFill>
                <a:latin typeface="-apple-system"/>
              </a:rPr>
              <a:t>是对内存缓冲区管理的封装（主要在接收和发出是对</a:t>
            </a:r>
            <a:r>
              <a:rPr lang="en-US" altLang="zh-CN" sz="1400" dirty="0">
                <a:solidFill>
                  <a:schemeClr val="tx2"/>
                </a:solidFill>
                <a:latin typeface="-apple-system"/>
              </a:rPr>
              <a:t>socket</a:t>
            </a:r>
            <a:r>
              <a:rPr lang="zh-CN" altLang="en-US" sz="1400" dirty="0">
                <a:solidFill>
                  <a:schemeClr val="tx2"/>
                </a:solidFill>
                <a:latin typeface="-apple-system"/>
              </a:rPr>
              <a:t>通讯内容进行缓存管理）</a:t>
            </a:r>
            <a:endParaRPr lang="en-US" altLang="zh-CN" sz="1400" dirty="0">
              <a:solidFill>
                <a:schemeClr val="tx2"/>
              </a:solidFill>
              <a:latin typeface="-apple-system"/>
            </a:endParaRPr>
          </a:p>
          <a:p>
            <a:br>
              <a:rPr lang="zh-CN" altLang="en-US" sz="1400" dirty="0">
                <a:solidFill>
                  <a:schemeClr val="tx2"/>
                </a:solidFill>
              </a:rPr>
            </a:br>
            <a:r>
              <a:rPr lang="en-US" altLang="zh-CN" sz="1400" dirty="0" err="1">
                <a:solidFill>
                  <a:schemeClr val="tx2"/>
                </a:solidFill>
                <a:latin typeface="-apple-system"/>
              </a:rPr>
              <a:t>DotNetty.Codes</a:t>
            </a:r>
            <a:r>
              <a:rPr lang="en-US" altLang="zh-CN" sz="1400" dirty="0">
                <a:solidFill>
                  <a:schemeClr val="tx2"/>
                </a:solidFill>
                <a:latin typeface="-apple-system"/>
              </a:rPr>
              <a:t> </a:t>
            </a:r>
            <a:r>
              <a:rPr lang="zh-CN" altLang="en-US" sz="1400" dirty="0">
                <a:solidFill>
                  <a:schemeClr val="tx2"/>
                </a:solidFill>
                <a:latin typeface="-apple-system"/>
              </a:rPr>
              <a:t>是对编码器解码器的封装，包括一些基础基类的实现，我们在项目中自定义的协议，都要继承该项目的特定基类和实现（该类库在整个通讯环节是重中之重）</a:t>
            </a:r>
            <a:endParaRPr lang="en-US" altLang="zh-CN" sz="1400" dirty="0">
              <a:solidFill>
                <a:schemeClr val="tx2"/>
              </a:solidFill>
              <a:latin typeface="-apple-system"/>
            </a:endParaRPr>
          </a:p>
          <a:p>
            <a:br>
              <a:rPr lang="zh-CN" altLang="en-US" sz="1400" dirty="0">
                <a:solidFill>
                  <a:schemeClr val="tx2"/>
                </a:solidFill>
              </a:rPr>
            </a:br>
            <a:r>
              <a:rPr lang="en-US" altLang="zh-CN" sz="1400" dirty="0" err="1">
                <a:solidFill>
                  <a:schemeClr val="tx2"/>
                </a:solidFill>
                <a:latin typeface="-apple-system"/>
              </a:rPr>
              <a:t>DotNetty.Handlers</a:t>
            </a:r>
            <a:r>
              <a:rPr lang="en-US" altLang="zh-CN" sz="1400" dirty="0">
                <a:solidFill>
                  <a:schemeClr val="tx2"/>
                </a:solidFill>
                <a:latin typeface="-apple-system"/>
              </a:rPr>
              <a:t> </a:t>
            </a:r>
            <a:r>
              <a:rPr lang="zh-CN" altLang="en-US" sz="1400" dirty="0">
                <a:solidFill>
                  <a:schemeClr val="tx2"/>
                </a:solidFill>
                <a:latin typeface="-apple-system"/>
              </a:rPr>
              <a:t>封装了常用的管道处理器，比如</a:t>
            </a:r>
            <a:r>
              <a:rPr lang="en-US" altLang="zh-CN" sz="1400" dirty="0" err="1">
                <a:solidFill>
                  <a:schemeClr val="tx2"/>
                </a:solidFill>
                <a:latin typeface="-apple-system"/>
              </a:rPr>
              <a:t>Tls</a:t>
            </a:r>
            <a:r>
              <a:rPr lang="zh-CN" altLang="en-US" sz="1400" dirty="0">
                <a:solidFill>
                  <a:schemeClr val="tx2"/>
                </a:solidFill>
                <a:latin typeface="-apple-system"/>
              </a:rPr>
              <a:t>编解码，超时机制，心跳检查，日志等。（企业级开发中必不可少的处理类）</a:t>
            </a:r>
            <a:endParaRPr lang="zh-CN" altLang="en-US" sz="1400" dirty="0">
              <a:solidFill>
                <a:schemeClr val="tx2"/>
              </a:solidFill>
            </a:endParaRPr>
          </a:p>
        </p:txBody>
      </p:sp>
    </p:spTree>
    <p:extLst>
      <p:ext uri="{BB962C8B-B14F-4D97-AF65-F5344CB8AC3E}">
        <p14:creationId xmlns:p14="http://schemas.microsoft.com/office/powerpoint/2010/main" val="388016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584938"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art1.1</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10" name="矩形 9">
            <a:extLst>
              <a:ext uri="{FF2B5EF4-FFF2-40B4-BE49-F238E27FC236}">
                <a16:creationId xmlns:a16="http://schemas.microsoft.com/office/drawing/2014/main" id="{32494095-EE40-473E-BDF8-9DD53BBF32CD}"/>
              </a:ext>
            </a:extLst>
          </p:cNvPr>
          <p:cNvSpPr/>
          <p:nvPr/>
        </p:nvSpPr>
        <p:spPr>
          <a:xfrm>
            <a:off x="181434" y="1749501"/>
            <a:ext cx="11749727" cy="646331"/>
          </a:xfrm>
          <a:prstGeom prst="rect">
            <a:avLst/>
          </a:prstGeom>
        </p:spPr>
        <p:txBody>
          <a:bodyPr wrap="square">
            <a:spAutoFit/>
          </a:bodyPr>
          <a:lstStyle/>
          <a:p>
            <a:r>
              <a:rPr lang="en-US" altLang="zh-CN" b="1" dirty="0">
                <a:solidFill>
                  <a:schemeClr val="accent3">
                    <a:lumMod val="40000"/>
                    <a:lumOff val="60000"/>
                  </a:schemeClr>
                </a:solidFill>
              </a:rPr>
              <a:t>Echo Server</a:t>
            </a:r>
            <a:r>
              <a:rPr lang="zh-CN" altLang="en-US" b="1" dirty="0">
                <a:solidFill>
                  <a:schemeClr val="accent3">
                    <a:lumMod val="40000"/>
                    <a:lumOff val="60000"/>
                  </a:schemeClr>
                </a:solidFill>
              </a:rPr>
              <a:t>具现化理解是山谷中的回声。这个概念引用到</a:t>
            </a:r>
            <a:r>
              <a:rPr lang="en-US" altLang="zh-CN" b="1" dirty="0" err="1">
                <a:solidFill>
                  <a:schemeClr val="accent3">
                    <a:lumMod val="40000"/>
                    <a:lumOff val="60000"/>
                  </a:schemeClr>
                </a:solidFill>
              </a:rPr>
              <a:t>dotnetty</a:t>
            </a:r>
            <a:r>
              <a:rPr lang="zh-CN" altLang="en-US" b="1" dirty="0">
                <a:solidFill>
                  <a:schemeClr val="accent3">
                    <a:lumMod val="40000"/>
                    <a:lumOff val="60000"/>
                  </a:schemeClr>
                </a:solidFill>
              </a:rPr>
              <a:t>中就是为了体现出</a:t>
            </a:r>
            <a:r>
              <a:rPr lang="en-US" altLang="zh-CN" b="1" dirty="0">
                <a:solidFill>
                  <a:schemeClr val="accent3">
                    <a:lumMod val="40000"/>
                    <a:lumOff val="60000"/>
                  </a:schemeClr>
                </a:solidFill>
              </a:rPr>
              <a:t>socket</a:t>
            </a:r>
            <a:r>
              <a:rPr lang="zh-CN" altLang="en-US" b="1" dirty="0">
                <a:solidFill>
                  <a:schemeClr val="accent3">
                    <a:lumMod val="40000"/>
                    <a:lumOff val="60000"/>
                  </a:schemeClr>
                </a:solidFill>
              </a:rPr>
              <a:t>中</a:t>
            </a:r>
            <a:r>
              <a:rPr lang="en-US" altLang="zh-CN" b="1" dirty="0">
                <a:solidFill>
                  <a:schemeClr val="accent3">
                    <a:lumMod val="40000"/>
                    <a:lumOff val="60000"/>
                  </a:schemeClr>
                </a:solidFill>
              </a:rPr>
              <a:t>client</a:t>
            </a:r>
            <a:r>
              <a:rPr lang="zh-CN" altLang="en-US" b="1" dirty="0">
                <a:solidFill>
                  <a:schemeClr val="accent3">
                    <a:lumMod val="40000"/>
                    <a:lumOff val="60000"/>
                  </a:schemeClr>
                </a:solidFill>
              </a:rPr>
              <a:t>和</a:t>
            </a:r>
            <a:r>
              <a:rPr lang="en-US" altLang="zh-CN" b="1" dirty="0">
                <a:solidFill>
                  <a:schemeClr val="accent3">
                    <a:lumMod val="40000"/>
                    <a:lumOff val="60000"/>
                  </a:schemeClr>
                </a:solidFill>
              </a:rPr>
              <a:t>server</a:t>
            </a:r>
            <a:r>
              <a:rPr lang="zh-CN" altLang="en-US" b="1" dirty="0">
                <a:solidFill>
                  <a:schemeClr val="accent3">
                    <a:lumMod val="40000"/>
                    <a:lumOff val="60000"/>
                  </a:schemeClr>
                </a:solidFill>
              </a:rPr>
              <a:t>内容交互的一种应答模式。</a:t>
            </a:r>
            <a:endParaRPr lang="en-US" altLang="zh-CN" sz="1600" b="1" kern="0" dirty="0">
              <a:solidFill>
                <a:schemeClr val="accent3">
                  <a:lumMod val="40000"/>
                  <a:lumOff val="60000"/>
                </a:schemeClr>
              </a:solidFill>
              <a:latin typeface="Open Sans" panose="020B0606030504020204" pitchFamily="34" charset="0"/>
              <a:cs typeface="Open Sans" panose="020B0606030504020204" pitchFamily="34" charset="0"/>
            </a:endParaRPr>
          </a:p>
        </p:txBody>
      </p:sp>
      <p:sp>
        <p:nvSpPr>
          <p:cNvPr id="11" name="矩形 10">
            <a:extLst>
              <a:ext uri="{FF2B5EF4-FFF2-40B4-BE49-F238E27FC236}">
                <a16:creationId xmlns:a16="http://schemas.microsoft.com/office/drawing/2014/main" id="{708F0B30-5ADD-41FD-B75E-4A70B62F9B68}"/>
              </a:ext>
            </a:extLst>
          </p:cNvPr>
          <p:cNvSpPr/>
          <p:nvPr/>
        </p:nvSpPr>
        <p:spPr>
          <a:xfrm>
            <a:off x="183664" y="1379683"/>
            <a:ext cx="2212401" cy="369332"/>
          </a:xfrm>
          <a:prstGeom prst="rect">
            <a:avLst/>
          </a:prstGeom>
        </p:spPr>
        <p:txBody>
          <a:bodyPr wrap="none">
            <a:spAutoFit/>
          </a:bodyPr>
          <a:lstStyle/>
          <a:p>
            <a:pPr algn="ctr"/>
            <a:r>
              <a:rPr lang="zh-CN" altLang="en-US" dirty="0"/>
              <a:t>什么是</a:t>
            </a:r>
            <a:r>
              <a:rPr lang="en-US" altLang="zh-CN" dirty="0"/>
              <a:t>Echo Server</a:t>
            </a:r>
            <a:r>
              <a:rPr lang="zh-CN" altLang="en-US" dirty="0"/>
              <a:t>？</a:t>
            </a:r>
          </a:p>
        </p:txBody>
      </p:sp>
      <p:pic>
        <p:nvPicPr>
          <p:cNvPr id="4" name="图片 3">
            <a:extLst>
              <a:ext uri="{FF2B5EF4-FFF2-40B4-BE49-F238E27FC236}">
                <a16:creationId xmlns:a16="http://schemas.microsoft.com/office/drawing/2014/main" id="{21AC1DB3-DF39-4C63-AEE0-75CE2C649F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880483"/>
            <a:ext cx="1084385" cy="1084385"/>
          </a:xfrm>
          <a:prstGeom prst="rect">
            <a:avLst/>
          </a:prstGeom>
        </p:spPr>
      </p:pic>
      <p:pic>
        <p:nvPicPr>
          <p:cNvPr id="17" name="图片 16">
            <a:extLst>
              <a:ext uri="{FF2B5EF4-FFF2-40B4-BE49-F238E27FC236}">
                <a16:creationId xmlns:a16="http://schemas.microsoft.com/office/drawing/2014/main" id="{6F0D53F3-FA30-4475-BDFE-D559AD5044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53873" y="3880483"/>
            <a:ext cx="1084385" cy="1084385"/>
          </a:xfrm>
          <a:prstGeom prst="rect">
            <a:avLst/>
          </a:prstGeom>
        </p:spPr>
      </p:pic>
      <p:pic>
        <p:nvPicPr>
          <p:cNvPr id="8" name="图片 7">
            <a:extLst>
              <a:ext uri="{FF2B5EF4-FFF2-40B4-BE49-F238E27FC236}">
                <a16:creationId xmlns:a16="http://schemas.microsoft.com/office/drawing/2014/main" id="{35501AE3-E144-41B7-B479-138FA4AC866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03684" y="3782867"/>
            <a:ext cx="803031" cy="803031"/>
          </a:xfrm>
          <a:prstGeom prst="rect">
            <a:avLst/>
          </a:prstGeom>
        </p:spPr>
      </p:pic>
      <p:pic>
        <p:nvPicPr>
          <p:cNvPr id="22" name="图片 21">
            <a:extLst>
              <a:ext uri="{FF2B5EF4-FFF2-40B4-BE49-F238E27FC236}">
                <a16:creationId xmlns:a16="http://schemas.microsoft.com/office/drawing/2014/main" id="{1F855938-1D3A-4C09-8E8A-1808DB6E0C5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0800000">
            <a:off x="5127543" y="4021159"/>
            <a:ext cx="803031" cy="803031"/>
          </a:xfrm>
          <a:prstGeom prst="rect">
            <a:avLst/>
          </a:prstGeom>
        </p:spPr>
      </p:pic>
    </p:spTree>
    <p:extLst>
      <p:ext uri="{BB962C8B-B14F-4D97-AF65-F5344CB8AC3E}">
        <p14:creationId xmlns:p14="http://schemas.microsoft.com/office/powerpoint/2010/main" val="87010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312377"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art1.2</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11" name="矩形 10">
            <a:extLst>
              <a:ext uri="{FF2B5EF4-FFF2-40B4-BE49-F238E27FC236}">
                <a16:creationId xmlns:a16="http://schemas.microsoft.com/office/drawing/2014/main" id="{708F0B30-5ADD-41FD-B75E-4A70B62F9B68}"/>
              </a:ext>
            </a:extLst>
          </p:cNvPr>
          <p:cNvSpPr/>
          <p:nvPr/>
        </p:nvSpPr>
        <p:spPr>
          <a:xfrm>
            <a:off x="424896" y="1413176"/>
            <a:ext cx="5671104" cy="369332"/>
          </a:xfrm>
          <a:prstGeom prst="rect">
            <a:avLst/>
          </a:prstGeom>
        </p:spPr>
        <p:txBody>
          <a:bodyPr wrap="none">
            <a:spAutoFit/>
          </a:bodyPr>
          <a:lstStyle/>
          <a:p>
            <a:pPr algn="ctr"/>
            <a:r>
              <a:rPr lang="zh-CN" altLang="en-US" dirty="0"/>
              <a:t>如果有多个</a:t>
            </a:r>
            <a:r>
              <a:rPr lang="en-US" altLang="zh-CN" dirty="0"/>
              <a:t>client</a:t>
            </a:r>
            <a:r>
              <a:rPr lang="zh-CN" altLang="en-US" dirty="0"/>
              <a:t>和一个</a:t>
            </a:r>
            <a:r>
              <a:rPr lang="en-US" altLang="zh-CN" dirty="0"/>
              <a:t>server</a:t>
            </a:r>
            <a:r>
              <a:rPr lang="zh-CN" altLang="en-US" dirty="0"/>
              <a:t>之间有应答交互怎么办？</a:t>
            </a:r>
          </a:p>
        </p:txBody>
      </p:sp>
      <p:sp>
        <p:nvSpPr>
          <p:cNvPr id="6" name="矩形 5">
            <a:extLst>
              <a:ext uri="{FF2B5EF4-FFF2-40B4-BE49-F238E27FC236}">
                <a16:creationId xmlns:a16="http://schemas.microsoft.com/office/drawing/2014/main" id="{5BB304C1-9EBD-4CB9-A168-F98606D7ACC1}"/>
              </a:ext>
            </a:extLst>
          </p:cNvPr>
          <p:cNvSpPr/>
          <p:nvPr/>
        </p:nvSpPr>
        <p:spPr>
          <a:xfrm>
            <a:off x="489438" y="2074666"/>
            <a:ext cx="11520854" cy="338554"/>
          </a:xfrm>
          <a:prstGeom prst="rect">
            <a:avLst/>
          </a:prstGeom>
        </p:spPr>
        <p:txBody>
          <a:bodyPr wrap="square">
            <a:spAutoFit/>
          </a:bodyPr>
          <a:lstStyle/>
          <a:p>
            <a:r>
              <a:rPr lang="zh-CN" altLang="en-US" sz="1600" dirty="0">
                <a:solidFill>
                  <a:schemeClr val="accent3">
                    <a:lumMod val="40000"/>
                    <a:lumOff val="60000"/>
                  </a:schemeClr>
                </a:solidFill>
                <a:latin typeface="PingFang SC"/>
              </a:rPr>
              <a:t>回答这个问题之前我们先来看三个概念，</a:t>
            </a:r>
            <a:r>
              <a:rPr lang="en-US" altLang="zh-CN" sz="1600" dirty="0">
                <a:solidFill>
                  <a:schemeClr val="accent3">
                    <a:lumMod val="40000"/>
                    <a:lumOff val="60000"/>
                  </a:schemeClr>
                </a:solidFill>
                <a:latin typeface="PingFang SC"/>
              </a:rPr>
              <a:t>BIO(</a:t>
            </a:r>
            <a:r>
              <a:rPr lang="en-US" altLang="zh-CN" sz="1600" dirty="0"/>
              <a:t>Blocking IO</a:t>
            </a:r>
            <a:r>
              <a:rPr lang="en-US" altLang="zh-CN" sz="1600" dirty="0">
                <a:solidFill>
                  <a:schemeClr val="accent3">
                    <a:lumMod val="40000"/>
                    <a:lumOff val="60000"/>
                  </a:schemeClr>
                </a:solidFill>
                <a:latin typeface="PingFang SC"/>
              </a:rPr>
              <a:t>) </a:t>
            </a:r>
            <a:r>
              <a:rPr lang="zh-CN" altLang="en-US" sz="1600" dirty="0">
                <a:solidFill>
                  <a:schemeClr val="accent3">
                    <a:lumMod val="40000"/>
                    <a:lumOff val="60000"/>
                  </a:schemeClr>
                </a:solidFill>
                <a:latin typeface="PingFang SC"/>
              </a:rPr>
              <a:t>、</a:t>
            </a:r>
            <a:r>
              <a:rPr lang="en-US" altLang="zh-CN" sz="1600" dirty="0">
                <a:solidFill>
                  <a:schemeClr val="accent3">
                    <a:lumMod val="40000"/>
                    <a:lumOff val="60000"/>
                  </a:schemeClr>
                </a:solidFill>
                <a:latin typeface="PingFang SC"/>
              </a:rPr>
              <a:t>NIO(</a:t>
            </a:r>
            <a:r>
              <a:rPr lang="en-US" altLang="zh-CN" sz="1600" dirty="0"/>
              <a:t>Non-blocked IO</a:t>
            </a:r>
            <a:r>
              <a:rPr lang="en-US" altLang="zh-CN" sz="1600" dirty="0">
                <a:solidFill>
                  <a:schemeClr val="accent3">
                    <a:lumMod val="40000"/>
                    <a:lumOff val="60000"/>
                  </a:schemeClr>
                </a:solidFill>
                <a:latin typeface="PingFang SC"/>
              </a:rPr>
              <a:t>) </a:t>
            </a:r>
            <a:r>
              <a:rPr lang="zh-CN" altLang="en-US" sz="1600" dirty="0">
                <a:solidFill>
                  <a:schemeClr val="accent3">
                    <a:lumMod val="40000"/>
                    <a:lumOff val="60000"/>
                  </a:schemeClr>
                </a:solidFill>
                <a:latin typeface="PingFang SC"/>
              </a:rPr>
              <a:t>、</a:t>
            </a:r>
            <a:r>
              <a:rPr lang="en-US" altLang="zh-CN" sz="1600" dirty="0">
                <a:solidFill>
                  <a:schemeClr val="accent3">
                    <a:lumMod val="40000"/>
                    <a:lumOff val="60000"/>
                  </a:schemeClr>
                </a:solidFill>
                <a:latin typeface="PingFang SC"/>
              </a:rPr>
              <a:t>AIO(</a:t>
            </a:r>
            <a:r>
              <a:rPr lang="en-US" altLang="zh-CN" sz="1600" dirty="0"/>
              <a:t>Asynchronous IO</a:t>
            </a:r>
            <a:r>
              <a:rPr lang="en-US" altLang="zh-CN" sz="1600" dirty="0">
                <a:solidFill>
                  <a:schemeClr val="accent3">
                    <a:lumMod val="40000"/>
                    <a:lumOff val="60000"/>
                  </a:schemeClr>
                </a:solidFill>
                <a:latin typeface="PingFang SC"/>
              </a:rPr>
              <a:t>)</a:t>
            </a:r>
            <a:r>
              <a:rPr lang="zh-CN" altLang="en-US" sz="1600" dirty="0">
                <a:solidFill>
                  <a:schemeClr val="accent3">
                    <a:lumMod val="40000"/>
                    <a:lumOff val="60000"/>
                  </a:schemeClr>
                </a:solidFill>
                <a:latin typeface="PingFang SC"/>
              </a:rPr>
              <a:t>。</a:t>
            </a:r>
            <a:endParaRPr lang="zh-CN" altLang="en-US" sz="1600" dirty="0">
              <a:solidFill>
                <a:schemeClr val="accent3">
                  <a:lumMod val="40000"/>
                  <a:lumOff val="60000"/>
                </a:schemeClr>
              </a:solidFill>
            </a:endParaRPr>
          </a:p>
        </p:txBody>
      </p:sp>
      <p:sp>
        <p:nvSpPr>
          <p:cNvPr id="2" name="矩形 1">
            <a:extLst>
              <a:ext uri="{FF2B5EF4-FFF2-40B4-BE49-F238E27FC236}">
                <a16:creationId xmlns:a16="http://schemas.microsoft.com/office/drawing/2014/main" id="{C24FC835-D7A5-4471-8B67-FA4AE37F36E7}"/>
              </a:ext>
            </a:extLst>
          </p:cNvPr>
          <p:cNvSpPr/>
          <p:nvPr/>
        </p:nvSpPr>
        <p:spPr>
          <a:xfrm>
            <a:off x="489438" y="2517841"/>
            <a:ext cx="8487508" cy="338554"/>
          </a:xfrm>
          <a:prstGeom prst="rect">
            <a:avLst/>
          </a:prstGeom>
        </p:spPr>
        <p:txBody>
          <a:bodyPr wrap="square">
            <a:spAutoFit/>
          </a:bodyPr>
          <a:lstStyle/>
          <a:p>
            <a:pPr>
              <a:buFont typeface="Arial" panose="020B0604020202020204" pitchFamily="34" charset="0"/>
              <a:buChar char="•"/>
            </a:pPr>
            <a:r>
              <a:rPr lang="en-US" altLang="zh-CN" sz="1600" dirty="0"/>
              <a:t>BIO</a:t>
            </a:r>
            <a:r>
              <a:rPr lang="zh-CN" altLang="en-US" sz="1600" dirty="0"/>
              <a:t>（同步阻塞）：</a:t>
            </a:r>
            <a:r>
              <a:rPr lang="zh-CN" altLang="en-US" sz="1600" dirty="0">
                <a:solidFill>
                  <a:schemeClr val="accent3">
                    <a:lumMod val="40000"/>
                    <a:lumOff val="60000"/>
                  </a:schemeClr>
                </a:solidFill>
              </a:rPr>
              <a:t>客户端在请求数据的过程中，保持一个连接，不能做其他事情。</a:t>
            </a:r>
            <a:endParaRPr lang="en-US" altLang="zh-CN" sz="1600" dirty="0">
              <a:solidFill>
                <a:schemeClr val="accent3">
                  <a:lumMod val="40000"/>
                  <a:lumOff val="60000"/>
                </a:schemeClr>
              </a:solidFill>
            </a:endParaRPr>
          </a:p>
        </p:txBody>
      </p:sp>
      <p:sp>
        <p:nvSpPr>
          <p:cNvPr id="4" name="矩形 3">
            <a:extLst>
              <a:ext uri="{FF2B5EF4-FFF2-40B4-BE49-F238E27FC236}">
                <a16:creationId xmlns:a16="http://schemas.microsoft.com/office/drawing/2014/main" id="{25EB0A39-E210-4B5F-B14E-F0FB740775AE}"/>
              </a:ext>
            </a:extLst>
          </p:cNvPr>
          <p:cNvSpPr/>
          <p:nvPr/>
        </p:nvSpPr>
        <p:spPr>
          <a:xfrm>
            <a:off x="489438" y="3227271"/>
            <a:ext cx="7243429" cy="2893100"/>
          </a:xfrm>
          <a:prstGeom prst="rect">
            <a:avLst/>
          </a:prstGeom>
        </p:spPr>
        <p:txBody>
          <a:bodyPr wrap="square">
            <a:spAutoFit/>
          </a:bodyPr>
          <a:lstStyle/>
          <a:p>
            <a:r>
              <a:rPr lang="zh-CN" altLang="en-US" sz="1400" dirty="0">
                <a:solidFill>
                  <a:schemeClr val="tx2"/>
                </a:solidFill>
              </a:rPr>
              <a:t>优点：</a:t>
            </a:r>
          </a:p>
          <a:p>
            <a:r>
              <a:rPr lang="zh-CN" altLang="en-US" sz="1400" dirty="0">
                <a:solidFill>
                  <a:schemeClr val="tx2"/>
                </a:solidFill>
              </a:rPr>
              <a:t>   模型简单</a:t>
            </a:r>
          </a:p>
          <a:p>
            <a:r>
              <a:rPr lang="zh-CN" altLang="en-US" sz="1400" dirty="0">
                <a:solidFill>
                  <a:schemeClr val="tx2"/>
                </a:solidFill>
              </a:rPr>
              <a:t>   编码简单</a:t>
            </a:r>
          </a:p>
          <a:p>
            <a:endParaRPr lang="en-US" altLang="zh-CN" sz="1400" dirty="0">
              <a:solidFill>
                <a:schemeClr val="tx2"/>
              </a:solidFill>
              <a:latin typeface="-apple-system"/>
            </a:endParaRPr>
          </a:p>
          <a:p>
            <a:r>
              <a:rPr lang="zh-CN" altLang="en-US" sz="1400" dirty="0">
                <a:solidFill>
                  <a:schemeClr val="tx2"/>
                </a:solidFill>
                <a:latin typeface="-apple-system"/>
              </a:rPr>
              <a:t>缺点：</a:t>
            </a:r>
          </a:p>
          <a:p>
            <a:pPr>
              <a:buFont typeface="+mj-lt"/>
              <a:buAutoNum type="arabicPeriod"/>
            </a:pPr>
            <a:r>
              <a:rPr lang="zh-CN" altLang="en-US" sz="1400" dirty="0">
                <a:solidFill>
                  <a:schemeClr val="tx2"/>
                </a:solidFill>
                <a:latin typeface="-apple-system"/>
              </a:rPr>
              <a:t>由于</a:t>
            </a:r>
            <a:r>
              <a:rPr lang="zh-CN" altLang="en-US" sz="1400" b="1" dirty="0">
                <a:solidFill>
                  <a:schemeClr val="tx2"/>
                </a:solidFill>
                <a:latin typeface="-apple-system"/>
              </a:rPr>
              <a:t>连接是双向</a:t>
            </a:r>
            <a:r>
              <a:rPr lang="zh-CN" altLang="en-US" sz="1400" dirty="0">
                <a:solidFill>
                  <a:schemeClr val="tx2"/>
                </a:solidFill>
                <a:latin typeface="-apple-system"/>
              </a:rPr>
              <a:t>的，“始终保持一个连接”，则说明，对于客户端和服务端而言，都需要一个线程来维护这个连接，如果服务端没有数据给客户端，则客户端需要一直等待，该连接也需要一直维持。</a:t>
            </a:r>
            <a:r>
              <a:rPr lang="en-US" altLang="zh-CN" sz="1400" dirty="0">
                <a:solidFill>
                  <a:schemeClr val="tx2"/>
                </a:solidFill>
                <a:latin typeface="-apple-system"/>
              </a:rPr>
              <a:t> </a:t>
            </a:r>
            <a:endParaRPr lang="zh-CN" altLang="en-US" sz="1400" dirty="0">
              <a:solidFill>
                <a:schemeClr val="tx2"/>
              </a:solidFill>
              <a:latin typeface="-apple-system"/>
            </a:endParaRPr>
          </a:p>
          <a:p>
            <a:pPr>
              <a:buFont typeface="+mj-lt"/>
              <a:buAutoNum type="arabicPeriod"/>
            </a:pPr>
            <a:r>
              <a:rPr lang="zh-CN" altLang="en-US" sz="1400" dirty="0">
                <a:solidFill>
                  <a:schemeClr val="tx2"/>
                </a:solidFill>
                <a:latin typeface="-apple-system"/>
              </a:rPr>
              <a:t>客户端不能做其他事情，只能等待该请求的完成，其本身的性能没有得到充分的释放，所以等待就是浪费时间。</a:t>
            </a:r>
            <a:endParaRPr lang="en-US" altLang="zh-CN" sz="1400" dirty="0">
              <a:solidFill>
                <a:schemeClr val="tx2"/>
              </a:solidFill>
              <a:latin typeface="-apple-system"/>
            </a:endParaRPr>
          </a:p>
          <a:p>
            <a:pPr>
              <a:buFont typeface="+mj-lt"/>
              <a:buAutoNum type="arabicPeriod"/>
            </a:pPr>
            <a:r>
              <a:rPr lang="en-US" altLang="zh-CN" sz="1400" dirty="0">
                <a:solidFill>
                  <a:schemeClr val="tx2"/>
                </a:solidFill>
                <a:latin typeface="-apple-system"/>
              </a:rPr>
              <a:t>CPU</a:t>
            </a:r>
            <a:r>
              <a:rPr lang="zh-CN" altLang="en-US" sz="1400" dirty="0">
                <a:solidFill>
                  <a:schemeClr val="tx2"/>
                </a:solidFill>
                <a:latin typeface="-apple-system"/>
              </a:rPr>
              <a:t>切换线程上下文损耗大。线程间切换时间大约</a:t>
            </a:r>
            <a:r>
              <a:rPr lang="en-US" altLang="zh-CN" sz="1400" dirty="0">
                <a:solidFill>
                  <a:schemeClr val="tx2"/>
                </a:solidFill>
                <a:latin typeface="-apple-system"/>
              </a:rPr>
              <a:t>5</a:t>
            </a:r>
            <a:r>
              <a:rPr lang="zh-CN" altLang="en-US" sz="1400" dirty="0">
                <a:solidFill>
                  <a:schemeClr val="tx2"/>
                </a:solidFill>
                <a:latin typeface="-apple-system"/>
              </a:rPr>
              <a:t>毫秒。</a:t>
            </a:r>
            <a:endParaRPr lang="en-US" altLang="zh-CN" sz="1400" dirty="0">
              <a:solidFill>
                <a:schemeClr val="tx2"/>
              </a:solidFill>
              <a:latin typeface="-apple-system"/>
            </a:endParaRPr>
          </a:p>
          <a:p>
            <a:endParaRPr lang="en-US" altLang="zh-CN" sz="1400" dirty="0">
              <a:solidFill>
                <a:schemeClr val="tx2"/>
              </a:solidFill>
            </a:endParaRPr>
          </a:p>
          <a:p>
            <a:r>
              <a:rPr lang="zh-CN" altLang="en-US" sz="1400" dirty="0">
                <a:solidFill>
                  <a:schemeClr val="tx2"/>
                </a:solidFill>
              </a:rPr>
              <a:t>改进：NIO,使用线程池去处理业务逻辑</a:t>
            </a:r>
          </a:p>
        </p:txBody>
      </p:sp>
      <p:pic>
        <p:nvPicPr>
          <p:cNvPr id="8" name="图片 7">
            <a:extLst>
              <a:ext uri="{FF2B5EF4-FFF2-40B4-BE49-F238E27FC236}">
                <a16:creationId xmlns:a16="http://schemas.microsoft.com/office/drawing/2014/main" id="{B31AEB64-0EB0-44DD-868C-2FDCDB6F0B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5800" y="3583421"/>
            <a:ext cx="609600" cy="525517"/>
          </a:xfrm>
          <a:prstGeom prst="rect">
            <a:avLst/>
          </a:prstGeom>
        </p:spPr>
      </p:pic>
      <p:pic>
        <p:nvPicPr>
          <p:cNvPr id="18" name="图片 17">
            <a:extLst>
              <a:ext uri="{FF2B5EF4-FFF2-40B4-BE49-F238E27FC236}">
                <a16:creationId xmlns:a16="http://schemas.microsoft.com/office/drawing/2014/main" id="{A80D7F6A-DDBC-454E-B3D2-E009FEC913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52872" y="3583420"/>
            <a:ext cx="609600" cy="525517"/>
          </a:xfrm>
          <a:prstGeom prst="rect">
            <a:avLst/>
          </a:prstGeom>
        </p:spPr>
      </p:pic>
      <p:cxnSp>
        <p:nvCxnSpPr>
          <p:cNvPr id="16" name="直接箭头连接符 15">
            <a:extLst>
              <a:ext uri="{FF2B5EF4-FFF2-40B4-BE49-F238E27FC236}">
                <a16:creationId xmlns:a16="http://schemas.microsoft.com/office/drawing/2014/main" id="{7F29CB1A-8BA5-477F-B6E1-B1653A451E86}"/>
              </a:ext>
            </a:extLst>
          </p:cNvPr>
          <p:cNvCxnSpPr>
            <a:cxnSpLocks/>
            <a:stCxn id="8" idx="3"/>
            <a:endCxn id="18" idx="1"/>
          </p:cNvCxnSpPr>
          <p:nvPr/>
        </p:nvCxnSpPr>
        <p:spPr>
          <a:xfrm flipV="1">
            <a:off x="8915400" y="3846179"/>
            <a:ext cx="1337472"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400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259623"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art1.3</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sp>
        <p:nvSpPr>
          <p:cNvPr id="8" name="矩形 7">
            <a:extLst>
              <a:ext uri="{FF2B5EF4-FFF2-40B4-BE49-F238E27FC236}">
                <a16:creationId xmlns:a16="http://schemas.microsoft.com/office/drawing/2014/main" id="{600F86E6-2591-47B4-844F-1C8EAFD72A3B}"/>
              </a:ext>
            </a:extLst>
          </p:cNvPr>
          <p:cNvSpPr/>
          <p:nvPr/>
        </p:nvSpPr>
        <p:spPr>
          <a:xfrm>
            <a:off x="466546" y="1331966"/>
            <a:ext cx="11133992" cy="523220"/>
          </a:xfrm>
          <a:prstGeom prst="rect">
            <a:avLst/>
          </a:prstGeom>
        </p:spPr>
        <p:txBody>
          <a:bodyPr wrap="square">
            <a:spAutoFit/>
          </a:bodyPr>
          <a:lstStyle/>
          <a:p>
            <a:r>
              <a:rPr lang="en-US" altLang="zh-CN" sz="1400" dirty="0">
                <a:solidFill>
                  <a:schemeClr val="tx2"/>
                </a:solidFill>
                <a:latin typeface="-apple-system"/>
              </a:rPr>
              <a:t>NIO</a:t>
            </a:r>
            <a:r>
              <a:rPr lang="zh-CN" altLang="en-US" sz="1400" dirty="0">
                <a:solidFill>
                  <a:schemeClr val="tx2"/>
                </a:solidFill>
                <a:latin typeface="-apple-system"/>
              </a:rPr>
              <a:t>（同步非阻塞）：</a:t>
            </a:r>
            <a:r>
              <a:rPr lang="zh-CN" altLang="en-US" sz="1400" dirty="0">
                <a:solidFill>
                  <a:schemeClr val="accent3">
                    <a:lumMod val="40000"/>
                    <a:lumOff val="60000"/>
                  </a:schemeClr>
                </a:solidFill>
                <a:latin typeface="-apple-system"/>
              </a:rPr>
              <a:t>客户端在请求数据的过程中，不用保持一个连接，不能做其他事情。（不用保持一个连接，而是用许多个小连接，也就是轮询）</a:t>
            </a:r>
            <a:endParaRPr lang="zh-CN" altLang="en-US" sz="1400" dirty="0">
              <a:solidFill>
                <a:schemeClr val="accent3">
                  <a:lumMod val="40000"/>
                  <a:lumOff val="60000"/>
                </a:schemeClr>
              </a:solidFill>
            </a:endParaRPr>
          </a:p>
        </p:txBody>
      </p:sp>
      <p:pic>
        <p:nvPicPr>
          <p:cNvPr id="2050" name="Picture 2" descr="https://pic1.zhimg.com/80/v2-55bc978874ffccd1bfb345e0a9a5872c_720w.jpg">
            <a:extLst>
              <a:ext uri="{FF2B5EF4-FFF2-40B4-BE49-F238E27FC236}">
                <a16:creationId xmlns:a16="http://schemas.microsoft.com/office/drawing/2014/main" id="{DB24089A-8500-416C-AC8A-3507B39FA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7980" y="2712464"/>
            <a:ext cx="2905566" cy="20313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44FF9F13-8C5E-4F30-91D3-E1EEC0A17D14}"/>
              </a:ext>
            </a:extLst>
          </p:cNvPr>
          <p:cNvSpPr/>
          <p:nvPr/>
        </p:nvSpPr>
        <p:spPr>
          <a:xfrm>
            <a:off x="466546" y="5601069"/>
            <a:ext cx="8276492" cy="523220"/>
          </a:xfrm>
          <a:prstGeom prst="rect">
            <a:avLst/>
          </a:prstGeom>
        </p:spPr>
        <p:txBody>
          <a:bodyPr wrap="square">
            <a:spAutoFit/>
          </a:bodyPr>
          <a:lstStyle/>
          <a:p>
            <a:r>
              <a:rPr lang="en-US" altLang="zh-CN" sz="1400" dirty="0">
                <a:solidFill>
                  <a:schemeClr val="tx2"/>
                </a:solidFill>
                <a:latin typeface="-apple-system"/>
              </a:rPr>
              <a:t>AIO</a:t>
            </a:r>
            <a:r>
              <a:rPr lang="zh-CN" altLang="en-US" sz="1400" dirty="0">
                <a:solidFill>
                  <a:schemeClr val="tx2"/>
                </a:solidFill>
                <a:latin typeface="-apple-system"/>
              </a:rPr>
              <a:t>（异步非阻塞）：</a:t>
            </a:r>
            <a:r>
              <a:rPr lang="zh-CN" altLang="en-US" sz="1400" dirty="0">
                <a:solidFill>
                  <a:schemeClr val="accent3">
                    <a:lumMod val="40000"/>
                    <a:lumOff val="60000"/>
                  </a:schemeClr>
                </a:solidFill>
                <a:latin typeface="-apple-system"/>
              </a:rPr>
              <a:t>客户端在请求数据的过程中，不用保持一个连接，可以做其他事情。（客户端做其他事情，数据来了等服务端来通知。）</a:t>
            </a:r>
            <a:endParaRPr lang="zh-CN" altLang="en-US" sz="1400" dirty="0">
              <a:solidFill>
                <a:schemeClr val="accent3">
                  <a:lumMod val="40000"/>
                  <a:lumOff val="60000"/>
                </a:schemeClr>
              </a:solidFill>
            </a:endParaRPr>
          </a:p>
        </p:txBody>
      </p:sp>
      <p:sp>
        <p:nvSpPr>
          <p:cNvPr id="3" name="矩形 2">
            <a:extLst>
              <a:ext uri="{FF2B5EF4-FFF2-40B4-BE49-F238E27FC236}">
                <a16:creationId xmlns:a16="http://schemas.microsoft.com/office/drawing/2014/main" id="{F4106C7F-43ED-4400-BD59-31A01BBC5F93}"/>
              </a:ext>
            </a:extLst>
          </p:cNvPr>
          <p:cNvSpPr/>
          <p:nvPr/>
        </p:nvSpPr>
        <p:spPr>
          <a:xfrm>
            <a:off x="466546" y="2066134"/>
            <a:ext cx="8404892" cy="2893100"/>
          </a:xfrm>
          <a:prstGeom prst="rect">
            <a:avLst/>
          </a:prstGeom>
        </p:spPr>
        <p:txBody>
          <a:bodyPr wrap="square">
            <a:spAutoFit/>
          </a:bodyPr>
          <a:lstStyle/>
          <a:p>
            <a:r>
              <a:rPr lang="en-US" altLang="zh-CN" sz="1400" dirty="0">
                <a:solidFill>
                  <a:schemeClr val="tx2"/>
                </a:solidFill>
                <a:latin typeface="-apple-system"/>
              </a:rPr>
              <a:t>NIO</a:t>
            </a:r>
            <a:r>
              <a:rPr lang="zh-CN" altLang="en-US" sz="1400" dirty="0">
                <a:solidFill>
                  <a:schemeClr val="tx2"/>
                </a:solidFill>
                <a:latin typeface="-apple-system"/>
              </a:rPr>
              <a:t>有</a:t>
            </a:r>
            <a:r>
              <a:rPr lang="en-US" altLang="zh-CN" sz="1400" dirty="0">
                <a:solidFill>
                  <a:schemeClr val="tx2"/>
                </a:solidFill>
                <a:latin typeface="-apple-system"/>
              </a:rPr>
              <a:t>3</a:t>
            </a:r>
            <a:r>
              <a:rPr lang="zh-CN" altLang="en-US" sz="1400" dirty="0">
                <a:solidFill>
                  <a:schemeClr val="tx2"/>
                </a:solidFill>
                <a:latin typeface="-apple-system"/>
              </a:rPr>
              <a:t>个实体：</a:t>
            </a:r>
            <a:r>
              <a:rPr lang="en-US" altLang="zh-CN" sz="1400" dirty="0">
                <a:solidFill>
                  <a:schemeClr val="tx2"/>
                </a:solidFill>
                <a:latin typeface="-apple-system"/>
              </a:rPr>
              <a:t>Buffer</a:t>
            </a:r>
            <a:r>
              <a:rPr lang="zh-CN" altLang="en-US" sz="1400" dirty="0">
                <a:solidFill>
                  <a:schemeClr val="tx2"/>
                </a:solidFill>
                <a:latin typeface="-apple-system"/>
              </a:rPr>
              <a:t>（缓冲区），</a:t>
            </a:r>
            <a:r>
              <a:rPr lang="en-US" altLang="zh-CN" sz="1400" dirty="0">
                <a:solidFill>
                  <a:schemeClr val="tx2"/>
                </a:solidFill>
                <a:latin typeface="-apple-system"/>
              </a:rPr>
              <a:t>Channel</a:t>
            </a:r>
            <a:r>
              <a:rPr lang="zh-CN" altLang="en-US" sz="1400" dirty="0">
                <a:solidFill>
                  <a:schemeClr val="tx2"/>
                </a:solidFill>
                <a:latin typeface="-apple-system"/>
              </a:rPr>
              <a:t>（通道），</a:t>
            </a:r>
            <a:r>
              <a:rPr lang="en-US" altLang="zh-CN" sz="1400" dirty="0">
                <a:solidFill>
                  <a:schemeClr val="tx2"/>
                </a:solidFill>
                <a:latin typeface="-apple-system"/>
              </a:rPr>
              <a:t>Selector</a:t>
            </a:r>
            <a:r>
              <a:rPr lang="zh-CN" altLang="en-US" sz="1400" dirty="0">
                <a:solidFill>
                  <a:schemeClr val="tx2"/>
                </a:solidFill>
                <a:latin typeface="-apple-system"/>
              </a:rPr>
              <a:t>（多路复用器）。</a:t>
            </a:r>
            <a:endParaRPr lang="en-US" altLang="zh-CN" sz="1400" dirty="0">
              <a:solidFill>
                <a:schemeClr val="tx2"/>
              </a:solidFill>
              <a:latin typeface="-apple-system"/>
            </a:endParaRPr>
          </a:p>
          <a:p>
            <a:endParaRPr lang="zh-CN" altLang="en-US" sz="1400" dirty="0">
              <a:solidFill>
                <a:schemeClr val="tx2"/>
              </a:solidFill>
              <a:latin typeface="-apple-system"/>
            </a:endParaRPr>
          </a:p>
          <a:p>
            <a:r>
              <a:rPr lang="en-US" altLang="zh-CN" sz="1400" dirty="0">
                <a:solidFill>
                  <a:schemeClr val="tx2"/>
                </a:solidFill>
                <a:latin typeface="-apple-system"/>
              </a:rPr>
              <a:t>Buffer</a:t>
            </a:r>
            <a:r>
              <a:rPr lang="zh-CN" altLang="en-US" sz="1400" dirty="0">
                <a:solidFill>
                  <a:schemeClr val="accent3">
                    <a:lumMod val="40000"/>
                    <a:lumOff val="60000"/>
                  </a:schemeClr>
                </a:solidFill>
                <a:latin typeface="-apple-system"/>
              </a:rPr>
              <a:t>是客户端存放服务端信息的一个</a:t>
            </a:r>
            <a:r>
              <a:rPr lang="zh-CN" altLang="en-US" sz="1400" b="1" dirty="0">
                <a:solidFill>
                  <a:schemeClr val="accent3">
                    <a:lumMod val="40000"/>
                    <a:lumOff val="60000"/>
                  </a:schemeClr>
                </a:solidFill>
                <a:latin typeface="-apple-system"/>
              </a:rPr>
              <a:t>容器</a:t>
            </a:r>
            <a:r>
              <a:rPr lang="zh-CN" altLang="en-US" sz="1400" dirty="0">
                <a:solidFill>
                  <a:schemeClr val="accent3">
                    <a:lumMod val="40000"/>
                    <a:lumOff val="60000"/>
                  </a:schemeClr>
                </a:solidFill>
                <a:latin typeface="-apple-system"/>
              </a:rPr>
              <a:t>，服务端如果把数据准备好了，就会通过</a:t>
            </a:r>
            <a:r>
              <a:rPr lang="en-US" altLang="zh-CN" sz="1400" dirty="0">
                <a:solidFill>
                  <a:schemeClr val="accent3">
                    <a:lumMod val="40000"/>
                    <a:lumOff val="60000"/>
                  </a:schemeClr>
                </a:solidFill>
                <a:latin typeface="-apple-system"/>
              </a:rPr>
              <a:t>Channel</a:t>
            </a:r>
            <a:r>
              <a:rPr lang="zh-CN" altLang="en-US" sz="1400" dirty="0">
                <a:solidFill>
                  <a:schemeClr val="accent3">
                    <a:lumMod val="40000"/>
                    <a:lumOff val="60000"/>
                  </a:schemeClr>
                </a:solidFill>
                <a:latin typeface="-apple-system"/>
              </a:rPr>
              <a:t>往</a:t>
            </a:r>
            <a:r>
              <a:rPr lang="en-US" altLang="zh-CN" sz="1400" dirty="0">
                <a:solidFill>
                  <a:schemeClr val="accent3">
                    <a:lumMod val="40000"/>
                    <a:lumOff val="60000"/>
                  </a:schemeClr>
                </a:solidFill>
                <a:latin typeface="-apple-system"/>
              </a:rPr>
              <a:t>Buffer</a:t>
            </a:r>
            <a:r>
              <a:rPr lang="zh-CN" altLang="en-US" sz="1400" dirty="0">
                <a:solidFill>
                  <a:schemeClr val="accent3">
                    <a:lumMod val="40000"/>
                    <a:lumOff val="60000"/>
                  </a:schemeClr>
                </a:solidFill>
                <a:latin typeface="-apple-system"/>
              </a:rPr>
              <a:t>里面传。</a:t>
            </a:r>
            <a:r>
              <a:rPr lang="en-US" altLang="zh-CN" sz="1400" dirty="0">
                <a:solidFill>
                  <a:schemeClr val="accent3">
                    <a:lumMod val="40000"/>
                    <a:lumOff val="60000"/>
                  </a:schemeClr>
                </a:solidFill>
                <a:latin typeface="-apple-system"/>
              </a:rPr>
              <a:t>Buffer</a:t>
            </a:r>
            <a:r>
              <a:rPr lang="zh-CN" altLang="en-US" sz="1400" dirty="0">
                <a:solidFill>
                  <a:schemeClr val="accent3">
                    <a:lumMod val="40000"/>
                    <a:lumOff val="60000"/>
                  </a:schemeClr>
                </a:solidFill>
                <a:latin typeface="-apple-system"/>
              </a:rPr>
              <a:t>有</a:t>
            </a:r>
            <a:r>
              <a:rPr lang="en-US" altLang="zh-CN" sz="1400" dirty="0">
                <a:solidFill>
                  <a:schemeClr val="accent3">
                    <a:lumMod val="40000"/>
                    <a:lumOff val="60000"/>
                  </a:schemeClr>
                </a:solidFill>
                <a:latin typeface="-apple-system"/>
              </a:rPr>
              <a:t>7</a:t>
            </a:r>
            <a:r>
              <a:rPr lang="zh-CN" altLang="en-US" sz="1400" dirty="0">
                <a:solidFill>
                  <a:schemeClr val="accent3">
                    <a:lumMod val="40000"/>
                    <a:lumOff val="60000"/>
                  </a:schemeClr>
                </a:solidFill>
                <a:latin typeface="-apple-system"/>
              </a:rPr>
              <a:t>个类型：</a:t>
            </a:r>
            <a:r>
              <a:rPr lang="en-US" altLang="zh-CN" sz="1400" b="1" dirty="0" err="1">
                <a:solidFill>
                  <a:schemeClr val="accent3">
                    <a:lumMod val="40000"/>
                    <a:lumOff val="60000"/>
                  </a:schemeClr>
                </a:solidFill>
                <a:latin typeface="-apple-system"/>
              </a:rPr>
              <a:t>ByteBuffer</a:t>
            </a:r>
            <a:r>
              <a:rPr lang="zh-CN" altLang="en-US" sz="1400" dirty="0">
                <a:solidFill>
                  <a:schemeClr val="accent3">
                    <a:lumMod val="40000"/>
                    <a:lumOff val="60000"/>
                  </a:schemeClr>
                </a:solidFill>
                <a:latin typeface="-apple-system"/>
              </a:rPr>
              <a:t>、</a:t>
            </a:r>
            <a:r>
              <a:rPr lang="en-US" altLang="zh-CN" sz="1400" b="1" dirty="0" err="1">
                <a:solidFill>
                  <a:schemeClr val="accent3">
                    <a:lumMod val="40000"/>
                    <a:lumOff val="60000"/>
                  </a:schemeClr>
                </a:solidFill>
                <a:latin typeface="-apple-system"/>
              </a:rPr>
              <a:t>CharBuffer</a:t>
            </a:r>
            <a:r>
              <a:rPr lang="zh-CN" altLang="en-US" sz="1400" dirty="0">
                <a:solidFill>
                  <a:schemeClr val="accent3">
                    <a:lumMod val="40000"/>
                    <a:lumOff val="60000"/>
                  </a:schemeClr>
                </a:solidFill>
                <a:latin typeface="-apple-system"/>
              </a:rPr>
              <a:t>、</a:t>
            </a:r>
            <a:r>
              <a:rPr lang="en-US" altLang="zh-CN" sz="1400" b="1" dirty="0" err="1">
                <a:solidFill>
                  <a:schemeClr val="accent3">
                    <a:lumMod val="40000"/>
                    <a:lumOff val="60000"/>
                  </a:schemeClr>
                </a:solidFill>
                <a:latin typeface="-apple-system"/>
              </a:rPr>
              <a:t>DoubleBuffer</a:t>
            </a:r>
            <a:r>
              <a:rPr lang="zh-CN" altLang="en-US" sz="1400" dirty="0">
                <a:solidFill>
                  <a:schemeClr val="accent3">
                    <a:lumMod val="40000"/>
                    <a:lumOff val="60000"/>
                  </a:schemeClr>
                </a:solidFill>
                <a:latin typeface="-apple-system"/>
              </a:rPr>
              <a:t>、</a:t>
            </a:r>
            <a:r>
              <a:rPr lang="en-US" altLang="zh-CN" sz="1400" b="1" dirty="0" err="1">
                <a:solidFill>
                  <a:schemeClr val="accent3">
                    <a:lumMod val="40000"/>
                    <a:lumOff val="60000"/>
                  </a:schemeClr>
                </a:solidFill>
                <a:latin typeface="-apple-system"/>
              </a:rPr>
              <a:t>FloatBuffer</a:t>
            </a:r>
            <a:r>
              <a:rPr lang="zh-CN" altLang="en-US" sz="1400" dirty="0">
                <a:solidFill>
                  <a:schemeClr val="accent3">
                    <a:lumMod val="40000"/>
                    <a:lumOff val="60000"/>
                  </a:schemeClr>
                </a:solidFill>
                <a:latin typeface="-apple-system"/>
              </a:rPr>
              <a:t>、</a:t>
            </a:r>
            <a:r>
              <a:rPr lang="en-US" altLang="zh-CN" sz="1400" b="1" dirty="0" err="1">
                <a:solidFill>
                  <a:schemeClr val="accent3">
                    <a:lumMod val="40000"/>
                    <a:lumOff val="60000"/>
                  </a:schemeClr>
                </a:solidFill>
                <a:latin typeface="-apple-system"/>
              </a:rPr>
              <a:t>IntBuffer</a:t>
            </a:r>
            <a:r>
              <a:rPr lang="zh-CN" altLang="en-US" sz="1400" dirty="0">
                <a:solidFill>
                  <a:schemeClr val="accent3">
                    <a:lumMod val="40000"/>
                    <a:lumOff val="60000"/>
                  </a:schemeClr>
                </a:solidFill>
                <a:latin typeface="-apple-system"/>
              </a:rPr>
              <a:t>、</a:t>
            </a:r>
            <a:r>
              <a:rPr lang="en-US" altLang="zh-CN" sz="1400" b="1" dirty="0" err="1">
                <a:solidFill>
                  <a:schemeClr val="accent3">
                    <a:lumMod val="40000"/>
                    <a:lumOff val="60000"/>
                  </a:schemeClr>
                </a:solidFill>
                <a:latin typeface="-apple-system"/>
              </a:rPr>
              <a:t>LongBuffer</a:t>
            </a:r>
            <a:r>
              <a:rPr lang="zh-CN" altLang="en-US" sz="1400" dirty="0">
                <a:solidFill>
                  <a:schemeClr val="accent3">
                    <a:lumMod val="40000"/>
                    <a:lumOff val="60000"/>
                  </a:schemeClr>
                </a:solidFill>
                <a:latin typeface="-apple-system"/>
              </a:rPr>
              <a:t>、</a:t>
            </a:r>
            <a:r>
              <a:rPr lang="en-US" altLang="zh-CN" sz="1400" b="1" dirty="0" err="1">
                <a:solidFill>
                  <a:schemeClr val="accent3">
                    <a:lumMod val="40000"/>
                    <a:lumOff val="60000"/>
                  </a:schemeClr>
                </a:solidFill>
                <a:latin typeface="-apple-system"/>
              </a:rPr>
              <a:t>ShortBuffer</a:t>
            </a:r>
            <a:r>
              <a:rPr lang="zh-CN" altLang="en-US" sz="1400" dirty="0">
                <a:solidFill>
                  <a:schemeClr val="accent3">
                    <a:lumMod val="40000"/>
                    <a:lumOff val="60000"/>
                  </a:schemeClr>
                </a:solidFill>
                <a:latin typeface="-apple-system"/>
              </a:rPr>
              <a:t>。</a:t>
            </a:r>
            <a:endParaRPr lang="en-US" altLang="zh-CN" sz="1400" dirty="0">
              <a:solidFill>
                <a:schemeClr val="accent3">
                  <a:lumMod val="40000"/>
                  <a:lumOff val="60000"/>
                </a:schemeClr>
              </a:solidFill>
              <a:latin typeface="-apple-system"/>
            </a:endParaRPr>
          </a:p>
          <a:p>
            <a:endParaRPr lang="zh-CN" altLang="en-US" sz="1400" dirty="0">
              <a:solidFill>
                <a:schemeClr val="accent3">
                  <a:lumMod val="40000"/>
                  <a:lumOff val="60000"/>
                </a:schemeClr>
              </a:solidFill>
              <a:latin typeface="-apple-system"/>
            </a:endParaRPr>
          </a:p>
          <a:p>
            <a:r>
              <a:rPr lang="en-US" altLang="zh-CN" sz="1400" dirty="0">
                <a:solidFill>
                  <a:schemeClr val="tx2"/>
                </a:solidFill>
                <a:latin typeface="-apple-system"/>
              </a:rPr>
              <a:t>Channel</a:t>
            </a:r>
            <a:r>
              <a:rPr lang="zh-CN" altLang="en-US" sz="1400" dirty="0">
                <a:solidFill>
                  <a:schemeClr val="accent3">
                    <a:lumMod val="40000"/>
                    <a:lumOff val="60000"/>
                  </a:schemeClr>
                </a:solidFill>
                <a:latin typeface="-apple-system"/>
              </a:rPr>
              <a:t>是客户端与服务端之间的</a:t>
            </a:r>
            <a:r>
              <a:rPr lang="zh-CN" altLang="en-US" sz="1400" b="1" dirty="0">
                <a:solidFill>
                  <a:schemeClr val="accent3">
                    <a:lumMod val="40000"/>
                    <a:lumOff val="60000"/>
                  </a:schemeClr>
                </a:solidFill>
                <a:latin typeface="-apple-system"/>
              </a:rPr>
              <a:t>双工连接通道</a:t>
            </a:r>
            <a:r>
              <a:rPr lang="zh-CN" altLang="en-US" sz="1400" dirty="0">
                <a:solidFill>
                  <a:schemeClr val="accent3">
                    <a:lumMod val="40000"/>
                    <a:lumOff val="60000"/>
                  </a:schemeClr>
                </a:solidFill>
                <a:latin typeface="-apple-system"/>
              </a:rPr>
              <a:t>。所以在请求的过程中，客户端与服务端中间的</a:t>
            </a:r>
            <a:r>
              <a:rPr lang="en-US" altLang="zh-CN" sz="1400" dirty="0">
                <a:solidFill>
                  <a:schemeClr val="accent3">
                    <a:lumMod val="40000"/>
                    <a:lumOff val="60000"/>
                  </a:schemeClr>
                </a:solidFill>
                <a:latin typeface="-apple-system"/>
              </a:rPr>
              <a:t>Channel</a:t>
            </a:r>
            <a:r>
              <a:rPr lang="zh-CN" altLang="en-US" sz="1400" dirty="0">
                <a:solidFill>
                  <a:schemeClr val="accent3">
                    <a:lumMod val="40000"/>
                    <a:lumOff val="60000"/>
                  </a:schemeClr>
                </a:solidFill>
                <a:latin typeface="-apple-system"/>
              </a:rPr>
              <a:t>就在不停的执行“连接、询问、断开”的过程。直到数据准备好，再通过</a:t>
            </a:r>
            <a:r>
              <a:rPr lang="en-US" altLang="zh-CN" sz="1400" dirty="0">
                <a:solidFill>
                  <a:schemeClr val="accent3">
                    <a:lumMod val="40000"/>
                    <a:lumOff val="60000"/>
                  </a:schemeClr>
                </a:solidFill>
                <a:latin typeface="-apple-system"/>
              </a:rPr>
              <a:t>Channel</a:t>
            </a:r>
            <a:r>
              <a:rPr lang="zh-CN" altLang="en-US" sz="1400" dirty="0">
                <a:solidFill>
                  <a:schemeClr val="accent3">
                    <a:lumMod val="40000"/>
                    <a:lumOff val="60000"/>
                  </a:schemeClr>
                </a:solidFill>
                <a:latin typeface="-apple-system"/>
              </a:rPr>
              <a:t>传回来。</a:t>
            </a:r>
            <a:endParaRPr lang="en-US" altLang="zh-CN" sz="1400" dirty="0">
              <a:solidFill>
                <a:schemeClr val="accent3">
                  <a:lumMod val="40000"/>
                  <a:lumOff val="60000"/>
                </a:schemeClr>
              </a:solidFill>
              <a:latin typeface="-apple-system"/>
            </a:endParaRPr>
          </a:p>
          <a:p>
            <a:endParaRPr lang="zh-CN" altLang="en-US" sz="1400" dirty="0">
              <a:solidFill>
                <a:schemeClr val="tx2"/>
              </a:solidFill>
              <a:latin typeface="-apple-system"/>
            </a:endParaRPr>
          </a:p>
          <a:p>
            <a:r>
              <a:rPr lang="en-US" altLang="zh-CN" sz="1400" dirty="0">
                <a:solidFill>
                  <a:schemeClr val="tx2"/>
                </a:solidFill>
                <a:latin typeface="-apple-system"/>
              </a:rPr>
              <a:t>Selector</a:t>
            </a:r>
            <a:r>
              <a:rPr lang="zh-CN" altLang="en-US" sz="1400" dirty="0">
                <a:solidFill>
                  <a:schemeClr val="accent3">
                    <a:lumMod val="40000"/>
                    <a:lumOff val="60000"/>
                  </a:schemeClr>
                </a:solidFill>
                <a:latin typeface="-apple-system"/>
              </a:rPr>
              <a:t>是服务端选择</a:t>
            </a:r>
            <a:r>
              <a:rPr lang="en-US" altLang="zh-CN" sz="1400" dirty="0">
                <a:solidFill>
                  <a:schemeClr val="accent3">
                    <a:lumMod val="40000"/>
                    <a:lumOff val="60000"/>
                  </a:schemeClr>
                </a:solidFill>
                <a:latin typeface="-apple-system"/>
              </a:rPr>
              <a:t>Channel</a:t>
            </a:r>
            <a:r>
              <a:rPr lang="zh-CN" altLang="en-US" sz="1400" dirty="0">
                <a:solidFill>
                  <a:schemeClr val="accent3">
                    <a:lumMod val="40000"/>
                    <a:lumOff val="60000"/>
                  </a:schemeClr>
                </a:solidFill>
                <a:latin typeface="-apple-system"/>
              </a:rPr>
              <a:t>的一个复用器。</a:t>
            </a:r>
            <a:r>
              <a:rPr lang="en-US" altLang="zh-CN" sz="1400" dirty="0" err="1">
                <a:solidFill>
                  <a:schemeClr val="accent3">
                    <a:lumMod val="40000"/>
                    <a:lumOff val="60000"/>
                  </a:schemeClr>
                </a:solidFill>
                <a:latin typeface="-apple-system"/>
              </a:rPr>
              <a:t>Seletor</a:t>
            </a:r>
            <a:r>
              <a:rPr lang="zh-CN" altLang="en-US" sz="1400" dirty="0">
                <a:solidFill>
                  <a:schemeClr val="accent3">
                    <a:lumMod val="40000"/>
                    <a:lumOff val="60000"/>
                  </a:schemeClr>
                </a:solidFill>
                <a:latin typeface="-apple-system"/>
              </a:rPr>
              <a:t>有两个核心任务：</a:t>
            </a:r>
            <a:r>
              <a:rPr lang="en-US" altLang="zh-CN" sz="1400" dirty="0">
                <a:solidFill>
                  <a:schemeClr val="accent3">
                    <a:lumMod val="40000"/>
                    <a:lumOff val="60000"/>
                  </a:schemeClr>
                </a:solidFill>
                <a:latin typeface="-apple-system"/>
              </a:rPr>
              <a:t>1</a:t>
            </a:r>
            <a:r>
              <a:rPr lang="zh-CN" altLang="en-US" sz="1400" b="1" dirty="0">
                <a:solidFill>
                  <a:schemeClr val="accent3">
                    <a:lumMod val="40000"/>
                    <a:lumOff val="60000"/>
                  </a:schemeClr>
                </a:solidFill>
                <a:latin typeface="-apple-system"/>
              </a:rPr>
              <a:t>监控数据是否准备好</a:t>
            </a:r>
            <a:r>
              <a:rPr lang="zh-CN" altLang="en-US" sz="1400" dirty="0">
                <a:solidFill>
                  <a:schemeClr val="accent3">
                    <a:lumMod val="40000"/>
                    <a:lumOff val="60000"/>
                  </a:schemeClr>
                </a:solidFill>
                <a:latin typeface="-apple-system"/>
              </a:rPr>
              <a:t>，</a:t>
            </a:r>
            <a:r>
              <a:rPr lang="en-US" altLang="zh-CN" sz="1400" dirty="0">
                <a:solidFill>
                  <a:schemeClr val="accent3">
                    <a:lumMod val="40000"/>
                    <a:lumOff val="60000"/>
                  </a:schemeClr>
                </a:solidFill>
                <a:latin typeface="-apple-system"/>
              </a:rPr>
              <a:t>2</a:t>
            </a:r>
            <a:r>
              <a:rPr lang="zh-CN" altLang="en-US" sz="1400" b="1" dirty="0">
                <a:solidFill>
                  <a:schemeClr val="accent3">
                    <a:lumMod val="40000"/>
                    <a:lumOff val="60000"/>
                  </a:schemeClr>
                </a:solidFill>
                <a:latin typeface="-apple-system"/>
              </a:rPr>
              <a:t>应答</a:t>
            </a:r>
            <a:r>
              <a:rPr lang="en-US" altLang="zh-CN" sz="1400" b="1" dirty="0">
                <a:solidFill>
                  <a:schemeClr val="accent3">
                    <a:lumMod val="40000"/>
                    <a:lumOff val="60000"/>
                  </a:schemeClr>
                </a:solidFill>
                <a:latin typeface="-apple-system"/>
              </a:rPr>
              <a:t>Channel</a:t>
            </a:r>
            <a:r>
              <a:rPr lang="zh-CN" altLang="en-US" sz="1400" dirty="0">
                <a:solidFill>
                  <a:schemeClr val="accent3">
                    <a:lumMod val="40000"/>
                    <a:lumOff val="60000"/>
                  </a:schemeClr>
                </a:solidFill>
                <a:latin typeface="-apple-system"/>
              </a:rPr>
              <a:t>。具体说来，多个</a:t>
            </a:r>
            <a:r>
              <a:rPr lang="en-US" altLang="zh-CN" sz="1400" dirty="0">
                <a:solidFill>
                  <a:schemeClr val="accent3">
                    <a:lumMod val="40000"/>
                    <a:lumOff val="60000"/>
                  </a:schemeClr>
                </a:solidFill>
                <a:latin typeface="-apple-system"/>
              </a:rPr>
              <a:t>Channel</a:t>
            </a:r>
            <a:r>
              <a:rPr lang="zh-CN" altLang="en-US" sz="1400" dirty="0">
                <a:solidFill>
                  <a:schemeClr val="accent3">
                    <a:lumMod val="40000"/>
                    <a:lumOff val="60000"/>
                  </a:schemeClr>
                </a:solidFill>
                <a:latin typeface="-apple-system"/>
              </a:rPr>
              <a:t>反复轮询时，</a:t>
            </a:r>
            <a:r>
              <a:rPr lang="en-US" altLang="zh-CN" sz="1400" dirty="0">
                <a:solidFill>
                  <a:schemeClr val="accent3">
                    <a:lumMod val="40000"/>
                    <a:lumOff val="60000"/>
                  </a:schemeClr>
                </a:solidFill>
                <a:latin typeface="-apple-system"/>
              </a:rPr>
              <a:t>Selector</a:t>
            </a:r>
            <a:r>
              <a:rPr lang="zh-CN" altLang="en-US" sz="1400" dirty="0">
                <a:solidFill>
                  <a:schemeClr val="accent3">
                    <a:lumMod val="40000"/>
                    <a:lumOff val="60000"/>
                  </a:schemeClr>
                </a:solidFill>
                <a:latin typeface="-apple-system"/>
              </a:rPr>
              <a:t>就看该</a:t>
            </a:r>
            <a:r>
              <a:rPr lang="en-US" altLang="zh-CN" sz="1400" dirty="0">
                <a:solidFill>
                  <a:schemeClr val="accent3">
                    <a:lumMod val="40000"/>
                    <a:lumOff val="60000"/>
                  </a:schemeClr>
                </a:solidFill>
                <a:latin typeface="-apple-system"/>
              </a:rPr>
              <a:t>Channel</a:t>
            </a:r>
            <a:r>
              <a:rPr lang="zh-CN" altLang="en-US" sz="1400" dirty="0">
                <a:solidFill>
                  <a:schemeClr val="accent3">
                    <a:lumMod val="40000"/>
                    <a:lumOff val="60000"/>
                  </a:schemeClr>
                </a:solidFill>
                <a:latin typeface="-apple-system"/>
              </a:rPr>
              <a:t>所需的数据是否准备好了；如果准备好了，则将数据通过</a:t>
            </a:r>
            <a:r>
              <a:rPr lang="en-US" altLang="zh-CN" sz="1400" dirty="0">
                <a:solidFill>
                  <a:schemeClr val="accent3">
                    <a:lumMod val="40000"/>
                    <a:lumOff val="60000"/>
                  </a:schemeClr>
                </a:solidFill>
                <a:latin typeface="-apple-system"/>
              </a:rPr>
              <a:t>Channel</a:t>
            </a:r>
            <a:r>
              <a:rPr lang="zh-CN" altLang="en-US" sz="1400" dirty="0">
                <a:solidFill>
                  <a:schemeClr val="accent3">
                    <a:lumMod val="40000"/>
                    <a:lumOff val="60000"/>
                  </a:schemeClr>
                </a:solidFill>
                <a:latin typeface="-apple-system"/>
              </a:rPr>
              <a:t>返回给该客户端的</a:t>
            </a:r>
            <a:r>
              <a:rPr lang="en-US" altLang="zh-CN" sz="1400" dirty="0">
                <a:solidFill>
                  <a:schemeClr val="accent3">
                    <a:lumMod val="40000"/>
                    <a:lumOff val="60000"/>
                  </a:schemeClr>
                </a:solidFill>
                <a:latin typeface="-apple-system"/>
              </a:rPr>
              <a:t>Buffer</a:t>
            </a:r>
            <a:r>
              <a:rPr lang="zh-CN" altLang="en-US" sz="1400" dirty="0">
                <a:solidFill>
                  <a:schemeClr val="accent3">
                    <a:lumMod val="40000"/>
                    <a:lumOff val="60000"/>
                  </a:schemeClr>
                </a:solidFill>
                <a:latin typeface="-apple-system"/>
              </a:rPr>
              <a:t>，该客户端再进行后续其他操作；如果没准备好，则告诉</a:t>
            </a:r>
            <a:r>
              <a:rPr lang="en-US" altLang="zh-CN" sz="1400" dirty="0">
                <a:solidFill>
                  <a:schemeClr val="accent3">
                    <a:lumMod val="40000"/>
                    <a:lumOff val="60000"/>
                  </a:schemeClr>
                </a:solidFill>
                <a:latin typeface="-apple-system"/>
              </a:rPr>
              <a:t>Channel</a:t>
            </a:r>
            <a:r>
              <a:rPr lang="zh-CN" altLang="en-US" sz="1400" dirty="0">
                <a:solidFill>
                  <a:schemeClr val="accent3">
                    <a:lumMod val="40000"/>
                    <a:lumOff val="60000"/>
                  </a:schemeClr>
                </a:solidFill>
                <a:latin typeface="-apple-system"/>
              </a:rPr>
              <a:t>还需要继续轮询；多个</a:t>
            </a:r>
            <a:r>
              <a:rPr lang="en-US" altLang="zh-CN" sz="1400" dirty="0">
                <a:solidFill>
                  <a:schemeClr val="accent3">
                    <a:lumMod val="40000"/>
                    <a:lumOff val="60000"/>
                  </a:schemeClr>
                </a:solidFill>
                <a:latin typeface="-apple-system"/>
              </a:rPr>
              <a:t>Channel</a:t>
            </a:r>
            <a:r>
              <a:rPr lang="zh-CN" altLang="en-US" sz="1400" dirty="0">
                <a:solidFill>
                  <a:schemeClr val="accent3">
                    <a:lumMod val="40000"/>
                    <a:lumOff val="60000"/>
                  </a:schemeClr>
                </a:solidFill>
                <a:latin typeface="-apple-system"/>
              </a:rPr>
              <a:t>反复询问</a:t>
            </a:r>
            <a:r>
              <a:rPr lang="en-US" altLang="zh-CN" sz="1400" dirty="0">
                <a:solidFill>
                  <a:schemeClr val="accent3">
                    <a:lumMod val="40000"/>
                    <a:lumOff val="60000"/>
                  </a:schemeClr>
                </a:solidFill>
                <a:latin typeface="-apple-system"/>
              </a:rPr>
              <a:t>Selector</a:t>
            </a:r>
            <a:r>
              <a:rPr lang="zh-CN" altLang="en-US" sz="1400" dirty="0">
                <a:solidFill>
                  <a:schemeClr val="accent3">
                    <a:lumMod val="40000"/>
                    <a:lumOff val="60000"/>
                  </a:schemeClr>
                </a:solidFill>
                <a:latin typeface="-apple-system"/>
              </a:rPr>
              <a:t>，</a:t>
            </a:r>
            <a:r>
              <a:rPr lang="en-US" altLang="zh-CN" sz="1400" dirty="0">
                <a:solidFill>
                  <a:schemeClr val="accent3">
                    <a:lumMod val="40000"/>
                    <a:lumOff val="60000"/>
                  </a:schemeClr>
                </a:solidFill>
                <a:latin typeface="-apple-system"/>
              </a:rPr>
              <a:t>Selector</a:t>
            </a:r>
            <a:r>
              <a:rPr lang="zh-CN" altLang="en-US" sz="1400" dirty="0">
                <a:solidFill>
                  <a:schemeClr val="accent3">
                    <a:lumMod val="40000"/>
                    <a:lumOff val="60000"/>
                  </a:schemeClr>
                </a:solidFill>
                <a:latin typeface="-apple-system"/>
              </a:rPr>
              <a:t>为这些</a:t>
            </a:r>
            <a:r>
              <a:rPr lang="en-US" altLang="zh-CN" sz="1400" dirty="0">
                <a:solidFill>
                  <a:schemeClr val="accent3">
                    <a:lumMod val="40000"/>
                    <a:lumOff val="60000"/>
                  </a:schemeClr>
                </a:solidFill>
                <a:latin typeface="-apple-system"/>
              </a:rPr>
              <a:t>Channel</a:t>
            </a:r>
            <a:r>
              <a:rPr lang="zh-CN" altLang="en-US" sz="1400" dirty="0">
                <a:solidFill>
                  <a:schemeClr val="accent3">
                    <a:lumMod val="40000"/>
                    <a:lumOff val="60000"/>
                  </a:schemeClr>
                </a:solidFill>
                <a:latin typeface="-apple-system"/>
              </a:rPr>
              <a:t>一一解答。</a:t>
            </a:r>
            <a:endParaRPr lang="zh-CN" altLang="en-US" sz="1400" b="0" i="0" dirty="0">
              <a:solidFill>
                <a:schemeClr val="accent3">
                  <a:lumMod val="40000"/>
                  <a:lumOff val="60000"/>
                </a:schemeClr>
              </a:solidFill>
              <a:effectLst/>
              <a:latin typeface="-apple-system"/>
            </a:endParaRPr>
          </a:p>
        </p:txBody>
      </p:sp>
    </p:spTree>
    <p:extLst>
      <p:ext uri="{BB962C8B-B14F-4D97-AF65-F5344CB8AC3E}">
        <p14:creationId xmlns:p14="http://schemas.microsoft.com/office/powerpoint/2010/main" val="345843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txBox="1"/>
          <p:nvPr/>
        </p:nvSpPr>
        <p:spPr>
          <a:xfrm>
            <a:off x="0" y="362526"/>
            <a:ext cx="2262159" cy="75849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stStyle>
          <a:p>
            <a:r>
              <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P</a:t>
            </a:r>
            <a:r>
              <a:rPr lang="en-US" altLang="zh-CN"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rPr>
              <a:t>art2</a:t>
            </a:r>
            <a:endParaRPr lang="en-US" sz="4800" dirty="0">
              <a:solidFill>
                <a:schemeClr val="tx1"/>
              </a:solidFill>
              <a:latin typeface="微软雅黑" panose="020B0503020204020204" pitchFamily="34" charset="-122"/>
              <a:ea typeface="微软雅黑" panose="020B0503020204020204" pitchFamily="34" charset="-122"/>
              <a:cs typeface="Open Sans" panose="020B0606030504020204" pitchFamily="34" charset="0"/>
            </a:endParaRPr>
          </a:p>
        </p:txBody>
      </p:sp>
      <p:pic>
        <p:nvPicPr>
          <p:cNvPr id="7" name="Graphic 7">
            <a:extLst>
              <a:ext uri="{FF2B5EF4-FFF2-40B4-BE49-F238E27FC236}">
                <a16:creationId xmlns:a16="http://schemas.microsoft.com/office/drawing/2014/main" id="{5391EC66-63CB-4340-BB02-47FD379237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8622" y="4673821"/>
            <a:ext cx="2578100" cy="1917700"/>
          </a:xfrm>
          <a:prstGeom prst="rect">
            <a:avLst/>
          </a:prstGeom>
        </p:spPr>
      </p:pic>
      <p:sp>
        <p:nvSpPr>
          <p:cNvPr id="2" name="矩形 1">
            <a:extLst>
              <a:ext uri="{FF2B5EF4-FFF2-40B4-BE49-F238E27FC236}">
                <a16:creationId xmlns:a16="http://schemas.microsoft.com/office/drawing/2014/main" id="{939340FD-8DFB-44D3-BD91-9D6463D4DA4F}"/>
              </a:ext>
            </a:extLst>
          </p:cNvPr>
          <p:cNvSpPr/>
          <p:nvPr/>
        </p:nvSpPr>
        <p:spPr>
          <a:xfrm>
            <a:off x="532089" y="1323241"/>
            <a:ext cx="8515195" cy="3785652"/>
          </a:xfrm>
          <a:prstGeom prst="rect">
            <a:avLst/>
          </a:prstGeom>
        </p:spPr>
        <p:txBody>
          <a:bodyPr wrap="square">
            <a:spAutoFit/>
          </a:bodyPr>
          <a:lstStyle/>
          <a:p>
            <a:r>
              <a:rPr lang="zh-CN" altLang="en-US" sz="1600" dirty="0">
                <a:solidFill>
                  <a:schemeClr val="tx2"/>
                </a:solidFill>
              </a:rPr>
              <a:t>最通俗的方式讲解 什么是阻塞/非阻塞，什么是同/异步</a:t>
            </a:r>
          </a:p>
          <a:p>
            <a:r>
              <a:rPr lang="zh-CN" altLang="en-US" sz="1600" dirty="0">
                <a:solidFill>
                  <a:schemeClr val="tx2"/>
                </a:solidFill>
              </a:rPr>
              <a:t>简介：使用最通俗概念讲解 同步异步、堵塞和非堵塞</a:t>
            </a:r>
          </a:p>
          <a:p>
            <a:endParaRPr lang="zh-CN" altLang="en-US" sz="1600" dirty="0">
              <a:solidFill>
                <a:schemeClr val="accent3">
                  <a:lumMod val="40000"/>
                  <a:lumOff val="60000"/>
                </a:schemeClr>
              </a:solidFill>
            </a:endParaRPr>
          </a:p>
          <a:p>
            <a:r>
              <a:rPr lang="zh-CN" altLang="en-US" sz="1600" dirty="0">
                <a:solidFill>
                  <a:schemeClr val="accent3">
                    <a:lumMod val="40000"/>
                    <a:lumOff val="60000"/>
                  </a:schemeClr>
                </a:solidFill>
              </a:rPr>
              <a:t>洗衣机洗衣服（无论阻塞式IO还是非阻塞式IO，都是同步IO模型）</a:t>
            </a:r>
            <a:endParaRPr lang="en-US" altLang="zh-CN" sz="1600" dirty="0">
              <a:solidFill>
                <a:schemeClr val="accent3">
                  <a:lumMod val="40000"/>
                  <a:lumOff val="60000"/>
                </a:schemeClr>
              </a:solidFill>
            </a:endParaRPr>
          </a:p>
          <a:p>
            <a:endParaRPr lang="zh-CN" altLang="en-US" sz="1600" dirty="0">
              <a:solidFill>
                <a:schemeClr val="accent3">
                  <a:lumMod val="40000"/>
                  <a:lumOff val="60000"/>
                </a:schemeClr>
              </a:solidFill>
            </a:endParaRPr>
          </a:p>
          <a:p>
            <a:r>
              <a:rPr lang="zh-CN" altLang="en-US" sz="1600" dirty="0">
                <a:solidFill>
                  <a:schemeClr val="tx2"/>
                </a:solidFill>
              </a:rPr>
              <a:t>同步阻塞：</a:t>
            </a:r>
            <a:r>
              <a:rPr lang="zh-CN" altLang="en-US" sz="1600" dirty="0">
                <a:solidFill>
                  <a:schemeClr val="accent3">
                    <a:lumMod val="40000"/>
                    <a:lumOff val="60000"/>
                  </a:schemeClr>
                </a:solidFill>
              </a:rPr>
              <a:t>你把衣服丢到洗衣机洗，然后看着洗衣机洗完，洗好后再去晾衣服（你就干等，啥都不做，阻塞在</a:t>
            </a:r>
          </a:p>
          <a:p>
            <a:r>
              <a:rPr lang="zh-CN" altLang="en-US" sz="1600" dirty="0">
                <a:solidFill>
                  <a:schemeClr val="accent3">
                    <a:lumMod val="40000"/>
                    <a:lumOff val="60000"/>
                  </a:schemeClr>
                </a:solidFill>
              </a:rPr>
              <a:t>那边）</a:t>
            </a:r>
            <a:endParaRPr lang="en-US" altLang="zh-CN" sz="1600" dirty="0">
              <a:solidFill>
                <a:schemeClr val="accent3">
                  <a:lumMod val="40000"/>
                  <a:lumOff val="60000"/>
                </a:schemeClr>
              </a:solidFill>
            </a:endParaRPr>
          </a:p>
          <a:p>
            <a:endParaRPr lang="zh-CN" altLang="en-US" sz="1600" dirty="0">
              <a:solidFill>
                <a:schemeClr val="accent3">
                  <a:lumMod val="40000"/>
                  <a:lumOff val="60000"/>
                </a:schemeClr>
              </a:solidFill>
            </a:endParaRPr>
          </a:p>
          <a:p>
            <a:r>
              <a:rPr lang="zh-CN" altLang="en-US" sz="1600" dirty="0">
                <a:solidFill>
                  <a:schemeClr val="tx2"/>
                </a:solidFill>
              </a:rPr>
              <a:t>同步非阻塞：</a:t>
            </a:r>
            <a:r>
              <a:rPr lang="zh-CN" altLang="en-US" sz="1600" dirty="0">
                <a:solidFill>
                  <a:schemeClr val="accent3">
                    <a:lumMod val="40000"/>
                    <a:lumOff val="60000"/>
                  </a:schemeClr>
                </a:solidFill>
              </a:rPr>
              <a:t>你把衣服丢到洗衣机洗，然后会客厅做其他事情，定时去阳台看洗衣机是不是洗完了，洗好后再</a:t>
            </a:r>
          </a:p>
          <a:p>
            <a:r>
              <a:rPr lang="zh-CN" altLang="en-US" sz="1600" dirty="0">
                <a:solidFill>
                  <a:schemeClr val="accent3">
                    <a:lumMod val="40000"/>
                    <a:lumOff val="60000"/>
                  </a:schemeClr>
                </a:solidFill>
              </a:rPr>
              <a:t>去晾衣服（等待期间你可以做其他事情）</a:t>
            </a:r>
            <a:endParaRPr lang="en-US" altLang="zh-CN" sz="1600" dirty="0">
              <a:solidFill>
                <a:schemeClr val="accent3">
                  <a:lumMod val="40000"/>
                  <a:lumOff val="60000"/>
                </a:schemeClr>
              </a:solidFill>
            </a:endParaRPr>
          </a:p>
          <a:p>
            <a:endParaRPr lang="zh-CN" altLang="en-US" sz="1600" dirty="0">
              <a:solidFill>
                <a:schemeClr val="accent3">
                  <a:lumMod val="40000"/>
                  <a:lumOff val="60000"/>
                </a:schemeClr>
              </a:solidFill>
            </a:endParaRPr>
          </a:p>
          <a:p>
            <a:r>
              <a:rPr lang="zh-CN" altLang="en-US" sz="1600" dirty="0">
                <a:solidFill>
                  <a:schemeClr val="tx2"/>
                </a:solidFill>
              </a:rPr>
              <a:t>异步非阻塞：</a:t>
            </a:r>
            <a:r>
              <a:rPr lang="zh-CN" altLang="en-US" sz="1600" dirty="0">
                <a:solidFill>
                  <a:schemeClr val="accent3">
                    <a:lumMod val="40000"/>
                    <a:lumOff val="60000"/>
                  </a:schemeClr>
                </a:solidFill>
              </a:rPr>
              <a:t>你把衣服丢到洗衣机洗，然后会客厅做其他事情，洗衣机洗好后会自动去晾衣服，晾完成后放个音乐告诉你洗好衣服并晾好了。</a:t>
            </a:r>
          </a:p>
        </p:txBody>
      </p:sp>
    </p:spTree>
    <p:extLst>
      <p:ext uri="{BB962C8B-B14F-4D97-AF65-F5344CB8AC3E}">
        <p14:creationId xmlns:p14="http://schemas.microsoft.com/office/powerpoint/2010/main" val="146372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2B57B62-EF1B-4D41-B048-AEDA61A00905}"/>
              </a:ext>
            </a:extLst>
          </p:cNvPr>
          <p:cNvSpPr/>
          <p:nvPr/>
        </p:nvSpPr>
        <p:spPr>
          <a:xfrm>
            <a:off x="3777238" y="2591677"/>
            <a:ext cx="4118436" cy="461665"/>
          </a:xfrm>
          <a:prstGeom prst="rect">
            <a:avLst/>
          </a:prstGeom>
        </p:spPr>
        <p:txBody>
          <a:bodyPr wrap="none">
            <a:spAutoFit/>
          </a:bodyPr>
          <a:lstStyle/>
          <a:p>
            <a:pPr algn="ct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Next chapter</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a:t>
            </a:r>
            <a:r>
              <a:rPr lang="en-US" altLang="zh-CN" sz="2400" b="1" kern="0" dirty="0">
                <a:solidFill>
                  <a:schemeClr val="accent3">
                    <a:lumMod val="40000"/>
                    <a:lumOff val="60000"/>
                  </a:schemeClr>
                </a:solidFill>
                <a:latin typeface="Open Sans" panose="020B0606030504020204" pitchFamily="34" charset="0"/>
                <a:cs typeface="Open Sans" panose="020B0606030504020204" pitchFamily="34" charset="0"/>
              </a:rPr>
              <a:t>#5 Echo</a:t>
            </a:r>
            <a:r>
              <a:rPr lang="zh-CN" altLang="en-US" sz="2400" b="1" kern="0" dirty="0">
                <a:solidFill>
                  <a:schemeClr val="accent3">
                    <a:lumMod val="40000"/>
                    <a:lumOff val="60000"/>
                  </a:schemeClr>
                </a:solidFill>
                <a:latin typeface="Open Sans" panose="020B0606030504020204" pitchFamily="34" charset="0"/>
                <a:cs typeface="Open Sans" panose="020B0606030504020204" pitchFamily="34" charset="0"/>
              </a:rPr>
              <a:t>服务</a:t>
            </a:r>
            <a:endParaRPr lang="zh-CN" altLang="en-US" sz="2400" dirty="0"/>
          </a:p>
        </p:txBody>
      </p:sp>
      <p:sp>
        <p:nvSpPr>
          <p:cNvPr id="3" name="矩形 2">
            <a:extLst>
              <a:ext uri="{FF2B5EF4-FFF2-40B4-BE49-F238E27FC236}">
                <a16:creationId xmlns:a16="http://schemas.microsoft.com/office/drawing/2014/main" id="{FCAC3030-EF01-422E-BF39-16CC746FD0A1}"/>
              </a:ext>
            </a:extLst>
          </p:cNvPr>
          <p:cNvSpPr/>
          <p:nvPr/>
        </p:nvSpPr>
        <p:spPr>
          <a:xfrm>
            <a:off x="3738798" y="3482550"/>
            <a:ext cx="4195315" cy="369332"/>
          </a:xfrm>
          <a:prstGeom prst="rect">
            <a:avLst/>
          </a:prstGeom>
        </p:spPr>
        <p:txBody>
          <a:bodyPr wrap="none">
            <a:spAutoFit/>
          </a:bodyPr>
          <a:lstStyle/>
          <a:p>
            <a:pPr algn="ctr"/>
            <a:r>
              <a:rPr lang="en-US" altLang="zh-CN" dirty="0">
                <a:ea typeface="+mn-lt"/>
                <a:cs typeface="+mn-lt"/>
              </a:rPr>
              <a:t>Thanks for watching </a:t>
            </a:r>
            <a:r>
              <a:rPr lang="zh-CN" altLang="en-US" dirty="0">
                <a:ea typeface="+mn-lt"/>
                <a:cs typeface="+mn-lt"/>
              </a:rPr>
              <a:t>，求弹幕！求三连！</a:t>
            </a:r>
            <a:endParaRPr lang="zh-CN" altLang="en-US" dirty="0"/>
          </a:p>
        </p:txBody>
      </p:sp>
      <p:pic>
        <p:nvPicPr>
          <p:cNvPr id="16" name="图形 15">
            <a:extLst>
              <a:ext uri="{FF2B5EF4-FFF2-40B4-BE49-F238E27FC236}">
                <a16:creationId xmlns:a16="http://schemas.microsoft.com/office/drawing/2014/main" id="{2B44FC68-4701-4ABD-8873-5DD5164B84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60292" y="4357398"/>
            <a:ext cx="4195315" cy="2281128"/>
          </a:xfrm>
          <a:prstGeom prst="rect">
            <a:avLst/>
          </a:prstGeom>
        </p:spPr>
      </p:pic>
    </p:spTree>
    <p:extLst>
      <p:ext uri="{BB962C8B-B14F-4D97-AF65-F5344CB8AC3E}">
        <p14:creationId xmlns:p14="http://schemas.microsoft.com/office/powerpoint/2010/main" val="1620897093"/>
      </p:ext>
    </p:extLst>
  </p:cSld>
  <p:clrMapOvr>
    <a:masterClrMapping/>
  </p:clrMapOvr>
</p:sld>
</file>

<file path=ppt/theme/theme1.xml><?xml version="1.0" encoding="utf-8"?>
<a:theme xmlns:a="http://schemas.openxmlformats.org/drawingml/2006/main" name="2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 Microsoft_Learn_Black_Template">
  <a:themeElements>
    <a:clrScheme name="Inspire blac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spPr>
      <a:bodyPr rot="0" spcFirstLastPara="0" vertOverflow="overflow" horzOverflow="overflow" vert="horz" wrap="square" lIns="182880" tIns="146304" rIns="182880" bIns="146304" numCol="1" spcCol="0" rtlCol="0" fromWordArt="0" anchor="t" anchorCtr="0" forceAA="0" compatLnSpc="1">
        <a:noAutofit/>
      </a:bodyPr>
      <a:lstStyle>
        <a:defPPr algn="l" defTabSz="932180" fontAlgn="base">
          <a:spcBef>
            <a:spcPct val="0"/>
          </a:spcBef>
          <a:spcAft>
            <a:spcPct val="0"/>
          </a:spcAft>
          <a:defRPr sz="2000" dirty="0" err="1" smtClean="0">
            <a:solidFill>
              <a:srgbClr val="FFFFFF"/>
            </a:solidFill>
            <a:ea typeface="Segoe UI" panose="020B0502040204020203" pitchFamily="34" charset="0"/>
            <a:cs typeface="Segoe UI" panose="020B0502040204020203"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Custom 2">
      <a:dk1>
        <a:srgbClr val="3A20A0"/>
      </a:dk1>
      <a:lt1>
        <a:srgbClr val="FFFFFF"/>
      </a:lt1>
      <a:dk2>
        <a:srgbClr val="333333"/>
      </a:dk2>
      <a:lt2>
        <a:srgbClr val="FFFFFF"/>
      </a:lt2>
      <a:accent1>
        <a:srgbClr val="4424B5"/>
      </a:accent1>
      <a:accent2>
        <a:srgbClr val="DED7F7"/>
      </a:accent2>
      <a:accent3>
        <a:srgbClr val="2B0A98"/>
      </a:accent3>
      <a:accent4>
        <a:srgbClr val="F7B548"/>
      </a:accent4>
      <a:accent5>
        <a:srgbClr val="28C2D1"/>
      </a:accent5>
      <a:accent6>
        <a:srgbClr val="3E8EED"/>
      </a:accent6>
      <a:hlink>
        <a:srgbClr val="502BD3"/>
      </a:hlink>
      <a:folHlink>
        <a:srgbClr val="5F2184"/>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1652</TotalTime>
  <Words>662</Words>
  <Application>Microsoft Office PowerPoint</Application>
  <PresentationFormat>宽屏</PresentationFormat>
  <Paragraphs>58</Paragraphs>
  <Slides>7</Slides>
  <Notes>7</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7</vt:i4>
      </vt:variant>
    </vt:vector>
  </HeadingPairs>
  <TitlesOfParts>
    <vt:vector size="22" baseType="lpstr">
      <vt:lpstr>-apple-system</vt:lpstr>
      <vt:lpstr>PingFang SC</vt:lpstr>
      <vt:lpstr>等线</vt:lpstr>
      <vt:lpstr>微软雅黑</vt:lpstr>
      <vt:lpstr>Arial</vt:lpstr>
      <vt:lpstr>Calibri</vt:lpstr>
      <vt:lpstr>Consolas</vt:lpstr>
      <vt:lpstr>Open Sans</vt:lpstr>
      <vt:lpstr>Segoe UI</vt:lpstr>
      <vt:lpstr>Segoe UI Semibold</vt:lpstr>
      <vt:lpstr>Wingdings</vt:lpstr>
      <vt:lpstr>2_Office Theme</vt:lpstr>
      <vt:lpstr>3_Office Theme</vt:lpstr>
      <vt:lpstr> Microsoft_Learn_Black_Template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test</dc:creator>
  <cp:lastModifiedBy>朱 震</cp:lastModifiedBy>
  <cp:revision>135</cp:revision>
  <dcterms:created xsi:type="dcterms:W3CDTF">2020-12-02T08:58:00Z</dcterms:created>
  <dcterms:modified xsi:type="dcterms:W3CDTF">2021-02-27T15:50:51Z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ContentTypeId">
    <vt:lpwstr>0x010100DB6039F88928AB4F988A038066A44179</vt:lpwstr>
  </property>
</Properties>
</file>