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 id="2147483672" r:id="rId2"/>
    <p:sldMasterId id="2147483686" r:id="rId3"/>
    <p:sldMasterId id="2147483732" r:id="rId4"/>
  </p:sldMasterIdLst>
  <p:notesMasterIdLst>
    <p:notesMasterId r:id="rId14"/>
  </p:notesMasterIdLst>
  <p:sldIdLst>
    <p:sldId id="12539728" r:id="rId5"/>
    <p:sldId id="12539738" r:id="rId6"/>
    <p:sldId id="12539737" r:id="rId7"/>
    <p:sldId id="12539740" r:id="rId8"/>
    <p:sldId id="12539741" r:id="rId9"/>
    <p:sldId id="12539739" r:id="rId10"/>
    <p:sldId id="12539742" r:id="rId11"/>
    <p:sldId id="12539743" r:id="rId12"/>
    <p:sldId id="12539730" r:id="rId13"/>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652" autoAdjust="0"/>
  </p:normalViewPr>
  <p:slideViewPr>
    <p:cSldViewPr snapToGrid="0">
      <p:cViewPr varScale="1">
        <p:scale>
          <a:sx n="72" d="100"/>
          <a:sy n="72" d="100"/>
        </p:scale>
        <p:origin x="798"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42C-48FB-A0BB-25CF4C0624D5}"/>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42C-48FB-A0BB-25CF4C0624D5}"/>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42C-48FB-A0BB-25CF4C0624D5}"/>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showDLblsOverMax val="0"/>
  </c:chart>
  <c:spPr>
    <a:noFill/>
    <a:ln>
      <a:noFill/>
    </a:ln>
    <a:effectLst/>
  </c:spPr>
  <c:txPr>
    <a:bodyPr/>
    <a:lstStyle/>
    <a:p>
      <a:pPr>
        <a:defRPr lang="zh-CN">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BAA-4D37-A2AF-539E36D7EE23}"/>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BAA-4D37-A2AF-539E36D7EE23}"/>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BAA-4D37-A2AF-539E36D7EE23}"/>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showDLblsOverMax val="0"/>
  </c:chart>
  <c:spPr>
    <a:noFill/>
    <a:ln>
      <a:noFill/>
    </a:ln>
    <a:effectLst/>
  </c:spPr>
  <c:txPr>
    <a:bodyPr/>
    <a:lstStyle/>
    <a:p>
      <a:pPr>
        <a:defRPr lang="zh-CN">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9F7-4E08-BA97-FC78220C67AF}"/>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9F7-4E08-BA97-FC78220C67AF}"/>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9F7-4E08-BA97-FC78220C67AF}"/>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showDLblsOverMax val="0"/>
  </c:chart>
  <c:spPr>
    <a:noFill/>
    <a:ln>
      <a:noFill/>
    </a:ln>
    <a:effectLst/>
  </c:spPr>
  <c:txPr>
    <a:bodyPr/>
    <a:lstStyle/>
    <a:p>
      <a:pPr>
        <a:defRPr lang="zh-CN">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2">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3">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1" loCatId="" qsTypeId="urn:microsoft.com/office/officeart/2005/8/quickstyle/simple1#1" qsCatId="simple" csTypeId="urn:microsoft.com/office/officeart/2005/8/colors/accent2_1#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1"/>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1"/>
    <dgm:cxn modelId="{67024924-2604-9647-9E5A-BCDA0C9BB8CB}" type="presOf" srcId="{C3B879CB-1DDD-874C-988C-76A7AED5A946}" destId="{C20A7731-0B40-AB48-8A4D-1301AD3C2796}" srcOrd="0" destOrd="0" presId="urn:microsoft.com/office/officeart/2005/8/layout/process3#1"/>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1"/>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1"/>
    <dgm:cxn modelId="{94CAA94E-3F4D-F943-BD84-7E11DEBC8E01}" type="presOf" srcId="{FB685E45-516E-1040-97FA-55EDC3D5F703}" destId="{01336F47-7A01-854B-B682-4DF1D2D387D7}" srcOrd="0" destOrd="0" presId="urn:microsoft.com/office/officeart/2005/8/layout/process3#1"/>
    <dgm:cxn modelId="{5BF7A380-DD73-544B-AF09-17C03C18C7E1}" type="presOf" srcId="{F2A0E9C5-A31C-564F-9028-1A142C326F37}" destId="{D676BFB2-30AE-814D-94CB-A878072F21A1}" srcOrd="1" destOrd="0" presId="urn:microsoft.com/office/officeart/2005/8/layout/process3#1"/>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1"/>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1"/>
    <dgm:cxn modelId="{2D2A799D-A498-5744-8046-4C9EE7CB44D3}" type="presOf" srcId="{8BE37492-5279-1C4F-87DC-B50AAAEFF2A8}" destId="{D19BA441-39B0-B343-B752-120EFF3B3112}" srcOrd="1" destOrd="0" presId="urn:microsoft.com/office/officeart/2005/8/layout/process3#1"/>
    <dgm:cxn modelId="{FC5DDCAA-BB84-0D45-AEE7-2EDAD286ADD8}" type="presOf" srcId="{12B024F7-CFF4-4249-93B7-724988FB9532}" destId="{B034060D-911A-6C4A-B882-60AC7B34A118}" srcOrd="0" destOrd="0" presId="urn:microsoft.com/office/officeart/2005/8/layout/process3#1"/>
    <dgm:cxn modelId="{448BE7B9-6A9A-7540-99E0-F6704DF8CEEC}" type="presOf" srcId="{C17E52CC-23AA-314B-AB47-46EF7B04ECB2}" destId="{AFE53CE9-417E-F64C-9192-B24EC2CA8477}" srcOrd="0" destOrd="0" presId="urn:microsoft.com/office/officeart/2005/8/layout/process3#1"/>
    <dgm:cxn modelId="{2E2FE9CA-7F34-AD4C-8949-75495A61ED10}" type="presOf" srcId="{F2A0E9C5-A31C-564F-9028-1A142C326F37}" destId="{00677015-1651-8642-9B6C-53AF6A159217}" srcOrd="0" destOrd="0" presId="urn:microsoft.com/office/officeart/2005/8/layout/process3#1"/>
    <dgm:cxn modelId="{7F3547EF-94F6-F642-89F4-63F16120D786}" type="presOf" srcId="{C3B879CB-1DDD-874C-988C-76A7AED5A946}" destId="{9652737A-9D88-414F-B6F6-B2935583BD50}" srcOrd="1" destOrd="0" presId="urn:microsoft.com/office/officeart/2005/8/layout/process3#1"/>
    <dgm:cxn modelId="{BB18E8E0-F035-B14B-831A-93D5953901D7}" type="presParOf" srcId="{AFE53CE9-417E-F64C-9192-B24EC2CA8477}" destId="{822E66F2-DE54-F74A-8AFD-8FC50B0F483B}" srcOrd="0" destOrd="0" presId="urn:microsoft.com/office/officeart/2005/8/layout/process3#1"/>
    <dgm:cxn modelId="{8D3C0D67-1457-D244-951B-5B816ABDF2DE}" type="presParOf" srcId="{822E66F2-DE54-F74A-8AFD-8FC50B0F483B}" destId="{00677015-1651-8642-9B6C-53AF6A159217}" srcOrd="0" destOrd="0" presId="urn:microsoft.com/office/officeart/2005/8/layout/process3#1"/>
    <dgm:cxn modelId="{807768D1-551A-6648-896A-580A76C64F6A}" type="presParOf" srcId="{822E66F2-DE54-F74A-8AFD-8FC50B0F483B}" destId="{D676BFB2-30AE-814D-94CB-A878072F21A1}" srcOrd="1" destOrd="0" presId="urn:microsoft.com/office/officeart/2005/8/layout/process3#1"/>
    <dgm:cxn modelId="{2B2E8949-76BF-F942-AE8C-561A0D41F459}" type="presParOf" srcId="{822E66F2-DE54-F74A-8AFD-8FC50B0F483B}" destId="{9BD2978A-4856-D348-8705-94E548350B43}" srcOrd="2" destOrd="0" presId="urn:microsoft.com/office/officeart/2005/8/layout/process3#1"/>
    <dgm:cxn modelId="{07C616C2-A7B6-964A-866C-040B8D0022EA}" type="presParOf" srcId="{AFE53CE9-417E-F64C-9192-B24EC2CA8477}" destId="{01336F47-7A01-854B-B682-4DF1D2D387D7}" srcOrd="1" destOrd="0" presId="urn:microsoft.com/office/officeart/2005/8/layout/process3#1"/>
    <dgm:cxn modelId="{935156F4-E737-AF40-9833-8545351C0A55}" type="presParOf" srcId="{01336F47-7A01-854B-B682-4DF1D2D387D7}" destId="{03966749-BEAA-5D4A-88A6-2E48A86BB54A}" srcOrd="0" destOrd="0" presId="urn:microsoft.com/office/officeart/2005/8/layout/process3#1"/>
    <dgm:cxn modelId="{37D8B439-AAED-2844-99A7-67BD0C0637A2}" type="presParOf" srcId="{AFE53CE9-417E-F64C-9192-B24EC2CA8477}" destId="{5FCE1CD7-79B1-B143-BAB7-018D520C5E43}" srcOrd="2" destOrd="0" presId="urn:microsoft.com/office/officeart/2005/8/layout/process3#1"/>
    <dgm:cxn modelId="{20C68F5F-E3F3-634E-9E8C-4286D9F2C84F}" type="presParOf" srcId="{5FCE1CD7-79B1-B143-BAB7-018D520C5E43}" destId="{8C424EA1-5C8B-8742-A21C-757D26178290}" srcOrd="0" destOrd="0" presId="urn:microsoft.com/office/officeart/2005/8/layout/process3#1"/>
    <dgm:cxn modelId="{9869AC8E-C451-0043-A965-EFC937673EF5}" type="presParOf" srcId="{5FCE1CD7-79B1-B143-BAB7-018D520C5E43}" destId="{E001AAE2-2F6F-E941-9448-9281FF4D5158}" srcOrd="1" destOrd="0" presId="urn:microsoft.com/office/officeart/2005/8/layout/process3#1"/>
    <dgm:cxn modelId="{4475442B-42CA-EC4F-8BE2-48C61F6F0C4A}" type="presParOf" srcId="{5FCE1CD7-79B1-B143-BAB7-018D520C5E43}" destId="{492B1704-3054-1340-B8F1-AC29D1106B72}" srcOrd="2" destOrd="0" presId="urn:microsoft.com/office/officeart/2005/8/layout/process3#1"/>
    <dgm:cxn modelId="{B1890022-6444-6942-B85F-9EF1074D9E14}" type="presParOf" srcId="{AFE53CE9-417E-F64C-9192-B24EC2CA8477}" destId="{C20A7731-0B40-AB48-8A4D-1301AD3C2796}" srcOrd="3" destOrd="0" presId="urn:microsoft.com/office/officeart/2005/8/layout/process3#1"/>
    <dgm:cxn modelId="{77519406-C585-ED46-8A84-5BDCFF47B343}" type="presParOf" srcId="{C20A7731-0B40-AB48-8A4D-1301AD3C2796}" destId="{9652737A-9D88-414F-B6F6-B2935583BD50}" srcOrd="0" destOrd="0" presId="urn:microsoft.com/office/officeart/2005/8/layout/process3#1"/>
    <dgm:cxn modelId="{8AF3B7CA-24F7-B34D-A964-F8FEAD92ABFF}" type="presParOf" srcId="{AFE53CE9-417E-F64C-9192-B24EC2CA8477}" destId="{13DED5BC-63B9-2843-89E8-465E8894EE51}" srcOrd="4" destOrd="0" presId="urn:microsoft.com/office/officeart/2005/8/layout/process3#1"/>
    <dgm:cxn modelId="{553A36CE-B4E5-6549-8B9B-1FD25D09192E}" type="presParOf" srcId="{13DED5BC-63B9-2843-89E8-465E8894EE51}" destId="{C8DE3C12-F9D8-8B4B-8DC3-ADB866024E2A}" srcOrd="0" destOrd="0" presId="urn:microsoft.com/office/officeart/2005/8/layout/process3#1"/>
    <dgm:cxn modelId="{622B7313-DFE6-BB4E-B4FF-0654D98CEBA0}" type="presParOf" srcId="{13DED5BC-63B9-2843-89E8-465E8894EE51}" destId="{D19BA441-39B0-B343-B752-120EFF3B3112}" srcOrd="1" destOrd="0" presId="urn:microsoft.com/office/officeart/2005/8/layout/process3#1"/>
    <dgm:cxn modelId="{A9D6AB97-6F62-324C-BDC0-CD2F10454157}" type="presParOf" srcId="{13DED5BC-63B9-2843-89E8-465E8894EE51}" destId="{B034060D-911A-6C4A-B882-60AC7B34A118}" srcOrd="2" destOrd="0" presId="urn:microsoft.com/office/officeart/2005/8/layout/process3#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2" loCatId="" qsTypeId="urn:microsoft.com/office/officeart/2005/8/quickstyle/simple1#2" qsCatId="simple" csTypeId="urn:microsoft.com/office/officeart/2005/8/colors/accent2_1#2"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2"/>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2"/>
    <dgm:cxn modelId="{67024924-2604-9647-9E5A-BCDA0C9BB8CB}" type="presOf" srcId="{C3B879CB-1DDD-874C-988C-76A7AED5A946}" destId="{C20A7731-0B40-AB48-8A4D-1301AD3C2796}" srcOrd="0" destOrd="0" presId="urn:microsoft.com/office/officeart/2005/8/layout/process3#2"/>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2"/>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2"/>
    <dgm:cxn modelId="{94CAA94E-3F4D-F943-BD84-7E11DEBC8E01}" type="presOf" srcId="{FB685E45-516E-1040-97FA-55EDC3D5F703}" destId="{01336F47-7A01-854B-B682-4DF1D2D387D7}" srcOrd="0" destOrd="0" presId="urn:microsoft.com/office/officeart/2005/8/layout/process3#2"/>
    <dgm:cxn modelId="{5BF7A380-DD73-544B-AF09-17C03C18C7E1}" type="presOf" srcId="{F2A0E9C5-A31C-564F-9028-1A142C326F37}" destId="{D676BFB2-30AE-814D-94CB-A878072F21A1}" srcOrd="1" destOrd="0" presId="urn:microsoft.com/office/officeart/2005/8/layout/process3#2"/>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2"/>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2"/>
    <dgm:cxn modelId="{2D2A799D-A498-5744-8046-4C9EE7CB44D3}" type="presOf" srcId="{8BE37492-5279-1C4F-87DC-B50AAAEFF2A8}" destId="{D19BA441-39B0-B343-B752-120EFF3B3112}" srcOrd="1" destOrd="0" presId="urn:microsoft.com/office/officeart/2005/8/layout/process3#2"/>
    <dgm:cxn modelId="{FC5DDCAA-BB84-0D45-AEE7-2EDAD286ADD8}" type="presOf" srcId="{12B024F7-CFF4-4249-93B7-724988FB9532}" destId="{B034060D-911A-6C4A-B882-60AC7B34A118}" srcOrd="0" destOrd="0" presId="urn:microsoft.com/office/officeart/2005/8/layout/process3#2"/>
    <dgm:cxn modelId="{448BE7B9-6A9A-7540-99E0-F6704DF8CEEC}" type="presOf" srcId="{C17E52CC-23AA-314B-AB47-46EF7B04ECB2}" destId="{AFE53CE9-417E-F64C-9192-B24EC2CA8477}" srcOrd="0" destOrd="0" presId="urn:microsoft.com/office/officeart/2005/8/layout/process3#2"/>
    <dgm:cxn modelId="{2E2FE9CA-7F34-AD4C-8949-75495A61ED10}" type="presOf" srcId="{F2A0E9C5-A31C-564F-9028-1A142C326F37}" destId="{00677015-1651-8642-9B6C-53AF6A159217}" srcOrd="0" destOrd="0" presId="urn:microsoft.com/office/officeart/2005/8/layout/process3#2"/>
    <dgm:cxn modelId="{7F3547EF-94F6-F642-89F4-63F16120D786}" type="presOf" srcId="{C3B879CB-1DDD-874C-988C-76A7AED5A946}" destId="{9652737A-9D88-414F-B6F6-B2935583BD50}" srcOrd="1" destOrd="0" presId="urn:microsoft.com/office/officeart/2005/8/layout/process3#2"/>
    <dgm:cxn modelId="{BB18E8E0-F035-B14B-831A-93D5953901D7}" type="presParOf" srcId="{AFE53CE9-417E-F64C-9192-B24EC2CA8477}" destId="{822E66F2-DE54-F74A-8AFD-8FC50B0F483B}" srcOrd="0" destOrd="0" presId="urn:microsoft.com/office/officeart/2005/8/layout/process3#2"/>
    <dgm:cxn modelId="{8D3C0D67-1457-D244-951B-5B816ABDF2DE}" type="presParOf" srcId="{822E66F2-DE54-F74A-8AFD-8FC50B0F483B}" destId="{00677015-1651-8642-9B6C-53AF6A159217}" srcOrd="0" destOrd="0" presId="urn:microsoft.com/office/officeart/2005/8/layout/process3#2"/>
    <dgm:cxn modelId="{807768D1-551A-6648-896A-580A76C64F6A}" type="presParOf" srcId="{822E66F2-DE54-F74A-8AFD-8FC50B0F483B}" destId="{D676BFB2-30AE-814D-94CB-A878072F21A1}" srcOrd="1" destOrd="0" presId="urn:microsoft.com/office/officeart/2005/8/layout/process3#2"/>
    <dgm:cxn modelId="{2B2E8949-76BF-F942-AE8C-561A0D41F459}" type="presParOf" srcId="{822E66F2-DE54-F74A-8AFD-8FC50B0F483B}" destId="{9BD2978A-4856-D348-8705-94E548350B43}" srcOrd="2" destOrd="0" presId="urn:microsoft.com/office/officeart/2005/8/layout/process3#2"/>
    <dgm:cxn modelId="{07C616C2-A7B6-964A-866C-040B8D0022EA}" type="presParOf" srcId="{AFE53CE9-417E-F64C-9192-B24EC2CA8477}" destId="{01336F47-7A01-854B-B682-4DF1D2D387D7}" srcOrd="1" destOrd="0" presId="urn:microsoft.com/office/officeart/2005/8/layout/process3#2"/>
    <dgm:cxn modelId="{935156F4-E737-AF40-9833-8545351C0A55}" type="presParOf" srcId="{01336F47-7A01-854B-B682-4DF1D2D387D7}" destId="{03966749-BEAA-5D4A-88A6-2E48A86BB54A}" srcOrd="0" destOrd="0" presId="urn:microsoft.com/office/officeart/2005/8/layout/process3#2"/>
    <dgm:cxn modelId="{37D8B439-AAED-2844-99A7-67BD0C0637A2}" type="presParOf" srcId="{AFE53CE9-417E-F64C-9192-B24EC2CA8477}" destId="{5FCE1CD7-79B1-B143-BAB7-018D520C5E43}" srcOrd="2" destOrd="0" presId="urn:microsoft.com/office/officeart/2005/8/layout/process3#2"/>
    <dgm:cxn modelId="{20C68F5F-E3F3-634E-9E8C-4286D9F2C84F}" type="presParOf" srcId="{5FCE1CD7-79B1-B143-BAB7-018D520C5E43}" destId="{8C424EA1-5C8B-8742-A21C-757D26178290}" srcOrd="0" destOrd="0" presId="urn:microsoft.com/office/officeart/2005/8/layout/process3#2"/>
    <dgm:cxn modelId="{9869AC8E-C451-0043-A965-EFC937673EF5}" type="presParOf" srcId="{5FCE1CD7-79B1-B143-BAB7-018D520C5E43}" destId="{E001AAE2-2F6F-E941-9448-9281FF4D5158}" srcOrd="1" destOrd="0" presId="urn:microsoft.com/office/officeart/2005/8/layout/process3#2"/>
    <dgm:cxn modelId="{4475442B-42CA-EC4F-8BE2-48C61F6F0C4A}" type="presParOf" srcId="{5FCE1CD7-79B1-B143-BAB7-018D520C5E43}" destId="{492B1704-3054-1340-B8F1-AC29D1106B72}" srcOrd="2" destOrd="0" presId="urn:microsoft.com/office/officeart/2005/8/layout/process3#2"/>
    <dgm:cxn modelId="{B1890022-6444-6942-B85F-9EF1074D9E14}" type="presParOf" srcId="{AFE53CE9-417E-F64C-9192-B24EC2CA8477}" destId="{C20A7731-0B40-AB48-8A4D-1301AD3C2796}" srcOrd="3" destOrd="0" presId="urn:microsoft.com/office/officeart/2005/8/layout/process3#2"/>
    <dgm:cxn modelId="{77519406-C585-ED46-8A84-5BDCFF47B343}" type="presParOf" srcId="{C20A7731-0B40-AB48-8A4D-1301AD3C2796}" destId="{9652737A-9D88-414F-B6F6-B2935583BD50}" srcOrd="0" destOrd="0" presId="urn:microsoft.com/office/officeart/2005/8/layout/process3#2"/>
    <dgm:cxn modelId="{8AF3B7CA-24F7-B34D-A964-F8FEAD92ABFF}" type="presParOf" srcId="{AFE53CE9-417E-F64C-9192-B24EC2CA8477}" destId="{13DED5BC-63B9-2843-89E8-465E8894EE51}" srcOrd="4" destOrd="0" presId="urn:microsoft.com/office/officeart/2005/8/layout/process3#2"/>
    <dgm:cxn modelId="{553A36CE-B4E5-6549-8B9B-1FD25D09192E}" type="presParOf" srcId="{13DED5BC-63B9-2843-89E8-465E8894EE51}" destId="{C8DE3C12-F9D8-8B4B-8DC3-ADB866024E2A}" srcOrd="0" destOrd="0" presId="urn:microsoft.com/office/officeart/2005/8/layout/process3#2"/>
    <dgm:cxn modelId="{622B7313-DFE6-BB4E-B4FF-0654D98CEBA0}" type="presParOf" srcId="{13DED5BC-63B9-2843-89E8-465E8894EE51}" destId="{D19BA441-39B0-B343-B752-120EFF3B3112}" srcOrd="1" destOrd="0" presId="urn:microsoft.com/office/officeart/2005/8/layout/process3#2"/>
    <dgm:cxn modelId="{A9D6AB97-6F62-324C-BDC0-CD2F10454157}" type="presParOf" srcId="{13DED5BC-63B9-2843-89E8-465E8894EE51}" destId="{B034060D-911A-6C4A-B882-60AC7B34A118}" srcOrd="2" destOrd="0" presId="urn:microsoft.com/office/officeart/2005/8/layout/process3#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3" loCatId="" qsTypeId="urn:microsoft.com/office/officeart/2005/8/quickstyle/simple1#3" qsCatId="simple" csTypeId="urn:microsoft.com/office/officeart/2005/8/colors/accent2_1#3"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3"/>
    <dgm:cxn modelId="{67024924-2604-9647-9E5A-BCDA0C9BB8CB}" type="presOf" srcId="{C3B879CB-1DDD-874C-988C-76A7AED5A946}" destId="{C20A7731-0B40-AB48-8A4D-1301AD3C2796}" srcOrd="0" destOrd="0" presId="urn:microsoft.com/office/officeart/2005/8/layout/process3#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3"/>
    <dgm:cxn modelId="{94CAA94E-3F4D-F943-BD84-7E11DEBC8E01}" type="presOf" srcId="{FB685E45-516E-1040-97FA-55EDC3D5F703}" destId="{01336F47-7A01-854B-B682-4DF1D2D387D7}" srcOrd="0" destOrd="0" presId="urn:microsoft.com/office/officeart/2005/8/layout/process3#3"/>
    <dgm:cxn modelId="{5BF7A380-DD73-544B-AF09-17C03C18C7E1}" type="presOf" srcId="{F2A0E9C5-A31C-564F-9028-1A142C326F37}" destId="{D676BFB2-30AE-814D-94CB-A878072F21A1}" srcOrd="1" destOrd="0" presId="urn:microsoft.com/office/officeart/2005/8/layout/process3#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3"/>
    <dgm:cxn modelId="{2D2A799D-A498-5744-8046-4C9EE7CB44D3}" type="presOf" srcId="{8BE37492-5279-1C4F-87DC-B50AAAEFF2A8}" destId="{D19BA441-39B0-B343-B752-120EFF3B3112}" srcOrd="1" destOrd="0" presId="urn:microsoft.com/office/officeart/2005/8/layout/process3#3"/>
    <dgm:cxn modelId="{FC5DDCAA-BB84-0D45-AEE7-2EDAD286ADD8}" type="presOf" srcId="{12B024F7-CFF4-4249-93B7-724988FB9532}" destId="{B034060D-911A-6C4A-B882-60AC7B34A118}" srcOrd="0" destOrd="0" presId="urn:microsoft.com/office/officeart/2005/8/layout/process3#3"/>
    <dgm:cxn modelId="{448BE7B9-6A9A-7540-99E0-F6704DF8CEEC}" type="presOf" srcId="{C17E52CC-23AA-314B-AB47-46EF7B04ECB2}" destId="{AFE53CE9-417E-F64C-9192-B24EC2CA8477}" srcOrd="0" destOrd="0" presId="urn:microsoft.com/office/officeart/2005/8/layout/process3#3"/>
    <dgm:cxn modelId="{2E2FE9CA-7F34-AD4C-8949-75495A61ED10}" type="presOf" srcId="{F2A0E9C5-A31C-564F-9028-1A142C326F37}" destId="{00677015-1651-8642-9B6C-53AF6A159217}" srcOrd="0" destOrd="0" presId="urn:microsoft.com/office/officeart/2005/8/layout/process3#3"/>
    <dgm:cxn modelId="{7F3547EF-94F6-F642-89F4-63F16120D786}" type="presOf" srcId="{C3B879CB-1DDD-874C-988C-76A7AED5A946}" destId="{9652737A-9D88-414F-B6F6-B2935583BD50}" srcOrd="1" destOrd="0" presId="urn:microsoft.com/office/officeart/2005/8/layout/process3#3"/>
    <dgm:cxn modelId="{BB18E8E0-F035-B14B-831A-93D5953901D7}" type="presParOf" srcId="{AFE53CE9-417E-F64C-9192-B24EC2CA8477}" destId="{822E66F2-DE54-F74A-8AFD-8FC50B0F483B}" srcOrd="0" destOrd="0" presId="urn:microsoft.com/office/officeart/2005/8/layout/process3#3"/>
    <dgm:cxn modelId="{8D3C0D67-1457-D244-951B-5B816ABDF2DE}" type="presParOf" srcId="{822E66F2-DE54-F74A-8AFD-8FC50B0F483B}" destId="{00677015-1651-8642-9B6C-53AF6A159217}" srcOrd="0" destOrd="0" presId="urn:microsoft.com/office/officeart/2005/8/layout/process3#3"/>
    <dgm:cxn modelId="{807768D1-551A-6648-896A-580A76C64F6A}" type="presParOf" srcId="{822E66F2-DE54-F74A-8AFD-8FC50B0F483B}" destId="{D676BFB2-30AE-814D-94CB-A878072F21A1}" srcOrd="1" destOrd="0" presId="urn:microsoft.com/office/officeart/2005/8/layout/process3#3"/>
    <dgm:cxn modelId="{2B2E8949-76BF-F942-AE8C-561A0D41F459}" type="presParOf" srcId="{822E66F2-DE54-F74A-8AFD-8FC50B0F483B}" destId="{9BD2978A-4856-D348-8705-94E548350B43}" srcOrd="2" destOrd="0" presId="urn:microsoft.com/office/officeart/2005/8/layout/process3#3"/>
    <dgm:cxn modelId="{07C616C2-A7B6-964A-866C-040B8D0022EA}" type="presParOf" srcId="{AFE53CE9-417E-F64C-9192-B24EC2CA8477}" destId="{01336F47-7A01-854B-B682-4DF1D2D387D7}" srcOrd="1" destOrd="0" presId="urn:microsoft.com/office/officeart/2005/8/layout/process3#3"/>
    <dgm:cxn modelId="{935156F4-E737-AF40-9833-8545351C0A55}" type="presParOf" srcId="{01336F47-7A01-854B-B682-4DF1D2D387D7}" destId="{03966749-BEAA-5D4A-88A6-2E48A86BB54A}" srcOrd="0" destOrd="0" presId="urn:microsoft.com/office/officeart/2005/8/layout/process3#3"/>
    <dgm:cxn modelId="{37D8B439-AAED-2844-99A7-67BD0C0637A2}" type="presParOf" srcId="{AFE53CE9-417E-F64C-9192-B24EC2CA8477}" destId="{5FCE1CD7-79B1-B143-BAB7-018D520C5E43}" srcOrd="2" destOrd="0" presId="urn:microsoft.com/office/officeart/2005/8/layout/process3#3"/>
    <dgm:cxn modelId="{20C68F5F-E3F3-634E-9E8C-4286D9F2C84F}" type="presParOf" srcId="{5FCE1CD7-79B1-B143-BAB7-018D520C5E43}" destId="{8C424EA1-5C8B-8742-A21C-757D26178290}" srcOrd="0" destOrd="0" presId="urn:microsoft.com/office/officeart/2005/8/layout/process3#3"/>
    <dgm:cxn modelId="{9869AC8E-C451-0043-A965-EFC937673EF5}" type="presParOf" srcId="{5FCE1CD7-79B1-B143-BAB7-018D520C5E43}" destId="{E001AAE2-2F6F-E941-9448-9281FF4D5158}" srcOrd="1" destOrd="0" presId="urn:microsoft.com/office/officeart/2005/8/layout/process3#3"/>
    <dgm:cxn modelId="{4475442B-42CA-EC4F-8BE2-48C61F6F0C4A}" type="presParOf" srcId="{5FCE1CD7-79B1-B143-BAB7-018D520C5E43}" destId="{492B1704-3054-1340-B8F1-AC29D1106B72}" srcOrd="2" destOrd="0" presId="urn:microsoft.com/office/officeart/2005/8/layout/process3#3"/>
    <dgm:cxn modelId="{B1890022-6444-6942-B85F-9EF1074D9E14}" type="presParOf" srcId="{AFE53CE9-417E-F64C-9192-B24EC2CA8477}" destId="{C20A7731-0B40-AB48-8A4D-1301AD3C2796}" srcOrd="3" destOrd="0" presId="urn:microsoft.com/office/officeart/2005/8/layout/process3#3"/>
    <dgm:cxn modelId="{77519406-C585-ED46-8A84-5BDCFF47B343}" type="presParOf" srcId="{C20A7731-0B40-AB48-8A4D-1301AD3C2796}" destId="{9652737A-9D88-414F-B6F6-B2935583BD50}" srcOrd="0" destOrd="0" presId="urn:microsoft.com/office/officeart/2005/8/layout/process3#3"/>
    <dgm:cxn modelId="{8AF3B7CA-24F7-B34D-A964-F8FEAD92ABFF}" type="presParOf" srcId="{AFE53CE9-417E-F64C-9192-B24EC2CA8477}" destId="{13DED5BC-63B9-2843-89E8-465E8894EE51}" srcOrd="4" destOrd="0" presId="urn:microsoft.com/office/officeart/2005/8/layout/process3#3"/>
    <dgm:cxn modelId="{553A36CE-B4E5-6549-8B9B-1FD25D09192E}" type="presParOf" srcId="{13DED5BC-63B9-2843-89E8-465E8894EE51}" destId="{C8DE3C12-F9D8-8B4B-8DC3-ADB866024E2A}" srcOrd="0" destOrd="0" presId="urn:microsoft.com/office/officeart/2005/8/layout/process3#3"/>
    <dgm:cxn modelId="{622B7313-DFE6-BB4E-B4FF-0654D98CEBA0}" type="presParOf" srcId="{13DED5BC-63B9-2843-89E8-465E8894EE51}" destId="{D19BA441-39B0-B343-B752-120EFF3B3112}" srcOrd="1" destOrd="0" presId="urn:microsoft.com/office/officeart/2005/8/layout/process3#3"/>
    <dgm:cxn modelId="{A9D6AB97-6F62-324C-BDC0-CD2F10454157}" type="presParOf" srcId="{13DED5BC-63B9-2843-89E8-465E8894EE51}" destId="{B034060D-911A-6C4A-B882-60AC7B34A118}" srcOrd="2" destOrd="0" presId="urn:microsoft.com/office/officeart/2005/8/layout/process3#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1">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2">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3BFF601D-E101-4C3D-A770-CF3E81974DA3}" type="datetimeFigureOut">
              <a:rPr lang="en-US" smtClean="0"/>
              <a:t>3/3/2021</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E3B9871-C67F-4A1E-AB62-60AE17ABCEB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0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1</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2</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476142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3</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215856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4</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899525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5</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327463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6</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886305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7</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665910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8</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160457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9</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525115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0.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627400-D089-7447-864B-77479EBD421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27400-D089-7447-864B-77479EBD4214}" type="datetimeFigureOut">
              <a:rPr lang="en-US" smtClean="0"/>
              <a:t>3/3/2021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627400-D089-7447-864B-77479EBD421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627400-D089-7447-864B-77479EBD421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27400-D089-7447-864B-77479EBD4214}" type="datetimeFigureOut">
              <a:rPr lang="en-US" smtClean="0"/>
              <a:t>3/3/2021</a:t>
            </a:fld>
            <a:endParaRPr lang="en-US"/>
          </a:p>
        </p:txBody>
      </p:sp>
      <p:sp>
        <p:nvSpPr>
          <p:cNvPr id="5" name="Footer Placeholder 4"/>
          <p:cNvSpPr>
            <a:spLocks noGrp="1"/>
          </p:cNvSpPr>
          <p:nvPr>
            <p:ph type="ftr" sz="quarter" idx="11"/>
          </p:nvPr>
        </p:nvSpPr>
        <p:spPr/>
        <p:txBody>
          <a:bodyPr/>
          <a:lstStyle/>
          <a:p>
            <a:r>
              <a:rPr lang="en-US"/>
              <a:t>.NET Conf 2020</a:t>
            </a:r>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627400-D089-7447-864B-77479EBD4214}"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627400-D089-7447-864B-77479EBD4214}" type="datetimeFigureOut">
              <a:rPr lang="en-US" smtClean="0"/>
              <a:t>3/3/2021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p:cNvSpPr>
            <a:spLocks noGrp="1"/>
          </p:cNvSpPr>
          <p:nvPr>
            <p:ph type="dt" sz="half" idx="10"/>
          </p:nvPr>
        </p:nvSpPr>
        <p:spPr/>
        <p:txBody>
          <a:bodyPr/>
          <a:lstStyle/>
          <a:p>
            <a:fld id="{0A627400-D089-7447-864B-77479EBD421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627400-D089-7447-864B-77479EBD4214}" type="datetimeFigureOut">
              <a:rPr lang="en-US" smtClean="0"/>
              <a:t>3/3/2021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6" name="Chart 5"/>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627400-D089-7447-864B-77479EBD421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3/3/2021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7" name="Diagram 6"/>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3/3/2021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nnouncement">
    <p:spTree>
      <p:nvGrpSpPr>
        <p:cNvPr id="1" name=""/>
        <p:cNvGrpSpPr/>
        <p:nvPr/>
      </p:nvGrpSpPr>
      <p:grpSpPr>
        <a:xfrm>
          <a:off x="0" y="0"/>
          <a:ext cx="0" cy="0"/>
          <a:chOff x="0" y="0"/>
          <a:chExt cx="0" cy="0"/>
        </a:xfrm>
      </p:grpSpPr>
      <p:pic>
        <p:nvPicPr>
          <p:cNvPr id="22" name="Graphic 2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7106479"/>
          </a:xfrm>
          <a:prstGeom prst="rect">
            <a:avLst/>
          </a:prstGeom>
        </p:spPr>
      </p:pic>
      <p:sp>
        <p:nvSpPr>
          <p:cNvPr id="3" name="Date Placeholder 2"/>
          <p:cNvSpPr>
            <a:spLocks noGrp="1"/>
          </p:cNvSpPr>
          <p:nvPr>
            <p:ph type="dt" sz="half" idx="10"/>
          </p:nvPr>
        </p:nvSpPr>
        <p:spPr/>
        <p:txBody>
          <a:bodyPr/>
          <a:lstStyle/>
          <a:p>
            <a:fld id="{0A627400-D089-7447-864B-77479EBD4214}" type="datetimeFigureOut">
              <a:rPr lang="en-US" smtClean="0"/>
              <a:t>3/3/2021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
        <p:nvSpPr>
          <p:cNvPr id="6" name="Rectangle: Rounded Corners 4"/>
          <p:cNvSpPr/>
          <p:nvPr userDrawn="1"/>
        </p:nvSpPr>
        <p:spPr bwMode="auto">
          <a:xfrm>
            <a:off x="838200" y="1021680"/>
            <a:ext cx="1846092" cy="384048"/>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noAutofit/>
          </a:bodyPr>
          <a:lstStyle/>
          <a:p>
            <a:pPr marL="0" marR="0" lvl="0" indent="0" algn="ctr" defTabSz="932180" rtl="0" eaLnBrk="1" fontAlgn="base" latinLnBrk="0" hangingPunct="1">
              <a:lnSpc>
                <a:spcPct val="100000"/>
              </a:lnSpc>
              <a:spcBef>
                <a:spcPct val="0"/>
              </a:spcBef>
              <a:spcAft>
                <a:spcPct val="0"/>
              </a:spcAft>
              <a:buClrTx/>
              <a:buSzTx/>
              <a:buFontTx/>
              <a:buNone/>
              <a:defRPr/>
            </a:pPr>
            <a:r>
              <a:rPr kumimoji="0" lang="en-US" sz="1500" b="0" i="0" u="none" strike="noStrike" kern="1200" cap="none" spc="200"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RELEASED</a:t>
            </a:r>
          </a:p>
        </p:txBody>
      </p:sp>
      <p:pic>
        <p:nvPicPr>
          <p:cNvPr id="11" name="Graphic 10"/>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34126" y="3328313"/>
            <a:ext cx="3291797" cy="3012831"/>
          </a:xfrm>
          <a:prstGeom prst="rect">
            <a:avLst/>
          </a:prstGeom>
        </p:spPr>
      </p:pic>
      <p:sp>
        <p:nvSpPr>
          <p:cNvPr id="12" name="Title 1"/>
          <p:cNvSpPr>
            <a:spLocks noGrp="1"/>
          </p:cNvSpPr>
          <p:nvPr>
            <p:ph type="title" hasCustomPrompt="1"/>
          </p:nvPr>
        </p:nvSpPr>
        <p:spPr>
          <a:xfrm>
            <a:off x="838200" y="1575065"/>
            <a:ext cx="10515600" cy="669008"/>
          </a:xfrm>
        </p:spPr>
        <p:txBody>
          <a:bodyPr>
            <a:normAutofit/>
          </a:bodyPr>
          <a:lstStyle>
            <a:lvl1pPr>
              <a:defRPr sz="3600"/>
            </a:lvl1pPr>
          </a:lstStyle>
          <a:p>
            <a:r>
              <a:rPr lang="en-US"/>
              <a:t>Announcement</a:t>
            </a:r>
          </a:p>
        </p:txBody>
      </p:sp>
      <p:sp>
        <p:nvSpPr>
          <p:cNvPr id="13" name="Content Placeholder 2"/>
          <p:cNvSpPr>
            <a:spLocks noGrp="1"/>
          </p:cNvSpPr>
          <p:nvPr>
            <p:ph idx="1" hasCustomPrompt="1"/>
          </p:nvPr>
        </p:nvSpPr>
        <p:spPr>
          <a:xfrm>
            <a:off x="838200" y="2476901"/>
            <a:ext cx="10515600" cy="2636966"/>
          </a:xfrm>
        </p:spPr>
        <p:txBody>
          <a:bodyPr/>
          <a:lstStyle/>
          <a:p>
            <a:pPr lvl="0"/>
            <a:r>
              <a:rPr lang="en-US"/>
              <a:t>Value prop 1</a:t>
            </a:r>
          </a:p>
          <a:p>
            <a:pPr lvl="0"/>
            <a:r>
              <a:rPr lang="en-US"/>
              <a:t>Value prop 2</a:t>
            </a:r>
          </a:p>
          <a:p>
            <a:pPr lvl="0"/>
            <a:r>
              <a:rPr lang="en-US"/>
              <a:t>Value prop 3</a:t>
            </a:r>
          </a:p>
        </p:txBody>
      </p:sp>
      <p:sp>
        <p:nvSpPr>
          <p:cNvPr id="15" name="Content Placeholder 2"/>
          <p:cNvSpPr>
            <a:spLocks noGrp="1"/>
          </p:cNvSpPr>
          <p:nvPr>
            <p:ph idx="13" hasCustomPrompt="1"/>
          </p:nvPr>
        </p:nvSpPr>
        <p:spPr>
          <a:xfrm>
            <a:off x="838200" y="5257171"/>
            <a:ext cx="10515600" cy="579149"/>
          </a:xfrm>
        </p:spPr>
        <p:txBody>
          <a:bodyPr/>
          <a:lstStyle>
            <a:lvl1pPr>
              <a:buNone/>
              <a:defRPr>
                <a:solidFill>
                  <a:schemeClr val="accent4">
                    <a:lumMod val="60000"/>
                    <a:lumOff val="40000"/>
                  </a:schemeClr>
                </a:solidFill>
              </a:defRPr>
            </a:lvl1pPr>
          </a:lstStyle>
          <a:p>
            <a:pPr lvl="0"/>
            <a:r>
              <a:rPr lang="en-US"/>
              <a:t>Link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27400-D089-7447-864B-77479EBD4214}" type="datetimeFigureOut">
              <a:rPr lang="en-US" smtClean="0"/>
              <a:t>3/3/2021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rcRect/>
          <a:stretch>
            <a:fillRect/>
          </a:stretch>
        </p:blipFill>
        <p:spPr>
          <a:xfrm>
            <a:off x="0" y="0"/>
            <a:ext cx="12192000" cy="6858000"/>
          </a:xfrm>
          <a:prstGeom prst="rect">
            <a:avLst/>
          </a:prstGeom>
        </p:spPr>
      </p:pic>
      <p:pic>
        <p:nvPicPr>
          <p:cNvPr id="6" name="MS logo gray - EMF" descr="Microsoft logo, gray text version"/>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p:cNvSpPr txBox="1"/>
          <p:nvPr userDrawn="1"/>
        </p:nvSpPr>
        <p:spPr>
          <a:xfrm>
            <a:off x="568960" y="6259684"/>
            <a:ext cx="4163498" cy="307777"/>
          </a:xfrm>
          <a:prstGeom prst="rect">
            <a:avLst/>
          </a:prstGeom>
          <a:noFill/>
        </p:spPr>
        <p:txBody>
          <a:bodyPr wrap="square" lIns="0" tIns="0" rIns="0" bIns="0">
            <a:spAutoFit/>
          </a:bodyPr>
          <a:lstStyle>
            <a:lvl1pPr marL="0" marR="0" indent="0" algn="l" defTabSz="932815" rtl="0" eaLnBrk="1" fontAlgn="auto" latinLnBrk="0" hangingPunct="1">
              <a:lnSpc>
                <a:spcPct val="100000"/>
              </a:lnSpc>
              <a:spcBef>
                <a:spcPts val="0"/>
              </a:spcBef>
              <a:spcAft>
                <a:spcPts val="0"/>
              </a:spcAft>
              <a:buClrTx/>
              <a:buSzPct val="90000"/>
              <a:buFont typeface="Wingdings" panose="05000000000000000000" pitchFamily="2" charset="2"/>
              <a:buNone/>
              <a:defRPr sz="2400" kern="1200" spc="0" baseline="0">
                <a:solidFill>
                  <a:srgbClr val="0078D4"/>
                </a:solidFill>
                <a:latin typeface="+mj-lt"/>
                <a:ea typeface="+mn-ea"/>
                <a:cs typeface="Segoe UI" panose="020B0502040204020203" pitchFamily="34" charset="0"/>
              </a:defRPr>
            </a:lvl1pPr>
            <a:lvl2pPr marL="457200" marR="0" indent="-228600"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3280" marR="0" indent="-1809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4255" marR="0" indent="-1682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a:t>Microsoft.com/Learn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p:cNvPicPr>
            <a:picLocks noChangeAspect="1"/>
          </p:cNvPicPr>
          <p:nvPr userDrawn="1"/>
        </p:nvPicPr>
        <p:blipFill>
          <a:blip r:embed="rId2"/>
          <a:stretch>
            <a:fillRect/>
          </a:stretch>
        </p:blipFill>
        <p:spPr>
          <a:xfrm>
            <a:off x="1" y="0"/>
            <a:ext cx="12192000" cy="6858000"/>
          </a:xfrm>
          <a:prstGeom prst="rect">
            <a:avLst/>
          </a:prstGeom>
          <a:ln w="12700">
            <a:miter lim="400000"/>
            <a:headEnd/>
            <a:tailEnd/>
          </a:ln>
        </p:spPr>
      </p:pic>
      <p:pic>
        <p:nvPicPr>
          <p:cNvPr id="4" name="Image" descr="Image"/>
          <p:cNvPicPr>
            <a:picLocks noChangeAspect="1"/>
          </p:cNvPicPr>
          <p:nvPr userDrawn="1"/>
        </p:nvPicPr>
        <p:blipFill>
          <a:blip r:embed="rId3"/>
          <a:stretch>
            <a:fillRect/>
          </a:stretch>
        </p:blipFill>
        <p:spPr>
          <a:xfrm>
            <a:off x="0" y="702520"/>
            <a:ext cx="12190286" cy="6155481"/>
          </a:xfrm>
          <a:prstGeom prst="rect">
            <a:avLst/>
          </a:prstGeom>
          <a:ln w="12700">
            <a:miter lim="400000"/>
            <a:headEnd/>
            <a:tailEnd/>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2" name="MS logo white - EMF" descr="Microsoft logo white text version"/>
          <p:cNvPicPr>
            <a:picLocks noChangeAspect="1"/>
          </p:cNvPicPr>
          <p:nvPr userDrawn="1"/>
        </p:nvPicPr>
        <p:blipFill>
          <a:blip r:embed="rId4"/>
          <a:stretch>
            <a:fillRect/>
          </a:stretch>
        </p:blipFill>
        <p:spPr bwMode="invGray">
          <a:xfrm>
            <a:off x="584200" y="585788"/>
            <a:ext cx="1366245" cy="292608"/>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27400-D089-7447-864B-77479EBD421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5"/>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905" indent="0">
              <a:buFont typeface="Wingdings" panose="05000000000000000000" pitchFamily="2" charset="2"/>
              <a:buNone/>
              <a:defRPr sz="2000" b="0"/>
            </a:lvl2pPr>
            <a:lvl3pPr marL="450850" indent="0">
              <a:buFont typeface="Wingdings" panose="05000000000000000000" pitchFamily="2" charset="2"/>
              <a:buNone/>
              <a:defRPr sz="1600" b="0"/>
            </a:lvl3pPr>
            <a:lvl4pPr marL="652145"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p:cNvSpPr>
            <a:spLocks noGrp="1"/>
          </p:cNvSpPr>
          <p:nvPr>
            <p:ph type="body" sz="quarter" idx="12"/>
          </p:nvPr>
        </p:nvSpPr>
        <p:spPr>
          <a:xfrm>
            <a:off x="6397171" y="1435100"/>
            <a:ext cx="5212080" cy="1649682"/>
          </a:xfrm>
        </p:spPr>
        <p:txBody>
          <a:bodyPr wrap="square">
            <a:spAutoFit/>
          </a:bodyPr>
          <a:lstStyle>
            <a:lvl1pPr marL="0" indent="0">
              <a:spcBef>
                <a:spcPts val="1225"/>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905" indent="0">
              <a:buFont typeface="Wingdings" panose="05000000000000000000" pitchFamily="2" charset="2"/>
              <a:buNone/>
              <a:defRPr sz="2000" b="0"/>
            </a:lvl2pPr>
            <a:lvl3pPr marL="450850" indent="0">
              <a:buFont typeface="Wingdings" panose="05000000000000000000" pitchFamily="2" charset="2"/>
              <a:buNone/>
              <a:defRPr sz="1600" b="0"/>
            </a:lvl3pPr>
            <a:lvl4pPr marL="652145"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p:cNvSpPr>
            <a:spLocks noGrp="1"/>
          </p:cNvSpPr>
          <p:nvPr>
            <p:ph type="body" sz="quarter" idx="16"/>
          </p:nvPr>
        </p:nvSpPr>
        <p:spPr>
          <a:xfrm>
            <a:off x="585217"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0" name="Text Placeholder 7"/>
          <p:cNvSpPr>
            <a:spLocks noGrp="1"/>
          </p:cNvSpPr>
          <p:nvPr>
            <p:ph type="body" sz="quarter" idx="14"/>
          </p:nvPr>
        </p:nvSpPr>
        <p:spPr>
          <a:xfrm>
            <a:off x="585217" y="2390775"/>
            <a:ext cx="3264408" cy="1760482"/>
          </a:xfrm>
        </p:spPr>
        <p:txBody>
          <a:bodyPr wrap="square">
            <a:spAutoFit/>
          </a:bodyPr>
          <a:lstStyle>
            <a:lvl1pPr marL="176530" indent="-176530">
              <a:defRPr lang="en-US" sz="2000" dirty="0"/>
            </a:lvl1pPr>
            <a:lvl2pPr marL="322580" indent="-151130">
              <a:defRPr lang="en-US" sz="1800" dirty="0"/>
            </a:lvl2pPr>
            <a:lvl3pPr marL="466725" indent="-138430">
              <a:defRPr lang="en-US" dirty="0"/>
            </a:lvl3pPr>
            <a:lvl4pPr marL="595630" indent="-128905">
              <a:defRPr lang="en-US" dirty="0"/>
            </a:lvl4pPr>
            <a:lvl5pPr marL="732155" indent="-1225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p:cNvSpPr>
            <a:spLocks noGrp="1"/>
          </p:cNvSpPr>
          <p:nvPr>
            <p:ph type="body" sz="quarter" idx="17"/>
          </p:nvPr>
        </p:nvSpPr>
        <p:spPr>
          <a:xfrm>
            <a:off x="4463796"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2" name="Text Placeholder 9"/>
          <p:cNvSpPr>
            <a:spLocks noGrp="1"/>
          </p:cNvSpPr>
          <p:nvPr>
            <p:ph type="body" sz="quarter" idx="15"/>
          </p:nvPr>
        </p:nvSpPr>
        <p:spPr>
          <a:xfrm>
            <a:off x="4463796" y="2384135"/>
            <a:ext cx="3264408" cy="1760482"/>
          </a:xfrm>
        </p:spPr>
        <p:txBody>
          <a:bodyPr wrap="square">
            <a:spAutoFit/>
          </a:bodyPr>
          <a:lstStyle>
            <a:lvl1pPr marL="176530" indent="-176530">
              <a:defRPr lang="en-US" sz="2000" dirty="0"/>
            </a:lvl1pPr>
            <a:lvl2pPr marL="398780" indent="-170180">
              <a:defRPr lang="en-US" sz="1800" dirty="0"/>
            </a:lvl2pPr>
            <a:lvl3pPr marL="555625" indent="-157480">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p:cNvSpPr>
            <a:spLocks noGrp="1"/>
          </p:cNvSpPr>
          <p:nvPr>
            <p:ph type="body" sz="quarter" idx="18"/>
          </p:nvPr>
        </p:nvSpPr>
        <p:spPr>
          <a:xfrm>
            <a:off x="8342375"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4" name="Text Placeholder 7"/>
          <p:cNvSpPr>
            <a:spLocks noGrp="1"/>
          </p:cNvSpPr>
          <p:nvPr>
            <p:ph type="body" sz="quarter" idx="19"/>
          </p:nvPr>
        </p:nvSpPr>
        <p:spPr>
          <a:xfrm>
            <a:off x="8342375" y="2390775"/>
            <a:ext cx="3264408" cy="1760482"/>
          </a:xfrm>
        </p:spPr>
        <p:txBody>
          <a:bodyPr wrap="square">
            <a:spAutoFit/>
          </a:bodyPr>
          <a:lstStyle>
            <a:lvl1pPr marL="176530" indent="-176530">
              <a:defRPr lang="en-US" sz="2000" dirty="0"/>
            </a:lvl1pPr>
            <a:lvl2pPr marL="398780" indent="-170180">
              <a:defRPr lang="en-US" sz="1800" dirty="0"/>
            </a:lvl2pPr>
            <a:lvl3pPr marL="555625" indent="-157480">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p:cNvSpPr>
            <a:spLocks noGrp="1"/>
          </p:cNvSpPr>
          <p:nvPr>
            <p:ph type="body" sz="quarter" idx="14"/>
          </p:nvPr>
        </p:nvSpPr>
        <p:spPr>
          <a:xfrm>
            <a:off x="584200" y="228311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p:cNvSpPr>
            <a:spLocks noGrp="1"/>
          </p:cNvSpPr>
          <p:nvPr>
            <p:ph type="body" sz="quarter" idx="15"/>
          </p:nvPr>
        </p:nvSpPr>
        <p:spPr>
          <a:xfrm>
            <a:off x="3413125" y="227647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p:cNvSpPr>
            <a:spLocks noGrp="1"/>
          </p:cNvSpPr>
          <p:nvPr>
            <p:ph type="body" sz="quarter" idx="19"/>
          </p:nvPr>
        </p:nvSpPr>
        <p:spPr>
          <a:xfrm>
            <a:off x="6244208" y="228311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p:cNvSpPr>
            <a:spLocks noGrp="1"/>
          </p:cNvSpPr>
          <p:nvPr>
            <p:ph type="body" sz="quarter" idx="21"/>
          </p:nvPr>
        </p:nvSpPr>
        <p:spPr>
          <a:xfrm>
            <a:off x="9073133" y="227647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2305" indent="0">
              <a:buNone/>
              <a:defRPr/>
            </a:lvl4pPr>
            <a:lvl5pPr marL="855980"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2305" indent="0">
              <a:buNone/>
              <a:defRPr/>
            </a:lvl4pPr>
            <a:lvl5pPr marL="855980"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627400-D089-7447-864B-77479EBD4214}"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627400-D089-7447-864B-77479EBD4214}" type="datetimeFigureOut">
              <a:rPr lang="en-US" smtClean="0"/>
              <a:t>3/3/2021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p:cNvSpPr>
            <a:spLocks noGrp="1"/>
          </p:cNvSpPr>
          <p:nvPr>
            <p:ph type="body" sz="quarter" idx="16"/>
          </p:nvPr>
        </p:nvSpPr>
        <p:spPr>
          <a:xfrm>
            <a:off x="1756631" y="4984745"/>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p:cNvSpPr>
            <a:spLocks noGrp="1"/>
          </p:cNvSpPr>
          <p:nvPr>
            <p:ph type="body" sz="quarter" idx="17"/>
          </p:nvPr>
        </p:nvSpPr>
        <p:spPr>
          <a:xfrm>
            <a:off x="4829556"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p:cNvSpPr>
            <a:spLocks noGrp="1"/>
          </p:cNvSpPr>
          <p:nvPr>
            <p:ph type="body" sz="quarter" idx="18"/>
          </p:nvPr>
        </p:nvSpPr>
        <p:spPr>
          <a:xfrm>
            <a:off x="7902481"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20" name="TextBox 19"/>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p:cNvSpPr>
            <a:spLocks noGrp="1"/>
          </p:cNvSpPr>
          <p:nvPr>
            <p:ph type="body" sz="quarter" idx="16"/>
          </p:nvPr>
        </p:nvSpPr>
        <p:spPr>
          <a:xfrm>
            <a:off x="582612"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p:cNvSpPr>
            <a:spLocks noGrp="1"/>
          </p:cNvSpPr>
          <p:nvPr>
            <p:ph type="body" sz="quarter" idx="17"/>
          </p:nvPr>
        </p:nvSpPr>
        <p:spPr>
          <a:xfrm>
            <a:off x="3427985"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p:cNvSpPr>
            <a:spLocks noGrp="1"/>
          </p:cNvSpPr>
          <p:nvPr>
            <p:ph type="body" sz="quarter" idx="18"/>
          </p:nvPr>
        </p:nvSpPr>
        <p:spPr>
          <a:xfrm>
            <a:off x="6252243"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p:cNvSpPr>
            <a:spLocks noGrp="1"/>
          </p:cNvSpPr>
          <p:nvPr>
            <p:ph type="body" sz="quarter" idx="22"/>
          </p:nvPr>
        </p:nvSpPr>
        <p:spPr>
          <a:xfrm>
            <a:off x="9076500"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3" name="TextBox 2"/>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8" name="Text Placeholder 14"/>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2000"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tabLst>
                <a:tab pos="344170" algn="l"/>
              </a:tabLst>
              <a:defRPr sz="2400">
                <a:solidFill>
                  <a:schemeClr val="tx1"/>
                </a:solidFill>
                <a:latin typeface="Consolas" panose="020B0609020204030204" pitchFamily="49" charset="0"/>
                <a:cs typeface="Consolas" panose="020B0609020204030204" pitchFamily="49" charset="0"/>
              </a:defRPr>
            </a:lvl2pPr>
            <a:lvl3pPr marL="584835" indent="0">
              <a:buNone/>
              <a:tabLst>
                <a:tab pos="569595" algn="l"/>
              </a:tabLst>
              <a:defRPr sz="2400">
                <a:solidFill>
                  <a:schemeClr val="tx1"/>
                </a:solidFill>
                <a:latin typeface="Consolas" panose="020B0609020204030204" pitchFamily="49" charset="0"/>
                <a:cs typeface="Consolas" panose="020B0609020204030204" pitchFamily="49" charset="0"/>
              </a:defRPr>
            </a:lvl3pPr>
            <a:lvl4pPr marL="814705"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25"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p>
        </p:txBody>
      </p:sp>
      <p:sp>
        <p:nvSpPr>
          <p:cNvPr id="6" name="Rectangle 5"/>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8" name="Text Placeholder 14"/>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2000">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tabLst>
                <a:tab pos="344170" algn="l"/>
              </a:tabLst>
              <a:defRPr sz="2400">
                <a:solidFill>
                  <a:schemeClr val="tx1"/>
                </a:solidFill>
                <a:latin typeface="Consolas" panose="020B0609020204030204" pitchFamily="49" charset="0"/>
                <a:cs typeface="Consolas" panose="020B0609020204030204" pitchFamily="49" charset="0"/>
              </a:defRPr>
            </a:lvl2pPr>
            <a:lvl3pPr marL="584835" indent="0">
              <a:buNone/>
              <a:tabLst>
                <a:tab pos="569595" algn="l"/>
              </a:tabLst>
              <a:defRPr sz="2400">
                <a:solidFill>
                  <a:schemeClr val="tx1"/>
                </a:solidFill>
                <a:latin typeface="Consolas" panose="020B0609020204030204" pitchFamily="49" charset="0"/>
                <a:cs typeface="Consolas" panose="020B0609020204030204" pitchFamily="49" charset="0"/>
              </a:defRPr>
            </a:lvl3pPr>
            <a:lvl4pPr marL="814705"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25"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600" indent="0">
              <a:buNone/>
              <a:defRPr sz="240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
        <p:nvSpPr>
          <p:cNvPr id="5" name="Rectangle 4"/>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17" name="Text Placeholder 14"/>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3" name="Title 2"/>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600" indent="0">
              <a:buNone/>
              <a:defRPr sz="240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de Right s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
        <p:nvSpPr>
          <p:cNvPr id="3" name="Rectangle 2"/>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19" name="Text Placeholder 14"/>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p:cNvSpPr>
            <a:spLocks noGrp="1"/>
          </p:cNvSpPr>
          <p:nvPr>
            <p:ph type="dt" sz="half" idx="10"/>
          </p:nvPr>
        </p:nvSpPr>
        <p:spPr/>
        <p:txBody>
          <a:bodyPr/>
          <a:lstStyle/>
          <a:p>
            <a:fld id="{0A627400-D089-7447-864B-77479EBD421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de Left sde">
    <p:spTree>
      <p:nvGrpSpPr>
        <p:cNvPr id="1" name=""/>
        <p:cNvGrpSpPr/>
        <p:nvPr/>
      </p:nvGrpSpPr>
      <p:grpSpPr>
        <a:xfrm>
          <a:off x="0" y="0"/>
          <a:ext cx="0" cy="0"/>
          <a:chOff x="0" y="0"/>
          <a:chExt cx="0" cy="0"/>
        </a:xfrm>
      </p:grpSpPr>
      <p:sp>
        <p:nvSpPr>
          <p:cNvPr id="3" name="Rectangle 2"/>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2" name="Title 1"/>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p:cNvPicPr>
            <a:picLocks noChangeAspect="1"/>
          </p:cNvPicPr>
          <p:nvPr userDrawn="1"/>
        </p:nvPicPr>
        <p:blipFill>
          <a:blip r:embed="rId2"/>
          <a:stretch>
            <a:fillRect/>
          </a:stretch>
        </p:blipFill>
        <p:spPr>
          <a:xfrm>
            <a:off x="1" y="0"/>
            <a:ext cx="12192000" cy="6858000"/>
          </a:xfrm>
          <a:prstGeom prst="rect">
            <a:avLst/>
          </a:prstGeom>
          <a:ln w="12700">
            <a:miter lim="400000"/>
            <a:headEnd/>
            <a:tailEnd/>
          </a:ln>
        </p:spPr>
      </p:pic>
      <p:pic>
        <p:nvPicPr>
          <p:cNvPr id="7" name="Image" descr="Image"/>
          <p:cNvPicPr>
            <a:picLocks noChangeAspect="1"/>
          </p:cNvPicPr>
          <p:nvPr userDrawn="1"/>
        </p:nvPicPr>
        <p:blipFill>
          <a:blip r:embed="rId3"/>
          <a:stretch>
            <a:fillRect/>
          </a:stretch>
        </p:blipFill>
        <p:spPr>
          <a:xfrm>
            <a:off x="1714" y="702519"/>
            <a:ext cx="12190286" cy="6155481"/>
          </a:xfrm>
          <a:prstGeom prst="rect">
            <a:avLst/>
          </a:prstGeom>
          <a:ln w="12700">
            <a:miter lim="400000"/>
            <a:headEnd/>
            <a:tailEnd/>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 or subtitle</a:t>
            </a:r>
          </a:p>
        </p:txBody>
      </p:sp>
    </p:spTree>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p:cNvPicPr>
            <a:picLocks noChangeAspect="1"/>
          </p:cNvPicPr>
          <p:nvPr userDrawn="1"/>
        </p:nvPicPr>
        <p:blipFill>
          <a:blip r:embed="rId2"/>
          <a:stretch>
            <a:fillRect/>
          </a:stretch>
        </p:blipFill>
        <p:spPr>
          <a:xfrm>
            <a:off x="1" y="0"/>
            <a:ext cx="12192000" cy="6858000"/>
          </a:xfrm>
          <a:prstGeom prst="rect">
            <a:avLst/>
          </a:prstGeom>
          <a:ln w="12700">
            <a:miter lim="400000"/>
            <a:headEnd/>
            <a:tailEnd/>
          </a:ln>
        </p:spPr>
      </p:pic>
      <p:pic>
        <p:nvPicPr>
          <p:cNvPr id="6" name="Image" descr="Image"/>
          <p:cNvPicPr>
            <a:picLocks noChangeAspect="1"/>
          </p:cNvPicPr>
          <p:nvPr userDrawn="1"/>
        </p:nvPicPr>
        <p:blipFill>
          <a:blip r:embed="rId3"/>
          <a:stretch>
            <a:fillRect/>
          </a:stretch>
        </p:blipFill>
        <p:spPr>
          <a:xfrm>
            <a:off x="1714" y="702519"/>
            <a:ext cx="12190286" cy="6155481"/>
          </a:xfrm>
          <a:prstGeom prst="rect">
            <a:avLst/>
          </a:prstGeom>
          <a:ln w="12700">
            <a:miter lim="400000"/>
            <a:headEnd/>
            <a:tailEnd/>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Section title</a:t>
            </a:r>
          </a:p>
        </p:txBody>
      </p:sp>
    </p:spTree>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Section title</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spAutoFit/>
          </a:bodyPr>
          <a:lstStyle/>
          <a:p>
            <a:pPr defTabSz="932180" eaLnBrk="0" hangingPunct="0"/>
            <a:r>
              <a:rPr lang="en-US" sz="700">
                <a:solidFill>
                  <a:schemeClr val="tx1"/>
                </a:solidFill>
                <a:cs typeface="Segoe UI" panose="020B0502040204020203" pitchFamily="34" charset="0"/>
              </a:rPr>
              <a:t>© Copyright Microsoft Corporation. All rights reserved. </a:t>
            </a:r>
          </a:p>
        </p:txBody>
      </p:sp>
      <p:pic>
        <p:nvPicPr>
          <p:cNvPr id="5" name="MS logo white - EMF" descr="Microsoft logo white text version"/>
          <p:cNvPicPr>
            <a:picLocks noChangeAspect="1"/>
          </p:cNvPicPr>
          <p:nvPr userDrawn="1"/>
        </p:nvPicPr>
        <p:blipFill>
          <a:blip r:embed="rId2"/>
          <a:stretch>
            <a:fillRect/>
          </a:stretch>
        </p:blipFill>
        <p:spPr bwMode="black">
          <a:xfrm>
            <a:off x="584200" y="585788"/>
            <a:ext cx="1366245" cy="292608"/>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sp>
        <p:nvSpPr>
          <p:cNvPr id="5" name="Text Placeholder 4"/>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anose="020B0604020202020204" pitchFamily="34" charset="0"/>
              <a:buNone/>
              <a:defRPr sz="3700" spc="-51" baseline="0">
                <a:solidFill>
                  <a:srgbClr val="000000"/>
                </a:soli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a:t>Next:</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4AD8191-20E1-44E5-8464-744F26504396}"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89E5D-9593-45A4-B3BE-6FBEFD60F270}" type="slidenum">
              <a:rPr lang="en-US" smtClean="0"/>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768435-DD3B-A64A-83AE-6E1472C734DE}"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DC4AA-26C1-8546-A5E8-BF0EE6480C6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627400-D089-7447-864B-77479EBD4214}" type="datetimeFigureOut">
              <a:rPr lang="en-US" smtClean="0"/>
              <a:t>3/3/2021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6" name="Chart 5"/>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768435-DD3B-A64A-83AE-6E1472C734DE}"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DC4AA-26C1-8546-A5E8-BF0EE6480C6E}" type="slidenum">
              <a:rPr lang="en-US" smtClean="0"/>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627400-D089-7447-864B-77479EBD421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627400-D089-7447-864B-77479EBD421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66666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27400-D089-7447-864B-77479EBD421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627400-D089-7447-864B-77479EBD4214}"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627400-D089-7447-864B-77479EBD4214}" type="datetimeFigureOut">
              <a:rPr lang="en-US" smtClean="0"/>
              <a:t>3/3/2021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p:cNvSpPr>
            <a:spLocks noGrp="1"/>
          </p:cNvSpPr>
          <p:nvPr>
            <p:ph type="dt" sz="half" idx="10"/>
          </p:nvPr>
        </p:nvSpPr>
        <p:spPr/>
        <p:txBody>
          <a:bodyPr/>
          <a:lstStyle/>
          <a:p>
            <a:fld id="{0A627400-D089-7447-864B-77479EBD4214}" type="datetimeFigureOut">
              <a:rPr lang="en-US" smtClean="0"/>
              <a:t>3/3/2021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627400-D089-7447-864B-77479EBD4214}" type="datetimeFigureOut">
              <a:rPr lang="en-US" smtClean="0"/>
              <a:t>3/3/2021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6" name="Chart 5"/>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3/3/2021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7" name="Diagram 6"/>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3/3/2021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3/3/2021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7" name="Diagram 6"/>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27400-D089-7447-864B-77479EBD4214}" type="datetimeFigureOut">
              <a:rPr lang="en-US" smtClean="0"/>
              <a:t>3/3/2021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3/3/2021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3/3/2021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9" Type="http://schemas.openxmlformats.org/officeDocument/2006/relationships/slideLayout" Target="../slideLayouts/slideLayout64.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42" Type="http://schemas.openxmlformats.org/officeDocument/2006/relationships/slideLayout" Target="../slideLayouts/slideLayout67.xml"/><Relationship Id="rId47" Type="http://schemas.openxmlformats.org/officeDocument/2006/relationships/image" Target="../media/image5.emf"/><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38" Type="http://schemas.openxmlformats.org/officeDocument/2006/relationships/slideLayout" Target="../slideLayouts/slideLayout63.xml"/><Relationship Id="rId46"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41" Type="http://schemas.openxmlformats.org/officeDocument/2006/relationships/slideLayout" Target="../slideLayouts/slideLayout66.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37" Type="http://schemas.openxmlformats.org/officeDocument/2006/relationships/slideLayout" Target="../slideLayouts/slideLayout62.xml"/><Relationship Id="rId40" Type="http://schemas.openxmlformats.org/officeDocument/2006/relationships/slideLayout" Target="../slideLayouts/slideLayout65.xml"/><Relationship Id="rId45" Type="http://schemas.openxmlformats.org/officeDocument/2006/relationships/slideLayout" Target="../slideLayouts/slideLayout70.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slideLayout" Target="../slideLayouts/slideLayout61.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4" Type="http://schemas.openxmlformats.org/officeDocument/2006/relationships/slideLayout" Target="../slideLayouts/slideLayout69.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slideLayout" Target="../slideLayouts/slideLayout60.xml"/><Relationship Id="rId43"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theme" Target="../theme/theme4.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t>3/3/2021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t>3/3/2021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p:cNvGrpSpPr/>
          <p:nvPr userDrawn="1"/>
        </p:nvGrpSpPr>
        <p:grpSpPr>
          <a:xfrm>
            <a:off x="0" y="0"/>
            <a:ext cx="12192000" cy="6858000"/>
            <a:chOff x="0" y="0"/>
            <a:chExt cx="12192000" cy="6858000"/>
          </a:xfrm>
        </p:grpSpPr>
        <p:cxnSp>
          <p:nvCxnSpPr>
            <p:cNvPr id="7" name="Straight Connector 6"/>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35" name=".32 square" hidden="1"/>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a:picLocks noChangeAspect="1"/>
          </p:cNvPicPr>
          <p:nvPr userDrawn="1"/>
        </p:nvPicPr>
        <p:blipFill rotWithShape="1">
          <a:blip r:embed="rId47"/>
          <a:srcRect l="762"/>
          <a:stretch>
            <a:fillRect/>
          </a:stretch>
        </p:blipFill>
        <p:spPr>
          <a:xfrm rot="5400000">
            <a:off x="9509760" y="2843773"/>
            <a:ext cx="6858000" cy="1170455"/>
          </a:xfrm>
          <a:prstGeom prst="rect">
            <a:avLst/>
          </a:prstGeom>
        </p:spPr>
      </p:pic>
    </p:spTree>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 id="2147483713" r:id="rId27"/>
    <p:sldLayoutId id="2147483714" r:id="rId28"/>
    <p:sldLayoutId id="2147483715" r:id="rId29"/>
    <p:sldLayoutId id="2147483716" r:id="rId30"/>
    <p:sldLayoutId id="2147483717" r:id="rId31"/>
    <p:sldLayoutId id="2147483718" r:id="rId32"/>
    <p:sldLayoutId id="2147483719" r:id="rId33"/>
    <p:sldLayoutId id="2147483720" r:id="rId34"/>
    <p:sldLayoutId id="2147483721" r:id="rId35"/>
    <p:sldLayoutId id="2147483722" r:id="rId36"/>
    <p:sldLayoutId id="2147483723" r:id="rId37"/>
    <p:sldLayoutId id="2147483724" r:id="rId38"/>
    <p:sldLayoutId id="2147483725" r:id="rId39"/>
    <p:sldLayoutId id="2147483726" r:id="rId40"/>
    <p:sldLayoutId id="2147483727" r:id="rId41"/>
    <p:sldLayoutId id="2147483728" r:id="rId42"/>
    <p:sldLayoutId id="2147483729" r:id="rId43"/>
    <p:sldLayoutId id="2147483730" r:id="rId44"/>
    <p:sldLayoutId id="2147483731" r:id="rId45"/>
  </p:sldLayoutIdLst>
  <p:hf sldNum="0" hdr="0" ftr="0" dt="0"/>
  <p:txStyles>
    <p:titleStyle>
      <a:lvl1pPr algn="l" defTabSz="932815"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anose="020B0502040204020203" pitchFamily="34" charset="0"/>
        </a:defRPr>
      </a:lvl1pPr>
    </p:titleStyle>
    <p:bodyStyle>
      <a:lvl1pPr marL="228600" marR="0" indent="-228600"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2800" kern="1200" spc="0" baseline="0">
          <a:solidFill>
            <a:schemeClr val="tx1"/>
          </a:solidFill>
          <a:latin typeface="+mn-lt"/>
          <a:ea typeface="+mn-ea"/>
          <a:cs typeface="Segoe UI" panose="020B0502040204020203" pitchFamily="34" charset="0"/>
        </a:defRPr>
      </a:lvl1pPr>
      <a:lvl2pPr marL="457200" marR="0" indent="-228600"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3280" marR="0" indent="-1809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4255" marR="0" indent="-1682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t>3/3/2021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xStyles>
    <p:titleStyle>
      <a:lvl1pPr algn="l" defTabSz="914400" rtl="0" eaLnBrk="1" latinLnBrk="0" hangingPunct="1">
        <a:lnSpc>
          <a:spcPct val="90000"/>
        </a:lnSpc>
        <a:spcBef>
          <a:spcPct val="0"/>
        </a:spcBef>
        <a:buNone/>
        <a:defRPr sz="4400" kern="120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3.xml"/><Relationship Id="rId4" Type="http://schemas.openxmlformats.org/officeDocument/2006/relationships/image" Target="../media/image18.sv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8.sv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8.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21.sv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75000"/>
          </a:schemeClr>
        </a:solidFill>
        <a:effectLst/>
      </p:bgPr>
    </p:bg>
    <p:spTree>
      <p:nvGrpSpPr>
        <p:cNvPr id="1" name=""/>
        <p:cNvGrpSpPr/>
        <p:nvPr/>
      </p:nvGrpSpPr>
      <p:grpSpPr>
        <a:xfrm>
          <a:off x="0" y="0"/>
          <a:ext cx="0" cy="0"/>
          <a:chOff x="0" y="0"/>
          <a:chExt cx="0" cy="0"/>
        </a:xfrm>
      </p:grpSpPr>
      <p:sp>
        <p:nvSpPr>
          <p:cNvPr id="4" name="Title 2"/>
          <p:cNvSpPr>
            <a:spLocks noGrp="1"/>
          </p:cNvSpPr>
          <p:nvPr/>
        </p:nvSpPr>
        <p:spPr>
          <a:xfrm>
            <a:off x="4535382" y="2979516"/>
            <a:ext cx="6841864" cy="7581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b="1" kern="0" dirty="0">
                <a:solidFill>
                  <a:schemeClr val="tx1"/>
                </a:solidFill>
                <a:latin typeface="Open Sans" panose="020B0606030504020204"/>
                <a:sym typeface="+mn-ea"/>
              </a:rPr>
              <a:t>#5       </a:t>
            </a:r>
            <a:r>
              <a:rPr lang="zh-CN" altLang="en-US" sz="4800" b="1" kern="0" dirty="0">
                <a:solidFill>
                  <a:schemeClr val="tx1"/>
                </a:solidFill>
                <a:latin typeface="Open Sans" panose="020B0606030504020204"/>
                <a:sym typeface="+mn-ea"/>
              </a:rPr>
              <a:t>基础组件</a:t>
            </a:r>
            <a:endParaRPr lang="en-US" sz="4800" dirty="0">
              <a:solidFill>
                <a:schemeClr val="tx1"/>
              </a:solidFill>
              <a:latin typeface="微软雅黑" panose="020B0503020204020204" pitchFamily="34" charset="-122"/>
              <a:ea typeface="微软雅黑" panose="020B0503020204020204" pitchFamily="34" charset="-122"/>
            </a:endParaRPr>
          </a:p>
        </p:txBody>
      </p:sp>
      <p:pic>
        <p:nvPicPr>
          <p:cNvPr id="7" name="图片 6" descr="hero"/>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5714" y="2383046"/>
            <a:ext cx="3154464" cy="4107322"/>
          </a:xfrm>
          <a:prstGeom prst="rect">
            <a:avLst/>
          </a:prstGeom>
        </p:spPr>
      </p:pic>
      <p:sp>
        <p:nvSpPr>
          <p:cNvPr id="9" name="矩形 8">
            <a:extLst>
              <a:ext uri="{FF2B5EF4-FFF2-40B4-BE49-F238E27FC236}">
                <a16:creationId xmlns:a16="http://schemas.microsoft.com/office/drawing/2014/main" id="{A76EC6C5-F9B2-43CE-BE45-CBB230D51706}"/>
              </a:ext>
            </a:extLst>
          </p:cNvPr>
          <p:cNvSpPr/>
          <p:nvPr/>
        </p:nvSpPr>
        <p:spPr>
          <a:xfrm>
            <a:off x="8493615" y="162899"/>
            <a:ext cx="3698385" cy="369332"/>
          </a:xfrm>
          <a:prstGeom prst="rect">
            <a:avLst/>
          </a:prstGeom>
        </p:spPr>
        <p:txBody>
          <a:bodyPr wrap="none">
            <a:spAutoFit/>
          </a:bodyPr>
          <a:lstStyle/>
          <a:p>
            <a:r>
              <a:rPr lang="en-US" altLang="zh-CN" dirty="0" err="1">
                <a:latin typeface="微软雅黑" panose="020B0503020204020204" pitchFamily="34" charset="-122"/>
                <a:ea typeface="微软雅黑" panose="020B0503020204020204" pitchFamily="34" charset="-122"/>
              </a:rPr>
              <a:t>.Net</a:t>
            </a:r>
            <a:r>
              <a:rPr lang="en-US" altLang="zh-CN" dirty="0">
                <a:latin typeface="微软雅黑" panose="020B0503020204020204" pitchFamily="34" charset="-122"/>
                <a:ea typeface="微软雅黑" panose="020B0503020204020204" pitchFamily="34" charset="-122"/>
              </a:rPr>
              <a:t> core 3.1 </a:t>
            </a:r>
            <a:r>
              <a:rPr lang="en-US" altLang="zh-CN" dirty="0" err="1">
                <a:latin typeface="微软雅黑" panose="020B0503020204020204" pitchFamily="34" charset="-122"/>
                <a:ea typeface="微软雅黑" panose="020B0503020204020204" pitchFamily="34" charset="-122"/>
              </a:rPr>
              <a:t>Dotnetty</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实战系列</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6"/>
            <a:ext cx="2259623"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zh-CN" altLang="en-US" sz="4800" dirty="0">
                <a:solidFill>
                  <a:schemeClr val="tx1"/>
                </a:solidFill>
                <a:latin typeface="微软雅黑" panose="020B0503020204020204" pitchFamily="34" charset="-122"/>
                <a:ea typeface="微软雅黑" panose="020B0503020204020204" pitchFamily="34" charset="-122"/>
              </a:rPr>
              <a:t>概要</a:t>
            </a:r>
            <a:endPar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7" name="Graphic 7">
            <a:extLst>
              <a:ext uri="{FF2B5EF4-FFF2-40B4-BE49-F238E27FC236}">
                <a16:creationId xmlns:a16="http://schemas.microsoft.com/office/drawing/2014/main" id="{5391EC66-63CB-4340-BB02-47FD37923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8622" y="4673821"/>
            <a:ext cx="2578100" cy="1917700"/>
          </a:xfrm>
          <a:prstGeom prst="rect">
            <a:avLst/>
          </a:prstGeom>
        </p:spPr>
      </p:pic>
      <p:sp>
        <p:nvSpPr>
          <p:cNvPr id="5" name="矩形 4">
            <a:extLst>
              <a:ext uri="{FF2B5EF4-FFF2-40B4-BE49-F238E27FC236}">
                <a16:creationId xmlns:a16="http://schemas.microsoft.com/office/drawing/2014/main" id="{ABF8FDBC-9F10-4CE3-B48B-FDF1FEED64E4}"/>
              </a:ext>
            </a:extLst>
          </p:cNvPr>
          <p:cNvSpPr/>
          <p:nvPr/>
        </p:nvSpPr>
        <p:spPr>
          <a:xfrm>
            <a:off x="632154" y="1560636"/>
            <a:ext cx="9531753" cy="3539430"/>
          </a:xfrm>
          <a:prstGeom prst="rect">
            <a:avLst/>
          </a:prstGeom>
        </p:spPr>
        <p:txBody>
          <a:bodyPr wrap="square">
            <a:spAutoFit/>
          </a:bodyPr>
          <a:lstStyle/>
          <a:p>
            <a:r>
              <a:rPr lang="en-US" altLang="zh-CN" sz="2800" b="1" dirty="0">
                <a:solidFill>
                  <a:schemeClr val="tx2"/>
                </a:solidFill>
              </a:rPr>
              <a:t>Part 1      </a:t>
            </a:r>
            <a:r>
              <a:rPr lang="en-US" altLang="zh-CN" sz="2800" b="1" dirty="0" err="1"/>
              <a:t>ServerBootstrap</a:t>
            </a:r>
            <a:endParaRPr lang="en-US" altLang="zh-CN" sz="2800" b="1" dirty="0"/>
          </a:p>
          <a:p>
            <a:endParaRPr lang="en-US" altLang="zh-CN" sz="2800" b="1" dirty="0"/>
          </a:p>
          <a:p>
            <a:r>
              <a:rPr lang="en-US" altLang="zh-CN" sz="2800" b="1" dirty="0">
                <a:solidFill>
                  <a:schemeClr val="tx2"/>
                </a:solidFill>
              </a:rPr>
              <a:t>Part 2	     </a:t>
            </a:r>
            <a:r>
              <a:rPr lang="en-US" altLang="zh-CN" sz="2800" b="1" dirty="0" err="1"/>
              <a:t>EventLoopGroup</a:t>
            </a:r>
            <a:r>
              <a:rPr lang="en-US" altLang="zh-CN" sz="2800" b="1" dirty="0"/>
              <a:t> &amp; </a:t>
            </a:r>
            <a:r>
              <a:rPr lang="en-US" altLang="zh-CN" sz="2800" b="1" dirty="0" err="1"/>
              <a:t>EventLoop</a:t>
            </a:r>
            <a:endParaRPr lang="en-US" altLang="zh-CN" sz="2800" b="1" dirty="0"/>
          </a:p>
          <a:p>
            <a:endParaRPr lang="en-US" altLang="zh-CN" sz="2800" b="1" dirty="0"/>
          </a:p>
          <a:p>
            <a:r>
              <a:rPr lang="en-US" altLang="zh-CN" sz="2800" b="1" dirty="0">
                <a:solidFill>
                  <a:schemeClr val="tx2"/>
                </a:solidFill>
              </a:rPr>
              <a:t>Part 3	     </a:t>
            </a:r>
            <a:r>
              <a:rPr lang="en-US" altLang="zh-CN" sz="2800" b="1" dirty="0"/>
              <a:t>Channel</a:t>
            </a:r>
          </a:p>
          <a:p>
            <a:r>
              <a:rPr lang="en-US" altLang="zh-CN" sz="2800" b="1" dirty="0"/>
              <a:t>	Part3.1   </a:t>
            </a:r>
            <a:r>
              <a:rPr lang="en-US" altLang="zh-CN" sz="2800" b="1" dirty="0" err="1"/>
              <a:t>ChannelPipeline</a:t>
            </a:r>
            <a:r>
              <a:rPr lang="en-US" altLang="zh-CN" sz="2800" b="1" dirty="0"/>
              <a:t> &amp; </a:t>
            </a:r>
            <a:r>
              <a:rPr lang="en-US" altLang="zh-CN" sz="2800" b="1" dirty="0" err="1"/>
              <a:t>ChannelHandler</a:t>
            </a:r>
            <a:endParaRPr lang="en-US" altLang="zh-CN" sz="2800" b="1" dirty="0"/>
          </a:p>
          <a:p>
            <a:r>
              <a:rPr lang="en-US" altLang="zh-CN" sz="2800" b="1" dirty="0"/>
              <a:t>	Part3.2   </a:t>
            </a:r>
            <a:r>
              <a:rPr lang="en-US" altLang="zh-CN" sz="2800" b="1" dirty="0" err="1"/>
              <a:t>ChannelHandlerContext</a:t>
            </a:r>
            <a:endParaRPr lang="en-US" altLang="zh-CN" sz="2800" b="1" dirty="0"/>
          </a:p>
          <a:p>
            <a:r>
              <a:rPr lang="en-US" altLang="zh-CN" sz="2800" b="1" dirty="0"/>
              <a:t>	Part3.3   Handler </a:t>
            </a:r>
            <a:r>
              <a:rPr lang="zh-CN" altLang="en-US" sz="2800" b="1" dirty="0"/>
              <a:t>执行顺序</a:t>
            </a:r>
            <a:endParaRPr lang="en-US" altLang="zh-CN" sz="2800" b="1" dirty="0"/>
          </a:p>
        </p:txBody>
      </p:sp>
    </p:spTree>
    <p:extLst>
      <p:ext uri="{BB962C8B-B14F-4D97-AF65-F5344CB8AC3E}">
        <p14:creationId xmlns:p14="http://schemas.microsoft.com/office/powerpoint/2010/main" val="2165447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6"/>
            <a:ext cx="6497515"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art1 </a:t>
            </a:r>
            <a:r>
              <a:rPr lang="en-US" altLang="zh-CN" b="1" dirty="0" err="1"/>
              <a:t>ServerBootstrap</a:t>
            </a:r>
            <a:endParaRPr lang="en-US" altLang="zh-CN" b="1" dirty="0"/>
          </a:p>
        </p:txBody>
      </p:sp>
      <p:pic>
        <p:nvPicPr>
          <p:cNvPr id="7" name="Graphic 7">
            <a:extLst>
              <a:ext uri="{FF2B5EF4-FFF2-40B4-BE49-F238E27FC236}">
                <a16:creationId xmlns:a16="http://schemas.microsoft.com/office/drawing/2014/main" id="{5391EC66-63CB-4340-BB02-47FD37923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8622" y="4673821"/>
            <a:ext cx="2578100" cy="1917700"/>
          </a:xfrm>
          <a:prstGeom prst="rect">
            <a:avLst/>
          </a:prstGeom>
        </p:spPr>
      </p:pic>
      <p:sp>
        <p:nvSpPr>
          <p:cNvPr id="2" name="矩形 1">
            <a:extLst>
              <a:ext uri="{FF2B5EF4-FFF2-40B4-BE49-F238E27FC236}">
                <a16:creationId xmlns:a16="http://schemas.microsoft.com/office/drawing/2014/main" id="{02D90222-F50C-48FF-BBED-55CCE65C1A84}"/>
              </a:ext>
            </a:extLst>
          </p:cNvPr>
          <p:cNvSpPr/>
          <p:nvPr/>
        </p:nvSpPr>
        <p:spPr>
          <a:xfrm>
            <a:off x="568568" y="1423996"/>
            <a:ext cx="10843847" cy="4524315"/>
          </a:xfrm>
          <a:prstGeom prst="rect">
            <a:avLst/>
          </a:prstGeom>
        </p:spPr>
        <p:txBody>
          <a:bodyPr wrap="square">
            <a:spAutoFit/>
          </a:bodyPr>
          <a:lstStyle/>
          <a:p>
            <a:r>
              <a:rPr lang="en-US" altLang="zh-CN" dirty="0">
                <a:latin typeface="Helvetica Neue"/>
              </a:rPr>
              <a:t>Group :</a:t>
            </a:r>
            <a:r>
              <a:rPr lang="zh-CN" altLang="en-US" dirty="0">
                <a:latin typeface="Helvetica Neue"/>
              </a:rPr>
              <a:t>设置线程组模型，</a:t>
            </a:r>
            <a:r>
              <a:rPr lang="en-US" altLang="zh-CN" dirty="0" err="1">
                <a:latin typeface="Helvetica Neue"/>
              </a:rPr>
              <a:t>EventLoopGroup</a:t>
            </a:r>
            <a:endParaRPr lang="en-US" altLang="zh-CN" dirty="0">
              <a:latin typeface="Helvetica Neue"/>
            </a:endParaRPr>
          </a:p>
          <a:p>
            <a:pPr lvl="1">
              <a:buFont typeface="Arial" panose="020B0604020202020204" pitchFamily="34" charset="0"/>
              <a:buChar char="•"/>
            </a:pPr>
            <a:r>
              <a:rPr lang="zh-CN" altLang="en-US" dirty="0">
                <a:latin typeface="Helvetica Neue"/>
              </a:rPr>
              <a:t>单线程</a:t>
            </a:r>
          </a:p>
          <a:p>
            <a:pPr lvl="1">
              <a:buFont typeface="Arial" panose="020B0604020202020204" pitchFamily="34" charset="0"/>
              <a:buChar char="•"/>
            </a:pPr>
            <a:r>
              <a:rPr lang="zh-CN" altLang="en-US" dirty="0">
                <a:latin typeface="Helvetica Neue"/>
              </a:rPr>
              <a:t>主从线程</a:t>
            </a:r>
            <a:endParaRPr lang="en-US" altLang="zh-CN" dirty="0">
              <a:latin typeface="Helvetica Neue"/>
            </a:endParaRPr>
          </a:p>
          <a:p>
            <a:endParaRPr lang="zh-CN" altLang="en-US" dirty="0">
              <a:latin typeface="Helvetica Neue"/>
            </a:endParaRPr>
          </a:p>
          <a:p>
            <a:r>
              <a:rPr lang="en-US" altLang="zh-CN" dirty="0">
                <a:latin typeface="Helvetica Neue"/>
              </a:rPr>
              <a:t>Channel</a:t>
            </a:r>
            <a:r>
              <a:rPr lang="zh-CN" altLang="en-US" dirty="0">
                <a:latin typeface="Helvetica Neue"/>
              </a:rPr>
              <a:t>：设置</a:t>
            </a:r>
            <a:r>
              <a:rPr lang="en-US" altLang="zh-CN" dirty="0">
                <a:latin typeface="Helvetica Neue"/>
              </a:rPr>
              <a:t>channel</a:t>
            </a:r>
            <a:r>
              <a:rPr lang="zh-CN" altLang="en-US" dirty="0">
                <a:latin typeface="Helvetica Neue"/>
              </a:rPr>
              <a:t>通道类型</a:t>
            </a:r>
            <a:r>
              <a:rPr lang="en-US" altLang="zh-CN" dirty="0" err="1">
                <a:latin typeface="Helvetica Neue"/>
              </a:rPr>
              <a:t>TcpServerSocketChannel</a:t>
            </a:r>
            <a:r>
              <a:rPr lang="zh-CN" altLang="en-US" dirty="0">
                <a:latin typeface="Helvetica Neue"/>
              </a:rPr>
              <a:t>、</a:t>
            </a:r>
            <a:r>
              <a:rPr lang="en-US" altLang="zh-CN" dirty="0">
                <a:latin typeface="Helvetica Neue"/>
              </a:rPr>
              <a:t> </a:t>
            </a:r>
            <a:r>
              <a:rPr lang="en-US" altLang="zh-CN" dirty="0" err="1">
                <a:latin typeface="Helvetica Neue"/>
              </a:rPr>
              <a:t>TcpSocketChannel</a:t>
            </a:r>
            <a:r>
              <a:rPr lang="zh-CN" altLang="en-US" dirty="0">
                <a:latin typeface="Helvetica Neue"/>
              </a:rPr>
              <a:t>、</a:t>
            </a:r>
            <a:r>
              <a:rPr lang="en-US" altLang="zh-CN" dirty="0" err="1">
                <a:latin typeface="Helvetica Neue"/>
              </a:rPr>
              <a:t>UdpServerScoketChannel</a:t>
            </a:r>
            <a:r>
              <a:rPr lang="en-US" altLang="zh-CN" dirty="0">
                <a:latin typeface="Helvetica Neue"/>
              </a:rPr>
              <a:t>…</a:t>
            </a:r>
            <a:r>
              <a:rPr lang="zh-CN" altLang="en-US" dirty="0">
                <a:latin typeface="Helvetica Neue"/>
              </a:rPr>
              <a:t>等。</a:t>
            </a:r>
            <a:endParaRPr lang="en-US" altLang="zh-CN" dirty="0">
              <a:latin typeface="Helvetica Neue"/>
            </a:endParaRPr>
          </a:p>
          <a:p>
            <a:endParaRPr lang="en-US" altLang="zh-CN" dirty="0">
              <a:latin typeface="Helvetica Neue"/>
            </a:endParaRPr>
          </a:p>
          <a:p>
            <a:r>
              <a:rPr lang="en-US" altLang="zh-CN" dirty="0">
                <a:latin typeface="Helvetica Neue"/>
              </a:rPr>
              <a:t>Option: </a:t>
            </a:r>
            <a:r>
              <a:rPr lang="zh-CN" altLang="en-US" dirty="0">
                <a:latin typeface="Helvetica Neue"/>
              </a:rPr>
              <a:t>作用于每个新建立的</a:t>
            </a:r>
            <a:r>
              <a:rPr lang="en-US" altLang="zh-CN" dirty="0">
                <a:latin typeface="Helvetica Neue"/>
              </a:rPr>
              <a:t>channel</a:t>
            </a:r>
            <a:r>
              <a:rPr lang="zh-CN" altLang="en-US" dirty="0">
                <a:latin typeface="Helvetica Neue"/>
              </a:rPr>
              <a:t>，设置</a:t>
            </a:r>
            <a:r>
              <a:rPr lang="en-US" altLang="zh-CN" dirty="0">
                <a:latin typeface="Helvetica Neue"/>
              </a:rPr>
              <a:t>TCP</a:t>
            </a:r>
            <a:r>
              <a:rPr lang="zh-CN" altLang="en-US" dirty="0">
                <a:latin typeface="Helvetica Neue"/>
              </a:rPr>
              <a:t>连接中的一些参数，如下：</a:t>
            </a:r>
          </a:p>
          <a:p>
            <a:pPr lvl="1">
              <a:buFont typeface="Arial" panose="020B0604020202020204" pitchFamily="34" charset="0"/>
              <a:buChar char="•"/>
            </a:pPr>
            <a:r>
              <a:rPr lang="en-US" altLang="zh-CN" dirty="0" err="1">
                <a:latin typeface="Helvetica Neue"/>
              </a:rPr>
              <a:t>ChannelOption.SO_BACKLOG</a:t>
            </a:r>
            <a:r>
              <a:rPr lang="en-US" altLang="zh-CN" dirty="0">
                <a:latin typeface="Helvetica Neue"/>
              </a:rPr>
              <a:t>: </a:t>
            </a:r>
            <a:r>
              <a:rPr lang="zh-CN" altLang="en-US" dirty="0">
                <a:latin typeface="Helvetica Neue"/>
              </a:rPr>
              <a:t>存放已完成三次握手的请求的等待队列的最大长度</a:t>
            </a:r>
            <a:r>
              <a:rPr lang="en-US" altLang="zh-CN" dirty="0">
                <a:latin typeface="Helvetica Neue"/>
              </a:rPr>
              <a:t>;</a:t>
            </a:r>
          </a:p>
          <a:p>
            <a:pPr lvl="1">
              <a:buFont typeface="Arial" panose="020B0604020202020204" pitchFamily="34" charset="0"/>
              <a:buChar char="•"/>
            </a:pPr>
            <a:r>
              <a:rPr lang="en-US" altLang="zh-CN" dirty="0" err="1">
                <a:latin typeface="Helvetica Neue"/>
              </a:rPr>
              <a:t>ChannelOption.TCP_NODELAY</a:t>
            </a:r>
            <a:r>
              <a:rPr lang="en-US" altLang="zh-CN" dirty="0">
                <a:latin typeface="Helvetica Neue"/>
              </a:rPr>
              <a:t>: </a:t>
            </a:r>
            <a:r>
              <a:rPr lang="zh-CN" altLang="en-US" dirty="0">
                <a:latin typeface="Helvetica Neue"/>
              </a:rPr>
              <a:t>为了解决</a:t>
            </a:r>
            <a:r>
              <a:rPr lang="en-US" altLang="zh-CN" dirty="0">
                <a:latin typeface="Helvetica Neue"/>
              </a:rPr>
              <a:t>Nagle</a:t>
            </a:r>
            <a:r>
              <a:rPr lang="zh-CN" altLang="en-US" dirty="0">
                <a:latin typeface="Helvetica Neue"/>
              </a:rPr>
              <a:t>的算法问题，默认是</a:t>
            </a:r>
            <a:r>
              <a:rPr lang="en-US" altLang="zh-CN" dirty="0">
                <a:latin typeface="Helvetica Neue"/>
              </a:rPr>
              <a:t>false, </a:t>
            </a:r>
            <a:r>
              <a:rPr lang="zh-CN" altLang="en-US" dirty="0">
                <a:latin typeface="Helvetica Neue"/>
              </a:rPr>
              <a:t>要求高实时性，有数据时马上发送，就将该选项设置为</a:t>
            </a:r>
            <a:r>
              <a:rPr lang="en-US" altLang="zh-CN" dirty="0">
                <a:latin typeface="Helvetica Neue"/>
              </a:rPr>
              <a:t>true</a:t>
            </a:r>
            <a:r>
              <a:rPr lang="zh-CN" altLang="en-US" dirty="0">
                <a:latin typeface="Helvetica Neue"/>
              </a:rPr>
              <a:t>关闭</a:t>
            </a:r>
            <a:r>
              <a:rPr lang="en-US" altLang="zh-CN" dirty="0">
                <a:latin typeface="Helvetica Neue"/>
              </a:rPr>
              <a:t>Nagle</a:t>
            </a:r>
            <a:r>
              <a:rPr lang="zh-CN" altLang="en-US" dirty="0">
                <a:latin typeface="Helvetica Neue"/>
              </a:rPr>
              <a:t>算法；如果要减少发送次数，就设置为</a:t>
            </a:r>
            <a:r>
              <a:rPr lang="en-US" altLang="zh-CN" dirty="0">
                <a:latin typeface="Helvetica Neue"/>
              </a:rPr>
              <a:t>false</a:t>
            </a:r>
            <a:r>
              <a:rPr lang="zh-CN" altLang="en-US" dirty="0">
                <a:latin typeface="Helvetica Neue"/>
              </a:rPr>
              <a:t>，会累积一定大小后再发送。</a:t>
            </a:r>
            <a:endParaRPr lang="en-US" altLang="zh-CN" dirty="0">
              <a:latin typeface="Helvetica Neue"/>
            </a:endParaRPr>
          </a:p>
          <a:p>
            <a:pPr lvl="1"/>
            <a:endParaRPr lang="zh-CN" altLang="en-US" dirty="0">
              <a:latin typeface="Helvetica Neue"/>
            </a:endParaRPr>
          </a:p>
          <a:p>
            <a:r>
              <a:rPr lang="en-US" altLang="zh-CN" dirty="0" err="1">
                <a:latin typeface="Helvetica Neue"/>
              </a:rPr>
              <a:t>ChildOption</a:t>
            </a:r>
            <a:r>
              <a:rPr lang="en-US" altLang="zh-CN" dirty="0">
                <a:latin typeface="Helvetica Neue"/>
              </a:rPr>
              <a:t>: </a:t>
            </a:r>
            <a:r>
              <a:rPr lang="zh-CN" altLang="en-US" dirty="0">
                <a:latin typeface="Helvetica Neue"/>
              </a:rPr>
              <a:t>作用于被</a:t>
            </a:r>
            <a:r>
              <a:rPr lang="en-US" altLang="zh-CN" dirty="0">
                <a:latin typeface="Helvetica Neue"/>
              </a:rPr>
              <a:t>accept</a:t>
            </a:r>
            <a:r>
              <a:rPr lang="zh-CN" altLang="en-US" dirty="0">
                <a:latin typeface="Helvetica Neue"/>
              </a:rPr>
              <a:t>之后的连接</a:t>
            </a:r>
            <a:r>
              <a:rPr lang="en-US" altLang="zh-CN" dirty="0">
                <a:latin typeface="Helvetica Neue"/>
              </a:rPr>
              <a:t>.</a:t>
            </a:r>
          </a:p>
          <a:p>
            <a:endParaRPr lang="zh-CN" altLang="en-US" dirty="0">
              <a:latin typeface="Helvetica Neue"/>
            </a:endParaRPr>
          </a:p>
          <a:p>
            <a:r>
              <a:rPr lang="en-US" altLang="zh-CN" dirty="0" err="1">
                <a:latin typeface="Helvetica Neue"/>
              </a:rPr>
              <a:t>ChildHandler</a:t>
            </a:r>
            <a:r>
              <a:rPr lang="en-US" altLang="zh-CN" dirty="0">
                <a:latin typeface="Helvetica Neue"/>
              </a:rPr>
              <a:t>: </a:t>
            </a:r>
            <a:r>
              <a:rPr lang="zh-CN" altLang="en-US" dirty="0">
                <a:latin typeface="Helvetica Neue"/>
              </a:rPr>
              <a:t>用于对每个通道里面的数据处理</a:t>
            </a:r>
            <a:r>
              <a:rPr lang="en-US" altLang="zh-CN" dirty="0">
                <a:latin typeface="Helvetica Neue"/>
              </a:rPr>
              <a:t>.</a:t>
            </a:r>
            <a:endParaRPr lang="zh-CN" altLang="en-US" b="0" i="0" dirty="0">
              <a:effectLst/>
              <a:latin typeface="Helvetica Neue"/>
            </a:endParaRPr>
          </a:p>
        </p:txBody>
      </p:sp>
    </p:spTree>
    <p:extLst>
      <p:ext uri="{BB962C8B-B14F-4D97-AF65-F5344CB8AC3E}">
        <p14:creationId xmlns:p14="http://schemas.microsoft.com/office/powerpoint/2010/main" val="3880162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6"/>
            <a:ext cx="10260623"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art2 </a:t>
            </a:r>
            <a:r>
              <a:rPr lang="en-US" altLang="zh-CN" b="1" dirty="0" err="1"/>
              <a:t>EventLoopGroup</a:t>
            </a:r>
            <a:r>
              <a:rPr lang="en-US" altLang="zh-CN" b="1" dirty="0"/>
              <a:t> &amp; </a:t>
            </a:r>
            <a:r>
              <a:rPr lang="en-US" altLang="zh-CN" b="1" dirty="0" err="1"/>
              <a:t>EventLoop</a:t>
            </a:r>
            <a:endParaRPr lang="en-US" altLang="zh-CN" b="1" dirty="0"/>
          </a:p>
        </p:txBody>
      </p:sp>
      <p:sp>
        <p:nvSpPr>
          <p:cNvPr id="2" name="矩形 1">
            <a:extLst>
              <a:ext uri="{FF2B5EF4-FFF2-40B4-BE49-F238E27FC236}">
                <a16:creationId xmlns:a16="http://schemas.microsoft.com/office/drawing/2014/main" id="{02D90222-F50C-48FF-BBED-55CCE65C1A84}"/>
              </a:ext>
            </a:extLst>
          </p:cNvPr>
          <p:cNvSpPr/>
          <p:nvPr/>
        </p:nvSpPr>
        <p:spPr>
          <a:xfrm>
            <a:off x="568568" y="1423996"/>
            <a:ext cx="10843847" cy="1200329"/>
          </a:xfrm>
          <a:prstGeom prst="rect">
            <a:avLst/>
          </a:prstGeom>
        </p:spPr>
        <p:txBody>
          <a:bodyPr wrap="square">
            <a:spAutoFit/>
          </a:bodyPr>
          <a:lstStyle/>
          <a:p>
            <a:r>
              <a:rPr lang="en-US" altLang="zh-CN" dirty="0"/>
              <a:t>1</a:t>
            </a:r>
            <a:r>
              <a:rPr lang="zh-CN" altLang="en-US" dirty="0"/>
              <a:t>）</a:t>
            </a:r>
            <a:r>
              <a:rPr lang="en-US" altLang="zh-CN" dirty="0" err="1"/>
              <a:t>EventLoop</a:t>
            </a:r>
            <a:r>
              <a:rPr lang="zh-CN" altLang="en-US" dirty="0"/>
              <a:t>好比一个线程，</a:t>
            </a:r>
            <a:r>
              <a:rPr lang="en-US" altLang="zh-CN" dirty="0"/>
              <a:t>1</a:t>
            </a:r>
            <a:r>
              <a:rPr lang="zh-CN" altLang="en-US" dirty="0"/>
              <a:t>个</a:t>
            </a:r>
            <a:r>
              <a:rPr lang="en-US" altLang="zh-CN" dirty="0" err="1"/>
              <a:t>EventLoop</a:t>
            </a:r>
            <a:r>
              <a:rPr lang="zh-CN" altLang="en-US" dirty="0"/>
              <a:t>可以服务多个</a:t>
            </a:r>
            <a:r>
              <a:rPr lang="en-US" altLang="zh-CN" dirty="0"/>
              <a:t>Channel</a:t>
            </a:r>
            <a:r>
              <a:rPr lang="zh-CN" altLang="en-US" dirty="0"/>
              <a:t>，</a:t>
            </a:r>
            <a:r>
              <a:rPr lang="en-US" altLang="zh-CN" dirty="0"/>
              <a:t>1</a:t>
            </a:r>
            <a:r>
              <a:rPr lang="zh-CN" altLang="en-US" dirty="0"/>
              <a:t>个</a:t>
            </a:r>
            <a:r>
              <a:rPr lang="en-US" altLang="zh-CN" dirty="0"/>
              <a:t>Channel</a:t>
            </a:r>
            <a:r>
              <a:rPr lang="zh-CN" altLang="en-US" dirty="0"/>
              <a:t>只有一个</a:t>
            </a:r>
            <a:r>
              <a:rPr lang="en-US" altLang="zh-CN" dirty="0" err="1"/>
              <a:t>EventLoop</a:t>
            </a:r>
            <a:r>
              <a:rPr lang="zh-CN" altLang="en-US" dirty="0"/>
              <a:t>。可以创建多个 </a:t>
            </a:r>
            <a:r>
              <a:rPr lang="en-US" altLang="zh-CN" dirty="0" err="1"/>
              <a:t>EventLoop</a:t>
            </a:r>
            <a:r>
              <a:rPr lang="en-US" altLang="zh-CN" dirty="0"/>
              <a:t> </a:t>
            </a:r>
            <a:r>
              <a:rPr lang="zh-CN" altLang="en-US" dirty="0"/>
              <a:t>来优化资源利用，也就是</a:t>
            </a:r>
            <a:r>
              <a:rPr lang="en-US" altLang="zh-CN" dirty="0" err="1"/>
              <a:t>EventLoopGroup</a:t>
            </a:r>
            <a:r>
              <a:rPr lang="zh-CN" altLang="en-US" dirty="0"/>
              <a:t>。</a:t>
            </a:r>
          </a:p>
          <a:p>
            <a:r>
              <a:rPr lang="en-US" altLang="zh-CN" dirty="0"/>
              <a:t>2</a:t>
            </a:r>
            <a:r>
              <a:rPr lang="zh-CN" altLang="en-US" dirty="0"/>
              <a:t>）</a:t>
            </a:r>
            <a:r>
              <a:rPr lang="en-US" altLang="zh-CN" dirty="0" err="1"/>
              <a:t>EventLoopGroup</a:t>
            </a:r>
            <a:r>
              <a:rPr lang="en-US" altLang="zh-CN" dirty="0"/>
              <a:t> </a:t>
            </a:r>
            <a:r>
              <a:rPr lang="zh-CN" altLang="en-US" dirty="0"/>
              <a:t>负责分配 </a:t>
            </a:r>
            <a:r>
              <a:rPr lang="en-US" altLang="zh-CN" dirty="0" err="1"/>
              <a:t>EventLoop</a:t>
            </a:r>
            <a:r>
              <a:rPr lang="en-US" altLang="zh-CN" dirty="0"/>
              <a:t> </a:t>
            </a:r>
            <a:r>
              <a:rPr lang="zh-CN" altLang="en-US" dirty="0"/>
              <a:t>到新创建的 </a:t>
            </a:r>
            <a:r>
              <a:rPr lang="en-US" altLang="zh-CN" dirty="0"/>
              <a:t>Channel</a:t>
            </a:r>
            <a:r>
              <a:rPr lang="zh-CN" altLang="en-US" dirty="0"/>
              <a:t>，里面包含多个</a:t>
            </a:r>
            <a:r>
              <a:rPr lang="en-US" altLang="zh-CN" dirty="0" err="1"/>
              <a:t>EventLoop</a:t>
            </a:r>
            <a:endParaRPr lang="en-US" altLang="zh-CN" dirty="0"/>
          </a:p>
          <a:p>
            <a:r>
              <a:rPr lang="en-US" altLang="zh-CN" dirty="0"/>
              <a:t>      </a:t>
            </a:r>
            <a:r>
              <a:rPr lang="en-US" altLang="zh-CN" dirty="0" err="1"/>
              <a:t>EventLoopGroup</a:t>
            </a:r>
            <a:r>
              <a:rPr lang="en-US" altLang="zh-CN" dirty="0"/>
              <a:t> →</a:t>
            </a:r>
            <a:r>
              <a:rPr lang="zh-CN" altLang="en-US" dirty="0"/>
              <a:t>多个 </a:t>
            </a:r>
            <a:r>
              <a:rPr lang="en-US" altLang="zh-CN" dirty="0" err="1"/>
              <a:t>EventLoop</a:t>
            </a:r>
            <a:r>
              <a:rPr lang="en-US" altLang="zh-CN" dirty="0"/>
              <a:t> ,</a:t>
            </a:r>
            <a:r>
              <a:rPr lang="en-US" altLang="zh-CN" dirty="0" err="1"/>
              <a:t>EventLoop</a:t>
            </a:r>
            <a:r>
              <a:rPr lang="en-US" altLang="zh-CN" dirty="0"/>
              <a:t> →</a:t>
            </a:r>
            <a:r>
              <a:rPr lang="zh-CN" altLang="en-US" dirty="0"/>
              <a:t>维护一个 </a:t>
            </a:r>
            <a:r>
              <a:rPr lang="en-US" altLang="zh-CN" dirty="0"/>
              <a:t>Selector</a:t>
            </a:r>
            <a:r>
              <a:rPr lang="zh-CN" altLang="en-US" dirty="0"/>
              <a:t>。</a:t>
            </a:r>
            <a:endParaRPr lang="en-US" altLang="zh-CN" dirty="0"/>
          </a:p>
        </p:txBody>
      </p:sp>
      <p:sp>
        <p:nvSpPr>
          <p:cNvPr id="3" name="矩形 2">
            <a:extLst>
              <a:ext uri="{FF2B5EF4-FFF2-40B4-BE49-F238E27FC236}">
                <a16:creationId xmlns:a16="http://schemas.microsoft.com/office/drawing/2014/main" id="{ADE7ED68-E2EC-4C01-B8E6-F9368098D304}"/>
              </a:ext>
            </a:extLst>
          </p:cNvPr>
          <p:cNvSpPr/>
          <p:nvPr/>
        </p:nvSpPr>
        <p:spPr>
          <a:xfrm>
            <a:off x="747344" y="4884005"/>
            <a:ext cx="1751199" cy="624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eventloop</a:t>
            </a:r>
            <a:r>
              <a:rPr lang="en-US" altLang="zh-CN" dirty="0"/>
              <a:t> group</a:t>
            </a:r>
            <a:endParaRPr lang="zh-CN" altLang="en-US" dirty="0"/>
          </a:p>
        </p:txBody>
      </p:sp>
      <p:sp>
        <p:nvSpPr>
          <p:cNvPr id="6" name="矩形 5">
            <a:extLst>
              <a:ext uri="{FF2B5EF4-FFF2-40B4-BE49-F238E27FC236}">
                <a16:creationId xmlns:a16="http://schemas.microsoft.com/office/drawing/2014/main" id="{CD492FF7-5389-41F1-8369-2DCF402E06FF}"/>
              </a:ext>
            </a:extLst>
          </p:cNvPr>
          <p:cNvSpPr/>
          <p:nvPr/>
        </p:nvSpPr>
        <p:spPr>
          <a:xfrm>
            <a:off x="4436829" y="4325217"/>
            <a:ext cx="975950" cy="476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selector</a:t>
            </a:r>
            <a:endParaRPr lang="zh-CN" altLang="en-US" dirty="0"/>
          </a:p>
        </p:txBody>
      </p:sp>
      <p:sp>
        <p:nvSpPr>
          <p:cNvPr id="8" name="矩形 7">
            <a:extLst>
              <a:ext uri="{FF2B5EF4-FFF2-40B4-BE49-F238E27FC236}">
                <a16:creationId xmlns:a16="http://schemas.microsoft.com/office/drawing/2014/main" id="{EC1DE892-50BC-45EB-8D3B-88C4D0A24F3C}"/>
              </a:ext>
            </a:extLst>
          </p:cNvPr>
          <p:cNvSpPr/>
          <p:nvPr/>
        </p:nvSpPr>
        <p:spPr>
          <a:xfrm>
            <a:off x="2765243" y="5000486"/>
            <a:ext cx="1395045" cy="476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eventloop2</a:t>
            </a:r>
            <a:endParaRPr lang="zh-CN" altLang="en-US" dirty="0"/>
          </a:p>
        </p:txBody>
      </p:sp>
      <p:sp>
        <p:nvSpPr>
          <p:cNvPr id="9" name="矩形 8">
            <a:extLst>
              <a:ext uri="{FF2B5EF4-FFF2-40B4-BE49-F238E27FC236}">
                <a16:creationId xmlns:a16="http://schemas.microsoft.com/office/drawing/2014/main" id="{F17DB455-3D53-4B45-A371-B9E1C2D72D79}"/>
              </a:ext>
            </a:extLst>
          </p:cNvPr>
          <p:cNvSpPr/>
          <p:nvPr/>
        </p:nvSpPr>
        <p:spPr>
          <a:xfrm>
            <a:off x="2765243" y="5768437"/>
            <a:ext cx="1395045" cy="476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10" name="矩形 9">
            <a:extLst>
              <a:ext uri="{FF2B5EF4-FFF2-40B4-BE49-F238E27FC236}">
                <a16:creationId xmlns:a16="http://schemas.microsoft.com/office/drawing/2014/main" id="{C5FFAF07-197A-4163-9316-FFA862BBDC1D}"/>
              </a:ext>
            </a:extLst>
          </p:cNvPr>
          <p:cNvSpPr/>
          <p:nvPr/>
        </p:nvSpPr>
        <p:spPr>
          <a:xfrm>
            <a:off x="5732235" y="4320638"/>
            <a:ext cx="1055077" cy="402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channel1</a:t>
            </a:r>
            <a:endParaRPr lang="zh-CN" altLang="en-US" dirty="0"/>
          </a:p>
        </p:txBody>
      </p:sp>
      <p:sp>
        <p:nvSpPr>
          <p:cNvPr id="11" name="矩形 10">
            <a:extLst>
              <a:ext uri="{FF2B5EF4-FFF2-40B4-BE49-F238E27FC236}">
                <a16:creationId xmlns:a16="http://schemas.microsoft.com/office/drawing/2014/main" id="{C3EE66CB-4C66-4D73-B5A8-E73AE8F7588B}"/>
              </a:ext>
            </a:extLst>
          </p:cNvPr>
          <p:cNvSpPr/>
          <p:nvPr/>
        </p:nvSpPr>
        <p:spPr>
          <a:xfrm>
            <a:off x="5732235" y="5768437"/>
            <a:ext cx="1055077" cy="400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12" name="矩形 11">
            <a:extLst>
              <a:ext uri="{FF2B5EF4-FFF2-40B4-BE49-F238E27FC236}">
                <a16:creationId xmlns:a16="http://schemas.microsoft.com/office/drawing/2014/main" id="{21FC9666-7C55-4E0F-ABA2-07194BFA5F5B}"/>
              </a:ext>
            </a:extLst>
          </p:cNvPr>
          <p:cNvSpPr/>
          <p:nvPr/>
        </p:nvSpPr>
        <p:spPr>
          <a:xfrm>
            <a:off x="5732235" y="5053427"/>
            <a:ext cx="1055077" cy="4028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channel2</a:t>
            </a:r>
            <a:endParaRPr lang="zh-CN" altLang="en-US" dirty="0"/>
          </a:p>
        </p:txBody>
      </p:sp>
      <p:cxnSp>
        <p:nvCxnSpPr>
          <p:cNvPr id="5" name="直接箭头连接符 4">
            <a:extLst>
              <a:ext uri="{FF2B5EF4-FFF2-40B4-BE49-F238E27FC236}">
                <a16:creationId xmlns:a16="http://schemas.microsoft.com/office/drawing/2014/main" id="{256DD6E6-FFB8-43FE-B728-9CB52BA4DA16}"/>
              </a:ext>
            </a:extLst>
          </p:cNvPr>
          <p:cNvCxnSpPr>
            <a:cxnSpLocks/>
            <a:stCxn id="3" idx="3"/>
            <a:endCxn id="65" idx="1"/>
          </p:cNvCxnSpPr>
          <p:nvPr/>
        </p:nvCxnSpPr>
        <p:spPr>
          <a:xfrm flipV="1">
            <a:off x="2498543" y="4561420"/>
            <a:ext cx="266700" cy="634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B6C9B023-3635-48F0-BC91-3A16C806F8CE}"/>
              </a:ext>
            </a:extLst>
          </p:cNvPr>
          <p:cNvCxnSpPr>
            <a:cxnSpLocks/>
            <a:stCxn id="3" idx="3"/>
            <a:endCxn id="8" idx="1"/>
          </p:cNvCxnSpPr>
          <p:nvPr/>
        </p:nvCxnSpPr>
        <p:spPr>
          <a:xfrm>
            <a:off x="2498543" y="5196132"/>
            <a:ext cx="266700" cy="42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0E72F561-28AD-4BA1-9C58-97FF1F502D55}"/>
              </a:ext>
            </a:extLst>
          </p:cNvPr>
          <p:cNvCxnSpPr>
            <a:cxnSpLocks/>
            <a:stCxn id="3" idx="3"/>
            <a:endCxn id="9" idx="1"/>
          </p:cNvCxnSpPr>
          <p:nvPr/>
        </p:nvCxnSpPr>
        <p:spPr>
          <a:xfrm>
            <a:off x="2498543" y="5196132"/>
            <a:ext cx="266700" cy="810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D5C52F6-31E1-41D2-9575-A84AF29B9489}"/>
              </a:ext>
            </a:extLst>
          </p:cNvPr>
          <p:cNvCxnSpPr>
            <a:cxnSpLocks/>
            <a:stCxn id="6" idx="3"/>
            <a:endCxn id="12" idx="1"/>
          </p:cNvCxnSpPr>
          <p:nvPr/>
        </p:nvCxnSpPr>
        <p:spPr>
          <a:xfrm>
            <a:off x="5412779" y="4563346"/>
            <a:ext cx="319456" cy="691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616EA29-B95B-4AFA-A143-9B38AC4B6AF8}"/>
              </a:ext>
            </a:extLst>
          </p:cNvPr>
          <p:cNvCxnSpPr>
            <a:cxnSpLocks/>
            <a:stCxn id="6" idx="3"/>
            <a:endCxn id="11" idx="1"/>
          </p:cNvCxnSpPr>
          <p:nvPr/>
        </p:nvCxnSpPr>
        <p:spPr>
          <a:xfrm>
            <a:off x="5412779" y="4563346"/>
            <a:ext cx="319456" cy="1405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6F1BB381-58AD-4F3A-A7C3-6AE310A2FD3B}"/>
              </a:ext>
            </a:extLst>
          </p:cNvPr>
          <p:cNvCxnSpPr>
            <a:cxnSpLocks/>
            <a:stCxn id="6" idx="3"/>
            <a:endCxn id="10" idx="1"/>
          </p:cNvCxnSpPr>
          <p:nvPr/>
        </p:nvCxnSpPr>
        <p:spPr>
          <a:xfrm flipV="1">
            <a:off x="5412779" y="4522080"/>
            <a:ext cx="319456" cy="41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矩形 64">
            <a:extLst>
              <a:ext uri="{FF2B5EF4-FFF2-40B4-BE49-F238E27FC236}">
                <a16:creationId xmlns:a16="http://schemas.microsoft.com/office/drawing/2014/main" id="{A0AB47F3-7497-4AB9-8C00-0A1A8F71811B}"/>
              </a:ext>
            </a:extLst>
          </p:cNvPr>
          <p:cNvSpPr/>
          <p:nvPr/>
        </p:nvSpPr>
        <p:spPr>
          <a:xfrm>
            <a:off x="2765243" y="4323291"/>
            <a:ext cx="1395045" cy="476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eventloop1</a:t>
            </a:r>
            <a:endParaRPr lang="zh-CN" altLang="en-US" dirty="0"/>
          </a:p>
        </p:txBody>
      </p:sp>
      <p:cxnSp>
        <p:nvCxnSpPr>
          <p:cNvPr id="68" name="直接箭头连接符 67">
            <a:extLst>
              <a:ext uri="{FF2B5EF4-FFF2-40B4-BE49-F238E27FC236}">
                <a16:creationId xmlns:a16="http://schemas.microsoft.com/office/drawing/2014/main" id="{DE137367-45AC-47A3-A39D-C09FAED0A2C5}"/>
              </a:ext>
            </a:extLst>
          </p:cNvPr>
          <p:cNvCxnSpPr>
            <a:cxnSpLocks/>
            <a:stCxn id="65" idx="3"/>
            <a:endCxn id="6" idx="1"/>
          </p:cNvCxnSpPr>
          <p:nvPr/>
        </p:nvCxnSpPr>
        <p:spPr>
          <a:xfrm>
            <a:off x="4160288" y="4561420"/>
            <a:ext cx="276541" cy="1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id="{8B876745-C0E9-4122-83AB-E61348DC361C}"/>
              </a:ext>
            </a:extLst>
          </p:cNvPr>
          <p:cNvSpPr txBox="1"/>
          <p:nvPr/>
        </p:nvSpPr>
        <p:spPr>
          <a:xfrm>
            <a:off x="1139537" y="4514673"/>
            <a:ext cx="607859" cy="369332"/>
          </a:xfrm>
          <a:prstGeom prst="rect">
            <a:avLst/>
          </a:prstGeom>
          <a:noFill/>
        </p:spPr>
        <p:txBody>
          <a:bodyPr wrap="none" rtlCol="0">
            <a:spAutoFit/>
          </a:bodyPr>
          <a:lstStyle/>
          <a:p>
            <a:r>
              <a:rPr lang="en-US" altLang="zh-CN" dirty="0"/>
              <a:t>boss</a:t>
            </a:r>
            <a:endParaRPr lang="zh-CN" altLang="en-US" dirty="0"/>
          </a:p>
        </p:txBody>
      </p:sp>
      <p:sp>
        <p:nvSpPr>
          <p:cNvPr id="73" name="文本框 72">
            <a:extLst>
              <a:ext uri="{FF2B5EF4-FFF2-40B4-BE49-F238E27FC236}">
                <a16:creationId xmlns:a16="http://schemas.microsoft.com/office/drawing/2014/main" id="{A954CC99-A970-4FB8-9DE9-B52F1E0264F9}"/>
              </a:ext>
            </a:extLst>
          </p:cNvPr>
          <p:cNvSpPr txBox="1"/>
          <p:nvPr/>
        </p:nvSpPr>
        <p:spPr>
          <a:xfrm>
            <a:off x="3041784" y="3953959"/>
            <a:ext cx="841962" cy="369332"/>
          </a:xfrm>
          <a:prstGeom prst="rect">
            <a:avLst/>
          </a:prstGeom>
          <a:noFill/>
        </p:spPr>
        <p:txBody>
          <a:bodyPr wrap="none" rtlCol="0">
            <a:spAutoFit/>
          </a:bodyPr>
          <a:lstStyle/>
          <a:p>
            <a:r>
              <a:rPr lang="en-US" altLang="zh-CN" dirty="0"/>
              <a:t>worker</a:t>
            </a:r>
            <a:endParaRPr lang="zh-CN" altLang="en-US" dirty="0"/>
          </a:p>
        </p:txBody>
      </p:sp>
      <p:pic>
        <p:nvPicPr>
          <p:cNvPr id="88" name="图片 87">
            <a:extLst>
              <a:ext uri="{FF2B5EF4-FFF2-40B4-BE49-F238E27FC236}">
                <a16:creationId xmlns:a16="http://schemas.microsoft.com/office/drawing/2014/main" id="{2749FC3C-A392-4475-8F18-5B72911B860B}"/>
              </a:ext>
            </a:extLst>
          </p:cNvPr>
          <p:cNvPicPr>
            <a:picLocks noChangeAspect="1"/>
          </p:cNvPicPr>
          <p:nvPr/>
        </p:nvPicPr>
        <p:blipFill>
          <a:blip r:embed="rId3"/>
          <a:stretch>
            <a:fillRect/>
          </a:stretch>
        </p:blipFill>
        <p:spPr>
          <a:xfrm>
            <a:off x="7419530" y="3429000"/>
            <a:ext cx="4330973" cy="2739669"/>
          </a:xfrm>
          <a:prstGeom prst="rect">
            <a:avLst/>
          </a:prstGeom>
        </p:spPr>
      </p:pic>
      <p:cxnSp>
        <p:nvCxnSpPr>
          <p:cNvPr id="90" name="连接符: 曲线 89">
            <a:extLst>
              <a:ext uri="{FF2B5EF4-FFF2-40B4-BE49-F238E27FC236}">
                <a16:creationId xmlns:a16="http://schemas.microsoft.com/office/drawing/2014/main" id="{0CA3368A-F0C5-44E9-8385-C5FAE65A4E37}"/>
              </a:ext>
            </a:extLst>
          </p:cNvPr>
          <p:cNvCxnSpPr>
            <a:cxnSpLocks/>
            <a:stCxn id="6" idx="0"/>
            <a:endCxn id="88" idx="0"/>
          </p:cNvCxnSpPr>
          <p:nvPr/>
        </p:nvCxnSpPr>
        <p:spPr>
          <a:xfrm rot="5400000" flipH="1" flipV="1">
            <a:off x="6806802" y="1547003"/>
            <a:ext cx="896217" cy="4660213"/>
          </a:xfrm>
          <a:prstGeom prst="curvedConnector3">
            <a:avLst>
              <a:gd name="adj1" fmla="val 125507"/>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23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6"/>
            <a:ext cx="4246685"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art3 </a:t>
            </a:r>
            <a:r>
              <a:rPr lang="en-US" altLang="zh-CN" b="1" dirty="0"/>
              <a:t>Channel</a:t>
            </a:r>
          </a:p>
        </p:txBody>
      </p:sp>
      <p:sp>
        <p:nvSpPr>
          <p:cNvPr id="3" name="矩形 2">
            <a:extLst>
              <a:ext uri="{FF2B5EF4-FFF2-40B4-BE49-F238E27FC236}">
                <a16:creationId xmlns:a16="http://schemas.microsoft.com/office/drawing/2014/main" id="{9E0E8F90-8564-4D18-852C-0D5935BEA15C}"/>
              </a:ext>
            </a:extLst>
          </p:cNvPr>
          <p:cNvSpPr/>
          <p:nvPr/>
        </p:nvSpPr>
        <p:spPr>
          <a:xfrm>
            <a:off x="506747" y="1280851"/>
            <a:ext cx="8558122" cy="5078313"/>
          </a:xfrm>
          <a:prstGeom prst="rect">
            <a:avLst/>
          </a:prstGeom>
        </p:spPr>
        <p:txBody>
          <a:bodyPr wrap="square">
            <a:spAutoFit/>
          </a:bodyPr>
          <a:lstStyle/>
          <a:p>
            <a:r>
              <a:rPr lang="en-US" altLang="zh-CN" dirty="0"/>
              <a:t>Channel: </a:t>
            </a:r>
            <a:r>
              <a:rPr lang="zh-CN" altLang="en-US" dirty="0"/>
              <a:t>客户端和服务端建立的一个连接通道</a:t>
            </a:r>
            <a:r>
              <a:rPr lang="en-US" altLang="zh-CN" dirty="0"/>
              <a:t>(</a:t>
            </a:r>
            <a:r>
              <a:rPr lang="zh-CN" altLang="en-US" dirty="0"/>
              <a:t>可以理解为一个</a:t>
            </a:r>
            <a:r>
              <a:rPr lang="en-US" altLang="zh-CN" dirty="0"/>
              <a:t>channel</a:t>
            </a:r>
            <a:r>
              <a:rPr lang="zh-CN" altLang="en-US" dirty="0"/>
              <a:t>就是一个</a:t>
            </a:r>
            <a:r>
              <a:rPr lang="en-US" altLang="zh-CN" dirty="0"/>
              <a:t>socket</a:t>
            </a:r>
            <a:r>
              <a:rPr lang="zh-CN" altLang="en-US" dirty="0"/>
              <a:t>连接</a:t>
            </a:r>
            <a:r>
              <a:rPr lang="en-US" altLang="zh-CN" dirty="0"/>
              <a:t>) </a:t>
            </a:r>
          </a:p>
          <a:p>
            <a:endParaRPr lang="en-US" altLang="zh-CN" dirty="0"/>
          </a:p>
          <a:p>
            <a:r>
              <a:rPr lang="en-US" altLang="zh-CN" dirty="0" err="1"/>
              <a:t>ChannelHandler</a:t>
            </a:r>
            <a:r>
              <a:rPr lang="zh-CN" altLang="en-US" dirty="0"/>
              <a:t>： 负责</a:t>
            </a:r>
            <a:r>
              <a:rPr lang="en-US" altLang="zh-CN" dirty="0"/>
              <a:t>Channel</a:t>
            </a:r>
            <a:r>
              <a:rPr lang="zh-CN" altLang="en-US" dirty="0"/>
              <a:t>的逻辑处理 </a:t>
            </a:r>
            <a:endParaRPr lang="en-US" altLang="zh-CN" dirty="0"/>
          </a:p>
          <a:p>
            <a:r>
              <a:rPr lang="en-US" altLang="zh-CN" dirty="0" err="1"/>
              <a:t>ChannelPipeline</a:t>
            </a:r>
            <a:r>
              <a:rPr lang="en-US" altLang="zh-CN" dirty="0"/>
              <a:t>: </a:t>
            </a:r>
            <a:r>
              <a:rPr lang="zh-CN" altLang="en-US" dirty="0"/>
              <a:t>负责管理</a:t>
            </a:r>
            <a:r>
              <a:rPr lang="en-US" altLang="zh-CN" dirty="0" err="1"/>
              <a:t>ChannelHandler</a:t>
            </a:r>
            <a:r>
              <a:rPr lang="zh-CN" altLang="en-US" dirty="0"/>
              <a:t>的有序容器</a:t>
            </a:r>
            <a:endParaRPr lang="en-US" altLang="zh-CN" dirty="0"/>
          </a:p>
          <a:p>
            <a:endParaRPr lang="zh-CN" altLang="en-US" dirty="0"/>
          </a:p>
          <a:p>
            <a:r>
              <a:rPr lang="zh-CN" altLang="en-US" dirty="0"/>
              <a:t>关系</a:t>
            </a:r>
            <a:r>
              <a:rPr lang="en-US" altLang="zh-CN" dirty="0"/>
              <a:t>: </a:t>
            </a:r>
          </a:p>
          <a:p>
            <a:r>
              <a:rPr lang="en-US" altLang="zh-CN" dirty="0"/>
              <a:t>         </a:t>
            </a:r>
            <a:r>
              <a:rPr lang="zh-CN" altLang="en-US" dirty="0"/>
              <a:t>一个</a:t>
            </a:r>
            <a:r>
              <a:rPr lang="en-US" altLang="zh-CN" dirty="0"/>
              <a:t>Channel</a:t>
            </a:r>
            <a:r>
              <a:rPr lang="zh-CN" altLang="en-US" dirty="0"/>
              <a:t>包含一个</a:t>
            </a:r>
            <a:r>
              <a:rPr lang="en-US" altLang="zh-CN" dirty="0" err="1"/>
              <a:t>ChannelPipeline</a:t>
            </a:r>
            <a:r>
              <a:rPr lang="zh-CN" altLang="en-US" dirty="0"/>
              <a:t>，所有</a:t>
            </a:r>
            <a:r>
              <a:rPr lang="en-US" altLang="zh-CN" dirty="0" err="1"/>
              <a:t>ChannelHandler</a:t>
            </a:r>
            <a:r>
              <a:rPr lang="zh-CN" altLang="en-US" dirty="0"/>
              <a:t>都会顺序加入到</a:t>
            </a:r>
            <a:r>
              <a:rPr lang="en-US" altLang="zh-CN" dirty="0" err="1"/>
              <a:t>ChannelPipeline</a:t>
            </a:r>
            <a:r>
              <a:rPr lang="zh-CN" altLang="en-US" dirty="0"/>
              <a:t>中 创建 </a:t>
            </a:r>
            <a:r>
              <a:rPr lang="en-US" altLang="zh-CN" dirty="0"/>
              <a:t>Channel</a:t>
            </a:r>
            <a:r>
              <a:rPr lang="zh-CN" altLang="en-US" dirty="0"/>
              <a:t>时会自动创建一个</a:t>
            </a:r>
            <a:r>
              <a:rPr lang="en-US" altLang="zh-CN" dirty="0" err="1"/>
              <a:t>ChannelPipeline</a:t>
            </a:r>
            <a:r>
              <a:rPr lang="zh-CN" altLang="en-US" dirty="0"/>
              <a:t>，每个</a:t>
            </a:r>
            <a:r>
              <a:rPr lang="en-US" altLang="zh-CN" dirty="0"/>
              <a:t>Channel</a:t>
            </a:r>
            <a:r>
              <a:rPr lang="zh-CN" altLang="en-US" dirty="0"/>
              <a:t>都有一个管理它的</a:t>
            </a:r>
            <a:r>
              <a:rPr lang="en-US" altLang="zh-CN" dirty="0"/>
              <a:t>pipeline</a:t>
            </a:r>
            <a:r>
              <a:rPr lang="zh-CN" altLang="en-US" dirty="0"/>
              <a:t>这关联是永久性的</a:t>
            </a:r>
            <a:r>
              <a:rPr lang="en-US" altLang="zh-CN" dirty="0"/>
              <a:t>,Channel</a:t>
            </a:r>
            <a:r>
              <a:rPr lang="zh-CN" altLang="en-US" dirty="0"/>
              <a:t>当状态出现变化就会触发对应的事件。</a:t>
            </a:r>
            <a:endParaRPr lang="en-US" altLang="zh-CN" dirty="0"/>
          </a:p>
          <a:p>
            <a:endParaRPr lang="zh-CN" altLang="en-US" dirty="0"/>
          </a:p>
          <a:p>
            <a:r>
              <a:rPr lang="zh-CN" altLang="en-US" dirty="0"/>
              <a:t>生命周期：</a:t>
            </a:r>
          </a:p>
          <a:p>
            <a:r>
              <a:rPr lang="en-US" altLang="zh-CN" dirty="0" err="1"/>
              <a:t>ChannelRegistered</a:t>
            </a:r>
            <a:r>
              <a:rPr lang="en-US" altLang="zh-CN" dirty="0"/>
              <a:t>: channel</a:t>
            </a:r>
            <a:r>
              <a:rPr lang="zh-CN" altLang="en-US" dirty="0"/>
              <a:t>注册到一个</a:t>
            </a:r>
            <a:r>
              <a:rPr lang="en-US" altLang="zh-CN" dirty="0" err="1"/>
              <a:t>EventLoop</a:t>
            </a:r>
            <a:endParaRPr lang="en-US" altLang="zh-CN" dirty="0"/>
          </a:p>
          <a:p>
            <a:r>
              <a:rPr lang="en-US" altLang="zh-CN" dirty="0" err="1"/>
              <a:t>ChannelActive</a:t>
            </a:r>
            <a:r>
              <a:rPr lang="en-US" altLang="zh-CN" dirty="0"/>
              <a:t>: </a:t>
            </a:r>
            <a:r>
              <a:rPr lang="zh-CN" altLang="en-US" dirty="0"/>
              <a:t>变为活跃状态（连接到了远程主机），可以接受和发送数据</a:t>
            </a:r>
          </a:p>
          <a:p>
            <a:r>
              <a:rPr lang="en-US" altLang="zh-CN" dirty="0" err="1"/>
              <a:t>ChannelInactive</a:t>
            </a:r>
            <a:r>
              <a:rPr lang="en-US" altLang="zh-CN" dirty="0"/>
              <a:t>: channel</a:t>
            </a:r>
            <a:r>
              <a:rPr lang="zh-CN" altLang="en-US" dirty="0"/>
              <a:t>处于非活跃状态，没有连接到远程主机</a:t>
            </a:r>
          </a:p>
          <a:p>
            <a:r>
              <a:rPr lang="en-US" altLang="zh-CN" dirty="0" err="1"/>
              <a:t>ChannelUnregistered</a:t>
            </a:r>
            <a:r>
              <a:rPr lang="en-US" altLang="zh-CN" dirty="0"/>
              <a:t>: channel</a:t>
            </a:r>
            <a:r>
              <a:rPr lang="zh-CN" altLang="en-US" dirty="0"/>
              <a:t>已经创建，但是未注册到一个</a:t>
            </a:r>
            <a:r>
              <a:rPr lang="en-US" altLang="zh-CN" dirty="0" err="1"/>
              <a:t>EventLoop</a:t>
            </a:r>
            <a:r>
              <a:rPr lang="zh-CN" altLang="en-US" dirty="0"/>
              <a:t>里面，也就是没有和</a:t>
            </a:r>
            <a:r>
              <a:rPr lang="en-US" altLang="zh-CN" dirty="0"/>
              <a:t>Selector</a:t>
            </a:r>
            <a:r>
              <a:rPr lang="zh-CN" altLang="en-US" dirty="0"/>
              <a:t>绑定</a:t>
            </a:r>
          </a:p>
        </p:txBody>
      </p:sp>
      <p:pic>
        <p:nvPicPr>
          <p:cNvPr id="4" name="Graphic 7">
            <a:extLst>
              <a:ext uri="{FF2B5EF4-FFF2-40B4-BE49-F238E27FC236}">
                <a16:creationId xmlns:a16="http://schemas.microsoft.com/office/drawing/2014/main" id="{353242FB-A9B3-4D40-9B6E-7E50BB9E59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8622" y="4673821"/>
            <a:ext cx="2578100" cy="1917700"/>
          </a:xfrm>
          <a:prstGeom prst="rect">
            <a:avLst/>
          </a:prstGeom>
        </p:spPr>
      </p:pic>
    </p:spTree>
    <p:extLst>
      <p:ext uri="{BB962C8B-B14F-4D97-AF65-F5344CB8AC3E}">
        <p14:creationId xmlns:p14="http://schemas.microsoft.com/office/powerpoint/2010/main" val="2075042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1" y="362526"/>
            <a:ext cx="11913577"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art3.1 </a:t>
            </a:r>
            <a:r>
              <a:rPr lang="en-US" altLang="zh-CN" b="1" dirty="0" err="1">
                <a:latin typeface="Helvetica Neue"/>
              </a:rPr>
              <a:t>ChannelHandler</a:t>
            </a:r>
            <a:r>
              <a:rPr lang="en-US" altLang="zh-CN" b="1" dirty="0">
                <a:latin typeface="Helvetica Neue"/>
              </a:rPr>
              <a:t> &amp; </a:t>
            </a:r>
            <a:r>
              <a:rPr lang="en-US" altLang="zh-CN" b="1" dirty="0" err="1">
                <a:latin typeface="Helvetica Neue"/>
              </a:rPr>
              <a:t>ChannelPipeline</a:t>
            </a:r>
            <a:endParaRPr lang="en-US" altLang="zh-CN" b="1" dirty="0"/>
          </a:p>
        </p:txBody>
      </p:sp>
      <p:sp>
        <p:nvSpPr>
          <p:cNvPr id="3" name="矩形 2">
            <a:extLst>
              <a:ext uri="{FF2B5EF4-FFF2-40B4-BE49-F238E27FC236}">
                <a16:creationId xmlns:a16="http://schemas.microsoft.com/office/drawing/2014/main" id="{9E0E8F90-8564-4D18-852C-0D5935BEA15C}"/>
              </a:ext>
            </a:extLst>
          </p:cNvPr>
          <p:cNvSpPr/>
          <p:nvPr/>
        </p:nvSpPr>
        <p:spPr>
          <a:xfrm>
            <a:off x="401239" y="1336461"/>
            <a:ext cx="8971361" cy="2893100"/>
          </a:xfrm>
          <a:prstGeom prst="rect">
            <a:avLst/>
          </a:prstGeom>
        </p:spPr>
        <p:txBody>
          <a:bodyPr wrap="square">
            <a:spAutoFit/>
          </a:bodyPr>
          <a:lstStyle/>
          <a:p>
            <a:r>
              <a:rPr lang="en-US" altLang="zh-CN" sz="1400" b="1" dirty="0">
                <a:latin typeface="Helvetica Neue"/>
              </a:rPr>
              <a:t>[1]</a:t>
            </a:r>
            <a:r>
              <a:rPr lang="en-US" altLang="zh-CN" sz="1400" b="1" dirty="0" err="1">
                <a:latin typeface="Helvetica Neue"/>
              </a:rPr>
              <a:t>ChannelHandler</a:t>
            </a:r>
            <a:r>
              <a:rPr lang="zh-CN" altLang="en-US" sz="1400" b="1" dirty="0">
                <a:latin typeface="Helvetica Neue"/>
              </a:rPr>
              <a:t>：是处理</a:t>
            </a:r>
            <a:r>
              <a:rPr lang="en-US" altLang="zh-CN" sz="1400" b="1" dirty="0">
                <a:latin typeface="Helvetica Neue"/>
              </a:rPr>
              <a:t>channel</a:t>
            </a:r>
            <a:r>
              <a:rPr lang="zh-CN" altLang="en-US" sz="1400" b="1" dirty="0">
                <a:latin typeface="Helvetica Neue"/>
              </a:rPr>
              <a:t>内业务逻辑的封装类，底层基于</a:t>
            </a:r>
            <a:r>
              <a:rPr lang="en-US" altLang="zh-CN" sz="1400" dirty="0" err="1"/>
              <a:t>IChannelHandler</a:t>
            </a:r>
            <a:r>
              <a:rPr lang="zh-CN" altLang="en-US" sz="1400" dirty="0"/>
              <a:t>提供了</a:t>
            </a:r>
            <a:r>
              <a:rPr lang="zh-CN" altLang="en-US" sz="1400" b="1" dirty="0">
                <a:latin typeface="Helvetica Neue"/>
              </a:rPr>
              <a:t>方法</a:t>
            </a:r>
            <a:r>
              <a:rPr lang="en-US" altLang="zh-CN" sz="1400" b="1" dirty="0">
                <a:latin typeface="Helvetica Neue"/>
              </a:rPr>
              <a:t>;</a:t>
            </a:r>
          </a:p>
          <a:p>
            <a:endParaRPr lang="en-US" altLang="zh-CN" sz="1400" b="1" dirty="0">
              <a:latin typeface="Helvetica Neue"/>
            </a:endParaRPr>
          </a:p>
          <a:p>
            <a:r>
              <a:rPr lang="en-US" altLang="zh-CN" sz="1400" b="1" dirty="0">
                <a:latin typeface="Helvetica Neue"/>
              </a:rPr>
              <a:t> 	</a:t>
            </a:r>
            <a:r>
              <a:rPr lang="en-US" altLang="zh-CN" sz="1400" b="1" dirty="0" err="1">
                <a:latin typeface="Helvetica Neue"/>
              </a:rPr>
              <a:t>HandlerAdded</a:t>
            </a:r>
            <a:r>
              <a:rPr lang="en-US" altLang="zh-CN" sz="1400" b="1" dirty="0">
                <a:latin typeface="Helvetica Neue"/>
              </a:rPr>
              <a:t> : </a:t>
            </a:r>
            <a:r>
              <a:rPr lang="zh-CN" altLang="en-US" sz="1400" b="1" dirty="0">
                <a:latin typeface="Helvetica Neue"/>
              </a:rPr>
              <a:t>当 </a:t>
            </a:r>
            <a:r>
              <a:rPr lang="en-US" altLang="zh-CN" sz="1400" b="1" dirty="0" err="1">
                <a:latin typeface="Helvetica Neue"/>
              </a:rPr>
              <a:t>ChannelHandler</a:t>
            </a:r>
            <a:r>
              <a:rPr lang="en-US" altLang="zh-CN" sz="1400" b="1" dirty="0">
                <a:latin typeface="Helvetica Neue"/>
              </a:rPr>
              <a:t> </a:t>
            </a:r>
            <a:r>
              <a:rPr lang="zh-CN" altLang="en-US" sz="1400" b="1" dirty="0">
                <a:latin typeface="Helvetica Neue"/>
              </a:rPr>
              <a:t>添加到 </a:t>
            </a:r>
            <a:r>
              <a:rPr lang="en-US" altLang="zh-CN" sz="1400" b="1" dirty="0" err="1">
                <a:latin typeface="Helvetica Neue"/>
              </a:rPr>
              <a:t>ChannelPipeline</a:t>
            </a:r>
            <a:r>
              <a:rPr lang="en-US" altLang="zh-CN" sz="1400" b="1" dirty="0">
                <a:latin typeface="Helvetica Neue"/>
              </a:rPr>
              <a:t> </a:t>
            </a:r>
            <a:r>
              <a:rPr lang="zh-CN" altLang="en-US" sz="1400" b="1" dirty="0">
                <a:latin typeface="Helvetica Neue"/>
              </a:rPr>
              <a:t>调用</a:t>
            </a:r>
            <a:r>
              <a:rPr lang="en-US" altLang="zh-CN" sz="1400" b="1" dirty="0">
                <a:latin typeface="Helvetica Neue"/>
              </a:rPr>
              <a:t>.</a:t>
            </a:r>
          </a:p>
          <a:p>
            <a:r>
              <a:rPr lang="en-US" altLang="zh-CN" sz="1400" b="1" dirty="0">
                <a:latin typeface="Helvetica Neue"/>
              </a:rPr>
              <a:t>	</a:t>
            </a:r>
            <a:r>
              <a:rPr lang="en-US" altLang="zh-CN" sz="1400" b="1" dirty="0" err="1">
                <a:latin typeface="Helvetica Neue"/>
              </a:rPr>
              <a:t>HandlerRemoved</a:t>
            </a:r>
            <a:r>
              <a:rPr lang="en-US" altLang="zh-CN" sz="1400" b="1" dirty="0">
                <a:latin typeface="Helvetica Neue"/>
              </a:rPr>
              <a:t> : </a:t>
            </a:r>
            <a:r>
              <a:rPr lang="zh-CN" altLang="en-US" sz="1400" b="1" dirty="0">
                <a:latin typeface="Helvetica Neue"/>
              </a:rPr>
              <a:t>当</a:t>
            </a:r>
            <a:r>
              <a:rPr lang="en-US" altLang="zh-CN" sz="1400" b="1" dirty="0" err="1">
                <a:latin typeface="Helvetica Neue"/>
              </a:rPr>
              <a:t>ChannelHandler</a:t>
            </a:r>
            <a:r>
              <a:rPr lang="en-US" altLang="zh-CN" sz="1400" b="1" dirty="0">
                <a:latin typeface="Helvetica Neue"/>
              </a:rPr>
              <a:t> </a:t>
            </a:r>
            <a:r>
              <a:rPr lang="zh-CN" altLang="en-US" sz="1400" b="1" dirty="0">
                <a:latin typeface="Helvetica Neue"/>
              </a:rPr>
              <a:t>从 </a:t>
            </a:r>
            <a:r>
              <a:rPr lang="en-US" altLang="zh-CN" sz="1400" b="1" dirty="0" err="1">
                <a:latin typeface="Helvetica Neue"/>
              </a:rPr>
              <a:t>ChannelPipeline</a:t>
            </a:r>
            <a:r>
              <a:rPr lang="en-US" altLang="zh-CN" sz="1400" b="1" dirty="0">
                <a:latin typeface="Helvetica Neue"/>
              </a:rPr>
              <a:t> </a:t>
            </a:r>
            <a:r>
              <a:rPr lang="zh-CN" altLang="en-US" sz="1400" b="1" dirty="0">
                <a:latin typeface="Helvetica Neue"/>
              </a:rPr>
              <a:t>移除时调用</a:t>
            </a:r>
            <a:r>
              <a:rPr lang="en-US" altLang="zh-CN" sz="1400" b="1" dirty="0">
                <a:latin typeface="Helvetica Neue"/>
              </a:rPr>
              <a:t>.</a:t>
            </a:r>
          </a:p>
          <a:p>
            <a:r>
              <a:rPr lang="en-US" altLang="zh-CN" sz="1400" b="1" dirty="0">
                <a:latin typeface="Helvetica Neue"/>
              </a:rPr>
              <a:t>	</a:t>
            </a:r>
            <a:r>
              <a:rPr lang="en-US" altLang="zh-CN" sz="1400" b="1" dirty="0" err="1">
                <a:latin typeface="Helvetica Neue"/>
              </a:rPr>
              <a:t>ExceptionCaught</a:t>
            </a:r>
            <a:r>
              <a:rPr lang="en-US" altLang="zh-CN" sz="1400" b="1" dirty="0">
                <a:latin typeface="Helvetica Neue"/>
              </a:rPr>
              <a:t> : </a:t>
            </a:r>
            <a:r>
              <a:rPr lang="zh-CN" altLang="en-US" sz="1400" b="1" dirty="0">
                <a:latin typeface="Helvetica Neue"/>
              </a:rPr>
              <a:t>执行抛出异常时调用</a:t>
            </a:r>
            <a:r>
              <a:rPr lang="en-US" altLang="zh-CN" sz="1400" b="1" dirty="0">
                <a:latin typeface="Helvetica Neue"/>
              </a:rPr>
              <a:t>.</a:t>
            </a:r>
          </a:p>
          <a:p>
            <a:endParaRPr lang="en-US" altLang="zh-CN" sz="1400" b="1" dirty="0">
              <a:latin typeface="Helvetica Neue"/>
            </a:endParaRPr>
          </a:p>
          <a:p>
            <a:pPr lvl="2">
              <a:buFont typeface="Arial" panose="020B0604020202020204" pitchFamily="34" charset="0"/>
              <a:buChar char="•"/>
            </a:pPr>
            <a:r>
              <a:rPr lang="en-US" altLang="zh-CN" sz="1400" dirty="0" err="1">
                <a:latin typeface="Helvetica Neue"/>
              </a:rPr>
              <a:t>ChannelInboundHandler</a:t>
            </a:r>
            <a:r>
              <a:rPr lang="zh-CN" altLang="en-US" sz="1400" dirty="0">
                <a:latin typeface="Helvetica Neue"/>
              </a:rPr>
              <a:t>：</a:t>
            </a:r>
            <a:r>
              <a:rPr lang="en-US" altLang="zh-CN" sz="1400" dirty="0">
                <a:latin typeface="Helvetica Neue"/>
              </a:rPr>
              <a:t>(</a:t>
            </a:r>
            <a:r>
              <a:rPr lang="zh-CN" altLang="en-US" sz="1400" dirty="0">
                <a:latin typeface="Helvetica Neue"/>
              </a:rPr>
              <a:t>入站</a:t>
            </a:r>
            <a:r>
              <a:rPr lang="en-US" altLang="zh-CN" sz="1400" dirty="0">
                <a:latin typeface="Helvetica Neue"/>
              </a:rPr>
              <a:t>) </a:t>
            </a:r>
            <a:r>
              <a:rPr lang="zh-CN" altLang="en-US" sz="1400" dirty="0">
                <a:latin typeface="Helvetica Neue"/>
              </a:rPr>
              <a:t>处理输入数据和</a:t>
            </a:r>
            <a:r>
              <a:rPr lang="en-US" altLang="zh-CN" sz="1400" dirty="0">
                <a:latin typeface="Helvetica Neue"/>
              </a:rPr>
              <a:t>Channel</a:t>
            </a:r>
            <a:r>
              <a:rPr lang="zh-CN" altLang="en-US" sz="1400" dirty="0">
                <a:latin typeface="Helvetica Neue"/>
              </a:rPr>
              <a:t>状态类型改变，适配器。</a:t>
            </a:r>
          </a:p>
          <a:p>
            <a:pPr lvl="2">
              <a:buFont typeface="Arial" panose="020B0604020202020204" pitchFamily="34" charset="0"/>
              <a:buChar char="•"/>
            </a:pPr>
            <a:r>
              <a:rPr lang="en-US" altLang="zh-CN" sz="1400" dirty="0" err="1">
                <a:latin typeface="Helvetica Neue"/>
              </a:rPr>
              <a:t>ChannelOutboundHandler</a:t>
            </a:r>
            <a:r>
              <a:rPr lang="zh-CN" altLang="en-US" sz="1400" dirty="0">
                <a:latin typeface="Helvetica Neue"/>
              </a:rPr>
              <a:t>：</a:t>
            </a:r>
            <a:r>
              <a:rPr lang="en-US" altLang="zh-CN" sz="1400" dirty="0">
                <a:latin typeface="Helvetica Neue"/>
              </a:rPr>
              <a:t>(</a:t>
            </a:r>
            <a:r>
              <a:rPr lang="zh-CN" altLang="en-US" sz="1400" dirty="0">
                <a:latin typeface="Helvetica Neue"/>
              </a:rPr>
              <a:t>出站</a:t>
            </a:r>
            <a:r>
              <a:rPr lang="en-US" altLang="zh-CN" sz="1400" dirty="0">
                <a:latin typeface="Helvetica Neue"/>
              </a:rPr>
              <a:t>) </a:t>
            </a:r>
            <a:r>
              <a:rPr lang="zh-CN" altLang="en-US" sz="1400" dirty="0">
                <a:latin typeface="Helvetica Neue"/>
              </a:rPr>
              <a:t>处理输出数据，适配</a:t>
            </a:r>
            <a:r>
              <a:rPr lang="en-US" altLang="zh-CN" sz="1400" dirty="0" err="1">
                <a:latin typeface="Helvetica Neue"/>
              </a:rPr>
              <a:t>ChannelOutboundHandlerAdapter</a:t>
            </a:r>
            <a:r>
              <a:rPr lang="en-US" altLang="zh-CN" sz="1400" dirty="0">
                <a:latin typeface="Helvetica Neue"/>
              </a:rPr>
              <a:t>.</a:t>
            </a:r>
          </a:p>
          <a:p>
            <a:pPr lvl="2">
              <a:buFont typeface="Arial" panose="020B0604020202020204" pitchFamily="34" charset="0"/>
              <a:buChar char="•"/>
            </a:pPr>
            <a:r>
              <a:rPr lang="en-US" altLang="zh-CN" sz="1400" dirty="0" err="1">
                <a:latin typeface="Helvetica Neue"/>
              </a:rPr>
              <a:t>ChannelInboundHandlerAdapter</a:t>
            </a:r>
            <a:r>
              <a:rPr lang="zh-CN" altLang="en-US" sz="1400" dirty="0">
                <a:latin typeface="Helvetica Neue"/>
              </a:rPr>
              <a:t>（适配器设计模式） 常用</a:t>
            </a:r>
            <a:r>
              <a:rPr lang="en-US" altLang="zh-CN" sz="1400" dirty="0" err="1">
                <a:latin typeface="Helvetica Neue"/>
              </a:rPr>
              <a:t>SimpleChannelInboundHandler</a:t>
            </a:r>
            <a:r>
              <a:rPr lang="en-US" altLang="zh-CN" sz="1400" dirty="0">
                <a:latin typeface="Helvetica Neue"/>
              </a:rPr>
              <a:t>.</a:t>
            </a:r>
          </a:p>
          <a:p>
            <a:endParaRPr lang="en-US" altLang="zh-CN" sz="1400" dirty="0">
              <a:latin typeface="Helvetica Neue"/>
            </a:endParaRPr>
          </a:p>
          <a:p>
            <a:r>
              <a:rPr lang="en-US" altLang="zh-CN" sz="1400" dirty="0">
                <a:latin typeface="Helvetica Neue"/>
              </a:rPr>
              <a:t>[2]</a:t>
            </a:r>
            <a:r>
              <a:rPr lang="en-US" altLang="zh-CN" sz="1400" dirty="0" err="1">
                <a:latin typeface="Helvetica Neue"/>
              </a:rPr>
              <a:t>ChannelPipeline</a:t>
            </a:r>
            <a:r>
              <a:rPr lang="zh-CN" altLang="en-US" sz="1400" dirty="0">
                <a:latin typeface="Helvetica Neue"/>
              </a:rPr>
              <a:t>： 好比厂里的流水线一样，可以在上面添加多个</a:t>
            </a:r>
            <a:r>
              <a:rPr lang="en-US" altLang="zh-CN" sz="1400" dirty="0" err="1">
                <a:latin typeface="Helvetica Neue"/>
              </a:rPr>
              <a:t>ChannelHanler</a:t>
            </a:r>
            <a:r>
              <a:rPr lang="zh-CN" altLang="en-US" sz="1400" dirty="0">
                <a:latin typeface="Helvetica Neue"/>
              </a:rPr>
              <a:t>，也可看成是一串</a:t>
            </a:r>
            <a:r>
              <a:rPr lang="en-US" altLang="zh-CN" sz="1400" dirty="0" err="1">
                <a:latin typeface="Helvetica Neue"/>
              </a:rPr>
              <a:t>ChannelHandler</a:t>
            </a:r>
            <a:r>
              <a:rPr lang="en-US" altLang="zh-CN" sz="1400" dirty="0">
                <a:latin typeface="Helvetica Neue"/>
              </a:rPr>
              <a:t> </a:t>
            </a:r>
            <a:r>
              <a:rPr lang="zh-CN" altLang="en-US" sz="1400" dirty="0">
                <a:latin typeface="Helvetica Neue"/>
              </a:rPr>
              <a:t>实例，拦截穿过 </a:t>
            </a:r>
            <a:r>
              <a:rPr lang="en-US" altLang="zh-CN" sz="1400" dirty="0">
                <a:latin typeface="Helvetica Neue"/>
              </a:rPr>
              <a:t>Channel </a:t>
            </a:r>
            <a:r>
              <a:rPr lang="zh-CN" altLang="en-US" sz="1400" dirty="0">
                <a:latin typeface="Helvetica Neue"/>
              </a:rPr>
              <a:t>的输入输出 </a:t>
            </a:r>
            <a:r>
              <a:rPr lang="en-US" altLang="zh-CN" sz="1400" dirty="0">
                <a:latin typeface="Helvetica Neue"/>
              </a:rPr>
              <a:t>event, </a:t>
            </a:r>
            <a:r>
              <a:rPr lang="en-US" altLang="zh-CN" sz="1400" dirty="0" err="1">
                <a:latin typeface="Helvetica Neue"/>
              </a:rPr>
              <a:t>ChannelPipeline</a:t>
            </a:r>
            <a:r>
              <a:rPr lang="en-US" altLang="zh-CN" sz="1400" dirty="0">
                <a:latin typeface="Helvetica Neue"/>
              </a:rPr>
              <a:t> </a:t>
            </a:r>
            <a:r>
              <a:rPr lang="zh-CN" altLang="en-US" sz="1400" dirty="0">
                <a:latin typeface="Helvetica Neue"/>
              </a:rPr>
              <a:t>实现了拦截器的一种高级形 式，使得用户可以对事件的处理以及</a:t>
            </a:r>
            <a:r>
              <a:rPr lang="en-US" altLang="zh-CN" sz="1400" dirty="0" err="1">
                <a:latin typeface="Helvetica Neue"/>
              </a:rPr>
              <a:t>ChannelHanler</a:t>
            </a:r>
            <a:r>
              <a:rPr lang="zh-CN" altLang="en-US" sz="1400" dirty="0">
                <a:latin typeface="Helvetica Neue"/>
              </a:rPr>
              <a:t>之间交互获得完全的控制权。</a:t>
            </a:r>
            <a:endParaRPr lang="en-US" altLang="zh-CN" sz="1400" b="1" dirty="0">
              <a:latin typeface="Helvetica Neue"/>
            </a:endParaRPr>
          </a:p>
        </p:txBody>
      </p:sp>
      <p:pic>
        <p:nvPicPr>
          <p:cNvPr id="6" name="Graphic 7">
            <a:extLst>
              <a:ext uri="{FF2B5EF4-FFF2-40B4-BE49-F238E27FC236}">
                <a16:creationId xmlns:a16="http://schemas.microsoft.com/office/drawing/2014/main" id="{5602BAC1-79EA-443A-9AF5-A7836D708D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8622" y="4673821"/>
            <a:ext cx="2578100" cy="1917700"/>
          </a:xfrm>
          <a:prstGeom prst="rect">
            <a:avLst/>
          </a:prstGeom>
        </p:spPr>
      </p:pic>
      <p:sp>
        <p:nvSpPr>
          <p:cNvPr id="4" name="矩形 3">
            <a:extLst>
              <a:ext uri="{FF2B5EF4-FFF2-40B4-BE49-F238E27FC236}">
                <a16:creationId xmlns:a16="http://schemas.microsoft.com/office/drawing/2014/main" id="{D988855E-80E3-4D06-B9EA-EE927BA2FF06}"/>
              </a:ext>
            </a:extLst>
          </p:cNvPr>
          <p:cNvSpPr/>
          <p:nvPr/>
        </p:nvSpPr>
        <p:spPr>
          <a:xfrm>
            <a:off x="589085" y="4607169"/>
            <a:ext cx="7587761" cy="19843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C69F630F-6AC6-43EE-B85F-5C6956F7B962}"/>
              </a:ext>
            </a:extLst>
          </p:cNvPr>
          <p:cNvSpPr txBox="1"/>
          <p:nvPr/>
        </p:nvSpPr>
        <p:spPr>
          <a:xfrm>
            <a:off x="401239" y="4474983"/>
            <a:ext cx="1704313" cy="369332"/>
          </a:xfrm>
          <a:prstGeom prst="rect">
            <a:avLst/>
          </a:prstGeom>
          <a:noFill/>
        </p:spPr>
        <p:txBody>
          <a:bodyPr wrap="none" rtlCol="0">
            <a:spAutoFit/>
          </a:bodyPr>
          <a:lstStyle/>
          <a:p>
            <a:r>
              <a:rPr lang="en-US" altLang="zh-CN" dirty="0" err="1"/>
              <a:t>ChannelPipeline</a:t>
            </a:r>
            <a:endParaRPr lang="zh-CN" altLang="en-US" dirty="0"/>
          </a:p>
        </p:txBody>
      </p:sp>
      <p:cxnSp>
        <p:nvCxnSpPr>
          <p:cNvPr id="9" name="直接箭头连接符 8">
            <a:extLst>
              <a:ext uri="{FF2B5EF4-FFF2-40B4-BE49-F238E27FC236}">
                <a16:creationId xmlns:a16="http://schemas.microsoft.com/office/drawing/2014/main" id="{02033409-0928-4EBA-8F93-E41302C13690}"/>
              </a:ext>
            </a:extLst>
          </p:cNvPr>
          <p:cNvCxnSpPr/>
          <p:nvPr/>
        </p:nvCxnSpPr>
        <p:spPr>
          <a:xfrm>
            <a:off x="305533" y="5121314"/>
            <a:ext cx="1494693"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290948E5-D04C-4FC0-B257-E864F4DE5FC7}"/>
              </a:ext>
            </a:extLst>
          </p:cNvPr>
          <p:cNvCxnSpPr>
            <a:cxnSpLocks/>
          </p:cNvCxnSpPr>
          <p:nvPr/>
        </p:nvCxnSpPr>
        <p:spPr>
          <a:xfrm flipH="1">
            <a:off x="280685" y="6261580"/>
            <a:ext cx="1494694"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圆角 16">
            <a:extLst>
              <a:ext uri="{FF2B5EF4-FFF2-40B4-BE49-F238E27FC236}">
                <a16:creationId xmlns:a16="http://schemas.microsoft.com/office/drawing/2014/main" id="{01DC8324-F011-4B8E-A071-A0F167C17589}"/>
              </a:ext>
            </a:extLst>
          </p:cNvPr>
          <p:cNvSpPr/>
          <p:nvPr/>
        </p:nvSpPr>
        <p:spPr>
          <a:xfrm>
            <a:off x="1800226" y="4791835"/>
            <a:ext cx="1742481" cy="659881"/>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latin typeface="Helvetica Neue"/>
              </a:rPr>
              <a:t>ChannelInboundHandler</a:t>
            </a:r>
            <a:endParaRPr lang="zh-CN" altLang="en-US" sz="1600" dirty="0"/>
          </a:p>
        </p:txBody>
      </p:sp>
      <p:sp>
        <p:nvSpPr>
          <p:cNvPr id="18" name="矩形: 圆角 17">
            <a:extLst>
              <a:ext uri="{FF2B5EF4-FFF2-40B4-BE49-F238E27FC236}">
                <a16:creationId xmlns:a16="http://schemas.microsoft.com/office/drawing/2014/main" id="{82BEFCF5-A725-4B67-B1C2-6892E4A64D19}"/>
              </a:ext>
            </a:extLst>
          </p:cNvPr>
          <p:cNvSpPr/>
          <p:nvPr/>
        </p:nvSpPr>
        <p:spPr>
          <a:xfrm>
            <a:off x="4117295" y="4791374"/>
            <a:ext cx="1742481" cy="659881"/>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latin typeface="Helvetica Neue"/>
              </a:rPr>
              <a:t>ChannelInboundHandler</a:t>
            </a:r>
            <a:endParaRPr lang="zh-CN" altLang="en-US" sz="1600" dirty="0"/>
          </a:p>
        </p:txBody>
      </p:sp>
      <p:cxnSp>
        <p:nvCxnSpPr>
          <p:cNvPr id="19" name="直接箭头连接符 18">
            <a:extLst>
              <a:ext uri="{FF2B5EF4-FFF2-40B4-BE49-F238E27FC236}">
                <a16:creationId xmlns:a16="http://schemas.microsoft.com/office/drawing/2014/main" id="{D9752F89-880C-40D7-A92F-B3423F9510C8}"/>
              </a:ext>
            </a:extLst>
          </p:cNvPr>
          <p:cNvCxnSpPr>
            <a:cxnSpLocks/>
            <a:stCxn id="17" idx="3"/>
            <a:endCxn id="18" idx="1"/>
          </p:cNvCxnSpPr>
          <p:nvPr/>
        </p:nvCxnSpPr>
        <p:spPr>
          <a:xfrm flipV="1">
            <a:off x="3542707" y="5121315"/>
            <a:ext cx="574588" cy="46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圆角 21">
            <a:extLst>
              <a:ext uri="{FF2B5EF4-FFF2-40B4-BE49-F238E27FC236}">
                <a16:creationId xmlns:a16="http://schemas.microsoft.com/office/drawing/2014/main" id="{2EFA8205-3008-4B0A-A3A5-023A2CEB4D03}"/>
              </a:ext>
            </a:extLst>
          </p:cNvPr>
          <p:cNvSpPr/>
          <p:nvPr/>
        </p:nvSpPr>
        <p:spPr>
          <a:xfrm>
            <a:off x="1775379" y="5938999"/>
            <a:ext cx="1742481" cy="659881"/>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latin typeface="Helvetica Neue"/>
              </a:rPr>
              <a:t>ChannelOutboundHandler</a:t>
            </a:r>
            <a:endParaRPr lang="zh-CN" altLang="en-US" sz="1600" dirty="0"/>
          </a:p>
        </p:txBody>
      </p:sp>
      <p:sp>
        <p:nvSpPr>
          <p:cNvPr id="23" name="矩形: 圆角 22">
            <a:extLst>
              <a:ext uri="{FF2B5EF4-FFF2-40B4-BE49-F238E27FC236}">
                <a16:creationId xmlns:a16="http://schemas.microsoft.com/office/drawing/2014/main" id="{B360A257-81B9-4B0E-9ED1-B4B21557A489}"/>
              </a:ext>
            </a:extLst>
          </p:cNvPr>
          <p:cNvSpPr/>
          <p:nvPr/>
        </p:nvSpPr>
        <p:spPr>
          <a:xfrm>
            <a:off x="4117295" y="5931640"/>
            <a:ext cx="1742481" cy="659881"/>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err="1">
                <a:latin typeface="Helvetica Neue"/>
              </a:rPr>
              <a:t>ChannelOutboundHandler</a:t>
            </a:r>
            <a:endParaRPr lang="zh-CN" altLang="en-US" sz="1600" dirty="0"/>
          </a:p>
        </p:txBody>
      </p:sp>
      <p:cxnSp>
        <p:nvCxnSpPr>
          <p:cNvPr id="24" name="直接箭头连接符 23">
            <a:extLst>
              <a:ext uri="{FF2B5EF4-FFF2-40B4-BE49-F238E27FC236}">
                <a16:creationId xmlns:a16="http://schemas.microsoft.com/office/drawing/2014/main" id="{5FBA0C01-2418-4699-8145-B322F5CF7EE3}"/>
              </a:ext>
            </a:extLst>
          </p:cNvPr>
          <p:cNvCxnSpPr>
            <a:cxnSpLocks/>
            <a:stCxn id="23" idx="1"/>
            <a:endCxn id="22" idx="3"/>
          </p:cNvCxnSpPr>
          <p:nvPr/>
        </p:nvCxnSpPr>
        <p:spPr>
          <a:xfrm flipH="1">
            <a:off x="3517860" y="6261581"/>
            <a:ext cx="599435" cy="7359"/>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8135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6"/>
            <a:ext cx="10067191"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art3.2</a:t>
            </a:r>
            <a:r>
              <a:rPr lang="en-US" altLang="zh-CN" dirty="0">
                <a:latin typeface="Helvetica Neue"/>
              </a:rPr>
              <a:t>  </a:t>
            </a:r>
            <a:r>
              <a:rPr lang="en-US" altLang="zh-CN" dirty="0" err="1">
                <a:latin typeface="Helvetica Neue"/>
              </a:rPr>
              <a:t>ChannelHandlerContext</a:t>
            </a:r>
            <a:endParaRPr lang="en-US" altLang="zh-CN" b="1" dirty="0"/>
          </a:p>
        </p:txBody>
      </p:sp>
      <p:sp>
        <p:nvSpPr>
          <p:cNvPr id="2" name="矩形 1">
            <a:extLst>
              <a:ext uri="{FF2B5EF4-FFF2-40B4-BE49-F238E27FC236}">
                <a16:creationId xmlns:a16="http://schemas.microsoft.com/office/drawing/2014/main" id="{B5854715-BD73-48DC-839F-8D98419A0297}"/>
              </a:ext>
            </a:extLst>
          </p:cNvPr>
          <p:cNvSpPr/>
          <p:nvPr/>
        </p:nvSpPr>
        <p:spPr>
          <a:xfrm>
            <a:off x="552450" y="1303164"/>
            <a:ext cx="11220449" cy="1600438"/>
          </a:xfrm>
          <a:prstGeom prst="rect">
            <a:avLst/>
          </a:prstGeom>
        </p:spPr>
        <p:txBody>
          <a:bodyPr wrap="square">
            <a:spAutoFit/>
          </a:bodyPr>
          <a:lstStyle/>
          <a:p>
            <a:r>
              <a:rPr lang="en-US" altLang="zh-CN" sz="1400" dirty="0" err="1">
                <a:latin typeface="Helvetica Neue"/>
              </a:rPr>
              <a:t>ChannelHandlerContext</a:t>
            </a:r>
            <a:r>
              <a:rPr lang="zh-CN" altLang="en-US" sz="1400" dirty="0">
                <a:latin typeface="Helvetica Neue"/>
              </a:rPr>
              <a:t>是连接</a:t>
            </a:r>
            <a:r>
              <a:rPr lang="en-US" altLang="zh-CN" sz="1400" dirty="0" err="1">
                <a:latin typeface="Helvetica Neue"/>
              </a:rPr>
              <a:t>ChannelHandler</a:t>
            </a:r>
            <a:r>
              <a:rPr lang="zh-CN" altLang="en-US" sz="1400" dirty="0">
                <a:latin typeface="Helvetica Neue"/>
              </a:rPr>
              <a:t>和</a:t>
            </a:r>
            <a:r>
              <a:rPr lang="en-US" altLang="zh-CN" sz="1400" dirty="0" err="1">
                <a:latin typeface="Helvetica Neue"/>
              </a:rPr>
              <a:t>ChannelPipeline</a:t>
            </a:r>
            <a:r>
              <a:rPr lang="zh-CN" altLang="en-US" sz="1400" dirty="0">
                <a:latin typeface="Helvetica Neue"/>
              </a:rPr>
              <a:t>的桥梁，</a:t>
            </a:r>
            <a:r>
              <a:rPr lang="en-US" altLang="zh-CN" sz="1400" dirty="0" err="1">
                <a:latin typeface="Helvetica Neue"/>
              </a:rPr>
              <a:t>ChannelHandlerContext</a:t>
            </a:r>
            <a:r>
              <a:rPr lang="zh-CN" altLang="en-US" sz="1400" dirty="0">
                <a:latin typeface="Helvetica Neue"/>
              </a:rPr>
              <a:t>部分方法和</a:t>
            </a:r>
            <a:r>
              <a:rPr lang="en-US" altLang="zh-CN" sz="1400" dirty="0">
                <a:latin typeface="Helvetica Neue"/>
              </a:rPr>
              <a:t>Channel</a:t>
            </a:r>
            <a:r>
              <a:rPr lang="zh-CN" altLang="en-US" sz="1400" dirty="0">
                <a:latin typeface="Helvetica Neue"/>
              </a:rPr>
              <a:t>及</a:t>
            </a:r>
            <a:r>
              <a:rPr lang="en-US" altLang="zh-CN" sz="1400" dirty="0" err="1">
                <a:latin typeface="Helvetica Neue"/>
              </a:rPr>
              <a:t>ChannelPipeline</a:t>
            </a:r>
            <a:r>
              <a:rPr lang="zh-CN" altLang="en-US" sz="1400" dirty="0">
                <a:latin typeface="Helvetica Neue"/>
              </a:rPr>
              <a:t>重合。</a:t>
            </a:r>
          </a:p>
          <a:p>
            <a:pPr lvl="1">
              <a:buFont typeface="Arial" panose="020B0604020202020204" pitchFamily="34" charset="0"/>
              <a:buChar char="•"/>
            </a:pPr>
            <a:r>
              <a:rPr lang="zh-CN" altLang="en-US" sz="1400" dirty="0">
                <a:latin typeface="Helvetica Neue"/>
              </a:rPr>
              <a:t>好比调用</a:t>
            </a:r>
            <a:r>
              <a:rPr lang="en-US" altLang="zh-CN" sz="1400" dirty="0">
                <a:latin typeface="Helvetica Neue"/>
              </a:rPr>
              <a:t>write</a:t>
            </a:r>
            <a:r>
              <a:rPr lang="zh-CN" altLang="en-US" sz="1400" dirty="0">
                <a:latin typeface="Helvetica Neue"/>
              </a:rPr>
              <a:t>方法</a:t>
            </a:r>
            <a:r>
              <a:rPr lang="en-US" altLang="zh-CN" sz="1400" dirty="0">
                <a:latin typeface="Helvetica Neue"/>
              </a:rPr>
              <a:t>Channel</a:t>
            </a:r>
            <a:r>
              <a:rPr lang="zh-CN" altLang="en-US" sz="1400" dirty="0">
                <a:latin typeface="Helvetica Neue"/>
              </a:rPr>
              <a:t>、</a:t>
            </a:r>
            <a:r>
              <a:rPr lang="en-US" altLang="zh-CN" sz="1400" dirty="0" err="1">
                <a:latin typeface="Helvetica Neue"/>
              </a:rPr>
              <a:t>ChannelPipeline</a:t>
            </a:r>
            <a:r>
              <a:rPr lang="zh-CN" altLang="en-US" sz="1400" dirty="0">
                <a:latin typeface="Helvetica Neue"/>
              </a:rPr>
              <a:t>、</a:t>
            </a:r>
            <a:r>
              <a:rPr lang="en-US" altLang="zh-CN" sz="1400" dirty="0" err="1">
                <a:latin typeface="Helvetica Neue"/>
              </a:rPr>
              <a:t>ChannelHandlerContext</a:t>
            </a:r>
            <a:r>
              <a:rPr lang="en-US" altLang="zh-CN" sz="1400" dirty="0">
                <a:latin typeface="Helvetica Neue"/>
              </a:rPr>
              <a:t> </a:t>
            </a:r>
            <a:r>
              <a:rPr lang="zh-CN" altLang="en-US" sz="1400" dirty="0">
                <a:latin typeface="Helvetica Neue"/>
              </a:rPr>
              <a:t>都可以调用此方法，前两者都会在整个管道流里传播，而</a:t>
            </a:r>
            <a:r>
              <a:rPr lang="en-US" altLang="zh-CN" sz="1400" dirty="0" err="1">
                <a:latin typeface="Helvetica Neue"/>
              </a:rPr>
              <a:t>ChannelHandlerContext</a:t>
            </a:r>
            <a:r>
              <a:rPr lang="zh-CN" altLang="en-US" sz="1400" dirty="0">
                <a:latin typeface="Helvetica Neue"/>
              </a:rPr>
              <a:t>就只会在后续的</a:t>
            </a:r>
            <a:r>
              <a:rPr lang="en-US" altLang="zh-CN" sz="1400" dirty="0">
                <a:latin typeface="Helvetica Neue"/>
              </a:rPr>
              <a:t>Handler</a:t>
            </a:r>
            <a:r>
              <a:rPr lang="zh-CN" altLang="en-US" sz="1400" dirty="0">
                <a:latin typeface="Helvetica Neue"/>
              </a:rPr>
              <a:t>里面传播。</a:t>
            </a:r>
          </a:p>
          <a:p>
            <a:pPr lvl="1">
              <a:buFont typeface="Arial" panose="020B0604020202020204" pitchFamily="34" charset="0"/>
              <a:buChar char="•"/>
            </a:pPr>
            <a:r>
              <a:rPr lang="en-US" altLang="zh-CN" sz="1400" dirty="0" err="1">
                <a:latin typeface="Helvetica Neue"/>
              </a:rPr>
              <a:t>AbstractChannelHandlerContext</a:t>
            </a:r>
            <a:r>
              <a:rPr lang="zh-CN" altLang="en-US" sz="1400" dirty="0">
                <a:latin typeface="Helvetica Neue"/>
              </a:rPr>
              <a:t>类双向链表结构，</a:t>
            </a:r>
            <a:r>
              <a:rPr lang="en-US" altLang="zh-CN" sz="1400" dirty="0">
                <a:latin typeface="Helvetica Neue"/>
              </a:rPr>
              <a:t>next/</a:t>
            </a:r>
            <a:r>
              <a:rPr lang="en-US" altLang="zh-CN" sz="1400" dirty="0" err="1">
                <a:latin typeface="Helvetica Neue"/>
              </a:rPr>
              <a:t>prev</a:t>
            </a:r>
            <a:r>
              <a:rPr lang="zh-CN" altLang="en-US" sz="1400" dirty="0">
                <a:latin typeface="Helvetica Neue"/>
              </a:rPr>
              <a:t>分别是后继节点，和前驱节点。</a:t>
            </a:r>
          </a:p>
          <a:p>
            <a:pPr lvl="1">
              <a:buFont typeface="Arial" panose="020B0604020202020204" pitchFamily="34" charset="0"/>
              <a:buChar char="•"/>
            </a:pPr>
            <a:r>
              <a:rPr lang="en-US" altLang="zh-CN" sz="1400" dirty="0" err="1">
                <a:latin typeface="Helvetica Neue"/>
              </a:rPr>
              <a:t>DefaultChannelHandlerContext</a:t>
            </a:r>
            <a:r>
              <a:rPr lang="en-US" altLang="zh-CN" sz="1400" dirty="0">
                <a:latin typeface="Helvetica Neue"/>
              </a:rPr>
              <a:t> </a:t>
            </a:r>
            <a:r>
              <a:rPr lang="zh-CN" altLang="en-US" sz="1400" dirty="0">
                <a:latin typeface="Helvetica Neue"/>
              </a:rPr>
              <a:t>是实现类，但是大部分都是父类那边完成，这个只是简单的实现一些方法 主要就是判断</a:t>
            </a:r>
            <a:r>
              <a:rPr lang="en-US" altLang="zh-CN" sz="1400" dirty="0">
                <a:latin typeface="Helvetica Neue"/>
              </a:rPr>
              <a:t>Handler</a:t>
            </a:r>
            <a:r>
              <a:rPr lang="zh-CN" altLang="en-US" sz="1400" dirty="0">
                <a:latin typeface="Helvetica Neue"/>
              </a:rPr>
              <a:t>的类型。</a:t>
            </a:r>
          </a:p>
          <a:p>
            <a:pPr lvl="1">
              <a:buFont typeface="Arial" panose="020B0604020202020204" pitchFamily="34" charset="0"/>
              <a:buChar char="•"/>
            </a:pPr>
            <a:r>
              <a:rPr lang="en-US" altLang="zh-CN" sz="1400" dirty="0" err="1">
                <a:latin typeface="Helvetica Neue"/>
              </a:rPr>
              <a:t>ChannelInboundHandler</a:t>
            </a:r>
            <a:r>
              <a:rPr lang="zh-CN" altLang="en-US" sz="1400" dirty="0">
                <a:latin typeface="Helvetica Neue"/>
              </a:rPr>
              <a:t>之间的传递，主要通过调用</a:t>
            </a:r>
            <a:r>
              <a:rPr lang="en-US" altLang="zh-CN" sz="1400" dirty="0">
                <a:latin typeface="Helvetica Neue"/>
              </a:rPr>
              <a:t>Context</a:t>
            </a:r>
            <a:r>
              <a:rPr lang="zh-CN" altLang="en-US" sz="1400" dirty="0">
                <a:latin typeface="Helvetica Neue"/>
              </a:rPr>
              <a:t>里面的</a:t>
            </a:r>
            <a:r>
              <a:rPr lang="en-US" altLang="zh-CN" sz="1400" dirty="0" err="1">
                <a:latin typeface="Helvetica Neue"/>
              </a:rPr>
              <a:t>FireXXX</a:t>
            </a:r>
            <a:r>
              <a:rPr lang="en-US" altLang="zh-CN" sz="1400" dirty="0">
                <a:latin typeface="Helvetica Neue"/>
              </a:rPr>
              <a:t>()</a:t>
            </a:r>
            <a:r>
              <a:rPr lang="zh-CN" altLang="en-US" sz="1400" dirty="0">
                <a:latin typeface="Helvetica Neue"/>
              </a:rPr>
              <a:t>方法来实现下个</a:t>
            </a:r>
            <a:r>
              <a:rPr lang="en-US" altLang="zh-CN" sz="1400" dirty="0">
                <a:latin typeface="Helvetica Neue"/>
              </a:rPr>
              <a:t>handler</a:t>
            </a:r>
            <a:r>
              <a:rPr lang="zh-CN" altLang="en-US" sz="1400" dirty="0">
                <a:latin typeface="Helvetica Neue"/>
              </a:rPr>
              <a:t>的调用。</a:t>
            </a:r>
            <a:endParaRPr lang="en-US" altLang="zh-CN" sz="1400" dirty="0">
              <a:latin typeface="Helvetica Neue"/>
            </a:endParaRPr>
          </a:p>
        </p:txBody>
      </p:sp>
      <p:pic>
        <p:nvPicPr>
          <p:cNvPr id="5" name="Graphic 7">
            <a:extLst>
              <a:ext uri="{FF2B5EF4-FFF2-40B4-BE49-F238E27FC236}">
                <a16:creationId xmlns:a16="http://schemas.microsoft.com/office/drawing/2014/main" id="{73BD7636-D09D-4B11-8A49-54D6CCD04D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8622" y="4673821"/>
            <a:ext cx="2578100" cy="1917700"/>
          </a:xfrm>
          <a:prstGeom prst="rect">
            <a:avLst/>
          </a:prstGeom>
        </p:spPr>
      </p:pic>
      <p:sp>
        <p:nvSpPr>
          <p:cNvPr id="6" name="矩形 5">
            <a:extLst>
              <a:ext uri="{FF2B5EF4-FFF2-40B4-BE49-F238E27FC236}">
                <a16:creationId xmlns:a16="http://schemas.microsoft.com/office/drawing/2014/main" id="{17963676-66D9-4730-9AB5-87B72319CE30}"/>
              </a:ext>
            </a:extLst>
          </p:cNvPr>
          <p:cNvSpPr/>
          <p:nvPr/>
        </p:nvSpPr>
        <p:spPr>
          <a:xfrm>
            <a:off x="1135950" y="3268313"/>
            <a:ext cx="7946504" cy="25853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EADD6EC3-F6E4-455C-B65B-6FB253EC1F85}"/>
              </a:ext>
            </a:extLst>
          </p:cNvPr>
          <p:cNvSpPr txBox="1"/>
          <p:nvPr/>
        </p:nvSpPr>
        <p:spPr>
          <a:xfrm>
            <a:off x="4103125" y="3269984"/>
            <a:ext cx="1704313" cy="369332"/>
          </a:xfrm>
          <a:prstGeom prst="rect">
            <a:avLst/>
          </a:prstGeom>
          <a:noFill/>
        </p:spPr>
        <p:txBody>
          <a:bodyPr wrap="none" rtlCol="0">
            <a:spAutoFit/>
          </a:bodyPr>
          <a:lstStyle/>
          <a:p>
            <a:r>
              <a:rPr lang="en-US" altLang="zh-CN" dirty="0" err="1"/>
              <a:t>ChannelPipeline</a:t>
            </a:r>
            <a:endParaRPr lang="zh-CN" altLang="en-US" dirty="0"/>
          </a:p>
        </p:txBody>
      </p:sp>
      <p:sp>
        <p:nvSpPr>
          <p:cNvPr id="23" name="矩形 22">
            <a:extLst>
              <a:ext uri="{FF2B5EF4-FFF2-40B4-BE49-F238E27FC236}">
                <a16:creationId xmlns:a16="http://schemas.microsoft.com/office/drawing/2014/main" id="{153B3F3A-934C-4F78-8605-1FEE17FD9914}"/>
              </a:ext>
            </a:extLst>
          </p:cNvPr>
          <p:cNvSpPr/>
          <p:nvPr/>
        </p:nvSpPr>
        <p:spPr>
          <a:xfrm>
            <a:off x="650630" y="3894993"/>
            <a:ext cx="1371600" cy="65942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channel</a:t>
            </a:r>
            <a:endParaRPr lang="zh-CN" altLang="en-US" dirty="0"/>
          </a:p>
        </p:txBody>
      </p:sp>
      <p:sp>
        <p:nvSpPr>
          <p:cNvPr id="24" name="矩形 23">
            <a:extLst>
              <a:ext uri="{FF2B5EF4-FFF2-40B4-BE49-F238E27FC236}">
                <a16:creationId xmlns:a16="http://schemas.microsoft.com/office/drawing/2014/main" id="{38467ED8-1C7F-44AC-A78D-523566F22BAF}"/>
              </a:ext>
            </a:extLst>
          </p:cNvPr>
          <p:cNvSpPr/>
          <p:nvPr/>
        </p:nvSpPr>
        <p:spPr>
          <a:xfrm>
            <a:off x="3124200" y="3894992"/>
            <a:ext cx="1371600" cy="65942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Channel handle</a:t>
            </a:r>
            <a:endParaRPr lang="zh-CN" altLang="en-US" dirty="0"/>
          </a:p>
        </p:txBody>
      </p:sp>
      <p:sp>
        <p:nvSpPr>
          <p:cNvPr id="26" name="矩形 25">
            <a:extLst>
              <a:ext uri="{FF2B5EF4-FFF2-40B4-BE49-F238E27FC236}">
                <a16:creationId xmlns:a16="http://schemas.microsoft.com/office/drawing/2014/main" id="{9A756C8C-8391-4054-8C0F-53027EB7D69A}"/>
              </a:ext>
            </a:extLst>
          </p:cNvPr>
          <p:cNvSpPr/>
          <p:nvPr/>
        </p:nvSpPr>
        <p:spPr>
          <a:xfrm>
            <a:off x="4731727" y="3901551"/>
            <a:ext cx="1371600" cy="65942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Channel handle</a:t>
            </a:r>
            <a:endParaRPr lang="zh-CN" altLang="en-US" dirty="0"/>
          </a:p>
        </p:txBody>
      </p:sp>
      <p:sp>
        <p:nvSpPr>
          <p:cNvPr id="27" name="矩形 26">
            <a:extLst>
              <a:ext uri="{FF2B5EF4-FFF2-40B4-BE49-F238E27FC236}">
                <a16:creationId xmlns:a16="http://schemas.microsoft.com/office/drawing/2014/main" id="{8BEBB88B-758D-414F-A757-20601DB980E2}"/>
              </a:ext>
            </a:extLst>
          </p:cNvPr>
          <p:cNvSpPr/>
          <p:nvPr/>
        </p:nvSpPr>
        <p:spPr>
          <a:xfrm>
            <a:off x="6339254" y="3901551"/>
            <a:ext cx="1371600" cy="65942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
            </a:r>
            <a:endParaRPr lang="zh-CN" altLang="en-US" dirty="0"/>
          </a:p>
        </p:txBody>
      </p:sp>
      <p:sp>
        <p:nvSpPr>
          <p:cNvPr id="28" name="矩形 27">
            <a:extLst>
              <a:ext uri="{FF2B5EF4-FFF2-40B4-BE49-F238E27FC236}">
                <a16:creationId xmlns:a16="http://schemas.microsoft.com/office/drawing/2014/main" id="{4374BCDD-B148-48CB-8703-C65903B21D98}"/>
              </a:ext>
            </a:extLst>
          </p:cNvPr>
          <p:cNvSpPr/>
          <p:nvPr/>
        </p:nvSpPr>
        <p:spPr>
          <a:xfrm>
            <a:off x="3124200" y="5102468"/>
            <a:ext cx="1371600" cy="65942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Channel context</a:t>
            </a:r>
          </a:p>
        </p:txBody>
      </p:sp>
      <p:cxnSp>
        <p:nvCxnSpPr>
          <p:cNvPr id="30" name="直接箭头连接符 29">
            <a:extLst>
              <a:ext uri="{FF2B5EF4-FFF2-40B4-BE49-F238E27FC236}">
                <a16:creationId xmlns:a16="http://schemas.microsoft.com/office/drawing/2014/main" id="{97A2E99D-9AE5-4655-B388-89084C082A05}"/>
              </a:ext>
            </a:extLst>
          </p:cNvPr>
          <p:cNvCxnSpPr>
            <a:cxnSpLocks/>
            <a:stCxn id="23" idx="3"/>
            <a:endCxn id="24" idx="1"/>
          </p:cNvCxnSpPr>
          <p:nvPr/>
        </p:nvCxnSpPr>
        <p:spPr>
          <a:xfrm flipV="1">
            <a:off x="2022230" y="4224704"/>
            <a:ext cx="1101970" cy="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EDE2098E-B4A7-4E27-B1B3-4596B5B49D77}"/>
              </a:ext>
            </a:extLst>
          </p:cNvPr>
          <p:cNvSpPr/>
          <p:nvPr/>
        </p:nvSpPr>
        <p:spPr>
          <a:xfrm>
            <a:off x="4731727" y="5102467"/>
            <a:ext cx="1371600" cy="65942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Channel context</a:t>
            </a:r>
          </a:p>
        </p:txBody>
      </p:sp>
      <p:cxnSp>
        <p:nvCxnSpPr>
          <p:cNvPr id="33" name="直接箭头连接符 32">
            <a:extLst>
              <a:ext uri="{FF2B5EF4-FFF2-40B4-BE49-F238E27FC236}">
                <a16:creationId xmlns:a16="http://schemas.microsoft.com/office/drawing/2014/main" id="{109D7E90-FF64-465F-A90D-52A6FF91B7B9}"/>
              </a:ext>
            </a:extLst>
          </p:cNvPr>
          <p:cNvCxnSpPr>
            <a:cxnSpLocks/>
            <a:stCxn id="28" idx="3"/>
            <a:endCxn id="26" idx="1"/>
          </p:cNvCxnSpPr>
          <p:nvPr/>
        </p:nvCxnSpPr>
        <p:spPr>
          <a:xfrm flipV="1">
            <a:off x="4495800" y="4231263"/>
            <a:ext cx="235927" cy="1200917"/>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D390939D-5EB8-44A6-8204-6E5AB8F1AFBA}"/>
              </a:ext>
            </a:extLst>
          </p:cNvPr>
          <p:cNvCxnSpPr>
            <a:cxnSpLocks/>
            <a:stCxn id="24" idx="2"/>
            <a:endCxn id="28" idx="0"/>
          </p:cNvCxnSpPr>
          <p:nvPr/>
        </p:nvCxnSpPr>
        <p:spPr>
          <a:xfrm>
            <a:off x="3810000" y="4554415"/>
            <a:ext cx="0" cy="54805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DE746B19-FE9C-46DF-AB50-75647173183B}"/>
              </a:ext>
            </a:extLst>
          </p:cNvPr>
          <p:cNvCxnSpPr>
            <a:cxnSpLocks/>
            <a:stCxn id="26" idx="2"/>
            <a:endCxn id="32" idx="0"/>
          </p:cNvCxnSpPr>
          <p:nvPr/>
        </p:nvCxnSpPr>
        <p:spPr>
          <a:xfrm>
            <a:off x="5417527" y="4560974"/>
            <a:ext cx="0" cy="541493"/>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6A1E5D60-DEA8-4180-B8B9-1ECF9F7E910B}"/>
              </a:ext>
            </a:extLst>
          </p:cNvPr>
          <p:cNvCxnSpPr>
            <a:cxnSpLocks/>
            <a:stCxn id="32" idx="3"/>
            <a:endCxn id="27" idx="1"/>
          </p:cNvCxnSpPr>
          <p:nvPr/>
        </p:nvCxnSpPr>
        <p:spPr>
          <a:xfrm flipV="1">
            <a:off x="6103327" y="4231263"/>
            <a:ext cx="235927" cy="1200916"/>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0073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1" y="362526"/>
            <a:ext cx="11447584"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rPr>
              <a:t>art3.3  </a:t>
            </a:r>
            <a:r>
              <a:rPr lang="en-US" altLang="zh-CN" sz="4800" b="1" dirty="0">
                <a:latin typeface="Helvetica Neue"/>
              </a:rPr>
              <a:t>Handler</a:t>
            </a:r>
            <a:r>
              <a:rPr lang="zh-CN" altLang="en-US" sz="4800" b="1" dirty="0">
                <a:latin typeface="Helvetica Neue"/>
              </a:rPr>
              <a:t>执行顺序</a:t>
            </a:r>
            <a:endParaRPr lang="en-US" altLang="zh-CN" sz="4800" b="1" dirty="0">
              <a:latin typeface="Helvetica Neue"/>
            </a:endParaRPr>
          </a:p>
        </p:txBody>
      </p:sp>
      <p:sp>
        <p:nvSpPr>
          <p:cNvPr id="3" name="矩形 2">
            <a:extLst>
              <a:ext uri="{FF2B5EF4-FFF2-40B4-BE49-F238E27FC236}">
                <a16:creationId xmlns:a16="http://schemas.microsoft.com/office/drawing/2014/main" id="{9E0E8F90-8564-4D18-852C-0D5935BEA15C}"/>
              </a:ext>
            </a:extLst>
          </p:cNvPr>
          <p:cNvSpPr/>
          <p:nvPr/>
        </p:nvSpPr>
        <p:spPr>
          <a:xfrm>
            <a:off x="506747" y="1280851"/>
            <a:ext cx="9032907" cy="4462760"/>
          </a:xfrm>
          <a:prstGeom prst="rect">
            <a:avLst/>
          </a:prstGeom>
        </p:spPr>
        <p:txBody>
          <a:bodyPr wrap="square">
            <a:spAutoFit/>
          </a:bodyPr>
          <a:lstStyle/>
          <a:p>
            <a:r>
              <a:rPr lang="zh-CN" altLang="en-US" dirty="0">
                <a:latin typeface="Helvetica Neue"/>
              </a:rPr>
              <a:t>一般的项目中，</a:t>
            </a:r>
            <a:r>
              <a:rPr lang="en-US" altLang="zh-CN" dirty="0" err="1">
                <a:latin typeface="Helvetica Neue"/>
              </a:rPr>
              <a:t>inboundHandler</a:t>
            </a:r>
            <a:r>
              <a:rPr lang="zh-CN" altLang="en-US" dirty="0">
                <a:latin typeface="Helvetica Neue"/>
              </a:rPr>
              <a:t>和</a:t>
            </a:r>
            <a:r>
              <a:rPr lang="en-US" altLang="zh-CN" dirty="0" err="1">
                <a:latin typeface="Helvetica Neue"/>
              </a:rPr>
              <a:t>outboundHandler</a:t>
            </a:r>
            <a:r>
              <a:rPr lang="zh-CN" altLang="en-US" dirty="0">
                <a:latin typeface="Helvetica Neue"/>
              </a:rPr>
              <a:t>有多个，在</a:t>
            </a:r>
            <a:r>
              <a:rPr lang="en-US" altLang="zh-CN" dirty="0">
                <a:latin typeface="Helvetica Neue"/>
              </a:rPr>
              <a:t>Pipeline</a:t>
            </a:r>
            <a:r>
              <a:rPr lang="zh-CN" altLang="en-US" dirty="0">
                <a:latin typeface="Helvetica Neue"/>
              </a:rPr>
              <a:t>中的执行顺序？ </a:t>
            </a:r>
            <a:r>
              <a:rPr lang="en-US" altLang="zh-CN" sz="1400" dirty="0" err="1">
                <a:latin typeface="Helvetica Neue"/>
              </a:rPr>
              <a:t>InboundHandler</a:t>
            </a:r>
            <a:r>
              <a:rPr lang="zh-CN" altLang="en-US" sz="1400" dirty="0">
                <a:latin typeface="Helvetica Neue"/>
              </a:rPr>
              <a:t>顺序执行，</a:t>
            </a:r>
            <a:r>
              <a:rPr lang="en-US" altLang="zh-CN" sz="1400" dirty="0" err="1">
                <a:latin typeface="Helvetica Neue"/>
              </a:rPr>
              <a:t>OutboundHandler</a:t>
            </a:r>
            <a:r>
              <a:rPr lang="zh-CN" altLang="en-US" sz="1400" dirty="0">
                <a:latin typeface="Helvetica Neue"/>
              </a:rPr>
              <a:t>逆序执行 </a:t>
            </a:r>
            <a:endParaRPr lang="en-US" altLang="zh-CN" sz="1400" dirty="0">
              <a:latin typeface="Helvetica Neue"/>
            </a:endParaRPr>
          </a:p>
          <a:p>
            <a:endParaRPr lang="en-US" altLang="zh-CN" sz="1400" dirty="0">
              <a:latin typeface="Helvetica Neue"/>
            </a:endParaRPr>
          </a:p>
          <a:p>
            <a:r>
              <a:rPr lang="zh-CN" altLang="en-US" sz="1400" dirty="0">
                <a:latin typeface="Helvetica Neue"/>
              </a:rPr>
              <a:t>问题：</a:t>
            </a:r>
            <a:endParaRPr lang="en-US" altLang="zh-CN" sz="1400" dirty="0">
              <a:latin typeface="Helvetica Neue"/>
            </a:endParaRPr>
          </a:p>
          <a:p>
            <a:r>
              <a:rPr lang="en-US" altLang="zh-CN" sz="1400" dirty="0" err="1">
                <a:latin typeface="Helvetica Neue"/>
              </a:rPr>
              <a:t>ch.pipeline</a:t>
            </a:r>
            <a:r>
              <a:rPr lang="en-US" altLang="zh-CN" sz="1400" dirty="0">
                <a:latin typeface="Helvetica Neue"/>
              </a:rPr>
              <a:t>().</a:t>
            </a:r>
            <a:r>
              <a:rPr lang="en-US" altLang="zh-CN" sz="1400" dirty="0" err="1">
                <a:latin typeface="Helvetica Neue"/>
              </a:rPr>
              <a:t>addLast</a:t>
            </a:r>
            <a:r>
              <a:rPr lang="en-US" altLang="zh-CN" sz="1400" dirty="0">
                <a:latin typeface="Helvetica Neue"/>
              </a:rPr>
              <a:t>(new InboundHandler1()); </a:t>
            </a:r>
          </a:p>
          <a:p>
            <a:r>
              <a:rPr lang="en-US" altLang="zh-CN" sz="1400" dirty="0" err="1">
                <a:latin typeface="Helvetica Neue"/>
              </a:rPr>
              <a:t>ch.pipeline</a:t>
            </a:r>
            <a:r>
              <a:rPr lang="en-US" altLang="zh-CN" sz="1400" dirty="0">
                <a:latin typeface="Helvetica Neue"/>
              </a:rPr>
              <a:t>().</a:t>
            </a:r>
            <a:r>
              <a:rPr lang="en-US" altLang="zh-CN" sz="1400" dirty="0" err="1">
                <a:latin typeface="Helvetica Neue"/>
              </a:rPr>
              <a:t>addLast</a:t>
            </a:r>
            <a:r>
              <a:rPr lang="en-US" altLang="zh-CN" sz="1400" dirty="0">
                <a:latin typeface="Helvetica Neue"/>
              </a:rPr>
              <a:t>(newOutboundHandler1()); </a:t>
            </a:r>
          </a:p>
          <a:p>
            <a:r>
              <a:rPr lang="en-US" altLang="zh-CN" sz="1400" dirty="0" err="1">
                <a:latin typeface="Helvetica Neue"/>
              </a:rPr>
              <a:t>ch.pipeline</a:t>
            </a:r>
            <a:r>
              <a:rPr lang="en-US" altLang="zh-CN" sz="1400" dirty="0">
                <a:latin typeface="Helvetica Neue"/>
              </a:rPr>
              <a:t>().</a:t>
            </a:r>
            <a:r>
              <a:rPr lang="en-US" altLang="zh-CN" sz="1400" dirty="0" err="1">
                <a:latin typeface="Helvetica Neue"/>
              </a:rPr>
              <a:t>addLast</a:t>
            </a:r>
            <a:r>
              <a:rPr lang="en-US" altLang="zh-CN" sz="1400" dirty="0">
                <a:latin typeface="Helvetica Neue"/>
              </a:rPr>
              <a:t>(new OutboundHandler2()); </a:t>
            </a:r>
          </a:p>
          <a:p>
            <a:r>
              <a:rPr lang="en-US" altLang="zh-CN" sz="1400" dirty="0" err="1">
                <a:latin typeface="Helvetica Neue"/>
              </a:rPr>
              <a:t>ch.pipeline</a:t>
            </a:r>
            <a:r>
              <a:rPr lang="en-US" altLang="zh-CN" sz="1400" dirty="0">
                <a:latin typeface="Helvetica Neue"/>
              </a:rPr>
              <a:t>().</a:t>
            </a:r>
            <a:r>
              <a:rPr lang="en-US" altLang="zh-CN" sz="1400" dirty="0" err="1">
                <a:latin typeface="Helvetica Neue"/>
              </a:rPr>
              <a:t>addLast</a:t>
            </a:r>
            <a:r>
              <a:rPr lang="en-US" altLang="zh-CN" sz="1400" dirty="0">
                <a:latin typeface="Helvetica Neue"/>
              </a:rPr>
              <a:t>(newInboundHandler2()); </a:t>
            </a:r>
          </a:p>
          <a:p>
            <a:endParaRPr lang="en-US" altLang="zh-CN" sz="1400" dirty="0">
              <a:latin typeface="Helvetica Neue"/>
            </a:endParaRPr>
          </a:p>
          <a:p>
            <a:r>
              <a:rPr lang="zh-CN" altLang="en-US" sz="1400" dirty="0">
                <a:latin typeface="Helvetica Neue"/>
              </a:rPr>
              <a:t>或者： </a:t>
            </a:r>
            <a:endParaRPr lang="en-US" altLang="zh-CN" sz="1400" dirty="0">
              <a:latin typeface="Helvetica Neue"/>
            </a:endParaRPr>
          </a:p>
          <a:p>
            <a:r>
              <a:rPr lang="en-US" altLang="zh-CN" sz="1400" dirty="0" err="1">
                <a:latin typeface="Helvetica Neue"/>
              </a:rPr>
              <a:t>ch.pipeline</a:t>
            </a:r>
            <a:r>
              <a:rPr lang="en-US" altLang="zh-CN" sz="1400" dirty="0">
                <a:latin typeface="Helvetica Neue"/>
              </a:rPr>
              <a:t>().</a:t>
            </a:r>
            <a:r>
              <a:rPr lang="en-US" altLang="zh-CN" sz="1400" dirty="0" err="1">
                <a:latin typeface="Helvetica Neue"/>
              </a:rPr>
              <a:t>addLast</a:t>
            </a:r>
            <a:r>
              <a:rPr lang="en-US" altLang="zh-CN" sz="1400" dirty="0">
                <a:latin typeface="Helvetica Neue"/>
              </a:rPr>
              <a:t>(new OutboundHandler1());</a:t>
            </a:r>
          </a:p>
          <a:p>
            <a:r>
              <a:rPr lang="en-US" altLang="zh-CN" sz="1400" dirty="0" err="1">
                <a:latin typeface="Helvetica Neue"/>
              </a:rPr>
              <a:t>ch.pipeline</a:t>
            </a:r>
            <a:r>
              <a:rPr lang="en-US" altLang="zh-CN" sz="1400" dirty="0">
                <a:latin typeface="Helvetica Neue"/>
              </a:rPr>
              <a:t>().</a:t>
            </a:r>
            <a:r>
              <a:rPr lang="en-US" altLang="zh-CN" sz="1400" dirty="0" err="1">
                <a:latin typeface="Helvetica Neue"/>
              </a:rPr>
              <a:t>addLast</a:t>
            </a:r>
            <a:r>
              <a:rPr lang="en-US" altLang="zh-CN" sz="1400" dirty="0">
                <a:latin typeface="Helvetica Neue"/>
              </a:rPr>
              <a:t>(newOutboundHandler2()); </a:t>
            </a:r>
          </a:p>
          <a:p>
            <a:r>
              <a:rPr lang="en-US" altLang="zh-CN" sz="1400" dirty="0" err="1">
                <a:latin typeface="Helvetica Neue"/>
              </a:rPr>
              <a:t>ch.pipeline</a:t>
            </a:r>
            <a:r>
              <a:rPr lang="en-US" altLang="zh-CN" sz="1400" dirty="0">
                <a:latin typeface="Helvetica Neue"/>
              </a:rPr>
              <a:t>().</a:t>
            </a:r>
            <a:r>
              <a:rPr lang="en-US" altLang="zh-CN" sz="1400" dirty="0" err="1">
                <a:latin typeface="Helvetica Neue"/>
              </a:rPr>
              <a:t>addLast</a:t>
            </a:r>
            <a:r>
              <a:rPr lang="en-US" altLang="zh-CN" sz="1400" dirty="0">
                <a:latin typeface="Helvetica Neue"/>
              </a:rPr>
              <a:t>(new InboundHandler1()); </a:t>
            </a:r>
          </a:p>
          <a:p>
            <a:r>
              <a:rPr lang="en-US" altLang="zh-CN" sz="1400" dirty="0" err="1">
                <a:latin typeface="Helvetica Neue"/>
              </a:rPr>
              <a:t>ch.pipeline</a:t>
            </a:r>
            <a:r>
              <a:rPr lang="en-US" altLang="zh-CN" sz="1400" dirty="0">
                <a:latin typeface="Helvetica Neue"/>
              </a:rPr>
              <a:t>().</a:t>
            </a:r>
            <a:r>
              <a:rPr lang="en-US" altLang="zh-CN" sz="1400" dirty="0" err="1">
                <a:latin typeface="Helvetica Neue"/>
              </a:rPr>
              <a:t>addLast</a:t>
            </a:r>
            <a:r>
              <a:rPr lang="en-US" altLang="zh-CN" sz="1400" dirty="0">
                <a:latin typeface="Helvetica Neue"/>
              </a:rPr>
              <a:t>(newInboundHandler2()); </a:t>
            </a:r>
          </a:p>
          <a:p>
            <a:endParaRPr lang="en-US" altLang="zh-CN" sz="1400" dirty="0">
              <a:latin typeface="Helvetica Neue"/>
            </a:endParaRPr>
          </a:p>
          <a:p>
            <a:r>
              <a:rPr lang="zh-CN" altLang="en-US" sz="1400" dirty="0">
                <a:latin typeface="Helvetica Neue"/>
              </a:rPr>
              <a:t>执行顺序是： </a:t>
            </a:r>
            <a:endParaRPr lang="en-US" altLang="zh-CN" sz="1400" dirty="0">
              <a:latin typeface="Helvetica Neue"/>
            </a:endParaRPr>
          </a:p>
          <a:p>
            <a:r>
              <a:rPr lang="en-US" altLang="zh-CN" sz="1400" dirty="0">
                <a:latin typeface="Helvetica Neue"/>
              </a:rPr>
              <a:t>InboundHandler1 </a:t>
            </a:r>
            <a:r>
              <a:rPr lang="en-US" altLang="zh-CN" sz="1400" dirty="0" err="1">
                <a:latin typeface="Helvetica Neue"/>
              </a:rPr>
              <a:t>channelRead</a:t>
            </a:r>
            <a:r>
              <a:rPr lang="en-US" altLang="zh-CN" sz="1400" dirty="0">
                <a:latin typeface="Helvetica Neue"/>
              </a:rPr>
              <a:t> </a:t>
            </a:r>
          </a:p>
          <a:p>
            <a:r>
              <a:rPr lang="en-US" altLang="zh-CN" sz="1400" dirty="0">
                <a:latin typeface="Helvetica Neue"/>
              </a:rPr>
              <a:t>InboundHandler2 </a:t>
            </a:r>
            <a:r>
              <a:rPr lang="en-US" altLang="zh-CN" sz="1400" dirty="0" err="1">
                <a:latin typeface="Helvetica Neue"/>
              </a:rPr>
              <a:t>channelRead</a:t>
            </a:r>
            <a:endParaRPr lang="en-US" altLang="zh-CN" sz="1400" dirty="0">
              <a:latin typeface="Helvetica Neue"/>
            </a:endParaRPr>
          </a:p>
          <a:p>
            <a:r>
              <a:rPr lang="en-US" altLang="zh-CN" sz="1400" dirty="0">
                <a:latin typeface="Helvetica Neue"/>
              </a:rPr>
              <a:t>OutboundHandler2 write </a:t>
            </a:r>
          </a:p>
          <a:p>
            <a:r>
              <a:rPr lang="en-US" altLang="zh-CN" sz="1400" dirty="0">
                <a:latin typeface="Helvetica Neue"/>
              </a:rPr>
              <a:t>OutboundHandler1 write</a:t>
            </a:r>
          </a:p>
        </p:txBody>
      </p:sp>
      <p:sp>
        <p:nvSpPr>
          <p:cNvPr id="4" name="矩形 3">
            <a:extLst>
              <a:ext uri="{FF2B5EF4-FFF2-40B4-BE49-F238E27FC236}">
                <a16:creationId xmlns:a16="http://schemas.microsoft.com/office/drawing/2014/main" id="{1C550594-B8EB-47C2-AA30-3010B382CB7E}"/>
              </a:ext>
            </a:extLst>
          </p:cNvPr>
          <p:cNvSpPr/>
          <p:nvPr/>
        </p:nvSpPr>
        <p:spPr>
          <a:xfrm>
            <a:off x="4572276" y="4464149"/>
            <a:ext cx="7112977" cy="2031325"/>
          </a:xfrm>
          <a:prstGeom prst="rect">
            <a:avLst/>
          </a:prstGeom>
        </p:spPr>
        <p:txBody>
          <a:bodyPr wrap="square">
            <a:spAutoFit/>
          </a:bodyPr>
          <a:lstStyle/>
          <a:p>
            <a:r>
              <a:rPr lang="zh-CN" altLang="en-US" sz="1400" dirty="0">
                <a:latin typeface="Helvetica Neue"/>
              </a:rPr>
              <a:t>结论：</a:t>
            </a:r>
          </a:p>
          <a:p>
            <a:pPr>
              <a:buFont typeface="Arial" panose="020B0604020202020204" pitchFamily="34" charset="0"/>
              <a:buChar char="•"/>
            </a:pPr>
            <a:r>
              <a:rPr lang="en-US" altLang="zh-CN" sz="1400" dirty="0" err="1">
                <a:latin typeface="Helvetica Neue"/>
              </a:rPr>
              <a:t>InboundHandler</a:t>
            </a:r>
            <a:r>
              <a:rPr lang="zh-CN" altLang="en-US" sz="1400" dirty="0">
                <a:latin typeface="Helvetica Neue"/>
              </a:rPr>
              <a:t>顺序执行，</a:t>
            </a:r>
            <a:r>
              <a:rPr lang="en-US" altLang="zh-CN" sz="1400" dirty="0" err="1">
                <a:latin typeface="Helvetica Neue"/>
              </a:rPr>
              <a:t>OutboundHandler</a:t>
            </a:r>
            <a:r>
              <a:rPr lang="zh-CN" altLang="en-US" sz="1400" dirty="0">
                <a:latin typeface="Helvetica Neue"/>
              </a:rPr>
              <a:t>逆序执行</a:t>
            </a:r>
          </a:p>
          <a:p>
            <a:pPr>
              <a:buFont typeface="Arial" panose="020B0604020202020204" pitchFamily="34" charset="0"/>
              <a:buChar char="•"/>
            </a:pPr>
            <a:r>
              <a:rPr lang="en-US" altLang="zh-CN" sz="1400" dirty="0" err="1">
                <a:latin typeface="Helvetica Neue"/>
              </a:rPr>
              <a:t>InboundHandler</a:t>
            </a:r>
            <a:r>
              <a:rPr lang="zh-CN" altLang="en-US" sz="1400" dirty="0">
                <a:latin typeface="Helvetica Neue"/>
              </a:rPr>
              <a:t>之间传递数据，通过</a:t>
            </a:r>
            <a:r>
              <a:rPr lang="en-US" altLang="zh-CN" sz="1400" dirty="0" err="1">
                <a:latin typeface="Helvetica Neue"/>
              </a:rPr>
              <a:t>context.fireChannelRead</a:t>
            </a:r>
            <a:r>
              <a:rPr lang="en-US" altLang="zh-CN" sz="1400" dirty="0">
                <a:latin typeface="Helvetica Neue"/>
              </a:rPr>
              <a:t>(message)</a:t>
            </a:r>
          </a:p>
          <a:p>
            <a:pPr>
              <a:buFont typeface="Arial" panose="020B0604020202020204" pitchFamily="34" charset="0"/>
              <a:buChar char="•"/>
            </a:pPr>
            <a:r>
              <a:rPr lang="en-US" altLang="zh-CN" sz="1400" dirty="0" err="1">
                <a:latin typeface="Helvetica Neue"/>
              </a:rPr>
              <a:t>InboundHandler</a:t>
            </a:r>
            <a:r>
              <a:rPr lang="zh-CN" altLang="en-US" sz="1400" dirty="0">
                <a:latin typeface="Helvetica Neue"/>
              </a:rPr>
              <a:t>通过</a:t>
            </a:r>
            <a:r>
              <a:rPr lang="en-US" altLang="zh-CN" sz="1400" dirty="0" err="1">
                <a:latin typeface="Helvetica Neue"/>
              </a:rPr>
              <a:t>context.write</a:t>
            </a:r>
            <a:r>
              <a:rPr lang="en-US" altLang="zh-CN" sz="1400" dirty="0">
                <a:latin typeface="Helvetica Neue"/>
              </a:rPr>
              <a:t>(message)</a:t>
            </a:r>
            <a:r>
              <a:rPr lang="zh-CN" altLang="en-US" sz="1400" dirty="0">
                <a:latin typeface="Helvetica Neue"/>
              </a:rPr>
              <a:t>，则会传递到</a:t>
            </a:r>
            <a:r>
              <a:rPr lang="en-US" altLang="zh-CN" sz="1400" dirty="0" err="1">
                <a:latin typeface="Helvetica Neue"/>
              </a:rPr>
              <a:t>outboundHandler</a:t>
            </a:r>
            <a:endParaRPr lang="en-US" altLang="zh-CN" sz="1400" dirty="0">
              <a:latin typeface="Helvetica Neue"/>
            </a:endParaRPr>
          </a:p>
          <a:p>
            <a:pPr>
              <a:buFont typeface="Arial" panose="020B0604020202020204" pitchFamily="34" charset="0"/>
              <a:buChar char="•"/>
            </a:pPr>
            <a:r>
              <a:rPr lang="zh-CN" altLang="en-US" sz="1400" dirty="0">
                <a:latin typeface="Helvetica Neue"/>
              </a:rPr>
              <a:t>使用</a:t>
            </a:r>
            <a:r>
              <a:rPr lang="en-US" altLang="zh-CN" sz="1400" dirty="0" err="1">
                <a:latin typeface="Helvetica Neue"/>
              </a:rPr>
              <a:t>context.write</a:t>
            </a:r>
            <a:r>
              <a:rPr lang="en-US" altLang="zh-CN" sz="1400" dirty="0">
                <a:latin typeface="Helvetica Neue"/>
              </a:rPr>
              <a:t>(msg)</a:t>
            </a:r>
            <a:r>
              <a:rPr lang="zh-CN" altLang="en-US" sz="1400" dirty="0">
                <a:latin typeface="Helvetica Neue"/>
              </a:rPr>
              <a:t>传递消息，</a:t>
            </a:r>
            <a:r>
              <a:rPr lang="en-US" altLang="zh-CN" sz="1400" dirty="0">
                <a:latin typeface="Helvetica Neue"/>
              </a:rPr>
              <a:t>Inbound</a:t>
            </a:r>
            <a:r>
              <a:rPr lang="zh-CN" altLang="en-US" sz="1400" dirty="0">
                <a:latin typeface="Helvetica Neue"/>
              </a:rPr>
              <a:t>需要放在结尾，在</a:t>
            </a:r>
            <a:r>
              <a:rPr lang="en-US" altLang="zh-CN" sz="1400" dirty="0">
                <a:latin typeface="Helvetica Neue"/>
              </a:rPr>
              <a:t>Outbound</a:t>
            </a:r>
            <a:r>
              <a:rPr lang="zh-CN" altLang="en-US" sz="1400" dirty="0">
                <a:latin typeface="Helvetica Neue"/>
              </a:rPr>
              <a:t>之后，不然</a:t>
            </a:r>
            <a:r>
              <a:rPr lang="en-US" altLang="zh-CN" sz="1400" dirty="0" err="1">
                <a:latin typeface="Helvetica Neue"/>
              </a:rPr>
              <a:t>outboundhandler</a:t>
            </a:r>
            <a:r>
              <a:rPr lang="zh-CN" altLang="en-US" sz="1400" dirty="0">
                <a:latin typeface="Helvetica Neue"/>
              </a:rPr>
              <a:t>会不执行； 但是使用</a:t>
            </a:r>
            <a:r>
              <a:rPr lang="en-US" altLang="zh-CN" sz="1400" dirty="0" err="1">
                <a:latin typeface="Helvetica Neue"/>
              </a:rPr>
              <a:t>channel.write</a:t>
            </a:r>
            <a:r>
              <a:rPr lang="en-US" altLang="zh-CN" sz="1400" dirty="0">
                <a:latin typeface="Helvetica Neue"/>
              </a:rPr>
              <a:t>(msg)</a:t>
            </a:r>
            <a:r>
              <a:rPr lang="zh-CN" altLang="en-US" sz="1400" dirty="0">
                <a:latin typeface="Helvetica Neue"/>
              </a:rPr>
              <a:t>、</a:t>
            </a:r>
            <a:r>
              <a:rPr lang="en-US" altLang="zh-CN" sz="1400" dirty="0" err="1">
                <a:latin typeface="Helvetica Neue"/>
              </a:rPr>
              <a:t>pipline.write</a:t>
            </a:r>
            <a:r>
              <a:rPr lang="en-US" altLang="zh-CN" sz="1400" dirty="0">
                <a:latin typeface="Helvetica Neue"/>
              </a:rPr>
              <a:t>(msg)</a:t>
            </a:r>
            <a:r>
              <a:rPr lang="zh-CN" altLang="en-US" sz="1400" dirty="0">
                <a:latin typeface="Helvetica Neue"/>
              </a:rPr>
              <a:t>情况会不一致，都会执行。</a:t>
            </a:r>
          </a:p>
          <a:p>
            <a:pPr>
              <a:buFont typeface="Arial" panose="020B0604020202020204" pitchFamily="34" charset="0"/>
              <a:buChar char="•"/>
            </a:pPr>
            <a:r>
              <a:rPr lang="en-US" altLang="zh-CN" sz="1400" dirty="0" err="1">
                <a:latin typeface="Helvetica Neue"/>
              </a:rPr>
              <a:t>OutBound</a:t>
            </a:r>
            <a:r>
              <a:rPr lang="zh-CN" altLang="en-US" sz="1400" dirty="0">
                <a:latin typeface="Helvetica Neue"/>
              </a:rPr>
              <a:t>和</a:t>
            </a:r>
            <a:r>
              <a:rPr lang="en-US" altLang="zh-CN" sz="1400" dirty="0">
                <a:latin typeface="Helvetica Neue"/>
              </a:rPr>
              <a:t>Inbound</a:t>
            </a:r>
            <a:r>
              <a:rPr lang="zh-CN" altLang="en-US" sz="1400" dirty="0">
                <a:latin typeface="Helvetica Neue"/>
              </a:rPr>
              <a:t>谁先执行，针对客户端和服务端而言，客户端是发起请求再接受数据，先</a:t>
            </a:r>
            <a:r>
              <a:rPr lang="en-US" altLang="zh-CN" sz="1400" dirty="0">
                <a:latin typeface="Helvetica Neue"/>
              </a:rPr>
              <a:t>outbound</a:t>
            </a:r>
            <a:r>
              <a:rPr lang="zh-CN" altLang="en-US" sz="1400" dirty="0">
                <a:latin typeface="Helvetica Neue"/>
              </a:rPr>
              <a:t>再 </a:t>
            </a:r>
            <a:r>
              <a:rPr lang="en-US" altLang="zh-CN" sz="1400" dirty="0">
                <a:latin typeface="Helvetica Neue"/>
              </a:rPr>
              <a:t>inbound</a:t>
            </a:r>
            <a:r>
              <a:rPr lang="zh-CN" altLang="en-US" sz="1400" dirty="0">
                <a:latin typeface="Helvetica Neue"/>
              </a:rPr>
              <a:t>，服务端则相反。</a:t>
            </a:r>
          </a:p>
        </p:txBody>
      </p:sp>
    </p:spTree>
    <p:extLst>
      <p:ext uri="{BB962C8B-B14F-4D97-AF65-F5344CB8AC3E}">
        <p14:creationId xmlns:p14="http://schemas.microsoft.com/office/powerpoint/2010/main" val="4116438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2B57B62-EF1B-4D41-B048-AEDA61A00905}"/>
              </a:ext>
            </a:extLst>
          </p:cNvPr>
          <p:cNvSpPr/>
          <p:nvPr/>
        </p:nvSpPr>
        <p:spPr>
          <a:xfrm>
            <a:off x="3164895" y="2591677"/>
            <a:ext cx="5343129" cy="461665"/>
          </a:xfrm>
          <a:prstGeom prst="rect">
            <a:avLst/>
          </a:prstGeom>
        </p:spPr>
        <p:txBody>
          <a:bodyPr wrap="none">
            <a:spAutoFit/>
          </a:bodyPr>
          <a:lstStyle/>
          <a:p>
            <a:pPr algn="ctr"/>
            <a:r>
              <a:rPr lang="en-US" altLang="zh-CN" sz="2400" b="1" kern="0" dirty="0">
                <a:solidFill>
                  <a:schemeClr val="accent3">
                    <a:lumMod val="40000"/>
                    <a:lumOff val="60000"/>
                  </a:schemeClr>
                </a:solidFill>
                <a:latin typeface="Open Sans" panose="020B0606030504020204" pitchFamily="34" charset="0"/>
                <a:cs typeface="Open Sans" panose="020B0606030504020204" pitchFamily="34" charset="0"/>
              </a:rPr>
              <a:t>Next chapter</a:t>
            </a:r>
            <a:r>
              <a:rPr lang="zh-CN" altLang="en-US" sz="2400" b="1" kern="0" dirty="0">
                <a:solidFill>
                  <a:schemeClr val="accent3">
                    <a:lumMod val="40000"/>
                    <a:lumOff val="60000"/>
                  </a:schemeClr>
                </a:solidFill>
                <a:latin typeface="Open Sans" panose="020B0606030504020204" pitchFamily="34" charset="0"/>
                <a:cs typeface="Open Sans" panose="020B0606030504020204" pitchFamily="34" charset="0"/>
              </a:rPr>
              <a:t>：</a:t>
            </a:r>
            <a:r>
              <a:rPr lang="en-US" altLang="zh-CN" sz="2400" b="1" kern="0" dirty="0">
                <a:solidFill>
                  <a:schemeClr val="accent3">
                    <a:lumMod val="40000"/>
                    <a:lumOff val="60000"/>
                  </a:schemeClr>
                </a:solidFill>
                <a:latin typeface="Open Sans" panose="020B0606030504020204" pitchFamily="34" charset="0"/>
                <a:cs typeface="Open Sans" panose="020B0606030504020204" pitchFamily="34" charset="0"/>
              </a:rPr>
              <a:t>#6 Decode</a:t>
            </a:r>
            <a:r>
              <a:rPr lang="zh-CN" altLang="en-US" sz="2400" b="1" kern="0" dirty="0">
                <a:solidFill>
                  <a:schemeClr val="accent3">
                    <a:lumMod val="40000"/>
                    <a:lumOff val="60000"/>
                  </a:schemeClr>
                </a:solidFill>
                <a:latin typeface="Open Sans" panose="020B0606030504020204" pitchFamily="34" charset="0"/>
                <a:cs typeface="Open Sans" panose="020B0606030504020204" pitchFamily="34" charset="0"/>
              </a:rPr>
              <a:t> </a:t>
            </a:r>
            <a:r>
              <a:rPr lang="en-US" altLang="zh-CN" sz="2400" b="1" kern="0" dirty="0">
                <a:solidFill>
                  <a:schemeClr val="accent3">
                    <a:lumMod val="40000"/>
                    <a:lumOff val="60000"/>
                  </a:schemeClr>
                </a:solidFill>
                <a:latin typeface="Open Sans" panose="020B0606030504020204" pitchFamily="34" charset="0"/>
                <a:cs typeface="Open Sans" panose="020B0606030504020204" pitchFamily="34" charset="0"/>
              </a:rPr>
              <a:t>&amp; Encode</a:t>
            </a:r>
            <a:endParaRPr lang="zh-CN" altLang="en-US" sz="2400" dirty="0"/>
          </a:p>
        </p:txBody>
      </p:sp>
      <p:sp>
        <p:nvSpPr>
          <p:cNvPr id="3" name="矩形 2">
            <a:extLst>
              <a:ext uri="{FF2B5EF4-FFF2-40B4-BE49-F238E27FC236}">
                <a16:creationId xmlns:a16="http://schemas.microsoft.com/office/drawing/2014/main" id="{FCAC3030-EF01-422E-BF39-16CC746FD0A1}"/>
              </a:ext>
            </a:extLst>
          </p:cNvPr>
          <p:cNvSpPr/>
          <p:nvPr/>
        </p:nvSpPr>
        <p:spPr>
          <a:xfrm>
            <a:off x="3738798" y="3482550"/>
            <a:ext cx="4195315" cy="369332"/>
          </a:xfrm>
          <a:prstGeom prst="rect">
            <a:avLst/>
          </a:prstGeom>
        </p:spPr>
        <p:txBody>
          <a:bodyPr wrap="none">
            <a:spAutoFit/>
          </a:bodyPr>
          <a:lstStyle/>
          <a:p>
            <a:pPr algn="ctr"/>
            <a:r>
              <a:rPr lang="en-US" altLang="zh-CN" dirty="0">
                <a:ea typeface="+mn-lt"/>
                <a:cs typeface="+mn-lt"/>
              </a:rPr>
              <a:t>Thanks for watching </a:t>
            </a:r>
            <a:r>
              <a:rPr lang="zh-CN" altLang="en-US" dirty="0">
                <a:ea typeface="+mn-lt"/>
                <a:cs typeface="+mn-lt"/>
              </a:rPr>
              <a:t>，求弹幕！求三连！</a:t>
            </a:r>
            <a:endParaRPr lang="zh-CN" altLang="en-US" dirty="0"/>
          </a:p>
        </p:txBody>
      </p:sp>
      <p:pic>
        <p:nvPicPr>
          <p:cNvPr id="16" name="图形 15">
            <a:extLst>
              <a:ext uri="{FF2B5EF4-FFF2-40B4-BE49-F238E27FC236}">
                <a16:creationId xmlns:a16="http://schemas.microsoft.com/office/drawing/2014/main" id="{2B44FC68-4701-4ABD-8873-5DD5164B840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60292" y="4357398"/>
            <a:ext cx="4195315" cy="2281128"/>
          </a:xfrm>
          <a:prstGeom prst="rect">
            <a:avLst/>
          </a:prstGeom>
        </p:spPr>
      </p:pic>
    </p:spTree>
    <p:extLst>
      <p:ext uri="{BB962C8B-B14F-4D97-AF65-F5344CB8AC3E}">
        <p14:creationId xmlns:p14="http://schemas.microsoft.com/office/powerpoint/2010/main" val="1620897093"/>
      </p:ext>
    </p:extLst>
  </p:cSld>
  <p:clrMapOvr>
    <a:masterClrMapping/>
  </p:clrMapOvr>
</p:sld>
</file>

<file path=ppt/theme/theme1.xml><?xml version="1.0" encoding="utf-8"?>
<a:theme xmlns:a="http://schemas.openxmlformats.org/drawingml/2006/main" name="2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algn="l" defTabSz="932180" fontAlgn="base">
          <a:spcBef>
            <a:spcPct val="0"/>
          </a:spcBef>
          <a:spcAft>
            <a:spcPct val="0"/>
          </a:spcAft>
          <a:defRPr sz="2000" dirty="0" err="1" smtClean="0">
            <a:solidFill>
              <a:srgbClr val="FFFFFF"/>
            </a:soli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2138</TotalTime>
  <Words>829</Words>
  <Application>Microsoft Office PowerPoint</Application>
  <PresentationFormat>宽屏</PresentationFormat>
  <Paragraphs>120</Paragraphs>
  <Slides>9</Slides>
  <Notes>9</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9</vt:i4>
      </vt:variant>
    </vt:vector>
  </HeadingPairs>
  <TitlesOfParts>
    <vt:vector size="23" baseType="lpstr">
      <vt:lpstr>Helvetica Neue</vt:lpstr>
      <vt:lpstr>等线</vt:lpstr>
      <vt:lpstr>微软雅黑</vt:lpstr>
      <vt:lpstr>Arial</vt:lpstr>
      <vt:lpstr>Calibri</vt:lpstr>
      <vt:lpstr>Consolas</vt:lpstr>
      <vt:lpstr>Open Sans</vt:lpstr>
      <vt:lpstr>Segoe UI</vt:lpstr>
      <vt:lpstr>Segoe UI Semibold</vt:lpstr>
      <vt:lpstr>Wingdings</vt:lpstr>
      <vt:lpstr>2_Office Theme</vt:lpstr>
      <vt:lpstr>3_Office Theme</vt:lpstr>
      <vt:lpstr> Microsoft_Learn_Black_Template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test</dc:creator>
  <cp:lastModifiedBy>朱 震</cp:lastModifiedBy>
  <cp:revision>195</cp:revision>
  <dcterms:created xsi:type="dcterms:W3CDTF">2020-12-02T08:58:00Z</dcterms:created>
  <dcterms:modified xsi:type="dcterms:W3CDTF">2021-03-03T17:23:43Z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ContentTypeId">
    <vt:lpwstr>0x010100DB6039F88928AB4F988A038066A44179</vt:lpwstr>
  </property>
</Properties>
</file>