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3.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4.xml" ContentType="application/vnd.openxmlformats-officedocument.them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1"/>
    <p:sldMasterId id="2147483672" r:id="rId2"/>
    <p:sldMasterId id="2147483686" r:id="rId3"/>
    <p:sldMasterId id="2147483732" r:id="rId4"/>
  </p:sldMasterIdLst>
  <p:notesMasterIdLst>
    <p:notesMasterId r:id="rId11"/>
  </p:notesMasterIdLst>
  <p:sldIdLst>
    <p:sldId id="12539728" r:id="rId5"/>
    <p:sldId id="12539738" r:id="rId6"/>
    <p:sldId id="12539737" r:id="rId7"/>
    <p:sldId id="12539739" r:id="rId8"/>
    <p:sldId id="12539740" r:id="rId9"/>
    <p:sldId id="12539730" r:id="rId10"/>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652" autoAdjust="0"/>
  </p:normalViewPr>
  <p:slideViewPr>
    <p:cSldViewPr snapToGrid="0">
      <p:cViewPr varScale="1">
        <p:scale>
          <a:sx n="109" d="100"/>
          <a:sy n="109" d="100"/>
        </p:scale>
        <p:origin x="612"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42C-48FB-A0BB-25CF4C0624D5}"/>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42C-48FB-A0BB-25CF4C0624D5}"/>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42C-48FB-A0BB-25CF4C0624D5}"/>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showDLblsOverMax val="0"/>
  </c:chart>
  <c:spPr>
    <a:noFill/>
    <a:ln>
      <a:noFill/>
    </a:ln>
    <a:effectLst/>
  </c:spPr>
  <c:txPr>
    <a:bodyPr/>
    <a:lstStyle/>
    <a:p>
      <a:pPr>
        <a:defRPr lang="zh-CN">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BAA-4D37-A2AF-539E36D7EE23}"/>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BAA-4D37-A2AF-539E36D7EE23}"/>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BAA-4D37-A2AF-539E36D7EE23}"/>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showDLblsOverMax val="0"/>
  </c:chart>
  <c:spPr>
    <a:noFill/>
    <a:ln>
      <a:noFill/>
    </a:ln>
    <a:effectLst/>
  </c:spPr>
  <c:txPr>
    <a:bodyPr/>
    <a:lstStyle/>
    <a:p>
      <a:pPr>
        <a:defRPr lang="zh-CN">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9F7-4E08-BA97-FC78220C67AF}"/>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9F7-4E08-BA97-FC78220C67AF}"/>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9F7-4E08-BA97-FC78220C67AF}"/>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showDLblsOverMax val="0"/>
  </c:chart>
  <c:spPr>
    <a:noFill/>
    <a:ln>
      <a:noFill/>
    </a:ln>
    <a:effectLst/>
  </c:spPr>
  <c:txPr>
    <a:bodyPr/>
    <a:lstStyle/>
    <a:p>
      <a:pPr>
        <a:defRPr lang="zh-CN">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1#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2">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3">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1" loCatId="" qsTypeId="urn:microsoft.com/office/officeart/2005/8/quickstyle/simple1#1" qsCatId="simple" csTypeId="urn:microsoft.com/office/officeart/2005/8/colors/accent2_1#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1"/>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1"/>
    <dgm:cxn modelId="{67024924-2604-9647-9E5A-BCDA0C9BB8CB}" type="presOf" srcId="{C3B879CB-1DDD-874C-988C-76A7AED5A946}" destId="{C20A7731-0B40-AB48-8A4D-1301AD3C2796}" srcOrd="0" destOrd="0" presId="urn:microsoft.com/office/officeart/2005/8/layout/process3#1"/>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1"/>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1"/>
    <dgm:cxn modelId="{94CAA94E-3F4D-F943-BD84-7E11DEBC8E01}" type="presOf" srcId="{FB685E45-516E-1040-97FA-55EDC3D5F703}" destId="{01336F47-7A01-854B-B682-4DF1D2D387D7}" srcOrd="0" destOrd="0" presId="urn:microsoft.com/office/officeart/2005/8/layout/process3#1"/>
    <dgm:cxn modelId="{5BF7A380-DD73-544B-AF09-17C03C18C7E1}" type="presOf" srcId="{F2A0E9C5-A31C-564F-9028-1A142C326F37}" destId="{D676BFB2-30AE-814D-94CB-A878072F21A1}" srcOrd="1" destOrd="0" presId="urn:microsoft.com/office/officeart/2005/8/layout/process3#1"/>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1"/>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1"/>
    <dgm:cxn modelId="{2D2A799D-A498-5744-8046-4C9EE7CB44D3}" type="presOf" srcId="{8BE37492-5279-1C4F-87DC-B50AAAEFF2A8}" destId="{D19BA441-39B0-B343-B752-120EFF3B3112}" srcOrd="1" destOrd="0" presId="urn:microsoft.com/office/officeart/2005/8/layout/process3#1"/>
    <dgm:cxn modelId="{FC5DDCAA-BB84-0D45-AEE7-2EDAD286ADD8}" type="presOf" srcId="{12B024F7-CFF4-4249-93B7-724988FB9532}" destId="{B034060D-911A-6C4A-B882-60AC7B34A118}" srcOrd="0" destOrd="0" presId="urn:microsoft.com/office/officeart/2005/8/layout/process3#1"/>
    <dgm:cxn modelId="{448BE7B9-6A9A-7540-99E0-F6704DF8CEEC}" type="presOf" srcId="{C17E52CC-23AA-314B-AB47-46EF7B04ECB2}" destId="{AFE53CE9-417E-F64C-9192-B24EC2CA8477}" srcOrd="0" destOrd="0" presId="urn:microsoft.com/office/officeart/2005/8/layout/process3#1"/>
    <dgm:cxn modelId="{2E2FE9CA-7F34-AD4C-8949-75495A61ED10}" type="presOf" srcId="{F2A0E9C5-A31C-564F-9028-1A142C326F37}" destId="{00677015-1651-8642-9B6C-53AF6A159217}" srcOrd="0" destOrd="0" presId="urn:microsoft.com/office/officeart/2005/8/layout/process3#1"/>
    <dgm:cxn modelId="{7F3547EF-94F6-F642-89F4-63F16120D786}" type="presOf" srcId="{C3B879CB-1DDD-874C-988C-76A7AED5A946}" destId="{9652737A-9D88-414F-B6F6-B2935583BD50}" srcOrd="1" destOrd="0" presId="urn:microsoft.com/office/officeart/2005/8/layout/process3#1"/>
    <dgm:cxn modelId="{BB18E8E0-F035-B14B-831A-93D5953901D7}" type="presParOf" srcId="{AFE53CE9-417E-F64C-9192-B24EC2CA8477}" destId="{822E66F2-DE54-F74A-8AFD-8FC50B0F483B}" srcOrd="0" destOrd="0" presId="urn:microsoft.com/office/officeart/2005/8/layout/process3#1"/>
    <dgm:cxn modelId="{8D3C0D67-1457-D244-951B-5B816ABDF2DE}" type="presParOf" srcId="{822E66F2-DE54-F74A-8AFD-8FC50B0F483B}" destId="{00677015-1651-8642-9B6C-53AF6A159217}" srcOrd="0" destOrd="0" presId="urn:microsoft.com/office/officeart/2005/8/layout/process3#1"/>
    <dgm:cxn modelId="{807768D1-551A-6648-896A-580A76C64F6A}" type="presParOf" srcId="{822E66F2-DE54-F74A-8AFD-8FC50B0F483B}" destId="{D676BFB2-30AE-814D-94CB-A878072F21A1}" srcOrd="1" destOrd="0" presId="urn:microsoft.com/office/officeart/2005/8/layout/process3#1"/>
    <dgm:cxn modelId="{2B2E8949-76BF-F942-AE8C-561A0D41F459}" type="presParOf" srcId="{822E66F2-DE54-F74A-8AFD-8FC50B0F483B}" destId="{9BD2978A-4856-D348-8705-94E548350B43}" srcOrd="2" destOrd="0" presId="urn:microsoft.com/office/officeart/2005/8/layout/process3#1"/>
    <dgm:cxn modelId="{07C616C2-A7B6-964A-866C-040B8D0022EA}" type="presParOf" srcId="{AFE53CE9-417E-F64C-9192-B24EC2CA8477}" destId="{01336F47-7A01-854B-B682-4DF1D2D387D7}" srcOrd="1" destOrd="0" presId="urn:microsoft.com/office/officeart/2005/8/layout/process3#1"/>
    <dgm:cxn modelId="{935156F4-E737-AF40-9833-8545351C0A55}" type="presParOf" srcId="{01336F47-7A01-854B-B682-4DF1D2D387D7}" destId="{03966749-BEAA-5D4A-88A6-2E48A86BB54A}" srcOrd="0" destOrd="0" presId="urn:microsoft.com/office/officeart/2005/8/layout/process3#1"/>
    <dgm:cxn modelId="{37D8B439-AAED-2844-99A7-67BD0C0637A2}" type="presParOf" srcId="{AFE53CE9-417E-F64C-9192-B24EC2CA8477}" destId="{5FCE1CD7-79B1-B143-BAB7-018D520C5E43}" srcOrd="2" destOrd="0" presId="urn:microsoft.com/office/officeart/2005/8/layout/process3#1"/>
    <dgm:cxn modelId="{20C68F5F-E3F3-634E-9E8C-4286D9F2C84F}" type="presParOf" srcId="{5FCE1CD7-79B1-B143-BAB7-018D520C5E43}" destId="{8C424EA1-5C8B-8742-A21C-757D26178290}" srcOrd="0" destOrd="0" presId="urn:microsoft.com/office/officeart/2005/8/layout/process3#1"/>
    <dgm:cxn modelId="{9869AC8E-C451-0043-A965-EFC937673EF5}" type="presParOf" srcId="{5FCE1CD7-79B1-B143-BAB7-018D520C5E43}" destId="{E001AAE2-2F6F-E941-9448-9281FF4D5158}" srcOrd="1" destOrd="0" presId="urn:microsoft.com/office/officeart/2005/8/layout/process3#1"/>
    <dgm:cxn modelId="{4475442B-42CA-EC4F-8BE2-48C61F6F0C4A}" type="presParOf" srcId="{5FCE1CD7-79B1-B143-BAB7-018D520C5E43}" destId="{492B1704-3054-1340-B8F1-AC29D1106B72}" srcOrd="2" destOrd="0" presId="urn:microsoft.com/office/officeart/2005/8/layout/process3#1"/>
    <dgm:cxn modelId="{B1890022-6444-6942-B85F-9EF1074D9E14}" type="presParOf" srcId="{AFE53CE9-417E-F64C-9192-B24EC2CA8477}" destId="{C20A7731-0B40-AB48-8A4D-1301AD3C2796}" srcOrd="3" destOrd="0" presId="urn:microsoft.com/office/officeart/2005/8/layout/process3#1"/>
    <dgm:cxn modelId="{77519406-C585-ED46-8A84-5BDCFF47B343}" type="presParOf" srcId="{C20A7731-0B40-AB48-8A4D-1301AD3C2796}" destId="{9652737A-9D88-414F-B6F6-B2935583BD50}" srcOrd="0" destOrd="0" presId="urn:microsoft.com/office/officeart/2005/8/layout/process3#1"/>
    <dgm:cxn modelId="{8AF3B7CA-24F7-B34D-A964-F8FEAD92ABFF}" type="presParOf" srcId="{AFE53CE9-417E-F64C-9192-B24EC2CA8477}" destId="{13DED5BC-63B9-2843-89E8-465E8894EE51}" srcOrd="4" destOrd="0" presId="urn:microsoft.com/office/officeart/2005/8/layout/process3#1"/>
    <dgm:cxn modelId="{553A36CE-B4E5-6549-8B9B-1FD25D09192E}" type="presParOf" srcId="{13DED5BC-63B9-2843-89E8-465E8894EE51}" destId="{C8DE3C12-F9D8-8B4B-8DC3-ADB866024E2A}" srcOrd="0" destOrd="0" presId="urn:microsoft.com/office/officeart/2005/8/layout/process3#1"/>
    <dgm:cxn modelId="{622B7313-DFE6-BB4E-B4FF-0654D98CEBA0}" type="presParOf" srcId="{13DED5BC-63B9-2843-89E8-465E8894EE51}" destId="{D19BA441-39B0-B343-B752-120EFF3B3112}" srcOrd="1" destOrd="0" presId="urn:microsoft.com/office/officeart/2005/8/layout/process3#1"/>
    <dgm:cxn modelId="{A9D6AB97-6F62-324C-BDC0-CD2F10454157}" type="presParOf" srcId="{13DED5BC-63B9-2843-89E8-465E8894EE51}" destId="{B034060D-911A-6C4A-B882-60AC7B34A118}" srcOrd="2" destOrd="0" presId="urn:microsoft.com/office/officeart/2005/8/layout/process3#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2" loCatId="" qsTypeId="urn:microsoft.com/office/officeart/2005/8/quickstyle/simple1#2" qsCatId="simple" csTypeId="urn:microsoft.com/office/officeart/2005/8/colors/accent2_1#2"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2"/>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2"/>
    <dgm:cxn modelId="{67024924-2604-9647-9E5A-BCDA0C9BB8CB}" type="presOf" srcId="{C3B879CB-1DDD-874C-988C-76A7AED5A946}" destId="{C20A7731-0B40-AB48-8A4D-1301AD3C2796}" srcOrd="0" destOrd="0" presId="urn:microsoft.com/office/officeart/2005/8/layout/process3#2"/>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2"/>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2"/>
    <dgm:cxn modelId="{94CAA94E-3F4D-F943-BD84-7E11DEBC8E01}" type="presOf" srcId="{FB685E45-516E-1040-97FA-55EDC3D5F703}" destId="{01336F47-7A01-854B-B682-4DF1D2D387D7}" srcOrd="0" destOrd="0" presId="urn:microsoft.com/office/officeart/2005/8/layout/process3#2"/>
    <dgm:cxn modelId="{5BF7A380-DD73-544B-AF09-17C03C18C7E1}" type="presOf" srcId="{F2A0E9C5-A31C-564F-9028-1A142C326F37}" destId="{D676BFB2-30AE-814D-94CB-A878072F21A1}" srcOrd="1" destOrd="0" presId="urn:microsoft.com/office/officeart/2005/8/layout/process3#2"/>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2"/>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2"/>
    <dgm:cxn modelId="{2D2A799D-A498-5744-8046-4C9EE7CB44D3}" type="presOf" srcId="{8BE37492-5279-1C4F-87DC-B50AAAEFF2A8}" destId="{D19BA441-39B0-B343-B752-120EFF3B3112}" srcOrd="1" destOrd="0" presId="urn:microsoft.com/office/officeart/2005/8/layout/process3#2"/>
    <dgm:cxn modelId="{FC5DDCAA-BB84-0D45-AEE7-2EDAD286ADD8}" type="presOf" srcId="{12B024F7-CFF4-4249-93B7-724988FB9532}" destId="{B034060D-911A-6C4A-B882-60AC7B34A118}" srcOrd="0" destOrd="0" presId="urn:microsoft.com/office/officeart/2005/8/layout/process3#2"/>
    <dgm:cxn modelId="{448BE7B9-6A9A-7540-99E0-F6704DF8CEEC}" type="presOf" srcId="{C17E52CC-23AA-314B-AB47-46EF7B04ECB2}" destId="{AFE53CE9-417E-F64C-9192-B24EC2CA8477}" srcOrd="0" destOrd="0" presId="urn:microsoft.com/office/officeart/2005/8/layout/process3#2"/>
    <dgm:cxn modelId="{2E2FE9CA-7F34-AD4C-8949-75495A61ED10}" type="presOf" srcId="{F2A0E9C5-A31C-564F-9028-1A142C326F37}" destId="{00677015-1651-8642-9B6C-53AF6A159217}" srcOrd="0" destOrd="0" presId="urn:microsoft.com/office/officeart/2005/8/layout/process3#2"/>
    <dgm:cxn modelId="{7F3547EF-94F6-F642-89F4-63F16120D786}" type="presOf" srcId="{C3B879CB-1DDD-874C-988C-76A7AED5A946}" destId="{9652737A-9D88-414F-B6F6-B2935583BD50}" srcOrd="1" destOrd="0" presId="urn:microsoft.com/office/officeart/2005/8/layout/process3#2"/>
    <dgm:cxn modelId="{BB18E8E0-F035-B14B-831A-93D5953901D7}" type="presParOf" srcId="{AFE53CE9-417E-F64C-9192-B24EC2CA8477}" destId="{822E66F2-DE54-F74A-8AFD-8FC50B0F483B}" srcOrd="0" destOrd="0" presId="urn:microsoft.com/office/officeart/2005/8/layout/process3#2"/>
    <dgm:cxn modelId="{8D3C0D67-1457-D244-951B-5B816ABDF2DE}" type="presParOf" srcId="{822E66F2-DE54-F74A-8AFD-8FC50B0F483B}" destId="{00677015-1651-8642-9B6C-53AF6A159217}" srcOrd="0" destOrd="0" presId="urn:microsoft.com/office/officeart/2005/8/layout/process3#2"/>
    <dgm:cxn modelId="{807768D1-551A-6648-896A-580A76C64F6A}" type="presParOf" srcId="{822E66F2-DE54-F74A-8AFD-8FC50B0F483B}" destId="{D676BFB2-30AE-814D-94CB-A878072F21A1}" srcOrd="1" destOrd="0" presId="urn:microsoft.com/office/officeart/2005/8/layout/process3#2"/>
    <dgm:cxn modelId="{2B2E8949-76BF-F942-AE8C-561A0D41F459}" type="presParOf" srcId="{822E66F2-DE54-F74A-8AFD-8FC50B0F483B}" destId="{9BD2978A-4856-D348-8705-94E548350B43}" srcOrd="2" destOrd="0" presId="urn:microsoft.com/office/officeart/2005/8/layout/process3#2"/>
    <dgm:cxn modelId="{07C616C2-A7B6-964A-866C-040B8D0022EA}" type="presParOf" srcId="{AFE53CE9-417E-F64C-9192-B24EC2CA8477}" destId="{01336F47-7A01-854B-B682-4DF1D2D387D7}" srcOrd="1" destOrd="0" presId="urn:microsoft.com/office/officeart/2005/8/layout/process3#2"/>
    <dgm:cxn modelId="{935156F4-E737-AF40-9833-8545351C0A55}" type="presParOf" srcId="{01336F47-7A01-854B-B682-4DF1D2D387D7}" destId="{03966749-BEAA-5D4A-88A6-2E48A86BB54A}" srcOrd="0" destOrd="0" presId="urn:microsoft.com/office/officeart/2005/8/layout/process3#2"/>
    <dgm:cxn modelId="{37D8B439-AAED-2844-99A7-67BD0C0637A2}" type="presParOf" srcId="{AFE53CE9-417E-F64C-9192-B24EC2CA8477}" destId="{5FCE1CD7-79B1-B143-BAB7-018D520C5E43}" srcOrd="2" destOrd="0" presId="urn:microsoft.com/office/officeart/2005/8/layout/process3#2"/>
    <dgm:cxn modelId="{20C68F5F-E3F3-634E-9E8C-4286D9F2C84F}" type="presParOf" srcId="{5FCE1CD7-79B1-B143-BAB7-018D520C5E43}" destId="{8C424EA1-5C8B-8742-A21C-757D26178290}" srcOrd="0" destOrd="0" presId="urn:microsoft.com/office/officeart/2005/8/layout/process3#2"/>
    <dgm:cxn modelId="{9869AC8E-C451-0043-A965-EFC937673EF5}" type="presParOf" srcId="{5FCE1CD7-79B1-B143-BAB7-018D520C5E43}" destId="{E001AAE2-2F6F-E941-9448-9281FF4D5158}" srcOrd="1" destOrd="0" presId="urn:microsoft.com/office/officeart/2005/8/layout/process3#2"/>
    <dgm:cxn modelId="{4475442B-42CA-EC4F-8BE2-48C61F6F0C4A}" type="presParOf" srcId="{5FCE1CD7-79B1-B143-BAB7-018D520C5E43}" destId="{492B1704-3054-1340-B8F1-AC29D1106B72}" srcOrd="2" destOrd="0" presId="urn:microsoft.com/office/officeart/2005/8/layout/process3#2"/>
    <dgm:cxn modelId="{B1890022-6444-6942-B85F-9EF1074D9E14}" type="presParOf" srcId="{AFE53CE9-417E-F64C-9192-B24EC2CA8477}" destId="{C20A7731-0B40-AB48-8A4D-1301AD3C2796}" srcOrd="3" destOrd="0" presId="urn:microsoft.com/office/officeart/2005/8/layout/process3#2"/>
    <dgm:cxn modelId="{77519406-C585-ED46-8A84-5BDCFF47B343}" type="presParOf" srcId="{C20A7731-0B40-AB48-8A4D-1301AD3C2796}" destId="{9652737A-9D88-414F-B6F6-B2935583BD50}" srcOrd="0" destOrd="0" presId="urn:microsoft.com/office/officeart/2005/8/layout/process3#2"/>
    <dgm:cxn modelId="{8AF3B7CA-24F7-B34D-A964-F8FEAD92ABFF}" type="presParOf" srcId="{AFE53CE9-417E-F64C-9192-B24EC2CA8477}" destId="{13DED5BC-63B9-2843-89E8-465E8894EE51}" srcOrd="4" destOrd="0" presId="urn:microsoft.com/office/officeart/2005/8/layout/process3#2"/>
    <dgm:cxn modelId="{553A36CE-B4E5-6549-8B9B-1FD25D09192E}" type="presParOf" srcId="{13DED5BC-63B9-2843-89E8-465E8894EE51}" destId="{C8DE3C12-F9D8-8B4B-8DC3-ADB866024E2A}" srcOrd="0" destOrd="0" presId="urn:microsoft.com/office/officeart/2005/8/layout/process3#2"/>
    <dgm:cxn modelId="{622B7313-DFE6-BB4E-B4FF-0654D98CEBA0}" type="presParOf" srcId="{13DED5BC-63B9-2843-89E8-465E8894EE51}" destId="{D19BA441-39B0-B343-B752-120EFF3B3112}" srcOrd="1" destOrd="0" presId="urn:microsoft.com/office/officeart/2005/8/layout/process3#2"/>
    <dgm:cxn modelId="{A9D6AB97-6F62-324C-BDC0-CD2F10454157}" type="presParOf" srcId="{13DED5BC-63B9-2843-89E8-465E8894EE51}" destId="{B034060D-911A-6C4A-B882-60AC7B34A118}" srcOrd="2" destOrd="0" presId="urn:microsoft.com/office/officeart/2005/8/layout/process3#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3" loCatId="" qsTypeId="urn:microsoft.com/office/officeart/2005/8/quickstyle/simple1#3" qsCatId="simple" csTypeId="urn:microsoft.com/office/officeart/2005/8/colors/accent2_1#3"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3"/>
    <dgm:cxn modelId="{67024924-2604-9647-9E5A-BCDA0C9BB8CB}" type="presOf" srcId="{C3B879CB-1DDD-874C-988C-76A7AED5A946}" destId="{C20A7731-0B40-AB48-8A4D-1301AD3C2796}" srcOrd="0" destOrd="0" presId="urn:microsoft.com/office/officeart/2005/8/layout/process3#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3"/>
    <dgm:cxn modelId="{94CAA94E-3F4D-F943-BD84-7E11DEBC8E01}" type="presOf" srcId="{FB685E45-516E-1040-97FA-55EDC3D5F703}" destId="{01336F47-7A01-854B-B682-4DF1D2D387D7}" srcOrd="0" destOrd="0" presId="urn:microsoft.com/office/officeart/2005/8/layout/process3#3"/>
    <dgm:cxn modelId="{5BF7A380-DD73-544B-AF09-17C03C18C7E1}" type="presOf" srcId="{F2A0E9C5-A31C-564F-9028-1A142C326F37}" destId="{D676BFB2-30AE-814D-94CB-A878072F21A1}" srcOrd="1" destOrd="0" presId="urn:microsoft.com/office/officeart/2005/8/layout/process3#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3"/>
    <dgm:cxn modelId="{2D2A799D-A498-5744-8046-4C9EE7CB44D3}" type="presOf" srcId="{8BE37492-5279-1C4F-87DC-B50AAAEFF2A8}" destId="{D19BA441-39B0-B343-B752-120EFF3B3112}" srcOrd="1" destOrd="0" presId="urn:microsoft.com/office/officeart/2005/8/layout/process3#3"/>
    <dgm:cxn modelId="{FC5DDCAA-BB84-0D45-AEE7-2EDAD286ADD8}" type="presOf" srcId="{12B024F7-CFF4-4249-93B7-724988FB9532}" destId="{B034060D-911A-6C4A-B882-60AC7B34A118}" srcOrd="0" destOrd="0" presId="urn:microsoft.com/office/officeart/2005/8/layout/process3#3"/>
    <dgm:cxn modelId="{448BE7B9-6A9A-7540-99E0-F6704DF8CEEC}" type="presOf" srcId="{C17E52CC-23AA-314B-AB47-46EF7B04ECB2}" destId="{AFE53CE9-417E-F64C-9192-B24EC2CA8477}" srcOrd="0" destOrd="0" presId="urn:microsoft.com/office/officeart/2005/8/layout/process3#3"/>
    <dgm:cxn modelId="{2E2FE9CA-7F34-AD4C-8949-75495A61ED10}" type="presOf" srcId="{F2A0E9C5-A31C-564F-9028-1A142C326F37}" destId="{00677015-1651-8642-9B6C-53AF6A159217}" srcOrd="0" destOrd="0" presId="urn:microsoft.com/office/officeart/2005/8/layout/process3#3"/>
    <dgm:cxn modelId="{7F3547EF-94F6-F642-89F4-63F16120D786}" type="presOf" srcId="{C3B879CB-1DDD-874C-988C-76A7AED5A946}" destId="{9652737A-9D88-414F-B6F6-B2935583BD50}" srcOrd="1" destOrd="0" presId="urn:microsoft.com/office/officeart/2005/8/layout/process3#3"/>
    <dgm:cxn modelId="{BB18E8E0-F035-B14B-831A-93D5953901D7}" type="presParOf" srcId="{AFE53CE9-417E-F64C-9192-B24EC2CA8477}" destId="{822E66F2-DE54-F74A-8AFD-8FC50B0F483B}" srcOrd="0" destOrd="0" presId="urn:microsoft.com/office/officeart/2005/8/layout/process3#3"/>
    <dgm:cxn modelId="{8D3C0D67-1457-D244-951B-5B816ABDF2DE}" type="presParOf" srcId="{822E66F2-DE54-F74A-8AFD-8FC50B0F483B}" destId="{00677015-1651-8642-9B6C-53AF6A159217}" srcOrd="0" destOrd="0" presId="urn:microsoft.com/office/officeart/2005/8/layout/process3#3"/>
    <dgm:cxn modelId="{807768D1-551A-6648-896A-580A76C64F6A}" type="presParOf" srcId="{822E66F2-DE54-F74A-8AFD-8FC50B0F483B}" destId="{D676BFB2-30AE-814D-94CB-A878072F21A1}" srcOrd="1" destOrd="0" presId="urn:microsoft.com/office/officeart/2005/8/layout/process3#3"/>
    <dgm:cxn modelId="{2B2E8949-76BF-F942-AE8C-561A0D41F459}" type="presParOf" srcId="{822E66F2-DE54-F74A-8AFD-8FC50B0F483B}" destId="{9BD2978A-4856-D348-8705-94E548350B43}" srcOrd="2" destOrd="0" presId="urn:microsoft.com/office/officeart/2005/8/layout/process3#3"/>
    <dgm:cxn modelId="{07C616C2-A7B6-964A-866C-040B8D0022EA}" type="presParOf" srcId="{AFE53CE9-417E-F64C-9192-B24EC2CA8477}" destId="{01336F47-7A01-854B-B682-4DF1D2D387D7}" srcOrd="1" destOrd="0" presId="urn:microsoft.com/office/officeart/2005/8/layout/process3#3"/>
    <dgm:cxn modelId="{935156F4-E737-AF40-9833-8545351C0A55}" type="presParOf" srcId="{01336F47-7A01-854B-B682-4DF1D2D387D7}" destId="{03966749-BEAA-5D4A-88A6-2E48A86BB54A}" srcOrd="0" destOrd="0" presId="urn:microsoft.com/office/officeart/2005/8/layout/process3#3"/>
    <dgm:cxn modelId="{37D8B439-AAED-2844-99A7-67BD0C0637A2}" type="presParOf" srcId="{AFE53CE9-417E-F64C-9192-B24EC2CA8477}" destId="{5FCE1CD7-79B1-B143-BAB7-018D520C5E43}" srcOrd="2" destOrd="0" presId="urn:microsoft.com/office/officeart/2005/8/layout/process3#3"/>
    <dgm:cxn modelId="{20C68F5F-E3F3-634E-9E8C-4286D9F2C84F}" type="presParOf" srcId="{5FCE1CD7-79B1-B143-BAB7-018D520C5E43}" destId="{8C424EA1-5C8B-8742-A21C-757D26178290}" srcOrd="0" destOrd="0" presId="urn:microsoft.com/office/officeart/2005/8/layout/process3#3"/>
    <dgm:cxn modelId="{9869AC8E-C451-0043-A965-EFC937673EF5}" type="presParOf" srcId="{5FCE1CD7-79B1-B143-BAB7-018D520C5E43}" destId="{E001AAE2-2F6F-E941-9448-9281FF4D5158}" srcOrd="1" destOrd="0" presId="urn:microsoft.com/office/officeart/2005/8/layout/process3#3"/>
    <dgm:cxn modelId="{4475442B-42CA-EC4F-8BE2-48C61F6F0C4A}" type="presParOf" srcId="{5FCE1CD7-79B1-B143-BAB7-018D520C5E43}" destId="{492B1704-3054-1340-B8F1-AC29D1106B72}" srcOrd="2" destOrd="0" presId="urn:microsoft.com/office/officeart/2005/8/layout/process3#3"/>
    <dgm:cxn modelId="{B1890022-6444-6942-B85F-9EF1074D9E14}" type="presParOf" srcId="{AFE53CE9-417E-F64C-9192-B24EC2CA8477}" destId="{C20A7731-0B40-AB48-8A4D-1301AD3C2796}" srcOrd="3" destOrd="0" presId="urn:microsoft.com/office/officeart/2005/8/layout/process3#3"/>
    <dgm:cxn modelId="{77519406-C585-ED46-8A84-5BDCFF47B343}" type="presParOf" srcId="{C20A7731-0B40-AB48-8A4D-1301AD3C2796}" destId="{9652737A-9D88-414F-B6F6-B2935583BD50}" srcOrd="0" destOrd="0" presId="urn:microsoft.com/office/officeart/2005/8/layout/process3#3"/>
    <dgm:cxn modelId="{8AF3B7CA-24F7-B34D-A964-F8FEAD92ABFF}" type="presParOf" srcId="{AFE53CE9-417E-F64C-9192-B24EC2CA8477}" destId="{13DED5BC-63B9-2843-89E8-465E8894EE51}" srcOrd="4" destOrd="0" presId="urn:microsoft.com/office/officeart/2005/8/layout/process3#3"/>
    <dgm:cxn modelId="{553A36CE-B4E5-6549-8B9B-1FD25D09192E}" type="presParOf" srcId="{13DED5BC-63B9-2843-89E8-465E8894EE51}" destId="{C8DE3C12-F9D8-8B4B-8DC3-ADB866024E2A}" srcOrd="0" destOrd="0" presId="urn:microsoft.com/office/officeart/2005/8/layout/process3#3"/>
    <dgm:cxn modelId="{622B7313-DFE6-BB4E-B4FF-0654D98CEBA0}" type="presParOf" srcId="{13DED5BC-63B9-2843-89E8-465E8894EE51}" destId="{D19BA441-39B0-B343-B752-120EFF3B3112}" srcOrd="1" destOrd="0" presId="urn:microsoft.com/office/officeart/2005/8/layout/process3#3"/>
    <dgm:cxn modelId="{A9D6AB97-6F62-324C-BDC0-CD2F10454157}" type="presParOf" srcId="{13DED5BC-63B9-2843-89E8-465E8894EE51}" destId="{B034060D-911A-6C4A-B882-60AC7B34A118}" srcOrd="2" destOrd="0" presId="urn:microsoft.com/office/officeart/2005/8/layout/process3#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1">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2">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3BFF601D-E101-4C3D-A770-CF3E81974DA3}" type="datetimeFigureOut">
              <a:rPr lang="en-US" smtClean="0"/>
              <a:t>4/3/2021</a:t>
            </a:fld>
            <a:endParaRPr lang="en-US"/>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E3B9871-C67F-4A1E-AB62-60AE17ABCEB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0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1</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2</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47614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3</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215856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4</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773629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5</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011973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6</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525115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10.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Master" Target="../slideMasters/slideMaster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A627400-D089-7447-864B-77479EBD4214}"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27400-D089-7447-864B-77479EBD4214}" type="datetimeFigureOut">
              <a:rPr lang="en-US" smtClean="0"/>
              <a:t>4/3/2021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A627400-D089-7447-864B-77479EBD4214}"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627400-D089-7447-864B-77479EBD4214}"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27400-D089-7447-864B-77479EBD4214}" type="datetimeFigureOut">
              <a:rPr lang="en-US" smtClean="0"/>
              <a:t>4/3/2021</a:t>
            </a:fld>
            <a:endParaRPr lang="en-US"/>
          </a:p>
        </p:txBody>
      </p:sp>
      <p:sp>
        <p:nvSpPr>
          <p:cNvPr id="5" name="Footer Placeholder 4"/>
          <p:cNvSpPr>
            <a:spLocks noGrp="1"/>
          </p:cNvSpPr>
          <p:nvPr>
            <p:ph type="ftr" sz="quarter" idx="11"/>
          </p:nvPr>
        </p:nvSpPr>
        <p:spPr/>
        <p:txBody>
          <a:bodyPr/>
          <a:lstStyle/>
          <a:p>
            <a:r>
              <a:rPr lang="en-US"/>
              <a:t>.NET Conf 2020</a:t>
            </a:r>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627400-D089-7447-864B-77479EBD4214}" type="datetimeFigureOut">
              <a:rPr lang="en-US" smtClean="0"/>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627400-D089-7447-864B-77479EBD4214}" type="datetimeFigureOut">
              <a:rPr lang="en-US" smtClean="0"/>
              <a:t>4/3/2021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p:cNvSpPr>
            <a:spLocks noGrp="1"/>
          </p:cNvSpPr>
          <p:nvPr>
            <p:ph type="dt" sz="half" idx="10"/>
          </p:nvPr>
        </p:nvSpPr>
        <p:spPr/>
        <p:txBody>
          <a:bodyPr/>
          <a:lstStyle/>
          <a:p>
            <a:fld id="{0A627400-D089-7447-864B-77479EBD4214}"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627400-D089-7447-864B-77479EBD4214}" type="datetimeFigureOut">
              <a:rPr lang="en-US" smtClean="0"/>
              <a:t>4/3/2021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6" name="Chart 5"/>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627400-D089-7447-864B-77479EBD4214}"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4/3/2021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7" name="Diagram 6"/>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4/3/2021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nnouncement">
    <p:spTree>
      <p:nvGrpSpPr>
        <p:cNvPr id="1" name=""/>
        <p:cNvGrpSpPr/>
        <p:nvPr/>
      </p:nvGrpSpPr>
      <p:grpSpPr>
        <a:xfrm>
          <a:off x="0" y="0"/>
          <a:ext cx="0" cy="0"/>
          <a:chOff x="0" y="0"/>
          <a:chExt cx="0" cy="0"/>
        </a:xfrm>
      </p:grpSpPr>
      <p:pic>
        <p:nvPicPr>
          <p:cNvPr id="22" name="Graphic 2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7106479"/>
          </a:xfrm>
          <a:prstGeom prst="rect">
            <a:avLst/>
          </a:prstGeom>
        </p:spPr>
      </p:pic>
      <p:sp>
        <p:nvSpPr>
          <p:cNvPr id="3" name="Date Placeholder 2"/>
          <p:cNvSpPr>
            <a:spLocks noGrp="1"/>
          </p:cNvSpPr>
          <p:nvPr>
            <p:ph type="dt" sz="half" idx="10"/>
          </p:nvPr>
        </p:nvSpPr>
        <p:spPr/>
        <p:txBody>
          <a:bodyPr/>
          <a:lstStyle/>
          <a:p>
            <a:fld id="{0A627400-D089-7447-864B-77479EBD4214}" type="datetimeFigureOut">
              <a:rPr lang="en-US" smtClean="0"/>
              <a:t>4/3/2021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sp>
        <p:nvSpPr>
          <p:cNvPr id="6" name="Rectangle: Rounded Corners 4"/>
          <p:cNvSpPr/>
          <p:nvPr userDrawn="1"/>
        </p:nvSpPr>
        <p:spPr bwMode="auto">
          <a:xfrm>
            <a:off x="838200" y="1021680"/>
            <a:ext cx="1846092" cy="384048"/>
          </a:xfrm>
          <a:prstGeom prst="roundRect">
            <a:avLst>
              <a:gd name="adj" fmla="val 2632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noAutofit/>
          </a:bodyPr>
          <a:lstStyle/>
          <a:p>
            <a:pPr marL="0" marR="0" lvl="0" indent="0" algn="ctr" defTabSz="932180" rtl="0" eaLnBrk="1" fontAlgn="base" latinLnBrk="0" hangingPunct="1">
              <a:lnSpc>
                <a:spcPct val="100000"/>
              </a:lnSpc>
              <a:spcBef>
                <a:spcPct val="0"/>
              </a:spcBef>
              <a:spcAft>
                <a:spcPct val="0"/>
              </a:spcAft>
              <a:buClrTx/>
              <a:buSzTx/>
              <a:buFontTx/>
              <a:buNone/>
              <a:defRPr/>
            </a:pPr>
            <a:r>
              <a:rPr kumimoji="0" lang="en-US" sz="1500" b="0" i="0" u="none" strike="noStrike" kern="1200" cap="none" spc="200" normalizeH="0" baseline="0" noProof="0">
                <a:ln>
                  <a:noFill/>
                </a:ln>
                <a:gradFill>
                  <a:gsLst>
                    <a:gs pos="0">
                      <a:srgbClr val="002050"/>
                    </a:gs>
                    <a:gs pos="100000">
                      <a:srgbClr val="002050"/>
                    </a:gs>
                  </a:gsLst>
                  <a:lin ang="5400000" scaled="0"/>
                </a:gradFill>
                <a:effectLst/>
                <a:uLnTx/>
                <a:uFillTx/>
                <a:latin typeface="Open Sans" panose="020B0606030504020204" pitchFamily="34" charset="0"/>
                <a:ea typeface="+mn-ea"/>
                <a:cs typeface="Open Sans" panose="020B0606030504020204" pitchFamily="34" charset="0"/>
              </a:rPr>
              <a:t>RELEASED</a:t>
            </a:r>
          </a:p>
        </p:txBody>
      </p:sp>
      <p:pic>
        <p:nvPicPr>
          <p:cNvPr id="11" name="Graphic 10"/>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34126" y="3328313"/>
            <a:ext cx="3291797" cy="3012831"/>
          </a:xfrm>
          <a:prstGeom prst="rect">
            <a:avLst/>
          </a:prstGeom>
        </p:spPr>
      </p:pic>
      <p:sp>
        <p:nvSpPr>
          <p:cNvPr id="12" name="Title 1"/>
          <p:cNvSpPr>
            <a:spLocks noGrp="1"/>
          </p:cNvSpPr>
          <p:nvPr>
            <p:ph type="title" hasCustomPrompt="1"/>
          </p:nvPr>
        </p:nvSpPr>
        <p:spPr>
          <a:xfrm>
            <a:off x="838200" y="1575065"/>
            <a:ext cx="10515600" cy="669008"/>
          </a:xfrm>
        </p:spPr>
        <p:txBody>
          <a:bodyPr>
            <a:normAutofit/>
          </a:bodyPr>
          <a:lstStyle>
            <a:lvl1pPr>
              <a:defRPr sz="3600"/>
            </a:lvl1pPr>
          </a:lstStyle>
          <a:p>
            <a:r>
              <a:rPr lang="en-US"/>
              <a:t>Announcement</a:t>
            </a:r>
          </a:p>
        </p:txBody>
      </p:sp>
      <p:sp>
        <p:nvSpPr>
          <p:cNvPr id="13" name="Content Placeholder 2"/>
          <p:cNvSpPr>
            <a:spLocks noGrp="1"/>
          </p:cNvSpPr>
          <p:nvPr>
            <p:ph idx="1" hasCustomPrompt="1"/>
          </p:nvPr>
        </p:nvSpPr>
        <p:spPr>
          <a:xfrm>
            <a:off x="838200" y="2476901"/>
            <a:ext cx="10515600" cy="2636966"/>
          </a:xfrm>
        </p:spPr>
        <p:txBody>
          <a:bodyPr/>
          <a:lstStyle/>
          <a:p>
            <a:pPr lvl="0"/>
            <a:r>
              <a:rPr lang="en-US"/>
              <a:t>Value prop 1</a:t>
            </a:r>
          </a:p>
          <a:p>
            <a:pPr lvl="0"/>
            <a:r>
              <a:rPr lang="en-US"/>
              <a:t>Value prop 2</a:t>
            </a:r>
          </a:p>
          <a:p>
            <a:pPr lvl="0"/>
            <a:r>
              <a:rPr lang="en-US"/>
              <a:t>Value prop 3</a:t>
            </a:r>
          </a:p>
        </p:txBody>
      </p:sp>
      <p:sp>
        <p:nvSpPr>
          <p:cNvPr id="15" name="Content Placeholder 2"/>
          <p:cNvSpPr>
            <a:spLocks noGrp="1"/>
          </p:cNvSpPr>
          <p:nvPr>
            <p:ph idx="13" hasCustomPrompt="1"/>
          </p:nvPr>
        </p:nvSpPr>
        <p:spPr>
          <a:xfrm>
            <a:off x="838200" y="5257171"/>
            <a:ext cx="10515600" cy="579149"/>
          </a:xfrm>
        </p:spPr>
        <p:txBody>
          <a:bodyPr/>
          <a:lstStyle>
            <a:lvl1pPr>
              <a:buNone/>
              <a:defRPr>
                <a:solidFill>
                  <a:schemeClr val="accent4">
                    <a:lumMod val="60000"/>
                    <a:lumOff val="40000"/>
                  </a:schemeClr>
                </a:solidFill>
              </a:defRPr>
            </a:lvl1pPr>
          </a:lstStyle>
          <a:p>
            <a:pPr lvl="0"/>
            <a:r>
              <a:rPr lang="en-US"/>
              <a:t>Link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42" presetClass="path" presetSubtype="0" decel="100000" fill="hold" grpId="1" nodeType="withEffect">
                                  <p:stCondLst>
                                    <p:cond delay="0"/>
                                  </p:stCondLst>
                                  <p:childTnLst>
                                    <p:animMotion origin="layout" path="M 2.08333E-6 2.96296E-6 L 2.08333E-6 0.03842 " pathEditMode="relative" rAng="0" ptsTypes="AA">
                                      <p:cBhvr>
                                        <p:cTn id="9" dur="500" spd="-100000" fill="hold"/>
                                        <p:tgtEl>
                                          <p:spTgt spid="6"/>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27400-D089-7447-864B-77479EBD4214}" type="datetimeFigureOut">
              <a:rPr lang="en-US" smtClean="0"/>
              <a:t>4/3/2021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rcRect/>
          <a:stretch>
            <a:fillRect/>
          </a:stretch>
        </p:blipFill>
        <p:spPr>
          <a:xfrm>
            <a:off x="0" y="0"/>
            <a:ext cx="12192000" cy="6858000"/>
          </a:xfrm>
          <a:prstGeom prst="rect">
            <a:avLst/>
          </a:prstGeom>
        </p:spPr>
      </p:pic>
      <p:pic>
        <p:nvPicPr>
          <p:cNvPr id="6" name="MS logo gray - EMF" descr="Microsoft logo, gray text version"/>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p:cNvSpPr txBox="1"/>
          <p:nvPr userDrawn="1"/>
        </p:nvSpPr>
        <p:spPr>
          <a:xfrm>
            <a:off x="568960" y="6259684"/>
            <a:ext cx="4163498" cy="307777"/>
          </a:xfrm>
          <a:prstGeom prst="rect">
            <a:avLst/>
          </a:prstGeom>
          <a:noFill/>
        </p:spPr>
        <p:txBody>
          <a:bodyPr wrap="square" lIns="0" tIns="0" rIns="0" bIns="0">
            <a:spAutoFit/>
          </a:bodyPr>
          <a:lstStyle>
            <a:lvl1pPr marL="0" marR="0" indent="0" algn="l" defTabSz="932815" rtl="0" eaLnBrk="1" fontAlgn="auto" latinLnBrk="0" hangingPunct="1">
              <a:lnSpc>
                <a:spcPct val="100000"/>
              </a:lnSpc>
              <a:spcBef>
                <a:spcPts val="0"/>
              </a:spcBef>
              <a:spcAft>
                <a:spcPts val="0"/>
              </a:spcAft>
              <a:buClrTx/>
              <a:buSzPct val="90000"/>
              <a:buFont typeface="Wingdings" panose="05000000000000000000" pitchFamily="2" charset="2"/>
              <a:buNone/>
              <a:defRPr sz="2400" kern="1200" spc="0" baseline="0">
                <a:solidFill>
                  <a:srgbClr val="0078D4"/>
                </a:solidFill>
                <a:latin typeface="+mj-lt"/>
                <a:ea typeface="+mn-ea"/>
                <a:cs typeface="Segoe UI" panose="020B0502040204020203" pitchFamily="34" charset="0"/>
              </a:defRPr>
            </a:lvl1pPr>
            <a:lvl2pPr marL="457200" marR="0" indent="-228600"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3280" marR="0" indent="-18097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4255" marR="0" indent="-16827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a:t>Microsoft.com/Learn</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p:cNvPicPr>
            <a:picLocks noChangeAspect="1"/>
          </p:cNvPicPr>
          <p:nvPr userDrawn="1"/>
        </p:nvPicPr>
        <p:blipFill>
          <a:blip r:embed="rId2"/>
          <a:stretch>
            <a:fillRect/>
          </a:stretch>
        </p:blipFill>
        <p:spPr>
          <a:xfrm>
            <a:off x="1" y="0"/>
            <a:ext cx="12192000" cy="6858000"/>
          </a:xfrm>
          <a:prstGeom prst="rect">
            <a:avLst/>
          </a:prstGeom>
          <a:ln w="12700">
            <a:miter lim="400000"/>
            <a:headEnd/>
            <a:tailEnd/>
          </a:ln>
        </p:spPr>
      </p:pic>
      <p:pic>
        <p:nvPicPr>
          <p:cNvPr id="4" name="Image" descr="Image"/>
          <p:cNvPicPr>
            <a:picLocks noChangeAspect="1"/>
          </p:cNvPicPr>
          <p:nvPr userDrawn="1"/>
        </p:nvPicPr>
        <p:blipFill>
          <a:blip r:embed="rId3"/>
          <a:stretch>
            <a:fillRect/>
          </a:stretch>
        </p:blipFill>
        <p:spPr>
          <a:xfrm>
            <a:off x="0" y="702520"/>
            <a:ext cx="12190286" cy="6155481"/>
          </a:xfrm>
          <a:prstGeom prst="rect">
            <a:avLst/>
          </a:prstGeom>
          <a:ln w="12700">
            <a:miter lim="400000"/>
            <a:headEnd/>
            <a:tailEnd/>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2" name="MS logo white - EMF" descr="Microsoft logo white text version"/>
          <p:cNvPicPr>
            <a:picLocks noChangeAspect="1"/>
          </p:cNvPicPr>
          <p:nvPr userDrawn="1"/>
        </p:nvPicPr>
        <p:blipFill>
          <a:blip r:embed="rId4"/>
          <a:stretch>
            <a:fillRect/>
          </a:stretch>
        </p:blipFill>
        <p:spPr bwMode="invGray">
          <a:xfrm>
            <a:off x="584200" y="585788"/>
            <a:ext cx="1366245" cy="292608"/>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27400-D089-7447-864B-77479EBD4214}"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5"/>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905" indent="0">
              <a:buFont typeface="Wingdings" panose="05000000000000000000" pitchFamily="2" charset="2"/>
              <a:buNone/>
              <a:defRPr sz="2000" b="0"/>
            </a:lvl2pPr>
            <a:lvl3pPr marL="450850" indent="0">
              <a:buFont typeface="Wingdings" panose="05000000000000000000" pitchFamily="2" charset="2"/>
              <a:buNone/>
              <a:defRPr sz="1600" b="0"/>
            </a:lvl3pPr>
            <a:lvl4pPr marL="652145"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p:cNvSpPr>
            <a:spLocks noGrp="1"/>
          </p:cNvSpPr>
          <p:nvPr>
            <p:ph type="body" sz="quarter" idx="12"/>
          </p:nvPr>
        </p:nvSpPr>
        <p:spPr>
          <a:xfrm>
            <a:off x="6397171" y="1435100"/>
            <a:ext cx="5212080" cy="1649682"/>
          </a:xfrm>
        </p:spPr>
        <p:txBody>
          <a:bodyPr wrap="square">
            <a:spAutoFit/>
          </a:bodyPr>
          <a:lstStyle>
            <a:lvl1pPr marL="0" indent="0">
              <a:spcBef>
                <a:spcPts val="1225"/>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905" indent="0">
              <a:buFont typeface="Wingdings" panose="05000000000000000000" pitchFamily="2" charset="2"/>
              <a:buNone/>
              <a:defRPr sz="2000" b="0"/>
            </a:lvl2pPr>
            <a:lvl3pPr marL="450850" indent="0">
              <a:buFont typeface="Wingdings" panose="05000000000000000000" pitchFamily="2" charset="2"/>
              <a:buNone/>
              <a:defRPr sz="1600" b="0"/>
            </a:lvl3pPr>
            <a:lvl4pPr marL="652145"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p:cNvSpPr>
            <a:spLocks noGrp="1"/>
          </p:cNvSpPr>
          <p:nvPr>
            <p:ph type="body" sz="quarter" idx="16"/>
          </p:nvPr>
        </p:nvSpPr>
        <p:spPr>
          <a:xfrm>
            <a:off x="585217"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0" name="Text Placeholder 7"/>
          <p:cNvSpPr>
            <a:spLocks noGrp="1"/>
          </p:cNvSpPr>
          <p:nvPr>
            <p:ph type="body" sz="quarter" idx="14"/>
          </p:nvPr>
        </p:nvSpPr>
        <p:spPr>
          <a:xfrm>
            <a:off x="585217" y="2390775"/>
            <a:ext cx="3264408" cy="1760482"/>
          </a:xfrm>
        </p:spPr>
        <p:txBody>
          <a:bodyPr wrap="square">
            <a:spAutoFit/>
          </a:bodyPr>
          <a:lstStyle>
            <a:lvl1pPr marL="176530" indent="-176530">
              <a:defRPr lang="en-US" sz="2000" dirty="0"/>
            </a:lvl1pPr>
            <a:lvl2pPr marL="322580" indent="-151130">
              <a:defRPr lang="en-US" sz="1800" dirty="0"/>
            </a:lvl2pPr>
            <a:lvl3pPr marL="466725" indent="-138430">
              <a:defRPr lang="en-US" dirty="0"/>
            </a:lvl3pPr>
            <a:lvl4pPr marL="595630" indent="-128905">
              <a:defRPr lang="en-US" dirty="0"/>
            </a:lvl4pPr>
            <a:lvl5pPr marL="732155" indent="-1225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p:cNvSpPr>
            <a:spLocks noGrp="1"/>
          </p:cNvSpPr>
          <p:nvPr>
            <p:ph type="body" sz="quarter" idx="17"/>
          </p:nvPr>
        </p:nvSpPr>
        <p:spPr>
          <a:xfrm>
            <a:off x="4463796"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2" name="Text Placeholder 9"/>
          <p:cNvSpPr>
            <a:spLocks noGrp="1"/>
          </p:cNvSpPr>
          <p:nvPr>
            <p:ph type="body" sz="quarter" idx="15"/>
          </p:nvPr>
        </p:nvSpPr>
        <p:spPr>
          <a:xfrm>
            <a:off x="4463796" y="2384135"/>
            <a:ext cx="3264408" cy="1760482"/>
          </a:xfrm>
        </p:spPr>
        <p:txBody>
          <a:bodyPr wrap="square">
            <a:spAutoFit/>
          </a:bodyPr>
          <a:lstStyle>
            <a:lvl1pPr marL="176530" indent="-176530">
              <a:defRPr lang="en-US" sz="2000" dirty="0"/>
            </a:lvl1pPr>
            <a:lvl2pPr marL="398780" indent="-170180">
              <a:defRPr lang="en-US" sz="1800" dirty="0"/>
            </a:lvl2pPr>
            <a:lvl3pPr marL="555625" indent="-157480">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p:cNvSpPr>
            <a:spLocks noGrp="1"/>
          </p:cNvSpPr>
          <p:nvPr>
            <p:ph type="body" sz="quarter" idx="18"/>
          </p:nvPr>
        </p:nvSpPr>
        <p:spPr>
          <a:xfrm>
            <a:off x="8342375"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4" name="Text Placeholder 7"/>
          <p:cNvSpPr>
            <a:spLocks noGrp="1"/>
          </p:cNvSpPr>
          <p:nvPr>
            <p:ph type="body" sz="quarter" idx="19"/>
          </p:nvPr>
        </p:nvSpPr>
        <p:spPr>
          <a:xfrm>
            <a:off x="8342375" y="2390775"/>
            <a:ext cx="3264408" cy="1760482"/>
          </a:xfrm>
        </p:spPr>
        <p:txBody>
          <a:bodyPr wrap="square">
            <a:spAutoFit/>
          </a:bodyPr>
          <a:lstStyle>
            <a:lvl1pPr marL="176530" indent="-176530">
              <a:defRPr lang="en-US" sz="2000" dirty="0"/>
            </a:lvl1pPr>
            <a:lvl2pPr marL="398780" indent="-170180">
              <a:defRPr lang="en-US" sz="1800" dirty="0"/>
            </a:lvl2pPr>
            <a:lvl3pPr marL="555625" indent="-157480">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p:cNvSpPr>
            <a:spLocks noGrp="1"/>
          </p:cNvSpPr>
          <p:nvPr>
            <p:ph type="body" sz="quarter" idx="14"/>
          </p:nvPr>
        </p:nvSpPr>
        <p:spPr>
          <a:xfrm>
            <a:off x="584200" y="2283115"/>
            <a:ext cx="2532063" cy="1698927"/>
          </a:xfrm>
        </p:spPr>
        <p:txBody>
          <a:bodyPr wrap="square">
            <a:spAutoFit/>
          </a:bodyPr>
          <a:lstStyle>
            <a:lvl1pPr marL="141605" indent="-141605">
              <a:defRPr lang="en-US" sz="1800" dirty="0"/>
            </a:lvl1pPr>
            <a:lvl2pPr marL="285750" indent="-125730">
              <a:defRPr lang="en-US" sz="1600" dirty="0"/>
            </a:lvl2pPr>
            <a:lvl3pPr marL="438150" indent="-133350">
              <a:defRPr lang="en-US" dirty="0"/>
            </a:lvl3pPr>
            <a:lvl4pPr marL="567055" indent="-114300">
              <a:defRPr lang="en-US" dirty="0"/>
            </a:lvl4pPr>
            <a:lvl5pPr marL="685800" indent="-1098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p:cNvSpPr>
            <a:spLocks noGrp="1"/>
          </p:cNvSpPr>
          <p:nvPr>
            <p:ph type="body" sz="quarter" idx="15"/>
          </p:nvPr>
        </p:nvSpPr>
        <p:spPr>
          <a:xfrm>
            <a:off x="3413125" y="2276475"/>
            <a:ext cx="2532063" cy="1698927"/>
          </a:xfrm>
        </p:spPr>
        <p:txBody>
          <a:bodyPr wrap="square">
            <a:spAutoFit/>
          </a:bodyPr>
          <a:lstStyle>
            <a:lvl1pPr marL="141605" indent="-141605">
              <a:defRPr lang="en-US" sz="1800" dirty="0"/>
            </a:lvl1pPr>
            <a:lvl2pPr marL="285750" indent="-125730">
              <a:defRPr lang="en-US" sz="1600" dirty="0"/>
            </a:lvl2pPr>
            <a:lvl3pPr marL="438150" indent="-133350">
              <a:defRPr lang="en-US" dirty="0"/>
            </a:lvl3pPr>
            <a:lvl4pPr marL="567055" indent="-114300">
              <a:defRPr lang="en-US" dirty="0"/>
            </a:lvl4pPr>
            <a:lvl5pPr marL="685800" indent="-1098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p:cNvSpPr>
            <a:spLocks noGrp="1"/>
          </p:cNvSpPr>
          <p:nvPr>
            <p:ph type="body" sz="quarter" idx="19"/>
          </p:nvPr>
        </p:nvSpPr>
        <p:spPr>
          <a:xfrm>
            <a:off x="6244208" y="2283115"/>
            <a:ext cx="2532063" cy="1698927"/>
          </a:xfrm>
        </p:spPr>
        <p:txBody>
          <a:bodyPr wrap="square">
            <a:spAutoFit/>
          </a:bodyPr>
          <a:lstStyle>
            <a:lvl1pPr marL="141605" indent="-141605">
              <a:defRPr lang="en-US" sz="1800" dirty="0"/>
            </a:lvl1pPr>
            <a:lvl2pPr marL="285750" indent="-125730">
              <a:defRPr lang="en-US" sz="1600" dirty="0"/>
            </a:lvl2pPr>
            <a:lvl3pPr marL="438150" indent="-133350">
              <a:defRPr lang="en-US" dirty="0"/>
            </a:lvl3pPr>
            <a:lvl4pPr marL="567055" indent="-114300">
              <a:defRPr lang="en-US" dirty="0"/>
            </a:lvl4pPr>
            <a:lvl5pPr marL="685800" indent="-1098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p:cNvSpPr>
            <a:spLocks noGrp="1"/>
          </p:cNvSpPr>
          <p:nvPr>
            <p:ph type="body" sz="quarter" idx="21"/>
          </p:nvPr>
        </p:nvSpPr>
        <p:spPr>
          <a:xfrm>
            <a:off x="9073133" y="2276475"/>
            <a:ext cx="2532063" cy="1698927"/>
          </a:xfrm>
        </p:spPr>
        <p:txBody>
          <a:bodyPr wrap="square">
            <a:spAutoFit/>
          </a:bodyPr>
          <a:lstStyle>
            <a:lvl1pPr marL="141605" indent="-141605">
              <a:defRPr lang="en-US" sz="1800" dirty="0"/>
            </a:lvl1pPr>
            <a:lvl2pPr marL="285750" indent="-125730">
              <a:defRPr lang="en-US" sz="1600" dirty="0"/>
            </a:lvl2pPr>
            <a:lvl3pPr marL="438150" indent="-133350">
              <a:defRPr lang="en-US" dirty="0"/>
            </a:lvl3pPr>
            <a:lvl4pPr marL="567055" indent="-114300">
              <a:defRPr lang="en-US" dirty="0"/>
            </a:lvl4pPr>
            <a:lvl5pPr marL="685800" indent="-1098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2305" indent="0">
              <a:buNone/>
              <a:defRPr/>
            </a:lvl4pPr>
            <a:lvl5pPr marL="855980"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2305" indent="0">
              <a:buNone/>
              <a:defRPr/>
            </a:lvl4pPr>
            <a:lvl5pPr marL="855980"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627400-D089-7447-864B-77479EBD4214}" type="datetimeFigureOut">
              <a:rPr lang="en-US" smtClean="0"/>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627400-D089-7447-864B-77479EBD4214}" type="datetimeFigureOut">
              <a:rPr lang="en-US" smtClean="0"/>
              <a:t>4/3/2021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p:cNvSpPr>
            <a:spLocks noGrp="1"/>
          </p:cNvSpPr>
          <p:nvPr>
            <p:ph type="body" sz="quarter" idx="16"/>
          </p:nvPr>
        </p:nvSpPr>
        <p:spPr>
          <a:xfrm>
            <a:off x="1756631" y="4984745"/>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p:cNvSpPr>
            <a:spLocks noGrp="1"/>
          </p:cNvSpPr>
          <p:nvPr>
            <p:ph type="body" sz="quarter" idx="17"/>
          </p:nvPr>
        </p:nvSpPr>
        <p:spPr>
          <a:xfrm>
            <a:off x="4829556"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p:cNvSpPr>
            <a:spLocks noGrp="1"/>
          </p:cNvSpPr>
          <p:nvPr>
            <p:ph type="body" sz="quarter" idx="18"/>
          </p:nvPr>
        </p:nvSpPr>
        <p:spPr>
          <a:xfrm>
            <a:off x="7902481"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20" name="TextBox 19"/>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p:cNvSpPr>
            <a:spLocks noGrp="1"/>
          </p:cNvSpPr>
          <p:nvPr>
            <p:ph type="body" sz="quarter" idx="16"/>
          </p:nvPr>
        </p:nvSpPr>
        <p:spPr>
          <a:xfrm>
            <a:off x="582612"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p:cNvSpPr>
            <a:spLocks noGrp="1"/>
          </p:cNvSpPr>
          <p:nvPr>
            <p:ph type="body" sz="quarter" idx="17"/>
          </p:nvPr>
        </p:nvSpPr>
        <p:spPr>
          <a:xfrm>
            <a:off x="3427985"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p:cNvSpPr>
            <a:spLocks noGrp="1"/>
          </p:cNvSpPr>
          <p:nvPr>
            <p:ph type="body" sz="quarter" idx="18"/>
          </p:nvPr>
        </p:nvSpPr>
        <p:spPr>
          <a:xfrm>
            <a:off x="6252243"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p:cNvSpPr>
            <a:spLocks noGrp="1"/>
          </p:cNvSpPr>
          <p:nvPr>
            <p:ph type="body" sz="quarter" idx="22"/>
          </p:nvPr>
        </p:nvSpPr>
        <p:spPr>
          <a:xfrm>
            <a:off x="9076500"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3" name="TextBox 2"/>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8" name="Text Placeholder 14"/>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2000"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710" indent="0">
              <a:buNone/>
              <a:tabLst>
                <a:tab pos="344170" algn="l"/>
              </a:tabLst>
              <a:defRPr sz="2400">
                <a:solidFill>
                  <a:schemeClr val="tx1"/>
                </a:solidFill>
                <a:latin typeface="Consolas" panose="020B0609020204030204" pitchFamily="49" charset="0"/>
                <a:cs typeface="Consolas" panose="020B0609020204030204" pitchFamily="49" charset="0"/>
              </a:defRPr>
            </a:lvl2pPr>
            <a:lvl3pPr marL="584835" indent="0">
              <a:buNone/>
              <a:tabLst>
                <a:tab pos="569595" algn="l"/>
              </a:tabLst>
              <a:defRPr sz="2400">
                <a:solidFill>
                  <a:schemeClr val="tx1"/>
                </a:solidFill>
                <a:latin typeface="Consolas" panose="020B0609020204030204" pitchFamily="49" charset="0"/>
                <a:cs typeface="Consolas" panose="020B0609020204030204" pitchFamily="49" charset="0"/>
              </a:defRPr>
            </a:lvl3pPr>
            <a:lvl4pPr marL="814705"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25"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cSld>
  <p:clrMapOvr>
    <a:overrideClrMapping bg1="lt1" tx1="dk1" bg2="lt2" tx2="dk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p>
        </p:txBody>
      </p:sp>
      <p:sp>
        <p:nvSpPr>
          <p:cNvPr id="6" name="Rectangle 5"/>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8" name="Text Placeholder 14"/>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2000">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710" indent="0">
              <a:buNone/>
              <a:tabLst>
                <a:tab pos="344170" algn="l"/>
              </a:tabLst>
              <a:defRPr sz="2400">
                <a:solidFill>
                  <a:schemeClr val="tx1"/>
                </a:solidFill>
                <a:latin typeface="Consolas" panose="020B0609020204030204" pitchFamily="49" charset="0"/>
                <a:cs typeface="Consolas" panose="020B0609020204030204" pitchFamily="49" charset="0"/>
              </a:defRPr>
            </a:lvl2pPr>
            <a:lvl3pPr marL="584835" indent="0">
              <a:buNone/>
              <a:tabLst>
                <a:tab pos="569595" algn="l"/>
              </a:tabLst>
              <a:defRPr sz="2400">
                <a:solidFill>
                  <a:schemeClr val="tx1"/>
                </a:solidFill>
                <a:latin typeface="Consolas" panose="020B0609020204030204" pitchFamily="49" charset="0"/>
                <a:cs typeface="Consolas" panose="020B0609020204030204" pitchFamily="49" charset="0"/>
              </a:defRPr>
            </a:lvl3pPr>
            <a:lvl4pPr marL="814705"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25"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600" indent="0">
              <a:buNone/>
              <a:defRPr sz="2400">
                <a:solidFill>
                  <a:srgbClr val="2F2F2F"/>
                </a:solidFill>
                <a:latin typeface="Segoe UI" panose="020B0502040204020203" pitchFamily="34" charset="0"/>
                <a:cs typeface="Segoe UI" panose="020B0502040204020203" pitchFamily="34" charset="0"/>
              </a:defRPr>
            </a:lvl2pPr>
            <a:lvl3pPr marL="457200" indent="0">
              <a:buNone/>
              <a:defRPr/>
            </a:lvl3pPr>
            <a:lvl4pPr marL="685800" indent="0">
              <a:buNone/>
              <a:defRPr/>
            </a:lvl4pPr>
            <a:lvl5pPr marL="914400" indent="0">
              <a:buNone/>
              <a:defRPr/>
            </a:lvl5pPr>
          </a:lstStyle>
          <a:p>
            <a:pPr lvl="0"/>
            <a:r>
              <a:rPr lang="en-US"/>
              <a:t>Click to edit text</a:t>
            </a:r>
          </a:p>
        </p:txBody>
      </p:sp>
      <p:sp>
        <p:nvSpPr>
          <p:cNvPr id="5" name="Rectangle 4"/>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17" name="Text Placeholder 14"/>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2000">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71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200"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070"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2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3" name="Title 2"/>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2000">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71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200"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070"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2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600" indent="0">
              <a:buNone/>
              <a:defRPr sz="2400">
                <a:solidFill>
                  <a:srgbClr val="2F2F2F"/>
                </a:solidFill>
                <a:latin typeface="Segoe UI" panose="020B0502040204020203" pitchFamily="34" charset="0"/>
                <a:cs typeface="Segoe UI" panose="020B0502040204020203" pitchFamily="34" charset="0"/>
              </a:defRPr>
            </a:lvl2pPr>
            <a:lvl3pPr marL="457200" indent="0">
              <a:buNone/>
              <a:defRPr/>
            </a:lvl3pPr>
            <a:lvl4pPr marL="685800" indent="0">
              <a:buNone/>
              <a:defRPr/>
            </a:lvl4pPr>
            <a:lvl5pPr marL="914400" indent="0">
              <a:buNone/>
              <a:defRPr/>
            </a:lvl5pPr>
          </a:lstStyle>
          <a:p>
            <a:pPr lvl="0"/>
            <a:r>
              <a:rPr lang="en-US"/>
              <a:t>Click to edit text</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de Right s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200" indent="0">
              <a:buNone/>
              <a:defRPr/>
            </a:lvl3pPr>
            <a:lvl4pPr marL="685800" indent="0">
              <a:buNone/>
              <a:defRPr/>
            </a:lvl4pPr>
            <a:lvl5pPr marL="914400" indent="0">
              <a:buNone/>
              <a:defRPr/>
            </a:lvl5pPr>
          </a:lstStyle>
          <a:p>
            <a:pPr lvl="0"/>
            <a:r>
              <a:rPr lang="en-US"/>
              <a:t>Click to edit text</a:t>
            </a:r>
          </a:p>
        </p:txBody>
      </p:sp>
      <p:sp>
        <p:nvSpPr>
          <p:cNvPr id="3" name="Rectangle 2"/>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19" name="Text Placeholder 14"/>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2000">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71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200"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070"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2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p:cNvSpPr>
            <a:spLocks noGrp="1"/>
          </p:cNvSpPr>
          <p:nvPr>
            <p:ph type="dt" sz="half" idx="10"/>
          </p:nvPr>
        </p:nvSpPr>
        <p:spPr/>
        <p:txBody>
          <a:bodyPr/>
          <a:lstStyle/>
          <a:p>
            <a:fld id="{0A627400-D089-7447-864B-77479EBD4214}"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de Left sde">
    <p:spTree>
      <p:nvGrpSpPr>
        <p:cNvPr id="1" name=""/>
        <p:cNvGrpSpPr/>
        <p:nvPr/>
      </p:nvGrpSpPr>
      <p:grpSpPr>
        <a:xfrm>
          <a:off x="0" y="0"/>
          <a:ext cx="0" cy="0"/>
          <a:chOff x="0" y="0"/>
          <a:chExt cx="0" cy="0"/>
        </a:xfrm>
      </p:grpSpPr>
      <p:sp>
        <p:nvSpPr>
          <p:cNvPr id="3" name="Rectangle 2"/>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2" name="Title 1"/>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2000">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71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200"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070"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2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200" indent="0">
              <a:buNone/>
              <a:defRPr/>
            </a:lvl3pPr>
            <a:lvl4pPr marL="685800" indent="0">
              <a:buNone/>
              <a:defRPr/>
            </a:lvl4pPr>
            <a:lvl5pPr marL="914400" indent="0">
              <a:buNone/>
              <a:defRPr/>
            </a:lvl5pPr>
          </a:lstStyle>
          <a:p>
            <a:pPr lvl="0"/>
            <a:r>
              <a:rPr lang="en-US"/>
              <a:t>Click to edit text</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p:cNvPicPr>
            <a:picLocks noChangeAspect="1"/>
          </p:cNvPicPr>
          <p:nvPr userDrawn="1"/>
        </p:nvPicPr>
        <p:blipFill>
          <a:blip r:embed="rId2"/>
          <a:stretch>
            <a:fillRect/>
          </a:stretch>
        </p:blipFill>
        <p:spPr>
          <a:xfrm>
            <a:off x="1" y="0"/>
            <a:ext cx="12192000" cy="6858000"/>
          </a:xfrm>
          <a:prstGeom prst="rect">
            <a:avLst/>
          </a:prstGeom>
          <a:ln w="12700">
            <a:miter lim="400000"/>
            <a:headEnd/>
            <a:tailEnd/>
          </a:ln>
        </p:spPr>
      </p:pic>
      <p:pic>
        <p:nvPicPr>
          <p:cNvPr id="7" name="Image" descr="Image"/>
          <p:cNvPicPr>
            <a:picLocks noChangeAspect="1"/>
          </p:cNvPicPr>
          <p:nvPr userDrawn="1"/>
        </p:nvPicPr>
        <p:blipFill>
          <a:blip r:embed="rId3"/>
          <a:stretch>
            <a:fillRect/>
          </a:stretch>
        </p:blipFill>
        <p:spPr>
          <a:xfrm>
            <a:off x="1714" y="702519"/>
            <a:ext cx="12190286" cy="6155481"/>
          </a:xfrm>
          <a:prstGeom prst="rect">
            <a:avLst/>
          </a:prstGeom>
          <a:ln w="12700">
            <a:miter lim="400000"/>
            <a:headEnd/>
            <a:tailEnd/>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815"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 or subtitle</a:t>
            </a:r>
          </a:p>
        </p:txBody>
      </p:sp>
    </p:spTree>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p:cNvPicPr>
            <a:picLocks noChangeAspect="1"/>
          </p:cNvPicPr>
          <p:nvPr userDrawn="1"/>
        </p:nvPicPr>
        <p:blipFill>
          <a:blip r:embed="rId2"/>
          <a:stretch>
            <a:fillRect/>
          </a:stretch>
        </p:blipFill>
        <p:spPr>
          <a:xfrm>
            <a:off x="1" y="0"/>
            <a:ext cx="12192000" cy="6858000"/>
          </a:xfrm>
          <a:prstGeom prst="rect">
            <a:avLst/>
          </a:prstGeom>
          <a:ln w="12700">
            <a:miter lim="400000"/>
            <a:headEnd/>
            <a:tailEnd/>
          </a:ln>
        </p:spPr>
      </p:pic>
      <p:pic>
        <p:nvPicPr>
          <p:cNvPr id="6" name="Image" descr="Image"/>
          <p:cNvPicPr>
            <a:picLocks noChangeAspect="1"/>
          </p:cNvPicPr>
          <p:nvPr userDrawn="1"/>
        </p:nvPicPr>
        <p:blipFill>
          <a:blip r:embed="rId3"/>
          <a:stretch>
            <a:fillRect/>
          </a:stretch>
        </p:blipFill>
        <p:spPr>
          <a:xfrm>
            <a:off x="1714" y="702519"/>
            <a:ext cx="12190286" cy="6155481"/>
          </a:xfrm>
          <a:prstGeom prst="rect">
            <a:avLst/>
          </a:prstGeom>
          <a:ln w="12700">
            <a:miter lim="400000"/>
            <a:headEnd/>
            <a:tailEnd/>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815"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Section title</a:t>
            </a:r>
          </a:p>
        </p:txBody>
      </p:sp>
    </p:spTree>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815"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Section title</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spAutoFit/>
          </a:bodyPr>
          <a:lstStyle/>
          <a:p>
            <a:pPr defTabSz="932180" eaLnBrk="0" hangingPunct="0"/>
            <a:r>
              <a:rPr lang="en-US" sz="700">
                <a:solidFill>
                  <a:schemeClr val="tx1"/>
                </a:solidFill>
                <a:cs typeface="Segoe UI" panose="020B0502040204020203" pitchFamily="34" charset="0"/>
              </a:rPr>
              <a:t>© Copyright Microsoft Corporation. All rights reserved. </a:t>
            </a:r>
          </a:p>
        </p:txBody>
      </p:sp>
      <p:pic>
        <p:nvPicPr>
          <p:cNvPr id="5" name="MS logo white - EMF" descr="Microsoft logo white text version"/>
          <p:cNvPicPr>
            <a:picLocks noChangeAspect="1"/>
          </p:cNvPicPr>
          <p:nvPr userDrawn="1"/>
        </p:nvPicPr>
        <p:blipFill>
          <a:blip r:embed="rId2"/>
          <a:stretch>
            <a:fillRect/>
          </a:stretch>
        </p:blipFill>
        <p:spPr bwMode="black">
          <a:xfrm>
            <a:off x="584200" y="585788"/>
            <a:ext cx="1366245" cy="292608"/>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p>
        </p:txBody>
      </p:sp>
      <p:sp>
        <p:nvSpPr>
          <p:cNvPr id="5" name="Text Placeholder 4"/>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anose="020B0604020202020204" pitchFamily="34" charset="0"/>
              <a:buNone/>
              <a:defRPr sz="3700" spc="-51" baseline="0">
                <a:solidFill>
                  <a:srgbClr val="000000"/>
                </a:soli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a:t>Next:</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4AD8191-20E1-44E5-8464-744F26504396}"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89E5D-9593-45A4-B3BE-6FBEFD60F270}" type="slidenum">
              <a:rPr lang="en-US" smtClean="0"/>
              <a:t>‹#›</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768435-DD3B-A64A-83AE-6E1472C734DE}"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5DC4AA-26C1-8546-A5E8-BF0EE6480C6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627400-D089-7447-864B-77479EBD4214}" type="datetimeFigureOut">
              <a:rPr lang="en-US" smtClean="0"/>
              <a:t>4/3/2021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6" name="Chart 5"/>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768435-DD3B-A64A-83AE-6E1472C734DE}"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5DC4AA-26C1-8546-A5E8-BF0EE6480C6E}" type="slidenum">
              <a:rPr lang="en-US" smtClean="0"/>
              <a:t>‹#›</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A627400-D089-7447-864B-77479EBD4214}"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627400-D089-7447-864B-77479EBD4214}"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66666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27400-D089-7447-864B-77479EBD4214}"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627400-D089-7447-864B-77479EBD4214}" type="datetimeFigureOut">
              <a:rPr lang="en-US" smtClean="0"/>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627400-D089-7447-864B-77479EBD4214}" type="datetimeFigureOut">
              <a:rPr lang="en-US" smtClean="0"/>
              <a:t>4/3/2021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p:cNvSpPr>
            <a:spLocks noGrp="1"/>
          </p:cNvSpPr>
          <p:nvPr>
            <p:ph type="dt" sz="half" idx="10"/>
          </p:nvPr>
        </p:nvSpPr>
        <p:spPr/>
        <p:txBody>
          <a:bodyPr/>
          <a:lstStyle/>
          <a:p>
            <a:fld id="{0A627400-D089-7447-864B-77479EBD4214}"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627400-D089-7447-864B-77479EBD4214}" type="datetimeFigureOut">
              <a:rPr lang="en-US" smtClean="0"/>
              <a:t>4/3/2021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6" name="Chart 5"/>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4/3/2021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7" name="Diagram 6"/>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4/3/2021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4/3/2021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7" name="Diagram 6"/>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27400-D089-7447-864B-77479EBD4214}" type="datetimeFigureOut">
              <a:rPr lang="en-US" smtClean="0"/>
              <a:t>4/3/2021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4/3/2021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9" Type="http://schemas.openxmlformats.org/officeDocument/2006/relationships/slideLayout" Target="../slideLayouts/slideLayout64.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34" Type="http://schemas.openxmlformats.org/officeDocument/2006/relationships/slideLayout" Target="../slideLayouts/slideLayout59.xml"/><Relationship Id="rId42" Type="http://schemas.openxmlformats.org/officeDocument/2006/relationships/slideLayout" Target="../slideLayouts/slideLayout67.xml"/><Relationship Id="rId47" Type="http://schemas.openxmlformats.org/officeDocument/2006/relationships/image" Target="../media/image5.emf"/><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33" Type="http://schemas.openxmlformats.org/officeDocument/2006/relationships/slideLayout" Target="../slideLayouts/slideLayout58.xml"/><Relationship Id="rId38" Type="http://schemas.openxmlformats.org/officeDocument/2006/relationships/slideLayout" Target="../slideLayouts/slideLayout63.xml"/><Relationship Id="rId46" Type="http://schemas.openxmlformats.org/officeDocument/2006/relationships/theme" Target="../theme/theme3.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41" Type="http://schemas.openxmlformats.org/officeDocument/2006/relationships/slideLayout" Target="../slideLayouts/slideLayout66.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32" Type="http://schemas.openxmlformats.org/officeDocument/2006/relationships/slideLayout" Target="../slideLayouts/slideLayout57.xml"/><Relationship Id="rId37" Type="http://schemas.openxmlformats.org/officeDocument/2006/relationships/slideLayout" Target="../slideLayouts/slideLayout62.xml"/><Relationship Id="rId40" Type="http://schemas.openxmlformats.org/officeDocument/2006/relationships/slideLayout" Target="../slideLayouts/slideLayout65.xml"/><Relationship Id="rId45" Type="http://schemas.openxmlformats.org/officeDocument/2006/relationships/slideLayout" Target="../slideLayouts/slideLayout70.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36" Type="http://schemas.openxmlformats.org/officeDocument/2006/relationships/slideLayout" Target="../slideLayouts/slideLayout61.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31" Type="http://schemas.openxmlformats.org/officeDocument/2006/relationships/slideLayout" Target="../slideLayouts/slideLayout56.xml"/><Relationship Id="rId44" Type="http://schemas.openxmlformats.org/officeDocument/2006/relationships/slideLayout" Target="../slideLayouts/slideLayout69.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slideLayout" Target="../slideLayouts/slideLayout55.xml"/><Relationship Id="rId35" Type="http://schemas.openxmlformats.org/officeDocument/2006/relationships/slideLayout" Target="../slideLayouts/slideLayout60.xml"/><Relationship Id="rId43"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theme" Target="../theme/theme4.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t>4/3/2021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t>4/3/2021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p:cNvGrpSpPr/>
          <p:nvPr userDrawn="1"/>
        </p:nvGrpSpPr>
        <p:grpSpPr>
          <a:xfrm>
            <a:off x="0" y="0"/>
            <a:ext cx="12192000" cy="6858000"/>
            <a:chOff x="0" y="0"/>
            <a:chExt cx="12192000" cy="6858000"/>
          </a:xfrm>
        </p:grpSpPr>
        <p:cxnSp>
          <p:nvCxnSpPr>
            <p:cNvPr id="7" name="Straight Connector 6"/>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35" name=".32 square" hidden="1"/>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p:cNvPicPr>
            <a:picLocks noChangeAspect="1"/>
          </p:cNvPicPr>
          <p:nvPr userDrawn="1"/>
        </p:nvPicPr>
        <p:blipFill rotWithShape="1">
          <a:blip r:embed="rId47"/>
          <a:srcRect l="762"/>
          <a:stretch>
            <a:fillRect/>
          </a:stretch>
        </p:blipFill>
        <p:spPr>
          <a:xfrm rot="5400000">
            <a:off x="9509760" y="2843773"/>
            <a:ext cx="6858000" cy="1170455"/>
          </a:xfrm>
          <a:prstGeom prst="rect">
            <a:avLst/>
          </a:prstGeom>
        </p:spPr>
      </p:pic>
    </p:spTree>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 id="2147483711" r:id="rId25"/>
    <p:sldLayoutId id="2147483712" r:id="rId26"/>
    <p:sldLayoutId id="2147483713" r:id="rId27"/>
    <p:sldLayoutId id="2147483714" r:id="rId28"/>
    <p:sldLayoutId id="2147483715" r:id="rId29"/>
    <p:sldLayoutId id="2147483716" r:id="rId30"/>
    <p:sldLayoutId id="2147483717" r:id="rId31"/>
    <p:sldLayoutId id="2147483718" r:id="rId32"/>
    <p:sldLayoutId id="2147483719" r:id="rId33"/>
    <p:sldLayoutId id="2147483720" r:id="rId34"/>
    <p:sldLayoutId id="2147483721" r:id="rId35"/>
    <p:sldLayoutId id="2147483722" r:id="rId36"/>
    <p:sldLayoutId id="2147483723" r:id="rId37"/>
    <p:sldLayoutId id="2147483724" r:id="rId38"/>
    <p:sldLayoutId id="2147483725" r:id="rId39"/>
    <p:sldLayoutId id="2147483726" r:id="rId40"/>
    <p:sldLayoutId id="2147483727" r:id="rId41"/>
    <p:sldLayoutId id="2147483728" r:id="rId42"/>
    <p:sldLayoutId id="2147483729" r:id="rId43"/>
    <p:sldLayoutId id="2147483730" r:id="rId44"/>
    <p:sldLayoutId id="2147483731" r:id="rId45"/>
  </p:sldLayoutIdLst>
  <p:hf sldNum="0" hdr="0" ftr="0" dt="0"/>
  <p:txStyles>
    <p:titleStyle>
      <a:lvl1pPr algn="l" defTabSz="932815"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anose="020B0502040204020203" pitchFamily="34" charset="0"/>
        </a:defRPr>
      </a:lvl1pPr>
    </p:titleStyle>
    <p:bodyStyle>
      <a:lvl1pPr marL="228600" marR="0" indent="-228600"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2800" kern="1200" spc="0" baseline="0">
          <a:solidFill>
            <a:schemeClr val="tx1"/>
          </a:solidFill>
          <a:latin typeface="+mn-lt"/>
          <a:ea typeface="+mn-ea"/>
          <a:cs typeface="Segoe UI" panose="020B0502040204020203" pitchFamily="34" charset="0"/>
        </a:defRPr>
      </a:lvl1pPr>
      <a:lvl2pPr marL="457200" marR="0" indent="-228600"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3280" marR="0" indent="-18097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4255" marR="0" indent="-16827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t>4/3/2021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txStyles>
    <p:titleStyle>
      <a:lvl1pPr algn="l" defTabSz="914400" rtl="0" eaLnBrk="1" latinLnBrk="0" hangingPunct="1">
        <a:lnSpc>
          <a:spcPct val="90000"/>
        </a:lnSpc>
        <a:spcBef>
          <a:spcPct val="0"/>
        </a:spcBef>
        <a:buNone/>
        <a:defRPr sz="4400" kern="1200">
          <a:solidFill>
            <a:schemeClr val="accent2">
              <a:lumMod val="50000"/>
            </a:schemeClr>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3.xml"/><Relationship Id="rId4" Type="http://schemas.openxmlformats.org/officeDocument/2006/relationships/image" Target="../media/image18.sv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image" Target="../media/image18.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8.sv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21.sv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6">
            <a:lumMod val="75000"/>
          </a:schemeClr>
        </a:solidFill>
        <a:effectLst/>
      </p:bgPr>
    </p:bg>
    <p:spTree>
      <p:nvGrpSpPr>
        <p:cNvPr id="1" name=""/>
        <p:cNvGrpSpPr/>
        <p:nvPr/>
      </p:nvGrpSpPr>
      <p:grpSpPr>
        <a:xfrm>
          <a:off x="0" y="0"/>
          <a:ext cx="0" cy="0"/>
          <a:chOff x="0" y="0"/>
          <a:chExt cx="0" cy="0"/>
        </a:xfrm>
      </p:grpSpPr>
      <p:sp>
        <p:nvSpPr>
          <p:cNvPr id="4" name="Title 2"/>
          <p:cNvSpPr>
            <a:spLocks noGrp="1"/>
          </p:cNvSpPr>
          <p:nvPr/>
        </p:nvSpPr>
        <p:spPr>
          <a:xfrm>
            <a:off x="4535382" y="2979516"/>
            <a:ext cx="6841864" cy="7581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b="1" kern="0" dirty="0">
                <a:solidFill>
                  <a:schemeClr val="tx1"/>
                </a:solidFill>
                <a:latin typeface="Open Sans" panose="020B0606030504020204"/>
                <a:sym typeface="+mn-ea"/>
              </a:rPr>
              <a:t>#7       </a:t>
            </a:r>
            <a:r>
              <a:rPr lang="zh-CN" altLang="en-US" sz="4800" b="1" kern="0" dirty="0">
                <a:solidFill>
                  <a:schemeClr val="tx1"/>
                </a:solidFill>
                <a:latin typeface="Open Sans" panose="020B0606030504020204"/>
                <a:sym typeface="+mn-ea"/>
              </a:rPr>
              <a:t>加密、身份认证</a:t>
            </a:r>
            <a:endParaRPr lang="en-US" sz="4800" dirty="0">
              <a:solidFill>
                <a:schemeClr val="tx1"/>
              </a:solidFill>
              <a:latin typeface="微软雅黑" panose="020B0503020204020204" pitchFamily="34" charset="-122"/>
              <a:ea typeface="微软雅黑" panose="020B0503020204020204" pitchFamily="34" charset="-122"/>
            </a:endParaRPr>
          </a:p>
        </p:txBody>
      </p:sp>
      <p:pic>
        <p:nvPicPr>
          <p:cNvPr id="7" name="图片 6" descr="hero"/>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5714" y="2383046"/>
            <a:ext cx="3154464" cy="4107322"/>
          </a:xfrm>
          <a:prstGeom prst="rect">
            <a:avLst/>
          </a:prstGeom>
        </p:spPr>
      </p:pic>
      <p:sp>
        <p:nvSpPr>
          <p:cNvPr id="9" name="矩形 8">
            <a:extLst>
              <a:ext uri="{FF2B5EF4-FFF2-40B4-BE49-F238E27FC236}">
                <a16:creationId xmlns:a16="http://schemas.microsoft.com/office/drawing/2014/main" id="{A76EC6C5-F9B2-43CE-BE45-CBB230D51706}"/>
              </a:ext>
            </a:extLst>
          </p:cNvPr>
          <p:cNvSpPr/>
          <p:nvPr/>
        </p:nvSpPr>
        <p:spPr>
          <a:xfrm>
            <a:off x="8493615" y="162899"/>
            <a:ext cx="3698385" cy="369332"/>
          </a:xfrm>
          <a:prstGeom prst="rect">
            <a:avLst/>
          </a:prstGeom>
        </p:spPr>
        <p:txBody>
          <a:bodyPr wrap="none">
            <a:spAutoFit/>
          </a:bodyPr>
          <a:lstStyle/>
          <a:p>
            <a:r>
              <a:rPr lang="en-US" altLang="zh-CN" dirty="0" err="1">
                <a:latin typeface="微软雅黑" panose="020B0503020204020204" pitchFamily="34" charset="-122"/>
                <a:ea typeface="微软雅黑" panose="020B0503020204020204" pitchFamily="34" charset="-122"/>
              </a:rPr>
              <a:t>.Net</a:t>
            </a:r>
            <a:r>
              <a:rPr lang="en-US" altLang="zh-CN" dirty="0">
                <a:latin typeface="微软雅黑" panose="020B0503020204020204" pitchFamily="34" charset="-122"/>
                <a:ea typeface="微软雅黑" panose="020B0503020204020204" pitchFamily="34" charset="-122"/>
              </a:rPr>
              <a:t> core 3.1 </a:t>
            </a:r>
            <a:r>
              <a:rPr lang="en-US" altLang="zh-CN" dirty="0" err="1">
                <a:latin typeface="微软雅黑" panose="020B0503020204020204" pitchFamily="34" charset="-122"/>
                <a:ea typeface="微软雅黑" panose="020B0503020204020204" pitchFamily="34" charset="-122"/>
              </a:rPr>
              <a:t>Dotnetty</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实战系列</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0" y="362526"/>
            <a:ext cx="2259623"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zh-CN" altLang="en-US" sz="4800" dirty="0">
                <a:solidFill>
                  <a:schemeClr val="tx1"/>
                </a:solidFill>
                <a:latin typeface="微软雅黑" panose="020B0503020204020204" pitchFamily="34" charset="-122"/>
                <a:ea typeface="微软雅黑" panose="020B0503020204020204" pitchFamily="34" charset="-122"/>
              </a:rPr>
              <a:t>概要</a:t>
            </a:r>
            <a:endPar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endParaRPr>
          </a:p>
        </p:txBody>
      </p:sp>
      <p:pic>
        <p:nvPicPr>
          <p:cNvPr id="7" name="Graphic 7">
            <a:extLst>
              <a:ext uri="{FF2B5EF4-FFF2-40B4-BE49-F238E27FC236}">
                <a16:creationId xmlns:a16="http://schemas.microsoft.com/office/drawing/2014/main" id="{5391EC66-63CB-4340-BB02-47FD379237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8622" y="4673821"/>
            <a:ext cx="2578100" cy="1917700"/>
          </a:xfrm>
          <a:prstGeom prst="rect">
            <a:avLst/>
          </a:prstGeom>
        </p:spPr>
      </p:pic>
      <p:sp>
        <p:nvSpPr>
          <p:cNvPr id="5" name="矩形 4">
            <a:extLst>
              <a:ext uri="{FF2B5EF4-FFF2-40B4-BE49-F238E27FC236}">
                <a16:creationId xmlns:a16="http://schemas.microsoft.com/office/drawing/2014/main" id="{ABF8FDBC-9F10-4CE3-B48B-FDF1FEED64E4}"/>
              </a:ext>
            </a:extLst>
          </p:cNvPr>
          <p:cNvSpPr/>
          <p:nvPr/>
        </p:nvSpPr>
        <p:spPr>
          <a:xfrm>
            <a:off x="632154" y="1560636"/>
            <a:ext cx="4370669" cy="523220"/>
          </a:xfrm>
          <a:prstGeom prst="rect">
            <a:avLst/>
          </a:prstGeom>
        </p:spPr>
        <p:txBody>
          <a:bodyPr wrap="square">
            <a:spAutoFit/>
          </a:bodyPr>
          <a:lstStyle/>
          <a:p>
            <a:r>
              <a:rPr lang="en-US" altLang="zh-CN" sz="2800" b="1" dirty="0">
                <a:solidFill>
                  <a:schemeClr val="tx2"/>
                </a:solidFill>
              </a:rPr>
              <a:t>Part 1      </a:t>
            </a:r>
            <a:r>
              <a:rPr lang="zh-CN" altLang="en-US" sz="2800" b="1" dirty="0">
                <a:solidFill>
                  <a:schemeClr val="tx2"/>
                </a:solidFill>
              </a:rPr>
              <a:t>加密、身份验证</a:t>
            </a:r>
            <a:endParaRPr lang="en-US" altLang="zh-CN" sz="2800" b="1" dirty="0"/>
          </a:p>
        </p:txBody>
      </p:sp>
    </p:spTree>
    <p:extLst>
      <p:ext uri="{BB962C8B-B14F-4D97-AF65-F5344CB8AC3E}">
        <p14:creationId xmlns:p14="http://schemas.microsoft.com/office/powerpoint/2010/main" val="2165447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1" y="362526"/>
            <a:ext cx="6096000"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P</a:t>
            </a:r>
            <a:r>
              <a:rPr lang="en-US" altLang="zh-CN"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art1 </a:t>
            </a:r>
            <a:r>
              <a:rPr lang="zh-CN" altLang="en-US" b="1" dirty="0"/>
              <a:t>加密、身份验证</a:t>
            </a:r>
            <a:endParaRPr lang="en-US" altLang="zh-CN" b="1" dirty="0"/>
          </a:p>
        </p:txBody>
      </p:sp>
      <p:pic>
        <p:nvPicPr>
          <p:cNvPr id="7" name="Graphic 7">
            <a:extLst>
              <a:ext uri="{FF2B5EF4-FFF2-40B4-BE49-F238E27FC236}">
                <a16:creationId xmlns:a16="http://schemas.microsoft.com/office/drawing/2014/main" id="{5391EC66-63CB-4340-BB02-47FD379237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8622" y="4673821"/>
            <a:ext cx="2578100" cy="1917700"/>
          </a:xfrm>
          <a:prstGeom prst="rect">
            <a:avLst/>
          </a:prstGeom>
        </p:spPr>
      </p:pic>
      <p:sp>
        <p:nvSpPr>
          <p:cNvPr id="2" name="矩形 1">
            <a:extLst>
              <a:ext uri="{FF2B5EF4-FFF2-40B4-BE49-F238E27FC236}">
                <a16:creationId xmlns:a16="http://schemas.microsoft.com/office/drawing/2014/main" id="{02D90222-F50C-48FF-BBED-55CCE65C1A84}"/>
              </a:ext>
            </a:extLst>
          </p:cNvPr>
          <p:cNvSpPr/>
          <p:nvPr/>
        </p:nvSpPr>
        <p:spPr>
          <a:xfrm>
            <a:off x="568568" y="1423996"/>
            <a:ext cx="10843847" cy="1877437"/>
          </a:xfrm>
          <a:prstGeom prst="rect">
            <a:avLst/>
          </a:prstGeom>
        </p:spPr>
        <p:txBody>
          <a:bodyPr wrap="square">
            <a:spAutoFit/>
          </a:bodyPr>
          <a:lstStyle/>
          <a:p>
            <a:r>
              <a:rPr lang="zh-CN" altLang="en-US" sz="1600" dirty="0">
                <a:latin typeface="Helvetica Neue"/>
              </a:rPr>
              <a:t>这里主要谈论的是</a:t>
            </a:r>
            <a:r>
              <a:rPr lang="en-US" altLang="zh-CN" sz="1600" dirty="0">
                <a:latin typeface="Helvetica Neue"/>
              </a:rPr>
              <a:t>Socket</a:t>
            </a:r>
            <a:r>
              <a:rPr lang="zh-CN" altLang="en-US" sz="1600" dirty="0">
                <a:latin typeface="Helvetica Neue"/>
              </a:rPr>
              <a:t>交互当中加密方式。我们先来认识一下有哪些方式可以加密；</a:t>
            </a:r>
            <a:endParaRPr lang="en-US" altLang="zh-CN" sz="1600" dirty="0">
              <a:latin typeface="Helvetica Neue"/>
            </a:endParaRPr>
          </a:p>
          <a:p>
            <a:r>
              <a:rPr lang="zh-CN" altLang="en-US" sz="1600" b="0" i="0" dirty="0">
                <a:effectLst/>
                <a:latin typeface="Helvetica Neue"/>
              </a:rPr>
              <a:t>本章会讲到的加密方式</a:t>
            </a:r>
            <a:r>
              <a:rPr lang="en-US" altLang="zh-CN" sz="1600" b="0" i="0" dirty="0">
                <a:effectLst/>
                <a:latin typeface="Helvetica Neue"/>
              </a:rPr>
              <a:t>MD5</a:t>
            </a:r>
            <a:r>
              <a:rPr lang="zh-CN" altLang="en-US" sz="1600" b="0" i="0" dirty="0">
                <a:effectLst/>
                <a:latin typeface="Helvetica Neue"/>
              </a:rPr>
              <a:t>、</a:t>
            </a:r>
            <a:r>
              <a:rPr lang="en-US" altLang="zh-CN" sz="1600" dirty="0">
                <a:latin typeface="Helvetica Neue"/>
              </a:rPr>
              <a:t>SHA2</a:t>
            </a:r>
            <a:r>
              <a:rPr lang="zh-CN" altLang="en-US" sz="1600" b="0" i="0" dirty="0">
                <a:effectLst/>
                <a:latin typeface="Helvetica Neue"/>
              </a:rPr>
              <a:t>、随机字符串、</a:t>
            </a:r>
            <a:r>
              <a:rPr lang="en-US" altLang="zh-CN" sz="1600" dirty="0" err="1"/>
              <a:t>Bcrypt</a:t>
            </a:r>
            <a:r>
              <a:rPr lang="en-US" altLang="zh-CN" sz="1600" dirty="0"/>
              <a:t> </a:t>
            </a:r>
            <a:r>
              <a:rPr lang="zh-CN" altLang="en-US" sz="1600" b="0" i="0" dirty="0">
                <a:effectLst/>
                <a:latin typeface="Helvetica Neue"/>
              </a:rPr>
              <a:t>。</a:t>
            </a:r>
            <a:endParaRPr lang="en-US" altLang="zh-CN" sz="1600" b="0" i="0" dirty="0">
              <a:effectLst/>
              <a:latin typeface="Helvetica Neue"/>
            </a:endParaRPr>
          </a:p>
          <a:p>
            <a:endParaRPr lang="en-US" altLang="zh-CN" sz="1600" b="0" i="0" dirty="0">
              <a:effectLst/>
              <a:latin typeface="Helvetica Neue"/>
            </a:endParaRPr>
          </a:p>
          <a:p>
            <a:r>
              <a:rPr lang="en-US" altLang="zh-CN" sz="1600" b="0" i="0" dirty="0">
                <a:effectLst/>
                <a:latin typeface="Helvetica Neue"/>
              </a:rPr>
              <a:t>MD5: </a:t>
            </a:r>
            <a:r>
              <a:rPr lang="zh-CN" altLang="en-US" sz="1600" dirty="0">
                <a:latin typeface="Helvetica Neue"/>
              </a:rPr>
              <a:t> 原字符信息被修改任意字符该加密后的内容字符串将会产生变化，用于确保传输信息一致。</a:t>
            </a:r>
            <a:endParaRPr lang="en-US" altLang="zh-CN" sz="1600" b="0" i="0" dirty="0">
              <a:effectLst/>
              <a:latin typeface="Helvetica Neue"/>
            </a:endParaRPr>
          </a:p>
          <a:p>
            <a:r>
              <a:rPr lang="en-US" altLang="zh-CN" sz="1600" dirty="0">
                <a:latin typeface="Helvetica Neue"/>
              </a:rPr>
              <a:t>SHA2: </a:t>
            </a:r>
            <a:r>
              <a:rPr lang="zh-CN" altLang="en-US" sz="1600" dirty="0">
                <a:latin typeface="Helvetica Neue"/>
              </a:rPr>
              <a:t>和</a:t>
            </a:r>
            <a:r>
              <a:rPr lang="en-US" altLang="zh-CN" sz="1600" dirty="0">
                <a:latin typeface="Helvetica Neue"/>
              </a:rPr>
              <a:t>MD5</a:t>
            </a:r>
            <a:r>
              <a:rPr lang="zh-CN" altLang="en-US" sz="1600">
                <a:latin typeface="Helvetica Neue"/>
              </a:rPr>
              <a:t>比较类似。安全性更高一点。</a:t>
            </a:r>
            <a:endParaRPr lang="en-US" altLang="zh-CN" sz="1600">
              <a:latin typeface="Helvetica Neue"/>
            </a:endParaRPr>
          </a:p>
          <a:p>
            <a:r>
              <a:rPr lang="zh-CN" altLang="en-US" sz="1600" b="0" i="0" dirty="0">
                <a:effectLst/>
                <a:latin typeface="Helvetica Neue"/>
              </a:rPr>
              <a:t>随机字符串：</a:t>
            </a:r>
            <a:r>
              <a:rPr lang="en-US" altLang="zh-CN" dirty="0"/>
              <a:t> https://github.com/night-king/weixinSDK</a:t>
            </a:r>
            <a:endParaRPr lang="en-US" altLang="zh-CN" sz="1600" b="0" i="0" dirty="0">
              <a:effectLst/>
              <a:latin typeface="Helvetica Neue"/>
            </a:endParaRPr>
          </a:p>
          <a:p>
            <a:r>
              <a:rPr lang="en-US" altLang="zh-CN" dirty="0" err="1"/>
              <a:t>Bcrypt</a:t>
            </a:r>
            <a:r>
              <a:rPr lang="zh-CN" altLang="en-US" dirty="0"/>
              <a:t>：生成的密文是</a:t>
            </a:r>
            <a:r>
              <a:rPr lang="en-US" altLang="zh-CN" dirty="0"/>
              <a:t>60</a:t>
            </a:r>
            <a:r>
              <a:rPr lang="zh-CN" altLang="en-US" dirty="0"/>
              <a:t>位，且每次加密的值都是不一样的。</a:t>
            </a:r>
            <a:endParaRPr lang="en-US" altLang="zh-CN" dirty="0"/>
          </a:p>
        </p:txBody>
      </p:sp>
      <p:pic>
        <p:nvPicPr>
          <p:cNvPr id="4" name="图片 3">
            <a:extLst>
              <a:ext uri="{FF2B5EF4-FFF2-40B4-BE49-F238E27FC236}">
                <a16:creationId xmlns:a16="http://schemas.microsoft.com/office/drawing/2014/main" id="{AF32025F-9500-4503-87A2-AE2B51F9C91C}"/>
              </a:ext>
            </a:extLst>
          </p:cNvPr>
          <p:cNvPicPr>
            <a:picLocks noChangeAspect="1"/>
          </p:cNvPicPr>
          <p:nvPr/>
        </p:nvPicPr>
        <p:blipFill>
          <a:blip r:embed="rId5"/>
          <a:stretch>
            <a:fillRect/>
          </a:stretch>
        </p:blipFill>
        <p:spPr>
          <a:xfrm>
            <a:off x="667548" y="3841571"/>
            <a:ext cx="6464618" cy="2415843"/>
          </a:xfrm>
          <a:prstGeom prst="rect">
            <a:avLst/>
          </a:prstGeom>
        </p:spPr>
      </p:pic>
    </p:spTree>
    <p:extLst>
      <p:ext uri="{BB962C8B-B14F-4D97-AF65-F5344CB8AC3E}">
        <p14:creationId xmlns:p14="http://schemas.microsoft.com/office/powerpoint/2010/main" val="3880162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0" y="362526"/>
            <a:ext cx="6787661"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P</a:t>
            </a:r>
            <a:r>
              <a:rPr lang="en-US" altLang="zh-CN"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art1.1 </a:t>
            </a:r>
            <a:r>
              <a:rPr lang="zh-CN" altLang="en-US" b="1" dirty="0"/>
              <a:t>加密、身份验证</a:t>
            </a:r>
            <a:endParaRPr lang="en-US" altLang="zh-CN" b="1" dirty="0"/>
          </a:p>
        </p:txBody>
      </p:sp>
      <p:pic>
        <p:nvPicPr>
          <p:cNvPr id="7" name="Graphic 7">
            <a:extLst>
              <a:ext uri="{FF2B5EF4-FFF2-40B4-BE49-F238E27FC236}">
                <a16:creationId xmlns:a16="http://schemas.microsoft.com/office/drawing/2014/main" id="{5391EC66-63CB-4340-BB02-47FD379237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8622" y="4673821"/>
            <a:ext cx="2578100" cy="1917700"/>
          </a:xfrm>
          <a:prstGeom prst="rect">
            <a:avLst/>
          </a:prstGeom>
        </p:spPr>
      </p:pic>
      <p:sp>
        <p:nvSpPr>
          <p:cNvPr id="2" name="矩形 1">
            <a:extLst>
              <a:ext uri="{FF2B5EF4-FFF2-40B4-BE49-F238E27FC236}">
                <a16:creationId xmlns:a16="http://schemas.microsoft.com/office/drawing/2014/main" id="{02D90222-F50C-48FF-BBED-55CCE65C1A84}"/>
              </a:ext>
            </a:extLst>
          </p:cNvPr>
          <p:cNvSpPr/>
          <p:nvPr/>
        </p:nvSpPr>
        <p:spPr>
          <a:xfrm>
            <a:off x="568568" y="1423996"/>
            <a:ext cx="10843847" cy="584775"/>
          </a:xfrm>
          <a:prstGeom prst="rect">
            <a:avLst/>
          </a:prstGeom>
        </p:spPr>
        <p:txBody>
          <a:bodyPr wrap="square">
            <a:spAutoFit/>
          </a:bodyPr>
          <a:lstStyle/>
          <a:p>
            <a:r>
              <a:rPr lang="zh-CN" altLang="en-US" sz="1600" b="0" i="0" dirty="0">
                <a:effectLst/>
                <a:latin typeface="Helvetica Neue"/>
              </a:rPr>
              <a:t>在客户端向服务端请求数据时，将按照约定好的加密策略加密一些信息发送给服务端然后接收方按照策略在解析从而达到验证的效果。</a:t>
            </a:r>
            <a:endParaRPr lang="en-US" altLang="zh-CN" sz="1600" b="0" i="0" dirty="0">
              <a:effectLst/>
              <a:latin typeface="Helvetica Neue"/>
            </a:endParaRPr>
          </a:p>
        </p:txBody>
      </p:sp>
      <p:sp>
        <p:nvSpPr>
          <p:cNvPr id="3" name="流程图: 过程 2">
            <a:extLst>
              <a:ext uri="{FF2B5EF4-FFF2-40B4-BE49-F238E27FC236}">
                <a16:creationId xmlns:a16="http://schemas.microsoft.com/office/drawing/2014/main" id="{E9B9D97B-005C-428E-938B-494CDE543D06}"/>
              </a:ext>
            </a:extLst>
          </p:cNvPr>
          <p:cNvSpPr/>
          <p:nvPr/>
        </p:nvSpPr>
        <p:spPr>
          <a:xfrm>
            <a:off x="2262552" y="2237422"/>
            <a:ext cx="860685" cy="38246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client</a:t>
            </a:r>
            <a:endParaRPr lang="zh-CN" altLang="en-US" dirty="0"/>
          </a:p>
        </p:txBody>
      </p:sp>
      <p:sp>
        <p:nvSpPr>
          <p:cNvPr id="6" name="流程图: 过程 5">
            <a:extLst>
              <a:ext uri="{FF2B5EF4-FFF2-40B4-BE49-F238E27FC236}">
                <a16:creationId xmlns:a16="http://schemas.microsoft.com/office/drawing/2014/main" id="{3210B5C0-9FB9-47D0-BE15-2C286868FC33}"/>
              </a:ext>
            </a:extLst>
          </p:cNvPr>
          <p:cNvSpPr/>
          <p:nvPr/>
        </p:nvSpPr>
        <p:spPr>
          <a:xfrm>
            <a:off x="7263910" y="2263689"/>
            <a:ext cx="860685" cy="3693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server</a:t>
            </a:r>
            <a:endParaRPr lang="zh-CN" altLang="en-US" dirty="0"/>
          </a:p>
        </p:txBody>
      </p:sp>
      <p:sp>
        <p:nvSpPr>
          <p:cNvPr id="5" name="流程图: 多文档 4">
            <a:extLst>
              <a:ext uri="{FF2B5EF4-FFF2-40B4-BE49-F238E27FC236}">
                <a16:creationId xmlns:a16="http://schemas.microsoft.com/office/drawing/2014/main" id="{F7D25E3B-8EE8-4B83-93AD-B991CB113374}"/>
              </a:ext>
            </a:extLst>
          </p:cNvPr>
          <p:cNvSpPr/>
          <p:nvPr/>
        </p:nvSpPr>
        <p:spPr>
          <a:xfrm>
            <a:off x="4715607" y="3534915"/>
            <a:ext cx="1274884" cy="51399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加解密、验证</a:t>
            </a:r>
          </a:p>
        </p:txBody>
      </p:sp>
      <p:cxnSp>
        <p:nvCxnSpPr>
          <p:cNvPr id="9" name="直接箭头连接符 8">
            <a:extLst>
              <a:ext uri="{FF2B5EF4-FFF2-40B4-BE49-F238E27FC236}">
                <a16:creationId xmlns:a16="http://schemas.microsoft.com/office/drawing/2014/main" id="{04389EBF-5AE2-48D7-A783-09E6C6D112B4}"/>
              </a:ext>
            </a:extLst>
          </p:cNvPr>
          <p:cNvCxnSpPr>
            <a:cxnSpLocks/>
            <a:stCxn id="3" idx="2"/>
            <a:endCxn id="5" idx="1"/>
          </p:cNvCxnSpPr>
          <p:nvPr/>
        </p:nvCxnSpPr>
        <p:spPr>
          <a:xfrm>
            <a:off x="2692895" y="2619888"/>
            <a:ext cx="2022712" cy="1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3EEC3583-6E34-4732-9F72-DDB70A5F7CA5}"/>
              </a:ext>
            </a:extLst>
          </p:cNvPr>
          <p:cNvCxnSpPr>
            <a:cxnSpLocks/>
            <a:stCxn id="6" idx="1"/>
            <a:endCxn id="5" idx="0"/>
          </p:cNvCxnSpPr>
          <p:nvPr/>
        </p:nvCxnSpPr>
        <p:spPr>
          <a:xfrm flipH="1">
            <a:off x="5440756" y="2448355"/>
            <a:ext cx="1823154" cy="1086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FE01822E-B640-40E4-A8AA-5CEF35CF6268}"/>
              </a:ext>
            </a:extLst>
          </p:cNvPr>
          <p:cNvCxnSpPr>
            <a:cxnSpLocks/>
            <a:stCxn id="5" idx="3"/>
            <a:endCxn id="6" idx="2"/>
          </p:cNvCxnSpPr>
          <p:nvPr/>
        </p:nvCxnSpPr>
        <p:spPr>
          <a:xfrm flipV="1">
            <a:off x="5990491" y="2633021"/>
            <a:ext cx="1703762" cy="1158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ED845D94-D564-4D48-9CF5-5F7466905093}"/>
              </a:ext>
            </a:extLst>
          </p:cNvPr>
          <p:cNvCxnSpPr>
            <a:cxnSpLocks/>
            <a:stCxn id="5" idx="0"/>
            <a:endCxn id="3" idx="3"/>
          </p:cNvCxnSpPr>
          <p:nvPr/>
        </p:nvCxnSpPr>
        <p:spPr>
          <a:xfrm flipH="1" flipV="1">
            <a:off x="3123237" y="2428655"/>
            <a:ext cx="2317519" cy="1106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流程图: 过程 28">
            <a:extLst>
              <a:ext uri="{FF2B5EF4-FFF2-40B4-BE49-F238E27FC236}">
                <a16:creationId xmlns:a16="http://schemas.microsoft.com/office/drawing/2014/main" id="{48CF874F-17E6-4A73-AFBA-B42C089B8C3B}"/>
              </a:ext>
            </a:extLst>
          </p:cNvPr>
          <p:cNvSpPr/>
          <p:nvPr/>
        </p:nvSpPr>
        <p:spPr>
          <a:xfrm>
            <a:off x="4626955" y="4264455"/>
            <a:ext cx="1274884" cy="5847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自定义加密手段、</a:t>
            </a:r>
            <a:r>
              <a:rPr lang="en-US" altLang="zh-CN" sz="1200" dirty="0"/>
              <a:t>ids4…</a:t>
            </a:r>
            <a:r>
              <a:rPr lang="zh-CN" altLang="en-US" sz="1200" dirty="0"/>
              <a:t>等</a:t>
            </a:r>
          </a:p>
        </p:txBody>
      </p:sp>
      <p:cxnSp>
        <p:nvCxnSpPr>
          <p:cNvPr id="30" name="直接箭头连接符 29">
            <a:extLst>
              <a:ext uri="{FF2B5EF4-FFF2-40B4-BE49-F238E27FC236}">
                <a16:creationId xmlns:a16="http://schemas.microsoft.com/office/drawing/2014/main" id="{BB465148-EF56-40F1-8871-8CFE237E757E}"/>
              </a:ext>
            </a:extLst>
          </p:cNvPr>
          <p:cNvCxnSpPr>
            <a:cxnSpLocks/>
            <a:stCxn id="29" idx="0"/>
            <a:endCxn id="5" idx="2"/>
          </p:cNvCxnSpPr>
          <p:nvPr/>
        </p:nvCxnSpPr>
        <p:spPr>
          <a:xfrm flipV="1">
            <a:off x="5264397" y="4029444"/>
            <a:ext cx="0" cy="235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BFC05D21-2CE8-4101-B9E0-EAED12A18D77}"/>
              </a:ext>
            </a:extLst>
          </p:cNvPr>
          <p:cNvSpPr txBox="1"/>
          <p:nvPr/>
        </p:nvSpPr>
        <p:spPr>
          <a:xfrm>
            <a:off x="3296504" y="3029371"/>
            <a:ext cx="633507" cy="369332"/>
          </a:xfrm>
          <a:prstGeom prst="rect">
            <a:avLst/>
          </a:prstGeom>
          <a:noFill/>
        </p:spPr>
        <p:txBody>
          <a:bodyPr wrap="none" rtlCol="0">
            <a:spAutoFit/>
          </a:bodyPr>
          <a:lstStyle/>
          <a:p>
            <a:r>
              <a:rPr lang="en-US" altLang="zh-CN" dirty="0"/>
              <a:t>send</a:t>
            </a:r>
            <a:endParaRPr lang="zh-CN" altLang="en-US" dirty="0"/>
          </a:p>
        </p:txBody>
      </p:sp>
      <p:sp>
        <p:nvSpPr>
          <p:cNvPr id="48" name="文本框 47">
            <a:extLst>
              <a:ext uri="{FF2B5EF4-FFF2-40B4-BE49-F238E27FC236}">
                <a16:creationId xmlns:a16="http://schemas.microsoft.com/office/drawing/2014/main" id="{AF84A22B-A239-48CE-9380-5A77C945E3C8}"/>
              </a:ext>
            </a:extLst>
          </p:cNvPr>
          <p:cNvSpPr txBox="1"/>
          <p:nvPr/>
        </p:nvSpPr>
        <p:spPr>
          <a:xfrm>
            <a:off x="6090136" y="2619886"/>
            <a:ext cx="633507" cy="369332"/>
          </a:xfrm>
          <a:prstGeom prst="rect">
            <a:avLst/>
          </a:prstGeom>
          <a:noFill/>
        </p:spPr>
        <p:txBody>
          <a:bodyPr wrap="none" rtlCol="0">
            <a:spAutoFit/>
          </a:bodyPr>
          <a:lstStyle/>
          <a:p>
            <a:r>
              <a:rPr lang="en-US" altLang="zh-CN" dirty="0"/>
              <a:t>send</a:t>
            </a:r>
            <a:endParaRPr lang="zh-CN" altLang="en-US" dirty="0"/>
          </a:p>
        </p:txBody>
      </p:sp>
      <p:sp>
        <p:nvSpPr>
          <p:cNvPr id="49" name="文本框 48">
            <a:extLst>
              <a:ext uri="{FF2B5EF4-FFF2-40B4-BE49-F238E27FC236}">
                <a16:creationId xmlns:a16="http://schemas.microsoft.com/office/drawing/2014/main" id="{22FB3629-DA03-4BF7-A9C1-185E978254F2}"/>
              </a:ext>
            </a:extLst>
          </p:cNvPr>
          <p:cNvSpPr txBox="1"/>
          <p:nvPr/>
        </p:nvSpPr>
        <p:spPr>
          <a:xfrm>
            <a:off x="3946973" y="2619886"/>
            <a:ext cx="860685" cy="369332"/>
          </a:xfrm>
          <a:prstGeom prst="rect">
            <a:avLst/>
          </a:prstGeom>
          <a:noFill/>
        </p:spPr>
        <p:txBody>
          <a:bodyPr wrap="none" rtlCol="0">
            <a:spAutoFit/>
          </a:bodyPr>
          <a:lstStyle/>
          <a:p>
            <a:r>
              <a:rPr lang="en-US" altLang="zh-CN" dirty="0"/>
              <a:t>receive</a:t>
            </a:r>
            <a:endParaRPr lang="zh-CN" altLang="en-US" dirty="0"/>
          </a:p>
        </p:txBody>
      </p:sp>
      <p:sp>
        <p:nvSpPr>
          <p:cNvPr id="50" name="文本框 49">
            <a:extLst>
              <a:ext uri="{FF2B5EF4-FFF2-40B4-BE49-F238E27FC236}">
                <a16:creationId xmlns:a16="http://schemas.microsoft.com/office/drawing/2014/main" id="{D1FDA660-3E6B-43B0-98F9-F170C7376CA1}"/>
              </a:ext>
            </a:extLst>
          </p:cNvPr>
          <p:cNvSpPr txBox="1"/>
          <p:nvPr/>
        </p:nvSpPr>
        <p:spPr>
          <a:xfrm>
            <a:off x="6456963" y="3093560"/>
            <a:ext cx="860685" cy="369332"/>
          </a:xfrm>
          <a:prstGeom prst="rect">
            <a:avLst/>
          </a:prstGeom>
          <a:noFill/>
        </p:spPr>
        <p:txBody>
          <a:bodyPr wrap="none" rtlCol="0">
            <a:spAutoFit/>
          </a:bodyPr>
          <a:lstStyle/>
          <a:p>
            <a:r>
              <a:rPr lang="en-US" altLang="zh-CN" dirty="0"/>
              <a:t>receive</a:t>
            </a:r>
            <a:endParaRPr lang="zh-CN" altLang="en-US" dirty="0"/>
          </a:p>
        </p:txBody>
      </p:sp>
    </p:spTree>
    <p:extLst>
      <p:ext uri="{BB962C8B-B14F-4D97-AF65-F5344CB8AC3E}">
        <p14:creationId xmlns:p14="http://schemas.microsoft.com/office/powerpoint/2010/main" val="1517677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0" y="362526"/>
            <a:ext cx="6787661"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P</a:t>
            </a:r>
            <a:r>
              <a:rPr lang="en-US" altLang="zh-CN"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art1.2 </a:t>
            </a:r>
            <a:r>
              <a:rPr lang="zh-CN" altLang="en-US" b="1" dirty="0"/>
              <a:t>加密、身份验证</a:t>
            </a:r>
            <a:endParaRPr lang="en-US" altLang="zh-CN" b="1" dirty="0"/>
          </a:p>
        </p:txBody>
      </p:sp>
      <p:pic>
        <p:nvPicPr>
          <p:cNvPr id="7" name="Graphic 7">
            <a:extLst>
              <a:ext uri="{FF2B5EF4-FFF2-40B4-BE49-F238E27FC236}">
                <a16:creationId xmlns:a16="http://schemas.microsoft.com/office/drawing/2014/main" id="{5391EC66-63CB-4340-BB02-47FD379237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8622" y="4673821"/>
            <a:ext cx="2578100" cy="1917700"/>
          </a:xfrm>
          <a:prstGeom prst="rect">
            <a:avLst/>
          </a:prstGeom>
        </p:spPr>
      </p:pic>
      <p:sp>
        <p:nvSpPr>
          <p:cNvPr id="4" name="矩形 3">
            <a:extLst>
              <a:ext uri="{FF2B5EF4-FFF2-40B4-BE49-F238E27FC236}">
                <a16:creationId xmlns:a16="http://schemas.microsoft.com/office/drawing/2014/main" id="{7A48F94E-8CA6-4183-99A4-70B210FBAE31}"/>
              </a:ext>
            </a:extLst>
          </p:cNvPr>
          <p:cNvSpPr/>
          <p:nvPr/>
        </p:nvSpPr>
        <p:spPr>
          <a:xfrm>
            <a:off x="1714498" y="1651515"/>
            <a:ext cx="7341577" cy="386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Hash</a:t>
            </a:r>
            <a:r>
              <a:rPr lang="zh-CN" altLang="en-US" dirty="0"/>
              <a:t>值、随机字符串、约定字符、时间，等具有独特识别信息的标识</a:t>
            </a:r>
            <a:r>
              <a:rPr lang="en-US" altLang="zh-CN" dirty="0"/>
              <a:t>.</a:t>
            </a:r>
            <a:endParaRPr lang="zh-CN" altLang="en-US" dirty="0"/>
          </a:p>
        </p:txBody>
      </p:sp>
      <p:sp>
        <p:nvSpPr>
          <p:cNvPr id="8" name="矩形 7">
            <a:extLst>
              <a:ext uri="{FF2B5EF4-FFF2-40B4-BE49-F238E27FC236}">
                <a16:creationId xmlns:a16="http://schemas.microsoft.com/office/drawing/2014/main" id="{CE5E5460-7517-4C89-878D-90DED74209B5}"/>
              </a:ext>
            </a:extLst>
          </p:cNvPr>
          <p:cNvSpPr/>
          <p:nvPr/>
        </p:nvSpPr>
        <p:spPr>
          <a:xfrm>
            <a:off x="2789358" y="2593324"/>
            <a:ext cx="5191858" cy="386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Bcrypt</a:t>
            </a:r>
            <a:r>
              <a:rPr lang="en-US" altLang="zh-CN" dirty="0"/>
              <a:t> or MD5 or </a:t>
            </a:r>
            <a:r>
              <a:rPr lang="en-US" altLang="zh-CN" dirty="0">
                <a:latin typeface="Helvetica Neue"/>
              </a:rPr>
              <a:t>SHA1</a:t>
            </a:r>
            <a:r>
              <a:rPr lang="zh-CN" altLang="en-US" dirty="0"/>
              <a:t>加密</a:t>
            </a:r>
          </a:p>
        </p:txBody>
      </p:sp>
      <p:sp>
        <p:nvSpPr>
          <p:cNvPr id="22" name="矩形 21">
            <a:extLst>
              <a:ext uri="{FF2B5EF4-FFF2-40B4-BE49-F238E27FC236}">
                <a16:creationId xmlns:a16="http://schemas.microsoft.com/office/drawing/2014/main" id="{05997F1C-04DE-493D-B48C-14215A7A02EA}"/>
              </a:ext>
            </a:extLst>
          </p:cNvPr>
          <p:cNvSpPr/>
          <p:nvPr/>
        </p:nvSpPr>
        <p:spPr>
          <a:xfrm>
            <a:off x="4022478" y="4495236"/>
            <a:ext cx="2725616" cy="386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序列化进消息体里</a:t>
            </a:r>
          </a:p>
        </p:txBody>
      </p:sp>
      <p:sp>
        <p:nvSpPr>
          <p:cNvPr id="51" name="矩形 50">
            <a:extLst>
              <a:ext uri="{FF2B5EF4-FFF2-40B4-BE49-F238E27FC236}">
                <a16:creationId xmlns:a16="http://schemas.microsoft.com/office/drawing/2014/main" id="{BA2D5EBE-D1DF-424C-BA98-FF7A456E8C2A}"/>
              </a:ext>
            </a:extLst>
          </p:cNvPr>
          <p:cNvSpPr/>
          <p:nvPr/>
        </p:nvSpPr>
        <p:spPr>
          <a:xfrm>
            <a:off x="4717456" y="3535133"/>
            <a:ext cx="1335664" cy="444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截取前</a:t>
            </a:r>
            <a:r>
              <a:rPr lang="en-US" altLang="zh-CN" dirty="0"/>
              <a:t>10</a:t>
            </a:r>
            <a:r>
              <a:rPr lang="zh-CN" altLang="en-US" dirty="0"/>
              <a:t>位</a:t>
            </a:r>
          </a:p>
        </p:txBody>
      </p:sp>
      <p:cxnSp>
        <p:nvCxnSpPr>
          <p:cNvPr id="29" name="直接箭头连接符 28">
            <a:extLst>
              <a:ext uri="{FF2B5EF4-FFF2-40B4-BE49-F238E27FC236}">
                <a16:creationId xmlns:a16="http://schemas.microsoft.com/office/drawing/2014/main" id="{73B1FD88-720B-4992-872E-E6FCCC9875C7}"/>
              </a:ext>
            </a:extLst>
          </p:cNvPr>
          <p:cNvCxnSpPr>
            <a:cxnSpLocks/>
          </p:cNvCxnSpPr>
          <p:nvPr/>
        </p:nvCxnSpPr>
        <p:spPr>
          <a:xfrm>
            <a:off x="1491393" y="2425239"/>
            <a:ext cx="0" cy="1553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ABCB6192-A86F-4FC1-8548-9AD6BF2BA756}"/>
              </a:ext>
            </a:extLst>
          </p:cNvPr>
          <p:cNvCxnSpPr>
            <a:cxnSpLocks/>
          </p:cNvCxnSpPr>
          <p:nvPr/>
        </p:nvCxnSpPr>
        <p:spPr>
          <a:xfrm flipV="1">
            <a:off x="9741508" y="2593324"/>
            <a:ext cx="0" cy="1328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7BE00A3E-1127-432C-877A-F5CD879321FF}"/>
              </a:ext>
            </a:extLst>
          </p:cNvPr>
          <p:cNvSpPr txBox="1"/>
          <p:nvPr/>
        </p:nvSpPr>
        <p:spPr>
          <a:xfrm>
            <a:off x="704298" y="3059668"/>
            <a:ext cx="649537" cy="369332"/>
          </a:xfrm>
          <a:prstGeom prst="rect">
            <a:avLst/>
          </a:prstGeom>
          <a:noFill/>
        </p:spPr>
        <p:txBody>
          <a:bodyPr wrap="none" rtlCol="0">
            <a:spAutoFit/>
          </a:bodyPr>
          <a:lstStyle/>
          <a:p>
            <a:r>
              <a:rPr lang="en-US" altLang="zh-CN" dirty="0"/>
              <a:t>Send</a:t>
            </a:r>
            <a:endParaRPr lang="zh-CN" altLang="en-US" dirty="0"/>
          </a:p>
        </p:txBody>
      </p:sp>
      <p:sp>
        <p:nvSpPr>
          <p:cNvPr id="34" name="文本框 33">
            <a:extLst>
              <a:ext uri="{FF2B5EF4-FFF2-40B4-BE49-F238E27FC236}">
                <a16:creationId xmlns:a16="http://schemas.microsoft.com/office/drawing/2014/main" id="{3D3A624A-66E5-4644-8381-2A6B4844A1EB}"/>
              </a:ext>
            </a:extLst>
          </p:cNvPr>
          <p:cNvSpPr txBox="1"/>
          <p:nvPr/>
        </p:nvSpPr>
        <p:spPr>
          <a:xfrm>
            <a:off x="9908135" y="3017526"/>
            <a:ext cx="904543" cy="369332"/>
          </a:xfrm>
          <a:prstGeom prst="rect">
            <a:avLst/>
          </a:prstGeom>
          <a:noFill/>
        </p:spPr>
        <p:txBody>
          <a:bodyPr wrap="none" rtlCol="0">
            <a:spAutoFit/>
          </a:bodyPr>
          <a:lstStyle/>
          <a:p>
            <a:r>
              <a:rPr lang="en-US" altLang="zh-CN" dirty="0"/>
              <a:t>Receive</a:t>
            </a:r>
            <a:endParaRPr lang="zh-CN" altLang="en-US" dirty="0"/>
          </a:p>
        </p:txBody>
      </p:sp>
      <p:cxnSp>
        <p:nvCxnSpPr>
          <p:cNvPr id="32" name="直接箭头连接符 31">
            <a:extLst>
              <a:ext uri="{FF2B5EF4-FFF2-40B4-BE49-F238E27FC236}">
                <a16:creationId xmlns:a16="http://schemas.microsoft.com/office/drawing/2014/main" id="{018AD90D-6F11-4463-B5AB-DF23D7EC09F9}"/>
              </a:ext>
            </a:extLst>
          </p:cNvPr>
          <p:cNvCxnSpPr>
            <a:cxnSpLocks/>
            <a:stCxn id="51" idx="2"/>
            <a:endCxn id="22" idx="0"/>
          </p:cNvCxnSpPr>
          <p:nvPr/>
        </p:nvCxnSpPr>
        <p:spPr>
          <a:xfrm flipH="1">
            <a:off x="5385286" y="3979145"/>
            <a:ext cx="2" cy="51609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40CA4B19-6198-4756-9FB6-1CDDAE3EDD37}"/>
              </a:ext>
            </a:extLst>
          </p:cNvPr>
          <p:cNvCxnSpPr>
            <a:cxnSpLocks/>
            <a:stCxn id="8" idx="2"/>
            <a:endCxn id="51" idx="0"/>
          </p:cNvCxnSpPr>
          <p:nvPr/>
        </p:nvCxnSpPr>
        <p:spPr>
          <a:xfrm>
            <a:off x="5385287" y="2980186"/>
            <a:ext cx="1" cy="55494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5B8E494C-3BD1-460D-932C-4474AA0F3260}"/>
              </a:ext>
            </a:extLst>
          </p:cNvPr>
          <p:cNvCxnSpPr>
            <a:cxnSpLocks/>
            <a:stCxn id="4" idx="2"/>
            <a:endCxn id="8" idx="0"/>
          </p:cNvCxnSpPr>
          <p:nvPr/>
        </p:nvCxnSpPr>
        <p:spPr>
          <a:xfrm>
            <a:off x="5385287" y="2038377"/>
            <a:ext cx="0" cy="55494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7794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2B57B62-EF1B-4D41-B048-AEDA61A00905}"/>
              </a:ext>
            </a:extLst>
          </p:cNvPr>
          <p:cNvSpPr/>
          <p:nvPr/>
        </p:nvSpPr>
        <p:spPr>
          <a:xfrm>
            <a:off x="4095440" y="2591677"/>
            <a:ext cx="3482043" cy="461665"/>
          </a:xfrm>
          <a:prstGeom prst="rect">
            <a:avLst/>
          </a:prstGeom>
        </p:spPr>
        <p:txBody>
          <a:bodyPr wrap="none">
            <a:spAutoFit/>
          </a:bodyPr>
          <a:lstStyle/>
          <a:p>
            <a:pPr algn="ctr"/>
            <a:r>
              <a:rPr lang="en-US" altLang="zh-CN" sz="2400" b="1" kern="0" dirty="0">
                <a:solidFill>
                  <a:schemeClr val="accent3">
                    <a:lumMod val="40000"/>
                    <a:lumOff val="60000"/>
                  </a:schemeClr>
                </a:solidFill>
                <a:latin typeface="Open Sans" panose="020B0606030504020204" pitchFamily="34" charset="0"/>
                <a:cs typeface="Open Sans" panose="020B0606030504020204" pitchFamily="34" charset="0"/>
              </a:rPr>
              <a:t>Next chapter</a:t>
            </a:r>
            <a:r>
              <a:rPr lang="zh-CN" altLang="en-US" sz="2400" b="1" kern="0" dirty="0">
                <a:solidFill>
                  <a:schemeClr val="accent3">
                    <a:lumMod val="40000"/>
                    <a:lumOff val="60000"/>
                  </a:schemeClr>
                </a:solidFill>
                <a:latin typeface="Open Sans" panose="020B0606030504020204" pitchFamily="34" charset="0"/>
                <a:cs typeface="Open Sans" panose="020B0606030504020204" pitchFamily="34" charset="0"/>
              </a:rPr>
              <a:t>：</a:t>
            </a:r>
            <a:r>
              <a:rPr lang="en-US" altLang="zh-CN" sz="2400" b="1" kern="0" dirty="0">
                <a:solidFill>
                  <a:schemeClr val="accent3">
                    <a:lumMod val="40000"/>
                    <a:lumOff val="60000"/>
                  </a:schemeClr>
                </a:solidFill>
                <a:latin typeface="Open Sans" panose="020B0606030504020204" pitchFamily="34" charset="0"/>
                <a:cs typeface="Open Sans" panose="020B0606030504020204" pitchFamily="34" charset="0"/>
              </a:rPr>
              <a:t>#8 DDD</a:t>
            </a:r>
            <a:endParaRPr lang="zh-CN" altLang="en-US" sz="2400" dirty="0"/>
          </a:p>
        </p:txBody>
      </p:sp>
      <p:sp>
        <p:nvSpPr>
          <p:cNvPr id="3" name="矩形 2">
            <a:extLst>
              <a:ext uri="{FF2B5EF4-FFF2-40B4-BE49-F238E27FC236}">
                <a16:creationId xmlns:a16="http://schemas.microsoft.com/office/drawing/2014/main" id="{FCAC3030-EF01-422E-BF39-16CC746FD0A1}"/>
              </a:ext>
            </a:extLst>
          </p:cNvPr>
          <p:cNvSpPr/>
          <p:nvPr/>
        </p:nvSpPr>
        <p:spPr>
          <a:xfrm>
            <a:off x="3738798" y="3482550"/>
            <a:ext cx="4195315" cy="369332"/>
          </a:xfrm>
          <a:prstGeom prst="rect">
            <a:avLst/>
          </a:prstGeom>
        </p:spPr>
        <p:txBody>
          <a:bodyPr wrap="none">
            <a:spAutoFit/>
          </a:bodyPr>
          <a:lstStyle/>
          <a:p>
            <a:pPr algn="ctr"/>
            <a:r>
              <a:rPr lang="en-US" altLang="zh-CN" dirty="0">
                <a:ea typeface="+mn-lt"/>
                <a:cs typeface="+mn-lt"/>
              </a:rPr>
              <a:t>Thanks for watching </a:t>
            </a:r>
            <a:r>
              <a:rPr lang="zh-CN" altLang="en-US" dirty="0">
                <a:ea typeface="+mn-lt"/>
                <a:cs typeface="+mn-lt"/>
              </a:rPr>
              <a:t>，求弹幕！求三连！</a:t>
            </a:r>
            <a:endParaRPr lang="zh-CN" altLang="en-US" dirty="0"/>
          </a:p>
        </p:txBody>
      </p:sp>
      <p:pic>
        <p:nvPicPr>
          <p:cNvPr id="16" name="图形 15">
            <a:extLst>
              <a:ext uri="{FF2B5EF4-FFF2-40B4-BE49-F238E27FC236}">
                <a16:creationId xmlns:a16="http://schemas.microsoft.com/office/drawing/2014/main" id="{2B44FC68-4701-4ABD-8873-5DD5164B840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60292" y="4357398"/>
            <a:ext cx="4195315" cy="2281128"/>
          </a:xfrm>
          <a:prstGeom prst="rect">
            <a:avLst/>
          </a:prstGeom>
        </p:spPr>
      </p:pic>
    </p:spTree>
    <p:extLst>
      <p:ext uri="{BB962C8B-B14F-4D97-AF65-F5344CB8AC3E}">
        <p14:creationId xmlns:p14="http://schemas.microsoft.com/office/powerpoint/2010/main" val="1620897093"/>
      </p:ext>
    </p:extLst>
  </p:cSld>
  <p:clrMapOvr>
    <a:masterClrMapping/>
  </p:clrMapOvr>
</p:sld>
</file>

<file path=ppt/theme/theme1.xml><?xml version="1.0" encoding="utf-8"?>
<a:theme xmlns:a="http://schemas.openxmlformats.org/drawingml/2006/main" name="2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noAutofit/>
      </a:bodyPr>
      <a:lstStyle>
        <a:defPPr algn="l" defTabSz="932180" fontAlgn="base">
          <a:spcBef>
            <a:spcPct val="0"/>
          </a:spcBef>
          <a:spcAft>
            <a:spcPct val="0"/>
          </a:spcAft>
          <a:defRPr sz="2000" dirty="0" err="1" smtClean="0">
            <a:solidFill>
              <a:srgbClr val="FFFFFF"/>
            </a:soli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3402</TotalTime>
  <Words>253</Words>
  <Application>Microsoft Office PowerPoint</Application>
  <PresentationFormat>宽屏</PresentationFormat>
  <Paragraphs>37</Paragraphs>
  <Slides>6</Slides>
  <Notes>6</Notes>
  <HiddenSlides>0</HiddenSlides>
  <MMClips>0</MMClips>
  <ScaleCrop>false</ScaleCrop>
  <HeadingPairs>
    <vt:vector size="6" baseType="variant">
      <vt:variant>
        <vt:lpstr>已用的字体</vt:lpstr>
      </vt:variant>
      <vt:variant>
        <vt:i4>10</vt:i4>
      </vt:variant>
      <vt:variant>
        <vt:lpstr>主题</vt:lpstr>
      </vt:variant>
      <vt:variant>
        <vt:i4>4</vt:i4>
      </vt:variant>
      <vt:variant>
        <vt:lpstr>幻灯片标题</vt:lpstr>
      </vt:variant>
      <vt:variant>
        <vt:i4>6</vt:i4>
      </vt:variant>
    </vt:vector>
  </HeadingPairs>
  <TitlesOfParts>
    <vt:vector size="20" baseType="lpstr">
      <vt:lpstr>Helvetica Neue</vt:lpstr>
      <vt:lpstr>等线</vt:lpstr>
      <vt:lpstr>微软雅黑</vt:lpstr>
      <vt:lpstr>Arial</vt:lpstr>
      <vt:lpstr>Calibri</vt:lpstr>
      <vt:lpstr>Consolas</vt:lpstr>
      <vt:lpstr>Open Sans</vt:lpstr>
      <vt:lpstr>Segoe UI</vt:lpstr>
      <vt:lpstr>Segoe UI Semibold</vt:lpstr>
      <vt:lpstr>Wingdings</vt:lpstr>
      <vt:lpstr>2_Office Theme</vt:lpstr>
      <vt:lpstr>3_Office Theme</vt:lpstr>
      <vt:lpstr> Microsoft_Learn_Black_Template</vt:lpstr>
      <vt:lpstr>1_Office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test</dc:creator>
  <cp:lastModifiedBy>朱 震</cp:lastModifiedBy>
  <cp:revision>333</cp:revision>
  <dcterms:created xsi:type="dcterms:W3CDTF">2020-12-02T08:58:00Z</dcterms:created>
  <dcterms:modified xsi:type="dcterms:W3CDTF">2021-04-03T14:34:43Z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y fmtid="{D5CDD505-2E9C-101B-9397-08002B2CF9AE}" pid="3" name="ContentTypeId">
    <vt:lpwstr>0x010100DB6039F88928AB4F988A038066A44179</vt:lpwstr>
  </property>
</Properties>
</file>