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1"/>
  </p:notesMasterIdLst>
  <p:sldIdLst>
    <p:sldId id="12539728" r:id="rId5"/>
    <p:sldId id="12539738" r:id="rId6"/>
    <p:sldId id="12539737" r:id="rId7"/>
    <p:sldId id="12539743" r:id="rId8"/>
    <p:sldId id="12539741" r:id="rId9"/>
    <p:sldId id="1253973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4/15/2021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614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8640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2536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hyperlink" Target="https://link.zhihu.com/?target=https%3A//www.runoob.com/linux/linux-command-manual.html" TargetMode="External"/><Relationship Id="rId3" Type="http://schemas.openxmlformats.org/officeDocument/2006/relationships/hyperlink" Target="https://link.zhihu.com/?target=http%3A//isoredirect.centos.org/centos/7/isos/x86_64/CentOS-7-x86_64-Minimal-1810.iso" TargetMode="External"/><Relationship Id="rId7" Type="http://schemas.openxmlformats.org/officeDocument/2006/relationships/hyperlink" Target="https://www.cnblogs.com/fnlingnzb-learner/p/5831284.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link.zhihu.com/?target=https%3A//zhidao.baidu.com/question/171023699.html" TargetMode="External"/><Relationship Id="rId5" Type="http://schemas.openxmlformats.org/officeDocument/2006/relationships/hyperlink" Target="https://www.cnblogs.com/wcwen1990/p/7630545.html" TargetMode="External"/><Relationship Id="rId10" Type="http://schemas.openxmlformats.org/officeDocument/2006/relationships/image" Target="../media/image19.png"/><Relationship Id="rId4" Type="http://schemas.openxmlformats.org/officeDocument/2006/relationships/hyperlink" Target="https://link.zhihu.com/?target=https%3A//blog.csdn.net/felix__h/article/details/82853501" TargetMode="External"/><Relationship Id="rId9" Type="http://schemas.openxmlformats.org/officeDocument/2006/relationships/hyperlink" Target="https://link.zhihu.com/?target=https%3A//docs.microsoft.com/zh-cn/dotnet/core/tools/dotnet-publish%3Ftabs%3Dnetcore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1" y="2979516"/>
            <a:ext cx="5839541"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#9       L</a:t>
            </a:r>
            <a:r>
              <a:rPr lang="en-US" altLang="zh-CN" sz="4800" b="1" kern="0" dirty="0">
                <a:solidFill>
                  <a:schemeClr val="tx1"/>
                </a:solidFill>
                <a:latin typeface="Open Sans" panose="020B0606030504020204"/>
                <a:sym typeface="+mn-ea"/>
              </a:rPr>
              <a:t>inux</a:t>
            </a:r>
            <a:r>
              <a:rPr lang="zh-CN" altLang="en-US" sz="4800" b="1" kern="0" dirty="0">
                <a:solidFill>
                  <a:schemeClr val="tx1"/>
                </a:solidFill>
                <a:latin typeface="Open Sans" panose="020B0606030504020204"/>
                <a:sym typeface="+mn-ea"/>
              </a:rPr>
              <a:t>、部署</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zh-CN" altLang="en-US" sz="4800" dirty="0">
                <a:solidFill>
                  <a:schemeClr val="tx1"/>
                </a:solidFill>
                <a:latin typeface="微软雅黑" panose="020B0503020204020204" pitchFamily="34" charset="-122"/>
                <a:ea typeface="微软雅黑" panose="020B0503020204020204" pitchFamily="34" charset="-122"/>
              </a:rPr>
              <a:t>概要</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5" name="矩形 4">
            <a:extLst>
              <a:ext uri="{FF2B5EF4-FFF2-40B4-BE49-F238E27FC236}">
                <a16:creationId xmlns:a16="http://schemas.microsoft.com/office/drawing/2014/main" id="{ABF8FDBC-9F10-4CE3-B48B-FDF1FEED64E4}"/>
              </a:ext>
            </a:extLst>
          </p:cNvPr>
          <p:cNvSpPr/>
          <p:nvPr/>
        </p:nvSpPr>
        <p:spPr>
          <a:xfrm>
            <a:off x="632154" y="1560636"/>
            <a:ext cx="3913469" cy="954107"/>
          </a:xfrm>
          <a:prstGeom prst="rect">
            <a:avLst/>
          </a:prstGeom>
        </p:spPr>
        <p:txBody>
          <a:bodyPr wrap="square">
            <a:spAutoFit/>
          </a:bodyPr>
          <a:lstStyle/>
          <a:p>
            <a:r>
              <a:rPr lang="en-US" altLang="zh-CN" sz="2800" b="1" dirty="0">
                <a:solidFill>
                  <a:schemeClr val="tx2"/>
                </a:solidFill>
              </a:rPr>
              <a:t>Part 1      Linux</a:t>
            </a:r>
          </a:p>
          <a:p>
            <a:r>
              <a:rPr lang="en-US" altLang="zh-CN" sz="2800" b="1" dirty="0">
                <a:solidFill>
                  <a:schemeClr val="tx2"/>
                </a:solidFill>
              </a:rPr>
              <a:t>Part 2      </a:t>
            </a:r>
            <a:r>
              <a:rPr lang="zh-CN" altLang="en-US" sz="2800" b="1" dirty="0">
                <a:solidFill>
                  <a:schemeClr val="tx2"/>
                </a:solidFill>
              </a:rPr>
              <a:t>部署</a:t>
            </a:r>
            <a:endParaRPr lang="en-US" altLang="zh-CN" sz="2800" b="1" dirty="0"/>
          </a:p>
        </p:txBody>
      </p:sp>
    </p:spTree>
    <p:extLst>
      <p:ext uri="{BB962C8B-B14F-4D97-AF65-F5344CB8AC3E}">
        <p14:creationId xmlns:p14="http://schemas.microsoft.com/office/powerpoint/2010/main" val="21654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5873262"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 </a:t>
            </a:r>
            <a:r>
              <a:rPr lang="en-US" altLang="zh-CN" b="1" dirty="0"/>
              <a:t>Linux</a:t>
            </a:r>
          </a:p>
        </p:txBody>
      </p:sp>
      <p:sp>
        <p:nvSpPr>
          <p:cNvPr id="2" name="矩形 1">
            <a:extLst>
              <a:ext uri="{FF2B5EF4-FFF2-40B4-BE49-F238E27FC236}">
                <a16:creationId xmlns:a16="http://schemas.microsoft.com/office/drawing/2014/main" id="{52BA3E82-1425-480D-B3DB-7FB91DBD1651}"/>
              </a:ext>
            </a:extLst>
          </p:cNvPr>
          <p:cNvSpPr/>
          <p:nvPr/>
        </p:nvSpPr>
        <p:spPr>
          <a:xfrm>
            <a:off x="2313489" y="1277271"/>
            <a:ext cx="9098582" cy="3416320"/>
          </a:xfrm>
          <a:prstGeom prst="rect">
            <a:avLst/>
          </a:prstGeom>
        </p:spPr>
        <p:txBody>
          <a:bodyPr wrap="square">
            <a:spAutoFit/>
          </a:bodyPr>
          <a:lstStyle/>
          <a:p>
            <a:r>
              <a:rPr lang="en-US" altLang="zh-CN" dirty="0"/>
              <a:t>Linux</a:t>
            </a:r>
            <a:r>
              <a:rPr lang="zh-CN" altLang="en-US" dirty="0"/>
              <a:t>是一款免费开源的操作系统，它通常作为服务器主流的操作系统之一。因为它的免费、开源和高效是受企业欢迎的主要原因。</a:t>
            </a:r>
            <a:endParaRPr lang="en-US" altLang="zh-CN" dirty="0"/>
          </a:p>
          <a:p>
            <a:endParaRPr lang="en-US" altLang="zh-CN" dirty="0"/>
          </a:p>
          <a:p>
            <a:r>
              <a:rPr lang="zh-CN" altLang="en-US" dirty="0"/>
              <a:t>基于</a:t>
            </a:r>
            <a:r>
              <a:rPr lang="en-US" altLang="zh-CN" dirty="0"/>
              <a:t>Linux</a:t>
            </a:r>
            <a:r>
              <a:rPr lang="zh-CN" altLang="en-US" dirty="0"/>
              <a:t>内核的操作系统演化出很多分支</a:t>
            </a:r>
            <a:r>
              <a:rPr lang="en-US" altLang="zh-CN" dirty="0"/>
              <a:t>CentOS</a:t>
            </a:r>
            <a:r>
              <a:rPr lang="zh-CN" altLang="en-US" dirty="0"/>
              <a:t>、</a:t>
            </a:r>
            <a:r>
              <a:rPr lang="en-US" altLang="zh-CN" dirty="0"/>
              <a:t>Ubuntu</a:t>
            </a:r>
            <a:r>
              <a:rPr lang="zh-CN" altLang="en-US" dirty="0"/>
              <a:t>等等；有的朋友会问</a:t>
            </a:r>
            <a:r>
              <a:rPr lang="en-US" altLang="zh-CN" dirty="0"/>
              <a:t>CentOS</a:t>
            </a:r>
            <a:r>
              <a:rPr lang="zh-CN" altLang="en-US" dirty="0"/>
              <a:t>和</a:t>
            </a:r>
            <a:r>
              <a:rPr lang="en-US" altLang="zh-CN" dirty="0"/>
              <a:t>Ubuntu</a:t>
            </a:r>
            <a:r>
              <a:rPr lang="zh-CN" altLang="en-US" dirty="0"/>
              <a:t>的区别是什么。</a:t>
            </a:r>
            <a:endParaRPr lang="en-US" altLang="zh-CN" dirty="0"/>
          </a:p>
          <a:p>
            <a:endParaRPr lang="en-US" altLang="zh-CN" dirty="0"/>
          </a:p>
          <a:p>
            <a:r>
              <a:rPr lang="en-US" altLang="zh-CN" dirty="0"/>
              <a:t>CentOS</a:t>
            </a:r>
            <a:r>
              <a:rPr lang="zh-CN" altLang="en-US" dirty="0"/>
              <a:t>：作为部署服务所用的系统分支，该分支系统下的组件都相对稳定版本可能不是最新的，且没有界面</a:t>
            </a:r>
            <a:r>
              <a:rPr lang="en-US" altLang="zh-CN" dirty="0"/>
              <a:t>(</a:t>
            </a:r>
            <a:r>
              <a:rPr lang="zh-CN" altLang="en-US" dirty="0"/>
              <a:t>不过可以选择有界面的版本就是安装包大一点</a:t>
            </a:r>
            <a:r>
              <a:rPr lang="en-US" altLang="zh-CN" dirty="0"/>
              <a:t>)</a:t>
            </a:r>
            <a:r>
              <a:rPr lang="zh-CN" altLang="en-US" dirty="0"/>
              <a:t>。</a:t>
            </a:r>
            <a:endParaRPr lang="en-US" altLang="zh-CN" dirty="0"/>
          </a:p>
          <a:p>
            <a:endParaRPr lang="zh-CN" altLang="en-US" dirty="0"/>
          </a:p>
          <a:p>
            <a:r>
              <a:rPr lang="en-US" altLang="zh-CN" dirty="0"/>
              <a:t>Ubuntu</a:t>
            </a:r>
            <a:r>
              <a:rPr lang="zh-CN" altLang="en-US" dirty="0"/>
              <a:t>：作为开发所用的系统分支，该分支系统下的组件都是最新的，但不一定稳定。有图形化操作界面。</a:t>
            </a:r>
          </a:p>
          <a:p>
            <a:endParaRPr lang="zh-CN" altLang="en-US" dirty="0"/>
          </a:p>
        </p:txBody>
      </p:sp>
      <p:pic>
        <p:nvPicPr>
          <p:cNvPr id="4" name="图片 3">
            <a:extLst>
              <a:ext uri="{FF2B5EF4-FFF2-40B4-BE49-F238E27FC236}">
                <a16:creationId xmlns:a16="http://schemas.microsoft.com/office/drawing/2014/main" id="{17A84623-C1E1-49FC-9E24-A540F666EDA8}"/>
              </a:ext>
            </a:extLst>
          </p:cNvPr>
          <p:cNvPicPr>
            <a:picLocks noChangeAspect="1"/>
          </p:cNvPicPr>
          <p:nvPr/>
        </p:nvPicPr>
        <p:blipFill>
          <a:blip r:embed="rId3"/>
          <a:stretch>
            <a:fillRect/>
          </a:stretch>
        </p:blipFill>
        <p:spPr>
          <a:xfrm>
            <a:off x="923959" y="1277271"/>
            <a:ext cx="1197323" cy="1396877"/>
          </a:xfrm>
          <a:prstGeom prst="rect">
            <a:avLst/>
          </a:prstGeom>
        </p:spPr>
      </p:pic>
    </p:spTree>
    <p:extLst>
      <p:ext uri="{BB962C8B-B14F-4D97-AF65-F5344CB8AC3E}">
        <p14:creationId xmlns:p14="http://schemas.microsoft.com/office/powerpoint/2010/main" val="3880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5873262"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art1.1 </a:t>
            </a:r>
            <a:r>
              <a:rPr lang="en-US" altLang="zh-CN" b="1" dirty="0"/>
              <a:t>Linux</a:t>
            </a:r>
          </a:p>
        </p:txBody>
      </p:sp>
      <p:sp>
        <p:nvSpPr>
          <p:cNvPr id="2" name="矩形 1">
            <a:extLst>
              <a:ext uri="{FF2B5EF4-FFF2-40B4-BE49-F238E27FC236}">
                <a16:creationId xmlns:a16="http://schemas.microsoft.com/office/drawing/2014/main" id="{52BA3E82-1425-480D-B3DB-7FB91DBD1651}"/>
              </a:ext>
            </a:extLst>
          </p:cNvPr>
          <p:cNvSpPr/>
          <p:nvPr/>
        </p:nvSpPr>
        <p:spPr>
          <a:xfrm>
            <a:off x="2313489" y="1277271"/>
            <a:ext cx="9098582" cy="5324535"/>
          </a:xfrm>
          <a:prstGeom prst="rect">
            <a:avLst/>
          </a:prstGeom>
        </p:spPr>
        <p:txBody>
          <a:bodyPr wrap="square">
            <a:spAutoFit/>
          </a:bodyPr>
          <a:lstStyle/>
          <a:p>
            <a:r>
              <a:rPr lang="zh-CN" altLang="en-US" dirty="0"/>
              <a:t>要开始玩</a:t>
            </a:r>
            <a:r>
              <a:rPr lang="en-US" altLang="zh-CN" dirty="0"/>
              <a:t>Linux</a:t>
            </a:r>
            <a:r>
              <a:rPr lang="zh-CN" altLang="en-US" dirty="0"/>
              <a:t>首先工具的齐全，不然你会发现你寸步难行。</a:t>
            </a:r>
            <a:endParaRPr lang="en-US" altLang="zh-CN" dirty="0"/>
          </a:p>
          <a:p>
            <a:endParaRPr lang="en-US" altLang="zh-CN" dirty="0"/>
          </a:p>
          <a:p>
            <a:r>
              <a:rPr lang="en-US" altLang="zh-CN" sz="1600" dirty="0"/>
              <a:t>Linux </a:t>
            </a:r>
            <a:r>
              <a:rPr lang="zh-CN" altLang="en-US" sz="1600" dirty="0"/>
              <a:t>操作系统： </a:t>
            </a:r>
            <a:r>
              <a:rPr lang="en-US" altLang="zh-CN" sz="1600" dirty="0">
                <a:hlinkClick r:id="rId3"/>
              </a:rPr>
              <a:t>http://isoredirect.centos.org/centos/7/isos/x86_64/CentOS-7-x86_64-Minimal-1810.iso</a:t>
            </a:r>
            <a:endParaRPr lang="en-US" altLang="zh-CN" sz="1600" dirty="0"/>
          </a:p>
          <a:p>
            <a:r>
              <a:rPr lang="en-US" altLang="zh-CN" sz="1600" dirty="0"/>
              <a:t>VM</a:t>
            </a:r>
            <a:r>
              <a:rPr lang="zh-CN" altLang="en-US" sz="1600" dirty="0"/>
              <a:t>虚拟机： </a:t>
            </a:r>
            <a:r>
              <a:rPr lang="en-US" altLang="zh-CN" sz="1600" dirty="0">
                <a:hlinkClick r:id="rId4"/>
              </a:rPr>
              <a:t>https://blog.csdn.net/felix__h/article/details/82853501</a:t>
            </a:r>
            <a:endParaRPr lang="en-US" altLang="zh-CN" sz="1600" dirty="0"/>
          </a:p>
          <a:p>
            <a:r>
              <a:rPr lang="en-US" altLang="zh-CN" sz="1600" dirty="0"/>
              <a:t>VM</a:t>
            </a:r>
            <a:r>
              <a:rPr lang="zh-CN" altLang="en-US" sz="1600" dirty="0"/>
              <a:t>安装教程： </a:t>
            </a:r>
            <a:r>
              <a:rPr lang="en-US" altLang="zh-CN" sz="1600" dirty="0">
                <a:hlinkClick r:id="rId5"/>
              </a:rPr>
              <a:t>https://www.cnblogs.com/wcwen1990/p/7630545.html</a:t>
            </a:r>
            <a:endParaRPr lang="en-US" altLang="zh-CN" sz="1600" dirty="0"/>
          </a:p>
          <a:p>
            <a:r>
              <a:rPr lang="en-US" altLang="zh-CN" sz="1600" dirty="0"/>
              <a:t>Bios</a:t>
            </a:r>
            <a:r>
              <a:rPr lang="zh-CN" altLang="en-US" sz="1600" dirty="0"/>
              <a:t>开启虚拟化配置： </a:t>
            </a:r>
            <a:r>
              <a:rPr lang="en-US" altLang="zh-CN" sz="1600" dirty="0">
                <a:hlinkClick r:id="rId6"/>
              </a:rPr>
              <a:t>https://zhidao.baidu.com/question/171023699.html</a:t>
            </a:r>
            <a:endParaRPr lang="en-US" altLang="zh-CN" sz="1600" dirty="0"/>
          </a:p>
          <a:p>
            <a:r>
              <a:rPr lang="en-US" altLang="zh-CN" sz="1600" dirty="0" err="1"/>
              <a:t>Liunx</a:t>
            </a:r>
            <a:r>
              <a:rPr lang="zh-CN" altLang="en-US" sz="1600" dirty="0"/>
              <a:t>命令： </a:t>
            </a:r>
            <a:r>
              <a:rPr lang="en-US" altLang="zh-CN" sz="1600" dirty="0">
                <a:hlinkClick r:id="rId7"/>
              </a:rPr>
              <a:t>https://www.cnblogs.com/fnlingnzb-learner/p/5831284.html</a:t>
            </a:r>
            <a:endParaRPr lang="en-US" altLang="zh-CN" sz="1600" dirty="0"/>
          </a:p>
          <a:p>
            <a:r>
              <a:rPr lang="en-US" altLang="zh-CN" sz="1600" dirty="0">
                <a:hlinkClick r:id="rId8"/>
              </a:rPr>
              <a:t>https://www.runoob.com/linux/linux-command-manual.html</a:t>
            </a:r>
            <a:endParaRPr lang="en-US" altLang="zh-CN" sz="1600" dirty="0"/>
          </a:p>
          <a:p>
            <a:r>
              <a:rPr lang="en-US" altLang="zh-CN" sz="1600" dirty="0" err="1"/>
              <a:t>Liunx</a:t>
            </a:r>
            <a:r>
              <a:rPr lang="zh-CN" altLang="en-US" sz="1600" dirty="0"/>
              <a:t>操作工具：</a:t>
            </a:r>
            <a:r>
              <a:rPr lang="en-US" altLang="zh-CN" sz="1600" dirty="0" err="1"/>
              <a:t>Xmanager</a:t>
            </a:r>
            <a:r>
              <a:rPr lang="en-US" altLang="zh-CN" sz="1600" dirty="0"/>
              <a:t> Enterprise 5</a:t>
            </a:r>
          </a:p>
          <a:p>
            <a:r>
              <a:rPr lang="en-US" altLang="zh-CN" sz="1600" dirty="0" err="1"/>
              <a:t>Xftp</a:t>
            </a:r>
            <a:r>
              <a:rPr lang="en-US" altLang="zh-CN" sz="1600" dirty="0"/>
              <a:t> </a:t>
            </a:r>
            <a:r>
              <a:rPr lang="en-US" altLang="zh-CN" sz="1600" dirty="0" err="1"/>
              <a:t>liunx</a:t>
            </a:r>
            <a:r>
              <a:rPr lang="zh-CN" altLang="en-US" sz="1600" dirty="0"/>
              <a:t>文件传输，传文件到操作系统中</a:t>
            </a:r>
          </a:p>
          <a:p>
            <a:r>
              <a:rPr lang="en-US" altLang="zh-CN" sz="1600" dirty="0" err="1"/>
              <a:t>Xshell</a:t>
            </a:r>
            <a:r>
              <a:rPr lang="en-US" altLang="zh-CN" sz="1600" dirty="0"/>
              <a:t> </a:t>
            </a:r>
            <a:r>
              <a:rPr lang="en-US" altLang="zh-CN" sz="1600" dirty="0" err="1"/>
              <a:t>liunx</a:t>
            </a:r>
            <a:r>
              <a:rPr lang="zh-CN" altLang="en-US" sz="1600" dirty="0"/>
              <a:t>系统访问工具，命令控制台</a:t>
            </a:r>
            <a:r>
              <a:rPr lang="en-US" altLang="zh-CN" sz="1600" dirty="0" err="1"/>
              <a:t>.net</a:t>
            </a:r>
            <a:r>
              <a:rPr lang="en-US" altLang="zh-CN" sz="1600" dirty="0"/>
              <a:t> core</a:t>
            </a:r>
            <a:r>
              <a:rPr lang="zh-CN" altLang="en-US" sz="1600" dirty="0"/>
              <a:t>发布： </a:t>
            </a:r>
            <a:r>
              <a:rPr lang="en-US" altLang="zh-CN" sz="1600" dirty="0">
                <a:hlinkClick r:id="rId9"/>
              </a:rPr>
              <a:t>https://docs.microsoft.com/zh-cn/dotnet/core/tools/dotnet-publish?tabs=netcore21</a:t>
            </a:r>
            <a:endParaRPr lang="en-US" altLang="zh-CN" sz="1600" dirty="0"/>
          </a:p>
          <a:p>
            <a:endParaRPr lang="en-US" altLang="zh-CN" sz="1600" dirty="0"/>
          </a:p>
          <a:p>
            <a:r>
              <a:rPr lang="zh-CN" altLang="en-US" sz="1600" dirty="0"/>
              <a:t>这里是贴出我常用的几个命令。</a:t>
            </a:r>
          </a:p>
          <a:p>
            <a:r>
              <a:rPr lang="en-US" altLang="zh-CN" sz="1600" dirty="0" err="1"/>
              <a:t>chmod</a:t>
            </a:r>
            <a:r>
              <a:rPr lang="en-US" altLang="zh-CN" sz="1600" dirty="0"/>
              <a:t> </a:t>
            </a:r>
            <a:r>
              <a:rPr lang="en-US" altLang="zh-CN" sz="1600" dirty="0" err="1"/>
              <a:t>a+x</a:t>
            </a:r>
            <a:r>
              <a:rPr lang="en-US" altLang="zh-CN" sz="1600" dirty="0"/>
              <a:t> </a:t>
            </a:r>
            <a:r>
              <a:rPr lang="zh-CN" altLang="en-US" sz="1600" dirty="0"/>
              <a:t>文件名 </a:t>
            </a:r>
            <a:r>
              <a:rPr lang="en-US" altLang="zh-CN" sz="1600" dirty="0"/>
              <a:t>-- </a:t>
            </a:r>
            <a:r>
              <a:rPr lang="zh-CN" altLang="en-US" sz="1600" dirty="0"/>
              <a:t>添加执行权限</a:t>
            </a:r>
          </a:p>
          <a:p>
            <a:r>
              <a:rPr lang="en-US" altLang="zh-CN" sz="1600" dirty="0"/>
              <a:t>ls -l --</a:t>
            </a:r>
            <a:r>
              <a:rPr lang="zh-CN" altLang="en-US" sz="1600" dirty="0"/>
              <a:t>查看权限</a:t>
            </a:r>
          </a:p>
          <a:p>
            <a:r>
              <a:rPr lang="en-US" altLang="zh-CN" sz="1600" dirty="0" err="1"/>
              <a:t>sh</a:t>
            </a:r>
            <a:r>
              <a:rPr lang="en-US" altLang="zh-CN" sz="1600" dirty="0"/>
              <a:t> xxxx.sh --</a:t>
            </a:r>
            <a:r>
              <a:rPr lang="zh-CN" altLang="en-US" sz="1600" dirty="0"/>
              <a:t>执行</a:t>
            </a:r>
            <a:r>
              <a:rPr lang="en-US" altLang="zh-CN" sz="1600" dirty="0" err="1"/>
              <a:t>sh</a:t>
            </a:r>
            <a:r>
              <a:rPr lang="zh-CN" altLang="en-US" sz="1600" dirty="0"/>
              <a:t>后缀文件</a:t>
            </a:r>
          </a:p>
          <a:p>
            <a:r>
              <a:rPr lang="en-US" altLang="zh-CN" sz="1600" dirty="0" err="1"/>
              <a:t>ip</a:t>
            </a:r>
            <a:r>
              <a:rPr lang="en-US" altLang="zh-CN" sz="1600" dirty="0"/>
              <a:t> </a:t>
            </a:r>
            <a:r>
              <a:rPr lang="en-US" altLang="zh-CN" sz="1600" dirty="0" err="1"/>
              <a:t>addr</a:t>
            </a:r>
            <a:r>
              <a:rPr lang="en-US" altLang="zh-CN" sz="1600" dirty="0"/>
              <a:t> -- </a:t>
            </a:r>
            <a:r>
              <a:rPr lang="zh-CN" altLang="en-US" sz="1600" dirty="0"/>
              <a:t>查看</a:t>
            </a:r>
            <a:r>
              <a:rPr lang="en-US" altLang="zh-CN" sz="1600" dirty="0" err="1"/>
              <a:t>ip</a:t>
            </a:r>
            <a:r>
              <a:rPr lang="zh-CN" altLang="en-US" sz="1600" dirty="0"/>
              <a:t>地址</a:t>
            </a:r>
          </a:p>
          <a:p>
            <a:r>
              <a:rPr lang="en-US" altLang="zh-CN" sz="1600" dirty="0" err="1"/>
              <a:t>ps</a:t>
            </a:r>
            <a:r>
              <a:rPr lang="en-US" altLang="zh-CN" sz="1600" dirty="0"/>
              <a:t> </a:t>
            </a:r>
            <a:r>
              <a:rPr lang="en-US" altLang="zh-CN" sz="1600" dirty="0" err="1"/>
              <a:t>axu</a:t>
            </a:r>
            <a:r>
              <a:rPr lang="en-US" altLang="zh-CN" sz="1600" dirty="0"/>
              <a:t> -- </a:t>
            </a:r>
            <a:r>
              <a:rPr lang="zh-CN" altLang="en-US" sz="1600" dirty="0"/>
              <a:t>查看所有进程</a:t>
            </a:r>
          </a:p>
          <a:p>
            <a:r>
              <a:rPr lang="en-US" altLang="zh-CN" sz="1600" dirty="0"/>
              <a:t>kill </a:t>
            </a:r>
            <a:r>
              <a:rPr lang="zh-CN" altLang="en-US" sz="1600" dirty="0"/>
              <a:t>进程</a:t>
            </a:r>
            <a:r>
              <a:rPr lang="en-US" altLang="zh-CN" sz="1600" dirty="0"/>
              <a:t>id -- </a:t>
            </a:r>
            <a:r>
              <a:rPr lang="zh-CN" altLang="en-US" sz="1600" dirty="0"/>
              <a:t>杀死某一个进程</a:t>
            </a:r>
          </a:p>
          <a:p>
            <a:r>
              <a:rPr lang="en-US" altLang="zh-CN" sz="1600" dirty="0" err="1"/>
              <a:t>su</a:t>
            </a:r>
            <a:r>
              <a:rPr lang="en-US" altLang="zh-CN" sz="1600" dirty="0"/>
              <a:t> root -- </a:t>
            </a:r>
            <a:r>
              <a:rPr lang="zh-CN" altLang="en-US" sz="1600" dirty="0"/>
              <a:t>切换到</a:t>
            </a:r>
            <a:r>
              <a:rPr lang="en-US" altLang="zh-CN" sz="1600" dirty="0"/>
              <a:t>root</a:t>
            </a:r>
            <a:r>
              <a:rPr lang="zh-CN" altLang="en-US" sz="1600" dirty="0"/>
              <a:t>角色</a:t>
            </a:r>
          </a:p>
        </p:txBody>
      </p:sp>
      <p:pic>
        <p:nvPicPr>
          <p:cNvPr id="4" name="图片 3">
            <a:extLst>
              <a:ext uri="{FF2B5EF4-FFF2-40B4-BE49-F238E27FC236}">
                <a16:creationId xmlns:a16="http://schemas.microsoft.com/office/drawing/2014/main" id="{17A84623-C1E1-49FC-9E24-A540F666EDA8}"/>
              </a:ext>
            </a:extLst>
          </p:cNvPr>
          <p:cNvPicPr>
            <a:picLocks noChangeAspect="1"/>
          </p:cNvPicPr>
          <p:nvPr/>
        </p:nvPicPr>
        <p:blipFill>
          <a:blip r:embed="rId10"/>
          <a:stretch>
            <a:fillRect/>
          </a:stretch>
        </p:blipFill>
        <p:spPr>
          <a:xfrm>
            <a:off x="923959" y="1277271"/>
            <a:ext cx="1197323" cy="1396877"/>
          </a:xfrm>
          <a:prstGeom prst="rect">
            <a:avLst/>
          </a:prstGeom>
        </p:spPr>
      </p:pic>
    </p:spTree>
    <p:extLst>
      <p:ext uri="{BB962C8B-B14F-4D97-AF65-F5344CB8AC3E}">
        <p14:creationId xmlns:p14="http://schemas.microsoft.com/office/powerpoint/2010/main" val="358549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391346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sz="4800" dirty="0">
                <a:solidFill>
                  <a:schemeClr val="tx1"/>
                </a:solidFill>
                <a:latin typeface="微软雅黑" panose="020B0503020204020204" pitchFamily="34" charset="-122"/>
                <a:ea typeface="微软雅黑" panose="020B0503020204020204" pitchFamily="34" charset="-122"/>
              </a:rPr>
              <a:t>Part 2   </a:t>
            </a:r>
            <a:r>
              <a:rPr lang="zh-CN" altLang="en-US" sz="4800" dirty="0">
                <a:solidFill>
                  <a:schemeClr val="tx1"/>
                </a:solidFill>
                <a:latin typeface="微软雅黑" panose="020B0503020204020204" pitchFamily="34" charset="-122"/>
                <a:ea typeface="微软雅黑" panose="020B0503020204020204" pitchFamily="34" charset="-122"/>
              </a:rPr>
              <a:t>部署</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矩形 6">
            <a:extLst>
              <a:ext uri="{FF2B5EF4-FFF2-40B4-BE49-F238E27FC236}">
                <a16:creationId xmlns:a16="http://schemas.microsoft.com/office/drawing/2014/main" id="{BFD91020-083E-4E9E-A439-8481DFFA4D58}"/>
              </a:ext>
            </a:extLst>
          </p:cNvPr>
          <p:cNvSpPr/>
          <p:nvPr/>
        </p:nvSpPr>
        <p:spPr>
          <a:xfrm>
            <a:off x="981807" y="1439652"/>
            <a:ext cx="9463455" cy="646331"/>
          </a:xfrm>
          <a:prstGeom prst="rect">
            <a:avLst/>
          </a:prstGeom>
        </p:spPr>
        <p:txBody>
          <a:bodyPr wrap="square">
            <a:spAutoFit/>
          </a:bodyPr>
          <a:lstStyle/>
          <a:p>
            <a:r>
              <a:rPr lang="zh-CN" altLang="en-US" dirty="0"/>
              <a:t>当我们用</a:t>
            </a:r>
            <a:r>
              <a:rPr lang="en-US" altLang="zh-CN" dirty="0" err="1"/>
              <a:t>.net</a:t>
            </a:r>
            <a:r>
              <a:rPr lang="en-US" altLang="zh-CN" dirty="0"/>
              <a:t> core</a:t>
            </a:r>
            <a:r>
              <a:rPr lang="zh-CN" altLang="en-US" dirty="0"/>
              <a:t>或者</a:t>
            </a:r>
            <a:r>
              <a:rPr lang="en-US" altLang="zh-CN" dirty="0"/>
              <a:t>.net5</a:t>
            </a:r>
            <a:r>
              <a:rPr lang="zh-CN" altLang="en-US" dirty="0"/>
              <a:t>以上的框架版本去实现服务端程序之后。是可以跨平台部署的一套代码实现</a:t>
            </a:r>
            <a:r>
              <a:rPr lang="en-US" altLang="zh-CN" dirty="0"/>
              <a:t>windows</a:t>
            </a:r>
            <a:r>
              <a:rPr lang="zh-CN" altLang="en-US" dirty="0"/>
              <a:t>或</a:t>
            </a:r>
            <a:r>
              <a:rPr lang="en-US" altLang="zh-CN" dirty="0" err="1"/>
              <a:t>linux</a:t>
            </a:r>
            <a:r>
              <a:rPr lang="zh-CN" altLang="en-US" dirty="0"/>
              <a:t>操作系统上部署使用。那么如何去部署呢？</a:t>
            </a:r>
          </a:p>
        </p:txBody>
      </p:sp>
    </p:spTree>
    <p:extLst>
      <p:ext uri="{BB962C8B-B14F-4D97-AF65-F5344CB8AC3E}">
        <p14:creationId xmlns:p14="http://schemas.microsoft.com/office/powerpoint/2010/main" val="64001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3920</TotalTime>
  <Words>242</Words>
  <Application>Microsoft Office PowerPoint</Application>
  <PresentationFormat>宽屏</PresentationFormat>
  <Paragraphs>43</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6</vt:i4>
      </vt:variant>
    </vt:vector>
  </HeadingPairs>
  <TitlesOfParts>
    <vt:vector size="19" baseType="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382</cp:revision>
  <dcterms:created xsi:type="dcterms:W3CDTF">2020-12-02T08:58:00Z</dcterms:created>
  <dcterms:modified xsi:type="dcterms:W3CDTF">2021-04-15T17:08:24Z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