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89" autoAdjust="0"/>
  </p:normalViewPr>
  <p:slideViewPr>
    <p:cSldViewPr snapToGrid="0" showGuides="1">
      <p:cViewPr varScale="1">
        <p:scale>
          <a:sx n="93" d="100"/>
          <a:sy n="93" d="100"/>
        </p:scale>
        <p:origin x="10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9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D1A9D-AEB9-478F-A7D0-D302F6D5A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FBB3D8-AC15-4ECD-9582-CEB0AC816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406D49-9904-486D-9EA1-6C8BE682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F6C6-4C4F-4FA0-BB45-69179F7A4795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549FDC-3A6E-4121-959F-1D047724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8D37B4-C485-4858-AA87-3A139AB2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776A-C3DD-45F7-97D7-173D78A2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47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8D5AC-CB51-4B1E-B0AA-4E3FB977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E45471-459E-40E8-8DAB-CEF63E7A2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E35AB7-A847-4CE3-A6CA-08A1FB85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F6C6-4C4F-4FA0-BB45-69179F7A4795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07043A-7EA3-4597-ACC4-924B6AC8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B78B44-502E-476E-B6CF-EE54DDEC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776A-C3DD-45F7-97D7-173D78A2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20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6F9D4B-11F8-4C8A-A44F-FD16D5F07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2EF16E-F66E-4A79-A3F2-7F786AD0F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25A2C9-64F2-4092-9F3D-6E939E53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F6C6-4C4F-4FA0-BB45-69179F7A4795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4BA899-F6A8-4113-B71C-5B6A4894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9A1CB7-C413-4964-8256-CEBB8C8C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776A-C3DD-45F7-97D7-173D78A2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18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EFB8F-DA16-4686-B412-EF943016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F66FB8-F0FD-4555-85E8-72277750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6DE8AF-C320-436F-9025-C08FD7C5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F6C6-4C4F-4FA0-BB45-69179F7A4795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DA91DA-690E-4D65-9336-B5D1FDA8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85E0AC-4F30-4B0D-81F3-0F2C4CED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776A-C3DD-45F7-97D7-173D78A2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13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BD6F5-FF50-41B2-9442-DDA99556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E42CA5-5B50-448B-A7F8-F353CE02C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488241-9C2B-499C-A9C9-4DF4F615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F6C6-4C4F-4FA0-BB45-69179F7A4795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B8724A-4283-4A41-9FAE-3A189C2C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8FC56D-4A5F-4C68-97FE-7F4C5D87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776A-C3DD-45F7-97D7-173D78A2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36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3BDEA-54B8-4B6A-B823-EFFB4FB4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85E0B-11A2-4797-991C-992416518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001874-3527-4549-BC86-450581375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7952F6-FE4F-40E8-A7BA-0866F246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F6C6-4C4F-4FA0-BB45-69179F7A4795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B60CFC-2260-470B-8D42-C1B835F6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F01461-956F-4A4C-A6F4-B66F7E81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776A-C3DD-45F7-97D7-173D78A2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30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2B2FB-5781-4FED-9EDF-4F9250F3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493DE4-4E59-4F98-97DC-0E737D9A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69C7CC-132E-47E7-902C-30C13EBA5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23DEB4-145E-4FFC-8D1E-8E2C9D0E1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BA4324-522C-48A7-9F17-4BB9E15D2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D9A382-F8AA-4978-8B13-20666C07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F6C6-4C4F-4FA0-BB45-69179F7A4795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3F56A8-4510-4C7B-9214-9C7388A6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8AC0A9-CDF4-4C8D-BBEC-8D7BFD65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776A-C3DD-45F7-97D7-173D78A2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25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9D81D-92AB-47FF-9458-158621F9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B37822-0982-4F1F-A56A-0D1010AA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F6C6-4C4F-4FA0-BB45-69179F7A4795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E6945C-E381-44FC-A889-BBD52696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DEF635-4F1B-4A7E-B44F-79463E7D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776A-C3DD-45F7-97D7-173D78A2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51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64F881-7D89-4B73-A48D-6E6EEF77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F6C6-4C4F-4FA0-BB45-69179F7A4795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CCD993-C12A-47F3-BE27-969053FE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40D71C-491C-4F52-8CE9-45445151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776A-C3DD-45F7-97D7-173D78A2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37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13F76-3057-479A-8D2B-6C5B64F5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EFC14C-5FCA-42DA-AC71-4DD11FD2A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C5AD1E-99B5-493C-A8FA-65EB71BA0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05491C-7F79-4903-8ACF-31A8303B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F6C6-4C4F-4FA0-BB45-69179F7A4795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557DD4-2158-4066-8C5B-FFC390EB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98583C-7E43-46C5-84DE-9AE951B7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776A-C3DD-45F7-97D7-173D78A2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0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AE44A-4576-40FF-A3D3-0E154761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D4741AE-CA05-41AD-9549-F0D9BF3E9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D4D850-BB97-47D4-ACF2-247650C51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AA30B5-CBDF-408C-BBA8-7F2DB499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F6C6-4C4F-4FA0-BB45-69179F7A4795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1E2BC6-8D1D-4783-9E5C-BEB54894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088BD5-A9E9-4D33-BC61-F64E0A92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776A-C3DD-45F7-97D7-173D78A2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96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A1E94-7C31-4408-AC70-EF76C97F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B594D7-67BF-44C7-9C86-D1CEA5F2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584D9-96AF-4F40-A18E-D45D50BE9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F6C6-4C4F-4FA0-BB45-69179F7A4795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688023-B177-4413-883A-20797DAD2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BD78F8-FAC9-4660-812C-06F02DC30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1776A-C3DD-45F7-97D7-173D78A2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05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-Samarkin/ConsoleApp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C1264-BE31-4A52-9934-F2A38A2F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Создайте консольное приложение</a:t>
            </a:r>
          </a:p>
        </p:txBody>
      </p:sp>
      <p:pic>
        <p:nvPicPr>
          <p:cNvPr id="5" name="Snagit_SNG850">
            <a:extLst>
              <a:ext uri="{FF2B5EF4-FFF2-40B4-BE49-F238E27FC236}">
                <a16:creationId xmlns:a16="http://schemas.microsoft.com/office/drawing/2014/main" id="{F4CD1325-EEFE-466B-8DEF-790F373DF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71" y="1825625"/>
            <a:ext cx="6270457" cy="4351338"/>
          </a:xfrm>
        </p:spPr>
      </p:pic>
    </p:spTree>
    <p:extLst>
      <p:ext uri="{BB962C8B-B14F-4D97-AF65-F5344CB8AC3E}">
        <p14:creationId xmlns:p14="http://schemas.microsoft.com/office/powerpoint/2010/main" val="197325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1ECB9-0916-4DED-BCBB-BF84CC46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ru-RU" dirty="0" err="1"/>
              <a:t>do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D8A4BC-9013-4A06-BD90-D4AD47FEC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Здесь код цикла сработает 6 раз, пока i не станет равным нулю. Но важно отметить, что цикл </a:t>
            </a:r>
            <a:r>
              <a:rPr lang="ru-RU" dirty="0" err="1"/>
              <a:t>do</a:t>
            </a:r>
            <a:r>
              <a:rPr lang="ru-RU" dirty="0"/>
              <a:t> гарантирует хотя бы </a:t>
            </a:r>
            <a:r>
              <a:rPr lang="ru-RU" dirty="0" err="1"/>
              <a:t>единократное</a:t>
            </a:r>
            <a:r>
              <a:rPr lang="ru-RU" dirty="0"/>
              <a:t> выполнение действий, даже если условие в инструкции </a:t>
            </a:r>
            <a:r>
              <a:rPr lang="ru-RU" dirty="0" err="1"/>
              <a:t>while</a:t>
            </a:r>
            <a:r>
              <a:rPr lang="ru-RU" dirty="0"/>
              <a:t> не будет истинно.</a:t>
            </a:r>
          </a:p>
        </p:txBody>
      </p:sp>
    </p:spTree>
    <p:extLst>
      <p:ext uri="{BB962C8B-B14F-4D97-AF65-F5344CB8AC3E}">
        <p14:creationId xmlns:p14="http://schemas.microsoft.com/office/powerpoint/2010/main" val="435833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03E7-1B59-4603-9F75-7B915A90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ru-RU" dirty="0" err="1"/>
              <a:t>while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8E0344-3A4F-4646-B015-890A403D3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отличие от цикла </a:t>
            </a:r>
            <a:r>
              <a:rPr lang="ru-RU" dirty="0" err="1"/>
              <a:t>do</a:t>
            </a:r>
            <a:r>
              <a:rPr lang="ru-RU" dirty="0"/>
              <a:t> цикл </a:t>
            </a:r>
            <a:r>
              <a:rPr lang="ru-RU" dirty="0" err="1"/>
              <a:t>while</a:t>
            </a:r>
            <a:r>
              <a:rPr lang="ru-RU" dirty="0"/>
              <a:t> сразу проверяет истинность некоторого условия, и если условие истинно, то код цикла выполняется:</a:t>
            </a:r>
            <a:endParaRPr lang="en-US" dirty="0"/>
          </a:p>
          <a:p>
            <a:endParaRPr lang="en-US" dirty="0"/>
          </a:p>
          <a:p>
            <a:r>
              <a:rPr lang="nn-NO" dirty="0"/>
              <a:t>int i = 6;</a:t>
            </a:r>
          </a:p>
          <a:p>
            <a:r>
              <a:rPr lang="nn-NO" dirty="0"/>
              <a:t>while (i &gt; 0)</a:t>
            </a:r>
          </a:p>
          <a:p>
            <a:r>
              <a:rPr lang="nn-NO" dirty="0"/>
              <a:t>{</a:t>
            </a:r>
          </a:p>
          <a:p>
            <a:r>
              <a:rPr lang="nn-NO" dirty="0"/>
              <a:t>    Console.WriteLine(i);</a:t>
            </a:r>
          </a:p>
          <a:p>
            <a:r>
              <a:rPr lang="nn-NO" dirty="0"/>
              <a:t>    i--;</a:t>
            </a:r>
          </a:p>
          <a:p>
            <a:r>
              <a:rPr lang="nn-NO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9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0AC46-B3CA-4F8E-A902-0F4E2714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foreach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5FD799-D36F-4640-BE60-ED707D56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Оператор </a:t>
            </a:r>
            <a:r>
              <a:rPr lang="ru-RU" dirty="0" err="1"/>
              <a:t>foreach</a:t>
            </a:r>
            <a:r>
              <a:rPr lang="ru-RU" dirty="0"/>
              <a:t> обеспечивает простой и понятный способ итерации по элементам массива или любой перечислимой коллекции.</a:t>
            </a:r>
          </a:p>
          <a:p>
            <a:r>
              <a:rPr lang="ru-RU" dirty="0"/>
              <a:t>Для одномерных массивов оператор </a:t>
            </a:r>
            <a:r>
              <a:rPr lang="ru-RU" dirty="0" err="1"/>
              <a:t>foreach</a:t>
            </a:r>
            <a:r>
              <a:rPr lang="ru-RU" dirty="0"/>
              <a:t> обрабатывает элементы в порядке возрастания индекса, начиная с индекса 0 и заканчивая индексом </a:t>
            </a:r>
            <a:r>
              <a:rPr lang="ru-RU" dirty="0" err="1"/>
              <a:t>Length</a:t>
            </a:r>
            <a:r>
              <a:rPr lang="ru-RU" dirty="0"/>
              <a:t> - 1:</a:t>
            </a:r>
            <a:endParaRPr lang="en-US" dirty="0"/>
          </a:p>
          <a:p>
            <a:pPr lvl="1"/>
            <a:r>
              <a:rPr lang="en-US" dirty="0"/>
              <a:t>int[] numbers = { 4, 5, 6, 1, 2, 3, -2, -1, 0 }; </a:t>
            </a:r>
          </a:p>
          <a:p>
            <a:pPr lvl="1"/>
            <a:r>
              <a:rPr lang="en-US" dirty="0"/>
              <a:t>foreach (int </a:t>
            </a:r>
            <a:r>
              <a:rPr lang="en-US" dirty="0" err="1"/>
              <a:t>i</a:t>
            </a:r>
            <a:r>
              <a:rPr lang="en-US" dirty="0"/>
              <a:t> in numbers) </a:t>
            </a:r>
          </a:p>
          <a:p>
            <a:pPr lvl="1"/>
            <a:r>
              <a:rPr lang="en-US" dirty="0"/>
              <a:t>{ 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System.Console.Write</a:t>
            </a:r>
            <a:r>
              <a:rPr lang="en-US" dirty="0"/>
              <a:t>("{0} ", </a:t>
            </a:r>
            <a:r>
              <a:rPr lang="en-US" dirty="0" err="1"/>
              <a:t>i</a:t>
            </a:r>
            <a:r>
              <a:rPr lang="en-US" dirty="0"/>
              <a:t>); </a:t>
            </a:r>
          </a:p>
          <a:p>
            <a:pPr lvl="1"/>
            <a:r>
              <a:rPr lang="en-US" dirty="0"/>
              <a:t>} </a:t>
            </a:r>
          </a:p>
          <a:p>
            <a:pPr lvl="1"/>
            <a:r>
              <a:rPr lang="en-US" dirty="0"/>
              <a:t>// Output: 4 5 6 1 2 3 -2 -1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582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1827827-5426-4F6F-AB06-CD5DF8F3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операторы и выражения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982B60-C592-46D3-975F-014E4A3F5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46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45255-0AB9-4960-8DA0-AD5658A5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if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3128C-6A09-4FE0-8921-EA6C1FA96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Для организации условного ветвления язык C# унаследовал от С и С++ конструкцию </a:t>
            </a:r>
            <a:r>
              <a:rPr lang="ru-RU" dirty="0" err="1"/>
              <a:t>if</a:t>
            </a:r>
            <a:r>
              <a:rPr lang="ru-RU" dirty="0"/>
              <a:t>...</a:t>
            </a:r>
            <a:r>
              <a:rPr lang="ru-RU" dirty="0" err="1"/>
              <a:t>else</a:t>
            </a:r>
            <a:r>
              <a:rPr lang="ru-RU" dirty="0"/>
              <a:t>. Ее синтаксис должен быть интуитивно понятен для любого, кто программировал на процедурных языках:</a:t>
            </a:r>
          </a:p>
          <a:p>
            <a:endParaRPr lang="ru-RU" dirty="0"/>
          </a:p>
          <a:p>
            <a:r>
              <a:rPr lang="ru-RU" dirty="0" err="1"/>
              <a:t>if</a:t>
            </a:r>
            <a:r>
              <a:rPr lang="ru-RU" dirty="0"/>
              <a:t> (условие)</a:t>
            </a:r>
          </a:p>
          <a:p>
            <a:r>
              <a:rPr lang="ru-RU" dirty="0"/>
              <a:t>  оператор (операторы)</a:t>
            </a:r>
          </a:p>
          <a:p>
            <a:r>
              <a:rPr lang="ru-RU" dirty="0" err="1"/>
              <a:t>else</a:t>
            </a:r>
            <a:endParaRPr lang="ru-RU" dirty="0"/>
          </a:p>
          <a:p>
            <a:r>
              <a:rPr lang="ru-RU" dirty="0"/>
              <a:t>  оператор (операторы)</a:t>
            </a:r>
          </a:p>
          <a:p>
            <a:r>
              <a:rPr lang="ru-RU" dirty="0"/>
              <a:t>Если по каждому из условий нужно выполнить более одного оператора, эти операторы должны быть объединены в блок с помощью фигурных скобок {...}.</a:t>
            </a:r>
          </a:p>
        </p:txBody>
      </p:sp>
    </p:spTree>
    <p:extLst>
      <p:ext uri="{BB962C8B-B14F-4D97-AF65-F5344CB8AC3E}">
        <p14:creationId xmlns:p14="http://schemas.microsoft.com/office/powerpoint/2010/main" val="192244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EF69D0A-F42C-470C-AE94-50F8FF19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4BF25D-1693-4B3C-B1AA-A971D1849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69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16D7A-F36A-4405-AC8D-B6EE731E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8D2CAD-30BB-4F6B-A174-06A3CBA4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Начнем же!"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PrintStatus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340987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41EF5-304C-4B60-BD56-B716FC49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C13329-7F0F-4F7C-BFBE-ABDB0E048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деньги на игру - поля класса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Player = 100;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Comp = 100;</a:t>
            </a:r>
          </a:p>
        </p:txBody>
      </p:sp>
    </p:spTree>
    <p:extLst>
      <p:ext uri="{BB962C8B-B14F-4D97-AF65-F5344CB8AC3E}">
        <p14:creationId xmlns:p14="http://schemas.microsoft.com/office/powerpoint/2010/main" val="2026197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4EB1C-583C-4A6C-99F8-855BFDBA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27D2D-C5C5-4E96-947A-95DB4B57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печать статуса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PrintStatus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"Что у нас с финансами?"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У вас -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Player}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руб., у компьютера -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Comp}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руб."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18364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0371C-A774-47B0-8672-B658F534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11713-B2C5-4FE2-A08F-99B1E296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ваша ставка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beth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48073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596E4-69FB-44EF-9BCF-7A017FCC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в орлянку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7682C-A354-4399-9018-4C934BE68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вас и у компьютера есть (условно) по 100 очков.</a:t>
            </a:r>
          </a:p>
          <a:p>
            <a:r>
              <a:rPr lang="ru-RU" dirty="0"/>
              <a:t>Пока у вас есть очки</a:t>
            </a:r>
          </a:p>
          <a:p>
            <a:r>
              <a:rPr lang="ru-RU" dirty="0"/>
              <a:t>Вы делаете ставку на орла (0) или решку (1)</a:t>
            </a:r>
          </a:p>
          <a:p>
            <a:r>
              <a:rPr lang="ru-RU" dirty="0"/>
              <a:t>Бросается монета, результат броска – орел или решка (0 или 1)</a:t>
            </a:r>
          </a:p>
          <a:p>
            <a:r>
              <a:rPr lang="ru-RU" dirty="0"/>
              <a:t>Если вы угадали, то получаете 10 очков, а компьютер их, соответственно, теряет.</a:t>
            </a:r>
          </a:p>
          <a:p>
            <a:r>
              <a:rPr lang="ru-RU" dirty="0"/>
              <a:t>Если вы ошиблись – то все наоборот</a:t>
            </a:r>
          </a:p>
        </p:txBody>
      </p:sp>
    </p:spTree>
    <p:extLst>
      <p:ext uri="{BB962C8B-B14F-4D97-AF65-F5344CB8AC3E}">
        <p14:creationId xmlns:p14="http://schemas.microsoft.com/office/powerpoint/2010/main" val="84823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E208D-DA53-4DA4-8719-75119207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97AD81-8B85-48A6-AB6E-FAB472618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>
                <a:solidFill>
                  <a:srgbClr val="008000"/>
                </a:solidFill>
                <a:latin typeface="Consolas" panose="020B0609020204030204" pitchFamily="49" charset="0"/>
              </a:rPr>
              <a:t>// ввод ставки</a:t>
            </a:r>
            <a:endParaRPr lang="ru-RU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InputB()</a:t>
            </a:r>
          </a:p>
          <a:p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ru-RU">
                <a:solidFill>
                  <a:srgbClr val="A31515"/>
                </a:solidFill>
                <a:latin typeface="Consolas" panose="020B0609020204030204" pitchFamily="49" charset="0"/>
              </a:rPr>
              <a:t>"Введите вашу ставку: орел - 0, все остальное - решка"</a:t>
            </a: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 = Console.ReadLine();</a:t>
            </a:r>
          </a:p>
          <a:p>
            <a:endParaRPr lang="ru-RU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>
                <a:solidFill>
                  <a:srgbClr val="008000"/>
                </a:solidFill>
                <a:latin typeface="Consolas" panose="020B0609020204030204" pitchFamily="49" charset="0"/>
              </a:rPr>
              <a:t>// если строка равна 0, то ставка 0 - орел, иначе - решка</a:t>
            </a:r>
            <a:endParaRPr lang="ru-RU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(s==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"0"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    beth = 0;</a:t>
            </a:r>
          </a:p>
          <a:p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    beth = 1;</a:t>
            </a:r>
          </a:p>
          <a:p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283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86155-C282-4743-A53B-B913DB04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09D8B8-5614-487C-A083-C74DC22D1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 – печать статуса игры</a:t>
            </a:r>
          </a:p>
          <a:p>
            <a:r>
              <a:rPr lang="ru-RU" dirty="0"/>
              <a:t>2 – методы класса </a:t>
            </a:r>
            <a:r>
              <a:rPr lang="en-US" dirty="0"/>
              <a:t>Program </a:t>
            </a:r>
            <a:r>
              <a:rPr lang="ru-RU" dirty="0"/>
              <a:t>для хранения денег</a:t>
            </a:r>
          </a:p>
          <a:p>
            <a:r>
              <a:rPr lang="ru-RU" dirty="0"/>
              <a:t>3 – метод для печати статуса игры</a:t>
            </a:r>
          </a:p>
          <a:p>
            <a:r>
              <a:rPr lang="ru-RU" dirty="0"/>
              <a:t>4 – поле для текущей ставки</a:t>
            </a:r>
          </a:p>
          <a:p>
            <a:r>
              <a:rPr lang="ru-RU" dirty="0"/>
              <a:t>5 – метод для ввода ставки</a:t>
            </a:r>
          </a:p>
          <a:p>
            <a:endParaRPr lang="ru-RU" dirty="0"/>
          </a:p>
          <a:p>
            <a:r>
              <a:rPr lang="ru-RU" dirty="0"/>
              <a:t>Пользователь может ошибиться, поэтому ввод пользователя обязательно проверяем</a:t>
            </a:r>
          </a:p>
        </p:txBody>
      </p:sp>
    </p:spTree>
    <p:extLst>
      <p:ext uri="{BB962C8B-B14F-4D97-AF65-F5344CB8AC3E}">
        <p14:creationId xmlns:p14="http://schemas.microsoft.com/office/powerpoint/2010/main" val="3868954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2D923-5645-4B34-A6EF-BEC91269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Бросок монеты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BFC813-A667-466A-BC58-26A8D6672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Используем генератор случайных чисел </a:t>
            </a:r>
            <a:r>
              <a:rPr lang="en-US" dirty="0"/>
              <a:t>rand</a:t>
            </a:r>
          </a:p>
          <a:p>
            <a:r>
              <a:rPr lang="ru-RU" dirty="0"/>
              <a:t>Чтобы генератор давал разные числа, надо его сначала инициализировать.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8590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2D923-5645-4B34-A6EF-BEC91269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Бросок монеты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BFC813-A667-466A-BC58-26A8D6672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 // генератор случайных </a:t>
            </a:r>
            <a:r>
              <a:rPr lang="ru-RU" dirty="0" err="1"/>
              <a:t>числел</a:t>
            </a:r>
            <a:endParaRPr lang="ru-RU" dirty="0"/>
          </a:p>
          <a:p>
            <a:r>
              <a:rPr lang="en-US" dirty="0"/>
              <a:t>        static Random r = new Random();</a:t>
            </a:r>
          </a:p>
          <a:p>
            <a:endParaRPr lang="ru-RU" dirty="0"/>
          </a:p>
          <a:p>
            <a:r>
              <a:rPr lang="ru-RU" dirty="0"/>
              <a:t>        // статус монеты (орел - решка)</a:t>
            </a:r>
          </a:p>
          <a:p>
            <a:r>
              <a:rPr lang="en-US" dirty="0"/>
              <a:t>        private static int Coin = 0;</a:t>
            </a:r>
          </a:p>
          <a:p>
            <a:endParaRPr lang="ru-RU" dirty="0"/>
          </a:p>
          <a:p>
            <a:r>
              <a:rPr lang="en-US" dirty="0"/>
              <a:t>        static void </a:t>
            </a:r>
            <a:r>
              <a:rPr lang="en-US" dirty="0" err="1"/>
              <a:t>DropCoin</a:t>
            </a:r>
            <a:r>
              <a:rPr lang="en-US" dirty="0"/>
              <a:t>()</a:t>
            </a:r>
          </a:p>
          <a:p>
            <a:r>
              <a:rPr lang="ru-RU" dirty="0"/>
              <a:t>        {</a:t>
            </a:r>
          </a:p>
          <a:p>
            <a:r>
              <a:rPr lang="en-US" dirty="0"/>
              <a:t>            Coin = </a:t>
            </a:r>
            <a:r>
              <a:rPr lang="en-US" dirty="0" err="1"/>
              <a:t>r.Next</a:t>
            </a:r>
            <a:r>
              <a:rPr lang="en-US" dirty="0"/>
              <a:t>(0, 2);</a:t>
            </a:r>
          </a:p>
          <a:p>
            <a:r>
              <a:rPr lang="ru-RU" dirty="0"/>
              <a:t>            </a:t>
            </a:r>
            <a:r>
              <a:rPr lang="ru-RU" dirty="0" err="1"/>
              <a:t>Console.WriteLine</a:t>
            </a:r>
            <a:r>
              <a:rPr lang="ru-RU" dirty="0"/>
              <a:t>($"Монета брошена и выпало...");</a:t>
            </a:r>
          </a:p>
          <a:p>
            <a:r>
              <a:rPr lang="ru-RU" dirty="0"/>
              <a:t>            </a:t>
            </a:r>
            <a:r>
              <a:rPr lang="ru-RU" dirty="0" err="1"/>
              <a:t>Console.WriteLine</a:t>
            </a:r>
            <a:r>
              <a:rPr lang="ru-RU" dirty="0"/>
              <a:t>($"Монета брошена и выпало...");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($"</a:t>
            </a:r>
            <a:r>
              <a:rPr lang="ru-RU" dirty="0"/>
              <a:t>Монета брошена и выпало... {</a:t>
            </a:r>
            <a:r>
              <a:rPr lang="en-US" dirty="0"/>
              <a:t>Coin}");</a:t>
            </a:r>
          </a:p>
          <a:p>
            <a:r>
              <a:rPr lang="ru-RU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952384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899F1-4D5F-48A9-9EB0-E01AE3B1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366423-7461-48DE-8F75-ABF751B7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Изучите, как функция </a:t>
            </a:r>
            <a:r>
              <a:rPr lang="en-US" dirty="0"/>
              <a:t>Pay</a:t>
            </a:r>
            <a:r>
              <a:rPr lang="ru-RU" dirty="0"/>
              <a:t> рассчитывает выигрыш / проигрыш</a:t>
            </a:r>
          </a:p>
        </p:txBody>
      </p:sp>
    </p:spTree>
    <p:extLst>
      <p:ext uri="{BB962C8B-B14F-4D97-AF65-F5344CB8AC3E}">
        <p14:creationId xmlns:p14="http://schemas.microsoft.com/office/powerpoint/2010/main" val="3242876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F947A-7BB9-4A6E-BD81-32A43A33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Однократная 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2E6DF-5D58-46C8-BA7D-173620FB9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ru-RU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Начнем же!");</a:t>
            </a:r>
          </a:p>
          <a:p>
            <a:r>
              <a:rPr lang="en-US" dirty="0"/>
              <a:t>            </a:t>
            </a:r>
            <a:r>
              <a:rPr lang="en-US" dirty="0" err="1"/>
              <a:t>PrintStatus</a:t>
            </a:r>
            <a:r>
              <a:rPr lang="en-US" dirty="0"/>
              <a:t>();</a:t>
            </a:r>
          </a:p>
          <a:p>
            <a:endParaRPr lang="ru-RU" dirty="0"/>
          </a:p>
          <a:p>
            <a:r>
              <a:rPr lang="en-US" dirty="0"/>
              <a:t>            </a:t>
            </a:r>
            <a:r>
              <a:rPr lang="en-US" dirty="0" err="1"/>
              <a:t>InputB</a:t>
            </a:r>
            <a:r>
              <a:rPr lang="en-US" dirty="0"/>
              <a:t>();</a:t>
            </a:r>
          </a:p>
          <a:p>
            <a:endParaRPr lang="ru-RU" dirty="0"/>
          </a:p>
          <a:p>
            <a:r>
              <a:rPr lang="en-US" dirty="0"/>
              <a:t>            </a:t>
            </a:r>
            <a:r>
              <a:rPr lang="en-US" dirty="0" err="1"/>
              <a:t>DropCoin</a:t>
            </a:r>
            <a:r>
              <a:rPr lang="en-US" dirty="0"/>
              <a:t>();</a:t>
            </a:r>
          </a:p>
          <a:p>
            <a:endParaRPr lang="ru-RU" dirty="0"/>
          </a:p>
          <a:p>
            <a:r>
              <a:rPr lang="en-US" dirty="0"/>
              <a:t>            Pay();</a:t>
            </a:r>
          </a:p>
          <a:p>
            <a:endParaRPr lang="ru-RU" dirty="0"/>
          </a:p>
          <a:p>
            <a:r>
              <a:rPr lang="en-US" dirty="0"/>
              <a:t>            </a:t>
            </a:r>
            <a:r>
              <a:rPr lang="en-US" dirty="0" err="1"/>
              <a:t>PrintStatus</a:t>
            </a:r>
            <a:r>
              <a:rPr lang="en-US" dirty="0"/>
              <a:t>();</a:t>
            </a:r>
          </a:p>
          <a:p>
            <a:endParaRPr lang="ru-RU" dirty="0"/>
          </a:p>
          <a:p>
            <a:r>
              <a:rPr lang="en-US" dirty="0"/>
              <a:t>   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r>
              <a:rPr lang="ru-RU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969912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49021-DA2E-4631-A89C-74BA135F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Однократная 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0AD232-8667-426B-A97A-7C7F55A73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Печатаем статус</a:t>
            </a:r>
          </a:p>
          <a:p>
            <a:r>
              <a:rPr lang="ru-RU" dirty="0"/>
              <a:t>Делаем ставку</a:t>
            </a:r>
          </a:p>
          <a:p>
            <a:r>
              <a:rPr lang="ru-RU" dirty="0"/>
              <a:t>Бросаем монету</a:t>
            </a:r>
          </a:p>
          <a:p>
            <a:r>
              <a:rPr lang="ru-RU" dirty="0"/>
              <a:t>Проверяем результат, платим выигрыш или проигрыш </a:t>
            </a:r>
          </a:p>
        </p:txBody>
      </p:sp>
    </p:spTree>
    <p:extLst>
      <p:ext uri="{BB962C8B-B14F-4D97-AF65-F5344CB8AC3E}">
        <p14:creationId xmlns:p14="http://schemas.microsoft.com/office/powerpoint/2010/main" val="1688572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174E6-ECF3-4C09-A5C1-450C91D1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Многократная 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6AFF7-D761-417D-B072-06867822D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Повторяем все сначала </a:t>
            </a:r>
            <a:r>
              <a:rPr lang="ru-RU" dirty="0">
                <a:sym typeface="Wingdings" panose="05000000000000000000" pitchFamily="2" charset="2"/>
              </a:rPr>
              <a:t></a:t>
            </a:r>
          </a:p>
          <a:p>
            <a:r>
              <a:rPr lang="ru-RU" dirty="0">
                <a:sym typeface="Wingdings" panose="05000000000000000000" pitchFamily="2" charset="2"/>
              </a:rPr>
              <a:t>Можно еще, например, стереть экран после каждого раунда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5288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D548B-A7B5-4675-8DE4-10A52D96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04828-32FB-4514-87BA-A9EE0D782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https://github.com/Alex-Samarkin/ConsoleApp5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Просмотрите сначала первую</a:t>
            </a:r>
          </a:p>
          <a:p>
            <a:r>
              <a:rPr lang="ru-RU" dirty="0"/>
              <a:t>Потом вторую и </a:t>
            </a:r>
            <a:r>
              <a:rPr lang="ru-RU"/>
              <a:t>третью ветки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32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BFD0E-2E7C-418C-AB84-3E80081C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точки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217A4-0BFD-414B-B1C3-E47B00CA9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 повторяется, пока у вас (или у компьютера) не закончатся очки</a:t>
            </a:r>
          </a:p>
          <a:p>
            <a:r>
              <a:rPr lang="ru-RU" dirty="0"/>
              <a:t>Это реализуется в виде цикла с неизвестным количеством повторений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1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BFD0E-2E7C-418C-AB84-3E80081C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точки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217A4-0BFD-414B-B1C3-E47B00CA9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 выбираете 0 или 1</a:t>
            </a:r>
          </a:p>
          <a:p>
            <a:r>
              <a:rPr lang="ru-RU" dirty="0"/>
              <a:t>Ваш выбор или совпадает, или нет с результатом броска</a:t>
            </a:r>
          </a:p>
          <a:p>
            <a:r>
              <a:rPr lang="ru-RU" dirty="0"/>
              <a:t>Если совпало, то вам +10, компьютеру -10</a:t>
            </a:r>
          </a:p>
          <a:p>
            <a:r>
              <a:rPr lang="ru-RU" dirty="0"/>
              <a:t>Иначе – вам -10, компьютеру +10</a:t>
            </a:r>
          </a:p>
          <a:p>
            <a:endParaRPr lang="ru-RU" dirty="0"/>
          </a:p>
          <a:p>
            <a:r>
              <a:rPr lang="ru-RU" dirty="0"/>
              <a:t>Это – результат проверки, реализуется условным оператором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768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B503174-C0F0-40C4-BEE6-ED25CB28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 операторах цикла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727D3B-F7C8-4D3C-A8B4-32E7B2413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76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D1D7611-4DFF-417C-B863-2005C610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10717DD-1789-4B2E-851C-2047B7B7C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Циклы являются управляющими конструкциями, позволяя в зависимости от определенных условий выполнять некоторое действие множество раз. В C# имеются следующие виды циклов:</a:t>
            </a:r>
          </a:p>
          <a:p>
            <a:r>
              <a:rPr lang="ru-RU" dirty="0" err="1"/>
              <a:t>for</a:t>
            </a:r>
            <a:endParaRPr lang="ru-RU" dirty="0"/>
          </a:p>
          <a:p>
            <a:r>
              <a:rPr lang="ru-RU" dirty="0" err="1"/>
              <a:t>foreach</a:t>
            </a:r>
            <a:endParaRPr lang="ru-RU" dirty="0"/>
          </a:p>
          <a:p>
            <a:r>
              <a:rPr lang="ru-RU" dirty="0" err="1"/>
              <a:t>while</a:t>
            </a:r>
            <a:endParaRPr lang="ru-RU" dirty="0"/>
          </a:p>
          <a:p>
            <a:r>
              <a:rPr lang="ru-RU" dirty="0" err="1"/>
              <a:t>do</a:t>
            </a:r>
            <a:r>
              <a:rPr lang="ru-RU" dirty="0"/>
              <a:t>...</a:t>
            </a:r>
            <a:r>
              <a:rPr lang="ru-RU" dirty="0" err="1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59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A20DE-D00E-4668-BD6D-9EC483B3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1A6034-EF21-40E3-A205-D13BA801D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9;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($"</a:t>
            </a:r>
            <a:r>
              <a:rPr lang="ru-RU" dirty="0"/>
              <a:t>Квадрат числа {</a:t>
            </a:r>
            <a:r>
              <a:rPr lang="en-US" dirty="0" err="1"/>
              <a:t>i</a:t>
            </a:r>
            <a:r>
              <a:rPr lang="en-US" dirty="0"/>
              <a:t>} </a:t>
            </a:r>
            <a:r>
              <a:rPr lang="ru-RU" dirty="0"/>
              <a:t>равен {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}");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ru-RU" dirty="0"/>
              <a:t>Первая часть объявления цикла - </a:t>
            </a:r>
            <a:r>
              <a:rPr lang="ru-RU" dirty="0" err="1"/>
              <a:t>int</a:t>
            </a:r>
            <a:r>
              <a:rPr lang="ru-RU" dirty="0"/>
              <a:t> i = 0 - создает и инициализирует счетчик i. Счетчик необязательно должен представлять тип </a:t>
            </a:r>
            <a:r>
              <a:rPr lang="ru-RU" dirty="0" err="1"/>
              <a:t>int</a:t>
            </a:r>
            <a:r>
              <a:rPr lang="ru-RU" dirty="0"/>
              <a:t>. Это может быть и другой числовой тип, например, </a:t>
            </a:r>
            <a:r>
              <a:rPr lang="ru-RU" dirty="0" err="1"/>
              <a:t>float</a:t>
            </a:r>
            <a:r>
              <a:rPr lang="ru-RU" dirty="0"/>
              <a:t>. И перед выполнением цикла его значение будет равно 0. В данном случае это то же самое, что и объявление переменной.</a:t>
            </a:r>
          </a:p>
        </p:txBody>
      </p:sp>
    </p:spTree>
    <p:extLst>
      <p:ext uri="{BB962C8B-B14F-4D97-AF65-F5344CB8AC3E}">
        <p14:creationId xmlns:p14="http://schemas.microsoft.com/office/powerpoint/2010/main" val="337335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A20DE-D00E-4668-BD6D-9EC483B3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1A6034-EF21-40E3-A205-D13BA801D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  <a:p>
            <a:r>
              <a:rPr lang="ru-RU" dirty="0"/>
              <a:t>Вторая часть - условие, при котором будет выполняться цикл. Пока условное выражение возвращает </a:t>
            </a:r>
            <a:r>
              <a:rPr lang="ru-RU" dirty="0" err="1"/>
              <a:t>true</a:t>
            </a:r>
            <a:r>
              <a:rPr lang="ru-RU" dirty="0"/>
              <a:t>, будет выполняться цикл. В данном случае цикл будет выполняться, пока счетчик i не достигнет 9.</a:t>
            </a:r>
          </a:p>
          <a:p>
            <a:endParaRPr lang="ru-RU" dirty="0"/>
          </a:p>
          <a:p>
            <a:r>
              <a:rPr lang="ru-RU" dirty="0"/>
              <a:t>И третья часть - приращение счетчика на единицу. Опять же нам необязательно увеличивать на единицу. Можно уменьшать: i--.</a:t>
            </a:r>
          </a:p>
          <a:p>
            <a:endParaRPr lang="ru-RU" dirty="0"/>
          </a:p>
          <a:p>
            <a:r>
              <a:rPr lang="ru-RU" dirty="0"/>
              <a:t>В итоге блок цикла сработает 9 раз, пока значение i не станет равным 9. И каждый раз это значение будет увеличиваться на 1.</a:t>
            </a:r>
          </a:p>
        </p:txBody>
      </p:sp>
    </p:spTree>
    <p:extLst>
      <p:ext uri="{BB962C8B-B14F-4D97-AF65-F5344CB8AC3E}">
        <p14:creationId xmlns:p14="http://schemas.microsoft.com/office/powerpoint/2010/main" val="119179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E2D81-EC41-4F44-BAAA-1D086D2B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ru-RU" dirty="0" err="1"/>
              <a:t>do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E065D-C03F-4EED-AFD4-26D2A8D4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цикле </a:t>
            </a:r>
            <a:r>
              <a:rPr lang="ru-RU" dirty="0" err="1"/>
              <a:t>do</a:t>
            </a:r>
            <a:r>
              <a:rPr lang="ru-RU" dirty="0"/>
              <a:t> сначала выполняется код цикла, а потом происходит проверка условия в инструкции </a:t>
            </a:r>
            <a:r>
              <a:rPr lang="ru-RU" dirty="0" err="1"/>
              <a:t>while</a:t>
            </a:r>
            <a:r>
              <a:rPr lang="ru-RU" dirty="0"/>
              <a:t>. И пока это условие истинно, цикл повторяется. Например: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6;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--;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&gt; 0);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2617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1120</Words>
  <Application>Microsoft Office PowerPoint</Application>
  <PresentationFormat>Широкоэкранный</PresentationFormat>
  <Paragraphs>175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Wingdings</vt:lpstr>
      <vt:lpstr>Тема Office</vt:lpstr>
      <vt:lpstr>Создайте консольное приложение</vt:lpstr>
      <vt:lpstr>Игра в орлянку</vt:lpstr>
      <vt:lpstr>Ключевые точки алгоритма</vt:lpstr>
      <vt:lpstr>Ключевые точки алгоритма</vt:lpstr>
      <vt:lpstr>Об операторах цикла</vt:lpstr>
      <vt:lpstr>Презентация PowerPoint</vt:lpstr>
      <vt:lpstr>Цикл for</vt:lpstr>
      <vt:lpstr>Цикл for</vt:lpstr>
      <vt:lpstr>Цикл do</vt:lpstr>
      <vt:lpstr>Цикл do</vt:lpstr>
      <vt:lpstr>Цикл while</vt:lpstr>
      <vt:lpstr>foreach</vt:lpstr>
      <vt:lpstr>Условные операторы и выражения</vt:lpstr>
      <vt:lpstr>Оператор if</vt:lpstr>
      <vt:lpstr>Программа</vt:lpstr>
      <vt:lpstr>1</vt:lpstr>
      <vt:lpstr>2</vt:lpstr>
      <vt:lpstr>3</vt:lpstr>
      <vt:lpstr>4</vt:lpstr>
      <vt:lpstr>5</vt:lpstr>
      <vt:lpstr>Комментарии</vt:lpstr>
      <vt:lpstr>Бросок монеты</vt:lpstr>
      <vt:lpstr>Бросок монеты</vt:lpstr>
      <vt:lpstr>Самостоятельно</vt:lpstr>
      <vt:lpstr>Однократная игра</vt:lpstr>
      <vt:lpstr>Однократная игра</vt:lpstr>
      <vt:lpstr>Многократная игра</vt:lpstr>
      <vt:lpstr>Репозиторий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Создайте консольное приложение</dc:title>
  <dc:creator>Alex Samarkin</dc:creator>
  <cp:lastModifiedBy>Alex Samarkin</cp:lastModifiedBy>
  <cp:revision>7</cp:revision>
  <dcterms:created xsi:type="dcterms:W3CDTF">2018-11-22T21:03:19Z</dcterms:created>
  <dcterms:modified xsi:type="dcterms:W3CDTF">2018-11-22T22:42:15Z</dcterms:modified>
</cp:coreProperties>
</file>