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9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3AB3A-0A69-40ED-9F60-A771C50E18DE}" type="doc">
      <dgm:prSet loTypeId="urn:microsoft.com/office/officeart/2005/8/layout/vProcess5" loCatId="process" qsTypeId="urn:microsoft.com/office/officeart/2005/8/quickstyle/simple5" qsCatId="simple" csTypeId="urn:microsoft.com/office/officeart/2005/8/colors/colorful3" csCatId="colorful" phldr="1"/>
      <dgm:spPr/>
    </dgm:pt>
    <dgm:pt modelId="{E210D053-CA04-4793-A1CC-2AE7483E2844}">
      <dgm:prSet phldrT="[Текст]"/>
      <dgm:spPr/>
      <dgm:t>
        <a:bodyPr/>
        <a:lstStyle/>
        <a:p>
          <a:r>
            <a:rPr lang="en-US" dirty="0" err="1"/>
            <a:t>Solutiom</a:t>
          </a:r>
          <a:endParaRPr lang="ru-RU" dirty="0"/>
        </a:p>
      </dgm:t>
    </dgm:pt>
    <dgm:pt modelId="{54BAAB11-5605-4864-89E8-A0CBEC05525A}" type="parTrans" cxnId="{E6C73E65-5C8E-4B4D-AE30-D71CFAF67384}">
      <dgm:prSet/>
      <dgm:spPr/>
      <dgm:t>
        <a:bodyPr/>
        <a:lstStyle/>
        <a:p>
          <a:endParaRPr lang="ru-RU"/>
        </a:p>
      </dgm:t>
    </dgm:pt>
    <dgm:pt modelId="{37278C3D-15D8-432E-80EE-E96531CD7643}" type="sibTrans" cxnId="{E6C73E65-5C8E-4B4D-AE30-D71CFAF67384}">
      <dgm:prSet/>
      <dgm:spPr/>
      <dgm:t>
        <a:bodyPr/>
        <a:lstStyle/>
        <a:p>
          <a:endParaRPr lang="ru-RU"/>
        </a:p>
      </dgm:t>
    </dgm:pt>
    <dgm:pt modelId="{873A71F8-1F45-426E-BE6D-0E9CA1539534}">
      <dgm:prSet phldrT="[Текст]"/>
      <dgm:spPr/>
      <dgm:t>
        <a:bodyPr/>
        <a:lstStyle/>
        <a:p>
          <a:r>
            <a:rPr lang="en-US" dirty="0" err="1"/>
            <a:t>WinForm</a:t>
          </a:r>
          <a:endParaRPr lang="ru-RU" dirty="0"/>
        </a:p>
      </dgm:t>
    </dgm:pt>
    <dgm:pt modelId="{6C76D3CB-7696-47D6-B5B3-95B9E8487671}" type="parTrans" cxnId="{665ECA2C-A798-4C57-946F-C28396DB3C23}">
      <dgm:prSet/>
      <dgm:spPr/>
      <dgm:t>
        <a:bodyPr/>
        <a:lstStyle/>
        <a:p>
          <a:endParaRPr lang="ru-RU"/>
        </a:p>
      </dgm:t>
    </dgm:pt>
    <dgm:pt modelId="{FA024060-1BC8-4BC1-A1DE-DE5B33AE1644}" type="sibTrans" cxnId="{665ECA2C-A798-4C57-946F-C28396DB3C23}">
      <dgm:prSet/>
      <dgm:spPr/>
      <dgm:t>
        <a:bodyPr/>
        <a:lstStyle/>
        <a:p>
          <a:endParaRPr lang="ru-RU"/>
        </a:p>
      </dgm:t>
    </dgm:pt>
    <dgm:pt modelId="{E2DF7579-D313-4F57-A3B9-803F79FD9C3F}">
      <dgm:prSet phldrT="[Текст]"/>
      <dgm:spPr/>
      <dgm:t>
        <a:bodyPr/>
        <a:lstStyle/>
        <a:p>
          <a:r>
            <a:rPr lang="en-US" dirty="0"/>
            <a:t>DB</a:t>
          </a:r>
          <a:endParaRPr lang="ru-RU" dirty="0"/>
        </a:p>
      </dgm:t>
    </dgm:pt>
    <dgm:pt modelId="{89583FCD-0678-4ABF-BC0D-180BD9014660}" type="parTrans" cxnId="{3FD21AAF-7A00-4349-BA50-F9F0AC565B07}">
      <dgm:prSet/>
      <dgm:spPr/>
      <dgm:t>
        <a:bodyPr/>
        <a:lstStyle/>
        <a:p>
          <a:endParaRPr lang="ru-RU"/>
        </a:p>
      </dgm:t>
    </dgm:pt>
    <dgm:pt modelId="{DD2C209F-277D-4A3A-BE15-FD88B6A39D86}" type="sibTrans" cxnId="{3FD21AAF-7A00-4349-BA50-F9F0AC565B07}">
      <dgm:prSet/>
      <dgm:spPr/>
      <dgm:t>
        <a:bodyPr/>
        <a:lstStyle/>
        <a:p>
          <a:endParaRPr lang="ru-RU"/>
        </a:p>
      </dgm:t>
    </dgm:pt>
    <dgm:pt modelId="{C2FA69B6-EBC0-45A7-AE62-B1B5B1876DC0}">
      <dgm:prSet phldrT="[Текст]"/>
      <dgm:spPr/>
      <dgm:t>
        <a:bodyPr/>
        <a:lstStyle/>
        <a:p>
          <a:r>
            <a:rPr lang="en-US" dirty="0" err="1"/>
            <a:t>DataTable</a:t>
          </a:r>
          <a:r>
            <a:rPr lang="en-US" dirty="0"/>
            <a:t> </a:t>
          </a:r>
          <a:endParaRPr lang="ru-RU" dirty="0"/>
        </a:p>
      </dgm:t>
    </dgm:pt>
    <dgm:pt modelId="{9EE8201A-43E3-4C1E-8BB7-99EFC7B8CF65}" type="parTrans" cxnId="{E5105DC0-B20E-407F-8835-E4E043B3B732}">
      <dgm:prSet/>
      <dgm:spPr/>
      <dgm:t>
        <a:bodyPr/>
        <a:lstStyle/>
        <a:p>
          <a:endParaRPr lang="ru-RU"/>
        </a:p>
      </dgm:t>
    </dgm:pt>
    <dgm:pt modelId="{A0E8B1A1-EB6A-4A79-B1FB-43FCD4F0C18E}" type="sibTrans" cxnId="{E5105DC0-B20E-407F-8835-E4E043B3B732}">
      <dgm:prSet/>
      <dgm:spPr/>
      <dgm:t>
        <a:bodyPr/>
        <a:lstStyle/>
        <a:p>
          <a:endParaRPr lang="ru-RU"/>
        </a:p>
      </dgm:t>
    </dgm:pt>
    <dgm:pt modelId="{99F068ED-9FA6-4427-A7BA-6AB1A300EFF3}">
      <dgm:prSet phldrT="[Текст]"/>
      <dgm:spPr/>
      <dgm:t>
        <a:bodyPr/>
        <a:lstStyle/>
        <a:p>
          <a:r>
            <a:rPr lang="en-US" dirty="0" err="1"/>
            <a:t>DataSource</a:t>
          </a:r>
          <a:endParaRPr lang="ru-RU" dirty="0"/>
        </a:p>
      </dgm:t>
    </dgm:pt>
    <dgm:pt modelId="{41BBBC80-7DC5-4CB4-8785-738D04247D7F}" type="parTrans" cxnId="{CF4C6FA5-9E0D-4E5A-A48E-5C8AD22BF6DF}">
      <dgm:prSet/>
      <dgm:spPr/>
      <dgm:t>
        <a:bodyPr/>
        <a:lstStyle/>
        <a:p>
          <a:endParaRPr lang="ru-RU"/>
        </a:p>
      </dgm:t>
    </dgm:pt>
    <dgm:pt modelId="{1740C564-0C7E-482D-A9F2-4F50DB1B54E4}" type="sibTrans" cxnId="{CF4C6FA5-9E0D-4E5A-A48E-5C8AD22BF6DF}">
      <dgm:prSet/>
      <dgm:spPr/>
      <dgm:t>
        <a:bodyPr/>
        <a:lstStyle/>
        <a:p>
          <a:endParaRPr lang="ru-RU"/>
        </a:p>
      </dgm:t>
    </dgm:pt>
    <dgm:pt modelId="{9C40DE91-02BF-41AC-8B34-0C3BA77641B4}">
      <dgm:prSet phldrT="[Текст]"/>
      <dgm:spPr/>
    </dgm:pt>
    <dgm:pt modelId="{C5740BA0-1862-4457-9572-30552A2681BA}" type="parTrans" cxnId="{9CAEF5F8-5549-463F-82E4-39DFBD66A29E}">
      <dgm:prSet/>
      <dgm:spPr/>
      <dgm:t>
        <a:bodyPr/>
        <a:lstStyle/>
        <a:p>
          <a:endParaRPr lang="ru-RU"/>
        </a:p>
      </dgm:t>
    </dgm:pt>
    <dgm:pt modelId="{EB3F4F4E-674A-46C6-AC79-68121CB10E7C}" type="sibTrans" cxnId="{9CAEF5F8-5549-463F-82E4-39DFBD66A29E}">
      <dgm:prSet/>
      <dgm:spPr/>
      <dgm:t>
        <a:bodyPr/>
        <a:lstStyle/>
        <a:p>
          <a:endParaRPr lang="ru-RU"/>
        </a:p>
      </dgm:t>
    </dgm:pt>
    <dgm:pt modelId="{D7A9C1BD-06CD-4342-A7F5-41ECD661F412}" type="pres">
      <dgm:prSet presAssocID="{F563AB3A-0A69-40ED-9F60-A771C50E18DE}" presName="outerComposite" presStyleCnt="0">
        <dgm:presLayoutVars>
          <dgm:chMax val="5"/>
          <dgm:dir/>
          <dgm:resizeHandles val="exact"/>
        </dgm:presLayoutVars>
      </dgm:prSet>
      <dgm:spPr/>
    </dgm:pt>
    <dgm:pt modelId="{7E6496C9-9398-4759-A74C-F83428E693C2}" type="pres">
      <dgm:prSet presAssocID="{F563AB3A-0A69-40ED-9F60-A771C50E18DE}" presName="dummyMaxCanvas" presStyleCnt="0">
        <dgm:presLayoutVars/>
      </dgm:prSet>
      <dgm:spPr/>
    </dgm:pt>
    <dgm:pt modelId="{4ECDDB64-F537-4DF2-87F7-FD65ED34842C}" type="pres">
      <dgm:prSet presAssocID="{F563AB3A-0A69-40ED-9F60-A771C50E18DE}" presName="FiveNodes_1" presStyleLbl="node1" presStyleIdx="0" presStyleCnt="5">
        <dgm:presLayoutVars>
          <dgm:bulletEnabled val="1"/>
        </dgm:presLayoutVars>
      </dgm:prSet>
      <dgm:spPr/>
    </dgm:pt>
    <dgm:pt modelId="{77E27680-0412-44EC-9E85-3D9AD9A93B94}" type="pres">
      <dgm:prSet presAssocID="{F563AB3A-0A69-40ED-9F60-A771C50E18DE}" presName="FiveNodes_2" presStyleLbl="node1" presStyleIdx="1" presStyleCnt="5">
        <dgm:presLayoutVars>
          <dgm:bulletEnabled val="1"/>
        </dgm:presLayoutVars>
      </dgm:prSet>
      <dgm:spPr/>
    </dgm:pt>
    <dgm:pt modelId="{40C73FDB-1BD0-4872-9973-8F9DA0D8BB57}" type="pres">
      <dgm:prSet presAssocID="{F563AB3A-0A69-40ED-9F60-A771C50E18DE}" presName="FiveNodes_3" presStyleLbl="node1" presStyleIdx="2" presStyleCnt="5">
        <dgm:presLayoutVars>
          <dgm:bulletEnabled val="1"/>
        </dgm:presLayoutVars>
      </dgm:prSet>
      <dgm:spPr/>
    </dgm:pt>
    <dgm:pt modelId="{64224C27-2238-457B-996B-BBBE7F498FCB}" type="pres">
      <dgm:prSet presAssocID="{F563AB3A-0A69-40ED-9F60-A771C50E18DE}" presName="FiveNodes_4" presStyleLbl="node1" presStyleIdx="3" presStyleCnt="5">
        <dgm:presLayoutVars>
          <dgm:bulletEnabled val="1"/>
        </dgm:presLayoutVars>
      </dgm:prSet>
      <dgm:spPr/>
    </dgm:pt>
    <dgm:pt modelId="{97541964-02F3-46C5-83C1-1EB85CBD3C7D}" type="pres">
      <dgm:prSet presAssocID="{F563AB3A-0A69-40ED-9F60-A771C50E18DE}" presName="FiveNodes_5" presStyleLbl="node1" presStyleIdx="4" presStyleCnt="5">
        <dgm:presLayoutVars>
          <dgm:bulletEnabled val="1"/>
        </dgm:presLayoutVars>
      </dgm:prSet>
      <dgm:spPr/>
    </dgm:pt>
    <dgm:pt modelId="{2C342B70-A67F-4B97-AEE0-D1D741DBF69F}" type="pres">
      <dgm:prSet presAssocID="{F563AB3A-0A69-40ED-9F60-A771C50E18DE}" presName="FiveConn_1-2" presStyleLbl="fgAccFollowNode1" presStyleIdx="0" presStyleCnt="4">
        <dgm:presLayoutVars>
          <dgm:bulletEnabled val="1"/>
        </dgm:presLayoutVars>
      </dgm:prSet>
      <dgm:spPr/>
    </dgm:pt>
    <dgm:pt modelId="{DBDE1AEB-6183-4C54-9A56-D77015225C96}" type="pres">
      <dgm:prSet presAssocID="{F563AB3A-0A69-40ED-9F60-A771C50E18DE}" presName="FiveConn_2-3" presStyleLbl="fgAccFollowNode1" presStyleIdx="1" presStyleCnt="4">
        <dgm:presLayoutVars>
          <dgm:bulletEnabled val="1"/>
        </dgm:presLayoutVars>
      </dgm:prSet>
      <dgm:spPr/>
    </dgm:pt>
    <dgm:pt modelId="{E865564C-18EE-498F-97F1-31728CCEB4A4}" type="pres">
      <dgm:prSet presAssocID="{F563AB3A-0A69-40ED-9F60-A771C50E18DE}" presName="FiveConn_3-4" presStyleLbl="fgAccFollowNode1" presStyleIdx="2" presStyleCnt="4">
        <dgm:presLayoutVars>
          <dgm:bulletEnabled val="1"/>
        </dgm:presLayoutVars>
      </dgm:prSet>
      <dgm:spPr/>
    </dgm:pt>
    <dgm:pt modelId="{8D412534-CF94-4BEC-9BBC-AB3BC0CAC1AE}" type="pres">
      <dgm:prSet presAssocID="{F563AB3A-0A69-40ED-9F60-A771C50E18DE}" presName="FiveConn_4-5" presStyleLbl="fgAccFollowNode1" presStyleIdx="3" presStyleCnt="4">
        <dgm:presLayoutVars>
          <dgm:bulletEnabled val="1"/>
        </dgm:presLayoutVars>
      </dgm:prSet>
      <dgm:spPr/>
    </dgm:pt>
    <dgm:pt modelId="{FF502D22-3533-4BE4-98A4-E9E4A72AA49C}" type="pres">
      <dgm:prSet presAssocID="{F563AB3A-0A69-40ED-9F60-A771C50E18DE}" presName="FiveNodes_1_text" presStyleLbl="node1" presStyleIdx="4" presStyleCnt="5">
        <dgm:presLayoutVars>
          <dgm:bulletEnabled val="1"/>
        </dgm:presLayoutVars>
      </dgm:prSet>
      <dgm:spPr/>
    </dgm:pt>
    <dgm:pt modelId="{5CECE735-3867-445C-B025-1FCF3B4ED72E}" type="pres">
      <dgm:prSet presAssocID="{F563AB3A-0A69-40ED-9F60-A771C50E18DE}" presName="FiveNodes_2_text" presStyleLbl="node1" presStyleIdx="4" presStyleCnt="5">
        <dgm:presLayoutVars>
          <dgm:bulletEnabled val="1"/>
        </dgm:presLayoutVars>
      </dgm:prSet>
      <dgm:spPr/>
    </dgm:pt>
    <dgm:pt modelId="{ACCF2990-A873-412D-B4CD-9026058D3994}" type="pres">
      <dgm:prSet presAssocID="{F563AB3A-0A69-40ED-9F60-A771C50E18DE}" presName="FiveNodes_3_text" presStyleLbl="node1" presStyleIdx="4" presStyleCnt="5">
        <dgm:presLayoutVars>
          <dgm:bulletEnabled val="1"/>
        </dgm:presLayoutVars>
      </dgm:prSet>
      <dgm:spPr/>
    </dgm:pt>
    <dgm:pt modelId="{EBDFA46C-98C2-452A-8858-0648038C864A}" type="pres">
      <dgm:prSet presAssocID="{F563AB3A-0A69-40ED-9F60-A771C50E18DE}" presName="FiveNodes_4_text" presStyleLbl="node1" presStyleIdx="4" presStyleCnt="5">
        <dgm:presLayoutVars>
          <dgm:bulletEnabled val="1"/>
        </dgm:presLayoutVars>
      </dgm:prSet>
      <dgm:spPr/>
    </dgm:pt>
    <dgm:pt modelId="{68F500D3-D36D-4845-90B3-F2AAD4E83CD3}" type="pres">
      <dgm:prSet presAssocID="{F563AB3A-0A69-40ED-9F60-A771C50E18D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C185525-2BF7-4DA1-BF81-43F5BFD04D4B}" type="presOf" srcId="{873A71F8-1F45-426E-BE6D-0E9CA1539534}" destId="{77E27680-0412-44EC-9E85-3D9AD9A93B94}" srcOrd="0" destOrd="0" presId="urn:microsoft.com/office/officeart/2005/8/layout/vProcess5"/>
    <dgm:cxn modelId="{665ECA2C-A798-4C57-946F-C28396DB3C23}" srcId="{F563AB3A-0A69-40ED-9F60-A771C50E18DE}" destId="{873A71F8-1F45-426E-BE6D-0E9CA1539534}" srcOrd="1" destOrd="0" parTransId="{6C76D3CB-7696-47D6-B5B3-95B9E8487671}" sibTransId="{FA024060-1BC8-4BC1-A1DE-DE5B33AE1644}"/>
    <dgm:cxn modelId="{48B5E636-BF28-4552-8730-48ECEF970A9D}" type="presOf" srcId="{C2FA69B6-EBC0-45A7-AE62-B1B5B1876DC0}" destId="{64224C27-2238-457B-996B-BBBE7F498FCB}" srcOrd="0" destOrd="0" presId="urn:microsoft.com/office/officeart/2005/8/layout/vProcess5"/>
    <dgm:cxn modelId="{0F880C5C-F1B2-4A5A-A73F-902475D67E1F}" type="presOf" srcId="{F563AB3A-0A69-40ED-9F60-A771C50E18DE}" destId="{D7A9C1BD-06CD-4342-A7F5-41ECD661F412}" srcOrd="0" destOrd="0" presId="urn:microsoft.com/office/officeart/2005/8/layout/vProcess5"/>
    <dgm:cxn modelId="{E6C73E65-5C8E-4B4D-AE30-D71CFAF67384}" srcId="{F563AB3A-0A69-40ED-9F60-A771C50E18DE}" destId="{E210D053-CA04-4793-A1CC-2AE7483E2844}" srcOrd="0" destOrd="0" parTransId="{54BAAB11-5605-4864-89E8-A0CBEC05525A}" sibTransId="{37278C3D-15D8-432E-80EE-E96531CD7643}"/>
    <dgm:cxn modelId="{4D32AB45-1931-425C-8283-C0FBFDA8B4C3}" type="presOf" srcId="{E2DF7579-D313-4F57-A3B9-803F79FD9C3F}" destId="{ACCF2990-A873-412D-B4CD-9026058D3994}" srcOrd="1" destOrd="0" presId="urn:microsoft.com/office/officeart/2005/8/layout/vProcess5"/>
    <dgm:cxn modelId="{9EE9A349-C48D-4990-8180-FB347FE116F7}" type="presOf" srcId="{A0E8B1A1-EB6A-4A79-B1FB-43FCD4F0C18E}" destId="{8D412534-CF94-4BEC-9BBC-AB3BC0CAC1AE}" srcOrd="0" destOrd="0" presId="urn:microsoft.com/office/officeart/2005/8/layout/vProcess5"/>
    <dgm:cxn modelId="{2AD48D6C-C44F-4F92-97B4-5CC7E842A61C}" type="presOf" srcId="{C2FA69B6-EBC0-45A7-AE62-B1B5B1876DC0}" destId="{EBDFA46C-98C2-452A-8858-0648038C864A}" srcOrd="1" destOrd="0" presId="urn:microsoft.com/office/officeart/2005/8/layout/vProcess5"/>
    <dgm:cxn modelId="{E0067575-0A1C-4839-AEDC-CA849F131A6C}" type="presOf" srcId="{E2DF7579-D313-4F57-A3B9-803F79FD9C3F}" destId="{40C73FDB-1BD0-4872-9973-8F9DA0D8BB57}" srcOrd="0" destOrd="0" presId="urn:microsoft.com/office/officeart/2005/8/layout/vProcess5"/>
    <dgm:cxn modelId="{861E4276-217B-412E-8215-C6E0CBBDB09C}" type="presOf" srcId="{873A71F8-1F45-426E-BE6D-0E9CA1539534}" destId="{5CECE735-3867-445C-B025-1FCF3B4ED72E}" srcOrd="1" destOrd="0" presId="urn:microsoft.com/office/officeart/2005/8/layout/vProcess5"/>
    <dgm:cxn modelId="{3AE52584-F8D8-413F-9D36-F59588E23A3D}" type="presOf" srcId="{99F068ED-9FA6-4427-A7BA-6AB1A300EFF3}" destId="{68F500D3-D36D-4845-90B3-F2AAD4E83CD3}" srcOrd="1" destOrd="0" presId="urn:microsoft.com/office/officeart/2005/8/layout/vProcess5"/>
    <dgm:cxn modelId="{CF4C6FA5-9E0D-4E5A-A48E-5C8AD22BF6DF}" srcId="{F563AB3A-0A69-40ED-9F60-A771C50E18DE}" destId="{99F068ED-9FA6-4427-A7BA-6AB1A300EFF3}" srcOrd="4" destOrd="0" parTransId="{41BBBC80-7DC5-4CB4-8785-738D04247D7F}" sibTransId="{1740C564-0C7E-482D-A9F2-4F50DB1B54E4}"/>
    <dgm:cxn modelId="{6DA237A7-5DD4-4D53-969B-70C456ADEA15}" type="presOf" srcId="{E210D053-CA04-4793-A1CC-2AE7483E2844}" destId="{4ECDDB64-F537-4DF2-87F7-FD65ED34842C}" srcOrd="0" destOrd="0" presId="urn:microsoft.com/office/officeart/2005/8/layout/vProcess5"/>
    <dgm:cxn modelId="{CE1747A7-BA50-486A-ABDD-87DA3725DB3E}" type="presOf" srcId="{E210D053-CA04-4793-A1CC-2AE7483E2844}" destId="{FF502D22-3533-4BE4-98A4-E9E4A72AA49C}" srcOrd="1" destOrd="0" presId="urn:microsoft.com/office/officeart/2005/8/layout/vProcess5"/>
    <dgm:cxn modelId="{6928C9AD-6214-442F-86AC-8F1DB9692F56}" type="presOf" srcId="{FA024060-1BC8-4BC1-A1DE-DE5B33AE1644}" destId="{DBDE1AEB-6183-4C54-9A56-D77015225C96}" srcOrd="0" destOrd="0" presId="urn:microsoft.com/office/officeart/2005/8/layout/vProcess5"/>
    <dgm:cxn modelId="{3FD21AAF-7A00-4349-BA50-F9F0AC565B07}" srcId="{F563AB3A-0A69-40ED-9F60-A771C50E18DE}" destId="{E2DF7579-D313-4F57-A3B9-803F79FD9C3F}" srcOrd="2" destOrd="0" parTransId="{89583FCD-0678-4ABF-BC0D-180BD9014660}" sibTransId="{DD2C209F-277D-4A3A-BE15-FD88B6A39D86}"/>
    <dgm:cxn modelId="{0E0327AF-9FE0-4973-BB8A-9FEB7DEA435A}" type="presOf" srcId="{DD2C209F-277D-4A3A-BE15-FD88B6A39D86}" destId="{E865564C-18EE-498F-97F1-31728CCEB4A4}" srcOrd="0" destOrd="0" presId="urn:microsoft.com/office/officeart/2005/8/layout/vProcess5"/>
    <dgm:cxn modelId="{B0C6FCB6-E97D-4D94-8A14-C49CA5809984}" type="presOf" srcId="{99F068ED-9FA6-4427-A7BA-6AB1A300EFF3}" destId="{97541964-02F3-46C5-83C1-1EB85CBD3C7D}" srcOrd="0" destOrd="0" presId="urn:microsoft.com/office/officeart/2005/8/layout/vProcess5"/>
    <dgm:cxn modelId="{F9DCC7B8-6EDB-494C-B3E9-E89D09275043}" type="presOf" srcId="{37278C3D-15D8-432E-80EE-E96531CD7643}" destId="{2C342B70-A67F-4B97-AEE0-D1D741DBF69F}" srcOrd="0" destOrd="0" presId="urn:microsoft.com/office/officeart/2005/8/layout/vProcess5"/>
    <dgm:cxn modelId="{E5105DC0-B20E-407F-8835-E4E043B3B732}" srcId="{F563AB3A-0A69-40ED-9F60-A771C50E18DE}" destId="{C2FA69B6-EBC0-45A7-AE62-B1B5B1876DC0}" srcOrd="3" destOrd="0" parTransId="{9EE8201A-43E3-4C1E-8BB7-99EFC7B8CF65}" sibTransId="{A0E8B1A1-EB6A-4A79-B1FB-43FCD4F0C18E}"/>
    <dgm:cxn modelId="{9CAEF5F8-5549-463F-82E4-39DFBD66A29E}" srcId="{F563AB3A-0A69-40ED-9F60-A771C50E18DE}" destId="{9C40DE91-02BF-41AC-8B34-0C3BA77641B4}" srcOrd="5" destOrd="0" parTransId="{C5740BA0-1862-4457-9572-30552A2681BA}" sibTransId="{EB3F4F4E-674A-46C6-AC79-68121CB10E7C}"/>
    <dgm:cxn modelId="{AA838D66-8F1C-403F-8821-8437CCC49B9D}" type="presParOf" srcId="{D7A9C1BD-06CD-4342-A7F5-41ECD661F412}" destId="{7E6496C9-9398-4759-A74C-F83428E693C2}" srcOrd="0" destOrd="0" presId="urn:microsoft.com/office/officeart/2005/8/layout/vProcess5"/>
    <dgm:cxn modelId="{518FA584-9075-4E82-9B5F-97E35BF233E9}" type="presParOf" srcId="{D7A9C1BD-06CD-4342-A7F5-41ECD661F412}" destId="{4ECDDB64-F537-4DF2-87F7-FD65ED34842C}" srcOrd="1" destOrd="0" presId="urn:microsoft.com/office/officeart/2005/8/layout/vProcess5"/>
    <dgm:cxn modelId="{F9F8D25B-6B2F-4561-A97E-A001F44C7A06}" type="presParOf" srcId="{D7A9C1BD-06CD-4342-A7F5-41ECD661F412}" destId="{77E27680-0412-44EC-9E85-3D9AD9A93B94}" srcOrd="2" destOrd="0" presId="urn:microsoft.com/office/officeart/2005/8/layout/vProcess5"/>
    <dgm:cxn modelId="{8C25F031-02F3-4A69-AB9A-C24FD19444D3}" type="presParOf" srcId="{D7A9C1BD-06CD-4342-A7F5-41ECD661F412}" destId="{40C73FDB-1BD0-4872-9973-8F9DA0D8BB57}" srcOrd="3" destOrd="0" presId="urn:microsoft.com/office/officeart/2005/8/layout/vProcess5"/>
    <dgm:cxn modelId="{95F2888C-B6DB-482D-B0B1-5EC98DD22C79}" type="presParOf" srcId="{D7A9C1BD-06CD-4342-A7F5-41ECD661F412}" destId="{64224C27-2238-457B-996B-BBBE7F498FCB}" srcOrd="4" destOrd="0" presId="urn:microsoft.com/office/officeart/2005/8/layout/vProcess5"/>
    <dgm:cxn modelId="{5784BE6E-70EB-4DBD-9991-826A0B531C57}" type="presParOf" srcId="{D7A9C1BD-06CD-4342-A7F5-41ECD661F412}" destId="{97541964-02F3-46C5-83C1-1EB85CBD3C7D}" srcOrd="5" destOrd="0" presId="urn:microsoft.com/office/officeart/2005/8/layout/vProcess5"/>
    <dgm:cxn modelId="{17F1677A-4A63-48F1-BEF4-24E892F9C479}" type="presParOf" srcId="{D7A9C1BD-06CD-4342-A7F5-41ECD661F412}" destId="{2C342B70-A67F-4B97-AEE0-D1D741DBF69F}" srcOrd="6" destOrd="0" presId="urn:microsoft.com/office/officeart/2005/8/layout/vProcess5"/>
    <dgm:cxn modelId="{4E27453C-0DD1-482A-B4CB-56E3FF6FDFF0}" type="presParOf" srcId="{D7A9C1BD-06CD-4342-A7F5-41ECD661F412}" destId="{DBDE1AEB-6183-4C54-9A56-D77015225C96}" srcOrd="7" destOrd="0" presId="urn:microsoft.com/office/officeart/2005/8/layout/vProcess5"/>
    <dgm:cxn modelId="{6A2C20DE-F91C-4C4E-B2F0-035C7C00BE74}" type="presParOf" srcId="{D7A9C1BD-06CD-4342-A7F5-41ECD661F412}" destId="{E865564C-18EE-498F-97F1-31728CCEB4A4}" srcOrd="8" destOrd="0" presId="urn:microsoft.com/office/officeart/2005/8/layout/vProcess5"/>
    <dgm:cxn modelId="{A971C38A-B792-4613-8A9E-58C4A697150E}" type="presParOf" srcId="{D7A9C1BD-06CD-4342-A7F5-41ECD661F412}" destId="{8D412534-CF94-4BEC-9BBC-AB3BC0CAC1AE}" srcOrd="9" destOrd="0" presId="urn:microsoft.com/office/officeart/2005/8/layout/vProcess5"/>
    <dgm:cxn modelId="{7D89A65D-65DC-4342-B83D-D22583CFCEB0}" type="presParOf" srcId="{D7A9C1BD-06CD-4342-A7F5-41ECD661F412}" destId="{FF502D22-3533-4BE4-98A4-E9E4A72AA49C}" srcOrd="10" destOrd="0" presId="urn:microsoft.com/office/officeart/2005/8/layout/vProcess5"/>
    <dgm:cxn modelId="{E7331F5D-1E7F-42FA-A0F6-47A3CD0EC476}" type="presParOf" srcId="{D7A9C1BD-06CD-4342-A7F5-41ECD661F412}" destId="{5CECE735-3867-445C-B025-1FCF3B4ED72E}" srcOrd="11" destOrd="0" presId="urn:microsoft.com/office/officeart/2005/8/layout/vProcess5"/>
    <dgm:cxn modelId="{86155793-75A9-4599-9B9B-B9B86785141E}" type="presParOf" srcId="{D7A9C1BD-06CD-4342-A7F5-41ECD661F412}" destId="{ACCF2990-A873-412D-B4CD-9026058D3994}" srcOrd="12" destOrd="0" presId="urn:microsoft.com/office/officeart/2005/8/layout/vProcess5"/>
    <dgm:cxn modelId="{A6CA014B-EDD8-4F78-807F-3A2239552A42}" type="presParOf" srcId="{D7A9C1BD-06CD-4342-A7F5-41ECD661F412}" destId="{EBDFA46C-98C2-452A-8858-0648038C864A}" srcOrd="13" destOrd="0" presId="urn:microsoft.com/office/officeart/2005/8/layout/vProcess5"/>
    <dgm:cxn modelId="{A790EDC2-3C97-4BD6-9622-32661B5A1D5C}" type="presParOf" srcId="{D7A9C1BD-06CD-4342-A7F5-41ECD661F412}" destId="{68F500D3-D36D-4845-90B3-F2AAD4E83CD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61ABE-A4DE-4A6C-B7B3-7484C72B3C1E}" type="doc">
      <dgm:prSet loTypeId="urn:microsoft.com/office/officeart/2005/8/layout/process4" loCatId="process" qsTypeId="urn:microsoft.com/office/officeart/2005/8/quickstyle/simple5" qsCatId="simple" csTypeId="urn:microsoft.com/office/officeart/2005/8/colors/colorful3" csCatId="colorful" phldr="1"/>
      <dgm:spPr/>
    </dgm:pt>
    <dgm:pt modelId="{0EE7ABD3-A075-4B9C-9F72-36D4282ABE77}">
      <dgm:prSet phldrT="[Текст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/>
            <a:t>Датасет читает данные из БД</a:t>
          </a:r>
        </a:p>
      </dgm:t>
    </dgm:pt>
    <dgm:pt modelId="{F7B3656E-319F-487D-9D17-56967B45DDEB}" type="parTrans" cxnId="{A2E63F68-9C1B-4068-BAF0-B80DAA678995}">
      <dgm:prSet/>
      <dgm:spPr/>
      <dgm:t>
        <a:bodyPr/>
        <a:lstStyle/>
        <a:p>
          <a:endParaRPr lang="ru-RU" sz="3600"/>
        </a:p>
      </dgm:t>
    </dgm:pt>
    <dgm:pt modelId="{C69F97B5-2090-4786-A003-0004304AED04}" type="sibTrans" cxnId="{A2E63F68-9C1B-4068-BAF0-B80DAA678995}">
      <dgm:prSet custT="1"/>
      <dgm:spPr/>
      <dgm:t>
        <a:bodyPr/>
        <a:lstStyle/>
        <a:p>
          <a:endParaRPr lang="ru-RU" sz="1100"/>
        </a:p>
      </dgm:t>
    </dgm:pt>
    <dgm:pt modelId="{E561168F-D01E-49AB-9EF2-F433DF897AEF}">
      <dgm:prSet custT="1"/>
      <dgm:spPr/>
      <dgm:t>
        <a:bodyPr/>
        <a:lstStyle/>
        <a:p>
          <a:r>
            <a:rPr lang="ru-RU" sz="1400" dirty="0"/>
            <a:t>«Раскладывает» данные по классам</a:t>
          </a:r>
        </a:p>
      </dgm:t>
    </dgm:pt>
    <dgm:pt modelId="{327304EA-9D7E-42B2-8153-0310455CEC01}" type="parTrans" cxnId="{00B5BCD7-99EB-4CB5-A7E8-B4724399F91F}">
      <dgm:prSet/>
      <dgm:spPr/>
      <dgm:t>
        <a:bodyPr/>
        <a:lstStyle/>
        <a:p>
          <a:endParaRPr lang="ru-RU" sz="3600"/>
        </a:p>
      </dgm:t>
    </dgm:pt>
    <dgm:pt modelId="{A04B2304-91D3-4D99-A3CD-64540487273A}" type="sibTrans" cxnId="{00B5BCD7-99EB-4CB5-A7E8-B4724399F91F}">
      <dgm:prSet custT="1"/>
      <dgm:spPr/>
      <dgm:t>
        <a:bodyPr/>
        <a:lstStyle/>
        <a:p>
          <a:endParaRPr lang="ru-RU" sz="1100"/>
        </a:p>
      </dgm:t>
    </dgm:pt>
    <dgm:pt modelId="{E7CDA00C-36BD-4DD8-A6CE-AD3DCCBEA963}">
      <dgm:prSet custT="1"/>
      <dgm:spPr/>
      <dgm:t>
        <a:bodyPr/>
        <a:lstStyle/>
        <a:p>
          <a:r>
            <a:rPr lang="ru-RU" sz="1400" dirty="0"/>
            <a:t>Передает массивы в источник данных</a:t>
          </a:r>
        </a:p>
      </dgm:t>
    </dgm:pt>
    <dgm:pt modelId="{4A0A7FCD-3043-4BA8-8AC3-1D00AD9F2957}" type="parTrans" cxnId="{B27179AA-CDD2-411E-88E1-026A65C213CE}">
      <dgm:prSet/>
      <dgm:spPr/>
      <dgm:t>
        <a:bodyPr/>
        <a:lstStyle/>
        <a:p>
          <a:endParaRPr lang="ru-RU" sz="3600"/>
        </a:p>
      </dgm:t>
    </dgm:pt>
    <dgm:pt modelId="{4326AB5C-DA7D-4ABE-9EEB-D4B77EDF76F6}" type="sibTrans" cxnId="{B27179AA-CDD2-411E-88E1-026A65C213CE}">
      <dgm:prSet custT="1"/>
      <dgm:spPr/>
      <dgm:t>
        <a:bodyPr/>
        <a:lstStyle/>
        <a:p>
          <a:endParaRPr lang="ru-RU" sz="1100"/>
        </a:p>
      </dgm:t>
    </dgm:pt>
    <dgm:pt modelId="{A3E35AB6-1B94-410A-920F-5F06547B2960}">
      <dgm:prSet custT="1"/>
      <dgm:spPr/>
      <dgm:t>
        <a:bodyPr/>
        <a:lstStyle/>
        <a:p>
          <a:r>
            <a:rPr lang="ru-RU" sz="1400" dirty="0"/>
            <a:t>Источник раздает данные по визуальным элементам, в частности – таблицам</a:t>
          </a:r>
        </a:p>
      </dgm:t>
    </dgm:pt>
    <dgm:pt modelId="{79D79798-8AAD-44DD-9E2A-29ACAF789E44}" type="parTrans" cxnId="{29D0674B-14EE-4929-8D03-C76A750188EB}">
      <dgm:prSet/>
      <dgm:spPr/>
      <dgm:t>
        <a:bodyPr/>
        <a:lstStyle/>
        <a:p>
          <a:endParaRPr lang="ru-RU" sz="3600"/>
        </a:p>
      </dgm:t>
    </dgm:pt>
    <dgm:pt modelId="{7F705068-4731-4F7B-AA37-37B1FBC3F951}" type="sibTrans" cxnId="{29D0674B-14EE-4929-8D03-C76A750188EB}">
      <dgm:prSet custT="1"/>
      <dgm:spPr/>
      <dgm:t>
        <a:bodyPr/>
        <a:lstStyle/>
        <a:p>
          <a:endParaRPr lang="ru-RU" sz="1100"/>
        </a:p>
      </dgm:t>
    </dgm:pt>
    <dgm:pt modelId="{0C6E34F5-2311-456C-BE03-69A180EDF0E0}">
      <dgm:prSet custT="1"/>
      <dgm:spPr/>
      <dgm:t>
        <a:bodyPr/>
        <a:lstStyle/>
        <a:p>
          <a:r>
            <a:rPr lang="ru-RU" sz="1200" dirty="0"/>
            <a:t>За состоянием данных в таблицах следит адаптер таблицы и менеджер таблиц (например, он реагирует на изменения данных)</a:t>
          </a:r>
        </a:p>
      </dgm:t>
    </dgm:pt>
    <dgm:pt modelId="{4D558C90-0BA2-489D-B8F0-E6853C3FF557}" type="parTrans" cxnId="{35BDA382-4D4B-473B-B0BA-5D30691F6199}">
      <dgm:prSet/>
      <dgm:spPr/>
      <dgm:t>
        <a:bodyPr/>
        <a:lstStyle/>
        <a:p>
          <a:endParaRPr lang="ru-RU" sz="3600"/>
        </a:p>
      </dgm:t>
    </dgm:pt>
    <dgm:pt modelId="{DB74FFAD-152A-4201-8957-7C656464FDC8}" type="sibTrans" cxnId="{35BDA382-4D4B-473B-B0BA-5D30691F6199}">
      <dgm:prSet custT="1"/>
      <dgm:spPr/>
      <dgm:t>
        <a:bodyPr/>
        <a:lstStyle/>
        <a:p>
          <a:endParaRPr lang="ru-RU" sz="1100"/>
        </a:p>
      </dgm:t>
    </dgm:pt>
    <dgm:pt modelId="{8E4ED060-6046-467A-91BB-4CC2203C2430}">
      <dgm:prSet custT="1"/>
      <dgm:spPr/>
      <dgm:t>
        <a:bodyPr/>
        <a:lstStyle/>
        <a:p>
          <a:r>
            <a:rPr lang="ru-RU" sz="1400" dirty="0"/>
            <a:t>Одна из записей в таблице является «выбранной», на нее указывает курсор</a:t>
          </a:r>
        </a:p>
      </dgm:t>
    </dgm:pt>
    <dgm:pt modelId="{F594E2BD-A31F-4E0A-8733-8265A2029E35}" type="parTrans" cxnId="{6C6EA824-B691-4C67-B192-89B7AB5EBBB6}">
      <dgm:prSet/>
      <dgm:spPr/>
      <dgm:t>
        <a:bodyPr/>
        <a:lstStyle/>
        <a:p>
          <a:endParaRPr lang="ru-RU" sz="3600"/>
        </a:p>
      </dgm:t>
    </dgm:pt>
    <dgm:pt modelId="{5892EFE4-A2B5-4B0D-822B-74B3BFE30645}" type="sibTrans" cxnId="{6C6EA824-B691-4C67-B192-89B7AB5EBBB6}">
      <dgm:prSet custT="1"/>
      <dgm:spPr/>
      <dgm:t>
        <a:bodyPr/>
        <a:lstStyle/>
        <a:p>
          <a:endParaRPr lang="ru-RU" sz="1100"/>
        </a:p>
      </dgm:t>
    </dgm:pt>
    <dgm:pt modelId="{4F1E6995-0193-4A2E-A5FF-FCF9ABDFEC58}">
      <dgm:prSet custT="1"/>
      <dgm:spPr/>
      <dgm:t>
        <a:bodyPr/>
        <a:lstStyle/>
        <a:p>
          <a:r>
            <a:rPr lang="ru-RU" sz="1400"/>
            <a:t>За курсором следит навигатор</a:t>
          </a:r>
          <a:endParaRPr lang="ru-RU" sz="1400" dirty="0"/>
        </a:p>
      </dgm:t>
    </dgm:pt>
    <dgm:pt modelId="{57787B9C-8A5A-41B2-8FE9-0328D8BF47A2}" type="parTrans" cxnId="{61B30FE4-6D7B-46DC-9AC4-EED4586AD70C}">
      <dgm:prSet/>
      <dgm:spPr/>
      <dgm:t>
        <a:bodyPr/>
        <a:lstStyle/>
        <a:p>
          <a:endParaRPr lang="ru-RU" sz="3600"/>
        </a:p>
      </dgm:t>
    </dgm:pt>
    <dgm:pt modelId="{B1C5C75B-A87B-4A96-978C-ED61A71072AB}" type="sibTrans" cxnId="{61B30FE4-6D7B-46DC-9AC4-EED4586AD70C}">
      <dgm:prSet/>
      <dgm:spPr/>
      <dgm:t>
        <a:bodyPr/>
        <a:lstStyle/>
        <a:p>
          <a:endParaRPr lang="ru-RU" sz="3600"/>
        </a:p>
      </dgm:t>
    </dgm:pt>
    <dgm:pt modelId="{C809587A-1119-457B-B2F3-C06B079C06D7}" type="pres">
      <dgm:prSet presAssocID="{49F61ABE-A4DE-4A6C-B7B3-7484C72B3C1E}" presName="Name0" presStyleCnt="0">
        <dgm:presLayoutVars>
          <dgm:dir/>
          <dgm:animLvl val="lvl"/>
          <dgm:resizeHandles val="exact"/>
        </dgm:presLayoutVars>
      </dgm:prSet>
      <dgm:spPr/>
    </dgm:pt>
    <dgm:pt modelId="{F0EA844A-6899-4890-BBE2-F36F931B93E0}" type="pres">
      <dgm:prSet presAssocID="{4F1E6995-0193-4A2E-A5FF-FCF9ABDFEC58}" presName="boxAndChildren" presStyleCnt="0"/>
      <dgm:spPr/>
    </dgm:pt>
    <dgm:pt modelId="{86D7E3CC-90AD-4E74-8EC6-41F2EF3034B9}" type="pres">
      <dgm:prSet presAssocID="{4F1E6995-0193-4A2E-A5FF-FCF9ABDFEC58}" presName="parentTextBox" presStyleLbl="node1" presStyleIdx="0" presStyleCnt="7"/>
      <dgm:spPr/>
    </dgm:pt>
    <dgm:pt modelId="{80801803-7586-40A3-AB7E-5F61968EC251}" type="pres">
      <dgm:prSet presAssocID="{5892EFE4-A2B5-4B0D-822B-74B3BFE30645}" presName="sp" presStyleCnt="0"/>
      <dgm:spPr/>
    </dgm:pt>
    <dgm:pt modelId="{96ED2DA3-F035-48ED-AB82-A29D8F982DAC}" type="pres">
      <dgm:prSet presAssocID="{8E4ED060-6046-467A-91BB-4CC2203C2430}" presName="arrowAndChildren" presStyleCnt="0"/>
      <dgm:spPr/>
    </dgm:pt>
    <dgm:pt modelId="{8CB06791-EFD4-4604-82D2-698C92DAC690}" type="pres">
      <dgm:prSet presAssocID="{8E4ED060-6046-467A-91BB-4CC2203C2430}" presName="parentTextArrow" presStyleLbl="node1" presStyleIdx="1" presStyleCnt="7"/>
      <dgm:spPr/>
    </dgm:pt>
    <dgm:pt modelId="{3983BFB8-0E9E-4C4A-89D8-B7CAD715270D}" type="pres">
      <dgm:prSet presAssocID="{DB74FFAD-152A-4201-8957-7C656464FDC8}" presName="sp" presStyleCnt="0"/>
      <dgm:spPr/>
    </dgm:pt>
    <dgm:pt modelId="{B4A47710-0FE1-49E3-9679-33F1E00372AF}" type="pres">
      <dgm:prSet presAssocID="{0C6E34F5-2311-456C-BE03-69A180EDF0E0}" presName="arrowAndChildren" presStyleCnt="0"/>
      <dgm:spPr/>
    </dgm:pt>
    <dgm:pt modelId="{22D0419B-DAFA-4CDA-9B71-781F43870925}" type="pres">
      <dgm:prSet presAssocID="{0C6E34F5-2311-456C-BE03-69A180EDF0E0}" presName="parentTextArrow" presStyleLbl="node1" presStyleIdx="2" presStyleCnt="7"/>
      <dgm:spPr/>
    </dgm:pt>
    <dgm:pt modelId="{D7C688A2-5B99-4B8B-9950-17EB960F957B}" type="pres">
      <dgm:prSet presAssocID="{7F705068-4731-4F7B-AA37-37B1FBC3F951}" presName="sp" presStyleCnt="0"/>
      <dgm:spPr/>
    </dgm:pt>
    <dgm:pt modelId="{A888A788-1713-43BA-B86F-BD266D0A35E7}" type="pres">
      <dgm:prSet presAssocID="{A3E35AB6-1B94-410A-920F-5F06547B2960}" presName="arrowAndChildren" presStyleCnt="0"/>
      <dgm:spPr/>
    </dgm:pt>
    <dgm:pt modelId="{48B433A7-A8AC-4A98-B412-0EF1FA5D7D9D}" type="pres">
      <dgm:prSet presAssocID="{A3E35AB6-1B94-410A-920F-5F06547B2960}" presName="parentTextArrow" presStyleLbl="node1" presStyleIdx="3" presStyleCnt="7"/>
      <dgm:spPr/>
    </dgm:pt>
    <dgm:pt modelId="{987C7ABF-D87E-4240-8E08-D89D0FE71414}" type="pres">
      <dgm:prSet presAssocID="{4326AB5C-DA7D-4ABE-9EEB-D4B77EDF76F6}" presName="sp" presStyleCnt="0"/>
      <dgm:spPr/>
    </dgm:pt>
    <dgm:pt modelId="{06BCAF1E-74AC-4146-8437-E8E612D89BB0}" type="pres">
      <dgm:prSet presAssocID="{E7CDA00C-36BD-4DD8-A6CE-AD3DCCBEA963}" presName="arrowAndChildren" presStyleCnt="0"/>
      <dgm:spPr/>
    </dgm:pt>
    <dgm:pt modelId="{1CF0B196-1E30-4EE4-B87B-1B6CDCD6F458}" type="pres">
      <dgm:prSet presAssocID="{E7CDA00C-36BD-4DD8-A6CE-AD3DCCBEA963}" presName="parentTextArrow" presStyleLbl="node1" presStyleIdx="4" presStyleCnt="7"/>
      <dgm:spPr/>
    </dgm:pt>
    <dgm:pt modelId="{D760424B-3183-49DF-9ADB-51806D75662E}" type="pres">
      <dgm:prSet presAssocID="{A04B2304-91D3-4D99-A3CD-64540487273A}" presName="sp" presStyleCnt="0"/>
      <dgm:spPr/>
    </dgm:pt>
    <dgm:pt modelId="{CB38C77A-BD6D-409D-BA18-165F0BB7D9D2}" type="pres">
      <dgm:prSet presAssocID="{E561168F-D01E-49AB-9EF2-F433DF897AEF}" presName="arrowAndChildren" presStyleCnt="0"/>
      <dgm:spPr/>
    </dgm:pt>
    <dgm:pt modelId="{43852710-BB08-4AB2-A624-2F9BBDCF2358}" type="pres">
      <dgm:prSet presAssocID="{E561168F-D01E-49AB-9EF2-F433DF897AEF}" presName="parentTextArrow" presStyleLbl="node1" presStyleIdx="5" presStyleCnt="7"/>
      <dgm:spPr/>
    </dgm:pt>
    <dgm:pt modelId="{C21E9EDC-8D50-4AEE-BC1E-A7651756E0C8}" type="pres">
      <dgm:prSet presAssocID="{C69F97B5-2090-4786-A003-0004304AED04}" presName="sp" presStyleCnt="0"/>
      <dgm:spPr/>
    </dgm:pt>
    <dgm:pt modelId="{70122726-2FE7-4BB9-8B7D-72D42B76F01B}" type="pres">
      <dgm:prSet presAssocID="{0EE7ABD3-A075-4B9C-9F72-36D4282ABE77}" presName="arrowAndChildren" presStyleCnt="0"/>
      <dgm:spPr/>
    </dgm:pt>
    <dgm:pt modelId="{BF0FBC30-B12D-4215-9B71-9005D5BD201D}" type="pres">
      <dgm:prSet presAssocID="{0EE7ABD3-A075-4B9C-9F72-36D4282ABE77}" presName="parentTextArrow" presStyleLbl="node1" presStyleIdx="6" presStyleCnt="7"/>
      <dgm:spPr/>
    </dgm:pt>
  </dgm:ptLst>
  <dgm:cxnLst>
    <dgm:cxn modelId="{1E84100F-8586-42E7-923F-976E1DD3DE3E}" type="presOf" srcId="{A3E35AB6-1B94-410A-920F-5F06547B2960}" destId="{48B433A7-A8AC-4A98-B412-0EF1FA5D7D9D}" srcOrd="0" destOrd="0" presId="urn:microsoft.com/office/officeart/2005/8/layout/process4"/>
    <dgm:cxn modelId="{28C07613-BF1D-4FFE-B467-2058354D41FF}" type="presOf" srcId="{0EE7ABD3-A075-4B9C-9F72-36D4282ABE77}" destId="{BF0FBC30-B12D-4215-9B71-9005D5BD201D}" srcOrd="0" destOrd="0" presId="urn:microsoft.com/office/officeart/2005/8/layout/process4"/>
    <dgm:cxn modelId="{6C6EA824-B691-4C67-B192-89B7AB5EBBB6}" srcId="{49F61ABE-A4DE-4A6C-B7B3-7484C72B3C1E}" destId="{8E4ED060-6046-467A-91BB-4CC2203C2430}" srcOrd="5" destOrd="0" parTransId="{F594E2BD-A31F-4E0A-8733-8265A2029E35}" sibTransId="{5892EFE4-A2B5-4B0D-822B-74B3BFE30645}"/>
    <dgm:cxn modelId="{66B9C260-DC4F-4F8F-8669-C1CD0B6915E8}" type="presOf" srcId="{E561168F-D01E-49AB-9EF2-F433DF897AEF}" destId="{43852710-BB08-4AB2-A624-2F9BBDCF2358}" srcOrd="0" destOrd="0" presId="urn:microsoft.com/office/officeart/2005/8/layout/process4"/>
    <dgm:cxn modelId="{A2E63F68-9C1B-4068-BAF0-B80DAA678995}" srcId="{49F61ABE-A4DE-4A6C-B7B3-7484C72B3C1E}" destId="{0EE7ABD3-A075-4B9C-9F72-36D4282ABE77}" srcOrd="0" destOrd="0" parTransId="{F7B3656E-319F-487D-9D17-56967B45DDEB}" sibTransId="{C69F97B5-2090-4786-A003-0004304AED04}"/>
    <dgm:cxn modelId="{29D0674B-14EE-4929-8D03-C76A750188EB}" srcId="{49F61ABE-A4DE-4A6C-B7B3-7484C72B3C1E}" destId="{A3E35AB6-1B94-410A-920F-5F06547B2960}" srcOrd="3" destOrd="0" parTransId="{79D79798-8AAD-44DD-9E2A-29ACAF789E44}" sibTransId="{7F705068-4731-4F7B-AA37-37B1FBC3F951}"/>
    <dgm:cxn modelId="{51D5D351-5459-4342-A8D6-2EA184C0D999}" type="presOf" srcId="{E7CDA00C-36BD-4DD8-A6CE-AD3DCCBEA963}" destId="{1CF0B196-1E30-4EE4-B87B-1B6CDCD6F458}" srcOrd="0" destOrd="0" presId="urn:microsoft.com/office/officeart/2005/8/layout/process4"/>
    <dgm:cxn modelId="{35BDA382-4D4B-473B-B0BA-5D30691F6199}" srcId="{49F61ABE-A4DE-4A6C-B7B3-7484C72B3C1E}" destId="{0C6E34F5-2311-456C-BE03-69A180EDF0E0}" srcOrd="4" destOrd="0" parTransId="{4D558C90-0BA2-489D-B8F0-E6853C3FF557}" sibTransId="{DB74FFAD-152A-4201-8957-7C656464FDC8}"/>
    <dgm:cxn modelId="{7F5FB984-2F34-48CF-8F63-9874B4DEC47E}" type="presOf" srcId="{0C6E34F5-2311-456C-BE03-69A180EDF0E0}" destId="{22D0419B-DAFA-4CDA-9B71-781F43870925}" srcOrd="0" destOrd="0" presId="urn:microsoft.com/office/officeart/2005/8/layout/process4"/>
    <dgm:cxn modelId="{A5F41E97-2D6E-48A7-9B79-28E5B0DE9444}" type="presOf" srcId="{4F1E6995-0193-4A2E-A5FF-FCF9ABDFEC58}" destId="{86D7E3CC-90AD-4E74-8EC6-41F2EF3034B9}" srcOrd="0" destOrd="0" presId="urn:microsoft.com/office/officeart/2005/8/layout/process4"/>
    <dgm:cxn modelId="{B27179AA-CDD2-411E-88E1-026A65C213CE}" srcId="{49F61ABE-A4DE-4A6C-B7B3-7484C72B3C1E}" destId="{E7CDA00C-36BD-4DD8-A6CE-AD3DCCBEA963}" srcOrd="2" destOrd="0" parTransId="{4A0A7FCD-3043-4BA8-8AC3-1D00AD9F2957}" sibTransId="{4326AB5C-DA7D-4ABE-9EEB-D4B77EDF76F6}"/>
    <dgm:cxn modelId="{00B5BCD7-99EB-4CB5-A7E8-B4724399F91F}" srcId="{49F61ABE-A4DE-4A6C-B7B3-7484C72B3C1E}" destId="{E561168F-D01E-49AB-9EF2-F433DF897AEF}" srcOrd="1" destOrd="0" parTransId="{327304EA-9D7E-42B2-8153-0310455CEC01}" sibTransId="{A04B2304-91D3-4D99-A3CD-64540487273A}"/>
    <dgm:cxn modelId="{3D5198E0-DE95-4B93-B42E-D44C7BCF95A9}" type="presOf" srcId="{49F61ABE-A4DE-4A6C-B7B3-7484C72B3C1E}" destId="{C809587A-1119-457B-B2F3-C06B079C06D7}" srcOrd="0" destOrd="0" presId="urn:microsoft.com/office/officeart/2005/8/layout/process4"/>
    <dgm:cxn modelId="{61B30FE4-6D7B-46DC-9AC4-EED4586AD70C}" srcId="{49F61ABE-A4DE-4A6C-B7B3-7484C72B3C1E}" destId="{4F1E6995-0193-4A2E-A5FF-FCF9ABDFEC58}" srcOrd="6" destOrd="0" parTransId="{57787B9C-8A5A-41B2-8FE9-0328D8BF47A2}" sibTransId="{B1C5C75B-A87B-4A96-978C-ED61A71072AB}"/>
    <dgm:cxn modelId="{E3FEC0EB-08B6-4898-A40D-A1B7B1B0C3C9}" type="presOf" srcId="{8E4ED060-6046-467A-91BB-4CC2203C2430}" destId="{8CB06791-EFD4-4604-82D2-698C92DAC690}" srcOrd="0" destOrd="0" presId="urn:microsoft.com/office/officeart/2005/8/layout/process4"/>
    <dgm:cxn modelId="{AEB8BED4-5AF8-4C96-8214-12782017391C}" type="presParOf" srcId="{C809587A-1119-457B-B2F3-C06B079C06D7}" destId="{F0EA844A-6899-4890-BBE2-F36F931B93E0}" srcOrd="0" destOrd="0" presId="urn:microsoft.com/office/officeart/2005/8/layout/process4"/>
    <dgm:cxn modelId="{2DAC573C-CCE5-4757-996D-B88CEF0D88F0}" type="presParOf" srcId="{F0EA844A-6899-4890-BBE2-F36F931B93E0}" destId="{86D7E3CC-90AD-4E74-8EC6-41F2EF3034B9}" srcOrd="0" destOrd="0" presId="urn:microsoft.com/office/officeart/2005/8/layout/process4"/>
    <dgm:cxn modelId="{21E53E35-8792-43CA-9556-4239FB944974}" type="presParOf" srcId="{C809587A-1119-457B-B2F3-C06B079C06D7}" destId="{80801803-7586-40A3-AB7E-5F61968EC251}" srcOrd="1" destOrd="0" presId="urn:microsoft.com/office/officeart/2005/8/layout/process4"/>
    <dgm:cxn modelId="{33D7BBF2-2995-4CA1-B360-1B95E5BB17B6}" type="presParOf" srcId="{C809587A-1119-457B-B2F3-C06B079C06D7}" destId="{96ED2DA3-F035-48ED-AB82-A29D8F982DAC}" srcOrd="2" destOrd="0" presId="urn:microsoft.com/office/officeart/2005/8/layout/process4"/>
    <dgm:cxn modelId="{9361FCEE-988E-4AE7-9282-A1E727F20973}" type="presParOf" srcId="{96ED2DA3-F035-48ED-AB82-A29D8F982DAC}" destId="{8CB06791-EFD4-4604-82D2-698C92DAC690}" srcOrd="0" destOrd="0" presId="urn:microsoft.com/office/officeart/2005/8/layout/process4"/>
    <dgm:cxn modelId="{2A856963-48C0-420D-A58C-063D86FCB023}" type="presParOf" srcId="{C809587A-1119-457B-B2F3-C06B079C06D7}" destId="{3983BFB8-0E9E-4C4A-89D8-B7CAD715270D}" srcOrd="3" destOrd="0" presId="urn:microsoft.com/office/officeart/2005/8/layout/process4"/>
    <dgm:cxn modelId="{1CF997B9-B595-4A1B-870F-5F2DC37C1001}" type="presParOf" srcId="{C809587A-1119-457B-B2F3-C06B079C06D7}" destId="{B4A47710-0FE1-49E3-9679-33F1E00372AF}" srcOrd="4" destOrd="0" presId="urn:microsoft.com/office/officeart/2005/8/layout/process4"/>
    <dgm:cxn modelId="{B25B43F4-96D1-4241-B029-634811B43B0C}" type="presParOf" srcId="{B4A47710-0FE1-49E3-9679-33F1E00372AF}" destId="{22D0419B-DAFA-4CDA-9B71-781F43870925}" srcOrd="0" destOrd="0" presId="urn:microsoft.com/office/officeart/2005/8/layout/process4"/>
    <dgm:cxn modelId="{B383EE7C-FDD7-42E8-A6BC-26D894B135CF}" type="presParOf" srcId="{C809587A-1119-457B-B2F3-C06B079C06D7}" destId="{D7C688A2-5B99-4B8B-9950-17EB960F957B}" srcOrd="5" destOrd="0" presId="urn:microsoft.com/office/officeart/2005/8/layout/process4"/>
    <dgm:cxn modelId="{3D5478A7-A137-4F39-A524-43BC07CCC7B9}" type="presParOf" srcId="{C809587A-1119-457B-B2F3-C06B079C06D7}" destId="{A888A788-1713-43BA-B86F-BD266D0A35E7}" srcOrd="6" destOrd="0" presId="urn:microsoft.com/office/officeart/2005/8/layout/process4"/>
    <dgm:cxn modelId="{54A64B1D-3EBC-4FDD-B5E2-ABED4C49F520}" type="presParOf" srcId="{A888A788-1713-43BA-B86F-BD266D0A35E7}" destId="{48B433A7-A8AC-4A98-B412-0EF1FA5D7D9D}" srcOrd="0" destOrd="0" presId="urn:microsoft.com/office/officeart/2005/8/layout/process4"/>
    <dgm:cxn modelId="{4A97849A-2FB1-42B5-BF3C-1A7EABF33A9F}" type="presParOf" srcId="{C809587A-1119-457B-B2F3-C06B079C06D7}" destId="{987C7ABF-D87E-4240-8E08-D89D0FE71414}" srcOrd="7" destOrd="0" presId="urn:microsoft.com/office/officeart/2005/8/layout/process4"/>
    <dgm:cxn modelId="{3BC00E1F-92C5-4884-B181-52BBE4C52550}" type="presParOf" srcId="{C809587A-1119-457B-B2F3-C06B079C06D7}" destId="{06BCAF1E-74AC-4146-8437-E8E612D89BB0}" srcOrd="8" destOrd="0" presId="urn:microsoft.com/office/officeart/2005/8/layout/process4"/>
    <dgm:cxn modelId="{75981301-34A0-4DFC-8B0C-64294AC96936}" type="presParOf" srcId="{06BCAF1E-74AC-4146-8437-E8E612D89BB0}" destId="{1CF0B196-1E30-4EE4-B87B-1B6CDCD6F458}" srcOrd="0" destOrd="0" presId="urn:microsoft.com/office/officeart/2005/8/layout/process4"/>
    <dgm:cxn modelId="{9953BA8A-E24F-4907-9670-1023AD09327C}" type="presParOf" srcId="{C809587A-1119-457B-B2F3-C06B079C06D7}" destId="{D760424B-3183-49DF-9ADB-51806D75662E}" srcOrd="9" destOrd="0" presId="urn:microsoft.com/office/officeart/2005/8/layout/process4"/>
    <dgm:cxn modelId="{8933B352-E653-4142-9CE9-980756D0AC3B}" type="presParOf" srcId="{C809587A-1119-457B-B2F3-C06B079C06D7}" destId="{CB38C77A-BD6D-409D-BA18-165F0BB7D9D2}" srcOrd="10" destOrd="0" presId="urn:microsoft.com/office/officeart/2005/8/layout/process4"/>
    <dgm:cxn modelId="{598B2B84-F723-426E-96E3-BB5CD46BF58D}" type="presParOf" srcId="{CB38C77A-BD6D-409D-BA18-165F0BB7D9D2}" destId="{43852710-BB08-4AB2-A624-2F9BBDCF2358}" srcOrd="0" destOrd="0" presId="urn:microsoft.com/office/officeart/2005/8/layout/process4"/>
    <dgm:cxn modelId="{6AA478E0-3F8D-4158-BD38-2216E69469F4}" type="presParOf" srcId="{C809587A-1119-457B-B2F3-C06B079C06D7}" destId="{C21E9EDC-8D50-4AEE-BC1E-A7651756E0C8}" srcOrd="11" destOrd="0" presId="urn:microsoft.com/office/officeart/2005/8/layout/process4"/>
    <dgm:cxn modelId="{A53EF239-FFFC-4ECB-B5A3-DEB9FFBFE614}" type="presParOf" srcId="{C809587A-1119-457B-B2F3-C06B079C06D7}" destId="{70122726-2FE7-4BB9-8B7D-72D42B76F01B}" srcOrd="12" destOrd="0" presId="urn:microsoft.com/office/officeart/2005/8/layout/process4"/>
    <dgm:cxn modelId="{42950AFC-D1D3-4BE1-8648-DB74C25FD968}" type="presParOf" srcId="{70122726-2FE7-4BB9-8B7D-72D42B76F01B}" destId="{BF0FBC30-B12D-4215-9B71-9005D5BD201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DDB64-F537-4DF2-87F7-FD65ED34842C}">
      <dsp:nvSpPr>
        <dsp:cNvPr id="0" name=""/>
        <dsp:cNvSpPr/>
      </dsp:nvSpPr>
      <dsp:spPr>
        <a:xfrm>
          <a:off x="0" y="0"/>
          <a:ext cx="8941673" cy="941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Solutiom</a:t>
          </a:r>
          <a:endParaRPr lang="ru-RU" sz="4100" kern="1200" dirty="0"/>
        </a:p>
      </dsp:txBody>
      <dsp:txXfrm>
        <a:off x="27569" y="27569"/>
        <a:ext cx="7815851" cy="886122"/>
      </dsp:txXfrm>
    </dsp:sp>
    <dsp:sp modelId="{77E27680-0412-44EC-9E85-3D9AD9A93B94}">
      <dsp:nvSpPr>
        <dsp:cNvPr id="0" name=""/>
        <dsp:cNvSpPr/>
      </dsp:nvSpPr>
      <dsp:spPr>
        <a:xfrm>
          <a:off x="667722" y="1071991"/>
          <a:ext cx="8941673" cy="941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WinForm</a:t>
          </a:r>
          <a:endParaRPr lang="ru-RU" sz="4100" kern="1200" dirty="0"/>
        </a:p>
      </dsp:txBody>
      <dsp:txXfrm>
        <a:off x="695291" y="1099560"/>
        <a:ext cx="7606993" cy="886122"/>
      </dsp:txXfrm>
    </dsp:sp>
    <dsp:sp modelId="{40C73FDB-1BD0-4872-9973-8F9DA0D8BB57}">
      <dsp:nvSpPr>
        <dsp:cNvPr id="0" name=""/>
        <dsp:cNvSpPr/>
      </dsp:nvSpPr>
      <dsp:spPr>
        <a:xfrm>
          <a:off x="1335444" y="2143982"/>
          <a:ext cx="8941673" cy="941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DB</a:t>
          </a:r>
          <a:endParaRPr lang="ru-RU" sz="4100" kern="1200" dirty="0"/>
        </a:p>
      </dsp:txBody>
      <dsp:txXfrm>
        <a:off x="1363013" y="2171551"/>
        <a:ext cx="7606993" cy="886122"/>
      </dsp:txXfrm>
    </dsp:sp>
    <dsp:sp modelId="{64224C27-2238-457B-996B-BBBE7F498FCB}">
      <dsp:nvSpPr>
        <dsp:cNvPr id="0" name=""/>
        <dsp:cNvSpPr/>
      </dsp:nvSpPr>
      <dsp:spPr>
        <a:xfrm>
          <a:off x="2003167" y="3215973"/>
          <a:ext cx="8941673" cy="941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DataTable</a:t>
          </a:r>
          <a:r>
            <a:rPr lang="en-US" sz="4100" kern="1200" dirty="0"/>
            <a:t> </a:t>
          </a:r>
          <a:endParaRPr lang="ru-RU" sz="4100" kern="1200" dirty="0"/>
        </a:p>
      </dsp:txBody>
      <dsp:txXfrm>
        <a:off x="2030736" y="3243542"/>
        <a:ext cx="7606993" cy="886122"/>
      </dsp:txXfrm>
    </dsp:sp>
    <dsp:sp modelId="{97541964-02F3-46C5-83C1-1EB85CBD3C7D}">
      <dsp:nvSpPr>
        <dsp:cNvPr id="0" name=""/>
        <dsp:cNvSpPr/>
      </dsp:nvSpPr>
      <dsp:spPr>
        <a:xfrm>
          <a:off x="2670889" y="4287964"/>
          <a:ext cx="8941673" cy="9412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DataSource</a:t>
          </a:r>
          <a:endParaRPr lang="ru-RU" sz="4100" kern="1200" dirty="0"/>
        </a:p>
      </dsp:txBody>
      <dsp:txXfrm>
        <a:off x="2698458" y="4315533"/>
        <a:ext cx="7606993" cy="886122"/>
      </dsp:txXfrm>
    </dsp:sp>
    <dsp:sp modelId="{2C342B70-A67F-4B97-AEE0-D1D741DBF69F}">
      <dsp:nvSpPr>
        <dsp:cNvPr id="0" name=""/>
        <dsp:cNvSpPr/>
      </dsp:nvSpPr>
      <dsp:spPr>
        <a:xfrm>
          <a:off x="8329854" y="687643"/>
          <a:ext cx="611819" cy="611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8467513" y="687643"/>
        <a:ext cx="336501" cy="460394"/>
      </dsp:txXfrm>
    </dsp:sp>
    <dsp:sp modelId="{DBDE1AEB-6183-4C54-9A56-D77015225C96}">
      <dsp:nvSpPr>
        <dsp:cNvPr id="0" name=""/>
        <dsp:cNvSpPr/>
      </dsp:nvSpPr>
      <dsp:spPr>
        <a:xfrm>
          <a:off x="8997576" y="1759634"/>
          <a:ext cx="611819" cy="611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9135235" y="1759634"/>
        <a:ext cx="336501" cy="460394"/>
      </dsp:txXfrm>
    </dsp:sp>
    <dsp:sp modelId="{E865564C-18EE-498F-97F1-31728CCEB4A4}">
      <dsp:nvSpPr>
        <dsp:cNvPr id="0" name=""/>
        <dsp:cNvSpPr/>
      </dsp:nvSpPr>
      <dsp:spPr>
        <a:xfrm>
          <a:off x="9665298" y="2815937"/>
          <a:ext cx="611819" cy="611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9802957" y="2815937"/>
        <a:ext cx="336501" cy="460394"/>
      </dsp:txXfrm>
    </dsp:sp>
    <dsp:sp modelId="{8D412534-CF94-4BEC-9BBC-AB3BC0CAC1AE}">
      <dsp:nvSpPr>
        <dsp:cNvPr id="0" name=""/>
        <dsp:cNvSpPr/>
      </dsp:nvSpPr>
      <dsp:spPr>
        <a:xfrm>
          <a:off x="10333021" y="3898387"/>
          <a:ext cx="611819" cy="61181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10470680" y="3898387"/>
        <a:ext cx="336501" cy="460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7E3CC-90AD-4E74-8EC6-41F2EF3034B9}">
      <dsp:nvSpPr>
        <dsp:cNvPr id="0" name=""/>
        <dsp:cNvSpPr/>
      </dsp:nvSpPr>
      <dsp:spPr>
        <a:xfrm>
          <a:off x="0" y="4884044"/>
          <a:ext cx="3724191" cy="5344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За курсором следит навигатор</a:t>
          </a:r>
          <a:endParaRPr lang="ru-RU" sz="1400" kern="1200" dirty="0"/>
        </a:p>
      </dsp:txBody>
      <dsp:txXfrm>
        <a:off x="0" y="4884044"/>
        <a:ext cx="3724191" cy="534458"/>
      </dsp:txXfrm>
    </dsp:sp>
    <dsp:sp modelId="{8CB06791-EFD4-4604-82D2-698C92DAC690}">
      <dsp:nvSpPr>
        <dsp:cNvPr id="0" name=""/>
        <dsp:cNvSpPr/>
      </dsp:nvSpPr>
      <dsp:spPr>
        <a:xfrm rot="10800000">
          <a:off x="0" y="4070064"/>
          <a:ext cx="3724191" cy="821996"/>
        </a:xfrm>
        <a:prstGeom prst="upArrowCallout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Одна из записей в таблице является «выбранной», на нее указывает курсор</a:t>
          </a:r>
        </a:p>
      </dsp:txBody>
      <dsp:txXfrm rot="10800000">
        <a:off x="0" y="4070064"/>
        <a:ext cx="3724191" cy="534108"/>
      </dsp:txXfrm>
    </dsp:sp>
    <dsp:sp modelId="{22D0419B-DAFA-4CDA-9B71-781F43870925}">
      <dsp:nvSpPr>
        <dsp:cNvPr id="0" name=""/>
        <dsp:cNvSpPr/>
      </dsp:nvSpPr>
      <dsp:spPr>
        <a:xfrm rot="10800000">
          <a:off x="0" y="3256084"/>
          <a:ext cx="3724191" cy="821996"/>
        </a:xfrm>
        <a:prstGeom prst="upArrowCallou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За состоянием данных в таблицах следит адаптер таблицы и менеджер таблиц (например, он реагирует на изменения данных)</a:t>
          </a:r>
        </a:p>
      </dsp:txBody>
      <dsp:txXfrm rot="10800000">
        <a:off x="0" y="3256084"/>
        <a:ext cx="3724191" cy="534108"/>
      </dsp:txXfrm>
    </dsp:sp>
    <dsp:sp modelId="{48B433A7-A8AC-4A98-B412-0EF1FA5D7D9D}">
      <dsp:nvSpPr>
        <dsp:cNvPr id="0" name=""/>
        <dsp:cNvSpPr/>
      </dsp:nvSpPr>
      <dsp:spPr>
        <a:xfrm rot="10800000">
          <a:off x="0" y="2442104"/>
          <a:ext cx="3724191" cy="821996"/>
        </a:xfrm>
        <a:prstGeom prst="upArrowCallou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Источник раздает данные по визуальным элементам, в частности – таблицам</a:t>
          </a:r>
        </a:p>
      </dsp:txBody>
      <dsp:txXfrm rot="10800000">
        <a:off x="0" y="2442104"/>
        <a:ext cx="3724191" cy="534108"/>
      </dsp:txXfrm>
    </dsp:sp>
    <dsp:sp modelId="{1CF0B196-1E30-4EE4-B87B-1B6CDCD6F458}">
      <dsp:nvSpPr>
        <dsp:cNvPr id="0" name=""/>
        <dsp:cNvSpPr/>
      </dsp:nvSpPr>
      <dsp:spPr>
        <a:xfrm rot="10800000">
          <a:off x="0" y="1628124"/>
          <a:ext cx="3724191" cy="821996"/>
        </a:xfrm>
        <a:prstGeom prst="upArrowCallou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Передает массивы в источник данных</a:t>
          </a:r>
        </a:p>
      </dsp:txBody>
      <dsp:txXfrm rot="10800000">
        <a:off x="0" y="1628124"/>
        <a:ext cx="3724191" cy="534108"/>
      </dsp:txXfrm>
    </dsp:sp>
    <dsp:sp modelId="{43852710-BB08-4AB2-A624-2F9BBDCF2358}">
      <dsp:nvSpPr>
        <dsp:cNvPr id="0" name=""/>
        <dsp:cNvSpPr/>
      </dsp:nvSpPr>
      <dsp:spPr>
        <a:xfrm rot="10800000">
          <a:off x="0" y="814144"/>
          <a:ext cx="3724191" cy="821996"/>
        </a:xfrm>
        <a:prstGeom prst="upArrowCallout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«Раскладывает» данные по классам</a:t>
          </a:r>
        </a:p>
      </dsp:txBody>
      <dsp:txXfrm rot="10800000">
        <a:off x="0" y="814144"/>
        <a:ext cx="3724191" cy="534108"/>
      </dsp:txXfrm>
    </dsp:sp>
    <dsp:sp modelId="{BF0FBC30-B12D-4215-9B71-9005D5BD201D}">
      <dsp:nvSpPr>
        <dsp:cNvPr id="0" name=""/>
        <dsp:cNvSpPr/>
      </dsp:nvSpPr>
      <dsp:spPr>
        <a:xfrm rot="10800000">
          <a:off x="0" y="164"/>
          <a:ext cx="3724191" cy="821996"/>
        </a:xfrm>
        <a:prstGeom prst="upArrowCallou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kern="1200"/>
            <a:t>Датасет читает данные из БД</a:t>
          </a:r>
        </a:p>
      </dsp:txBody>
      <dsp:txXfrm rot="10800000">
        <a:off x="0" y="164"/>
        <a:ext cx="3724191" cy="534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E08D1-D652-4934-8074-08645D5C8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736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62FBB8-7377-49A9-9136-356B891B7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2161"/>
            <a:ext cx="9144000" cy="839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320B4-F08F-4D7E-87C1-BE938A2B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DA665-0D71-4912-8171-22B9490E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07280B-7107-482D-9F3A-0B9AF501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16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35952-3EA1-4144-BF12-E500F0D4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ED694E-FFE3-4295-B3FB-81D3CDE9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2C17F-2118-493F-AEA4-11351F06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E6594-67EA-4AB2-BFC6-4E0CE2E8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66BD7-7F53-4788-A6E8-969153D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9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C88BD6-1498-4C80-AD48-F11236F5E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8CE43D-6013-4F7A-B3D2-E90ABF60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347F1-C7A8-47F0-A4DA-3E6A4E4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7C433-C992-40F6-AAF1-7358C3FE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ED124-A74D-45DE-99DF-CA0D537F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98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C5E96-5793-4D7B-A420-32731F8E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7EC3F-1AA2-48B5-B416-3F1B84EB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5BF6D0-819C-4C34-B5D1-75D352F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CE8CA-8775-4F52-BD13-545ACE7A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D7FC6-DEF4-45FC-B1AE-8E7208E2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8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05D4B-E553-4EEB-B27F-E69C4BFB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2CB4EC-1859-4A91-BBD3-FF23D996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845" y="3569186"/>
            <a:ext cx="10515600" cy="19268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754668-FFF0-4AFF-80F5-910B1C71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48643-6B60-4B89-976E-7CF6EF82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7E9219-E798-43ED-95D7-9E0C931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7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165B2-3665-42B1-A4A5-A033EBF8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8711A-B52F-4537-9EE4-AB2AF652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1560"/>
            <a:ext cx="5181600" cy="51440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57907F-859B-4FFF-89FF-D2576FE6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1560"/>
            <a:ext cx="5181600" cy="51440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D4E955-0A3C-4462-A46A-2E948B5B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6B898-7484-4269-8324-F8FDB609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26F3D-74DD-480A-8DBE-0B745838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3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D25B4-4497-4DB6-BA02-9F98EC56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" y="5764899"/>
            <a:ext cx="12171146" cy="101128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E50B6D-A824-4D16-9914-E34B8FAC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39524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F0BEF9-FCDB-4B3B-8FF2-8F1E56910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1219153"/>
            <a:ext cx="5157787" cy="4286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18E210-7664-4C0E-B38B-B14E08D4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811" y="39524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C8C07B-BF72-41BD-9F04-C2B66801F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6811" y="1219153"/>
            <a:ext cx="5183188" cy="4286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6653E3-8DE5-4349-90D5-337C06FB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A21478-3049-4676-ADA1-E970A4F4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E862A2-55F2-41D4-9D39-9C87836C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90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31165-F17E-4B38-9EA9-AFDFAA23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5F996A-E63B-43D7-AE4A-13A7B084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CCAA25-8141-4AFE-AE6F-D19A8A5C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B3D06A-3331-4605-A1D4-2934D4DE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94612B-0D51-4362-BB63-38B587B1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ABAB3B-D6BD-4EDA-B0CF-0690789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197D9-336C-46EE-9DEB-21609EA8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0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CC65-65A1-4410-806B-EE989512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" y="5746282"/>
            <a:ext cx="3932237" cy="102027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67DC1-8E6A-4164-9D5F-8A6CC644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735" y="361560"/>
            <a:ext cx="8167838" cy="6404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2252D7-BDBC-486E-A8AC-0CE65DEA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7" y="361560"/>
            <a:ext cx="3932237" cy="51537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1DA725-5AF6-47ED-ADD9-0D2C053B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3B694F-ED04-4037-A7FB-F960D9F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CC9E7-A103-4797-A31B-F11C705B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4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C3B69-9A24-451F-B53B-0A65F132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12594"/>
            <a:ext cx="3932237" cy="10635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39B2EB-9CD9-4031-8AD6-41D824D76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09221" y="361560"/>
            <a:ext cx="8172351" cy="6414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962596-33A3-4102-9A34-32B034E9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361560"/>
            <a:ext cx="3932237" cy="51825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986032-701D-4A83-A3C1-49BA42C5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BC1A6-F7D5-4D49-A6B9-0B3D28A1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4E2528-93B4-4DC8-91D6-8BFEE71A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0D70D8F-418D-473D-B44C-C9CB1BFA2A01}"/>
              </a:ext>
            </a:extLst>
          </p:cNvPr>
          <p:cNvSpPr/>
          <p:nvPr userDrawn="1"/>
        </p:nvSpPr>
        <p:spPr>
          <a:xfrm rot="10800000">
            <a:off x="2235199" y="0"/>
            <a:ext cx="9956799" cy="6756400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D38A4FC0-BF09-4693-986B-829E24F04F3D}"/>
              </a:ext>
            </a:extLst>
          </p:cNvPr>
          <p:cNvSpPr/>
          <p:nvPr userDrawn="1"/>
        </p:nvSpPr>
        <p:spPr>
          <a:xfrm>
            <a:off x="0" y="-1"/>
            <a:ext cx="12181573" cy="6858001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id="{4BD07F85-8665-4F32-ABEA-AD0D7FA8ADA6}"/>
              </a:ext>
            </a:extLst>
          </p:cNvPr>
          <p:cNvSpPr/>
          <p:nvPr userDrawn="1"/>
        </p:nvSpPr>
        <p:spPr>
          <a:xfrm>
            <a:off x="6578598" y="0"/>
            <a:ext cx="5613400" cy="6858000"/>
          </a:xfrm>
          <a:prstGeom prst="parallelogram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0D0A4-32A7-4102-8F64-B893FCB8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" y="5748650"/>
            <a:ext cx="12171146" cy="1050149"/>
          </a:xfrm>
          <a:prstGeom prst="rect">
            <a:avLst/>
          </a:prstGeom>
          <a:pattFill prst="ltHorz">
            <a:fgClr>
              <a:schemeClr val="accent6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206EC-2CDE-4471-8ADA-EE2591D6E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7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6D76-61B4-4EA1-9483-CC0EFB5137C6}" type="datetimeFigureOut">
              <a:rPr lang="ru-RU" smtClean="0"/>
              <a:t>17.03.2019</a:t>
            </a:fld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F3AE81-3827-454A-9FA2-411E3C98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693" y="368690"/>
            <a:ext cx="11612880" cy="52288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BBBD9-000A-4C73-80A8-E36A6D555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5067" y="-3565"/>
            <a:ext cx="6487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37AE4-91CC-467C-B6EE-87C9929B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8373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2306-C412-4F78-B823-28A83FD06AC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7092BE-BDAD-4193-9C08-AED36074C5BD}"/>
              </a:ext>
            </a:extLst>
          </p:cNvPr>
          <p:cNvSpPr/>
          <p:nvPr userDrawn="1"/>
        </p:nvSpPr>
        <p:spPr>
          <a:xfrm>
            <a:off x="10427" y="5597525"/>
            <a:ext cx="12171146" cy="147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F5640-0A5D-423C-B39A-709030AE8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и отображение 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A9A7AF-1ECE-4158-A6B7-71DDB96DE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29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FFE5D-8640-4D27-B222-1D892FDF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61">
            <a:extLst>
              <a:ext uri="{FF2B5EF4-FFF2-40B4-BE49-F238E27FC236}">
                <a16:creationId xmlns:a16="http://schemas.microsoft.com/office/drawing/2014/main" id="{FE29749C-4E40-4889-A426-43AFB7625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87" y="397198"/>
            <a:ext cx="7895238" cy="5171429"/>
          </a:xfrm>
        </p:spPr>
      </p:pic>
    </p:spTree>
    <p:extLst>
      <p:ext uri="{BB962C8B-B14F-4D97-AF65-F5344CB8AC3E}">
        <p14:creationId xmlns:p14="http://schemas.microsoft.com/office/powerpoint/2010/main" val="136767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7517F-2D32-4996-8039-A38B5BD7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2D">
            <a:extLst>
              <a:ext uri="{FF2B5EF4-FFF2-40B4-BE49-F238E27FC236}">
                <a16:creationId xmlns:a16="http://schemas.microsoft.com/office/drawing/2014/main" id="{AB76F448-E1DB-479B-BC83-F2E5E566D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42" y="368300"/>
            <a:ext cx="7535529" cy="5229225"/>
          </a:xfrm>
        </p:spPr>
      </p:pic>
    </p:spTree>
    <p:extLst>
      <p:ext uri="{BB962C8B-B14F-4D97-AF65-F5344CB8AC3E}">
        <p14:creationId xmlns:p14="http://schemas.microsoft.com/office/powerpoint/2010/main" val="290359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5ABB7-51CC-480D-A56F-F7EC0BCA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будет такое сообщение – подождать и повторить</a:t>
            </a:r>
          </a:p>
        </p:txBody>
      </p:sp>
      <p:pic>
        <p:nvPicPr>
          <p:cNvPr id="5" name="Snagit_SNG83B">
            <a:extLst>
              <a:ext uri="{FF2B5EF4-FFF2-40B4-BE49-F238E27FC236}">
                <a16:creationId xmlns:a16="http://schemas.microsoft.com/office/drawing/2014/main" id="{0C7FAADB-7636-48CD-B73E-75997415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02" y="2040055"/>
            <a:ext cx="3923809" cy="1885714"/>
          </a:xfrm>
        </p:spPr>
      </p:pic>
    </p:spTree>
    <p:extLst>
      <p:ext uri="{BB962C8B-B14F-4D97-AF65-F5344CB8AC3E}">
        <p14:creationId xmlns:p14="http://schemas.microsoft.com/office/powerpoint/2010/main" val="217948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B1019-9C6F-47B4-A004-2B62354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1D">
            <a:extLst>
              <a:ext uri="{FF2B5EF4-FFF2-40B4-BE49-F238E27FC236}">
                <a16:creationId xmlns:a16="http://schemas.microsoft.com/office/drawing/2014/main" id="{2BF14244-1328-4AE9-BC34-0D2900C4C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63" y="835293"/>
            <a:ext cx="4514286" cy="4295238"/>
          </a:xfrm>
        </p:spPr>
      </p:pic>
    </p:spTree>
    <p:extLst>
      <p:ext uri="{BB962C8B-B14F-4D97-AF65-F5344CB8AC3E}">
        <p14:creationId xmlns:p14="http://schemas.microsoft.com/office/powerpoint/2010/main" val="168738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E60FB-6A6B-4127-B62B-504C9BC3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 файл базы данных</a:t>
            </a:r>
          </a:p>
        </p:txBody>
      </p:sp>
      <p:pic>
        <p:nvPicPr>
          <p:cNvPr id="5" name="Snagit_SNG828">
            <a:extLst>
              <a:ext uri="{FF2B5EF4-FFF2-40B4-BE49-F238E27FC236}">
                <a16:creationId xmlns:a16="http://schemas.microsoft.com/office/drawing/2014/main" id="{B2A3186B-0E5E-4262-A98E-A27425A8E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51" y="368300"/>
            <a:ext cx="7022511" cy="5229225"/>
          </a:xfrm>
        </p:spPr>
      </p:pic>
    </p:spTree>
    <p:extLst>
      <p:ext uri="{BB962C8B-B14F-4D97-AF65-F5344CB8AC3E}">
        <p14:creationId xmlns:p14="http://schemas.microsoft.com/office/powerpoint/2010/main" val="82127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3A09-CDA6-4588-81B2-7AF4553F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5">
            <a:extLst>
              <a:ext uri="{FF2B5EF4-FFF2-40B4-BE49-F238E27FC236}">
                <a16:creationId xmlns:a16="http://schemas.microsoft.com/office/drawing/2014/main" id="{6AA93B04-4330-4A22-A389-4CE397784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21" y="859103"/>
            <a:ext cx="4628571" cy="4247619"/>
          </a:xfrm>
        </p:spPr>
      </p:pic>
    </p:spTree>
    <p:extLst>
      <p:ext uri="{BB962C8B-B14F-4D97-AF65-F5344CB8AC3E}">
        <p14:creationId xmlns:p14="http://schemas.microsoft.com/office/powerpoint/2010/main" val="81285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46BA4-30E8-4C1D-96CE-5C5AAB9A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 таблиц</a:t>
            </a:r>
          </a:p>
        </p:txBody>
      </p:sp>
      <p:pic>
        <p:nvPicPr>
          <p:cNvPr id="5" name="Snagit_SNG82E">
            <a:extLst>
              <a:ext uri="{FF2B5EF4-FFF2-40B4-BE49-F238E27FC236}">
                <a16:creationId xmlns:a16="http://schemas.microsoft.com/office/drawing/2014/main" id="{C80B2AE7-823B-490D-8CB7-608CF15F1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2" y="368300"/>
            <a:ext cx="9660049" cy="5229225"/>
          </a:xfrm>
        </p:spPr>
      </p:pic>
    </p:spTree>
    <p:extLst>
      <p:ext uri="{BB962C8B-B14F-4D97-AF65-F5344CB8AC3E}">
        <p14:creationId xmlns:p14="http://schemas.microsoft.com/office/powerpoint/2010/main" val="156135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628B23B-6C30-486C-9D60-ECC9F0D3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Задайте следующие поля</a:t>
            </a:r>
          </a:p>
        </p:txBody>
      </p:sp>
      <p:pic>
        <p:nvPicPr>
          <p:cNvPr id="5" name="Snagit_SNG872">
            <a:extLst>
              <a:ext uri="{FF2B5EF4-FFF2-40B4-BE49-F238E27FC236}">
                <a16:creationId xmlns:a16="http://schemas.microsoft.com/office/drawing/2014/main" id="{E30C2DFF-C7CA-42D7-A8CF-AE2D2AD43B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4" y="1547985"/>
            <a:ext cx="4828571" cy="2771429"/>
          </a:xfr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285CB76A-AE5E-497A-9313-1A3F7F5B37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309360"/>
              </p:ext>
            </p:extLst>
          </p:nvPr>
        </p:nvGraphicFramePr>
        <p:xfrm>
          <a:off x="6172200" y="361950"/>
          <a:ext cx="5181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43960506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3048137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dirty="0"/>
                        <a:t>Состав столбцов таблицы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1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Первичный ключ (создан автоматически)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Имя, отчество и 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nchar</a:t>
                      </a:r>
                      <a:r>
                        <a:rPr lang="en-US" dirty="0"/>
                        <a:t> – </a:t>
                      </a:r>
                      <a:r>
                        <a:rPr lang="ru-RU" dirty="0"/>
                        <a:t>строка указанной длины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5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Дата рождения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Специальный тип </a:t>
                      </a:r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7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1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47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88030-8859-4C60-9F94-920756AC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Введите данные для генератора первичного ключа</a:t>
            </a:r>
          </a:p>
        </p:txBody>
      </p:sp>
      <p:pic>
        <p:nvPicPr>
          <p:cNvPr id="5" name="Snagit_SNG84F">
            <a:extLst>
              <a:ext uri="{FF2B5EF4-FFF2-40B4-BE49-F238E27FC236}">
                <a16:creationId xmlns:a16="http://schemas.microsoft.com/office/drawing/2014/main" id="{0324130C-3C24-4D28-85F8-86B396451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21" y="587674"/>
            <a:ext cx="9228571" cy="4790476"/>
          </a:xfrm>
        </p:spPr>
      </p:pic>
    </p:spTree>
    <p:extLst>
      <p:ext uri="{BB962C8B-B14F-4D97-AF65-F5344CB8AC3E}">
        <p14:creationId xmlns:p14="http://schemas.microsoft.com/office/powerpoint/2010/main" val="56928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CFE10-DE42-4C4E-880B-2D2E6F2C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Задайте описания и значения по умолчанию</a:t>
            </a:r>
          </a:p>
        </p:txBody>
      </p:sp>
      <p:pic>
        <p:nvPicPr>
          <p:cNvPr id="5" name="Snagit_SNG871">
            <a:extLst>
              <a:ext uri="{FF2B5EF4-FFF2-40B4-BE49-F238E27FC236}">
                <a16:creationId xmlns:a16="http://schemas.microsoft.com/office/drawing/2014/main" id="{F3758ADF-481D-472F-A821-E8975F4AD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54" y="368300"/>
            <a:ext cx="7179105" cy="522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767F6-1B70-4BA7-A33A-111D07B08AE8}"/>
              </a:ext>
            </a:extLst>
          </p:cNvPr>
          <p:cNvSpPr txBox="1"/>
          <p:nvPr/>
        </p:nvSpPr>
        <p:spPr>
          <a:xfrm>
            <a:off x="8219975" y="1260475"/>
            <a:ext cx="36672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Описания  обязательно в кавычках</a:t>
            </a:r>
          </a:p>
        </p:txBody>
      </p:sp>
    </p:spTree>
    <p:extLst>
      <p:ext uri="{BB962C8B-B14F-4D97-AF65-F5344CB8AC3E}">
        <p14:creationId xmlns:p14="http://schemas.microsoft.com/office/powerpoint/2010/main" val="305893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99B343-6186-454E-BAA6-49F2BF86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D21256-1ACA-4BD7-B4AC-C9CBFA359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4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AB26A-70F2-472F-956D-0B4186AC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39">
            <a:extLst>
              <a:ext uri="{FF2B5EF4-FFF2-40B4-BE49-F238E27FC236}">
                <a16:creationId xmlns:a16="http://schemas.microsoft.com/office/drawing/2014/main" id="{27502CF2-8F47-41C7-B18C-BAF2C88F6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91" y="368300"/>
            <a:ext cx="7943631" cy="5229225"/>
          </a:xfrm>
        </p:spPr>
      </p:pic>
    </p:spTree>
    <p:extLst>
      <p:ext uri="{BB962C8B-B14F-4D97-AF65-F5344CB8AC3E}">
        <p14:creationId xmlns:p14="http://schemas.microsoft.com/office/powerpoint/2010/main" val="278154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97815-5B89-4D0C-AB41-F89B5A67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33">
            <a:extLst>
              <a:ext uri="{FF2B5EF4-FFF2-40B4-BE49-F238E27FC236}">
                <a16:creationId xmlns:a16="http://schemas.microsoft.com/office/drawing/2014/main" id="{2EEAC3FD-3925-4829-B68D-8740A286A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02" y="1987674"/>
            <a:ext cx="10123809" cy="1990476"/>
          </a:xfrm>
        </p:spPr>
      </p:pic>
    </p:spTree>
    <p:extLst>
      <p:ext uri="{BB962C8B-B14F-4D97-AF65-F5344CB8AC3E}">
        <p14:creationId xmlns:p14="http://schemas.microsoft.com/office/powerpoint/2010/main" val="67494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9261-72EB-4FA7-854E-CC95BDAD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Обновите информацию о БД</a:t>
            </a:r>
          </a:p>
        </p:txBody>
      </p:sp>
      <p:pic>
        <p:nvPicPr>
          <p:cNvPr id="5" name="Snagit_SNG81F">
            <a:extLst>
              <a:ext uri="{FF2B5EF4-FFF2-40B4-BE49-F238E27FC236}">
                <a16:creationId xmlns:a16="http://schemas.microsoft.com/office/drawing/2014/main" id="{AA086911-3090-4ED8-8ED0-9011429A0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40" y="949579"/>
            <a:ext cx="5333333" cy="4066667"/>
          </a:xfrm>
        </p:spPr>
      </p:pic>
    </p:spTree>
    <p:extLst>
      <p:ext uri="{BB962C8B-B14F-4D97-AF65-F5344CB8AC3E}">
        <p14:creationId xmlns:p14="http://schemas.microsoft.com/office/powerpoint/2010/main" val="424966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0D9B6-E43E-4B46-A086-8722F0B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Убедитесь, что создана новая таблица</a:t>
            </a:r>
          </a:p>
        </p:txBody>
      </p:sp>
      <p:pic>
        <p:nvPicPr>
          <p:cNvPr id="5" name="Snagit_SNG827">
            <a:extLst>
              <a:ext uri="{FF2B5EF4-FFF2-40B4-BE49-F238E27FC236}">
                <a16:creationId xmlns:a16="http://schemas.microsoft.com/office/drawing/2014/main" id="{E87DCB8E-504A-4F02-8776-CD82063F5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21" y="1325769"/>
            <a:ext cx="6828571" cy="3314286"/>
          </a:xfrm>
        </p:spPr>
      </p:pic>
    </p:spTree>
    <p:extLst>
      <p:ext uri="{BB962C8B-B14F-4D97-AF65-F5344CB8AC3E}">
        <p14:creationId xmlns:p14="http://schemas.microsoft.com/office/powerpoint/2010/main" val="196557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48F3-B7AD-4523-804D-7DFE5776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A">
            <a:extLst>
              <a:ext uri="{FF2B5EF4-FFF2-40B4-BE49-F238E27FC236}">
                <a16:creationId xmlns:a16="http://schemas.microsoft.com/office/drawing/2014/main" id="{7BED31DC-52E3-47C0-87CA-BE3BAD497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8" y="1316246"/>
            <a:ext cx="4542857" cy="3333333"/>
          </a:xfrm>
        </p:spPr>
      </p:pic>
    </p:spTree>
    <p:extLst>
      <p:ext uri="{BB962C8B-B14F-4D97-AF65-F5344CB8AC3E}">
        <p14:creationId xmlns:p14="http://schemas.microsoft.com/office/powerpoint/2010/main" val="203529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4E3B3-C81A-4A6D-B0E2-A33D04EC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посещений врача</a:t>
            </a:r>
          </a:p>
        </p:txBody>
      </p:sp>
      <p:pic>
        <p:nvPicPr>
          <p:cNvPr id="5" name="Snagit_SNG84B">
            <a:extLst>
              <a:ext uri="{FF2B5EF4-FFF2-40B4-BE49-F238E27FC236}">
                <a16:creationId xmlns:a16="http://schemas.microsoft.com/office/drawing/2014/main" id="{3FCA63F1-1088-4DAD-8C67-28C134358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65" y="368300"/>
            <a:ext cx="7894882" cy="522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3FC18-734E-44C7-A94A-6050CB863DCC}"/>
              </a:ext>
            </a:extLst>
          </p:cNvPr>
          <p:cNvSpPr txBox="1"/>
          <p:nvPr/>
        </p:nvSpPr>
        <p:spPr>
          <a:xfrm>
            <a:off x="6468177" y="1819175"/>
            <a:ext cx="361909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Сразу задайте свойства первичного ключа</a:t>
            </a:r>
          </a:p>
        </p:txBody>
      </p:sp>
    </p:spTree>
    <p:extLst>
      <p:ext uri="{BB962C8B-B14F-4D97-AF65-F5344CB8AC3E}">
        <p14:creationId xmlns:p14="http://schemas.microsoft.com/office/powerpoint/2010/main" val="36001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D2255-0409-4657-9052-C65B246E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 для номеров пациентов</a:t>
            </a:r>
          </a:p>
        </p:txBody>
      </p:sp>
      <p:pic>
        <p:nvPicPr>
          <p:cNvPr id="5" name="Snagit_SNG834">
            <a:extLst>
              <a:ext uri="{FF2B5EF4-FFF2-40B4-BE49-F238E27FC236}">
                <a16:creationId xmlns:a16="http://schemas.microsoft.com/office/drawing/2014/main" id="{D11C9259-0DA0-4A65-8157-F32794E4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70" y="368300"/>
            <a:ext cx="9403072" cy="5229225"/>
          </a:xfrm>
        </p:spPr>
      </p:pic>
    </p:spTree>
    <p:extLst>
      <p:ext uri="{BB962C8B-B14F-4D97-AF65-F5344CB8AC3E}">
        <p14:creationId xmlns:p14="http://schemas.microsoft.com/office/powerpoint/2010/main" val="285813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EEF15-1A10-4B31-AA71-1C107638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D">
            <a:extLst>
              <a:ext uri="{FF2B5EF4-FFF2-40B4-BE49-F238E27FC236}">
                <a16:creationId xmlns:a16="http://schemas.microsoft.com/office/drawing/2014/main" id="{05A5C6AB-8154-4EF9-AD23-80A0422B8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40" y="1582912"/>
            <a:ext cx="9333333" cy="2800000"/>
          </a:xfrm>
        </p:spPr>
      </p:pic>
    </p:spTree>
    <p:extLst>
      <p:ext uri="{BB962C8B-B14F-4D97-AF65-F5344CB8AC3E}">
        <p14:creationId xmlns:p14="http://schemas.microsoft.com/office/powerpoint/2010/main" val="318584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133C-6A3F-4819-BB74-7C48876D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51CEC588-21E4-4506-9414-61D90B7DF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11" y="368300"/>
            <a:ext cx="6853991" cy="5229225"/>
          </a:xfrm>
        </p:spPr>
      </p:pic>
    </p:spTree>
    <p:extLst>
      <p:ext uri="{BB962C8B-B14F-4D97-AF65-F5344CB8AC3E}">
        <p14:creationId xmlns:p14="http://schemas.microsoft.com/office/powerpoint/2010/main" val="147793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4BFA5-2E92-453D-BB5A-D8F54B8C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Впишите руками</a:t>
            </a:r>
          </a:p>
        </p:txBody>
      </p:sp>
      <p:pic>
        <p:nvPicPr>
          <p:cNvPr id="5" name="Snagit_SNG841">
            <a:extLst>
              <a:ext uri="{FF2B5EF4-FFF2-40B4-BE49-F238E27FC236}">
                <a16:creationId xmlns:a16="http://schemas.microsoft.com/office/drawing/2014/main" id="{AB46CC60-347E-4CA8-9848-4D24418F2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32" y="368300"/>
            <a:ext cx="10500149" cy="522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72483-CE50-49B5-A3B7-648C4DBDB3AE}"/>
              </a:ext>
            </a:extLst>
          </p:cNvPr>
          <p:cNvSpPr txBox="1"/>
          <p:nvPr/>
        </p:nvSpPr>
        <p:spPr>
          <a:xfrm>
            <a:off x="4533499" y="3559190"/>
            <a:ext cx="194430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Колонка текущей таблицы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C63C1-D631-44F4-A8E6-D84D9440CB54}"/>
              </a:ext>
            </a:extLst>
          </p:cNvPr>
          <p:cNvSpPr txBox="1"/>
          <p:nvPr/>
        </p:nvSpPr>
        <p:spPr>
          <a:xfrm>
            <a:off x="7151571" y="3722788"/>
            <a:ext cx="20501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Внешняя таблица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A95CC-523E-4F86-98F8-52381EC443F4}"/>
              </a:ext>
            </a:extLst>
          </p:cNvPr>
          <p:cNvSpPr txBox="1"/>
          <p:nvPr/>
        </p:nvSpPr>
        <p:spPr>
          <a:xfrm>
            <a:off x="9557887" y="1944302"/>
            <a:ext cx="241594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Первичный ключ внешней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37087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ACB9D-C84E-4044-A5CC-9C8925A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3E">
            <a:extLst>
              <a:ext uri="{FF2B5EF4-FFF2-40B4-BE49-F238E27FC236}">
                <a16:creationId xmlns:a16="http://schemas.microsoft.com/office/drawing/2014/main" id="{FE2B1B37-24D9-46A7-A1CA-92CCDEA31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16" y="1744817"/>
            <a:ext cx="4952381" cy="2476190"/>
          </a:xfrm>
        </p:spPr>
      </p:pic>
    </p:spTree>
    <p:extLst>
      <p:ext uri="{BB962C8B-B14F-4D97-AF65-F5344CB8AC3E}">
        <p14:creationId xmlns:p14="http://schemas.microsoft.com/office/powerpoint/2010/main" val="395651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E5D5A-5CA1-4824-AD22-0D676F73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остальные поля, их тип и описание</a:t>
            </a:r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F255C624-1D7C-4D34-909A-4D131245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59" y="1749579"/>
            <a:ext cx="8038095" cy="2466667"/>
          </a:xfrm>
        </p:spPr>
      </p:pic>
    </p:spTree>
    <p:extLst>
      <p:ext uri="{BB962C8B-B14F-4D97-AF65-F5344CB8AC3E}">
        <p14:creationId xmlns:p14="http://schemas.microsoft.com/office/powerpoint/2010/main" val="381303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FAB9C-C0C6-49B9-847E-C09A21A9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2F">
            <a:extLst>
              <a:ext uri="{FF2B5EF4-FFF2-40B4-BE49-F238E27FC236}">
                <a16:creationId xmlns:a16="http://schemas.microsoft.com/office/drawing/2014/main" id="{AC70FA65-212E-4557-8F88-4B4F83D0B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38" y="368300"/>
            <a:ext cx="6111936" cy="5229225"/>
          </a:xfrm>
        </p:spPr>
      </p:pic>
    </p:spTree>
    <p:extLst>
      <p:ext uri="{BB962C8B-B14F-4D97-AF65-F5344CB8AC3E}">
        <p14:creationId xmlns:p14="http://schemas.microsoft.com/office/powerpoint/2010/main" val="219085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A7378-79B6-40AB-94D6-3AB401A7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43">
            <a:extLst>
              <a:ext uri="{FF2B5EF4-FFF2-40B4-BE49-F238E27FC236}">
                <a16:creationId xmlns:a16="http://schemas.microsoft.com/office/drawing/2014/main" id="{D9AA8CDE-A31C-4B40-8FF7-28E1EDFD3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49" y="1106722"/>
            <a:ext cx="2885714" cy="3752381"/>
          </a:xfrm>
        </p:spPr>
      </p:pic>
    </p:spTree>
    <p:extLst>
      <p:ext uri="{BB962C8B-B14F-4D97-AF65-F5344CB8AC3E}">
        <p14:creationId xmlns:p14="http://schemas.microsoft.com/office/powerpoint/2010/main" val="310867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4B345-1141-4F59-B86C-01A7422C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30">
            <a:extLst>
              <a:ext uri="{FF2B5EF4-FFF2-40B4-BE49-F238E27FC236}">
                <a16:creationId xmlns:a16="http://schemas.microsoft.com/office/drawing/2014/main" id="{FCBF333B-5F6B-405F-979B-7F5B22C28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44" y="535293"/>
            <a:ext cx="5009524" cy="4895238"/>
          </a:xfrm>
        </p:spPr>
      </p:pic>
    </p:spTree>
    <p:extLst>
      <p:ext uri="{BB962C8B-B14F-4D97-AF65-F5344CB8AC3E}">
        <p14:creationId xmlns:p14="http://schemas.microsoft.com/office/powerpoint/2010/main" val="262118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933C4-6DDC-416E-993E-485D0976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запрос на объединение</a:t>
            </a:r>
          </a:p>
        </p:txBody>
      </p:sp>
      <p:pic>
        <p:nvPicPr>
          <p:cNvPr id="5" name="Snagit_SNG870">
            <a:extLst>
              <a:ext uri="{FF2B5EF4-FFF2-40B4-BE49-F238E27FC236}">
                <a16:creationId xmlns:a16="http://schemas.microsoft.com/office/drawing/2014/main" id="{41C9FACA-945E-4FAF-8D1C-EC95EA7CF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30" y="1606722"/>
            <a:ext cx="5980952" cy="2752381"/>
          </a:xfrm>
        </p:spPr>
      </p:pic>
    </p:spTree>
    <p:extLst>
      <p:ext uri="{BB962C8B-B14F-4D97-AF65-F5344CB8AC3E}">
        <p14:creationId xmlns:p14="http://schemas.microsoft.com/office/powerpoint/2010/main" val="390302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A0F02-A781-45BA-888A-CDD6F180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Убедитесь, что запрос дает ответ (хотя бы и пустой)</a:t>
            </a:r>
          </a:p>
        </p:txBody>
      </p:sp>
      <p:pic>
        <p:nvPicPr>
          <p:cNvPr id="5" name="Snagit_SNG840">
            <a:extLst>
              <a:ext uri="{FF2B5EF4-FFF2-40B4-BE49-F238E27FC236}">
                <a16:creationId xmlns:a16="http://schemas.microsoft.com/office/drawing/2014/main" id="{760EFBD1-E599-4151-8C2E-BC0073E4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56" y="368300"/>
            <a:ext cx="9995100" cy="522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2ABB7-F9F7-43EF-80CF-FB135E4F1228}"/>
              </a:ext>
            </a:extLst>
          </p:cNvPr>
          <p:cNvSpPr txBox="1"/>
          <p:nvPr/>
        </p:nvSpPr>
        <p:spPr>
          <a:xfrm>
            <a:off x="5496025" y="1953928"/>
            <a:ext cx="304158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НЕ ЗАКРЫВАЙТЕ ЗАПРОС!!!</a:t>
            </a:r>
          </a:p>
        </p:txBody>
      </p:sp>
    </p:spTree>
    <p:extLst>
      <p:ext uri="{BB962C8B-B14F-4D97-AF65-F5344CB8AC3E}">
        <p14:creationId xmlns:p14="http://schemas.microsoft.com/office/powerpoint/2010/main" val="80586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1FB0E-21B3-44E1-A3BB-996B460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Создайте вид (имитацию таблицы на базе запроса)</a:t>
            </a:r>
          </a:p>
        </p:txBody>
      </p:sp>
      <p:pic>
        <p:nvPicPr>
          <p:cNvPr id="5" name="Snagit_SNG842">
            <a:extLst>
              <a:ext uri="{FF2B5EF4-FFF2-40B4-BE49-F238E27FC236}">
                <a16:creationId xmlns:a16="http://schemas.microsoft.com/office/drawing/2014/main" id="{55CF013B-DB5B-4648-B79C-22EE85DE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30" y="1997198"/>
            <a:ext cx="3580952" cy="1971429"/>
          </a:xfrm>
        </p:spPr>
      </p:pic>
    </p:spTree>
    <p:extLst>
      <p:ext uri="{BB962C8B-B14F-4D97-AF65-F5344CB8AC3E}">
        <p14:creationId xmlns:p14="http://schemas.microsoft.com/office/powerpoint/2010/main" val="123927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F4A8B-0837-492F-9BA2-01B4F790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Snagit_SNG877">
            <a:extLst>
              <a:ext uri="{FF2B5EF4-FFF2-40B4-BE49-F238E27FC236}">
                <a16:creationId xmlns:a16="http://schemas.microsoft.com/office/drawing/2014/main" id="{9A351C95-863F-4091-BDC4-F7967C968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9" y="1525769"/>
            <a:ext cx="6238095" cy="2914286"/>
          </a:xfrm>
        </p:spPr>
      </p:pic>
    </p:spTree>
    <p:extLst>
      <p:ext uri="{BB962C8B-B14F-4D97-AF65-F5344CB8AC3E}">
        <p14:creationId xmlns:p14="http://schemas.microsoft.com/office/powerpoint/2010/main" val="160586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4A224-499E-4AFB-8CC0-5837D9E1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5D">
            <a:extLst>
              <a:ext uri="{FF2B5EF4-FFF2-40B4-BE49-F238E27FC236}">
                <a16:creationId xmlns:a16="http://schemas.microsoft.com/office/drawing/2014/main" id="{2CF89ADD-6BB1-4531-B4A7-D61D62F2E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40" y="916246"/>
            <a:ext cx="8533333" cy="4133333"/>
          </a:xfrm>
        </p:spPr>
      </p:pic>
    </p:spTree>
    <p:extLst>
      <p:ext uri="{BB962C8B-B14F-4D97-AF65-F5344CB8AC3E}">
        <p14:creationId xmlns:p14="http://schemas.microsoft.com/office/powerpoint/2010/main" val="261822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E9131-A06B-4E0B-A02A-2A93471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к таблице строку данных</a:t>
            </a:r>
          </a:p>
        </p:txBody>
      </p:sp>
      <p:pic>
        <p:nvPicPr>
          <p:cNvPr id="5" name="Snagit_SNG86A">
            <a:extLst>
              <a:ext uri="{FF2B5EF4-FFF2-40B4-BE49-F238E27FC236}">
                <a16:creationId xmlns:a16="http://schemas.microsoft.com/office/drawing/2014/main" id="{55387AD5-504B-470F-BDA2-62FC2DE40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49" y="1092436"/>
            <a:ext cx="5685714" cy="3780952"/>
          </a:xfrm>
        </p:spPr>
      </p:pic>
    </p:spTree>
    <p:extLst>
      <p:ext uri="{BB962C8B-B14F-4D97-AF65-F5344CB8AC3E}">
        <p14:creationId xmlns:p14="http://schemas.microsoft.com/office/powerpoint/2010/main" val="328568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034D1-A155-4BF3-B164-9126C0C3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67">
            <a:extLst>
              <a:ext uri="{FF2B5EF4-FFF2-40B4-BE49-F238E27FC236}">
                <a16:creationId xmlns:a16="http://schemas.microsoft.com/office/drawing/2014/main" id="{7ED6C928-42D8-4466-9D30-94165B833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4" y="368300"/>
            <a:ext cx="8274004" cy="5229225"/>
          </a:xfrm>
        </p:spPr>
      </p:pic>
    </p:spTree>
    <p:extLst>
      <p:ext uri="{BB962C8B-B14F-4D97-AF65-F5344CB8AC3E}">
        <p14:creationId xmlns:p14="http://schemas.microsoft.com/office/powerpoint/2010/main" val="239395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72CFF-68A7-4966-BADA-79D3475C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73">
            <a:extLst>
              <a:ext uri="{FF2B5EF4-FFF2-40B4-BE49-F238E27FC236}">
                <a16:creationId xmlns:a16="http://schemas.microsoft.com/office/drawing/2014/main" id="{A01824AF-EE5D-42E4-9ECD-8F2C48934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844" y="2178150"/>
            <a:ext cx="6609524" cy="1609524"/>
          </a:xfrm>
        </p:spPr>
      </p:pic>
    </p:spTree>
    <p:extLst>
      <p:ext uri="{BB962C8B-B14F-4D97-AF65-F5344CB8AC3E}">
        <p14:creationId xmlns:p14="http://schemas.microsoft.com/office/powerpoint/2010/main" val="404726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9AA2F-9321-4B0D-9D3E-E475DF37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Обязательно задайте правильный </a:t>
            </a:r>
            <a:r>
              <a:rPr lang="en-US" dirty="0" err="1"/>
              <a:t>PersonID</a:t>
            </a:r>
            <a:endParaRPr lang="ru-RU" dirty="0"/>
          </a:p>
        </p:txBody>
      </p:sp>
      <p:pic>
        <p:nvPicPr>
          <p:cNvPr id="5" name="Snagit_SNG826">
            <a:extLst>
              <a:ext uri="{FF2B5EF4-FFF2-40B4-BE49-F238E27FC236}">
                <a16:creationId xmlns:a16="http://schemas.microsoft.com/office/drawing/2014/main" id="{245AAADF-644E-4148-9FB4-46A5E078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44" y="1925769"/>
            <a:ext cx="9009524" cy="2114286"/>
          </a:xfrm>
        </p:spPr>
      </p:pic>
    </p:spTree>
    <p:extLst>
      <p:ext uri="{BB962C8B-B14F-4D97-AF65-F5344CB8AC3E}">
        <p14:creationId xmlns:p14="http://schemas.microsoft.com/office/powerpoint/2010/main" val="249391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46EC1-CFD6-4E1F-AD12-9AB60C10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Убедитесь, что запрос отрабатывается</a:t>
            </a:r>
          </a:p>
        </p:txBody>
      </p:sp>
      <p:pic>
        <p:nvPicPr>
          <p:cNvPr id="5" name="Snagit_SNG83E">
            <a:extLst>
              <a:ext uri="{FF2B5EF4-FFF2-40B4-BE49-F238E27FC236}">
                <a16:creationId xmlns:a16="http://schemas.microsoft.com/office/drawing/2014/main" id="{B3D7FE96-4F02-43E7-933B-F64BBED64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46" y="368300"/>
            <a:ext cx="9031521" cy="5229225"/>
          </a:xfrm>
        </p:spPr>
      </p:pic>
    </p:spTree>
    <p:extLst>
      <p:ext uri="{BB962C8B-B14F-4D97-AF65-F5344CB8AC3E}">
        <p14:creationId xmlns:p14="http://schemas.microsoft.com/office/powerpoint/2010/main" val="258601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DE607-6037-463F-B1D2-2B00B6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Убедитесь, что вид демонстрирует данные, аналогично запросу</a:t>
            </a:r>
          </a:p>
        </p:txBody>
      </p:sp>
      <p:pic>
        <p:nvPicPr>
          <p:cNvPr id="5" name="Snagit_SNG841">
            <a:extLst>
              <a:ext uri="{FF2B5EF4-FFF2-40B4-BE49-F238E27FC236}">
                <a16:creationId xmlns:a16="http://schemas.microsoft.com/office/drawing/2014/main" id="{0F75351A-BEC4-4C41-89E0-A2EB4D44F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9" y="687674"/>
            <a:ext cx="10038095" cy="4590476"/>
          </a:xfrm>
        </p:spPr>
      </p:pic>
    </p:spTree>
    <p:extLst>
      <p:ext uri="{BB962C8B-B14F-4D97-AF65-F5344CB8AC3E}">
        <p14:creationId xmlns:p14="http://schemas.microsoft.com/office/powerpoint/2010/main" val="28379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84455A1-9018-4230-B005-F081E320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базе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2666AA-48A2-4176-A341-C3A38B89C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1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B329B-6DAA-4271-A6F8-2EDD3080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Отображаем окно мастера</a:t>
            </a:r>
          </a:p>
        </p:txBody>
      </p:sp>
      <p:pic>
        <p:nvPicPr>
          <p:cNvPr id="5" name="Snagit_SNG863">
            <a:extLst>
              <a:ext uri="{FF2B5EF4-FFF2-40B4-BE49-F238E27FC236}">
                <a16:creationId xmlns:a16="http://schemas.microsoft.com/office/drawing/2014/main" id="{14E6E096-EF97-4155-8E1D-DD585EA86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07" y="368300"/>
            <a:ext cx="6423798" cy="5229225"/>
          </a:xfrm>
        </p:spPr>
      </p:pic>
    </p:spTree>
    <p:extLst>
      <p:ext uri="{BB962C8B-B14F-4D97-AF65-F5344CB8AC3E}">
        <p14:creationId xmlns:p14="http://schemas.microsoft.com/office/powerpoint/2010/main" val="110262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19E9C-6BD0-4BB7-A365-58286168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мастер подключения</a:t>
            </a:r>
          </a:p>
        </p:txBody>
      </p:sp>
      <p:pic>
        <p:nvPicPr>
          <p:cNvPr id="5" name="Snagit_SNG84D">
            <a:extLst>
              <a:ext uri="{FF2B5EF4-FFF2-40B4-BE49-F238E27FC236}">
                <a16:creationId xmlns:a16="http://schemas.microsoft.com/office/drawing/2014/main" id="{D8B404FE-F062-4A2E-8568-58AB145F7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67" y="368300"/>
            <a:ext cx="3553478" cy="5229225"/>
          </a:xfrm>
        </p:spPr>
      </p:pic>
    </p:spTree>
    <p:extLst>
      <p:ext uri="{BB962C8B-B14F-4D97-AF65-F5344CB8AC3E}">
        <p14:creationId xmlns:p14="http://schemas.microsoft.com/office/powerpoint/2010/main" val="38420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0A12-F449-4A55-B2BD-33066654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Выбираем базу данных</a:t>
            </a:r>
          </a:p>
        </p:txBody>
      </p:sp>
      <p:pic>
        <p:nvPicPr>
          <p:cNvPr id="5" name="Snagit_SNG84A">
            <a:extLst>
              <a:ext uri="{FF2B5EF4-FFF2-40B4-BE49-F238E27FC236}">
                <a16:creationId xmlns:a16="http://schemas.microsoft.com/office/drawing/2014/main" id="{49BF59C6-124E-47CE-A7C4-F18A3EF83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9" y="563865"/>
            <a:ext cx="6238095" cy="4838095"/>
          </a:xfrm>
        </p:spPr>
      </p:pic>
    </p:spTree>
    <p:extLst>
      <p:ext uri="{BB962C8B-B14F-4D97-AF65-F5344CB8AC3E}">
        <p14:creationId xmlns:p14="http://schemas.microsoft.com/office/powerpoint/2010/main" val="303406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486BF-B7F5-48EE-BB2F-1C98E9C1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 ее основе будет создана модель данных </a:t>
            </a:r>
            <a:r>
              <a:rPr lang="en-US" dirty="0"/>
              <a:t>(Dataset)</a:t>
            </a:r>
            <a:endParaRPr lang="ru-RU" dirty="0"/>
          </a:p>
        </p:txBody>
      </p:sp>
      <p:pic>
        <p:nvPicPr>
          <p:cNvPr id="5" name="Snagit_SNG86F">
            <a:extLst>
              <a:ext uri="{FF2B5EF4-FFF2-40B4-BE49-F238E27FC236}">
                <a16:creationId xmlns:a16="http://schemas.microsoft.com/office/drawing/2014/main" id="{D3A3FFC4-D07A-4DE2-8A7E-D3570A4D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9" y="563865"/>
            <a:ext cx="6238095" cy="4838095"/>
          </a:xfrm>
        </p:spPr>
      </p:pic>
    </p:spTree>
    <p:extLst>
      <p:ext uri="{BB962C8B-B14F-4D97-AF65-F5344CB8AC3E}">
        <p14:creationId xmlns:p14="http://schemas.microsoft.com/office/powerpoint/2010/main" val="212175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4BF1-421D-4B77-B0B6-E949E960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приложении будет строка для указания БД</a:t>
            </a:r>
          </a:p>
        </p:txBody>
      </p:sp>
      <p:pic>
        <p:nvPicPr>
          <p:cNvPr id="5" name="Snagit_SNG83C">
            <a:extLst>
              <a:ext uri="{FF2B5EF4-FFF2-40B4-BE49-F238E27FC236}">
                <a16:creationId xmlns:a16="http://schemas.microsoft.com/office/drawing/2014/main" id="{88A75D60-D2DF-4289-92A7-BCD91FC7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9" y="563865"/>
            <a:ext cx="6238095" cy="4838095"/>
          </a:xfrm>
        </p:spPr>
      </p:pic>
    </p:spTree>
    <p:extLst>
      <p:ext uri="{BB962C8B-B14F-4D97-AF65-F5344CB8AC3E}">
        <p14:creationId xmlns:p14="http://schemas.microsoft.com/office/powerpoint/2010/main" val="75698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66D00-37C4-497E-AD22-FC8E0FFE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6B">
            <a:extLst>
              <a:ext uri="{FF2B5EF4-FFF2-40B4-BE49-F238E27FC236}">
                <a16:creationId xmlns:a16="http://schemas.microsoft.com/office/drawing/2014/main" id="{AF7A6FC4-B17B-4F6F-981B-ACC73960C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42" y="368300"/>
            <a:ext cx="7535529" cy="5229225"/>
          </a:xfrm>
        </p:spPr>
      </p:pic>
    </p:spTree>
    <p:extLst>
      <p:ext uri="{BB962C8B-B14F-4D97-AF65-F5344CB8AC3E}">
        <p14:creationId xmlns:p14="http://schemas.microsoft.com/office/powerpoint/2010/main" val="365535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2864A-95D5-4DED-8DF9-BF0244E8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Строка будет сохранена в файле конфигурации</a:t>
            </a:r>
          </a:p>
        </p:txBody>
      </p:sp>
      <p:pic>
        <p:nvPicPr>
          <p:cNvPr id="5" name="Snagit_SNG844">
            <a:extLst>
              <a:ext uri="{FF2B5EF4-FFF2-40B4-BE49-F238E27FC236}">
                <a16:creationId xmlns:a16="http://schemas.microsoft.com/office/drawing/2014/main" id="{6A82843F-2E9F-4AF5-9898-A475A2250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9" y="563865"/>
            <a:ext cx="6238095" cy="4838095"/>
          </a:xfrm>
        </p:spPr>
      </p:pic>
    </p:spTree>
    <p:extLst>
      <p:ext uri="{BB962C8B-B14F-4D97-AF65-F5344CB8AC3E}">
        <p14:creationId xmlns:p14="http://schemas.microsoft.com/office/powerpoint/2010/main" val="226452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C4CC4-0D81-4293-B9EF-8F07289B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Отметьте все таблицы и виды для импорта</a:t>
            </a:r>
          </a:p>
        </p:txBody>
      </p:sp>
      <p:pic>
        <p:nvPicPr>
          <p:cNvPr id="5" name="Snagit_SNG847">
            <a:extLst>
              <a:ext uri="{FF2B5EF4-FFF2-40B4-BE49-F238E27FC236}">
                <a16:creationId xmlns:a16="http://schemas.microsoft.com/office/drawing/2014/main" id="{B2298F76-FBD7-488E-B3CC-9AE7324B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9" y="563865"/>
            <a:ext cx="6238095" cy="4838095"/>
          </a:xfrm>
        </p:spPr>
      </p:pic>
    </p:spTree>
    <p:extLst>
      <p:ext uri="{BB962C8B-B14F-4D97-AF65-F5344CB8AC3E}">
        <p14:creationId xmlns:p14="http://schemas.microsoft.com/office/powerpoint/2010/main" val="179901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EB404-D71D-412B-829A-FC23E638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Убедитесь, что все элементы отмечены</a:t>
            </a:r>
          </a:p>
        </p:txBody>
      </p:sp>
      <p:pic>
        <p:nvPicPr>
          <p:cNvPr id="5" name="Snagit_SNG84D">
            <a:extLst>
              <a:ext uri="{FF2B5EF4-FFF2-40B4-BE49-F238E27FC236}">
                <a16:creationId xmlns:a16="http://schemas.microsoft.com/office/drawing/2014/main" id="{AE31B32E-4D74-4FF1-AB9D-F1306CB8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9" y="563865"/>
            <a:ext cx="6238095" cy="4838095"/>
          </a:xfrm>
        </p:spPr>
      </p:pic>
    </p:spTree>
    <p:extLst>
      <p:ext uri="{BB962C8B-B14F-4D97-AF65-F5344CB8AC3E}">
        <p14:creationId xmlns:p14="http://schemas.microsoft.com/office/powerpoint/2010/main" val="305548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6747C-EEF5-499D-AFB9-FB112DEE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DataSet</a:t>
            </a:r>
            <a:r>
              <a:rPr lang="ru-RU" dirty="0"/>
              <a:t> определил содержимое таблиц и подобрал элементы интерфейса для вывода</a:t>
            </a:r>
          </a:p>
        </p:txBody>
      </p:sp>
      <p:pic>
        <p:nvPicPr>
          <p:cNvPr id="5" name="Snagit_SNG851">
            <a:extLst>
              <a:ext uri="{FF2B5EF4-FFF2-40B4-BE49-F238E27FC236}">
                <a16:creationId xmlns:a16="http://schemas.microsoft.com/office/drawing/2014/main" id="{DA488BF7-4829-4301-B277-6D409F346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092" y="368300"/>
            <a:ext cx="4773029" cy="5229225"/>
          </a:xfrm>
        </p:spPr>
      </p:pic>
    </p:spTree>
    <p:extLst>
      <p:ext uri="{BB962C8B-B14F-4D97-AF65-F5344CB8AC3E}">
        <p14:creationId xmlns:p14="http://schemas.microsoft.com/office/powerpoint/2010/main" val="7538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46D86-ED7D-41F1-B442-1BC23650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Редактируем </a:t>
            </a:r>
            <a:r>
              <a:rPr lang="ru-RU" dirty="0" err="1"/>
              <a:t>датасет</a:t>
            </a:r>
            <a:endParaRPr lang="ru-RU" dirty="0"/>
          </a:p>
        </p:txBody>
      </p:sp>
      <p:pic>
        <p:nvPicPr>
          <p:cNvPr id="5" name="Snagit_SNG873">
            <a:extLst>
              <a:ext uri="{FF2B5EF4-FFF2-40B4-BE49-F238E27FC236}">
                <a16:creationId xmlns:a16="http://schemas.microsoft.com/office/drawing/2014/main" id="{09E47808-4F8A-466C-A76A-E0272A31A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49" y="1697198"/>
            <a:ext cx="4085714" cy="2571429"/>
          </a:xfrm>
        </p:spPr>
      </p:pic>
    </p:spTree>
    <p:extLst>
      <p:ext uri="{BB962C8B-B14F-4D97-AF65-F5344CB8AC3E}">
        <p14:creationId xmlns:p14="http://schemas.microsoft.com/office/powerpoint/2010/main" val="283290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FD1F-BA28-44AC-A218-37103DCB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схеме видны таблицы и отношения</a:t>
            </a:r>
          </a:p>
        </p:txBody>
      </p:sp>
      <p:pic>
        <p:nvPicPr>
          <p:cNvPr id="5" name="Snagit_SNG85A">
            <a:extLst>
              <a:ext uri="{FF2B5EF4-FFF2-40B4-BE49-F238E27FC236}">
                <a16:creationId xmlns:a16="http://schemas.microsoft.com/office/drawing/2014/main" id="{40BF0FC3-6593-421D-AD32-0C08A7B20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935293"/>
            <a:ext cx="11361905" cy="4095238"/>
          </a:xfrm>
        </p:spPr>
      </p:pic>
    </p:spTree>
    <p:extLst>
      <p:ext uri="{BB962C8B-B14F-4D97-AF65-F5344CB8AC3E}">
        <p14:creationId xmlns:p14="http://schemas.microsoft.com/office/powerpoint/2010/main" val="156630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4E54E-A821-4F9E-ACDA-8E26630D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ключ</a:t>
            </a:r>
          </a:p>
        </p:txBody>
      </p:sp>
      <p:pic>
        <p:nvPicPr>
          <p:cNvPr id="5" name="Snagit_SNG861">
            <a:extLst>
              <a:ext uri="{FF2B5EF4-FFF2-40B4-BE49-F238E27FC236}">
                <a16:creationId xmlns:a16="http://schemas.microsoft.com/office/drawing/2014/main" id="{EA027C82-04DF-4125-B963-2917A6DD2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06" y="368300"/>
            <a:ext cx="6657000" cy="5229225"/>
          </a:xfrm>
        </p:spPr>
      </p:pic>
    </p:spTree>
    <p:extLst>
      <p:ext uri="{BB962C8B-B14F-4D97-AF65-F5344CB8AC3E}">
        <p14:creationId xmlns:p14="http://schemas.microsoft.com/office/powerpoint/2010/main" val="156815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A11E-DE30-4AD6-B9B1-56EFC67E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Первичный ключ настроен для генерации на стороне сервера</a:t>
            </a:r>
          </a:p>
        </p:txBody>
      </p:sp>
      <p:pic>
        <p:nvPicPr>
          <p:cNvPr id="5" name="Snagit_SNG86A">
            <a:extLst>
              <a:ext uri="{FF2B5EF4-FFF2-40B4-BE49-F238E27FC236}">
                <a16:creationId xmlns:a16="http://schemas.microsoft.com/office/drawing/2014/main" id="{74060B5F-15EE-47D9-BD51-D846552A7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89" y="368300"/>
            <a:ext cx="6845035" cy="5229225"/>
          </a:xfrm>
        </p:spPr>
      </p:pic>
    </p:spTree>
    <p:extLst>
      <p:ext uri="{BB962C8B-B14F-4D97-AF65-F5344CB8AC3E}">
        <p14:creationId xmlns:p14="http://schemas.microsoft.com/office/powerpoint/2010/main" val="35499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233D0-E67F-4022-9499-ACB6A206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заголовки полей</a:t>
            </a:r>
          </a:p>
        </p:txBody>
      </p:sp>
      <p:pic>
        <p:nvPicPr>
          <p:cNvPr id="5" name="Snagit_SNG869">
            <a:extLst>
              <a:ext uri="{FF2B5EF4-FFF2-40B4-BE49-F238E27FC236}">
                <a16:creationId xmlns:a16="http://schemas.microsoft.com/office/drawing/2014/main" id="{8A440933-52F0-49C2-BD96-FE76D6EB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15" y="368300"/>
            <a:ext cx="10450782" cy="5229225"/>
          </a:xfrm>
        </p:spPr>
      </p:pic>
    </p:spTree>
    <p:extLst>
      <p:ext uri="{BB962C8B-B14F-4D97-AF65-F5344CB8AC3E}">
        <p14:creationId xmlns:p14="http://schemas.microsoft.com/office/powerpoint/2010/main" val="270941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9F417-27CD-4551-BDAD-E588882D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Переместите на форму таблицу данных </a:t>
            </a:r>
            <a:r>
              <a:rPr lang="en-US" dirty="0"/>
              <a:t>Person</a:t>
            </a:r>
            <a:endParaRPr lang="ru-RU" dirty="0"/>
          </a:p>
        </p:txBody>
      </p:sp>
      <p:pic>
        <p:nvPicPr>
          <p:cNvPr id="5" name="Snagit_SNG869">
            <a:extLst>
              <a:ext uri="{FF2B5EF4-FFF2-40B4-BE49-F238E27FC236}">
                <a16:creationId xmlns:a16="http://schemas.microsoft.com/office/drawing/2014/main" id="{B160131A-E405-4A9D-8DAB-DF4BC599F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29" y="368300"/>
            <a:ext cx="8051555" cy="5229225"/>
          </a:xfrm>
        </p:spPr>
      </p:pic>
    </p:spTree>
    <p:extLst>
      <p:ext uri="{BB962C8B-B14F-4D97-AF65-F5344CB8AC3E}">
        <p14:creationId xmlns:p14="http://schemas.microsoft.com/office/powerpoint/2010/main" val="3263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47F7B-6E15-4DFE-B434-1F424587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E46D81F-D5D3-4344-A908-5C89BA303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11339"/>
              </p:ext>
            </p:extLst>
          </p:nvPr>
        </p:nvGraphicFramePr>
        <p:xfrm>
          <a:off x="568325" y="368300"/>
          <a:ext cx="11612563" cy="522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80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BD4ED-6EC9-4876-AC97-1B26F59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Добавлены таблица и навигатор данных</a:t>
            </a:r>
          </a:p>
        </p:txBody>
      </p:sp>
      <p:pic>
        <p:nvPicPr>
          <p:cNvPr id="5" name="Snagit_SNG83E">
            <a:extLst>
              <a:ext uri="{FF2B5EF4-FFF2-40B4-BE49-F238E27FC236}">
                <a16:creationId xmlns:a16="http://schemas.microsoft.com/office/drawing/2014/main" id="{3F974E6D-F441-495C-8B5B-D0A1EB8DB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7" y="368300"/>
            <a:ext cx="10305399" cy="5229225"/>
          </a:xfrm>
        </p:spPr>
      </p:pic>
    </p:spTree>
    <p:extLst>
      <p:ext uri="{BB962C8B-B14F-4D97-AF65-F5344CB8AC3E}">
        <p14:creationId xmlns:p14="http://schemas.microsoft.com/office/powerpoint/2010/main" val="255873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82FFB-B256-40BE-8EFA-CCB0A8EA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Добавлены компоненты:</a:t>
            </a:r>
          </a:p>
        </p:txBody>
      </p:sp>
      <p:pic>
        <p:nvPicPr>
          <p:cNvPr id="5" name="Snagit_SNG846">
            <a:extLst>
              <a:ext uri="{FF2B5EF4-FFF2-40B4-BE49-F238E27FC236}">
                <a16:creationId xmlns:a16="http://schemas.microsoft.com/office/drawing/2014/main" id="{C635CB50-597E-4016-AFCA-B0AF6269F0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" b="264"/>
          <a:stretch>
            <a:fillRect/>
          </a:stretch>
        </p:blipFill>
        <p:spPr/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176917F3-5A55-4A2E-8C88-9D502182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, </a:t>
            </a:r>
          </a:p>
          <a:p>
            <a:r>
              <a:rPr lang="ru-RU" dirty="0"/>
              <a:t>связанный с </a:t>
            </a:r>
            <a:r>
              <a:rPr lang="ru-RU" dirty="0" err="1"/>
              <a:t>датасетом</a:t>
            </a:r>
            <a:r>
              <a:rPr lang="ru-RU" dirty="0"/>
              <a:t> и формой источник данных, </a:t>
            </a:r>
          </a:p>
          <a:p>
            <a:r>
              <a:rPr lang="ru-RU" dirty="0"/>
              <a:t>адаптер таблицы, </a:t>
            </a:r>
          </a:p>
          <a:p>
            <a:r>
              <a:rPr lang="ru-RU" dirty="0"/>
              <a:t>менеджер (если таблиц несколько) и навигатор по записям</a:t>
            </a:r>
          </a:p>
        </p:txBody>
      </p:sp>
    </p:spTree>
    <p:extLst>
      <p:ext uri="{BB962C8B-B14F-4D97-AF65-F5344CB8AC3E}">
        <p14:creationId xmlns:p14="http://schemas.microsoft.com/office/powerpoint/2010/main" val="272133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87AF9A0-C25F-4C2A-BC3A-D9BA6BA6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запуске</a:t>
            </a:r>
          </a:p>
        </p:txBody>
      </p:sp>
      <p:pic>
        <p:nvPicPr>
          <p:cNvPr id="5" name="Snagit_SNG83A">
            <a:extLst>
              <a:ext uri="{FF2B5EF4-FFF2-40B4-BE49-F238E27FC236}">
                <a16:creationId xmlns:a16="http://schemas.microsoft.com/office/drawing/2014/main" id="{B983FACD-78CD-484C-A241-C70FA95782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r="12660"/>
          <a:stretch>
            <a:fillRect/>
          </a:stretch>
        </p:blipFill>
        <p:spPr>
          <a:xfrm>
            <a:off x="3932236" y="361560"/>
            <a:ext cx="8172351" cy="6414625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F7C2A218-BF62-451F-BAA5-C788FF59C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18F459DC-958F-41ED-BC15-BEA6F9457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190916"/>
              </p:ext>
            </p:extLst>
          </p:nvPr>
        </p:nvGraphicFramePr>
        <p:xfrm>
          <a:off x="87412" y="361560"/>
          <a:ext cx="37241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882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96C81-81C3-4BA2-A0E6-D8C2CA02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pic>
        <p:nvPicPr>
          <p:cNvPr id="5" name="Snagit_SNG845">
            <a:extLst>
              <a:ext uri="{FF2B5EF4-FFF2-40B4-BE49-F238E27FC236}">
                <a16:creationId xmlns:a16="http://schemas.microsoft.com/office/drawing/2014/main" id="{47FAF714-954D-4327-AFD8-F069D108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71" y="368300"/>
            <a:ext cx="7529470" cy="522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0C92D-F638-437A-9F7A-01A9786BA9A8}"/>
              </a:ext>
            </a:extLst>
          </p:cNvPr>
          <p:cNvSpPr txBox="1"/>
          <p:nvPr/>
        </p:nvSpPr>
        <p:spPr>
          <a:xfrm>
            <a:off x="1819175" y="3599848"/>
            <a:ext cx="520726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Обратите внимание на </a:t>
            </a:r>
            <a:r>
              <a:rPr lang="en-US" dirty="0"/>
              <a:t>Id</a:t>
            </a:r>
          </a:p>
          <a:p>
            <a:r>
              <a:rPr lang="ru-RU" dirty="0"/>
              <a:t>Дату вводить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55899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0E05B-11A7-459B-85DB-95A880F9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Освободите место (под таблицей или сбоку)</a:t>
            </a:r>
          </a:p>
        </p:txBody>
      </p:sp>
      <p:pic>
        <p:nvPicPr>
          <p:cNvPr id="5" name="Snagit_SNG841">
            <a:extLst>
              <a:ext uri="{FF2B5EF4-FFF2-40B4-BE49-F238E27FC236}">
                <a16:creationId xmlns:a16="http://schemas.microsoft.com/office/drawing/2014/main" id="{D6C1FAEB-D4C3-44FE-B296-1ED4F2333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02" y="392436"/>
            <a:ext cx="11523809" cy="5180952"/>
          </a:xfrm>
        </p:spPr>
      </p:pic>
    </p:spTree>
    <p:extLst>
      <p:ext uri="{BB962C8B-B14F-4D97-AF65-F5344CB8AC3E}">
        <p14:creationId xmlns:p14="http://schemas.microsoft.com/office/powerpoint/2010/main" val="386603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B11FE-ED81-4460-B304-DFA56D62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Передвиньте только дату рождения</a:t>
            </a:r>
          </a:p>
        </p:txBody>
      </p:sp>
      <p:pic>
        <p:nvPicPr>
          <p:cNvPr id="5" name="Snagit_SNG851">
            <a:extLst>
              <a:ext uri="{FF2B5EF4-FFF2-40B4-BE49-F238E27FC236}">
                <a16:creationId xmlns:a16="http://schemas.microsoft.com/office/drawing/2014/main" id="{BD44CC6E-A8DA-4353-A714-B8BADF5DF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265499"/>
            <a:ext cx="11612563" cy="3434826"/>
          </a:xfrm>
        </p:spPr>
      </p:pic>
    </p:spTree>
    <p:extLst>
      <p:ext uri="{BB962C8B-B14F-4D97-AF65-F5344CB8AC3E}">
        <p14:creationId xmlns:p14="http://schemas.microsoft.com/office/powerpoint/2010/main" val="106399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4A53B-017C-46BD-B9A2-E28CF0AF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Передвиньте на форму таблицу посещений</a:t>
            </a:r>
          </a:p>
        </p:txBody>
      </p:sp>
      <p:pic>
        <p:nvPicPr>
          <p:cNvPr id="5" name="Snagit_SNG86E">
            <a:extLst>
              <a:ext uri="{FF2B5EF4-FFF2-40B4-BE49-F238E27FC236}">
                <a16:creationId xmlns:a16="http://schemas.microsoft.com/office/drawing/2014/main" id="{D807F9BB-FE52-49CD-BD08-A3C7B4F9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482299"/>
            <a:ext cx="11612563" cy="5001227"/>
          </a:xfrm>
        </p:spPr>
      </p:pic>
    </p:spTree>
    <p:extLst>
      <p:ext uri="{BB962C8B-B14F-4D97-AF65-F5344CB8AC3E}">
        <p14:creationId xmlns:p14="http://schemas.microsoft.com/office/powerpoint/2010/main" val="31108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A56DD-897D-4F86-AA5F-E101BEF1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Убедитесь, что визиты АВТОМАТИЧЕСКИ сортируются </a:t>
            </a:r>
            <a:r>
              <a:rPr lang="ru-RU"/>
              <a:t>по пациентам</a:t>
            </a:r>
          </a:p>
        </p:txBody>
      </p:sp>
      <p:pic>
        <p:nvPicPr>
          <p:cNvPr id="5" name="Snagit_SNG859">
            <a:extLst>
              <a:ext uri="{FF2B5EF4-FFF2-40B4-BE49-F238E27FC236}">
                <a16:creationId xmlns:a16="http://schemas.microsoft.com/office/drawing/2014/main" id="{131543C6-2CF3-43CF-941C-C273C7841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63" y="440055"/>
            <a:ext cx="8514286" cy="5085714"/>
          </a:xfrm>
        </p:spPr>
      </p:pic>
    </p:spTree>
    <p:extLst>
      <p:ext uri="{BB962C8B-B14F-4D97-AF65-F5344CB8AC3E}">
        <p14:creationId xmlns:p14="http://schemas.microsoft.com/office/powerpoint/2010/main" val="36758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B0787-0CD2-41A4-B8A1-89B2CDB0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6E">
            <a:extLst>
              <a:ext uri="{FF2B5EF4-FFF2-40B4-BE49-F238E27FC236}">
                <a16:creationId xmlns:a16="http://schemas.microsoft.com/office/drawing/2014/main" id="{35CFA6FB-4CDC-40F0-87D5-7D1FAEE3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7" y="368300"/>
            <a:ext cx="11219358" cy="5229225"/>
          </a:xfrm>
        </p:spPr>
      </p:pic>
    </p:spTree>
    <p:extLst>
      <p:ext uri="{BB962C8B-B14F-4D97-AF65-F5344CB8AC3E}">
        <p14:creationId xmlns:p14="http://schemas.microsoft.com/office/powerpoint/2010/main" val="1370706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FC7E70-CDDB-4C68-9A88-303A0FDB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364A6F-590C-4D49-831D-BC1CF2263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7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A58A0-9E91-40F4-86A4-8C79329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Snagit_SNG864">
            <a:extLst>
              <a:ext uri="{FF2B5EF4-FFF2-40B4-BE49-F238E27FC236}">
                <a16:creationId xmlns:a16="http://schemas.microsoft.com/office/drawing/2014/main" id="{B0D6D477-97A9-42E4-AB5E-76D29BAB9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25" y="1482912"/>
            <a:ext cx="3904762" cy="3000000"/>
          </a:xfrm>
        </p:spPr>
      </p:pic>
    </p:spTree>
    <p:extLst>
      <p:ext uri="{BB962C8B-B14F-4D97-AF65-F5344CB8AC3E}">
        <p14:creationId xmlns:p14="http://schemas.microsoft.com/office/powerpoint/2010/main" val="328326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383</Words>
  <Application>Microsoft Office PowerPoint</Application>
  <PresentationFormat>Широкоэкранный</PresentationFormat>
  <Paragraphs>77</Paragraphs>
  <Slides>67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Тема Office</vt:lpstr>
      <vt:lpstr>Создание и отображение базы данных</vt:lpstr>
      <vt:lpstr>Создание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базы данных</vt:lpstr>
      <vt:lpstr>Презентация PowerPoint</vt:lpstr>
      <vt:lpstr>Презентация PowerPoint</vt:lpstr>
      <vt:lpstr>Презентация PowerPoint</vt:lpstr>
      <vt:lpstr>Если будет такое сообщение – подождать и повторить</vt:lpstr>
      <vt:lpstr>Презентация PowerPoint</vt:lpstr>
      <vt:lpstr>Создан файл базы данных</vt:lpstr>
      <vt:lpstr>Презентация PowerPoint</vt:lpstr>
      <vt:lpstr>Редактор таблиц</vt:lpstr>
      <vt:lpstr>Задайте следующие поля</vt:lpstr>
      <vt:lpstr>Введите данные для генератора первичного ключа</vt:lpstr>
      <vt:lpstr>Задайте описания и значения по умолчанию</vt:lpstr>
      <vt:lpstr>Презентация PowerPoint</vt:lpstr>
      <vt:lpstr>Презентация PowerPoint</vt:lpstr>
      <vt:lpstr>Обновите информацию о БД</vt:lpstr>
      <vt:lpstr>Убедитесь, что создана новая таблица</vt:lpstr>
      <vt:lpstr>Презентация PowerPoint</vt:lpstr>
      <vt:lpstr>Таблица посещений врача</vt:lpstr>
      <vt:lpstr>Поле для номеров пациентов</vt:lpstr>
      <vt:lpstr>Презентация PowerPoint</vt:lpstr>
      <vt:lpstr>Презентация PowerPoint</vt:lpstr>
      <vt:lpstr>Впишите руками</vt:lpstr>
      <vt:lpstr>Добавьте остальные поля, их тип и описание</vt:lpstr>
      <vt:lpstr>Презентация PowerPoint</vt:lpstr>
      <vt:lpstr>Презентация PowerPoint</vt:lpstr>
      <vt:lpstr>Презентация PowerPoint</vt:lpstr>
      <vt:lpstr>Создайте запрос на объединение</vt:lpstr>
      <vt:lpstr>Убедитесь, что запрос дает ответ (хотя бы и пустой)</vt:lpstr>
      <vt:lpstr>Создайте вид (имитацию таблицы на базе запроса)</vt:lpstr>
      <vt:lpstr>Презентация PowerPoint</vt:lpstr>
      <vt:lpstr>Презентация PowerPoint</vt:lpstr>
      <vt:lpstr>Добавьте к таблице строку данных</vt:lpstr>
      <vt:lpstr>Презентация PowerPoint</vt:lpstr>
      <vt:lpstr>Обязательно задайте правильный PersonID</vt:lpstr>
      <vt:lpstr>Убедитесь, что запрос отрабатывается</vt:lpstr>
      <vt:lpstr>Убедитесь, что вид демонстрирует данные, аналогично запросу</vt:lpstr>
      <vt:lpstr>Подключение к базе данных</vt:lpstr>
      <vt:lpstr>Отображаем окно мастера</vt:lpstr>
      <vt:lpstr>Запускаем мастер подключения</vt:lpstr>
      <vt:lpstr>Выбираем базу данных</vt:lpstr>
      <vt:lpstr>На ее основе будет создана модель данных (Dataset)</vt:lpstr>
      <vt:lpstr>В приложении будет строка для указания БД</vt:lpstr>
      <vt:lpstr>Строка будет сохранена в файле конфигурации</vt:lpstr>
      <vt:lpstr>Отметьте все таблицы и виды для импорта</vt:lpstr>
      <vt:lpstr>Убедитесь, что все элементы отмечены</vt:lpstr>
      <vt:lpstr>DataSet определил содержимое таблиц и подобрал элементы интерфейса для вывода</vt:lpstr>
      <vt:lpstr>Редактируем датасет</vt:lpstr>
      <vt:lpstr>На схеме видны таблицы и отношения</vt:lpstr>
      <vt:lpstr>Внешний ключ</vt:lpstr>
      <vt:lpstr>Первичный ключ настроен для генерации на стороне сервера</vt:lpstr>
      <vt:lpstr>Добавьте заголовки полей</vt:lpstr>
      <vt:lpstr>Переместите на форму таблицу данных Person</vt:lpstr>
      <vt:lpstr>Добавлены таблица и навигатор данных</vt:lpstr>
      <vt:lpstr>Добавлены компоненты:</vt:lpstr>
      <vt:lpstr>При запуске</vt:lpstr>
      <vt:lpstr>Добавление записи</vt:lpstr>
      <vt:lpstr>Освободите место (под таблицей или сбоку)</vt:lpstr>
      <vt:lpstr>Передвиньте только дату рождения</vt:lpstr>
      <vt:lpstr>Передвиньте на форму таблицу посещений</vt:lpstr>
      <vt:lpstr>Убедитесь, что визиты АВТОМАТИЧЕСКИ сортируются по пациентам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Samarkin</dc:creator>
  <cp:lastModifiedBy>Alex Samarkin</cp:lastModifiedBy>
  <cp:revision>23</cp:revision>
  <dcterms:created xsi:type="dcterms:W3CDTF">2019-03-17T18:26:42Z</dcterms:created>
  <dcterms:modified xsi:type="dcterms:W3CDTF">2019-03-17T23:44:22Z</dcterms:modified>
</cp:coreProperties>
</file>