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23" autoAdjust="0"/>
  </p:normalViewPr>
  <p:slideViewPr>
    <p:cSldViewPr snapToGrid="0" showGuides="1">
      <p:cViewPr varScale="1">
        <p:scale>
          <a:sx n="98" d="100"/>
          <a:sy n="98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7540C-53FB-4360-8E37-6AF303E7A414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AB116-3A58-4142-AADE-7B2E915B6DFB}">
      <dgm:prSet phldrT="[Текст]"/>
      <dgm:spPr/>
      <dgm:t>
        <a:bodyPr/>
        <a:lstStyle/>
        <a:p>
          <a:r>
            <a:rPr lang="en-US" dirty="0"/>
            <a:t>Form</a:t>
          </a:r>
          <a:endParaRPr lang="ru-RU" dirty="0"/>
        </a:p>
      </dgm:t>
    </dgm:pt>
    <dgm:pt modelId="{99DE6F62-D7C6-425C-AB63-D71D270E3F4D}" type="parTrans" cxnId="{9B17F0A0-7C0E-40DF-A1FF-78FE1D0D2490}">
      <dgm:prSet/>
      <dgm:spPr/>
      <dgm:t>
        <a:bodyPr/>
        <a:lstStyle/>
        <a:p>
          <a:endParaRPr lang="ru-RU"/>
        </a:p>
      </dgm:t>
    </dgm:pt>
    <dgm:pt modelId="{CA4AD05E-A316-4226-BF2A-EE4338625C09}" type="sibTrans" cxnId="{9B17F0A0-7C0E-40DF-A1FF-78FE1D0D2490}">
      <dgm:prSet/>
      <dgm:spPr/>
      <dgm:t>
        <a:bodyPr/>
        <a:lstStyle/>
        <a:p>
          <a:endParaRPr lang="ru-RU"/>
        </a:p>
      </dgm:t>
    </dgm:pt>
    <dgm:pt modelId="{67337414-4485-43A1-90AB-276B2B897243}">
      <dgm:prSet phldrT="[Текст]"/>
      <dgm:spPr/>
      <dgm:t>
        <a:bodyPr/>
        <a:lstStyle/>
        <a:p>
          <a:r>
            <a:rPr lang="en-US" dirty="0"/>
            <a:t>Chart</a:t>
          </a:r>
          <a:endParaRPr lang="ru-RU" dirty="0"/>
        </a:p>
      </dgm:t>
    </dgm:pt>
    <dgm:pt modelId="{DBDA0643-B356-4622-A662-8A6A3F8A0B3E}" type="parTrans" cxnId="{5DD89D12-2F27-406C-9140-29FB53249E5D}">
      <dgm:prSet/>
      <dgm:spPr/>
      <dgm:t>
        <a:bodyPr/>
        <a:lstStyle/>
        <a:p>
          <a:endParaRPr lang="ru-RU"/>
        </a:p>
      </dgm:t>
    </dgm:pt>
    <dgm:pt modelId="{54D7B7E5-6A27-4E5E-B8B9-9DE337D4F730}" type="sibTrans" cxnId="{5DD89D12-2F27-406C-9140-29FB53249E5D}">
      <dgm:prSet/>
      <dgm:spPr/>
      <dgm:t>
        <a:bodyPr/>
        <a:lstStyle/>
        <a:p>
          <a:endParaRPr lang="ru-RU"/>
        </a:p>
      </dgm:t>
    </dgm:pt>
    <dgm:pt modelId="{7087C6CF-416A-46E7-87C1-E746BD93F986}">
      <dgm:prSet phldrT="[Текст]"/>
      <dgm:spPr/>
      <dgm:t>
        <a:bodyPr/>
        <a:lstStyle/>
        <a:p>
          <a:r>
            <a:rPr lang="en-US" dirty="0"/>
            <a:t>Series</a:t>
          </a:r>
          <a:endParaRPr lang="ru-RU" dirty="0"/>
        </a:p>
      </dgm:t>
    </dgm:pt>
    <dgm:pt modelId="{E5CB91C7-DB3E-4883-88D8-4309000694E9}" type="parTrans" cxnId="{EED05355-A270-44AF-8710-7E2325763E47}">
      <dgm:prSet/>
      <dgm:spPr/>
      <dgm:t>
        <a:bodyPr/>
        <a:lstStyle/>
        <a:p>
          <a:endParaRPr lang="ru-RU"/>
        </a:p>
      </dgm:t>
    </dgm:pt>
    <dgm:pt modelId="{971C1170-2C3D-4402-BC2A-92E6E1A34A95}" type="sibTrans" cxnId="{EED05355-A270-44AF-8710-7E2325763E47}">
      <dgm:prSet/>
      <dgm:spPr/>
      <dgm:t>
        <a:bodyPr/>
        <a:lstStyle/>
        <a:p>
          <a:endParaRPr lang="ru-RU"/>
        </a:p>
      </dgm:t>
    </dgm:pt>
    <dgm:pt modelId="{AF3B5B27-E597-479A-AEB5-089AFD435C78}">
      <dgm:prSet phldrT="[Текст]"/>
      <dgm:spPr/>
      <dgm:t>
        <a:bodyPr/>
        <a:lstStyle/>
        <a:p>
          <a:r>
            <a:rPr lang="ru-RU" dirty="0"/>
            <a:t>Много </a:t>
          </a:r>
          <a:r>
            <a:rPr lang="en-US" dirty="0"/>
            <a:t>Points</a:t>
          </a:r>
          <a:endParaRPr lang="ru-RU" dirty="0"/>
        </a:p>
      </dgm:t>
    </dgm:pt>
    <dgm:pt modelId="{E8DB3170-EB5B-4FCA-81C7-71E46B6BE757}" type="parTrans" cxnId="{817A9FF2-AF08-4BA2-9DC3-263E1FE1928F}">
      <dgm:prSet/>
      <dgm:spPr/>
      <dgm:t>
        <a:bodyPr/>
        <a:lstStyle/>
        <a:p>
          <a:endParaRPr lang="ru-RU"/>
        </a:p>
      </dgm:t>
    </dgm:pt>
    <dgm:pt modelId="{5BB5B535-BFEF-4A08-B6CC-449128265756}" type="sibTrans" cxnId="{817A9FF2-AF08-4BA2-9DC3-263E1FE1928F}">
      <dgm:prSet/>
      <dgm:spPr/>
      <dgm:t>
        <a:bodyPr/>
        <a:lstStyle/>
        <a:p>
          <a:endParaRPr lang="ru-RU"/>
        </a:p>
      </dgm:t>
    </dgm:pt>
    <dgm:pt modelId="{5CA5FAAF-DE60-4A2C-9C47-DB21E96CB622}">
      <dgm:prSet phldrT="[Текст]"/>
      <dgm:spPr/>
      <dgm:t>
        <a:bodyPr/>
        <a:lstStyle/>
        <a:p>
          <a:r>
            <a:rPr lang="ru-RU" dirty="0"/>
            <a:t>Одна из серий</a:t>
          </a:r>
        </a:p>
      </dgm:t>
    </dgm:pt>
    <dgm:pt modelId="{99810E19-F595-4E76-ACD8-749B0ACBDCAE}" type="parTrans" cxnId="{70E5AAD7-7F84-444B-A8C5-F7A9DAB0680A}">
      <dgm:prSet/>
      <dgm:spPr/>
      <dgm:t>
        <a:bodyPr/>
        <a:lstStyle/>
        <a:p>
          <a:endParaRPr lang="ru-RU"/>
        </a:p>
      </dgm:t>
    </dgm:pt>
    <dgm:pt modelId="{11EC723A-1988-41C2-8C08-6016FBCA1BE5}" type="sibTrans" cxnId="{70E5AAD7-7F84-444B-A8C5-F7A9DAB0680A}">
      <dgm:prSet/>
      <dgm:spPr/>
      <dgm:t>
        <a:bodyPr/>
        <a:lstStyle/>
        <a:p>
          <a:endParaRPr lang="ru-RU"/>
        </a:p>
      </dgm:t>
    </dgm:pt>
    <dgm:pt modelId="{2EAFE6F7-A167-4B39-8D3E-23A15B619736}">
      <dgm:prSet phldrT="[Текст]"/>
      <dgm:spPr/>
      <dgm:t>
        <a:bodyPr/>
        <a:lstStyle/>
        <a:p>
          <a:r>
            <a:rPr lang="ru-RU" dirty="0"/>
            <a:t>Одна точка</a:t>
          </a:r>
        </a:p>
      </dgm:t>
    </dgm:pt>
    <dgm:pt modelId="{6EBFE617-71F3-4433-9311-02B047E46828}" type="parTrans" cxnId="{48F670AD-B0A8-44D9-9DC7-01AB51CEBA5D}">
      <dgm:prSet/>
      <dgm:spPr/>
      <dgm:t>
        <a:bodyPr/>
        <a:lstStyle/>
        <a:p>
          <a:endParaRPr lang="ru-RU"/>
        </a:p>
      </dgm:t>
    </dgm:pt>
    <dgm:pt modelId="{B9FD74A0-1AE7-4B65-B9A0-298BFA4DE0D3}" type="sibTrans" cxnId="{48F670AD-B0A8-44D9-9DC7-01AB51CEBA5D}">
      <dgm:prSet/>
      <dgm:spPr/>
      <dgm:t>
        <a:bodyPr/>
        <a:lstStyle/>
        <a:p>
          <a:endParaRPr lang="ru-RU"/>
        </a:p>
      </dgm:t>
    </dgm:pt>
    <dgm:pt modelId="{9F8ECA51-8DB3-4BA0-B403-E1C812DA876F}">
      <dgm:prSet phldrT="[Текст]"/>
      <dgm:spPr/>
      <dgm:t>
        <a:bodyPr/>
        <a:lstStyle/>
        <a:p>
          <a:r>
            <a:rPr lang="en-US" dirty="0"/>
            <a:t>X</a:t>
          </a:r>
          <a:endParaRPr lang="ru-RU" dirty="0"/>
        </a:p>
      </dgm:t>
    </dgm:pt>
    <dgm:pt modelId="{EF81BB5F-CF05-4728-B44B-8BA084743494}" type="parTrans" cxnId="{A9B11660-6F8B-4E0E-921F-E6B1460CE39D}">
      <dgm:prSet/>
      <dgm:spPr/>
      <dgm:t>
        <a:bodyPr/>
        <a:lstStyle/>
        <a:p>
          <a:endParaRPr lang="ru-RU"/>
        </a:p>
      </dgm:t>
    </dgm:pt>
    <dgm:pt modelId="{BB4DC3CE-0278-40DE-9B85-C6AB9829F7C4}" type="sibTrans" cxnId="{A9B11660-6F8B-4E0E-921F-E6B1460CE39D}">
      <dgm:prSet/>
      <dgm:spPr/>
      <dgm:t>
        <a:bodyPr/>
        <a:lstStyle/>
        <a:p>
          <a:endParaRPr lang="ru-RU"/>
        </a:p>
      </dgm:t>
    </dgm:pt>
    <dgm:pt modelId="{250A86C6-832F-4F62-83E6-5C61E5564F06}">
      <dgm:prSet phldrT="[Текст]"/>
      <dgm:spPr/>
      <dgm:t>
        <a:bodyPr/>
        <a:lstStyle/>
        <a:p>
          <a:r>
            <a:rPr lang="en-US" dirty="0"/>
            <a:t>Y</a:t>
          </a:r>
          <a:endParaRPr lang="ru-RU" dirty="0"/>
        </a:p>
      </dgm:t>
    </dgm:pt>
    <dgm:pt modelId="{2F73CC3B-DEB3-4189-9E05-5D9F43D9B54C}" type="parTrans" cxnId="{A576C23F-B30D-49F1-9B6B-1744D07A2636}">
      <dgm:prSet/>
      <dgm:spPr/>
      <dgm:t>
        <a:bodyPr/>
        <a:lstStyle/>
        <a:p>
          <a:endParaRPr lang="ru-RU"/>
        </a:p>
      </dgm:t>
    </dgm:pt>
    <dgm:pt modelId="{31A5F071-4661-47B6-ABBA-9905F13F2699}" type="sibTrans" cxnId="{A576C23F-B30D-49F1-9B6B-1744D07A2636}">
      <dgm:prSet/>
      <dgm:spPr/>
      <dgm:t>
        <a:bodyPr/>
        <a:lstStyle/>
        <a:p>
          <a:endParaRPr lang="ru-RU"/>
        </a:p>
      </dgm:t>
    </dgm:pt>
    <dgm:pt modelId="{F8471E20-1282-4A1F-B3CB-AB975EF74808}" type="pres">
      <dgm:prSet presAssocID="{9917540C-53FB-4360-8E37-6AF303E7A414}" presName="diagram" presStyleCnt="0">
        <dgm:presLayoutVars>
          <dgm:dir/>
          <dgm:resizeHandles/>
        </dgm:presLayoutVars>
      </dgm:prSet>
      <dgm:spPr/>
    </dgm:pt>
    <dgm:pt modelId="{A23804CD-5855-424F-A8DE-AEB50661C886}" type="pres">
      <dgm:prSet presAssocID="{B4CAB116-3A58-4142-AADE-7B2E915B6DFB}" presName="firstNode" presStyleLbl="node1" presStyleIdx="0" presStyleCnt="4">
        <dgm:presLayoutVars>
          <dgm:bulletEnabled val="1"/>
        </dgm:presLayoutVars>
      </dgm:prSet>
      <dgm:spPr/>
    </dgm:pt>
    <dgm:pt modelId="{EC973EB2-FB0E-4958-9B35-2A532214F782}" type="pres">
      <dgm:prSet presAssocID="{CA4AD05E-A316-4226-BF2A-EE4338625C09}" presName="sibTrans" presStyleLbl="sibTrans2D1" presStyleIdx="0" presStyleCnt="3"/>
      <dgm:spPr/>
    </dgm:pt>
    <dgm:pt modelId="{CB961699-5870-4ABC-BF33-AA43A7A7E78A}" type="pres">
      <dgm:prSet presAssocID="{67337414-4485-43A1-90AB-276B2B897243}" presName="middleNode" presStyleCnt="0"/>
      <dgm:spPr/>
    </dgm:pt>
    <dgm:pt modelId="{1F5B3F19-60DF-4307-B0F3-CEB6489983DE}" type="pres">
      <dgm:prSet presAssocID="{67337414-4485-43A1-90AB-276B2B897243}" presName="padding" presStyleLbl="node1" presStyleIdx="0" presStyleCnt="4"/>
      <dgm:spPr/>
    </dgm:pt>
    <dgm:pt modelId="{3FB9CD85-86CA-4066-92DB-5E5CDAAC1CEB}" type="pres">
      <dgm:prSet presAssocID="{67337414-4485-43A1-90AB-276B2B897243}" presName="shape" presStyleLbl="node1" presStyleIdx="1" presStyleCnt="4">
        <dgm:presLayoutVars>
          <dgm:bulletEnabled val="1"/>
        </dgm:presLayoutVars>
      </dgm:prSet>
      <dgm:spPr/>
    </dgm:pt>
    <dgm:pt modelId="{F868471E-BF1B-4731-B428-2E1A0AAB3D1E}" type="pres">
      <dgm:prSet presAssocID="{54D7B7E5-6A27-4E5E-B8B9-9DE337D4F730}" presName="sibTrans" presStyleLbl="sibTrans2D1" presStyleIdx="1" presStyleCnt="3"/>
      <dgm:spPr/>
    </dgm:pt>
    <dgm:pt modelId="{4E27EF9F-2CA1-4FED-BDD3-23A2B2C733A1}" type="pres">
      <dgm:prSet presAssocID="{7087C6CF-416A-46E7-87C1-E746BD93F986}" presName="middleNode" presStyleCnt="0"/>
      <dgm:spPr/>
    </dgm:pt>
    <dgm:pt modelId="{6EAF8D1B-B74A-4CE6-93DC-758305F37045}" type="pres">
      <dgm:prSet presAssocID="{7087C6CF-416A-46E7-87C1-E746BD93F986}" presName="padding" presStyleLbl="node1" presStyleIdx="1" presStyleCnt="4"/>
      <dgm:spPr/>
    </dgm:pt>
    <dgm:pt modelId="{DA6A75E1-DEF0-48BB-A753-335BEA85C51F}" type="pres">
      <dgm:prSet presAssocID="{7087C6CF-416A-46E7-87C1-E746BD93F986}" presName="shape" presStyleLbl="node1" presStyleIdx="2" presStyleCnt="4">
        <dgm:presLayoutVars>
          <dgm:bulletEnabled val="1"/>
        </dgm:presLayoutVars>
      </dgm:prSet>
      <dgm:spPr/>
    </dgm:pt>
    <dgm:pt modelId="{DACF37C8-16F3-4D18-846C-4C4D1E19EE8A}" type="pres">
      <dgm:prSet presAssocID="{971C1170-2C3D-4402-BC2A-92E6E1A34A95}" presName="sibTrans" presStyleLbl="sibTrans2D1" presStyleIdx="2" presStyleCnt="3"/>
      <dgm:spPr/>
    </dgm:pt>
    <dgm:pt modelId="{7A1C6013-3A4C-4E89-B768-2753B46E6CF0}" type="pres">
      <dgm:prSet presAssocID="{AF3B5B27-E597-479A-AEB5-089AFD435C78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5DD89D12-2F27-406C-9140-29FB53249E5D}" srcId="{9917540C-53FB-4360-8E37-6AF303E7A414}" destId="{67337414-4485-43A1-90AB-276B2B897243}" srcOrd="1" destOrd="0" parTransId="{DBDA0643-B356-4622-A662-8A6A3F8A0B3E}" sibTransId="{54D7B7E5-6A27-4E5E-B8B9-9DE337D4F730}"/>
    <dgm:cxn modelId="{A576C23F-B30D-49F1-9B6B-1744D07A2636}" srcId="{2EAFE6F7-A167-4B39-8D3E-23A15B619736}" destId="{250A86C6-832F-4F62-83E6-5C61E5564F06}" srcOrd="1" destOrd="0" parTransId="{2F73CC3B-DEB3-4189-9E05-5D9F43D9B54C}" sibTransId="{31A5F071-4661-47B6-ABBA-9905F13F2699}"/>
    <dgm:cxn modelId="{A9B11660-6F8B-4E0E-921F-E6B1460CE39D}" srcId="{2EAFE6F7-A167-4B39-8D3E-23A15B619736}" destId="{9F8ECA51-8DB3-4BA0-B403-E1C812DA876F}" srcOrd="0" destOrd="0" parTransId="{EF81BB5F-CF05-4728-B44B-8BA084743494}" sibTransId="{BB4DC3CE-0278-40DE-9B85-C6AB9829F7C4}"/>
    <dgm:cxn modelId="{D3F50248-6326-432F-9BDA-4337BF3FC398}" type="presOf" srcId="{9F8ECA51-8DB3-4BA0-B403-E1C812DA876F}" destId="{7A1C6013-3A4C-4E89-B768-2753B46E6CF0}" srcOrd="0" destOrd="2" presId="urn:microsoft.com/office/officeart/2005/8/layout/bProcess2"/>
    <dgm:cxn modelId="{99AC1F6C-54AE-4A61-B06C-2F4307ABE2E0}" type="presOf" srcId="{AF3B5B27-E597-479A-AEB5-089AFD435C78}" destId="{7A1C6013-3A4C-4E89-B768-2753B46E6CF0}" srcOrd="0" destOrd="0" presId="urn:microsoft.com/office/officeart/2005/8/layout/bProcess2"/>
    <dgm:cxn modelId="{67B1594E-C64F-4440-B7C2-45FAD1888FE8}" type="presOf" srcId="{250A86C6-832F-4F62-83E6-5C61E5564F06}" destId="{7A1C6013-3A4C-4E89-B768-2753B46E6CF0}" srcOrd="0" destOrd="3" presId="urn:microsoft.com/office/officeart/2005/8/layout/bProcess2"/>
    <dgm:cxn modelId="{EED05355-A270-44AF-8710-7E2325763E47}" srcId="{9917540C-53FB-4360-8E37-6AF303E7A414}" destId="{7087C6CF-416A-46E7-87C1-E746BD93F986}" srcOrd="2" destOrd="0" parTransId="{E5CB91C7-DB3E-4883-88D8-4309000694E9}" sibTransId="{971C1170-2C3D-4402-BC2A-92E6E1A34A95}"/>
    <dgm:cxn modelId="{22BAC278-B92C-4040-8F95-556568B8F626}" type="presOf" srcId="{7087C6CF-416A-46E7-87C1-E746BD93F986}" destId="{DA6A75E1-DEF0-48BB-A753-335BEA85C51F}" srcOrd="0" destOrd="0" presId="urn:microsoft.com/office/officeart/2005/8/layout/bProcess2"/>
    <dgm:cxn modelId="{67EAF17E-E6FE-4086-8CE3-6B6DDE97B2BB}" type="presOf" srcId="{9917540C-53FB-4360-8E37-6AF303E7A414}" destId="{F8471E20-1282-4A1F-B3CB-AB975EF74808}" srcOrd="0" destOrd="0" presId="urn:microsoft.com/office/officeart/2005/8/layout/bProcess2"/>
    <dgm:cxn modelId="{40996491-0130-4E3D-A5BD-C181916BD6FF}" type="presOf" srcId="{971C1170-2C3D-4402-BC2A-92E6E1A34A95}" destId="{DACF37C8-16F3-4D18-846C-4C4D1E19EE8A}" srcOrd="0" destOrd="0" presId="urn:microsoft.com/office/officeart/2005/8/layout/bProcess2"/>
    <dgm:cxn modelId="{9B17F0A0-7C0E-40DF-A1FF-78FE1D0D2490}" srcId="{9917540C-53FB-4360-8E37-6AF303E7A414}" destId="{B4CAB116-3A58-4142-AADE-7B2E915B6DFB}" srcOrd="0" destOrd="0" parTransId="{99DE6F62-D7C6-425C-AB63-D71D270E3F4D}" sibTransId="{CA4AD05E-A316-4226-BF2A-EE4338625C09}"/>
    <dgm:cxn modelId="{1E1713AA-2577-413D-BA46-8B77A16AC92A}" type="presOf" srcId="{67337414-4485-43A1-90AB-276B2B897243}" destId="{3FB9CD85-86CA-4066-92DB-5E5CDAAC1CEB}" srcOrd="0" destOrd="0" presId="urn:microsoft.com/office/officeart/2005/8/layout/bProcess2"/>
    <dgm:cxn modelId="{48F670AD-B0A8-44D9-9DC7-01AB51CEBA5D}" srcId="{AF3B5B27-E597-479A-AEB5-089AFD435C78}" destId="{2EAFE6F7-A167-4B39-8D3E-23A15B619736}" srcOrd="0" destOrd="0" parTransId="{6EBFE617-71F3-4433-9311-02B047E46828}" sibTransId="{B9FD74A0-1AE7-4B65-B9A0-298BFA4DE0D3}"/>
    <dgm:cxn modelId="{C121EFC6-549E-430D-AD44-EB1C1130D1BC}" type="presOf" srcId="{54D7B7E5-6A27-4E5E-B8B9-9DE337D4F730}" destId="{F868471E-BF1B-4731-B428-2E1A0AAB3D1E}" srcOrd="0" destOrd="0" presId="urn:microsoft.com/office/officeart/2005/8/layout/bProcess2"/>
    <dgm:cxn modelId="{9B9E85C7-E856-4DF1-AA7F-25AC0FB00872}" type="presOf" srcId="{B4CAB116-3A58-4142-AADE-7B2E915B6DFB}" destId="{A23804CD-5855-424F-A8DE-AEB50661C886}" srcOrd="0" destOrd="0" presId="urn:microsoft.com/office/officeart/2005/8/layout/bProcess2"/>
    <dgm:cxn modelId="{F73F4DCE-E403-4FC2-9D9E-D4CD4E3C5496}" type="presOf" srcId="{5CA5FAAF-DE60-4A2C-9C47-DB21E96CB622}" destId="{DA6A75E1-DEF0-48BB-A753-335BEA85C51F}" srcOrd="0" destOrd="1" presId="urn:microsoft.com/office/officeart/2005/8/layout/bProcess2"/>
    <dgm:cxn modelId="{95761DD3-19A3-4D05-9E58-41029DF645B9}" type="presOf" srcId="{CA4AD05E-A316-4226-BF2A-EE4338625C09}" destId="{EC973EB2-FB0E-4958-9B35-2A532214F782}" srcOrd="0" destOrd="0" presId="urn:microsoft.com/office/officeart/2005/8/layout/bProcess2"/>
    <dgm:cxn modelId="{70E5AAD7-7F84-444B-A8C5-F7A9DAB0680A}" srcId="{7087C6CF-416A-46E7-87C1-E746BD93F986}" destId="{5CA5FAAF-DE60-4A2C-9C47-DB21E96CB622}" srcOrd="0" destOrd="0" parTransId="{99810E19-F595-4E76-ACD8-749B0ACBDCAE}" sibTransId="{11EC723A-1988-41C2-8C08-6016FBCA1BE5}"/>
    <dgm:cxn modelId="{D11325DB-B2A3-4092-A0F0-9542DA290690}" type="presOf" srcId="{2EAFE6F7-A167-4B39-8D3E-23A15B619736}" destId="{7A1C6013-3A4C-4E89-B768-2753B46E6CF0}" srcOrd="0" destOrd="1" presId="urn:microsoft.com/office/officeart/2005/8/layout/bProcess2"/>
    <dgm:cxn modelId="{817A9FF2-AF08-4BA2-9DC3-263E1FE1928F}" srcId="{9917540C-53FB-4360-8E37-6AF303E7A414}" destId="{AF3B5B27-E597-479A-AEB5-089AFD435C78}" srcOrd="3" destOrd="0" parTransId="{E8DB3170-EB5B-4FCA-81C7-71E46B6BE757}" sibTransId="{5BB5B535-BFEF-4A08-B6CC-449128265756}"/>
    <dgm:cxn modelId="{4F2BB3BB-E1A6-48E5-B6D8-66A6EBD2D444}" type="presParOf" srcId="{F8471E20-1282-4A1F-B3CB-AB975EF74808}" destId="{A23804CD-5855-424F-A8DE-AEB50661C886}" srcOrd="0" destOrd="0" presId="urn:microsoft.com/office/officeart/2005/8/layout/bProcess2"/>
    <dgm:cxn modelId="{27D1B023-B8C2-4E1B-8A35-4B5F8A5C0324}" type="presParOf" srcId="{F8471E20-1282-4A1F-B3CB-AB975EF74808}" destId="{EC973EB2-FB0E-4958-9B35-2A532214F782}" srcOrd="1" destOrd="0" presId="urn:microsoft.com/office/officeart/2005/8/layout/bProcess2"/>
    <dgm:cxn modelId="{F6E9DCB7-AAA0-437E-8EFE-AAE032E56CB7}" type="presParOf" srcId="{F8471E20-1282-4A1F-B3CB-AB975EF74808}" destId="{CB961699-5870-4ABC-BF33-AA43A7A7E78A}" srcOrd="2" destOrd="0" presId="urn:microsoft.com/office/officeart/2005/8/layout/bProcess2"/>
    <dgm:cxn modelId="{FAE39297-EA4C-45AD-B2D1-35D36C873A62}" type="presParOf" srcId="{CB961699-5870-4ABC-BF33-AA43A7A7E78A}" destId="{1F5B3F19-60DF-4307-B0F3-CEB6489983DE}" srcOrd="0" destOrd="0" presId="urn:microsoft.com/office/officeart/2005/8/layout/bProcess2"/>
    <dgm:cxn modelId="{F3E50936-4175-4120-9C90-44A1126B4F8E}" type="presParOf" srcId="{CB961699-5870-4ABC-BF33-AA43A7A7E78A}" destId="{3FB9CD85-86CA-4066-92DB-5E5CDAAC1CEB}" srcOrd="1" destOrd="0" presId="urn:microsoft.com/office/officeart/2005/8/layout/bProcess2"/>
    <dgm:cxn modelId="{D72160B1-7E67-4BF9-A7BC-B85C49813124}" type="presParOf" srcId="{F8471E20-1282-4A1F-B3CB-AB975EF74808}" destId="{F868471E-BF1B-4731-B428-2E1A0AAB3D1E}" srcOrd="3" destOrd="0" presId="urn:microsoft.com/office/officeart/2005/8/layout/bProcess2"/>
    <dgm:cxn modelId="{FCED77E5-630F-4194-9142-650F0FB80CB5}" type="presParOf" srcId="{F8471E20-1282-4A1F-B3CB-AB975EF74808}" destId="{4E27EF9F-2CA1-4FED-BDD3-23A2B2C733A1}" srcOrd="4" destOrd="0" presId="urn:microsoft.com/office/officeart/2005/8/layout/bProcess2"/>
    <dgm:cxn modelId="{DEA487EB-90CF-4C83-B532-11E89CAD6EED}" type="presParOf" srcId="{4E27EF9F-2CA1-4FED-BDD3-23A2B2C733A1}" destId="{6EAF8D1B-B74A-4CE6-93DC-758305F37045}" srcOrd="0" destOrd="0" presId="urn:microsoft.com/office/officeart/2005/8/layout/bProcess2"/>
    <dgm:cxn modelId="{C63F94E6-1206-47C4-A8D8-EB0E150780D1}" type="presParOf" srcId="{4E27EF9F-2CA1-4FED-BDD3-23A2B2C733A1}" destId="{DA6A75E1-DEF0-48BB-A753-335BEA85C51F}" srcOrd="1" destOrd="0" presId="urn:microsoft.com/office/officeart/2005/8/layout/bProcess2"/>
    <dgm:cxn modelId="{349F15FB-A6B7-41E7-8FE2-DCEFD8567BBD}" type="presParOf" srcId="{F8471E20-1282-4A1F-B3CB-AB975EF74808}" destId="{DACF37C8-16F3-4D18-846C-4C4D1E19EE8A}" srcOrd="5" destOrd="0" presId="urn:microsoft.com/office/officeart/2005/8/layout/bProcess2"/>
    <dgm:cxn modelId="{F5069511-16A7-49B3-8D28-6163DC801756}" type="presParOf" srcId="{F8471E20-1282-4A1F-B3CB-AB975EF74808}" destId="{7A1C6013-3A4C-4E89-B768-2753B46E6CF0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804CD-5855-424F-A8DE-AEB50661C886}">
      <dsp:nvSpPr>
        <dsp:cNvPr id="0" name=""/>
        <dsp:cNvSpPr/>
      </dsp:nvSpPr>
      <dsp:spPr>
        <a:xfrm>
          <a:off x="5134" y="1220638"/>
          <a:ext cx="1910060" cy="1910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</a:t>
          </a:r>
          <a:endParaRPr lang="ru-RU" sz="1800" kern="1200" dirty="0"/>
        </a:p>
      </dsp:txBody>
      <dsp:txXfrm>
        <a:off x="284856" y="1500360"/>
        <a:ext cx="1350616" cy="1350616"/>
      </dsp:txXfrm>
    </dsp:sp>
    <dsp:sp modelId="{EC973EB2-FB0E-4958-9B35-2A532214F782}">
      <dsp:nvSpPr>
        <dsp:cNvPr id="0" name=""/>
        <dsp:cNvSpPr/>
      </dsp:nvSpPr>
      <dsp:spPr>
        <a:xfrm rot="5400000">
          <a:off x="2236557" y="1838309"/>
          <a:ext cx="668521" cy="67471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9CD85-86CA-4066-92DB-5E5CDAAC1CEB}">
      <dsp:nvSpPr>
        <dsp:cNvPr id="0" name=""/>
        <dsp:cNvSpPr/>
      </dsp:nvSpPr>
      <dsp:spPr>
        <a:xfrm>
          <a:off x="3188249" y="1538663"/>
          <a:ext cx="1274010" cy="12740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Chart</a:t>
          </a:r>
          <a:endParaRPr lang="ru-RU" sz="1800" kern="1200" dirty="0"/>
        </a:p>
      </dsp:txBody>
      <dsp:txXfrm>
        <a:off x="3374823" y="1725237"/>
        <a:ext cx="900862" cy="900862"/>
      </dsp:txXfrm>
    </dsp:sp>
    <dsp:sp modelId="{F868471E-BF1B-4731-B428-2E1A0AAB3D1E}">
      <dsp:nvSpPr>
        <dsp:cNvPr id="0" name=""/>
        <dsp:cNvSpPr/>
      </dsp:nvSpPr>
      <dsp:spPr>
        <a:xfrm rot="5400000">
          <a:off x="4942635" y="1838309"/>
          <a:ext cx="668521" cy="67471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A75E1-DEF0-48BB-A753-335BEA85C51F}">
      <dsp:nvSpPr>
        <dsp:cNvPr id="0" name=""/>
        <dsp:cNvSpPr/>
      </dsp:nvSpPr>
      <dsp:spPr>
        <a:xfrm>
          <a:off x="6053340" y="1538663"/>
          <a:ext cx="1274010" cy="12740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Series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Одна из серий</a:t>
          </a:r>
        </a:p>
      </dsp:txBody>
      <dsp:txXfrm>
        <a:off x="6239914" y="1725237"/>
        <a:ext cx="900862" cy="900862"/>
      </dsp:txXfrm>
    </dsp:sp>
    <dsp:sp modelId="{DACF37C8-16F3-4D18-846C-4C4D1E19EE8A}">
      <dsp:nvSpPr>
        <dsp:cNvPr id="0" name=""/>
        <dsp:cNvSpPr/>
      </dsp:nvSpPr>
      <dsp:spPr>
        <a:xfrm rot="5400000">
          <a:off x="7648713" y="1838309"/>
          <a:ext cx="668521" cy="67471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C6013-3A4C-4E89-B768-2753B46E6CF0}">
      <dsp:nvSpPr>
        <dsp:cNvPr id="0" name=""/>
        <dsp:cNvSpPr/>
      </dsp:nvSpPr>
      <dsp:spPr>
        <a:xfrm>
          <a:off x="8600405" y="1220638"/>
          <a:ext cx="1910060" cy="1910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Много </a:t>
          </a:r>
          <a:r>
            <a:rPr lang="en-US" sz="1800" kern="1200" dirty="0"/>
            <a:t>Points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Одна точка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X</a:t>
          </a:r>
          <a:endParaRPr lang="ru-RU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</a:t>
          </a:r>
          <a:endParaRPr lang="ru-RU" sz="1400" kern="1200" dirty="0"/>
        </a:p>
      </dsp:txBody>
      <dsp:txXfrm>
        <a:off x="8880127" y="1500360"/>
        <a:ext cx="1350616" cy="1350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71DC2-468C-4CC3-881F-5BE830A5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3432FE-404E-47FB-9141-166564FB7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5E461F-47A4-4411-B57D-54EAC828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7AB88-B81B-47B8-9EB0-EBABFD5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1F9004-1B8F-4D12-BBA7-996F52D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0B214-9B7C-482D-B5D7-DA8B01D1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15DD7E-AD89-46FB-A6DD-C460E7FA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9FEF5-2049-4009-AC4E-84428374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BFCC5-D8E1-4DC9-ADB0-670BD395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087EA-2CAE-4A2E-921C-C38AB74D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5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AABAF7-0C98-46C4-A85A-F3F0AD52D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BCEB82-6194-460A-8213-5D7A1B6E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8DB7A-B76E-47A4-890B-9E987706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901A4-B57C-4301-9DDC-870303A7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4296E-5251-415F-AA5E-280D3105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6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EA807-AD6D-4AE5-9C0C-D924766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C37B1-1171-4739-9286-97874DF7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FAF22-3B99-4EFF-B85B-DFD757BA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0C9C7-D3CD-4C4C-ACFC-0FB4F26A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E6E18-EA8E-4B8F-9414-31F4352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2F13A-4382-424C-8652-FFE4CC24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27A2A-0973-4079-90DA-A2F23078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78EEA-B659-40D3-8DAF-629D00A7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B7CB0-E1CA-4130-B400-587CC4FA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1872C-324F-41F6-83D4-399993F9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6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2C349-591F-4750-9D88-C365E4F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F91C0-B49D-4BAE-ABCA-C6D37D7D5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40B400-181C-432B-BF88-32912016F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0FBA32-2BD1-4458-B23B-835EA3E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5011C7-081C-48F2-ABCE-28B7A4F3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8D5E88-D8A1-4CFB-8B37-7DFFF7DB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5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7BA93-79CE-4BA5-A3E5-43149D1C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A8EF00-14DD-470A-A577-A3394913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316DB-9098-4638-8B3B-363C5BC1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AD2698-FCAC-46C6-B756-F070A711B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6FC048-2A00-4E58-A06E-C8A55ED0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B63D6A-B7BB-49F1-8A0C-DFA50466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4D22B6-7B62-463B-A8EC-817695D7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A6A28-1CDE-4223-A3EA-AB92354D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F63D1-A099-4A18-81CB-B1E6F1E2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D1D64F-21E7-4B58-893A-AEEF581A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3673B1-95F8-4435-8124-060C25B7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FD9D-F6E7-4A2E-93D6-D3F980FC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8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E27127-7FC3-4CD6-BD64-745F615E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BF9A8A-3E1A-4068-9EBC-3D34638C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2194AD-B040-4353-B31F-E5939C25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43A2-A2F5-4182-83DC-7CA57500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8E449-8BD8-461B-A7B0-5C0D496B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EE048-2823-47FC-AE34-AC904A6F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D2817-5C48-4061-A7E6-16FCC4CD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BA954-135A-4E35-A2AD-4CC6C907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7473FD-1254-450F-8B34-03775324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3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F1BB7-0BAF-45CA-98A1-3DD2F471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08481A-A257-4CAD-84F4-64567ECCF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6658C-FE35-4E03-A2DC-82EB686F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28DB1C-E3AB-4CA9-B03E-90462ABE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2A9FA-A404-4AE5-B40F-06C993D0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586217-41BA-4FBA-B499-3F8493B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0CE3B-79A5-4C80-B3B0-8C56D333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A0C3C-9C9C-46F4-A943-CBD02D62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9400C-A77D-4817-9A83-4EDBCD375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B4CD-7AE4-4AA0-8952-721B2F9DC795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E2729-3A0D-4311-BA75-54D19CDCA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17C17-3996-4750-AE79-DAF169D6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FD54-D6CD-439A-A5CD-85EFC75D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80C65-B693-48FC-B52B-2801DBA9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75">
            <a:extLst>
              <a:ext uri="{FF2B5EF4-FFF2-40B4-BE49-F238E27FC236}">
                <a16:creationId xmlns:a16="http://schemas.microsoft.com/office/drawing/2014/main" id="{01CBE506-0100-455A-A83B-E8129C81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71" y="1825625"/>
            <a:ext cx="6270457" cy="4351338"/>
          </a:xfrm>
        </p:spPr>
      </p:pic>
    </p:spTree>
    <p:extLst>
      <p:ext uri="{BB962C8B-B14F-4D97-AF65-F5344CB8AC3E}">
        <p14:creationId xmlns:p14="http://schemas.microsoft.com/office/powerpoint/2010/main" val="11693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D0F01-64CE-45EE-94FB-EAC95B9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34">
            <a:extLst>
              <a:ext uri="{FF2B5EF4-FFF2-40B4-BE49-F238E27FC236}">
                <a16:creationId xmlns:a16="http://schemas.microsoft.com/office/drawing/2014/main" id="{C7B274F9-72A9-4D23-A309-F5EA7BB7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75" y="1825625"/>
            <a:ext cx="8306650" cy="4351338"/>
          </a:xfrm>
        </p:spPr>
      </p:pic>
    </p:spTree>
    <p:extLst>
      <p:ext uri="{BB962C8B-B14F-4D97-AF65-F5344CB8AC3E}">
        <p14:creationId xmlns:p14="http://schemas.microsoft.com/office/powerpoint/2010/main" val="199641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E18A-94E2-4EF4-900F-2E95DA6C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2">
            <a:extLst>
              <a:ext uri="{FF2B5EF4-FFF2-40B4-BE49-F238E27FC236}">
                <a16:creationId xmlns:a16="http://schemas.microsoft.com/office/drawing/2014/main" id="{6C4CA974-33CB-459C-AA36-EBF40AEC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09" y="2701294"/>
            <a:ext cx="6552381" cy="2600000"/>
          </a:xfrm>
        </p:spPr>
      </p:pic>
    </p:spTree>
    <p:extLst>
      <p:ext uri="{BB962C8B-B14F-4D97-AF65-F5344CB8AC3E}">
        <p14:creationId xmlns:p14="http://schemas.microsoft.com/office/powerpoint/2010/main" val="249757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678E691-DC68-4DBD-AC82-39FD43F8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257F468-65E7-407B-BA0A-4DDC271BF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Создаем класс</a:t>
            </a:r>
          </a:p>
          <a:p>
            <a:pPr lvl="1"/>
            <a:r>
              <a:rPr lang="ru-RU" dirty="0"/>
              <a:t>Ключевое слово </a:t>
            </a:r>
            <a:r>
              <a:rPr lang="en-US" dirty="0"/>
              <a:t>new</a:t>
            </a:r>
            <a:endParaRPr lang="ru-RU" dirty="0"/>
          </a:p>
          <a:p>
            <a:r>
              <a:rPr lang="ru-RU" dirty="0"/>
              <a:t>Генерируем точки</a:t>
            </a:r>
            <a:endParaRPr lang="en-US" dirty="0"/>
          </a:p>
          <a:p>
            <a:pPr lvl="1"/>
            <a:r>
              <a:rPr lang="ru-RU" dirty="0"/>
              <a:t>Используем метод </a:t>
            </a:r>
            <a:r>
              <a:rPr lang="en-US" dirty="0" err="1"/>
              <a:t>AddN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3E22854-1E8B-40ED-8051-6CCBF046D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4238" y="2539389"/>
            <a:ext cx="4209524" cy="2923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031458-8CEB-424D-8C48-B6B6A312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01" y="4758966"/>
            <a:ext cx="4755286" cy="839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29BACB25-DC6F-4814-903B-8025513A0CEB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5310504" y="3581694"/>
            <a:ext cx="134937" cy="3897944"/>
          </a:xfrm>
          <a:prstGeom prst="bentConnector3">
            <a:avLst>
              <a:gd name="adj1" fmla="val 26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FCCFF-6E15-4115-BE17-55518A5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старых данных</a:t>
            </a:r>
          </a:p>
        </p:txBody>
      </p:sp>
      <p:pic>
        <p:nvPicPr>
          <p:cNvPr id="5" name="Snagit_SNG851">
            <a:extLst>
              <a:ext uri="{FF2B5EF4-FFF2-40B4-BE49-F238E27FC236}">
                <a16:creationId xmlns:a16="http://schemas.microsoft.com/office/drawing/2014/main" id="{3472AC99-6D85-451D-82B9-617C8AEA4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01" y="2116829"/>
            <a:ext cx="7316018" cy="2879710"/>
          </a:xfrm>
        </p:spPr>
      </p:pic>
    </p:spTree>
    <p:extLst>
      <p:ext uri="{BB962C8B-B14F-4D97-AF65-F5344CB8AC3E}">
        <p14:creationId xmlns:p14="http://schemas.microsoft.com/office/powerpoint/2010/main" val="275403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55EA7-8C26-4D0B-84B4-B8BDBB28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Будем передавать данные в график поштучно (это неэффективно)</a:t>
            </a:r>
          </a:p>
        </p:txBody>
      </p:sp>
      <p:pic>
        <p:nvPicPr>
          <p:cNvPr id="5" name="Snagit_SNG864">
            <a:extLst>
              <a:ext uri="{FF2B5EF4-FFF2-40B4-BE49-F238E27FC236}">
                <a16:creationId xmlns:a16="http://schemas.microsoft.com/office/drawing/2014/main" id="{A8BE28D0-D974-4707-9F59-1F680D2D2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20" y="2299839"/>
            <a:ext cx="6195159" cy="2770831"/>
          </a:xfrm>
        </p:spPr>
      </p:pic>
    </p:spTree>
    <p:extLst>
      <p:ext uri="{BB962C8B-B14F-4D97-AF65-F5344CB8AC3E}">
        <p14:creationId xmlns:p14="http://schemas.microsoft.com/office/powerpoint/2010/main" val="4177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2FB6B-99E5-4BBD-BFF3-89B40BC2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71">
            <a:extLst>
              <a:ext uri="{FF2B5EF4-FFF2-40B4-BE49-F238E27FC236}">
                <a16:creationId xmlns:a16="http://schemas.microsoft.com/office/drawing/2014/main" id="{24F463A1-05A0-451B-B41A-BC2F554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04" y="1825903"/>
            <a:ext cx="7433192" cy="3206194"/>
          </a:xfrm>
        </p:spPr>
      </p:pic>
    </p:spTree>
    <p:extLst>
      <p:ext uri="{BB962C8B-B14F-4D97-AF65-F5344CB8AC3E}">
        <p14:creationId xmlns:p14="http://schemas.microsoft.com/office/powerpoint/2010/main" val="113085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C1186-4B1B-4BAC-8958-7703A846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E31C1204-400A-48F1-ACCB-61ED7B1B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43" y="1825625"/>
            <a:ext cx="7391313" cy="4351338"/>
          </a:xfrm>
        </p:spPr>
      </p:pic>
    </p:spTree>
    <p:extLst>
      <p:ext uri="{BB962C8B-B14F-4D97-AF65-F5344CB8AC3E}">
        <p14:creationId xmlns:p14="http://schemas.microsoft.com/office/powerpoint/2010/main" val="176639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DD15A-E4D2-4988-A604-BEF653B3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Самостоятельно</a:t>
            </a:r>
          </a:p>
        </p:txBody>
      </p:sp>
      <p:pic>
        <p:nvPicPr>
          <p:cNvPr id="5" name="Snagit_SNG87E">
            <a:extLst>
              <a:ext uri="{FF2B5EF4-FFF2-40B4-BE49-F238E27FC236}">
                <a16:creationId xmlns:a16="http://schemas.microsoft.com/office/drawing/2014/main" id="{239D2244-82F1-43A7-9CA9-293FBA861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43" y="1825625"/>
            <a:ext cx="7391313" cy="4351338"/>
          </a:xfrm>
        </p:spPr>
      </p:pic>
    </p:spTree>
    <p:extLst>
      <p:ext uri="{BB962C8B-B14F-4D97-AF65-F5344CB8AC3E}">
        <p14:creationId xmlns:p14="http://schemas.microsoft.com/office/powerpoint/2010/main" val="19768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68600-35A8-4EBE-805B-2DDDB7A4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A">
            <a:extLst>
              <a:ext uri="{FF2B5EF4-FFF2-40B4-BE49-F238E27FC236}">
                <a16:creationId xmlns:a16="http://schemas.microsoft.com/office/drawing/2014/main" id="{DB5EFD18-BA2F-459D-9582-A06E8A298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19" y="1825625"/>
            <a:ext cx="6879561" cy="4351338"/>
          </a:xfrm>
        </p:spPr>
      </p:pic>
    </p:spTree>
    <p:extLst>
      <p:ext uri="{BB962C8B-B14F-4D97-AF65-F5344CB8AC3E}">
        <p14:creationId xmlns:p14="http://schemas.microsoft.com/office/powerpoint/2010/main" val="74266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AB93A-1B30-46B0-81B6-ABB5D00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2A">
            <a:extLst>
              <a:ext uri="{FF2B5EF4-FFF2-40B4-BE49-F238E27FC236}">
                <a16:creationId xmlns:a16="http://schemas.microsoft.com/office/drawing/2014/main" id="{B7BB40D8-B381-4E32-9324-A27076EC0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76" y="1825625"/>
            <a:ext cx="5466847" cy="4351338"/>
          </a:xfrm>
        </p:spPr>
      </p:pic>
    </p:spTree>
    <p:extLst>
      <p:ext uri="{BB962C8B-B14F-4D97-AF65-F5344CB8AC3E}">
        <p14:creationId xmlns:p14="http://schemas.microsoft.com/office/powerpoint/2010/main" val="231483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68F20-A2C4-4827-8DA2-B7A66965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E00C2F87-79FB-43CF-832D-85A2DBDAE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825625"/>
            <a:ext cx="4514698" cy="4351338"/>
          </a:xfrm>
        </p:spPr>
      </p:pic>
    </p:spTree>
    <p:extLst>
      <p:ext uri="{BB962C8B-B14F-4D97-AF65-F5344CB8AC3E}">
        <p14:creationId xmlns:p14="http://schemas.microsoft.com/office/powerpoint/2010/main" val="37782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A1BD2-63F4-4307-AC1E-0315C768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5">
            <a:extLst>
              <a:ext uri="{FF2B5EF4-FFF2-40B4-BE49-F238E27FC236}">
                <a16:creationId xmlns:a16="http://schemas.microsoft.com/office/drawing/2014/main" id="{8B6884E3-F703-4BFC-817E-550113CE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83" y="1825625"/>
            <a:ext cx="3652833" cy="4351338"/>
          </a:xfrm>
        </p:spPr>
      </p:pic>
    </p:spTree>
    <p:extLst>
      <p:ext uri="{BB962C8B-B14F-4D97-AF65-F5344CB8AC3E}">
        <p14:creationId xmlns:p14="http://schemas.microsoft.com/office/powerpoint/2010/main" val="121843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750E7-08F0-4BA4-A2A7-C9CA9B1F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3">
            <a:extLst>
              <a:ext uri="{FF2B5EF4-FFF2-40B4-BE49-F238E27FC236}">
                <a16:creationId xmlns:a16="http://schemas.microsoft.com/office/drawing/2014/main" id="{E752C2CA-5976-4C2D-8279-8E5DCA424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71" y="1825625"/>
            <a:ext cx="6270457" cy="4351338"/>
          </a:xfrm>
        </p:spPr>
      </p:pic>
    </p:spTree>
    <p:extLst>
      <p:ext uri="{BB962C8B-B14F-4D97-AF65-F5344CB8AC3E}">
        <p14:creationId xmlns:p14="http://schemas.microsoft.com/office/powerpoint/2010/main" val="17061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9A66D-AEF6-47B7-A9AB-742C5EB3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три колонки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30CF6-2DEE-4A14-9888-BFFDB4EC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4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Название серии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public string Title { get; set; } = "</a:t>
            </a:r>
            <a:r>
              <a:rPr lang="ru-RU" dirty="0"/>
              <a:t>Мои данные";</a:t>
            </a:r>
          </a:p>
          <a:p>
            <a:r>
              <a:rPr lang="ru-RU" dirty="0"/>
              <a:t>        /// &lt;</a:t>
            </a:r>
            <a:r>
              <a:rPr lang="en-US" dirty="0"/>
              <a:t>summary&gt;</a:t>
            </a:r>
          </a:p>
          <a:p>
            <a:r>
              <a:rPr lang="en-US" dirty="0"/>
              <a:t>        /// </a:t>
            </a:r>
            <a:r>
              <a:rPr lang="ru-RU" dirty="0"/>
              <a:t>данные по Х </a:t>
            </a:r>
            <a:r>
              <a:rPr lang="en-US" dirty="0"/>
              <a:t>b Y</a:t>
            </a:r>
          </a:p>
          <a:p>
            <a:r>
              <a:rPr lang="en-US" dirty="0"/>
              <a:t>        /// &lt;/summary&gt;</a:t>
            </a:r>
          </a:p>
          <a:p>
            <a:r>
              <a:rPr lang="en-US" dirty="0"/>
              <a:t>        public List&lt;double&gt; X { get; set; } = new List&lt;double&gt;();</a:t>
            </a:r>
          </a:p>
          <a:p>
            <a:r>
              <a:rPr lang="en-US" dirty="0"/>
              <a:t>        public List&lt;double&gt; Y { get; set; } = new List&lt;double&gt;();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добавить точку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name="x"&gt;</a:t>
            </a:r>
            <a:r>
              <a:rPr lang="ru-RU" dirty="0"/>
              <a:t>координата 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name="y"&gt;</a:t>
            </a:r>
            <a:r>
              <a:rPr lang="ru-RU" dirty="0"/>
              <a:t>координата у&lt;/</a:t>
            </a:r>
            <a:r>
              <a:rPr lang="en-US" dirty="0"/>
              <a:t>param&gt;</a:t>
            </a:r>
          </a:p>
          <a:p>
            <a:r>
              <a:rPr lang="en-US" dirty="0"/>
              <a:t>        public void </a:t>
            </a:r>
            <a:r>
              <a:rPr lang="en-US" dirty="0" err="1"/>
              <a:t>AddXY</a:t>
            </a:r>
            <a:r>
              <a:rPr lang="en-US" dirty="0"/>
              <a:t>(double x, double y)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X.Add</a:t>
            </a:r>
            <a:r>
              <a:rPr lang="en-US" dirty="0"/>
              <a:t>(x);</a:t>
            </a:r>
          </a:p>
          <a:p>
            <a:r>
              <a:rPr lang="en-US" dirty="0"/>
              <a:t>            </a:t>
            </a:r>
            <a:r>
              <a:rPr lang="en-US" dirty="0" err="1"/>
              <a:t>Y.Add</a:t>
            </a:r>
            <a:r>
              <a:rPr lang="en-US" dirty="0"/>
              <a:t>(y);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добавить несколько точек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name="N"&gt; </a:t>
            </a:r>
            <a:r>
              <a:rPr lang="ru-RU" dirty="0"/>
              <a:t>количество точек&lt;/</a:t>
            </a:r>
            <a:r>
              <a:rPr lang="en-US" dirty="0"/>
              <a:t>param&gt;</a:t>
            </a:r>
          </a:p>
          <a:p>
            <a:r>
              <a:rPr lang="en-US" dirty="0"/>
              <a:t>        public void </a:t>
            </a:r>
            <a:r>
              <a:rPr lang="en-US" dirty="0" err="1"/>
              <a:t>AddN</a:t>
            </a:r>
            <a:r>
              <a:rPr lang="en-US" dirty="0"/>
              <a:t>(int N)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//</a:t>
            </a:r>
            <a:r>
              <a:rPr lang="ru-RU" dirty="0"/>
              <a:t>удаляем старые данные</a:t>
            </a:r>
          </a:p>
          <a:p>
            <a:r>
              <a:rPr lang="ru-RU" dirty="0"/>
              <a:t>            </a:t>
            </a:r>
            <a:r>
              <a:rPr lang="en-US" dirty="0" err="1"/>
              <a:t>X.Clear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Y.Clear</a:t>
            </a:r>
            <a:r>
              <a:rPr lang="en-US" dirty="0"/>
              <a:t>();</a:t>
            </a:r>
          </a:p>
          <a:p>
            <a:r>
              <a:rPr lang="en-US" dirty="0"/>
              <a:t>            //</a:t>
            </a:r>
            <a:r>
              <a:rPr lang="ru-RU" dirty="0"/>
              <a:t>генератор случайных чисел</a:t>
            </a:r>
          </a:p>
          <a:p>
            <a:r>
              <a:rPr lang="ru-RU" dirty="0"/>
              <a:t>            </a:t>
            </a:r>
            <a:r>
              <a:rPr lang="en-US" dirty="0"/>
              <a:t>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</a:p>
          <a:p>
            <a:endParaRPr lang="en-US" dirty="0"/>
          </a:p>
          <a:p>
            <a:r>
              <a:rPr lang="en-US" dirty="0"/>
              <a:t>   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//</a:t>
            </a:r>
            <a:r>
              <a:rPr lang="ru-RU" dirty="0"/>
              <a:t>создаем и добавляем данные</a:t>
            </a:r>
          </a:p>
          <a:p>
            <a:r>
              <a:rPr lang="ru-RU" dirty="0"/>
              <a:t>                </a:t>
            </a:r>
            <a:r>
              <a:rPr lang="en-US" dirty="0" err="1"/>
              <a:t>AddXY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rnd.NextDouble</a:t>
            </a:r>
            <a:r>
              <a:rPr lang="en-US" dirty="0"/>
              <a:t>());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74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3069-5025-420C-A9CD-E63C1FC1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F389CCF-B130-4E0B-82D7-FA42A1545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733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61C85-A9F2-4DB0-99E7-281D66B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DD33C-71EB-432C-9B3E-977C8DF9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xValue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yValue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419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304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три колонки</vt:lpstr>
      <vt:lpstr>Презентация PowerPoint</vt:lpstr>
      <vt:lpstr>DataPoint</vt:lpstr>
      <vt:lpstr>Презентация PowerPoint</vt:lpstr>
      <vt:lpstr>Презентация PowerPoint</vt:lpstr>
      <vt:lpstr>Презентация PowerPoint</vt:lpstr>
      <vt:lpstr>Очистка старых данных</vt:lpstr>
      <vt:lpstr>Будем передавать данные в график поштучно (это неэффективно)</vt:lpstr>
      <vt:lpstr>Презентация PowerPoint</vt:lpstr>
      <vt:lpstr>Презентация PowerPoint</vt:lpstr>
      <vt:lpstr>Самостоятельно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Samarkin</dc:creator>
  <cp:lastModifiedBy>Alex Samarkin</cp:lastModifiedBy>
  <cp:revision>8</cp:revision>
  <dcterms:created xsi:type="dcterms:W3CDTF">2019-12-11T21:52:54Z</dcterms:created>
  <dcterms:modified xsi:type="dcterms:W3CDTF">2019-12-11T23:01:43Z</dcterms:modified>
</cp:coreProperties>
</file>