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DA0D52-8F62-44D7-89A7-F553BDF4E2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687513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9684742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0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1A450-4FF5-4AE8-8B86-86C98FB960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5">
                  <a:lumMod val="5000"/>
                  <a:lumOff val="95000"/>
                  <a:alpha val="78000"/>
                </a:schemeClr>
              </a:gs>
              <a:gs pos="74000">
                <a:schemeClr val="accent5">
                  <a:lumMod val="45000"/>
                  <a:lumOff val="55000"/>
                  <a:alpha val="8000"/>
                </a:schemeClr>
              </a:gs>
              <a:gs pos="83000">
                <a:schemeClr val="accent5">
                  <a:lumMod val="45000"/>
                  <a:lumOff val="55000"/>
                  <a:alpha val="18000"/>
                </a:schemeClr>
              </a:gs>
              <a:gs pos="100000">
                <a:schemeClr val="accent5">
                  <a:lumMod val="30000"/>
                  <a:lumOff val="70000"/>
                  <a:alpha val="21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21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4E6858-6C58-4EEB-937B-3295CB479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E14818-5244-4861-9EC2-E18B3C81B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3884" y="46037"/>
            <a:ext cx="11938475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641" y="1709159"/>
            <a:ext cx="5913690" cy="477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8669" y="1709159"/>
            <a:ext cx="5913690" cy="47770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4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341A58-77BF-41F6-8311-337C1B2EAD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9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35D10F-E53C-4C40-ABB6-32B6FD581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8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4B86AA-C23C-43B4-9E8F-641F82493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30706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4" y="82298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447" y="82298"/>
            <a:ext cx="7682669" cy="6241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2258572"/>
            <a:ext cx="3517567" cy="406531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906127"/>
            <a:ext cx="12188825" cy="195187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840936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906127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560820"/>
            <a:ext cx="12188825" cy="29717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41" y="46037"/>
            <a:ext cx="11938475" cy="14507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41" y="1716853"/>
            <a:ext cx="11938475" cy="47979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560821"/>
            <a:ext cx="2937254" cy="251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641" y="6571397"/>
            <a:ext cx="7795900" cy="24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106" y="6560819"/>
            <a:ext cx="780010" cy="251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43000" y="1606823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6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sc.fsu.edu/~jburkardt/datasets/regression/regress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alex-samarkin/untitled-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D12536-7B6A-4B9C-B18F-35618F345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Некоторые виды регрессии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CBC67CA-5AA1-4CE1-9947-367E5B13A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Расчет с помощью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68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3CA8AA5-6669-4749-83CA-D4494B91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7E6A2C-BA23-4971-8E6B-0C311A30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Ожидаемо, имеет место сильная положительная корреляция</a:t>
            </a:r>
          </a:p>
          <a:p>
            <a:pPr marL="0" indent="0">
              <a:buNone/>
            </a:pPr>
            <a:r>
              <a:rPr lang="ru-RU" dirty="0"/>
              <a:t> Найдем линейную модель регрессии.</a:t>
            </a:r>
          </a:p>
          <a:p>
            <a:pPr marL="0" indent="0">
              <a:buNone/>
            </a:pPr>
            <a:r>
              <a:rPr lang="ru-RU" dirty="0"/>
              <a:t> Как правило, следует создать модель</a:t>
            </a:r>
          </a:p>
          <a:p>
            <a:pPr marL="0" indent="0">
              <a:buNone/>
            </a:pPr>
            <a:r>
              <a:rPr lang="ru-RU" dirty="0"/>
              <a:t> Выполнить ее подгонку (</a:t>
            </a:r>
            <a:r>
              <a:rPr lang="en-US" dirty="0"/>
              <a:t>fit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 Оценить качество модели, построить график и т.п.</a:t>
            </a:r>
          </a:p>
        </p:txBody>
      </p:sp>
    </p:spTree>
    <p:extLst>
      <p:ext uri="{BB962C8B-B14F-4D97-AF65-F5344CB8AC3E}">
        <p14:creationId xmlns:p14="http://schemas.microsoft.com/office/powerpoint/2010/main" val="32237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59833-D2E5-4AD8-96B7-BE7A33BE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Формируем массивы (почему это не сделано автоматически я не знаю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ru-RU" dirty="0">
                <a:sym typeface="Wingdings" panose="05000000000000000000" pitchFamily="2" charset="2"/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E98C0-9204-438C-BF12-2EEF2CD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# модель линейной регрессии</a:t>
            </a:r>
          </a:p>
          <a:p>
            <a:r>
              <a:rPr lang="en-US" dirty="0"/>
              <a:t>model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/>
              <a:t># </a:t>
            </a:r>
            <a:r>
              <a:rPr lang="ru-RU" dirty="0"/>
              <a:t>формируем правильные массивы</a:t>
            </a:r>
          </a:p>
          <a:p>
            <a:r>
              <a:rPr lang="en-US" dirty="0"/>
              <a:t>length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df.iloc</a:t>
            </a:r>
            <a:r>
              <a:rPr lang="en-US" dirty="0"/>
              <a:t>[:,1].values)</a:t>
            </a:r>
          </a:p>
          <a:p>
            <a:r>
              <a:rPr lang="en-US" dirty="0"/>
              <a:t>x = </a:t>
            </a:r>
            <a:r>
              <a:rPr lang="en-US" dirty="0" err="1"/>
              <a:t>df.iloc</a:t>
            </a:r>
            <a:r>
              <a:rPr lang="en-US" dirty="0"/>
              <a:t>[:,1].</a:t>
            </a:r>
            <a:r>
              <a:rPr lang="en-US" dirty="0" err="1"/>
              <a:t>values.reshape</a:t>
            </a:r>
            <a:r>
              <a:rPr lang="en-US" dirty="0"/>
              <a:t>(length,1)</a:t>
            </a:r>
          </a:p>
          <a:p>
            <a:r>
              <a:rPr lang="en-US" dirty="0"/>
              <a:t>y = </a:t>
            </a:r>
            <a:r>
              <a:rPr lang="en-US" dirty="0" err="1"/>
              <a:t>df.iloc</a:t>
            </a:r>
            <a:r>
              <a:rPr lang="en-US" dirty="0"/>
              <a:t>[:,1].</a:t>
            </a:r>
            <a:r>
              <a:rPr lang="en-US" dirty="0" err="1"/>
              <a:t>values.reshape</a:t>
            </a:r>
            <a:r>
              <a:rPr lang="en-US" dirty="0"/>
              <a:t>(length,1)</a:t>
            </a:r>
          </a:p>
        </p:txBody>
      </p:sp>
    </p:spTree>
    <p:extLst>
      <p:ext uri="{BB962C8B-B14F-4D97-AF65-F5344CB8AC3E}">
        <p14:creationId xmlns:p14="http://schemas.microsoft.com/office/powerpoint/2010/main" val="110541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59833-D2E5-4AD8-96B7-BE7A33BE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Рассчитываем модель, печатаем коэффициенты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E98C0-9204-438C-BF12-2EEF2CD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</a:t>
            </a:r>
            <a:r>
              <a:rPr lang="ru-RU" dirty="0"/>
              <a:t>строим модель (подгоняем коэффициенты)</a:t>
            </a:r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print(model)</a:t>
            </a:r>
          </a:p>
          <a:p>
            <a:r>
              <a:rPr lang="en-US" dirty="0"/>
              <a:t>print(</a:t>
            </a:r>
            <a:r>
              <a:rPr lang="en-US" dirty="0" err="1"/>
              <a:t>model.coef</a:t>
            </a:r>
            <a:r>
              <a:rPr lang="en-US" dirty="0"/>
              <a:t>_)</a:t>
            </a:r>
          </a:p>
          <a:p>
            <a:r>
              <a:rPr lang="en-US" dirty="0"/>
              <a:t>print(</a:t>
            </a:r>
            <a:r>
              <a:rPr lang="en-US" dirty="0" err="1"/>
              <a:t>model.intercept</a:t>
            </a:r>
            <a:r>
              <a:rPr lang="en-US" dirty="0"/>
              <a:t>_)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82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94421-88F6-4818-982A-56044C71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DBC41-00F0-4CD7-9F60-6DBEAFC63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# строим графики</a:t>
            </a:r>
          </a:p>
          <a:p>
            <a:r>
              <a:rPr lang="en-US" dirty="0" err="1"/>
              <a:t>plt.scatter</a:t>
            </a:r>
            <a:r>
              <a:rPr lang="en-US" dirty="0"/>
              <a:t>(x, y,  color='black')</a:t>
            </a:r>
          </a:p>
          <a:p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dirty="0" err="1"/>
              <a:t>model.predict</a:t>
            </a:r>
            <a:r>
              <a:rPr lang="en-US" dirty="0"/>
              <a:t>(x), color='blue', linewidth=1)</a:t>
            </a:r>
          </a:p>
          <a:p>
            <a:r>
              <a:rPr lang="en-US" dirty="0" err="1"/>
              <a:t>plt.xticks</a:t>
            </a:r>
            <a:r>
              <a:rPr lang="en-US" dirty="0"/>
              <a:t>(())</a:t>
            </a:r>
          </a:p>
          <a:p>
            <a:r>
              <a:rPr lang="en-US" dirty="0" err="1"/>
              <a:t>plt.yticks</a:t>
            </a:r>
            <a:r>
              <a:rPr lang="en-US" dirty="0"/>
              <a:t>(())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E8383D-0329-470E-B001-E2166F04EE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7913" y="1879997"/>
            <a:ext cx="5915025" cy="44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AD3F416-DFEA-4804-9807-4701445E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7DB565-8C40-4EC8-B7DB-C80E5B99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6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D2251-ACB3-4BCF-BBE8-D9C450C7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770B9-C75B-42CD-B0CE-DD4A64F5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к последующим примерам любезно позаимствованы из </a:t>
            </a:r>
            <a:r>
              <a:rPr lang="en-US" dirty="0">
                <a:hlinkClick r:id="rId2"/>
              </a:rPr>
              <a:t>https://people.sc.fsu.edu/~jburkardt/datasets/regression/regression.html</a:t>
            </a:r>
            <a:endParaRPr lang="ru-RU" dirty="0"/>
          </a:p>
          <a:p>
            <a:r>
              <a:rPr lang="ru-RU" dirty="0"/>
              <a:t>Сами файлы скопированы в директорию </a:t>
            </a:r>
            <a:r>
              <a:rPr lang="en-US" dirty="0"/>
              <a:t>Data</a:t>
            </a:r>
            <a:r>
              <a:rPr lang="ru-RU" dirty="0"/>
              <a:t> проекта. Рекомендуется скопировать данные в эту директорию на локальный компьютер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41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8BFB9-609F-4941-A706-C2BEEFFE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к расчету линейной регрессии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89C66-8CC3-40DF-8C68-C15C6EFC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x01.txt, brain and body weight, 62 rows, 3 columns;</a:t>
            </a:r>
          </a:p>
          <a:p>
            <a:r>
              <a:rPr lang="en-US" dirty="0"/>
              <a:t>x02.txt, height, weight, catheter length, 12 rows, 4 columns;</a:t>
            </a:r>
          </a:p>
          <a:p>
            <a:r>
              <a:rPr lang="en-US" dirty="0"/>
              <a:t>x03.txt, age, blood pressure, 30 rows, 4 columns;</a:t>
            </a:r>
          </a:p>
          <a:p>
            <a:r>
              <a:rPr lang="en-US" dirty="0"/>
              <a:t>x04.txt, catalog print run versus orders, 38 rows, 4 columns;</a:t>
            </a:r>
          </a:p>
          <a:p>
            <a:r>
              <a:rPr lang="en-US" dirty="0"/>
              <a:t>x05.txt, catalog print run versus orders, 38 rows, 5 columns;</a:t>
            </a:r>
          </a:p>
          <a:p>
            <a:r>
              <a:rPr lang="en-US" dirty="0"/>
              <a:t>x06.txt, age, water temperature, length of fish, 44 rows, 4 columns;</a:t>
            </a:r>
          </a:p>
          <a:p>
            <a:r>
              <a:rPr lang="en-US" dirty="0"/>
              <a:t>x07.txt, retardation, doctor distrust, degree of illness, 53 rows, 4 columns;</a:t>
            </a:r>
          </a:p>
          <a:p>
            <a:r>
              <a:rPr lang="en-US" dirty="0"/>
              <a:t>x08.txt, poverty, unemployment, murder rate, 20 rows, 5 columns;</a:t>
            </a:r>
          </a:p>
          <a:p>
            <a:r>
              <a:rPr lang="en-US" dirty="0"/>
              <a:t>x09.txt, age, weight, blood fat, 25 rows, 5 columns;</a:t>
            </a:r>
          </a:p>
          <a:p>
            <a:r>
              <a:rPr lang="en-US" dirty="0"/>
              <a:t>x10.txt,factory operation parameters, percent of unprocessed ammonia, 21 rows, 5 columns;</a:t>
            </a:r>
          </a:p>
          <a:p>
            <a:r>
              <a:rPr lang="en-US" dirty="0"/>
              <a:t>x11.txt, pasturage properties and price, 67 rows, 5 columns;</a:t>
            </a:r>
          </a:p>
          <a:p>
            <a:r>
              <a:rPr lang="en-US" dirty="0"/>
              <a:t>x12.txt, electrical utility data, 16 rows, 6 columns;</a:t>
            </a:r>
          </a:p>
          <a:p>
            <a:r>
              <a:rPr lang="en-US" dirty="0"/>
              <a:t>x13.txt, production, imports, and consumption data, 18 rows, 7 columns;</a:t>
            </a:r>
          </a:p>
          <a:p>
            <a:r>
              <a:rPr lang="en-US" dirty="0"/>
              <a:t>x14.txt, gas tank temperature and pressure, 32 rows, 6 columns;</a:t>
            </a:r>
          </a:p>
          <a:p>
            <a:r>
              <a:rPr lang="en-US" dirty="0"/>
              <a:t>x15.txt, gas consumption versus local conditions, 48 rows, 6 columns;</a:t>
            </a:r>
          </a:p>
          <a:p>
            <a:r>
              <a:rPr lang="en-US" dirty="0"/>
              <a:t>x16.txt, gas consumption versus local conditions, 48 rows, 7 columns;</a:t>
            </a:r>
          </a:p>
          <a:p>
            <a:r>
              <a:rPr lang="en-US" dirty="0"/>
              <a:t>x17.txt, octane rating versus raw materials, 82 rows, 6 columns;</a:t>
            </a:r>
          </a:p>
          <a:p>
            <a:r>
              <a:rPr lang="en-US" dirty="0"/>
              <a:t>x18.txt, octane rating versus raw materials, 82 rows, 7 columns;</a:t>
            </a:r>
          </a:p>
          <a:p>
            <a:r>
              <a:rPr lang="en-US" dirty="0"/>
              <a:t>x19.txt, livestock market expenses, 19 rows, 7 columns;</a:t>
            </a:r>
          </a:p>
          <a:p>
            <a:r>
              <a:rPr lang="en-US" dirty="0"/>
              <a:t>x20.txt, population and drinking data, 46 rows, 7 columns;</a:t>
            </a:r>
          </a:p>
          <a:p>
            <a:r>
              <a:rPr lang="en-US" dirty="0"/>
              <a:t>x21.txt, economic and employment data, 16 rows, 8 columns;</a:t>
            </a:r>
          </a:p>
          <a:p>
            <a:r>
              <a:rPr lang="en-US" dirty="0"/>
              <a:t>x22.txt, economic and employment data, 16 rows, 9 columns;</a:t>
            </a:r>
          </a:p>
          <a:p>
            <a:r>
              <a:rPr lang="en-US" dirty="0"/>
              <a:t>x23.txt, office worker satisfaction, 30 rows, 8 columns;</a:t>
            </a:r>
          </a:p>
          <a:p>
            <a:r>
              <a:rPr lang="en-US" dirty="0"/>
              <a:t>x24.txt, office worker satisfaction, 30 rows, 9 columns;</a:t>
            </a:r>
          </a:p>
          <a:p>
            <a:r>
              <a:rPr lang="en-US" dirty="0"/>
              <a:t>x25.txt, ground evaporation versus conditions, 25 rows, 9 columns;</a:t>
            </a:r>
          </a:p>
          <a:p>
            <a:r>
              <a:rPr lang="en-US" dirty="0"/>
              <a:t>x26.txt, selling price of houses, 28 rows, 13 columns;</a:t>
            </a:r>
          </a:p>
          <a:p>
            <a:r>
              <a:rPr lang="en-US" dirty="0"/>
              <a:t>x27.txt, selling price of houses, 28 rows, 14 columns;</a:t>
            </a:r>
          </a:p>
          <a:p>
            <a:r>
              <a:rPr lang="en-US" dirty="0"/>
              <a:t>x28.txt, the death rate as a function of other variables, 60 rows, 17 columns;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79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17D2-F5B3-4DDF-A00F-EEE07D2F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38ACA-4EBC-4EBD-AF0D-3C3C5840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 раньше, вы можете скачать репозиторий по адресу </a:t>
            </a:r>
            <a:r>
              <a:rPr lang="en-US" dirty="0">
                <a:hlinkClick r:id="rId2"/>
              </a:rPr>
              <a:t>www.github.com/alex-samarkin/untitled-13</a:t>
            </a:r>
            <a:endParaRPr lang="en-US" dirty="0"/>
          </a:p>
          <a:p>
            <a:r>
              <a:rPr lang="ru-RU" dirty="0"/>
              <a:t>Последующие файлы будут иметь имена </a:t>
            </a:r>
            <a:r>
              <a:rPr lang="en-US" dirty="0"/>
              <a:t>lin_reg1, 2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451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6D3F1-79DF-4D8E-B3CE-B1E9F8BA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новый файл, скопируйте в него блок импорта библиотек</a:t>
            </a:r>
          </a:p>
        </p:txBody>
      </p:sp>
      <p:pic>
        <p:nvPicPr>
          <p:cNvPr id="5" name="Snagit_SNG840">
            <a:extLst>
              <a:ext uri="{FF2B5EF4-FFF2-40B4-BE49-F238E27FC236}">
                <a16:creationId xmlns:a16="http://schemas.microsoft.com/office/drawing/2014/main" id="{88C59B5E-925F-4489-BB63-E754F78A3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28" y="1906070"/>
            <a:ext cx="9142857" cy="4419048"/>
          </a:xfrm>
        </p:spPr>
      </p:pic>
    </p:spTree>
    <p:extLst>
      <p:ext uri="{BB962C8B-B14F-4D97-AF65-F5344CB8AC3E}">
        <p14:creationId xmlns:p14="http://schemas.microsoft.com/office/powerpoint/2010/main" val="332406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60F-3075-4CDC-B6AA-1D200EF6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файлов указанной структуры осуществляет модуль </a:t>
            </a:r>
            <a:r>
              <a:rPr lang="en-US" dirty="0" err="1"/>
              <a:t>read_x_files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C1004-95B0-46DB-AEBF-12D39580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Импортируйте модуль</a:t>
            </a:r>
          </a:p>
          <a:p>
            <a:r>
              <a:rPr lang="ru-RU" dirty="0"/>
              <a:t>Прочитайте файл в таблицу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read_x_file</a:t>
            </a:r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read_x_file.read_data</a:t>
            </a:r>
            <a:r>
              <a:rPr lang="en-US" dirty="0"/>
              <a:t>('x01.txt’)</a:t>
            </a:r>
          </a:p>
          <a:p>
            <a:endParaRPr lang="en-US" dirty="0"/>
          </a:p>
          <a:p>
            <a:r>
              <a:rPr lang="ru-RU" dirty="0"/>
              <a:t>Теперь мы располагаем данными для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147623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90412-4E18-4FF9-B4BA-81DB1B4C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можно построить гистограммы или </a:t>
            </a:r>
            <a:r>
              <a:rPr lang="en-US" dirty="0"/>
              <a:t>scatterplot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A3839-BA15-4BC1-9591-EAB78BA3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read_x_file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read_x_file.read_data</a:t>
            </a:r>
            <a:r>
              <a:rPr lang="en-US" dirty="0"/>
              <a:t>('x01.txt')</a:t>
            </a:r>
          </a:p>
          <a:p>
            <a:endParaRPr lang="en-US" dirty="0"/>
          </a:p>
          <a:p>
            <a:r>
              <a:rPr lang="en-US" dirty="0" err="1"/>
              <a:t>df.hist</a:t>
            </a:r>
            <a:r>
              <a:rPr lang="en-US" dirty="0"/>
              <a:t>([</a:t>
            </a:r>
            <a:r>
              <a:rPr lang="en-US" dirty="0" err="1"/>
              <a:t>df.columns</a:t>
            </a:r>
            <a:r>
              <a:rPr lang="en-US" dirty="0"/>
              <a:t>[1],</a:t>
            </a:r>
            <a:r>
              <a:rPr lang="en-US" dirty="0" err="1"/>
              <a:t>df.columns</a:t>
            </a:r>
            <a:r>
              <a:rPr lang="en-US" dirty="0"/>
              <a:t>[2]])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df.iloc</a:t>
            </a:r>
            <a:r>
              <a:rPr lang="en-US" dirty="0"/>
              <a:t>[:,1].</a:t>
            </a:r>
            <a:r>
              <a:rPr lang="en-US" dirty="0" err="1"/>
              <a:t>values,df.iloc</a:t>
            </a:r>
            <a:r>
              <a:rPr lang="en-US" dirty="0"/>
              <a:t>[:,2].values)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48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8260F-64D6-4303-9489-07143B76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Проще всего считать регрессию с помощью модуля </a:t>
            </a:r>
            <a:r>
              <a:rPr lang="en-US" dirty="0" err="1"/>
              <a:t>sklearn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63BD7-3976-42D9-B553-F79C9C6F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модуль отсутствует, добавьте его в окружение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PolynomialFeatures</a:t>
            </a:r>
            <a:endParaRPr lang="ru-RU" dirty="0"/>
          </a:p>
          <a:p>
            <a:r>
              <a:rPr lang="ru-RU" dirty="0"/>
              <a:t>Мы импортируем только модули регрессии</a:t>
            </a:r>
          </a:p>
          <a:p>
            <a:r>
              <a:rPr lang="ru-RU" dirty="0"/>
              <a:t>Первый этап анализа, как правило – поиск данных (выполнено)</a:t>
            </a:r>
          </a:p>
          <a:p>
            <a:r>
              <a:rPr lang="ru-RU" dirty="0"/>
              <a:t>Второй – импорт библиотек и модулей (выполнено)</a:t>
            </a:r>
          </a:p>
        </p:txBody>
      </p:sp>
    </p:spTree>
    <p:extLst>
      <p:ext uri="{BB962C8B-B14F-4D97-AF65-F5344CB8AC3E}">
        <p14:creationId xmlns:p14="http://schemas.microsoft.com/office/powerpoint/2010/main" val="16030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26B2A-E369-49EC-B083-3E7949D7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Оценим корреляцию данных по Пирсону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62CB91-D1F5-4A1E-9127-CAA544133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rho = </a:t>
            </a:r>
            <a:r>
              <a:rPr lang="en-US" dirty="0" err="1"/>
              <a:t>df.corr</a:t>
            </a:r>
            <a:r>
              <a:rPr lang="en-US" dirty="0"/>
              <a:t>(method='</a:t>
            </a:r>
            <a:r>
              <a:rPr lang="en-US" dirty="0" err="1"/>
              <a:t>pearson</a:t>
            </a:r>
            <a:r>
              <a:rPr lang="en-US" dirty="0"/>
              <a:t>')</a:t>
            </a:r>
          </a:p>
          <a:p>
            <a:r>
              <a:rPr lang="en-US" dirty="0"/>
              <a:t>print(rho)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9D1AEE-867B-4E78-95C4-E8530798F0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                        Index          Brain Weight  Body Weight</a:t>
            </a:r>
          </a:p>
          <a:p>
            <a:r>
              <a:rPr lang="en-US" dirty="0"/>
              <a:t>Index                1.000000     -0.030627    -0.053095</a:t>
            </a:r>
          </a:p>
          <a:p>
            <a:r>
              <a:rPr lang="en-US" dirty="0"/>
              <a:t>Brain Weight  -0.030627      1.000000     0.934164</a:t>
            </a:r>
          </a:p>
          <a:p>
            <a:r>
              <a:rPr lang="en-US" dirty="0"/>
              <a:t>Body Weight  -0.053095      0.934164     1.000000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3207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Верхняя тень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959</Words>
  <Application>Microsoft Office PowerPoint</Application>
  <PresentationFormat>Широкоэкранный</PresentationFormat>
  <Paragraphs>94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RetrospectVTI</vt:lpstr>
      <vt:lpstr>Некоторые виды регрессии</vt:lpstr>
      <vt:lpstr>О данных</vt:lpstr>
      <vt:lpstr>Данные к расчету линейной регрессии</vt:lpstr>
      <vt:lpstr>Презентация PowerPoint</vt:lpstr>
      <vt:lpstr>Создайте новый файл, скопируйте в него блок импорта библиотек</vt:lpstr>
      <vt:lpstr>Чтение файлов указанной структуры осуществляет модуль read_x_files</vt:lpstr>
      <vt:lpstr>Теперь можно построить гистограммы или scatterplot</vt:lpstr>
      <vt:lpstr>Проще всего считать регрессию с помощью модуля sklearn</vt:lpstr>
      <vt:lpstr>Оценим корреляцию данных по Пирсону</vt:lpstr>
      <vt:lpstr>Презентация PowerPoint</vt:lpstr>
      <vt:lpstr>Формируем массивы (почему это не сделано автоматически я не знаю )</vt:lpstr>
      <vt:lpstr>Рассчитываем модель, печатаем коэффициенты</vt:lpstr>
      <vt:lpstr>Графики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Samarkin</dc:creator>
  <cp:lastModifiedBy>Alex Samarkin</cp:lastModifiedBy>
  <cp:revision>12</cp:revision>
  <dcterms:created xsi:type="dcterms:W3CDTF">2019-11-26T20:47:46Z</dcterms:created>
  <dcterms:modified xsi:type="dcterms:W3CDTF">2019-11-27T00:35:10Z</dcterms:modified>
</cp:coreProperties>
</file>