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161" y="3229"/>
            <a:ext cx="5846635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482502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482502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широ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8" y="1406413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7379B3-18C2-455C-82ED-161315A74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42598" y="4066044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872" y="2052113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745" y="2052114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2" y="805818"/>
            <a:ext cx="8577647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2052115"/>
            <a:ext cx="493950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343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012" y="2052115"/>
            <a:ext cx="493950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012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266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27" y="65314"/>
            <a:ext cx="6455343" cy="67273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3902" y="164592"/>
            <a:ext cx="93896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598" y="1406413"/>
            <a:ext cx="10958901" cy="475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Samarkin/untitled13/blob/master/test1.py" TargetMode="External"/><Relationship Id="rId2" Type="http://schemas.openxmlformats.org/officeDocument/2006/relationships/hyperlink" Target="https://github.com/Alex-Samarkin/untitled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BA97B-1CFF-46C1-96D2-E78B81A9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 практическим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559EE-5751-4DB4-9729-C08BDBF1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1FA7-F545-4100-B6ED-ED9FFF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Создано окружение и два модуля для установки пакетов из сети интернет</a:t>
            </a:r>
          </a:p>
        </p:txBody>
      </p:sp>
      <p:pic>
        <p:nvPicPr>
          <p:cNvPr id="5" name="Snagit_PPTD2FF">
            <a:extLst>
              <a:ext uri="{FF2B5EF4-FFF2-40B4-BE49-F238E27FC236}">
                <a16:creationId xmlns:a16="http://schemas.microsoft.com/office/drawing/2014/main" id="{8BCF54C5-DF52-4B31-904F-25DC409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ADE47B-ECDF-4115-854A-8456200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установке пакетов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BCD8EA-C0EC-43BB-9EF3-0FE3AE1BE6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 – версия пакета</a:t>
            </a:r>
          </a:p>
          <a:p>
            <a:r>
              <a:rPr lang="ru-RU" dirty="0"/>
              <a:t>2 – доступная в сети (если есть версия новее, доступна опция «сделать апгрейд»</a:t>
            </a:r>
          </a:p>
          <a:p>
            <a:r>
              <a:rPr lang="ru-RU" dirty="0"/>
              <a:t>3 – обновить выбранный пакет</a:t>
            </a:r>
          </a:p>
          <a:p>
            <a:r>
              <a:rPr lang="ru-RU" dirty="0"/>
              <a:t>4 – установить новый</a:t>
            </a:r>
          </a:p>
        </p:txBody>
      </p:sp>
      <p:pic>
        <p:nvPicPr>
          <p:cNvPr id="9" name="Snagit_PPTA8B6">
            <a:extLst>
              <a:ext uri="{FF2B5EF4-FFF2-40B4-BE49-F238E27FC236}">
                <a16:creationId xmlns:a16="http://schemas.microsoft.com/office/drawing/2014/main" id="{A440ECE4-B62D-4B28-838E-462D8894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87" y="1831290"/>
            <a:ext cx="74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7162-CEF8-45CD-B434-F36BED2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Обновите, если необходимо, оба пакета</a:t>
            </a:r>
          </a:p>
        </p:txBody>
      </p:sp>
      <p:pic>
        <p:nvPicPr>
          <p:cNvPr id="5" name="Snagit_PPT26EC">
            <a:extLst>
              <a:ext uri="{FF2B5EF4-FFF2-40B4-BE49-F238E27FC236}">
                <a16:creationId xmlns:a16="http://schemas.microsoft.com/office/drawing/2014/main" id="{5BB6346A-35DD-43D2-8F2E-C37C7B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2487574"/>
            <a:ext cx="97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10E3F-5625-4C5F-A785-19CD3C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установке отображается некоторая полезная информация</a:t>
            </a:r>
          </a:p>
        </p:txBody>
      </p:sp>
      <p:pic>
        <p:nvPicPr>
          <p:cNvPr id="5" name="Snagit_PPTE838">
            <a:extLst>
              <a:ext uri="{FF2B5EF4-FFF2-40B4-BE49-F238E27FC236}">
                <a16:creationId xmlns:a16="http://schemas.microsoft.com/office/drawing/2014/main" id="{49044869-69DC-48C8-ABE4-5C56CFF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B778-2DF5-45FC-9EAA-2DD2B01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1B98-A658-45A8-BE74-D44114ED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Нам потребуется (не обязательно прямо сейчас) ряд дополнительных модулей</a:t>
            </a:r>
          </a:p>
          <a:p>
            <a:r>
              <a:rPr lang="ru-RU" dirty="0"/>
              <a:t>Прежде всего это модули для научной работы: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  <a:p>
            <a:pPr lvl="1"/>
            <a:r>
              <a:rPr lang="en-US" dirty="0" err="1"/>
              <a:t>Sklearn</a:t>
            </a:r>
            <a:endParaRPr lang="ru-RU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PyQt5</a:t>
            </a:r>
          </a:p>
          <a:p>
            <a:r>
              <a:rPr lang="ru-RU" dirty="0"/>
              <a:t>А также ряд других (многие из них будут установлены автоматически, как зависимости)</a:t>
            </a:r>
          </a:p>
          <a:p>
            <a:r>
              <a:rPr lang="ru-RU" dirty="0"/>
              <a:t>Возможна также ситуация, когда проект потребует дополнительной установки ряда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1225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7D6E-0374-4EE4-AB74-CCCF03E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установки (требуется доступ к сети интернет)</a:t>
            </a:r>
          </a:p>
        </p:txBody>
      </p:sp>
      <p:pic>
        <p:nvPicPr>
          <p:cNvPr id="5" name="Snagit_PPTABA7">
            <a:extLst>
              <a:ext uri="{FF2B5EF4-FFF2-40B4-BE49-F238E27FC236}">
                <a16:creationId xmlns:a16="http://schemas.microsoft.com/office/drawing/2014/main" id="{531E2F4D-DD76-4F35-93DB-DBD359CF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1" y="3059002"/>
            <a:ext cx="3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083405-C23F-4C35-AB67-8F1FB2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пакета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AFF303-D925-4830-83FA-D43245F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ru-RU" dirty="0"/>
              <a:t>введите имя пакета</a:t>
            </a:r>
          </a:p>
          <a:p>
            <a:r>
              <a:rPr lang="ru-RU" dirty="0"/>
              <a:t>2 – выберите пакет</a:t>
            </a:r>
          </a:p>
          <a:p>
            <a:pPr lvl="1"/>
            <a:r>
              <a:rPr lang="ru-RU" dirty="0"/>
              <a:t>Просмотрите справа описание</a:t>
            </a:r>
          </a:p>
          <a:p>
            <a:r>
              <a:rPr lang="ru-RU" dirty="0"/>
              <a:t>3 – запустите установку</a:t>
            </a:r>
          </a:p>
        </p:txBody>
      </p:sp>
      <p:pic>
        <p:nvPicPr>
          <p:cNvPr id="9" name="Snagit_PPT5197">
            <a:extLst>
              <a:ext uri="{FF2B5EF4-FFF2-40B4-BE49-F238E27FC236}">
                <a16:creationId xmlns:a16="http://schemas.microsoft.com/office/drawing/2014/main" id="{50FC6241-EB4D-41C6-9778-4DF5721A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812113"/>
            <a:ext cx="6456362" cy="52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182F-9F8F-4AD0-95C6-8817C53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Просмотрите информацию об установке</a:t>
            </a:r>
          </a:p>
        </p:txBody>
      </p:sp>
      <p:pic>
        <p:nvPicPr>
          <p:cNvPr id="5" name="Snagit_PPTF594">
            <a:extLst>
              <a:ext uri="{FF2B5EF4-FFF2-40B4-BE49-F238E27FC236}">
                <a16:creationId xmlns:a16="http://schemas.microsoft.com/office/drawing/2014/main" id="{3A560BF1-9439-4436-9BC7-3FE5635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5" y="1268104"/>
            <a:ext cx="6204266" cy="5029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EF1298-6CE7-43AD-B317-AD9F0AB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48" y="4595880"/>
            <a:ext cx="4390476" cy="1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87C3C-6DC7-40EB-9019-B4068F5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CF8D-3D9B-4604-B02A-67E46699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установите остальные пакеты (желательно в порядке, указанном в методичке)</a:t>
            </a:r>
          </a:p>
        </p:txBody>
      </p:sp>
    </p:spTree>
    <p:extLst>
      <p:ext uri="{BB962C8B-B14F-4D97-AF65-F5344CB8AC3E}">
        <p14:creationId xmlns:p14="http://schemas.microsoft.com/office/powerpoint/2010/main" val="42745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2F4DC-7487-4FD4-8BD9-0E5A2AE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мер необходимости мы будем дополнять модули новыми</a:t>
            </a:r>
          </a:p>
        </p:txBody>
      </p:sp>
      <p:pic>
        <p:nvPicPr>
          <p:cNvPr id="5" name="Snagit_PPT4250">
            <a:extLst>
              <a:ext uri="{FF2B5EF4-FFF2-40B4-BE49-F238E27FC236}">
                <a16:creationId xmlns:a16="http://schemas.microsoft.com/office/drawing/2014/main" id="{B5D8E1EA-48AE-45A9-92C1-5F063A3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030A-C054-4831-9AF1-F4686C68C5DC}"/>
              </a:ext>
            </a:extLst>
          </p:cNvPr>
          <p:cNvSpPr txBox="1"/>
          <p:nvPr/>
        </p:nvSpPr>
        <p:spPr>
          <a:xfrm>
            <a:off x="5324475" y="4848225"/>
            <a:ext cx="522922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Ваши версии модулей могут иметь другие номера</a:t>
            </a:r>
          </a:p>
        </p:txBody>
      </p:sp>
    </p:spTree>
    <p:extLst>
      <p:ext uri="{BB962C8B-B14F-4D97-AF65-F5344CB8AC3E}">
        <p14:creationId xmlns:p14="http://schemas.microsoft.com/office/powerpoint/2010/main" val="21625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AB344D-C28E-4E02-BA47-FF3CF5E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окружения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EEE36-5D48-4890-952A-461FE0CA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BF599A-99A8-4887-A0C2-86C64A9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проект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37E81-296F-46CE-9228-CDA923094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D5E1-5E05-4C92-AC45-B73BAE4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019E0-537D-4203-AE7C-A758934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Сохраните окружение (</a:t>
            </a:r>
            <a:r>
              <a:rPr lang="en-US" dirty="0"/>
              <a:t>Apply </a:t>
            </a:r>
            <a:r>
              <a:rPr lang="ru-RU" dirty="0"/>
              <a:t>и </a:t>
            </a:r>
            <a:r>
              <a:rPr lang="en-US" dirty="0"/>
              <a:t>OK)</a:t>
            </a:r>
            <a:endParaRPr lang="ru-RU" dirty="0"/>
          </a:p>
          <a:p>
            <a:r>
              <a:rPr lang="ru-RU" dirty="0"/>
              <a:t>Подождите, пока среда разработки проанализирует содержимое модулей (может занять некоторое время)</a:t>
            </a:r>
            <a:endParaRPr lang="en-US" dirty="0"/>
          </a:p>
          <a:p>
            <a:r>
              <a:rPr lang="ru-RU" dirty="0"/>
              <a:t>Снова выберите </a:t>
            </a:r>
            <a:r>
              <a:rPr lang="en-US" dirty="0"/>
              <a:t>Configure </a:t>
            </a:r>
            <a:r>
              <a:rPr lang="ru-RU" dirty="0"/>
              <a:t>и </a:t>
            </a:r>
            <a:r>
              <a:rPr lang="en-US" dirty="0"/>
              <a:t>Settings</a:t>
            </a:r>
            <a:r>
              <a:rPr lang="ru-RU" dirty="0"/>
              <a:t>, укажите в качестве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 err="1"/>
              <a:t>interpretator</a:t>
            </a:r>
            <a:r>
              <a:rPr lang="en-US" dirty="0"/>
              <a:t> </a:t>
            </a:r>
            <a:r>
              <a:rPr lang="ru-RU" dirty="0"/>
              <a:t>ваше окружение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3FEA-8A61-4A82-98F5-EF619FD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проект</a:t>
            </a:r>
          </a:p>
        </p:txBody>
      </p:sp>
      <p:pic>
        <p:nvPicPr>
          <p:cNvPr id="5" name="Snagit_PPT3363">
            <a:extLst>
              <a:ext uri="{FF2B5EF4-FFF2-40B4-BE49-F238E27FC236}">
                <a16:creationId xmlns:a16="http://schemas.microsoft.com/office/drawing/2014/main" id="{E717BF6C-84AB-414B-B9B7-9AFDE893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27BA1-DD30-4390-86CF-B4A48D0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Проверьте настройки</a:t>
            </a:r>
          </a:p>
        </p:txBody>
      </p:sp>
      <p:pic>
        <p:nvPicPr>
          <p:cNvPr id="5" name="Snagit_PPT4493">
            <a:extLst>
              <a:ext uri="{FF2B5EF4-FFF2-40B4-BE49-F238E27FC236}">
                <a16:creationId xmlns:a16="http://schemas.microsoft.com/office/drawing/2014/main" id="{F47B1BF3-D515-46CD-9CB9-C5C323C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5C84-B464-4260-B1FD-5B68584D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– это директория под ваши файлы и некоторые дополнительные файлы настроек</a:t>
            </a:r>
            <a:br>
              <a:rPr lang="ru-RU" dirty="0"/>
            </a:br>
            <a:r>
              <a:rPr lang="ru-RU" dirty="0"/>
              <a:t>с проектом также связан интерпретатор и окружение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95746-ADAE-4A79-A3AA-B9D8914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Проект – обычный проект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Место расположения (оставьте по умолчанию или </a:t>
            </a:r>
            <a:r>
              <a:rPr lang="ru-RU" dirty="0" err="1"/>
              <a:t>перепешите</a:t>
            </a:r>
            <a:r>
              <a:rPr lang="ru-RU" dirty="0"/>
              <a:t> последнюю часть за косой чертой)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Разверните пункт настроек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существующий интерпретатор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ваше окружение (если оно еще не выбрано)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проект</a:t>
            </a:r>
          </a:p>
        </p:txBody>
      </p:sp>
    </p:spTree>
    <p:extLst>
      <p:ext uri="{BB962C8B-B14F-4D97-AF65-F5344CB8AC3E}">
        <p14:creationId xmlns:p14="http://schemas.microsoft.com/office/powerpoint/2010/main" val="16682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9CF8-5725-43B4-B628-AE517FA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справки: можно создать специальный проект под научные расчеты</a:t>
            </a:r>
          </a:p>
        </p:txBody>
      </p:sp>
      <p:pic>
        <p:nvPicPr>
          <p:cNvPr id="5" name="Snagit_PPTDADA">
            <a:extLst>
              <a:ext uri="{FF2B5EF4-FFF2-40B4-BE49-F238E27FC236}">
                <a16:creationId xmlns:a16="http://schemas.microsoft.com/office/drawing/2014/main" id="{585545E0-421D-403C-9B40-C67BECA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0769-F8EE-4D59-8300-9B9A625D1EFE}"/>
              </a:ext>
            </a:extLst>
          </p:cNvPr>
          <p:cNvSpPr txBox="1"/>
          <p:nvPr/>
        </p:nvSpPr>
        <p:spPr>
          <a:xfrm>
            <a:off x="5848350" y="5305425"/>
            <a:ext cx="44022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Вам это не требуется!!!</a:t>
            </a:r>
          </a:p>
        </p:txBody>
      </p:sp>
    </p:spTree>
    <p:extLst>
      <p:ext uri="{BB962C8B-B14F-4D97-AF65-F5344CB8AC3E}">
        <p14:creationId xmlns:p14="http://schemas.microsoft.com/office/powerpoint/2010/main" val="31693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1618DB9-6DAA-44C7-82E5-6017B2D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проектом (пока нет файлов с </a:t>
            </a:r>
            <a:r>
              <a:rPr lang="ru-RU" dirty="0" err="1"/>
              <a:t>программамами</a:t>
            </a:r>
            <a:r>
              <a:rPr lang="ru-RU" dirty="0"/>
              <a:t>)</a:t>
            </a:r>
          </a:p>
        </p:txBody>
      </p:sp>
      <p:pic>
        <p:nvPicPr>
          <p:cNvPr id="9" name="Snagit_PPT397E">
            <a:extLst>
              <a:ext uri="{FF2B5EF4-FFF2-40B4-BE49-F238E27FC236}">
                <a16:creationId xmlns:a16="http://schemas.microsoft.com/office/drawing/2014/main" id="{E5DE804E-C1F9-4487-ACF5-0183FB66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01" y="1531290"/>
            <a:ext cx="7314286" cy="2342857"/>
          </a:xfrm>
          <a:prstGeom prst="rect">
            <a:avLst/>
          </a:prstGeom>
        </p:spPr>
      </p:pic>
      <p:pic>
        <p:nvPicPr>
          <p:cNvPr id="10" name="Snagit_PPTFBA5">
            <a:extLst>
              <a:ext uri="{FF2B5EF4-FFF2-40B4-BE49-F238E27FC236}">
                <a16:creationId xmlns:a16="http://schemas.microsoft.com/office/drawing/2014/main" id="{87125B62-F95F-422F-9D8B-8409F95F4B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263990" y="4065588"/>
            <a:ext cx="8516507" cy="2592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27AD9-5D5E-4C7F-A448-0714348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80" y="3250337"/>
            <a:ext cx="3476190" cy="124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1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6168-ABB8-4780-91BC-5258872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включить специальный вид среды разработки (не обязательно)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C48AD5-B870-4028-A0D1-05AA540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2724238"/>
            <a:ext cx="3933333" cy="14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1B8D6-4E93-4D56-9C2A-A2DB457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69" y="1648091"/>
            <a:ext cx="2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72DA-6856-49F2-BD7E-7C1A417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файла-теста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667DD-B9C4-4D37-8A3E-39348C12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598" y="1135934"/>
            <a:ext cx="10188994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Самаркин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А.И.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26/10/19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Purpose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стандартная секция импорта, будет использоваться всегда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модули числовых расчетов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библиотеки для вывода графиков в стиле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'Qt5Agg'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библиотека для вывода графиков на базе Qt5, нужен импорт модуля PyQt5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печати плоских графиков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plt.style.available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доступных стилей вывода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bmh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можно попробовать также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или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classic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тест модуля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серия случайных чисел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pd.Series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'1/1/2000'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подсчет накопленной суммы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ts.cumsum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на скрытой от пользователя поверхности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серии в командной строке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вывод графика для пользователя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8A28-C4E5-4AE4-AD82-4406792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Этот файл также доступен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F2AE-8664-4F17-85EA-B3BCAC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https://github.com/Alex-Samarkin/untitled13</a:t>
            </a:r>
            <a:endParaRPr lang="ru-RU" dirty="0"/>
          </a:p>
          <a:p>
            <a:r>
              <a:rPr lang="en-US" dirty="0">
                <a:hlinkClick r:id="rId3"/>
              </a:rPr>
              <a:t>https://github.com/Alex-Samarkin/untitled13/blob/master/test1.py</a:t>
            </a:r>
            <a:endParaRPr lang="ru-RU" dirty="0"/>
          </a:p>
          <a:p>
            <a:r>
              <a:rPr lang="ru-RU" dirty="0"/>
              <a:t>Вы можете просто клонировать репозиторий по верхней ссылке</a:t>
            </a:r>
            <a:r>
              <a:rPr lang="en-US" dirty="0"/>
              <a:t> (</a:t>
            </a:r>
            <a:r>
              <a:rPr lang="ru-RU" dirty="0"/>
              <a:t>см. далее)</a:t>
            </a:r>
          </a:p>
        </p:txBody>
      </p:sp>
    </p:spTree>
    <p:extLst>
      <p:ext uri="{BB962C8B-B14F-4D97-AF65-F5344CB8AC3E}">
        <p14:creationId xmlns:p14="http://schemas.microsoft.com/office/powerpoint/2010/main" val="39076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7C5289-CE82-4839-A3CC-5FC241D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– набор из определенной версии интерпретатора и внешних модулей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46F99B-6402-4F6D-9FFB-973CFE7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окружение – это директория с копиями всех файлов модулей проекта и сам интерпретатор определенных версий, поэтому:</a:t>
            </a:r>
          </a:p>
          <a:p>
            <a:pPr lvl="1"/>
            <a:r>
              <a:rPr lang="ru-RU" dirty="0"/>
              <a:t>Необходимо выбрать интерпретатор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Создать окружение (</a:t>
            </a:r>
            <a:r>
              <a:rPr lang="en-US" dirty="0"/>
              <a:t>environment)</a:t>
            </a:r>
            <a:r>
              <a:rPr lang="ru-RU" dirty="0"/>
              <a:t> как папку с копиями файлов для вашей работы</a:t>
            </a:r>
          </a:p>
          <a:p>
            <a:pPr lvl="1"/>
            <a:r>
              <a:rPr lang="ru-RU" dirty="0"/>
              <a:t>Добавить в окружение необходимые модули (установить из сети интернет)</a:t>
            </a:r>
          </a:p>
          <a:p>
            <a:pPr lvl="1"/>
            <a:r>
              <a:rPr lang="ru-RU" dirty="0"/>
              <a:t>Протестировать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915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BCB-548F-4A71-95AE-85D3F55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Вам потребуется создать пустую директорию под проект и настроить под нее интерпретатор.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71251-2E1E-4744-B8CE-660DE789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82" y="2049679"/>
            <a:ext cx="4009524" cy="34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807C-00A7-4D39-8EB8-34D0CE9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5" y="5105485"/>
            <a:ext cx="5247619" cy="1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3A72-DE52-486E-9A9A-5C9186DDDF26}"/>
              </a:ext>
            </a:extLst>
          </p:cNvPr>
          <p:cNvSpPr txBox="1"/>
          <p:nvPr/>
        </p:nvSpPr>
        <p:spPr>
          <a:xfrm>
            <a:off x="9344025" y="1914525"/>
            <a:ext cx="26895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Возможно, проще будет скачать только файл </a:t>
            </a:r>
            <a:r>
              <a:rPr lang="en-US" dirty="0"/>
              <a:t>test1.py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51E6-63C1-4EDE-8C3C-7A010072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0CB7FFB8-14D8-46E2-B664-CF6497FE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1531453"/>
            <a:ext cx="10958512" cy="4503119"/>
          </a:xfrm>
        </p:spPr>
      </p:pic>
    </p:spTree>
    <p:extLst>
      <p:ext uri="{BB962C8B-B14F-4D97-AF65-F5344CB8AC3E}">
        <p14:creationId xmlns:p14="http://schemas.microsoft.com/office/powerpoint/2010/main" val="229599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D9E1-ACC7-444D-B361-607951C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83E6-61C0-4E75-8198-54E181B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– строка с выполняемым файлом</a:t>
            </a:r>
          </a:p>
          <a:p>
            <a:r>
              <a:rPr lang="ru-RU" dirty="0"/>
              <a:t>2 – вывод списка доступных стилей оформления графиков</a:t>
            </a:r>
          </a:p>
          <a:p>
            <a:r>
              <a:rPr lang="ru-RU" dirty="0"/>
              <a:t>3 – распечатка фрейма с данными (см. далее)</a:t>
            </a:r>
          </a:p>
          <a:p>
            <a:r>
              <a:rPr lang="ru-RU" dirty="0"/>
              <a:t>4 – график (в примере – </a:t>
            </a:r>
            <a:r>
              <a:rPr lang="ru-RU"/>
              <a:t>отдельное окно)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71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0E97-3CD8-48FF-A9BC-37F84BC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C5E4-F44F-428A-90AA-DDB9256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Запустите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Закройте текущий проект (</a:t>
            </a:r>
            <a:r>
              <a:rPr lang="en-US" dirty="0"/>
              <a:t>File / Close Project)</a:t>
            </a:r>
            <a:endParaRPr lang="ru-RU" dirty="0"/>
          </a:p>
          <a:p>
            <a:r>
              <a:rPr lang="ru-RU" dirty="0"/>
              <a:t>Появится стартовый экран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D3A4-7448-491A-B2EB-BC57437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конфигурации, затем - настройки</a:t>
            </a:r>
          </a:p>
        </p:txBody>
      </p:sp>
      <p:pic>
        <p:nvPicPr>
          <p:cNvPr id="5" name="Snagit_PPTC5ED">
            <a:extLst>
              <a:ext uri="{FF2B5EF4-FFF2-40B4-BE49-F238E27FC236}">
                <a16:creationId xmlns:a16="http://schemas.microsoft.com/office/drawing/2014/main" id="{718B66FE-D1E0-44A7-976C-DB07B7D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E3BD-9F86-47A6-ABEB-584C3BB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5" y="5150551"/>
            <a:ext cx="2904762" cy="154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397D2-F393-4ACC-88B3-9F74349D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раздел «Интерпретатор проекта»</a:t>
            </a:r>
            <a:br>
              <a:rPr lang="ru-RU" dirty="0"/>
            </a:br>
            <a:endParaRPr lang="ru-RU" dirty="0"/>
          </a:p>
        </p:txBody>
      </p:sp>
      <p:pic>
        <p:nvPicPr>
          <p:cNvPr id="8" name="Snagit_PPT3EF5">
            <a:extLst>
              <a:ext uri="{FF2B5EF4-FFF2-40B4-BE49-F238E27FC236}">
                <a16:creationId xmlns:a16="http://schemas.microsoft.com/office/drawing/2014/main" id="{4D02E77E-D3C9-4CF9-88C8-76AE674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43463" y="1104710"/>
            <a:ext cx="6456362" cy="464858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6B13F8-7EDD-4B0A-9A37-A697C15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Важно: мы выберем полностью новое окружение, не используйте старые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044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85B70-A850-4C5F-87EE-76D86BA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настроек а затем пункт «Добавить» из контекстного меню</a:t>
            </a:r>
          </a:p>
        </p:txBody>
      </p:sp>
      <p:pic>
        <p:nvPicPr>
          <p:cNvPr id="5" name="Snagit_PPT8A28">
            <a:extLst>
              <a:ext uri="{FF2B5EF4-FFF2-40B4-BE49-F238E27FC236}">
                <a16:creationId xmlns:a16="http://schemas.microsoft.com/office/drawing/2014/main" id="{08C81468-49EA-48FB-B15E-972810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10C90-9525-469D-9CEB-F00C67CB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8" y="2525868"/>
            <a:ext cx="1361905" cy="11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411A-6F91-41CF-8813-E1724D7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окно создания окружения (см. следующий слайд)</a:t>
            </a:r>
          </a:p>
        </p:txBody>
      </p:sp>
      <p:pic>
        <p:nvPicPr>
          <p:cNvPr id="5" name="Snagit_PPT348D">
            <a:extLst>
              <a:ext uri="{FF2B5EF4-FFF2-40B4-BE49-F238E27FC236}">
                <a16:creationId xmlns:a16="http://schemas.microsoft.com/office/drawing/2014/main" id="{2342C124-AA2B-4D39-ACBA-1170946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4" y="1406413"/>
            <a:ext cx="7095609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1DFC-E646-435E-B665-50AF4D9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3A38-CC38-4BF9-BE7C-4172B16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 – один из менеджеров (вспомогательных программ) для создания окружения, копирования файлов модулей и т.п.</a:t>
            </a:r>
          </a:p>
          <a:p>
            <a:r>
              <a:rPr lang="ru-RU" dirty="0"/>
              <a:t>2 – мы создаем новое окружение</a:t>
            </a:r>
          </a:p>
          <a:p>
            <a:r>
              <a:rPr lang="ru-RU" dirty="0"/>
              <a:t>3 – выбираем версию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Примеры ориентированы на версию 3,6 и выше.</a:t>
            </a:r>
          </a:p>
          <a:p>
            <a:pPr lvl="1"/>
            <a:r>
              <a:rPr lang="ru-RU" dirty="0"/>
              <a:t>Если указана меньшая версия – желательно скачать и установить корректную с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/>
              <a:t>или найти подходящую на компьютере (кнопка с многоточием)</a:t>
            </a:r>
          </a:p>
          <a:p>
            <a:r>
              <a:rPr lang="ru-RU" dirty="0"/>
              <a:t>4 – допечатайте к имеющейся строке адрес папки для хранения окружения </a:t>
            </a:r>
            <a:endParaRPr lang="en-US" dirty="0"/>
          </a:p>
          <a:p>
            <a:pPr lvl="1"/>
            <a:r>
              <a:rPr lang="en-US" dirty="0"/>
              <a:t>C:\Users\Student\env =&gt; C:\Users\Student\env\MedProject</a:t>
            </a:r>
          </a:p>
          <a:p>
            <a:r>
              <a:rPr lang="ru-RU" dirty="0"/>
              <a:t>5 – укажите, что окружение можно использовать в разных проектах</a:t>
            </a:r>
          </a:p>
          <a:p>
            <a:r>
              <a:rPr lang="ru-RU" dirty="0"/>
              <a:t>6 – создайте окружение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2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251</TotalTime>
  <Words>641</Words>
  <Application>Microsoft Office PowerPoint</Application>
  <PresentationFormat>Широкоэкранный</PresentationFormat>
  <Paragraphs>86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Consolas</vt:lpstr>
      <vt:lpstr>MS Shell Dlg 2</vt:lpstr>
      <vt:lpstr>Wingdings</vt:lpstr>
      <vt:lpstr>Wingdings 3</vt:lpstr>
      <vt:lpstr>Мэдисон</vt:lpstr>
      <vt:lpstr>Подготовка к практическим работам</vt:lpstr>
      <vt:lpstr>Подготовка окружения</vt:lpstr>
      <vt:lpstr>Окружение – набор из определенной версии интерпретатора и внешних модулей</vt:lpstr>
      <vt:lpstr>Презентация PowerPoint</vt:lpstr>
      <vt:lpstr>Выберите кнопку конфигурации, затем - настройки</vt:lpstr>
      <vt:lpstr>Выберите раздел «Интерпретатор проекта» </vt:lpstr>
      <vt:lpstr>Выберите кнопку настроек а затем пункт «Добавить» из контекстного меню</vt:lpstr>
      <vt:lpstr>Рассмотрим окно создания окружения (см. следующий слайд)</vt:lpstr>
      <vt:lpstr>Презентация PowerPoint</vt:lpstr>
      <vt:lpstr>Создано окружение и два модуля для установки пакетов из сети интернет</vt:lpstr>
      <vt:lpstr>Об установке пакетов</vt:lpstr>
      <vt:lpstr>Обновите, если необходимо, оба пакета</vt:lpstr>
      <vt:lpstr>При установке отображается некоторая полезная информация</vt:lpstr>
      <vt:lpstr>Установка пакетов</vt:lpstr>
      <vt:lpstr>Старт установки (требуется доступ к сети интернет)</vt:lpstr>
      <vt:lpstr>Установка пакета numpy</vt:lpstr>
      <vt:lpstr>Просмотрите информацию об установке</vt:lpstr>
      <vt:lpstr>Презентация PowerPoint</vt:lpstr>
      <vt:lpstr>По мер необходимости мы будем дополнять модули новыми</vt:lpstr>
      <vt:lpstr>Тестовый проект</vt:lpstr>
      <vt:lpstr>Презентация PowerPoint</vt:lpstr>
      <vt:lpstr>Создайте новый проект</vt:lpstr>
      <vt:lpstr>Проверьте настройки</vt:lpstr>
      <vt:lpstr>Проект – это директория под ваши файлы и некоторые дополнительные файлы настроек с проектом также связан интерпретатор и окружение</vt:lpstr>
      <vt:lpstr>Для справки: можно создать специальный проект под научные расчеты</vt:lpstr>
      <vt:lpstr>Начало работы с проектом (пока нет файлов с программамами)</vt:lpstr>
      <vt:lpstr>Рекомендуется включить специальный вид среды разработки (не обязательно)</vt:lpstr>
      <vt:lpstr>Текст файла-теста</vt:lpstr>
      <vt:lpstr>Этот файл также доступен на Github</vt:lpstr>
      <vt:lpstr>Вам потребуется создать пустую директорию под проект и настроить под нее интерпретатор.</vt:lpstr>
      <vt:lpstr>Результаты</vt:lpstr>
      <vt:lpstr>Результаты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практическим работам</dc:title>
  <dc:creator>Microsoft Office</dc:creator>
  <cp:lastModifiedBy>Alex Samarkin</cp:lastModifiedBy>
  <cp:revision>18</cp:revision>
  <dcterms:created xsi:type="dcterms:W3CDTF">2019-10-26T10:02:04Z</dcterms:created>
  <dcterms:modified xsi:type="dcterms:W3CDTF">2019-10-27T13:57:09Z</dcterms:modified>
</cp:coreProperties>
</file>