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plitType val="pos"/>
        <c:splitPos val="2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Ecommerce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benefits of ecommerce and drawbacks for young people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Major ecommerce sites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1" y="2087048"/>
            <a:ext cx="1828804" cy="1249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56" y="2058481"/>
            <a:ext cx="4049347" cy="1619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6" t="35335" r="19904" b="35063"/>
          <a:stretch/>
        </p:blipFill>
        <p:spPr>
          <a:xfrm>
            <a:off x="685801" y="4678143"/>
            <a:ext cx="2943226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7" y="3863229"/>
            <a:ext cx="2217865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Ecommerce – ages that use it </a:t>
            </a:r>
            <a:endParaRPr lang="en-US" dirty="0"/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133715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-1" b="1797"/>
          <a:stretch/>
        </p:blipFill>
        <p:spPr>
          <a:xfrm>
            <a:off x="413684" y="1885405"/>
            <a:ext cx="11442528" cy="46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Benefits of ecommerce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5350" y="2065867"/>
            <a:ext cx="1052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Can get any Item from anywhere in the world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Cheaper than traditional retail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Provides comparison shopping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Provides reviews of an item allowing a consumer to make a more informed decision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Creates markets for niche 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Drawbacks of ecommerce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5350" y="2065867"/>
            <a:ext cx="1052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Create a consumer mind frame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Put small offline businesses out of business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Have to be in for delivery’s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Doesn’t let you see the product before it’s arrived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Returns can be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1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Young People 				</a:t>
            </a:r>
            <a:r>
              <a:rPr lang="en-GB" dirty="0"/>
              <a:t> </a:t>
            </a:r>
            <a:r>
              <a:rPr lang="en-GB" dirty="0" smtClean="0"/>
              <a:t>    Elderly People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Benefits</a:t>
            </a:r>
          </a:p>
          <a:p>
            <a:pPr>
              <a:buFontTx/>
              <a:buChar char="-"/>
            </a:pPr>
            <a:r>
              <a:rPr lang="en-GB" dirty="0" smtClean="0"/>
              <a:t>Access to a wider variety of products</a:t>
            </a:r>
          </a:p>
          <a:p>
            <a:pPr>
              <a:buFontTx/>
              <a:buChar char="-"/>
            </a:pPr>
            <a:r>
              <a:rPr lang="en-GB" dirty="0" smtClean="0"/>
              <a:t>Helps get items with a “Stigma” around </a:t>
            </a:r>
            <a:r>
              <a:rPr lang="en-GB" dirty="0" smtClean="0"/>
              <a:t>them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Drawbacks</a:t>
            </a:r>
          </a:p>
          <a:p>
            <a:pPr>
              <a:buFontTx/>
              <a:buChar char="-"/>
            </a:pPr>
            <a:r>
              <a:rPr lang="en-GB" dirty="0" smtClean="0"/>
              <a:t>Removes from social interaction</a:t>
            </a:r>
          </a:p>
          <a:p>
            <a:pPr>
              <a:buFontTx/>
              <a:buChar char="-"/>
            </a:pPr>
            <a:r>
              <a:rPr lang="en-GB" dirty="0" smtClean="0"/>
              <a:t>Gives another reason to not leave the house</a:t>
            </a: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Benefits</a:t>
            </a:r>
          </a:p>
          <a:p>
            <a:pPr marL="0" indent="0">
              <a:buNone/>
            </a:pPr>
            <a:r>
              <a:rPr lang="en-GB" dirty="0" smtClean="0"/>
              <a:t>- Helps them get grocer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140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Ecommerce</vt:lpstr>
      <vt:lpstr>Major ecommerce sites</vt:lpstr>
      <vt:lpstr>Ecommerce – ages that use it </vt:lpstr>
      <vt:lpstr>Benefits of ecommerce</vt:lpstr>
      <vt:lpstr>Drawbacks of ecommerce</vt:lpstr>
      <vt:lpstr>Young People          Elderly People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2020-02-26T09:14:13Z</dcterms:created>
  <dcterms:modified xsi:type="dcterms:W3CDTF">2020-02-26T14:25:24Z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