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9531" y="1136470"/>
            <a:ext cx="9862457" cy="3331028"/>
          </a:xfrm>
        </p:spPr>
        <p:txBody>
          <a:bodyPr/>
          <a:lstStyle/>
          <a:p>
            <a:r>
              <a:rPr lang="pt-BR" sz="6000" b="1" dirty="0"/>
              <a:t>modelagem para o projeto de jogo de RPG</a:t>
            </a:r>
            <a:endParaRPr lang="pt-BR" sz="6000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4219302" y="666206"/>
            <a:ext cx="7106195" cy="496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Encontro Remoto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367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7" descr="Diagrama&#10;&#10;Descrição gerada automaticamente">
            <a:extLst>
              <a:ext uri="{FF2B5EF4-FFF2-40B4-BE49-F238E27FC236}">
                <a16:creationId xmlns:a16="http://schemas.microsoft.com/office/drawing/2014/main" id="{0AE01B65-AE9B-B284-CBA7-7CD3FE39C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9531" y="1136468"/>
            <a:ext cx="9947319" cy="4545873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39" y="1371601"/>
            <a:ext cx="9341073" cy="4088674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4219302" y="666206"/>
            <a:ext cx="7106195" cy="496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b="1" dirty="0" smtClean="0"/>
              <a:t>MER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16500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167050" y="666206"/>
            <a:ext cx="7106195" cy="496387"/>
          </a:xfrm>
        </p:spPr>
        <p:txBody>
          <a:bodyPr/>
          <a:lstStyle/>
          <a:p>
            <a:pPr algn="r"/>
            <a:r>
              <a:rPr lang="pt-BR" b="1" dirty="0" smtClean="0"/>
              <a:t>DER</a:t>
            </a:r>
            <a:endParaRPr lang="pt-BR" b="1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474" y="1515291"/>
            <a:ext cx="9484125" cy="395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9030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21</TotalTime>
  <Words>13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5" baseType="lpstr">
      <vt:lpstr>Franklin Gothic Book</vt:lpstr>
      <vt:lpstr>Crop</vt:lpstr>
      <vt:lpstr>modelagem para o projeto de jogo de RPG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</dc:creator>
  <cp:lastModifiedBy>Alex</cp:lastModifiedBy>
  <cp:revision>2</cp:revision>
  <dcterms:created xsi:type="dcterms:W3CDTF">2022-10-14T13:45:39Z</dcterms:created>
  <dcterms:modified xsi:type="dcterms:W3CDTF">2022-10-14T14:06:57Z</dcterms:modified>
</cp:coreProperties>
</file>