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0"/>
  </p:notesMasterIdLst>
  <p:sldIdLst>
    <p:sldId id="256" r:id="rId2"/>
    <p:sldId id="259" r:id="rId3"/>
    <p:sldId id="333" r:id="rId4"/>
    <p:sldId id="263" r:id="rId5"/>
    <p:sldId id="291" r:id="rId6"/>
    <p:sldId id="290" r:id="rId7"/>
    <p:sldId id="292" r:id="rId8"/>
    <p:sldId id="293" r:id="rId9"/>
    <p:sldId id="299" r:id="rId10"/>
    <p:sldId id="329" r:id="rId11"/>
    <p:sldId id="301" r:id="rId12"/>
    <p:sldId id="302" r:id="rId13"/>
    <p:sldId id="303" r:id="rId14"/>
    <p:sldId id="304" r:id="rId15"/>
    <p:sldId id="305" r:id="rId16"/>
    <p:sldId id="306" r:id="rId17"/>
    <p:sldId id="294" r:id="rId18"/>
    <p:sldId id="277" r:id="rId19"/>
    <p:sldId id="309" r:id="rId20"/>
    <p:sldId id="297" r:id="rId21"/>
    <p:sldId id="310" r:id="rId22"/>
    <p:sldId id="308" r:id="rId23"/>
    <p:sldId id="318" r:id="rId24"/>
    <p:sldId id="319" r:id="rId25"/>
    <p:sldId id="326" r:id="rId26"/>
    <p:sldId id="327" r:id="rId27"/>
    <p:sldId id="331" r:id="rId28"/>
    <p:sldId id="332" r:id="rId29"/>
    <p:sldId id="320" r:id="rId30"/>
    <p:sldId id="321" r:id="rId31"/>
    <p:sldId id="312" r:id="rId32"/>
    <p:sldId id="313" r:id="rId33"/>
    <p:sldId id="316" r:id="rId34"/>
    <p:sldId id="330" r:id="rId35"/>
    <p:sldId id="317" r:id="rId36"/>
    <p:sldId id="324" r:id="rId37"/>
    <p:sldId id="325" r:id="rId38"/>
    <p:sldId id="314" r:id="rId39"/>
  </p:sldIdLst>
  <p:sldSz cx="9144000" cy="5143500" type="screen16x9"/>
  <p:notesSz cx="6858000" cy="9144000"/>
  <p:embeddedFontLst>
    <p:embeddedFont>
      <p:font typeface="Encode Sans Medium" panose="020B0604020202020204" charset="0"/>
      <p:regular r:id="rId41"/>
      <p:bold r:id="rId42"/>
    </p:embeddedFont>
    <p:embeddedFont>
      <p:font typeface="Fredoka One" panose="02000000000000000000" pitchFamily="2" charset="0"/>
      <p:regular r:id="rId43"/>
    </p:embeddedFont>
    <p:embeddedFont>
      <p:font typeface="Press Start 2P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67D0F-E402-4B14-AC6A-2A0958564B45}">
  <a:tblStyle styleId="{B7F67D0F-E402-4B14-AC6A-2A0958564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0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t, Alex (sens8551@vandals.uidaho.edu)" userId="302afb56-13d2-451a-a642-9c8087b232bb" providerId="ADAL" clId="{5221CDA2-1C70-4263-84EC-A9CE0964A66B}"/>
    <pc:docChg chg="undo redo custSel addSld delSld modSld sldOrd">
      <pc:chgData name="Senst, Alex (sens8551@vandals.uidaho.edu)" userId="302afb56-13d2-451a-a642-9c8087b232bb" providerId="ADAL" clId="{5221CDA2-1C70-4263-84EC-A9CE0964A66B}" dt="2025-02-14T06:43:19.914" v="135" actId="14100"/>
      <pc:docMkLst>
        <pc:docMk/>
      </pc:docMkLst>
      <pc:sldChg chg="del">
        <pc:chgData name="Senst, Alex (sens8551@vandals.uidaho.edu)" userId="302afb56-13d2-451a-a642-9c8087b232bb" providerId="ADAL" clId="{5221CDA2-1C70-4263-84EC-A9CE0964A66B}" dt="2025-02-14T06:29:27.614" v="6" actId="47"/>
        <pc:sldMkLst>
          <pc:docMk/>
          <pc:sldMk cId="0" sldId="258"/>
        </pc:sldMkLst>
      </pc:sldChg>
      <pc:sldChg chg="modSp add del mod">
        <pc:chgData name="Senst, Alex (sens8551@vandals.uidaho.edu)" userId="302afb56-13d2-451a-a642-9c8087b232bb" providerId="ADAL" clId="{5221CDA2-1C70-4263-84EC-A9CE0964A66B}" dt="2025-02-14T06:40:17.364" v="114" actId="20577"/>
        <pc:sldMkLst>
          <pc:docMk/>
          <pc:sldMk cId="0" sldId="259"/>
        </pc:sldMkLst>
        <pc:spChg chg="mod">
          <ac:chgData name="Senst, Alex (sens8551@vandals.uidaho.edu)" userId="302afb56-13d2-451a-a642-9c8087b232bb" providerId="ADAL" clId="{5221CDA2-1C70-4263-84EC-A9CE0964A66B}" dt="2025-02-14T06:40:17.364" v="114" actId="20577"/>
          <ac:spMkLst>
            <pc:docMk/>
            <pc:sldMk cId="0" sldId="259"/>
            <ac:spMk id="1760" creationId="{00000000-0000-0000-0000-000000000000}"/>
          </ac:spMkLst>
        </pc:spChg>
      </pc:sldChg>
      <pc:sldChg chg="add del">
        <pc:chgData name="Senst, Alex (sens8551@vandals.uidaho.edu)" userId="302afb56-13d2-451a-a642-9c8087b232bb" providerId="ADAL" clId="{5221CDA2-1C70-4263-84EC-A9CE0964A66B}" dt="2025-02-14T06:32:28.966" v="14" actId="47"/>
        <pc:sldMkLst>
          <pc:docMk/>
          <pc:sldMk cId="0" sldId="262"/>
        </pc:sldMkLst>
      </pc:sldChg>
      <pc:sldChg chg="add del">
        <pc:chgData name="Senst, Alex (sens8551@vandals.uidaho.edu)" userId="302afb56-13d2-451a-a642-9c8087b232bb" providerId="ADAL" clId="{5221CDA2-1C70-4263-84EC-A9CE0964A66B}" dt="2025-02-14T06:32:28.144" v="13" actId="47"/>
        <pc:sldMkLst>
          <pc:docMk/>
          <pc:sldMk cId="0" sldId="265"/>
        </pc:sldMkLst>
      </pc:sldChg>
      <pc:sldChg chg="del">
        <pc:chgData name="Senst, Alex (sens8551@vandals.uidaho.edu)" userId="302afb56-13d2-451a-a642-9c8087b232bb" providerId="ADAL" clId="{5221CDA2-1C70-4263-84EC-A9CE0964A66B}" dt="2025-02-14T06:34:06.614" v="37" actId="47"/>
        <pc:sldMkLst>
          <pc:docMk/>
          <pc:sldMk cId="0" sldId="266"/>
        </pc:sldMkLst>
      </pc:sldChg>
      <pc:sldChg chg="del">
        <pc:chgData name="Senst, Alex (sens8551@vandals.uidaho.edu)" userId="302afb56-13d2-451a-a642-9c8087b232bb" providerId="ADAL" clId="{5221CDA2-1C70-4263-84EC-A9CE0964A66B}" dt="2025-02-14T06:34:07.925" v="38" actId="47"/>
        <pc:sldMkLst>
          <pc:docMk/>
          <pc:sldMk cId="0" sldId="267"/>
        </pc:sldMkLst>
      </pc:sldChg>
      <pc:sldChg chg="del">
        <pc:chgData name="Senst, Alex (sens8551@vandals.uidaho.edu)" userId="302afb56-13d2-451a-a642-9c8087b232bb" providerId="ADAL" clId="{5221CDA2-1C70-4263-84EC-A9CE0964A66B}" dt="2025-02-14T06:34:09.041" v="39" actId="47"/>
        <pc:sldMkLst>
          <pc:docMk/>
          <pc:sldMk cId="0" sldId="268"/>
        </pc:sldMkLst>
      </pc:sldChg>
      <pc:sldChg chg="del">
        <pc:chgData name="Senst, Alex (sens8551@vandals.uidaho.edu)" userId="302afb56-13d2-451a-a642-9c8087b232bb" providerId="ADAL" clId="{5221CDA2-1C70-4263-84EC-A9CE0964A66B}" dt="2025-02-14T06:34:10.819" v="40" actId="47"/>
        <pc:sldMkLst>
          <pc:docMk/>
          <pc:sldMk cId="0" sldId="269"/>
        </pc:sldMkLst>
      </pc:sldChg>
      <pc:sldChg chg="del">
        <pc:chgData name="Senst, Alex (sens8551@vandals.uidaho.edu)" userId="302afb56-13d2-451a-a642-9c8087b232bb" providerId="ADAL" clId="{5221CDA2-1C70-4263-84EC-A9CE0964A66B}" dt="2025-02-14T06:34:11.584" v="41" actId="47"/>
        <pc:sldMkLst>
          <pc:docMk/>
          <pc:sldMk cId="0" sldId="270"/>
        </pc:sldMkLst>
      </pc:sldChg>
      <pc:sldChg chg="del">
        <pc:chgData name="Senst, Alex (sens8551@vandals.uidaho.edu)" userId="302afb56-13d2-451a-a642-9c8087b232bb" providerId="ADAL" clId="{5221CDA2-1C70-4263-84EC-A9CE0964A66B}" dt="2025-02-14T06:34:12.532" v="42" actId="47"/>
        <pc:sldMkLst>
          <pc:docMk/>
          <pc:sldMk cId="0" sldId="271"/>
        </pc:sldMkLst>
      </pc:sldChg>
      <pc:sldChg chg="del">
        <pc:chgData name="Senst, Alex (sens8551@vandals.uidaho.edu)" userId="302afb56-13d2-451a-a642-9c8087b232bb" providerId="ADAL" clId="{5221CDA2-1C70-4263-84EC-A9CE0964A66B}" dt="2025-02-14T06:34:13.476" v="43" actId="47"/>
        <pc:sldMkLst>
          <pc:docMk/>
          <pc:sldMk cId="0" sldId="272"/>
        </pc:sldMkLst>
      </pc:sldChg>
      <pc:sldChg chg="del">
        <pc:chgData name="Senst, Alex (sens8551@vandals.uidaho.edu)" userId="302afb56-13d2-451a-a642-9c8087b232bb" providerId="ADAL" clId="{5221CDA2-1C70-4263-84EC-A9CE0964A66B}" dt="2025-02-14T06:34:14.482" v="44" actId="47"/>
        <pc:sldMkLst>
          <pc:docMk/>
          <pc:sldMk cId="0" sldId="273"/>
        </pc:sldMkLst>
      </pc:sldChg>
      <pc:sldChg chg="del">
        <pc:chgData name="Senst, Alex (sens8551@vandals.uidaho.edu)" userId="302afb56-13d2-451a-a642-9c8087b232bb" providerId="ADAL" clId="{5221CDA2-1C70-4263-84EC-A9CE0964A66B}" dt="2025-02-14T06:34:15.517" v="45" actId="47"/>
        <pc:sldMkLst>
          <pc:docMk/>
          <pc:sldMk cId="0" sldId="274"/>
        </pc:sldMkLst>
      </pc:sldChg>
      <pc:sldChg chg="del">
        <pc:chgData name="Senst, Alex (sens8551@vandals.uidaho.edu)" userId="302afb56-13d2-451a-a642-9c8087b232bb" providerId="ADAL" clId="{5221CDA2-1C70-4263-84EC-A9CE0964A66B}" dt="2025-02-14T06:34:17.122" v="46" actId="47"/>
        <pc:sldMkLst>
          <pc:docMk/>
          <pc:sldMk cId="0" sldId="275"/>
        </pc:sldMkLst>
      </pc:sldChg>
      <pc:sldChg chg="del">
        <pc:chgData name="Senst, Alex (sens8551@vandals.uidaho.edu)" userId="302afb56-13d2-451a-a642-9c8087b232bb" providerId="ADAL" clId="{5221CDA2-1C70-4263-84EC-A9CE0964A66B}" dt="2025-02-14T06:34:18.160" v="47" actId="47"/>
        <pc:sldMkLst>
          <pc:docMk/>
          <pc:sldMk cId="0" sldId="276"/>
        </pc:sldMkLst>
      </pc:sldChg>
      <pc:sldChg chg="del">
        <pc:chgData name="Senst, Alex (sens8551@vandals.uidaho.edu)" userId="302afb56-13d2-451a-a642-9c8087b232bb" providerId="ADAL" clId="{5221CDA2-1C70-4263-84EC-A9CE0964A66B}" dt="2025-02-14T06:34:20.652" v="48" actId="47"/>
        <pc:sldMkLst>
          <pc:docMk/>
          <pc:sldMk cId="0" sldId="278"/>
        </pc:sldMkLst>
      </pc:sldChg>
      <pc:sldChg chg="del">
        <pc:chgData name="Senst, Alex (sens8551@vandals.uidaho.edu)" userId="302afb56-13d2-451a-a642-9c8087b232bb" providerId="ADAL" clId="{5221CDA2-1C70-4263-84EC-A9CE0964A66B}" dt="2025-02-14T06:34:22.516" v="49" actId="47"/>
        <pc:sldMkLst>
          <pc:docMk/>
          <pc:sldMk cId="0" sldId="279"/>
        </pc:sldMkLst>
      </pc:sldChg>
      <pc:sldChg chg="del">
        <pc:chgData name="Senst, Alex (sens8551@vandals.uidaho.edu)" userId="302afb56-13d2-451a-a642-9c8087b232bb" providerId="ADAL" clId="{5221CDA2-1C70-4263-84EC-A9CE0964A66B}" dt="2025-02-14T06:34:23.945" v="50" actId="47"/>
        <pc:sldMkLst>
          <pc:docMk/>
          <pc:sldMk cId="0" sldId="280"/>
        </pc:sldMkLst>
      </pc:sldChg>
      <pc:sldChg chg="del">
        <pc:chgData name="Senst, Alex (sens8551@vandals.uidaho.edu)" userId="302afb56-13d2-451a-a642-9c8087b232bb" providerId="ADAL" clId="{5221CDA2-1C70-4263-84EC-A9CE0964A66B}" dt="2025-02-14T06:34:24.766" v="51" actId="47"/>
        <pc:sldMkLst>
          <pc:docMk/>
          <pc:sldMk cId="0" sldId="281"/>
        </pc:sldMkLst>
      </pc:sldChg>
      <pc:sldChg chg="del">
        <pc:chgData name="Senst, Alex (sens8551@vandals.uidaho.edu)" userId="302afb56-13d2-451a-a642-9c8087b232bb" providerId="ADAL" clId="{5221CDA2-1C70-4263-84EC-A9CE0964A66B}" dt="2025-02-14T06:34:25.676" v="52" actId="47"/>
        <pc:sldMkLst>
          <pc:docMk/>
          <pc:sldMk cId="0" sldId="282"/>
        </pc:sldMkLst>
      </pc:sldChg>
      <pc:sldChg chg="del">
        <pc:chgData name="Senst, Alex (sens8551@vandals.uidaho.edu)" userId="302afb56-13d2-451a-a642-9c8087b232bb" providerId="ADAL" clId="{5221CDA2-1C70-4263-84EC-A9CE0964A66B}" dt="2025-02-14T06:34:26.382" v="53" actId="47"/>
        <pc:sldMkLst>
          <pc:docMk/>
          <pc:sldMk cId="0" sldId="283"/>
        </pc:sldMkLst>
      </pc:sldChg>
      <pc:sldChg chg="del">
        <pc:chgData name="Senst, Alex (sens8551@vandals.uidaho.edu)" userId="302afb56-13d2-451a-a642-9c8087b232bb" providerId="ADAL" clId="{5221CDA2-1C70-4263-84EC-A9CE0964A66B}" dt="2025-02-14T06:34:27.131" v="54" actId="47"/>
        <pc:sldMkLst>
          <pc:docMk/>
          <pc:sldMk cId="0" sldId="284"/>
        </pc:sldMkLst>
      </pc:sldChg>
      <pc:sldChg chg="del">
        <pc:chgData name="Senst, Alex (sens8551@vandals.uidaho.edu)" userId="302afb56-13d2-451a-a642-9c8087b232bb" providerId="ADAL" clId="{5221CDA2-1C70-4263-84EC-A9CE0964A66B}" dt="2025-02-14T06:34:27.703" v="55" actId="47"/>
        <pc:sldMkLst>
          <pc:docMk/>
          <pc:sldMk cId="0" sldId="285"/>
        </pc:sldMkLst>
      </pc:sldChg>
      <pc:sldChg chg="del">
        <pc:chgData name="Senst, Alex (sens8551@vandals.uidaho.edu)" userId="302afb56-13d2-451a-a642-9c8087b232bb" providerId="ADAL" clId="{5221CDA2-1C70-4263-84EC-A9CE0964A66B}" dt="2025-02-14T06:34:29.270" v="56" actId="47"/>
        <pc:sldMkLst>
          <pc:docMk/>
          <pc:sldMk cId="0" sldId="286"/>
        </pc:sldMkLst>
      </pc:sldChg>
      <pc:sldChg chg="del">
        <pc:chgData name="Senst, Alex (sens8551@vandals.uidaho.edu)" userId="302afb56-13d2-451a-a642-9c8087b232bb" providerId="ADAL" clId="{5221CDA2-1C70-4263-84EC-A9CE0964A66B}" dt="2025-02-14T06:34:31.014" v="57" actId="47"/>
        <pc:sldMkLst>
          <pc:docMk/>
          <pc:sldMk cId="0" sldId="287"/>
        </pc:sldMkLst>
      </pc:sldChg>
      <pc:sldChg chg="del">
        <pc:chgData name="Senst, Alex (sens8551@vandals.uidaho.edu)" userId="302afb56-13d2-451a-a642-9c8087b232bb" providerId="ADAL" clId="{5221CDA2-1C70-4263-84EC-A9CE0964A66B}" dt="2025-02-14T06:34:33.601" v="58" actId="47"/>
        <pc:sldMkLst>
          <pc:docMk/>
          <pc:sldMk cId="0" sldId="288"/>
        </pc:sldMkLst>
      </pc:sldChg>
      <pc:sldChg chg="del">
        <pc:chgData name="Senst, Alex (sens8551@vandals.uidaho.edu)" userId="302afb56-13d2-451a-a642-9c8087b232bb" providerId="ADAL" clId="{5221CDA2-1C70-4263-84EC-A9CE0964A66B}" dt="2025-02-14T06:34:35.592" v="59" actId="47"/>
        <pc:sldMkLst>
          <pc:docMk/>
          <pc:sldMk cId="0" sldId="289"/>
        </pc:sldMkLst>
      </pc:sldChg>
      <pc:sldChg chg="modSp mod ord">
        <pc:chgData name="Senst, Alex (sens8551@vandals.uidaho.edu)" userId="302afb56-13d2-451a-a642-9c8087b232bb" providerId="ADAL" clId="{5221CDA2-1C70-4263-84EC-A9CE0964A66B}" dt="2025-02-14T06:40:32.923" v="118"/>
        <pc:sldMkLst>
          <pc:docMk/>
          <pc:sldMk cId="2828621699" sldId="290"/>
        </pc:sldMkLst>
        <pc:spChg chg="mod">
          <ac:chgData name="Senst, Alex (sens8551@vandals.uidaho.edu)" userId="302afb56-13d2-451a-a642-9c8087b232bb" providerId="ADAL" clId="{5221CDA2-1C70-4263-84EC-A9CE0964A66B}" dt="2025-02-14T06:40:26.259" v="116" actId="20577"/>
          <ac:spMkLst>
            <pc:docMk/>
            <pc:sldMk cId="2828621699" sldId="290"/>
            <ac:spMk id="1760" creationId="{F26644C6-E23D-3E59-8A19-4A151595ACD1}"/>
          </ac:spMkLst>
        </pc:spChg>
      </pc:sldChg>
      <pc:sldChg chg="modSp mod">
        <pc:chgData name="Senst, Alex (sens8551@vandals.uidaho.edu)" userId="302afb56-13d2-451a-a642-9c8087b232bb" providerId="ADAL" clId="{5221CDA2-1C70-4263-84EC-A9CE0964A66B}" dt="2025-02-14T06:28:04.230" v="4" actId="20577"/>
        <pc:sldMkLst>
          <pc:docMk/>
          <pc:sldMk cId="817095645" sldId="291"/>
        </pc:sldMkLst>
        <pc:spChg chg="mod">
          <ac:chgData name="Senst, Alex (sens8551@vandals.uidaho.edu)" userId="302afb56-13d2-451a-a642-9c8087b232bb" providerId="ADAL" clId="{5221CDA2-1C70-4263-84EC-A9CE0964A66B}" dt="2025-02-14T06:28:04.230" v="4" actId="20577"/>
          <ac:spMkLst>
            <pc:docMk/>
            <pc:sldMk cId="817095645" sldId="291"/>
            <ac:spMk id="1816" creationId="{C6970057-8DA0-BA74-7364-33A5BC574059}"/>
          </ac:spMkLst>
        </pc:spChg>
      </pc:sldChg>
      <pc:sldChg chg="ord">
        <pc:chgData name="Senst, Alex (sens8551@vandals.uidaho.edu)" userId="302afb56-13d2-451a-a642-9c8087b232bb" providerId="ADAL" clId="{5221CDA2-1C70-4263-84EC-A9CE0964A66B}" dt="2025-02-14T06:40:32.923" v="118"/>
        <pc:sldMkLst>
          <pc:docMk/>
          <pc:sldMk cId="3004793254" sldId="292"/>
        </pc:sldMkLst>
      </pc:sldChg>
      <pc:sldChg chg="modSp mod">
        <pc:chgData name="Senst, Alex (sens8551@vandals.uidaho.edu)" userId="302afb56-13d2-451a-a642-9c8087b232bb" providerId="ADAL" clId="{5221CDA2-1C70-4263-84EC-A9CE0964A66B}" dt="2025-02-14T06:43:19.914" v="135" actId="14100"/>
        <pc:sldMkLst>
          <pc:docMk/>
          <pc:sldMk cId="456897737" sldId="314"/>
        </pc:sldMkLst>
        <pc:spChg chg="mod">
          <ac:chgData name="Senst, Alex (sens8551@vandals.uidaho.edu)" userId="302afb56-13d2-451a-a642-9c8087b232bb" providerId="ADAL" clId="{5221CDA2-1C70-4263-84EC-A9CE0964A66B}" dt="2025-02-14T06:43:19.914" v="135" actId="14100"/>
          <ac:spMkLst>
            <pc:docMk/>
            <pc:sldMk cId="456897737" sldId="314"/>
            <ac:spMk id="3" creationId="{5FC7B519-152B-0342-DBC0-798AC1A9BD8F}"/>
          </ac:spMkLst>
        </pc:spChg>
      </pc:sldChg>
      <pc:sldChg chg="del">
        <pc:chgData name="Senst, Alex (sens8551@vandals.uidaho.edu)" userId="302afb56-13d2-451a-a642-9c8087b232bb" providerId="ADAL" clId="{5221CDA2-1C70-4263-84EC-A9CE0964A66B}" dt="2025-02-14T06:34:36.967" v="60" actId="47"/>
        <pc:sldMkLst>
          <pc:docMk/>
          <pc:sldMk cId="1822215096" sldId="315"/>
        </pc:sldMkLst>
      </pc:sldChg>
      <pc:sldChg chg="modSp mod">
        <pc:chgData name="Senst, Alex (sens8551@vandals.uidaho.edu)" userId="302afb56-13d2-451a-a642-9c8087b232bb" providerId="ADAL" clId="{5221CDA2-1C70-4263-84EC-A9CE0964A66B}" dt="2025-02-14T06:33:48.963" v="36" actId="20577"/>
        <pc:sldMkLst>
          <pc:docMk/>
          <pc:sldMk cId="3958085663" sldId="320"/>
        </pc:sldMkLst>
        <pc:spChg chg="mod">
          <ac:chgData name="Senst, Alex (sens8551@vandals.uidaho.edu)" userId="302afb56-13d2-451a-a642-9c8087b232bb" providerId="ADAL" clId="{5221CDA2-1C70-4263-84EC-A9CE0964A66B}" dt="2025-02-14T06:33:48.963" v="36" actId="20577"/>
          <ac:spMkLst>
            <pc:docMk/>
            <pc:sldMk cId="3958085663" sldId="320"/>
            <ac:spMk id="2785" creationId="{1BE43688-2E82-9059-DBB3-BA6B6A20614E}"/>
          </ac:spMkLst>
        </pc:spChg>
      </pc:sldChg>
      <pc:sldChg chg="modSp mod ord">
        <pc:chgData name="Senst, Alex (sens8551@vandals.uidaho.edu)" userId="302afb56-13d2-451a-a642-9c8087b232bb" providerId="ADAL" clId="{5221CDA2-1C70-4263-84EC-A9CE0964A66B}" dt="2025-02-14T06:36:11.871" v="92"/>
        <pc:sldMkLst>
          <pc:docMk/>
          <pc:sldMk cId="668237749" sldId="326"/>
        </pc:sldMkLst>
        <pc:spChg chg="mod">
          <ac:chgData name="Senst, Alex (sens8551@vandals.uidaho.edu)" userId="302afb56-13d2-451a-a642-9c8087b232bb" providerId="ADAL" clId="{5221CDA2-1C70-4263-84EC-A9CE0964A66B}" dt="2025-02-14T06:35:35.669" v="72" actId="20577"/>
          <ac:spMkLst>
            <pc:docMk/>
            <pc:sldMk cId="668237749" sldId="326"/>
            <ac:spMk id="2785" creationId="{6001731F-0E0F-F3CA-9591-EC5D1BCD4CF6}"/>
          </ac:spMkLst>
        </pc:spChg>
      </pc:sldChg>
      <pc:sldChg chg="modSp mod ord">
        <pc:chgData name="Senst, Alex (sens8551@vandals.uidaho.edu)" userId="302afb56-13d2-451a-a642-9c8087b232bb" providerId="ADAL" clId="{5221CDA2-1C70-4263-84EC-A9CE0964A66B}" dt="2025-02-14T06:36:11.871" v="92"/>
        <pc:sldMkLst>
          <pc:docMk/>
          <pc:sldMk cId="3920926497" sldId="327"/>
        </pc:sldMkLst>
        <pc:spChg chg="mod">
          <ac:chgData name="Senst, Alex (sens8551@vandals.uidaho.edu)" userId="302afb56-13d2-451a-a642-9c8087b232bb" providerId="ADAL" clId="{5221CDA2-1C70-4263-84EC-A9CE0964A66B}" dt="2025-02-14T06:35:39.688" v="82" actId="20577"/>
          <ac:spMkLst>
            <pc:docMk/>
            <pc:sldMk cId="3920926497" sldId="327"/>
            <ac:spMk id="6" creationId="{BF7682FF-E8D4-950E-7F19-14357DB8EE91}"/>
          </ac:spMkLst>
        </pc:spChg>
      </pc:sldChg>
      <pc:sldChg chg="del">
        <pc:chgData name="Senst, Alex (sens8551@vandals.uidaho.edu)" userId="302afb56-13d2-451a-a642-9c8087b232bb" providerId="ADAL" clId="{5221CDA2-1C70-4263-84EC-A9CE0964A66B}" dt="2025-02-14T06:28:13.696" v="5" actId="47"/>
        <pc:sldMkLst>
          <pc:docMk/>
          <pc:sldMk cId="531717720" sldId="328"/>
        </pc:sldMkLst>
      </pc:sldChg>
      <pc:sldChg chg="modSp add mod ord">
        <pc:chgData name="Senst, Alex (sens8551@vandals.uidaho.edu)" userId="302afb56-13d2-451a-a642-9c8087b232bb" providerId="ADAL" clId="{5221CDA2-1C70-4263-84EC-A9CE0964A66B}" dt="2025-02-14T06:36:11.871" v="92"/>
        <pc:sldMkLst>
          <pc:docMk/>
          <pc:sldMk cId="3928533763" sldId="331"/>
        </pc:sldMkLst>
        <pc:spChg chg="mod">
          <ac:chgData name="Senst, Alex (sens8551@vandals.uidaho.edu)" userId="302afb56-13d2-451a-a642-9c8087b232bb" providerId="ADAL" clId="{5221CDA2-1C70-4263-84EC-A9CE0964A66B}" dt="2025-02-14T06:35:42.799" v="86" actId="20577"/>
          <ac:spMkLst>
            <pc:docMk/>
            <pc:sldMk cId="3928533763" sldId="331"/>
            <ac:spMk id="2785" creationId="{0A0B9310-F169-8689-DD6F-BA3529990E78}"/>
          </ac:spMkLst>
        </pc:spChg>
      </pc:sldChg>
      <pc:sldChg chg="modSp add mod ord">
        <pc:chgData name="Senst, Alex (sens8551@vandals.uidaho.edu)" userId="302afb56-13d2-451a-a642-9c8087b232bb" providerId="ADAL" clId="{5221CDA2-1C70-4263-84EC-A9CE0964A66B}" dt="2025-02-14T06:36:11.871" v="92"/>
        <pc:sldMkLst>
          <pc:docMk/>
          <pc:sldMk cId="77064113" sldId="332"/>
        </pc:sldMkLst>
        <pc:spChg chg="mod">
          <ac:chgData name="Senst, Alex (sens8551@vandals.uidaho.edu)" userId="302afb56-13d2-451a-a642-9c8087b232bb" providerId="ADAL" clId="{5221CDA2-1C70-4263-84EC-A9CE0964A66B}" dt="2025-02-14T06:35:45.893" v="90" actId="20577"/>
          <ac:spMkLst>
            <pc:docMk/>
            <pc:sldMk cId="77064113" sldId="332"/>
            <ac:spMk id="6" creationId="{CFA7C84B-38A3-12DB-7789-F95584D9A93D}"/>
          </ac:spMkLst>
        </pc:spChg>
      </pc:sldChg>
      <pc:sldChg chg="addSp delSp modSp add mod ord">
        <pc:chgData name="Senst, Alex (sens8551@vandals.uidaho.edu)" userId="302afb56-13d2-451a-a642-9c8087b232bb" providerId="ADAL" clId="{5221CDA2-1C70-4263-84EC-A9CE0964A66B}" dt="2025-02-14T06:40:13.453" v="112"/>
        <pc:sldMkLst>
          <pc:docMk/>
          <pc:sldMk cId="3793918774" sldId="333"/>
        </pc:sldMkLst>
        <pc:spChg chg="add del mod">
          <ac:chgData name="Senst, Alex (sens8551@vandals.uidaho.edu)" userId="302afb56-13d2-451a-a642-9c8087b232bb" providerId="ADAL" clId="{5221CDA2-1C70-4263-84EC-A9CE0964A66B}" dt="2025-02-14T06:39:38.438" v="100" actId="478"/>
          <ac:spMkLst>
            <pc:docMk/>
            <pc:sldMk cId="3793918774" sldId="333"/>
            <ac:spMk id="4" creationId="{CA1F5E46-A55D-FDBE-4ED8-AC51F5A1136B}"/>
          </ac:spMkLst>
        </pc:spChg>
        <pc:spChg chg="add del mod">
          <ac:chgData name="Senst, Alex (sens8551@vandals.uidaho.edu)" userId="302afb56-13d2-451a-a642-9c8087b232bb" providerId="ADAL" clId="{5221CDA2-1C70-4263-84EC-A9CE0964A66B}" dt="2025-02-14T06:39:38.438" v="100" actId="478"/>
          <ac:spMkLst>
            <pc:docMk/>
            <pc:sldMk cId="3793918774" sldId="333"/>
            <ac:spMk id="6" creationId="{9B3C213E-5326-A156-906C-8D07E3E9C219}"/>
          </ac:spMkLst>
        </pc:spChg>
        <pc:spChg chg="add del mod">
          <ac:chgData name="Senst, Alex (sens8551@vandals.uidaho.edu)" userId="302afb56-13d2-451a-a642-9c8087b232bb" providerId="ADAL" clId="{5221CDA2-1C70-4263-84EC-A9CE0964A66B}" dt="2025-02-14T06:39:38.438" v="100" actId="478"/>
          <ac:spMkLst>
            <pc:docMk/>
            <pc:sldMk cId="3793918774" sldId="333"/>
            <ac:spMk id="8" creationId="{92EC9377-FEEF-75C1-DE29-A1D446AC6796}"/>
          </ac:spMkLst>
        </pc:spChg>
        <pc:spChg chg="add del mod">
          <ac:chgData name="Senst, Alex (sens8551@vandals.uidaho.edu)" userId="302afb56-13d2-451a-a642-9c8087b232bb" providerId="ADAL" clId="{5221CDA2-1C70-4263-84EC-A9CE0964A66B}" dt="2025-02-14T06:39:38.438" v="100" actId="478"/>
          <ac:spMkLst>
            <pc:docMk/>
            <pc:sldMk cId="3793918774" sldId="333"/>
            <ac:spMk id="10" creationId="{B503F4C9-0902-253C-98F3-0C7C34B1AF82}"/>
          </ac:spMkLst>
        </pc:spChg>
        <pc:spChg chg="add del mod">
          <ac:chgData name="Senst, Alex (sens8551@vandals.uidaho.edu)" userId="302afb56-13d2-451a-a642-9c8087b232bb" providerId="ADAL" clId="{5221CDA2-1C70-4263-84EC-A9CE0964A66B}" dt="2025-02-14T06:39:35.283" v="99" actId="478"/>
          <ac:spMkLst>
            <pc:docMk/>
            <pc:sldMk cId="3793918774" sldId="333"/>
            <ac:spMk id="12" creationId="{66340D11-FB4A-24F7-0887-34D2B5806AB9}"/>
          </ac:spMkLst>
        </pc:spChg>
        <pc:spChg chg="add del mod">
          <ac:chgData name="Senst, Alex (sens8551@vandals.uidaho.edu)" userId="302afb56-13d2-451a-a642-9c8087b232bb" providerId="ADAL" clId="{5221CDA2-1C70-4263-84EC-A9CE0964A66B}" dt="2025-02-14T06:39:44.185" v="102" actId="478"/>
          <ac:spMkLst>
            <pc:docMk/>
            <pc:sldMk cId="3793918774" sldId="333"/>
            <ac:spMk id="14" creationId="{730DB8DC-001A-3708-5A68-C2286F44D9BE}"/>
          </ac:spMkLst>
        </pc:spChg>
        <pc:spChg chg="add del">
          <ac:chgData name="Senst, Alex (sens8551@vandals.uidaho.edu)" userId="302afb56-13d2-451a-a642-9c8087b232bb" providerId="ADAL" clId="{5221CDA2-1C70-4263-84EC-A9CE0964A66B}" dt="2025-02-14T06:39:50.527" v="106" actId="22"/>
          <ac:spMkLst>
            <pc:docMk/>
            <pc:sldMk cId="3793918774" sldId="333"/>
            <ac:spMk id="16" creationId="{D1FB19D8-30BF-0523-CC52-819B23F71AFA}"/>
          </ac:spMkLst>
        </pc:spChg>
        <pc:spChg chg="add mod">
          <ac:chgData name="Senst, Alex (sens8551@vandals.uidaho.edu)" userId="302afb56-13d2-451a-a642-9c8087b232bb" providerId="ADAL" clId="{5221CDA2-1C70-4263-84EC-A9CE0964A66B}" dt="2025-02-14T06:40:09.173" v="110" actId="1076"/>
          <ac:spMkLst>
            <pc:docMk/>
            <pc:sldMk cId="3793918774" sldId="333"/>
            <ac:spMk id="18" creationId="{4C82EBDC-0C32-E3AF-74E5-8911211666A7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3" creationId="{6BFF0EAC-07C5-0DB5-BF52-8D3E585A46C5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4" creationId="{5CD7A3E6-33AC-51E9-C315-7B366D38689E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5" creationId="{6855C10F-2093-BD40-1B36-A3B45171D6DD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6" creationId="{2B16B656-2D38-EE59-0FBB-9D66BA9511B2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7" creationId="{16DE5074-54B0-6ECC-F2DD-2FF97FD59B3D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22.423" v="94" actId="478"/>
          <ac:spMkLst>
            <pc:docMk/>
            <pc:sldMk cId="3793918774" sldId="333"/>
            <ac:spMk id="1878" creationId="{4D024345-FA8B-980C-39C3-3DC81DC40562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32.881" v="98" actId="478"/>
          <ac:spMkLst>
            <pc:docMk/>
            <pc:sldMk cId="3793918774" sldId="333"/>
            <ac:spMk id="1879" creationId="{EFE40BFD-34A0-4FAF-5986-F334C6D3E215}"/>
          </ac:spMkLst>
        </pc:spChg>
        <pc:spChg chg="del mod">
          <ac:chgData name="Senst, Alex (sens8551@vandals.uidaho.edu)" userId="302afb56-13d2-451a-a642-9c8087b232bb" providerId="ADAL" clId="{5221CDA2-1C70-4263-84EC-A9CE0964A66B}" dt="2025-02-14T06:39:29.449" v="97" actId="478"/>
          <ac:spMkLst>
            <pc:docMk/>
            <pc:sldMk cId="3793918774" sldId="333"/>
            <ac:spMk id="1881" creationId="{D9011349-DE57-31C6-879E-B29DDC4DC1CC}"/>
          </ac:spMkLst>
        </pc:spChg>
        <pc:spChg chg="del">
          <ac:chgData name="Senst, Alex (sens8551@vandals.uidaho.edu)" userId="302afb56-13d2-451a-a642-9c8087b232bb" providerId="ADAL" clId="{5221CDA2-1C70-4263-84EC-A9CE0964A66B}" dt="2025-02-14T06:39:42.566" v="101" actId="478"/>
          <ac:spMkLst>
            <pc:docMk/>
            <pc:sldMk cId="3793918774" sldId="333"/>
            <ac:spMk id="1882" creationId="{778DC073-8CF4-FA1F-EE38-2B44CB1029A3}"/>
          </ac:spMkLst>
        </pc:spChg>
      </pc:sldChg>
      <pc:sldMasterChg chg="addSldLayout delSldLayout">
        <pc:chgData name="Senst, Alex (sens8551@vandals.uidaho.edu)" userId="302afb56-13d2-451a-a642-9c8087b232bb" providerId="ADAL" clId="{5221CDA2-1C70-4263-84EC-A9CE0964A66B}" dt="2025-02-14T06:34:33.601" v="58" actId="47"/>
        <pc:sldMasterMkLst>
          <pc:docMk/>
          <pc:sldMasterMk cId="0" sldId="2147483675"/>
        </pc:sldMasterMkLst>
        <pc:sldLayoutChg chg="del">
          <pc:chgData name="Senst, Alex (sens8551@vandals.uidaho.edu)" userId="302afb56-13d2-451a-a642-9c8087b232bb" providerId="ADAL" clId="{5221CDA2-1C70-4263-84EC-A9CE0964A66B}" dt="2025-02-14T06:34:33.601" v="58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10.819" v="40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26.382" v="53" actId="47"/>
          <pc:sldLayoutMkLst>
            <pc:docMk/>
            <pc:sldMasterMk cId="0" sldId="2147483675"/>
            <pc:sldLayoutMk cId="0" sldId="2147483653"/>
          </pc:sldLayoutMkLst>
        </pc:sldLayoutChg>
        <pc:sldLayoutChg chg="add del">
          <pc:chgData name="Senst, Alex (sens8551@vandals.uidaho.edu)" userId="302afb56-13d2-451a-a642-9c8087b232bb" providerId="ADAL" clId="{5221CDA2-1C70-4263-84EC-A9CE0964A66B}" dt="2025-02-14T06:32:28.144" v="13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17.122" v="46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15.517" v="45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29:27.614" v="6" actId="47"/>
          <pc:sldLayoutMkLst>
            <pc:docMk/>
            <pc:sldMasterMk cId="0" sldId="2147483675"/>
            <pc:sldLayoutMk cId="0" sldId="2147483659"/>
          </pc:sldLayoutMkLst>
        </pc:sldLayoutChg>
        <pc:sldLayoutChg chg="add del">
          <pc:chgData name="Senst, Alex (sens8551@vandals.uidaho.edu)" userId="302afb56-13d2-451a-a642-9c8087b232bb" providerId="ADAL" clId="{5221CDA2-1C70-4263-84EC-A9CE0964A66B}" dt="2025-02-14T06:32:28.966" v="14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27.703" v="55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14.482" v="44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18.160" v="47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29.270" v="56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Senst, Alex (sens8551@vandals.uidaho.edu)" userId="302afb56-13d2-451a-a642-9c8087b232bb" providerId="ADAL" clId="{5221CDA2-1C70-4263-84EC-A9CE0964A66B}" dt="2025-02-14T06:34:31.014" v="57" actId="47"/>
          <pc:sldLayoutMkLst>
            <pc:docMk/>
            <pc:sldMasterMk cId="0" sldId="2147483675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30E9269F-3EC3-8D33-D69D-6148CB8F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CC6E70F9-3D23-15D2-F147-D35BC1961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45C1EF06-3AB6-DA4C-AF07-038FB5A30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49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BCA036E1-8BF5-61D5-78E2-75B6AA9F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151ABBCB-DC10-E495-0D9E-1A3416455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F99178D5-D358-A90A-2B49-84ACC7D24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4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C336CB61-D3C3-2399-C9F4-7B836681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72CE129B-664C-63BB-66AB-52761DB727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1B8E0FEF-DF94-FC2C-00B8-29C9C92A1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66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C5F7991E-8C12-7724-83AA-C2628A0B8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F22224D0-2DBC-7660-E3CE-54E9BF8E9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7BD2387A-28D0-F537-F5A4-1E7C53526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2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A085BDC3-09E5-E2D8-FD1F-D094C700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59243B56-F8F7-FDD4-AA35-BCAC48A44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0DB41598-EF57-F1D4-8918-5F46B1649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11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83489AE2-C058-B3E6-2549-003F8C74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1C7A918C-2DC7-22DD-8E23-E5171E2D3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95A080DD-441A-E0D0-9192-C6144C3E9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5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134B883D-FF1C-1192-794E-C37449A8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75F4DCB3-E242-25BD-62C3-90A5F61F7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6E7AAD2D-72AA-6933-1FAC-501F65A7C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1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>
          <a:extLst>
            <a:ext uri="{FF2B5EF4-FFF2-40B4-BE49-F238E27FC236}">
              <a16:creationId xmlns:a16="http://schemas.microsoft.com/office/drawing/2014/main" id="{2FC011A4-A216-155D-62FD-AA01D32C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>
            <a:extLst>
              <a:ext uri="{FF2B5EF4-FFF2-40B4-BE49-F238E27FC236}">
                <a16:creationId xmlns:a16="http://schemas.microsoft.com/office/drawing/2014/main" id="{DE31F460-4971-2FD6-114F-62A3AD8A7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>
            <a:extLst>
              <a:ext uri="{FF2B5EF4-FFF2-40B4-BE49-F238E27FC236}">
                <a16:creationId xmlns:a16="http://schemas.microsoft.com/office/drawing/2014/main" id="{D2C5B956-CA71-E6BB-8F71-8AA31212E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8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40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9B633D6C-D1DB-C2C2-8FD7-CEF75D0C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F53876D0-0D8F-23E1-813D-D220D0826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65293C58-FAE5-FE37-7C42-147172BFC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>
          <a:extLst>
            <a:ext uri="{FF2B5EF4-FFF2-40B4-BE49-F238E27FC236}">
              <a16:creationId xmlns:a16="http://schemas.microsoft.com/office/drawing/2014/main" id="{8B991395-3FCD-09C0-34A8-1A13165C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>
            <a:extLst>
              <a:ext uri="{FF2B5EF4-FFF2-40B4-BE49-F238E27FC236}">
                <a16:creationId xmlns:a16="http://schemas.microsoft.com/office/drawing/2014/main" id="{0BE70F66-5FF1-941C-4BB6-6A472CF7ED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>
            <a:extLst>
              <a:ext uri="{FF2B5EF4-FFF2-40B4-BE49-F238E27FC236}">
                <a16:creationId xmlns:a16="http://schemas.microsoft.com/office/drawing/2014/main" id="{1A216642-51B1-8C88-2754-E75D8F264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3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42FE3C1A-8698-FCA1-BB8C-ED412600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D6DDCCB1-4887-4CA6-C086-993FA458A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E9CDD388-89F4-7B0B-766A-67796663F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1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>
          <a:extLst>
            <a:ext uri="{FF2B5EF4-FFF2-40B4-BE49-F238E27FC236}">
              <a16:creationId xmlns:a16="http://schemas.microsoft.com/office/drawing/2014/main" id="{E76D4F4E-25D5-8F5D-000C-5109003B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>
            <a:extLst>
              <a:ext uri="{FF2B5EF4-FFF2-40B4-BE49-F238E27FC236}">
                <a16:creationId xmlns:a16="http://schemas.microsoft.com/office/drawing/2014/main" id="{C2A6C253-86C9-8530-386F-523603014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>
            <a:extLst>
              <a:ext uri="{FF2B5EF4-FFF2-40B4-BE49-F238E27FC236}">
                <a16:creationId xmlns:a16="http://schemas.microsoft.com/office/drawing/2014/main" id="{E604F247-CFE6-AB7D-5029-448FCADAC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945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1701D9C2-4D63-6D8E-B331-14F85762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82137279-F0EE-F810-0912-16B41411B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0A60CC19-85DF-2B55-1038-EA7F34A93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61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3404C672-492C-F2BF-0EC4-38E64EB0A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E9036B40-D29B-371A-28BF-E1088C0EE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333C7398-04C4-D7B8-DA49-0EB5F573D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456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49DB32FC-E71F-D17C-4C6C-FBDB11B0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A1342E86-397E-391E-BAC6-37C6EF623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BB6A5B8F-EA29-DA4E-864A-F8E53845F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62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8E5AA75F-ADDE-4DE6-8FA7-580EFFFA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E92BD25B-773C-F00E-B531-59D447C95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2D7B560B-2AE7-A24A-DE05-E7E2FAF87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22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EC84374E-BE4B-BAA4-0272-390CF1DF1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75AF16F0-A625-A3C8-D625-8B7F63A78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1834B87E-E9D6-3CFB-F90D-E57294F39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19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4F273706-2DCB-9EB3-CD29-5AB32E67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1930E76F-4CB9-B018-2872-412B128D1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8E389398-F12B-79B9-AED3-BA5AA47D00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799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38D7F048-D239-E63C-3D11-CB1ACCBB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80DB6546-7444-EA6E-9C88-3AD626CF1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A671E12C-CCF5-110D-8F99-82A92DA3A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2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>
          <a:extLst>
            <a:ext uri="{FF2B5EF4-FFF2-40B4-BE49-F238E27FC236}">
              <a16:creationId xmlns:a16="http://schemas.microsoft.com/office/drawing/2014/main" id="{D6816EE2-1D6E-4B9A-FD6C-5CCC4396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>
            <a:extLst>
              <a:ext uri="{FF2B5EF4-FFF2-40B4-BE49-F238E27FC236}">
                <a16:creationId xmlns:a16="http://schemas.microsoft.com/office/drawing/2014/main" id="{B2A2F746-5E69-3A52-A188-A4E60185D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>
            <a:extLst>
              <a:ext uri="{FF2B5EF4-FFF2-40B4-BE49-F238E27FC236}">
                <a16:creationId xmlns:a16="http://schemas.microsoft.com/office/drawing/2014/main" id="{DDC89DFC-04A7-1C26-36F3-4DE76CE969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42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E1F32EE0-7858-C92E-6D5E-F832D2AB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BA549298-6842-F499-6EBE-4D618D609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9B419938-20F3-237A-A975-FE33ED57D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016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F4E52477-5F26-44DA-7DAD-6B2D17C8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56C3F37C-A23D-0D6B-CBFF-FADA80769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949806AB-F299-CE9C-CCBB-167059A35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27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881A6BC0-6436-56CF-60C2-5A5D530D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FB05CBE3-BA26-FBF3-151E-435B6D64B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E96DA802-10B3-5B9E-4242-E4512F036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2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21518737-C4D8-4290-DCCD-C8DCD49C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541EB82B-DCD0-2627-80F3-9BBBADD57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E345930A-6279-53A0-1536-348904FB7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39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4DEFFED0-09A8-E284-3D6A-BC7F1D95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1C783BDB-C78F-C238-C89B-79B11D97B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B5959E66-033B-503D-5816-318CBEEAB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019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3B8916CE-E69D-A96F-5249-B45B5139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CDB603CE-5468-4F0D-024A-2E5C41B35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9033DEA0-93C6-EE97-14DD-4DE74AB401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685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671A7B1E-E461-F25E-ADE9-187E4E3C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4F438DD0-E73B-F45C-7A7A-D90904AC7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37A2EF16-5E35-781E-7130-1EB3E54F2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958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4655BDEF-1B76-CC9E-FBBD-39FBDD07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3EF542E8-D73A-B0C5-0686-B2615F26CD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9055DDD5-B814-85B4-2A28-B21DE836B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460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>
          <a:extLst>
            <a:ext uri="{FF2B5EF4-FFF2-40B4-BE49-F238E27FC236}">
              <a16:creationId xmlns:a16="http://schemas.microsoft.com/office/drawing/2014/main" id="{2ACB1689-14DF-3011-938F-C60EC958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5eb0fd1645_0_6064:notes">
            <a:extLst>
              <a:ext uri="{FF2B5EF4-FFF2-40B4-BE49-F238E27FC236}">
                <a16:creationId xmlns:a16="http://schemas.microsoft.com/office/drawing/2014/main" id="{689C0CA1-FEEA-EC80-621D-FEEEEEFFC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5eb0fd1645_0_6064:notes">
            <a:extLst>
              <a:ext uri="{FF2B5EF4-FFF2-40B4-BE49-F238E27FC236}">
                <a16:creationId xmlns:a16="http://schemas.microsoft.com/office/drawing/2014/main" id="{25C1D177-F0C9-7297-8717-04AD309FB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42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>
          <a:extLst>
            <a:ext uri="{FF2B5EF4-FFF2-40B4-BE49-F238E27FC236}">
              <a16:creationId xmlns:a16="http://schemas.microsoft.com/office/drawing/2014/main" id="{8738D625-D8AE-EBD4-D258-1219BDCF2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877b642fd3_0_258:notes">
            <a:extLst>
              <a:ext uri="{FF2B5EF4-FFF2-40B4-BE49-F238E27FC236}">
                <a16:creationId xmlns:a16="http://schemas.microsoft.com/office/drawing/2014/main" id="{51E54DD3-1057-0E83-2714-3983F94BF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877b642fd3_0_258:notes">
            <a:extLst>
              <a:ext uri="{FF2B5EF4-FFF2-40B4-BE49-F238E27FC236}">
                <a16:creationId xmlns:a16="http://schemas.microsoft.com/office/drawing/2014/main" id="{2CB74EE2-59C5-E716-38EC-494184F12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79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>
          <a:extLst>
            <a:ext uri="{FF2B5EF4-FFF2-40B4-BE49-F238E27FC236}">
              <a16:creationId xmlns:a16="http://schemas.microsoft.com/office/drawing/2014/main" id="{8920DD0B-0111-3919-072A-F96ACCBE3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>
            <a:extLst>
              <a:ext uri="{FF2B5EF4-FFF2-40B4-BE49-F238E27FC236}">
                <a16:creationId xmlns:a16="http://schemas.microsoft.com/office/drawing/2014/main" id="{0766C3ED-9FFE-32FF-0DE4-86FBC67D7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>
            <a:extLst>
              <a:ext uri="{FF2B5EF4-FFF2-40B4-BE49-F238E27FC236}">
                <a16:creationId xmlns:a16="http://schemas.microsoft.com/office/drawing/2014/main" id="{4B41DA05-F468-7A21-1945-5A66247E14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8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>
          <a:extLst>
            <a:ext uri="{FF2B5EF4-FFF2-40B4-BE49-F238E27FC236}">
              <a16:creationId xmlns:a16="http://schemas.microsoft.com/office/drawing/2014/main" id="{40F68F2A-56A0-64E9-35D6-15580BE9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15eb0fd1645_0_1837:notes">
            <a:extLst>
              <a:ext uri="{FF2B5EF4-FFF2-40B4-BE49-F238E27FC236}">
                <a16:creationId xmlns:a16="http://schemas.microsoft.com/office/drawing/2014/main" id="{EB2AD02C-376E-712B-E9BD-60B6E644C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15eb0fd1645_0_1837:notes">
            <a:extLst>
              <a:ext uri="{FF2B5EF4-FFF2-40B4-BE49-F238E27FC236}">
                <a16:creationId xmlns:a16="http://schemas.microsoft.com/office/drawing/2014/main" id="{8A548140-50F6-C72C-DA56-4EC161CEF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>
          <a:extLst>
            <a:ext uri="{FF2B5EF4-FFF2-40B4-BE49-F238E27FC236}">
              <a16:creationId xmlns:a16="http://schemas.microsoft.com/office/drawing/2014/main" id="{82AB408D-6B94-F1C1-B4B9-5769EBE4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>
            <a:extLst>
              <a:ext uri="{FF2B5EF4-FFF2-40B4-BE49-F238E27FC236}">
                <a16:creationId xmlns:a16="http://schemas.microsoft.com/office/drawing/2014/main" id="{51630447-68B0-1227-F2EF-2EB9EB200C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>
            <a:extLst>
              <a:ext uri="{FF2B5EF4-FFF2-40B4-BE49-F238E27FC236}">
                <a16:creationId xmlns:a16="http://schemas.microsoft.com/office/drawing/2014/main" id="{684CAD2D-598D-1B97-8F1D-3FA01AE54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9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>
          <a:extLst>
            <a:ext uri="{FF2B5EF4-FFF2-40B4-BE49-F238E27FC236}">
              <a16:creationId xmlns:a16="http://schemas.microsoft.com/office/drawing/2014/main" id="{5E51A104-9D1E-3F81-7B03-A96CE466C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15eb0fd1645_0_2918:notes">
            <a:extLst>
              <a:ext uri="{FF2B5EF4-FFF2-40B4-BE49-F238E27FC236}">
                <a16:creationId xmlns:a16="http://schemas.microsoft.com/office/drawing/2014/main" id="{A09A2BFE-63C3-C30A-ADBD-BD02848EF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15eb0fd1645_0_2918:notes">
            <a:extLst>
              <a:ext uri="{FF2B5EF4-FFF2-40B4-BE49-F238E27FC236}">
                <a16:creationId xmlns:a16="http://schemas.microsoft.com/office/drawing/2014/main" id="{7977B69F-5F8A-47E3-C9D3-3A740FEE3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9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3" name="Google Shape;83;p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4" name="Google Shape;84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" name="Google Shape;85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" name="Google Shape;89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" name="Google Shape;92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" name="Google Shape;95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" name="Google Shape;96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7" name="Google Shape;97;p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" name="Google Shape;100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" name="Google Shape;101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" name="Google Shape;102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" name="Google Shape;103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104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" name="Google Shape;105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" name="Google Shape;106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" name="Google Shape;107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" name="Google Shape;108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" name="Google Shape;109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" name="Google Shape;110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1" name="Google Shape;111;p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 idx="2" hasCustomPrompt="1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802" name="Google Shape;802;p1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4" name="Google Shape;804;p1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805" name="Google Shape;805;p1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1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1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1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9" name="Google Shape;809;p1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0" name="Google Shape;810;p1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11" name="Google Shape;811;p1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12" name="Google Shape;812;p1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13" name="Google Shape;813;p1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4" name="Google Shape;814;p1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5" name="Google Shape;815;p1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6" name="Google Shape;816;p1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7" name="Google Shape;817;p1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8" name="Google Shape;818;p1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9" name="Google Shape;819;p1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0" name="Google Shape;820;p1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1" name="Google Shape;821;p1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2" name="Google Shape;822;p1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3" name="Google Shape;823;p1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4" name="Google Shape;824;p1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5" name="Google Shape;825;p1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6" name="Google Shape;826;p1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27" name="Google Shape;827;p1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8" name="Google Shape;828;p1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Google Shape;829;p1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Google Shape;830;p1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Google Shape;831;p1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2" name="Google Shape;832;p1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3" name="Google Shape;833;p1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4" name="Google Shape;834;p1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5" name="Google Shape;835;p1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6" name="Google Shape;836;p1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7" name="Google Shape;837;p1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8" name="Google Shape;838;p1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9" name="Google Shape;839;p1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40" name="Google Shape;840;p1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841" name="Google Shape;841;p1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1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1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1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1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1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1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1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1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1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51" name="Google Shape;851;p1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852" name="Google Shape;852;p1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1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1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1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1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1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1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2" name="Google Shape;862;p15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63" name="Google Shape;863;p15"/>
          <p:cNvSpPr txBox="1">
            <a:spLocks noGrp="1"/>
          </p:cNvSpPr>
          <p:nvPr>
            <p:ph type="body" idx="1"/>
          </p:nvPr>
        </p:nvSpPr>
        <p:spPr>
          <a:xfrm>
            <a:off x="4155275" y="1401575"/>
            <a:ext cx="31344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15"/>
          <p:cNvSpPr txBox="1">
            <a:spLocks noGrp="1"/>
          </p:cNvSpPr>
          <p:nvPr>
            <p:ph type="body" idx="2"/>
          </p:nvPr>
        </p:nvSpPr>
        <p:spPr>
          <a:xfrm>
            <a:off x="720000" y="1401575"/>
            <a:ext cx="31344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19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074" name="Google Shape;1074;p19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6" name="Google Shape;1076;p19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077" name="Google Shape;1077;p19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19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19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19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1" name="Google Shape;1081;p19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082" name="Google Shape;1082;p19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083" name="Google Shape;1083;p19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084" name="Google Shape;1084;p19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85" name="Google Shape;1085;p1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6" name="Google Shape;1086;p1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7" name="Google Shape;1087;p1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1088;p1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1089;p1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1090;p1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1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2" name="Google Shape;1092;p1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3" name="Google Shape;1093;p1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1094;p1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5" name="Google Shape;1095;p1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6" name="Google Shape;1096;p1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7" name="Google Shape;1097;p1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098" name="Google Shape;1098;p19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099" name="Google Shape;1099;p1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0" name="Google Shape;1100;p1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1" name="Google Shape;1101;p1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2" name="Google Shape;1102;p1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3" name="Google Shape;1103;p1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4" name="Google Shape;1104;p1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5" name="Google Shape;1105;p1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6" name="Google Shape;1106;p1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7" name="Google Shape;1107;p1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8" name="Google Shape;1108;p1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9" name="Google Shape;1109;p1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0" name="Google Shape;1110;p1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1" name="Google Shape;1111;p1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12" name="Google Shape;1112;p19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13" name="Google Shape;1113;p19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19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19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19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19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19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19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19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19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19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23" name="Google Shape;1123;p19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124" name="Google Shape;1124;p19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9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9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9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9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9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9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19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19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19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34" name="Google Shape;1134;p19"/>
          <p:cNvSpPr txBox="1">
            <a:spLocks noGrp="1"/>
          </p:cNvSpPr>
          <p:nvPr>
            <p:ph type="subTitle" idx="1"/>
          </p:nvPr>
        </p:nvSpPr>
        <p:spPr>
          <a:xfrm>
            <a:off x="721194" y="3419338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35" name="Google Shape;1135;p19"/>
          <p:cNvSpPr txBox="1">
            <a:spLocks noGrp="1"/>
          </p:cNvSpPr>
          <p:nvPr>
            <p:ph type="subTitle" idx="2"/>
          </p:nvPr>
        </p:nvSpPr>
        <p:spPr>
          <a:xfrm>
            <a:off x="721194" y="3851382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19"/>
          <p:cNvSpPr txBox="1">
            <a:spLocks noGrp="1"/>
          </p:cNvSpPr>
          <p:nvPr>
            <p:ph type="subTitle" idx="3"/>
          </p:nvPr>
        </p:nvSpPr>
        <p:spPr>
          <a:xfrm>
            <a:off x="3083534" y="3419338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37" name="Google Shape;1137;p19"/>
          <p:cNvSpPr txBox="1">
            <a:spLocks noGrp="1"/>
          </p:cNvSpPr>
          <p:nvPr>
            <p:ph type="subTitle" idx="4"/>
          </p:nvPr>
        </p:nvSpPr>
        <p:spPr>
          <a:xfrm>
            <a:off x="3083534" y="3851382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19"/>
          <p:cNvSpPr txBox="1">
            <a:spLocks noGrp="1"/>
          </p:cNvSpPr>
          <p:nvPr>
            <p:ph type="subTitle" idx="5"/>
          </p:nvPr>
        </p:nvSpPr>
        <p:spPr>
          <a:xfrm>
            <a:off x="5444680" y="3419338"/>
            <a:ext cx="18450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39" name="Google Shape;1139;p19"/>
          <p:cNvSpPr txBox="1">
            <a:spLocks noGrp="1"/>
          </p:cNvSpPr>
          <p:nvPr>
            <p:ph type="subTitle" idx="6"/>
          </p:nvPr>
        </p:nvSpPr>
        <p:spPr>
          <a:xfrm>
            <a:off x="5444680" y="3851382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9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141" name="Google Shape;1141;p19"/>
          <p:cNvSpPr txBox="1">
            <a:spLocks noGrp="1"/>
          </p:cNvSpPr>
          <p:nvPr>
            <p:ph type="subTitle" idx="7"/>
          </p:nvPr>
        </p:nvSpPr>
        <p:spPr>
          <a:xfrm>
            <a:off x="720606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42" name="Google Shape;1142;p19"/>
          <p:cNvSpPr txBox="1">
            <a:spLocks noGrp="1"/>
          </p:cNvSpPr>
          <p:nvPr>
            <p:ph type="subTitle" idx="8"/>
          </p:nvPr>
        </p:nvSpPr>
        <p:spPr>
          <a:xfrm>
            <a:off x="720606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19"/>
          <p:cNvSpPr txBox="1">
            <a:spLocks noGrp="1"/>
          </p:cNvSpPr>
          <p:nvPr>
            <p:ph type="subTitle" idx="9"/>
          </p:nvPr>
        </p:nvSpPr>
        <p:spPr>
          <a:xfrm>
            <a:off x="3082946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3"/>
          </p:nvPr>
        </p:nvSpPr>
        <p:spPr>
          <a:xfrm>
            <a:off x="3082946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19"/>
          <p:cNvSpPr txBox="1">
            <a:spLocks noGrp="1"/>
          </p:cNvSpPr>
          <p:nvPr>
            <p:ph type="subTitle" idx="14"/>
          </p:nvPr>
        </p:nvSpPr>
        <p:spPr>
          <a:xfrm>
            <a:off x="5444092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146" name="Google Shape;1146;p19"/>
          <p:cNvSpPr txBox="1">
            <a:spLocks noGrp="1"/>
          </p:cNvSpPr>
          <p:nvPr>
            <p:ph type="subTitle" idx="15"/>
          </p:nvPr>
        </p:nvSpPr>
        <p:spPr>
          <a:xfrm>
            <a:off x="5444092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21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221" name="Google Shape;1221;p21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222" name="Google Shape;1222;p21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3" name="Google Shape;1223;p21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224" name="Google Shape;1224;p21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21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21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21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229" name="Google Shape;1229;p21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230" name="Google Shape;1230;p21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231" name="Google Shape;1231;p21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32" name="Google Shape;1232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3" name="Google Shape;1233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4" name="Google Shape;1234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5" name="Google Shape;1235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6" name="Google Shape;1236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7" name="Google Shape;1237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8" name="Google Shape;1238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9" name="Google Shape;1239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0" name="Google Shape;1240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1" name="Google Shape;1241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2" name="Google Shape;1242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3" name="Google Shape;1243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4" name="Google Shape;1244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45" name="Google Shape;1245;p21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46" name="Google Shape;1246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7" name="Google Shape;1247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8" name="Google Shape;1248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9" name="Google Shape;1249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0" name="Google Shape;1250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1" name="Google Shape;1251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2" name="Google Shape;1252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3" name="Google Shape;1253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4" name="Google Shape;1254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5" name="Google Shape;1255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6" name="Google Shape;1256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7" name="Google Shape;1257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8" name="Google Shape;1258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259" name="Google Shape;1259;p21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260" name="Google Shape;1260;p21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21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21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21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21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21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21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21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21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21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70" name="Google Shape;1270;p21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71" name="Google Shape;1271;p21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21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21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21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21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21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21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21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81" name="Google Shape;1281;p21"/>
          <p:cNvSpPr txBox="1">
            <a:spLocks noGrp="1"/>
          </p:cNvSpPr>
          <p:nvPr>
            <p:ph type="body" idx="1"/>
          </p:nvPr>
        </p:nvSpPr>
        <p:spPr>
          <a:xfrm>
            <a:off x="720000" y="1401425"/>
            <a:ext cx="3113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2" name="Google Shape;1282;p2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83" name="Google Shape;1283;p21"/>
          <p:cNvSpPr>
            <a:spLocks noGrp="1"/>
          </p:cNvSpPr>
          <p:nvPr>
            <p:ph type="pic" idx="2"/>
          </p:nvPr>
        </p:nvSpPr>
        <p:spPr>
          <a:xfrm>
            <a:off x="4235797" y="1401430"/>
            <a:ext cx="3054000" cy="3054900"/>
          </a:xfrm>
          <a:prstGeom prst="roundRect">
            <a:avLst>
              <a:gd name="adj" fmla="val 29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  <p:sldLayoutId id="2147483663" r:id="rId6"/>
    <p:sldLayoutId id="2147483665" r:id="rId7"/>
    <p:sldLayoutId id="2147483667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8CA91101-150C-9AF5-3275-9C0C482B83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25076" y="798728"/>
            <a:ext cx="614543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dirty="0">
                <a:solidFill>
                  <a:schemeClr val="accent3">
                    <a:lumMod val="10000"/>
                  </a:schemeClr>
                </a:solidFill>
              </a:rPr>
              <a:t>Green Sky Games</a:t>
            </a:r>
            <a:endParaRPr sz="54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770203" y="3936836"/>
            <a:ext cx="6255176" cy="4635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 </a:t>
            </a:r>
            <a:r>
              <a:rPr lang="en-US" b="1" dirty="0" err="1"/>
              <a:t>Bidhan</a:t>
            </a:r>
            <a:r>
              <a:rPr lang="en-US" b="1" dirty="0"/>
              <a:t> / 2 Todd / 2+Alex / 3 Mark / 4 Shan / 5 Hengyi / 6 Liz</a:t>
            </a:r>
            <a:endParaRPr b="1"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0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0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 descr="A green letter g on a black background&#10;&#10;AI-generated content may be incorrect.">
            <a:extLst>
              <a:ext uri="{FF2B5EF4-FFF2-40B4-BE49-F238E27FC236}">
                <a16:creationId xmlns:a16="http://schemas.microsoft.com/office/drawing/2014/main" id="{49F2B399-1576-58EA-4A7C-E4694A7A8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703" y="1270428"/>
            <a:ext cx="1954803" cy="22739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ACE8C1A1-FD55-0E93-ADFA-9EADB6E8D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8F84E34A-3E07-D0CE-3415-8B2951085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Choose different options for character stats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None</a:t>
            </a: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Background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EB627F02-52F4-1604-DDA0-495AC26E1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698151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2: Character creator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9081EEED-C143-6CE4-9868-7537A0974F27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22765C96-5281-1021-4962-C3F88AD6AF23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96DC9A4F-F99F-BA03-B25E-E8F166B70F3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B769E8AC-DCD1-EFEF-6313-357B5FB25B3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7BB997AD-963F-2F74-AFB2-9410BD0D1BF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874B25DD-FF84-225B-E282-54FF47DE3BE6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62332C29-01F8-7EF1-F1F1-C306BD1E0B3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A28AA91-E6D4-3340-03D1-93BEE5EC169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B08AFD9-CBBE-1F2B-92FD-FEE4387D8AF7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96B76D5-C626-F6A9-A924-4CBF53588C4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2E34ABD0-ED01-FE67-5996-A8A2E0D6D42C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EE5BE10A-EED8-A9D3-4095-3E198BAFD2B8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DDDE5496-843A-9514-74B6-166E9414B1B2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CE747261-85C0-A8DF-2439-713265302C02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FD8F9210-E97B-66C4-358D-D8D3E57AD8B7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AD65C20D-033E-8B3C-4C45-6DE352C37ACA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A622666-6345-D0AA-17D3-DF453EFEC7DD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3E96DCB-5663-E29B-F2CD-24E636C3109D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E66DEB49-EAFD-630F-70D6-6355CD72140A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A2512925-400F-9346-5959-7F6A94BCBD8A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95031F2D-8230-7CC8-65C8-0D820504B1CB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A55F742A-4C2E-AA12-5F6A-229C3ADA12D4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4BBBC1-653B-2442-4049-62F9BE648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C087B85-CF49-7E58-CAFD-A432BE2F5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75775578-8478-C5BC-2140-48998BD7E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37AEDD69-47C2-C24B-6BC3-B8A1183EE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Full screen dialogue that displays the start to the storyline.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Text on screen.</a:t>
            </a: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Simple presentation of the prologue of the story.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75EE4438-97B9-F99C-73CD-02D66697A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4" y="584338"/>
            <a:ext cx="701476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3: Prologue to game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AE7C895C-F743-A5DD-AAF2-38F11F7CCB02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357FAC8-21D0-30E9-9551-36B7DFAB8840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8ECF0977-6CBD-B107-3D99-D93C161CAD13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19266A7-9C1C-D8EB-92E9-B4934C60C2D4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342F0C2-E363-4B07-A1DA-70E0AE1065C4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C8B1F128-1005-35EE-7E61-DD82E58A097E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A0C56A6-56DB-9A9F-E9B9-DABF48955B2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5A4C7A2-3F39-54FA-9125-59336D82FDA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8E41442-9452-F356-0DC4-231B39FB667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A653A7A9-8D84-FDAD-DD5D-3402C2223A86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5DE2252D-A7CD-4B24-9C8B-889698E91EA3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A3EBE716-B6EB-98AA-396A-B0C9947B8D47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74B6050E-317B-FEF5-D092-1DEC17BE680B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CFD78E9C-546B-E0B2-3BF0-74E34F991385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D973D796-788E-192F-AEE8-9CE783AF31A9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A2CB6067-35D1-4806-365F-B3FAE0EE0772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AD82C1C-AF87-85DA-3D04-85E981C7CFF6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713A5A2-81B2-5254-B46A-F3EC44D99745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094D12F5-9C73-461C-046B-845D5C9B6D64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617C1125-511C-EFB3-CB83-89914D9471C9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1E90121B-C7DD-8ED8-59D4-E67A01E2BD1B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EE9D3A82-D64B-ED7A-02BF-E5CC852EB563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A50EED-C0C8-DE4E-5638-D08CD7589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11ABE11-2C19-C943-CB8E-AE0A80793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2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C57EAFE1-7593-B37A-3E5B-5DE316F74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15290C0C-F4EF-0B57-1996-18EB59097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Navigation and combat controls are shown on screen and a direction is given to the first NPC encounter.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Text and arrows written on the ground.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Dialogue boxes had with the tutorial NPC.</a:t>
            </a: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The first encounter is designed to demonstrate combat to the player before they move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All levels from this point onward can be returned to at will.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822BCA1F-ACF1-F5B9-867E-510566A589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714776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4:Load tutorial scene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482EBE86-1F85-30E1-BC68-BA0EAAA1FD54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B5847910-8994-D047-EAAC-651660CDCA12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BF59CBF3-9F90-1A2B-91CD-4B53D1754401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7039108-EFB1-6D8E-EC89-B594F7D57F32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9EBA7723-563E-6BA0-D81D-4631AAB8E030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17CFB446-110C-E092-25B5-2EC34C4EFABD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A9C4832D-D5A3-DDB0-9D11-D89E055E4CAB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73665A9-476C-CB78-6EDB-67F2F0B8ADC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21677595-E882-4474-2EC7-171F3F2DD215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9AA1569-EDE8-0166-DC94-89569C409C4B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04EC4428-6DED-0FE4-5111-FA2D0E7353A5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CA82F898-8EE8-7162-50D1-65F50F24283E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9EB3106D-C9DF-38AE-7772-2A57360121C1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9DCD11CB-19E7-6322-F580-3B8FDC95C260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3F628672-F13E-D51B-8640-BA1C33890123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C2C4AD75-5FD3-47C8-7751-94BC9682D834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5408294-FD88-0139-6FC3-C612CD503E78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9844BF5-D926-654F-D25C-0C0C7BC6C95C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362038D7-3923-B53F-49EC-FDEA1EB0B404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5B8EC88A-1555-1D47-9242-3F99AA2CE3F5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47AB0B5B-8EB1-1645-57AB-0DB65B742B75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8DB9055F-FEFE-B14F-D528-D0B53397A0CF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CB2328-26C4-8532-09C8-0242AEB8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58CC13A-126B-DD2D-87AD-A09FB844A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9ADA54D0-777D-63F6-5C32-204FB7CD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872A45E6-84FD-00E6-720F-5CD212240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Moving through the passageway allows the player to enter the next area.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Exploring this area to find the other NPCs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Multiple NPCs will be available for dialogue interactions.</a:t>
            </a: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Several of these NPCs will be able to provide clues to the player.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These clues may not be obvious and must be read from the text.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E9B785D7-7CCC-456B-9115-D6CADFF52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702307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5: Load forest scene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21ABE46D-B53B-0659-7D33-C30C03718DEE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63F3C04B-DFF2-6883-2369-CE96DAD5FD8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84D86C30-6BD1-A7A5-4F46-2FA5B384FC59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B47D83D5-45B3-E26C-FA8C-73C8028D029D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E8CF5EA-83DF-D923-D5F4-7E39C6BFD073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05E66FB5-1272-9AFA-E384-D03820F54C7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AB5973B-2291-AE50-EC13-C88247F7F96E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F4E2B26-7A1F-3804-DF6D-67D18556B8DA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A73B7C83-2AE3-4766-6A57-A564114C8043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84315253-A5A9-0788-E1CC-20B903F987BF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C28FFE54-52FE-A443-4999-6558910E459E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BE4736AF-2FF8-E222-5F53-3B10C3410D5E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410FD256-4A6D-95A6-C8DB-3CE703F886B8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ADCEF126-1E61-FDD1-7DC3-E6548E225443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00A9FBB7-FE0A-421D-C366-1A241E94DA52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E8F87D73-5F37-C750-93D6-95A1F7F0BC64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DF41826-1CD8-AA7F-1DA4-6B3531E0D96C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FEEBBEC-1899-F7B5-AC50-701171E750BD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50C5D40B-AE39-228A-20F1-CB8A9A8246E3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1A639443-0B16-76AE-3B74-4E688DE39852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E2F8D5B3-802A-ED95-44EA-D2158E310D92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6740B53B-F347-6E30-D383-E89275A93D2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4896C4-EB97-1119-BD7E-5C472B53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956A8350-CDB5-91C0-8B3D-A50AA95A7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1D87780B-B939-6099-AE57-837ED6010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5DFEDA7A-08BC-994B-1FDC-B9A0E46D4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Navigation through the forest and around the lake to find additional NPCs.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Mercury is the closest planet to the Sun and the smallest one in the entire Solar System</a:t>
            </a: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Mercury is the closest planet to the Sun and the smallest one in the entire Solar System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73EB2A72-FBDE-E8A0-974A-C947729BB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6: Load lake scene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B90D78DA-40DF-2D95-F56E-C9CC79E1EE8C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9C1BDC2D-0FB6-ECAC-DC56-BC621B51E533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FA504A3E-5E7F-E2BA-466F-6A20A5094EE9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6CDE61D-EDC2-59CB-F938-790E045F425C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DC9D47F3-CE0F-0C94-9AA4-39D3328E3149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BB8F2958-7B5B-19E1-AA59-BD741BBA8EAA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B450F3CE-A4C4-F3B4-D623-F5949008F5E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672CE9-64D4-528B-2B84-4021F4EEC7A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32F6B7AF-3C53-9D0F-170A-DABCEA270A4C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28BB5ED-1E96-0AB4-2E5C-8619AE5C74C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8E8B6368-B816-63A4-9681-BD6BFECEC126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AA4A00E4-FE69-F0B5-18F5-387EE306702B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BE152625-994E-2AAA-DD95-E494DBB5824F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B2B7EBE4-C4D2-9FB3-907B-4C9442184EB9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2110D1F7-ABF0-AE80-3CBF-17B8B795C203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3CB461B6-14E2-B932-25FF-DC3A7AF32FCF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6587475-6A6C-2315-C4EF-6824049FF650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AC3E5E7-553F-1713-FD51-19DEC20CE1F5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AC7A4680-0018-36A6-434A-CB6B8D284180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7CE67D1D-B684-858C-034C-D4AA9C8B7E73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3D0031E1-D819-B7DD-99B8-2407D543BC02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365F6DC5-0484-75DA-4A63-2DED21E685B8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5F33CB9-8C26-DA82-0897-B8ED17C04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57E9808-6E6E-864D-0D04-F6BC001F7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1B3AA83D-CD96-D7C4-8356-47A30EEA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F4528A01-D209-276A-2E6D-347284021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An isolated area with only one NPC.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Speaking with the NPC about his task in the forest.</a:t>
            </a: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Mercury is the closest planet to the Sun and the smallest one in the entire Solar System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288EBBE4-A3AF-BC35-6866-A620615C1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7: Load Lumberyard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E82631A5-B757-B38F-00AD-B21916D88D05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240294E3-AD7C-9736-63C4-9A515CBB883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56C6687A-25E5-3663-F5F9-94E5DFAC3DE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C69F0E95-2F23-B1B1-EFF3-85A2EE6B167E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297CC560-395C-1121-D544-038F04BECB4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01B5130D-A11C-2A4D-A811-6873455A56EC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D75E370-6ED8-825E-BB50-87F1556E8D8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B421CBB-09BA-D5A0-62C6-B14B9D167797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9059795-975B-7CBD-845C-BF7717192CAB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C56F501-68A2-D0B2-78E5-126A880A14BF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5944906B-3657-D212-4AA4-4C8A7E64E593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00E98375-29E3-C1F6-D352-E8337E2E918F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E47A6170-DB56-9C4D-F70F-572BC828D50C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DC0CD2CD-864F-610A-3F4C-A13EA9D009CA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02975FDE-37A3-A7AC-D39B-EB8B02BAD2E9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AE5AF487-F7BF-8991-7E02-D1ED35FD40AB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DE34A93-C91C-9255-4B77-BF1A1EAE9B5E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38CF03A-6CBF-926D-DE41-FAAC38E9EFC8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62DA57DF-9654-3EBF-B3E9-EFD72451A966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005C8005-3E1C-03C7-1748-76223A207BC3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814BF518-4CC7-D787-F38E-D21D823B82E8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88FB2802-07B0-34BA-126A-207030BA9C7F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CD43CC-D012-96F5-B127-6219BBCB5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05B841C-0F12-0436-74CF-AE72CF79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660BA1C3-4128-4D6B-5B1D-9B0BD5C7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57C13FB6-159F-DDA1-F21D-4B7DE393A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Full screen dialogue box appears after win conditions are met.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Text on screen that explains ending achieved by the player.</a:t>
            </a: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Three possible endings are planned depending on what has been achieved.</a:t>
            </a: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B135578D-CA0D-898C-A1D3-98B429928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8: Victory screens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E63467AE-36AB-76A9-5556-F44CC3ED0410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7E03C94-361B-CAC3-9407-10988273CE7E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09C76A3E-5AAD-E64A-64D1-ECCB2150E15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5401E684-384E-9A04-BC34-D09D4001062F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4C69586C-0059-A0A9-69F1-70A1A5BC0F9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A1DC2082-C9E7-35E1-1F2C-3EEAA2B62CC9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FF4A9502-5CBF-9811-7716-549A13FC0F6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76113C5A-8A4E-A63E-347A-97E4A5361EC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EADCFDA3-F471-BC7C-4EA7-3B5FD60F4818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FF5E0981-8903-513D-8B88-CE7403F86C8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4624508F-08B6-7BB2-C4F0-65D31DDC5E85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23FB0369-B363-AE71-0E12-20E77BA91CFE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0C955900-A164-367E-BD47-087446864242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D760BE8E-E68F-E85E-B717-F2571F9AD5A1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BB13828F-2084-A98C-4DA2-7FCF5BB5BF56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147154E1-8F57-C275-AA40-278A6D271B53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5898A1-8D09-41C0-7049-28486DFFB5C1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53ADD58-7B75-D92C-7B14-BE680D72DFED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E378442B-E932-05B6-6C5A-0C6545B8A48E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7F6F087E-4B63-8033-27FB-5E73D561DE91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2698F4B4-5810-E108-B281-8F78D55AF256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110CAD9E-B840-48D7-624B-584D2AD1FAA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65849B-267A-0D14-762B-B50152F9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16BD8F5-6447-FE2B-8167-BF4BFCF2C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>
          <a:extLst>
            <a:ext uri="{FF2B5EF4-FFF2-40B4-BE49-F238E27FC236}">
              <a16:creationId xmlns:a16="http://schemas.microsoft.com/office/drawing/2014/main" id="{BFE2F3CD-4214-800B-315B-41F36338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151EBAA2-0957-EEEC-E540-74A440AE4CD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>
            <a:extLst>
              <a:ext uri="{FF2B5EF4-FFF2-40B4-BE49-F238E27FC236}">
                <a16:creationId xmlns:a16="http://schemas.microsoft.com/office/drawing/2014/main" id="{B2BFC5C3-ACFD-84A1-0B3D-D85131835CB9}"/>
              </a:ext>
            </a:extLst>
          </p:cNvPr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>
            <a:extLst>
              <a:ext uri="{FF2B5EF4-FFF2-40B4-BE49-F238E27FC236}">
                <a16:creationId xmlns:a16="http://schemas.microsoft.com/office/drawing/2014/main" id="{A9487955-01F0-1799-C6CA-6507113D4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28" y="2728275"/>
            <a:ext cx="5394545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3">
                    <a:lumMod val="10000"/>
                  </a:schemeClr>
                </a:solidFill>
              </a:rPr>
              <a:t>Data Flow Diagrams</a:t>
            </a:r>
          </a:p>
        </p:txBody>
      </p:sp>
      <p:sp>
        <p:nvSpPr>
          <p:cNvPr id="1759" name="Google Shape;1759;p33">
            <a:extLst>
              <a:ext uri="{FF2B5EF4-FFF2-40B4-BE49-F238E27FC236}">
                <a16:creationId xmlns:a16="http://schemas.microsoft.com/office/drawing/2014/main" id="{2211A46C-B3B1-11F0-631C-81231008D0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528" y="4043315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</p:txBody>
      </p:sp>
      <p:sp>
        <p:nvSpPr>
          <p:cNvPr id="1760" name="Google Shape;1760;p33">
            <a:extLst>
              <a:ext uri="{FF2B5EF4-FFF2-40B4-BE49-F238E27FC236}">
                <a16:creationId xmlns:a16="http://schemas.microsoft.com/office/drawing/2014/main" id="{5A066C3C-39CC-F7C1-860A-9EA5A6F313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61" name="Google Shape;1761;p33">
            <a:extLst>
              <a:ext uri="{FF2B5EF4-FFF2-40B4-BE49-F238E27FC236}">
                <a16:creationId xmlns:a16="http://schemas.microsoft.com/office/drawing/2014/main" id="{0B5FA613-DA88-C04D-8FF1-AEF566681467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B3CD3DA9-5AA4-80D7-7E1C-7280DA0AE5EC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0385DBD-A944-5C8E-FFBB-EB716066D1A7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EE27E4F1-E0D2-7477-26DB-178C69ADD3FE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EB56C4AF-0D10-B899-B2A7-FB3AE7E75389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>
            <a:extLst>
              <a:ext uri="{FF2B5EF4-FFF2-40B4-BE49-F238E27FC236}">
                <a16:creationId xmlns:a16="http://schemas.microsoft.com/office/drawing/2014/main" id="{81236ECA-A007-93F0-A355-E32E15872946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253898F0-2CE7-851D-F43A-182BCC06667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B50F76FF-D202-958D-20A9-A30826506AC9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ED570D3B-4D51-938E-D7A9-7C0AD764A42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CA5DF7AD-7263-5B63-DDE4-8CDF7DECF0E9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>
            <a:extLst>
              <a:ext uri="{FF2B5EF4-FFF2-40B4-BE49-F238E27FC236}">
                <a16:creationId xmlns:a16="http://schemas.microsoft.com/office/drawing/2014/main" id="{975F99DB-2C69-0883-D575-F5A9987115D3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>
              <a:extLst>
                <a:ext uri="{FF2B5EF4-FFF2-40B4-BE49-F238E27FC236}">
                  <a16:creationId xmlns:a16="http://schemas.microsoft.com/office/drawing/2014/main" id="{3B9ABBE8-4ED3-1DB9-FA30-A6B35D7B2DE9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>
                <a:extLst>
                  <a:ext uri="{FF2B5EF4-FFF2-40B4-BE49-F238E27FC236}">
                    <a16:creationId xmlns:a16="http://schemas.microsoft.com/office/drawing/2014/main" id="{6219392E-058D-DACA-234F-356223A650FB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>
                <a:extLst>
                  <a:ext uri="{FF2B5EF4-FFF2-40B4-BE49-F238E27FC236}">
                    <a16:creationId xmlns:a16="http://schemas.microsoft.com/office/drawing/2014/main" id="{01360BCC-8196-0BD3-BD09-EE772E98B151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>
              <a:extLst>
                <a:ext uri="{FF2B5EF4-FFF2-40B4-BE49-F238E27FC236}">
                  <a16:creationId xmlns:a16="http://schemas.microsoft.com/office/drawing/2014/main" id="{64DFBA50-A847-6AB5-9EDB-CA87C0BE4BD4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>
              <a:extLst>
                <a:ext uri="{FF2B5EF4-FFF2-40B4-BE49-F238E27FC236}">
                  <a16:creationId xmlns:a16="http://schemas.microsoft.com/office/drawing/2014/main" id="{E88F18D8-0280-C983-830B-4A798BAF1EE8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20B7F65-ACAF-3B47-B90D-2A73A607C295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33DE37D-8A57-CBA0-E83D-1399B5B077AA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>
              <a:extLst>
                <a:ext uri="{FF2B5EF4-FFF2-40B4-BE49-F238E27FC236}">
                  <a16:creationId xmlns:a16="http://schemas.microsoft.com/office/drawing/2014/main" id="{812466DE-4ED2-789C-0D2B-0D758345856C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>
              <a:extLst>
                <a:ext uri="{FF2B5EF4-FFF2-40B4-BE49-F238E27FC236}">
                  <a16:creationId xmlns:a16="http://schemas.microsoft.com/office/drawing/2014/main" id="{2CEE2B77-DC54-AD1D-8C14-D0481004AE48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>
                <a:extLst>
                  <a:ext uri="{FF2B5EF4-FFF2-40B4-BE49-F238E27FC236}">
                    <a16:creationId xmlns:a16="http://schemas.microsoft.com/office/drawing/2014/main" id="{26118A6B-845A-D0A7-792D-773A20C7246C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>
                <a:extLst>
                  <a:ext uri="{FF2B5EF4-FFF2-40B4-BE49-F238E27FC236}">
                    <a16:creationId xmlns:a16="http://schemas.microsoft.com/office/drawing/2014/main" id="{7B4A7AF1-CA87-354E-A121-23DDFEAFFFD5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02EEACB-4075-9EE5-A3FB-D26521BDD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dirty="0"/>
          </a:p>
        </p:txBody>
      </p:sp>
      <p:grpSp>
        <p:nvGrpSpPr>
          <p:cNvPr id="2789" name="Google Shape;2789;p5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8A9B270-F617-F395-2A82-D51111F7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pic>
        <p:nvPicPr>
          <p:cNvPr id="4" name="Picture 3" descr="A diagram of a button input&#10;&#10;AI-generated content may be incorrect.">
            <a:extLst>
              <a:ext uri="{FF2B5EF4-FFF2-40B4-BE49-F238E27FC236}">
                <a16:creationId xmlns:a16="http://schemas.microsoft.com/office/drawing/2014/main" id="{336B1417-FEE3-4216-56C4-1D698CC48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71" y="1990693"/>
            <a:ext cx="4977158" cy="19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6115FDA7-6A67-D152-D603-8E7C12CB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FF8ED377-3DE6-93DE-1579-CD569DCBB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DIAGRAM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6DBBF81B-F99D-C9CF-82C6-228972186831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AE085A7-8C8F-9702-EAC8-A43DEA4F71CA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1BC251-C681-DFA5-3A43-A12BE090B7D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09C7A19-350C-C1AB-D84B-09E30FE4D8E9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ADCDA77-A02B-57E2-9204-859561A4007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11534E24-C9A1-9B6A-C2B3-72443938E97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2F26BA3-EC9B-4B19-977A-4B10F354CBD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463297F-3D30-AD53-E01E-A201248F3699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C73889A-C731-82F7-8787-6867E79759E3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F01C03D-B1BE-6EA4-3031-D0FDB912082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5531978D-2378-F579-27CA-741CA5358F47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B654315F-17EA-057E-8769-7651A462EA14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74DE035D-C2FC-A26B-4788-BD5ED3BF179F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CA27CB46-3F80-0657-2EC3-52F7656AE379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343F98DA-7A4B-D868-9450-91E7375D0589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BAE87D6B-AD19-6FA0-816C-6B3947E0D93C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1F36135-C6EA-384B-8393-888C77AEEE52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480B56-E9C7-4A40-5B28-825FAF8C9720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BF2704FB-DC1A-0BEC-7C94-889D134B8A92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F5B37C8F-5BF9-4CC0-C6A8-4E8F8910E877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7461F913-F600-4557-4200-7C9855137D4A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D7144882-0431-62B0-9C0B-920CAA06ACC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D9AB7FA-CAB8-080A-6839-9AFC750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DB608FE2-9CF5-1B43-C209-F6636E523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935" y="1346272"/>
            <a:ext cx="5652298" cy="32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DF5EF899-BCF2-A3CE-0A1F-155FD3CB1C6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/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967198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Game 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</a:rPr>
              <a:t>Story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759" name="Google Shape;1759;p33"/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9988BF76-4FEB-562D-67DF-72F35B9AE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>
          <a:extLst>
            <a:ext uri="{FF2B5EF4-FFF2-40B4-BE49-F238E27FC236}">
              <a16:creationId xmlns:a16="http://schemas.microsoft.com/office/drawing/2014/main" id="{4F911166-186E-2BA4-5F66-84333058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6BE30C7B-5763-AC77-7DF9-2E834661CD3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>
            <a:extLst>
              <a:ext uri="{FF2B5EF4-FFF2-40B4-BE49-F238E27FC236}">
                <a16:creationId xmlns:a16="http://schemas.microsoft.com/office/drawing/2014/main" id="{BEFB8338-A3F8-E350-DB8B-08AA751E49FF}"/>
              </a:ext>
            </a:extLst>
          </p:cNvPr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>
            <a:extLst>
              <a:ext uri="{FF2B5EF4-FFF2-40B4-BE49-F238E27FC236}">
                <a16:creationId xmlns:a16="http://schemas.microsoft.com/office/drawing/2014/main" id="{EAE636E3-7095-4A6D-91F3-0CB7DA8004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28" y="2448875"/>
            <a:ext cx="5394545" cy="1508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dirty="0">
                <a:solidFill>
                  <a:schemeClr val="accent3">
                    <a:lumMod val="10000"/>
                  </a:schemeClr>
                </a:solidFill>
              </a:rPr>
              <a:t>Global </a:t>
            </a:r>
            <a:r>
              <a:rPr lang="en-US" altLang="zh-CN" sz="4400" dirty="0">
                <a:solidFill>
                  <a:schemeClr val="accent3">
                    <a:lumMod val="10000"/>
                  </a:schemeClr>
                </a:solidFill>
              </a:rPr>
              <a:t>Use Case</a:t>
            </a:r>
            <a:endParaRPr lang="en-US" sz="44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759" name="Google Shape;1759;p33">
            <a:extLst>
              <a:ext uri="{FF2B5EF4-FFF2-40B4-BE49-F238E27FC236}">
                <a16:creationId xmlns:a16="http://schemas.microsoft.com/office/drawing/2014/main" id="{77941646-958C-A103-5993-DB8926C997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528" y="4043315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760" name="Google Shape;1760;p33">
            <a:extLst>
              <a:ext uri="{FF2B5EF4-FFF2-40B4-BE49-F238E27FC236}">
                <a16:creationId xmlns:a16="http://schemas.microsoft.com/office/drawing/2014/main" id="{6EE13354-B958-F64A-7E24-D6C1719E6A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761" name="Google Shape;1761;p33">
            <a:extLst>
              <a:ext uri="{FF2B5EF4-FFF2-40B4-BE49-F238E27FC236}">
                <a16:creationId xmlns:a16="http://schemas.microsoft.com/office/drawing/2014/main" id="{B822E21C-A1B7-DEBF-A119-DD08317BFD8B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42EAC84-8E88-6F57-1D69-8FA7B6641F1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C90EC139-33A1-0132-47A0-3294D06A81CE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CEA6F74-CA4F-72C3-3D63-9F4C6C9C8FE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6AFC222-5C31-FC00-F55B-E27685DFAA83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>
            <a:extLst>
              <a:ext uri="{FF2B5EF4-FFF2-40B4-BE49-F238E27FC236}">
                <a16:creationId xmlns:a16="http://schemas.microsoft.com/office/drawing/2014/main" id="{15B6407F-DDA5-87C5-7BA2-96DC3350FC9A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36545ABA-A74F-71CF-E124-D9F9238AA1DB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E7D385B1-EC40-09C4-E514-7F08DDBB3A1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EE2C29EC-AEA4-256E-9599-CB7A628C9ED6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7309B07A-44C4-678E-CD9C-62C434B1E2C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>
            <a:extLst>
              <a:ext uri="{FF2B5EF4-FFF2-40B4-BE49-F238E27FC236}">
                <a16:creationId xmlns:a16="http://schemas.microsoft.com/office/drawing/2014/main" id="{004AB945-5602-BB7D-8C0F-B56F0C3B036B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>
              <a:extLst>
                <a:ext uri="{FF2B5EF4-FFF2-40B4-BE49-F238E27FC236}">
                  <a16:creationId xmlns:a16="http://schemas.microsoft.com/office/drawing/2014/main" id="{35A691E6-9563-37D4-EDEE-4979C4BB7DAB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>
                <a:extLst>
                  <a:ext uri="{FF2B5EF4-FFF2-40B4-BE49-F238E27FC236}">
                    <a16:creationId xmlns:a16="http://schemas.microsoft.com/office/drawing/2014/main" id="{06CAEEC7-EAA0-252C-CB42-310C9DDD9973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>
                <a:extLst>
                  <a:ext uri="{FF2B5EF4-FFF2-40B4-BE49-F238E27FC236}">
                    <a16:creationId xmlns:a16="http://schemas.microsoft.com/office/drawing/2014/main" id="{6068F490-A23B-B7C0-5306-0FEC432BCEE7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>
              <a:extLst>
                <a:ext uri="{FF2B5EF4-FFF2-40B4-BE49-F238E27FC236}">
                  <a16:creationId xmlns:a16="http://schemas.microsoft.com/office/drawing/2014/main" id="{B05580ED-D85E-9DD8-5B10-84B49B89D78B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>
              <a:extLst>
                <a:ext uri="{FF2B5EF4-FFF2-40B4-BE49-F238E27FC236}">
                  <a16:creationId xmlns:a16="http://schemas.microsoft.com/office/drawing/2014/main" id="{2F43867E-6AF6-6B4C-F6FA-D6E5940D6271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AD15518-8A0C-D02B-7DE9-15FBE80C7D23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388B3A3-6B13-6431-1342-84052A1C3451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>
              <a:extLst>
                <a:ext uri="{FF2B5EF4-FFF2-40B4-BE49-F238E27FC236}">
                  <a16:creationId xmlns:a16="http://schemas.microsoft.com/office/drawing/2014/main" id="{837A626D-F31D-103F-9A54-8FECA6FC9E2C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>
              <a:extLst>
                <a:ext uri="{FF2B5EF4-FFF2-40B4-BE49-F238E27FC236}">
                  <a16:creationId xmlns:a16="http://schemas.microsoft.com/office/drawing/2014/main" id="{CB00151A-739C-77CE-A541-19730B1BCE2D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>
                <a:extLst>
                  <a:ext uri="{FF2B5EF4-FFF2-40B4-BE49-F238E27FC236}">
                    <a16:creationId xmlns:a16="http://schemas.microsoft.com/office/drawing/2014/main" id="{BC9A7E4B-FCFA-421E-4180-5AD9868674A7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>
                <a:extLst>
                  <a:ext uri="{FF2B5EF4-FFF2-40B4-BE49-F238E27FC236}">
                    <a16:creationId xmlns:a16="http://schemas.microsoft.com/office/drawing/2014/main" id="{952508CE-D78A-4605-4337-F8450F212219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39C2C8C-AAD6-8B3F-FF20-34A33AA3B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BDF2FE91-7D90-2617-B5D4-AAB86D8D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715BAB16-2E2B-D093-9D5B-188A859C3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55112AC8-8CF7-BECF-4453-D73CE6EE7E53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902D366-0C3C-AF4F-A65C-1850392963C0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041D3B7-C21D-272D-58A3-8CD2C53F952A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9DA1EB3-55E5-EF76-0CAA-B5A1274EE6CD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74EC82D-7704-5811-3D97-F526AB217934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A86ED502-7338-76E6-DD08-E0DDA1EF4B96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FD2766B-2D46-C536-AC0E-7ADE205502B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008FC00-E19F-D448-B401-EC07CD4AEDA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EF827BC-B657-8222-8DF5-BB298969FF82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7EEE701-D03B-938E-87CA-7492350E59E0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05604D4F-78E4-7F28-6B2C-FBC7825B3E14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FB5C6919-B476-6CA4-9DF8-7AA261A168A8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71FE37C2-7BAE-2DCC-4D47-506AF062F2A3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C939F4D3-4F1C-53CB-3AA6-DB5841F116F6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486AC260-941D-2934-64AE-77BBC7255F84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BAEAC967-F008-75AD-E334-18EEAEE08832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EAAE1C-8B82-50A9-46F4-29CCED5B5829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EF96FB-C28C-9F7C-41FA-C6C8E0708F59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5A32D8B4-734B-67F0-1DB4-EAF346E4C20E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6F153154-84B6-29E6-A3F5-124507594EFF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3619F066-43FC-6C58-1C2C-AA9F37103EEB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7801760D-5EDD-D025-CAE9-4F3F3976B504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768ED9E-E5DE-E431-4B66-5C5EF7F9E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>
          <a:extLst>
            <a:ext uri="{FF2B5EF4-FFF2-40B4-BE49-F238E27FC236}">
              <a16:creationId xmlns:a16="http://schemas.microsoft.com/office/drawing/2014/main" id="{92749CDF-3E83-AD84-C715-C3D81AE5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889F2091-8A8C-CB66-6B4C-7F1071CC64F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>
            <a:extLst>
              <a:ext uri="{FF2B5EF4-FFF2-40B4-BE49-F238E27FC236}">
                <a16:creationId xmlns:a16="http://schemas.microsoft.com/office/drawing/2014/main" id="{BC1A8F66-76B9-505A-20EA-C10097AF1502}"/>
              </a:ext>
            </a:extLst>
          </p:cNvPr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>
            <a:extLst>
              <a:ext uri="{FF2B5EF4-FFF2-40B4-BE49-F238E27FC236}">
                <a16:creationId xmlns:a16="http://schemas.microsoft.com/office/drawing/2014/main" id="{DCF9D871-1674-4743-83B5-D81A67862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28" y="2448875"/>
            <a:ext cx="5909472" cy="1508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4400" dirty="0">
                <a:solidFill>
                  <a:schemeClr val="accent3">
                    <a:lumMod val="10000"/>
                  </a:schemeClr>
                </a:solidFill>
              </a:rPr>
              <a:t>Individual</a:t>
            </a:r>
            <a:r>
              <a:rPr lang="en-US" sz="4400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accent3">
                    <a:lumMod val="10000"/>
                  </a:schemeClr>
                </a:solidFill>
              </a:rPr>
              <a:t>Use Case</a:t>
            </a:r>
            <a:endParaRPr lang="en-US" sz="44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759" name="Google Shape;1759;p33">
            <a:extLst>
              <a:ext uri="{FF2B5EF4-FFF2-40B4-BE49-F238E27FC236}">
                <a16:creationId xmlns:a16="http://schemas.microsoft.com/office/drawing/2014/main" id="{FB6E4D8E-CE7F-4331-92D4-47E61BDC4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528" y="4043315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760" name="Google Shape;1760;p33">
            <a:extLst>
              <a:ext uri="{FF2B5EF4-FFF2-40B4-BE49-F238E27FC236}">
                <a16:creationId xmlns:a16="http://schemas.microsoft.com/office/drawing/2014/main" id="{A64B737D-997E-09EC-A96E-88D2A41112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6</a:t>
            </a:r>
            <a:endParaRPr dirty="0"/>
          </a:p>
        </p:txBody>
      </p:sp>
      <p:grpSp>
        <p:nvGrpSpPr>
          <p:cNvPr id="1761" name="Google Shape;1761;p33">
            <a:extLst>
              <a:ext uri="{FF2B5EF4-FFF2-40B4-BE49-F238E27FC236}">
                <a16:creationId xmlns:a16="http://schemas.microsoft.com/office/drawing/2014/main" id="{B8B1E170-75F3-8C52-F353-662A58E3C37C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AFE200FA-028F-304E-5E76-29A1161B800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ADDADF61-23EA-92D4-546B-0AD3A7857773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C1548C08-A538-7115-DA83-901C0B4740AC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72FFCB2D-8329-0E19-D079-7139D9B3321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>
            <a:extLst>
              <a:ext uri="{FF2B5EF4-FFF2-40B4-BE49-F238E27FC236}">
                <a16:creationId xmlns:a16="http://schemas.microsoft.com/office/drawing/2014/main" id="{9435882B-3767-23D3-9CAD-BBDC583DE8AB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09F08585-CD8D-3012-5FA9-DBB932CEB97B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04D5285-FB12-C553-BD31-88D0EAD8EBE7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5943190B-8DC6-47B1-AB6E-E85FCA88AF5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FA7BEE5A-FA93-C21F-6800-B48191492262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>
            <a:extLst>
              <a:ext uri="{FF2B5EF4-FFF2-40B4-BE49-F238E27FC236}">
                <a16:creationId xmlns:a16="http://schemas.microsoft.com/office/drawing/2014/main" id="{8F43D694-F155-FF0F-4B4C-3BD1B0AD4DD4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>
              <a:extLst>
                <a:ext uri="{FF2B5EF4-FFF2-40B4-BE49-F238E27FC236}">
                  <a16:creationId xmlns:a16="http://schemas.microsoft.com/office/drawing/2014/main" id="{D89783B8-F6B6-6CDC-A98C-BD381C48713B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>
                <a:extLst>
                  <a:ext uri="{FF2B5EF4-FFF2-40B4-BE49-F238E27FC236}">
                    <a16:creationId xmlns:a16="http://schemas.microsoft.com/office/drawing/2014/main" id="{880C9235-A80C-A575-3357-87E863A37D72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>
                <a:extLst>
                  <a:ext uri="{FF2B5EF4-FFF2-40B4-BE49-F238E27FC236}">
                    <a16:creationId xmlns:a16="http://schemas.microsoft.com/office/drawing/2014/main" id="{FBAC6EC0-8823-BEDC-B474-D7AB2FB2A2B7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>
              <a:extLst>
                <a:ext uri="{FF2B5EF4-FFF2-40B4-BE49-F238E27FC236}">
                  <a16:creationId xmlns:a16="http://schemas.microsoft.com/office/drawing/2014/main" id="{CE207034-4E85-EE0D-FF33-CF9758F020EF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>
              <a:extLst>
                <a:ext uri="{FF2B5EF4-FFF2-40B4-BE49-F238E27FC236}">
                  <a16:creationId xmlns:a16="http://schemas.microsoft.com/office/drawing/2014/main" id="{B8D7C04D-17C6-B32F-4569-7D542BF85967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11737-E8B1-5D6F-9C88-D0D9B56E25FB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504E04-18C6-FD58-2D8A-D2C2DDBABED0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>
              <a:extLst>
                <a:ext uri="{FF2B5EF4-FFF2-40B4-BE49-F238E27FC236}">
                  <a16:creationId xmlns:a16="http://schemas.microsoft.com/office/drawing/2014/main" id="{F389E07E-EB2D-649F-377C-C9A08C03F06E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>
              <a:extLst>
                <a:ext uri="{FF2B5EF4-FFF2-40B4-BE49-F238E27FC236}">
                  <a16:creationId xmlns:a16="http://schemas.microsoft.com/office/drawing/2014/main" id="{2FC428B8-9FF7-C1AA-DB8B-CB3C30B87B5D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>
                <a:extLst>
                  <a:ext uri="{FF2B5EF4-FFF2-40B4-BE49-F238E27FC236}">
                    <a16:creationId xmlns:a16="http://schemas.microsoft.com/office/drawing/2014/main" id="{C9517F58-06C0-8370-EBEB-276BB750A014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>
                <a:extLst>
                  <a:ext uri="{FF2B5EF4-FFF2-40B4-BE49-F238E27FC236}">
                    <a16:creationId xmlns:a16="http://schemas.microsoft.com/office/drawing/2014/main" id="{64FA6ACF-E6A7-DC6B-9D3A-738959D31826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7813434-AF97-1BD2-428D-FC574A4C6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E345CE42-6203-1B1F-E55D-59099E66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09C33DC0-1F10-30AF-CD95-6D4113B45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Liz–</a:t>
            </a:r>
            <a:r>
              <a:rPr lang="zh-CN" altLang="en-US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feature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617E71CD-D262-D78B-5ABE-C6E9F67EEF1E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F8146B4-25F0-17FF-975E-9E700BEB63B2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8CCF02F-1134-FF34-A4FC-B6E6E90115E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BD0F8AD-D08B-E274-9423-33F141967BE5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09BE105-60EA-D2FD-700E-803C44D2B0A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C734A95F-0FB0-CEA2-158A-7F34AF77A96E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ED1A81F-6C06-402E-54A0-899123AC8838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DDC36D7-EB51-E2D7-8C22-6789AC5C6CA1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FFDDD6BD-F0A4-262F-5761-FB193B7736E4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52EFF7D-585D-B734-37FF-4767093F1BF5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11187B86-8F08-495B-8B6B-51CEF772015E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B9399303-BAEE-B5C6-81B2-FB34D1B62536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B0F88C10-C251-090E-3870-ABD37F340F2E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48CFDC6A-CA85-76BD-D2F8-4C66D7FFBA5C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52212197-6F23-08CA-F7D2-A8D8106EC798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D9342CFB-EC70-837F-83D9-4A6B87108BCC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9E37F37-80A6-DDFC-E3FA-45F77EA0E02B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6D4AA2C-674D-46F8-3719-647E4A73B758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4D34FF69-1635-6398-6872-377AA4EDA561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3DFBAB27-32F1-180C-89FE-D6FAF6903D50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B07C45C5-6409-1BA5-707B-0B0B3A6110D1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16F9BD65-8FF0-850C-189D-53E11CEF8A3B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E3CBDB0-B479-51BF-2256-B00D3932C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D2F54870-B672-4052-0283-ABE46BC1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140D1D65-CA78-5265-01E1-35ABE35D15EE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5D66F04-4755-C8EB-0158-1CA108070389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A6D1DB0-9DFB-D0B8-4EE0-EE9FD7F4647A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6D88059-ED01-9A15-56D6-A9464DAB27D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62E755C-E0AC-1396-2A99-DA1D526B55B3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2AA608D5-85A4-35D1-EF0B-7D3C944D5CDA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FD824A6-6159-48C4-F362-D5137983144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6E4DAC7-CEA7-DE95-66AD-C063947F1A57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1AA804E-DE9D-7CE3-569E-42E5E234F0B6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9B2E79D-B5D3-5067-56C5-B4DCE3CDFCB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2A448389-33FA-94C1-92A9-590F3B1FF5E6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F938D271-DD26-4644-377F-6F22D0ED9316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C552BAC1-A524-19AF-2D3A-39BD48771E7D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F973C87E-98C4-A5F4-2611-DF857569FA59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DE1A531D-2902-0BE5-9BCA-574E7A7F442D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E91C9711-E907-4BAD-C93B-AF9FC2DA8F27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6AA6E5-0FE7-9BFA-1D0C-1D08B6D25B1A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230099-7B7A-EA17-6AB1-89A419F299C1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77EC8788-EB50-13BC-61FB-BE0F17616852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7FE84A79-A357-709A-2EE3-E8FF390656B4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EE27F63C-0235-790E-1E9E-8422EB8E1CB7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61CCF41C-54E9-793B-44F5-382C35073E3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C298A66C-BDE8-85E8-4B23-92E4A570C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223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Liz</a:t>
            </a:r>
            <a:br>
              <a:rPr lang="zh-CN" altLang="en-US" sz="2000" dirty="0"/>
            </a:b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D1D5D93-0BAE-D0B8-820D-644A7703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F8521ABB-E1AB-9F73-AB75-DBF311548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6001731F-0E0F-F3CA-9591-EC5D1BCD4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Bidhan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999C3381-E409-C3BB-2392-7DA807EFB89F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7133A4E-9C6E-83BB-97AA-093F1BCC904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97D4E03-54FC-7192-9E54-9C996A4BE06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926DBCE-D2FE-0506-6506-63AADAE29B6F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57ED6C9-82B5-6877-DD29-0E39BBCA454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EBF555F7-7686-2AEB-E7DA-9C04D0B22518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93A0915-3433-668A-3760-DE740A61E483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2A6527D-5363-D282-4262-AA69B4A53650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E897A26-7283-6135-1134-656060578E99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7041D27-C737-549B-351C-1DCC1F358E75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812C62C0-4609-643C-18DA-476CA8E00CBC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07416C14-B027-C687-D466-0D90E8BB3D0F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21181CC7-4B39-AC50-D33F-8B7EC204B045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C6DE730F-16AA-0E75-5245-4FAF44D815CF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4D72663E-9A2C-9153-A47C-840EBDD72CD2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C9F9C545-BDAD-8DC6-0153-A5E6BCB8F477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DC4E05-EFBF-3C68-79A3-C30C867AE4DE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7D8ECDC-5110-6426-498D-B1DC1A9317E4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118564FD-20B3-45EC-BBC4-9CD3A75250F4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8819B0F9-8614-EDB7-D566-77B12F55499B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76F02837-CD24-4946-71EC-EE482C7DEF90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DA25492A-0638-CD4A-F3B0-27285C03BFEF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1B1245-2834-F0B7-9421-82924B9B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17541FEF-03BA-DFDF-9D8E-D2990C78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8B7BE3DD-3EB9-C901-DCC7-4F55648DAFE4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71D0306-EAAC-E487-9C68-2297F8839D6E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1A35BCA-E86C-851E-B3A9-CD740F0BD0DC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2368ABF-3A0A-75C6-08CF-FC4A721349AF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ECCB0C4-E09D-F630-1A83-895FBA21612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AD661C57-F81B-7176-45C7-CE9E0D95B172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FFE9DD5-64F7-B9AB-DF41-3383C9AF9238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A2678F5-7706-5177-B45A-85AF4E073D86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070ADB0-160D-7D26-B4F6-E68099E131F5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F6115C1-52B3-B2B5-522C-18873D92C570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478A0958-8F33-EC95-4AD7-2785A1C127E5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ABDD41D6-3B19-DC6D-0F11-1E7B1C48272D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3C63251B-3172-5BBA-6645-89C77E34EF49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A05E1E26-8D00-7E76-AFB9-A2A4A672D081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A343C44C-27A3-9FA6-003E-3029636282EE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409C0985-8C69-E350-99F7-948A38F4FB4F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BDD296A-D9AE-3C0A-88FF-EBBE7D4FDA21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8F5BB9-F5F6-137B-AEE0-D2507C92E82B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BCEC4D68-5C1C-81DA-B28D-DE3088F33663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417C0434-AA7E-4198-15BB-06638FAAF542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816ED441-A85F-5DA9-8DE7-8B9336AB0BFD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CA914489-8E8C-ABB8-70ED-795881AA3854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BF7682FF-E8D4-950E-7F19-14357DB8E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223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Bidhan</a:t>
            </a:r>
            <a:br>
              <a:rPr lang="zh-CN" altLang="en-US" sz="2000" dirty="0"/>
            </a:b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4CAB89E-35CE-0C46-E36A-0A305F9BB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084BD762-A034-4A30-1473-82863D15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0A0B9310-F169-8689-DD6F-BA3529990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Mark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B257B81F-2049-B1ED-2233-3C77F4F2FC1C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75264CC-55E6-194F-7F0D-FC290A739D1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77E4AD8-0453-67F9-B81D-0660F3183F56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963AA71-FE5E-045D-4245-83E158BE148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AE16C3D-DF54-688D-C263-3A315E9B1BB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EB53ADF8-6DF0-8876-C8CC-8F7AAB42FED0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28C5EEB-44AF-82FB-1A73-BA5464C98DC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6682F2FF-DC86-26FC-C5DF-46A5C8ECE58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9982A0E-B888-54F4-CB81-B52CE1060761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5D4E069-D7E6-DF7C-0196-3C3FA1A4666F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6A9B77D3-5D70-3346-4E79-2D6CC315B743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75E2E87F-8A12-458F-D1FA-696D84BBB788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D8B1144A-C3CC-75A7-4D82-217DD3D1AD07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519AAC4F-E04F-CF03-470F-4BBCC4A3E342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B34013DE-8230-4C9F-63AB-18EA0AB46998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666F20FC-169C-34A7-BEE4-352E5B582B8D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DB54349-754E-2090-2760-E2C628A43A9E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0C8FD2-3FA7-E36B-191C-58C52D4245A9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C0D7EA5D-1FE3-05EC-174C-C82F17959A4F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5892D776-FBD0-3A68-F3BF-E82C42615AE4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CD5D624C-13AE-FD93-D322-F3D2479FBEC2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23A1CC87-914A-7589-A5F4-7D5219134D1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0376FEC-A153-5F02-8E7B-BF3942C9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21D3C625-455B-987D-4F5E-CCEED4DC6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69693213-315C-D84F-10F7-C378AE0E1DA8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EDC42CC-7BAA-7CCB-02BF-A678A10DB5C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786A50E-F5B2-3265-5CD3-9051EF3180C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0C0D0F2-7619-92D2-DACF-566ABE44ED1D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1BE13F6-5F45-935D-D16E-D092624728BE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DF52BEAF-2D9C-B37B-1875-53B4977FD30D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96704E4-493E-D9EB-364C-DB938E2EC2E2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F6563D7-7C5E-AAFE-DD0E-3CE319E06EC3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821BAA8-BD86-B0D4-9FF3-C0D1E1DA13C3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5B83C23-52DD-B92A-A048-5DF4A6B0E0C4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852FBCCC-C49E-A249-DC54-9F40FE94CFBA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62844CBC-F71E-1C53-BB42-FD888ACF4201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0EBA6995-EC11-69CE-D38A-8C918FEB7D32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33B706DE-5AEA-0579-4A41-6049C2B72C82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4DA1963B-4F37-1904-4A62-87D6D8DC7BDA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7FF9959F-5AFA-2BCF-59EF-66B228711E0C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F793976-F632-A11C-E7FB-AF8C0ACBE11C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37B55D-96F2-0892-3E01-6B7D70EE4DEC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1F49CC84-0C13-1E01-E2DF-9D12C5DE63DA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342CF0FF-8A2E-9877-AD6F-06A8665E8233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31A161B6-C234-2A06-5BE3-251D3ED932B4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BF0197B6-99BF-8782-6337-11DB82836D86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CFA7C84B-38A3-12DB-7789-F95584D9A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223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Mark</a:t>
            </a:r>
            <a:br>
              <a:rPr lang="zh-CN" altLang="en-US" sz="2000" dirty="0"/>
            </a:b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9B2BDC22-0EE9-28E6-F76D-E929FD1E2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F001B3B3-5704-8E01-B83E-057DFAE2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1BE43688-2E82-9059-DBB3-BA6B6A206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Alex–</a:t>
            </a:r>
            <a:r>
              <a:rPr lang="zh-CN" altLang="en-US" sz="2000" dirty="0"/>
              <a:t> </a:t>
            </a:r>
            <a:r>
              <a:rPr lang="en-US" altLang="zh-CN" sz="2000" dirty="0"/>
              <a:t>LEVEL LOADER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7A1CB22A-B919-19ED-CF4D-AB9C97A6FC19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4F3D881-025C-B874-2E85-CCFB4E6AAA4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4C7733B-9678-2BD8-F660-D3FE4F36B11E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1E26D73-EAD0-13C0-C9CB-6E5F7482AC01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5C4E9C4-7B8A-A1E4-6415-4784CB79C66B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5E194763-E044-6B54-77DA-2E970ADE0590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407B190-AA6D-08F1-AB45-64D867FBDB3C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3780D29-C7C1-8CDE-9387-F3FBA7537971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38F4070-5B08-E412-64FD-77A1F0434018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E42F36F-87B3-28D1-FBE9-89909DD6EEBF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CBCA644F-01B8-2F40-9CE3-1C828D447AB3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DC8DB6A6-3295-0027-9CCD-745D319B608E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5CFE1BD5-F708-21B2-89DE-4ABBA510BCEB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EBD0AEAF-A814-CC9C-603D-0B4D71E60EF8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84D4B156-4C61-96E8-BDFF-FBC19D028410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3C1E0A05-A374-A3FE-169D-F2D535D2302A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CC71D38-D614-1C0E-5E26-50F49E286386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DF73C5F-0AFC-C8B6-9736-E6EC7A49C7CA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66702E49-ED5F-63BC-31F9-E2CFC64212F4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E06BD92D-546E-1C6D-4316-E0F725473B79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052F7D24-3416-6A06-63F6-7B5F4ADA21B0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78792811-203E-F17E-970F-474848645390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DA75D57-B47C-5FAE-A12E-4F6444F4F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>
          <a:extLst>
            <a:ext uri="{FF2B5EF4-FFF2-40B4-BE49-F238E27FC236}">
              <a16:creationId xmlns:a16="http://schemas.microsoft.com/office/drawing/2014/main" id="{7179E7F4-C109-ADE7-8AEB-A5DE318E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37">
            <a:extLst>
              <a:ext uri="{FF2B5EF4-FFF2-40B4-BE49-F238E27FC236}">
                <a16:creationId xmlns:a16="http://schemas.microsoft.com/office/drawing/2014/main" id="{C87D3798-AAAA-A1EE-76B5-470F6A2C7EA4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B771E710-6F72-EA38-487A-A349504FFCBC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DC1BE0D8-B386-20F1-647F-37875C267CD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EE2031E0-6636-86B4-E857-35149D52A6A1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0AC421BD-6258-74D7-D46C-817FC8B6CF2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37">
            <a:extLst>
              <a:ext uri="{FF2B5EF4-FFF2-40B4-BE49-F238E27FC236}">
                <a16:creationId xmlns:a16="http://schemas.microsoft.com/office/drawing/2014/main" id="{29AB01F6-EF4A-2C5E-50DB-D2B5E473265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2362267A-FF5B-8AD5-52BC-E96D2457ED3C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6FCDB7BA-74BE-1D89-D45C-F49D400637C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E802EB90-5F6E-943A-D923-0F19E2CCC9D1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>
              <a:hlinkClick r:id="rId3" action="ppaction://hlinksldjump"/>
              <a:extLst>
                <a:ext uri="{FF2B5EF4-FFF2-40B4-BE49-F238E27FC236}">
                  <a16:creationId xmlns:a16="http://schemas.microsoft.com/office/drawing/2014/main" id="{708FC302-9E89-2488-B449-81CE30A73862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7">
            <a:extLst>
              <a:ext uri="{FF2B5EF4-FFF2-40B4-BE49-F238E27FC236}">
                <a16:creationId xmlns:a16="http://schemas.microsoft.com/office/drawing/2014/main" id="{72691526-CD53-07A4-2A79-D0FBD332754E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>
              <a:extLst>
                <a:ext uri="{FF2B5EF4-FFF2-40B4-BE49-F238E27FC236}">
                  <a16:creationId xmlns:a16="http://schemas.microsoft.com/office/drawing/2014/main" id="{A98FB272-ABEF-CAD1-8D89-2378F2546D7A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>
                <a:extLst>
                  <a:ext uri="{FF2B5EF4-FFF2-40B4-BE49-F238E27FC236}">
                    <a16:creationId xmlns:a16="http://schemas.microsoft.com/office/drawing/2014/main" id="{7233F5A6-5634-3C82-078E-AF46CFF18F0E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7">
                <a:extLst>
                  <a:ext uri="{FF2B5EF4-FFF2-40B4-BE49-F238E27FC236}">
                    <a16:creationId xmlns:a16="http://schemas.microsoft.com/office/drawing/2014/main" id="{84122317-ED82-5C18-3CDA-845388099166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" name="Google Shape;1897;p37">
              <a:extLst>
                <a:ext uri="{FF2B5EF4-FFF2-40B4-BE49-F238E27FC236}">
                  <a16:creationId xmlns:a16="http://schemas.microsoft.com/office/drawing/2014/main" id="{B51C5588-8215-8DA2-EEBF-AA3E09E16383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>
              <a:extLst>
                <a:ext uri="{FF2B5EF4-FFF2-40B4-BE49-F238E27FC236}">
                  <a16:creationId xmlns:a16="http://schemas.microsoft.com/office/drawing/2014/main" id="{A4F534F7-E27D-579A-CFAC-8E3E8145F0C9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532D665-2821-C8A5-9044-1AF2D43EF552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606F88-0F03-39D5-8F98-84954032B550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>
              <a:extLst>
                <a:ext uri="{FF2B5EF4-FFF2-40B4-BE49-F238E27FC236}">
                  <a16:creationId xmlns:a16="http://schemas.microsoft.com/office/drawing/2014/main" id="{DFD78AFC-F1CB-C1CA-619B-73F4F6583ED7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37">
              <a:extLst>
                <a:ext uri="{FF2B5EF4-FFF2-40B4-BE49-F238E27FC236}">
                  <a16:creationId xmlns:a16="http://schemas.microsoft.com/office/drawing/2014/main" id="{56338FA1-B35D-76D0-F454-39ACC1C714E3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>
                <a:extLst>
                  <a:ext uri="{FF2B5EF4-FFF2-40B4-BE49-F238E27FC236}">
                    <a16:creationId xmlns:a16="http://schemas.microsoft.com/office/drawing/2014/main" id="{DD0F933D-1A82-8498-8ADD-3DB0FED742BB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7">
                <a:extLst>
                  <a:ext uri="{FF2B5EF4-FFF2-40B4-BE49-F238E27FC236}">
                    <a16:creationId xmlns:a16="http://schemas.microsoft.com/office/drawing/2014/main" id="{D8D95012-CAC2-98BB-7CD2-682D9AAB3A55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95EE3CEE-5B7A-0188-300C-903D4ABD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82EBDC-0C32-E3AF-74E5-8911211666A7}"/>
              </a:ext>
            </a:extLst>
          </p:cNvPr>
          <p:cNvSpPr txBox="1"/>
          <p:nvPr/>
        </p:nvSpPr>
        <p:spPr>
          <a:xfrm>
            <a:off x="871944" y="1813893"/>
            <a:ext cx="6345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252526"/>
                </a:solidFill>
                <a:effectLst/>
                <a:uLnTx/>
                <a:uFillTx/>
                <a:latin typeface="Press Start 2P"/>
                <a:sym typeface="Press Start 2P"/>
              </a:rPr>
              <a:t>BREAKING</a:t>
            </a: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252526"/>
                </a:solidFill>
                <a:effectLst/>
                <a:uLnTx/>
                <a:uFillTx/>
                <a:latin typeface="Press Start 2P"/>
                <a:sym typeface="Press Start 2P"/>
              </a:rPr>
              <a:t> 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ess Start 2P"/>
                <a:sym typeface="Press Start 2P"/>
              </a:rPr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5ADF205F-EB25-A2B5-9639-3E2467A0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F71E70EE-B7C8-CA59-672C-714250FD2F14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458875C-16B7-8A4B-45C1-18516CDE57D1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AF26BA2-066F-ABE3-3143-D2BE3489CEB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8098941-AB1A-4F92-B676-E85CE1559174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9538E19-F246-40BE-9C6A-552F16475DA2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A157F2DF-2333-6061-112D-5BDF01C6371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4338A70-C6E8-B183-ECD3-B68AB887674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7DBA037-88DD-537C-2497-10AD20DF808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C2BE49D-3BE1-9034-9375-29206064474F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F626C6E-D3F2-4F8A-4231-D141BE9B5CD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3328427D-A98B-9F5F-6F05-EBB14AE16572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24F9FEB0-3E11-3A10-93E7-16D2E4D1F262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D0400F34-414B-642E-47A4-F7F1C3D4A231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6EB4FAA5-E0D1-780C-38EF-DFE3C8ABDD25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C8F7BDD0-0B7E-32DE-3D8D-A79B2F3C8243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2C6539C5-DAB8-F8F8-20D1-A4F629C389FD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29D5E6D-5CD7-B092-6A83-2AA3ED8F1440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D43417A-9078-A8D7-9BA0-C90051098E06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04B09F2A-F22B-EBE1-A8B1-B21303F88B6E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13763477-5453-30C2-5479-03BB80EC805B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12F76B89-52F5-B603-B666-26BA1786B833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055602E3-E3A3-442D-CE7A-6584ACABCF2B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216775C3-3B55-894B-0655-AA06ECE7E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223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Alex</a:t>
            </a:r>
            <a:br>
              <a:rPr lang="zh-CN" altLang="en-US" sz="2000" dirty="0"/>
            </a:b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2CF3360-7759-CD53-8155-02F3CF01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0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03258156-4B27-47F6-E06D-B83E7E8A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839CAA51-554E-1358-6FA7-3609935FD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Hengyi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SCENE</a:t>
            </a:r>
            <a:r>
              <a:rPr lang="zh-CN" altLang="en-US" sz="2000" dirty="0"/>
              <a:t> </a:t>
            </a:r>
            <a:r>
              <a:rPr lang="en-US" altLang="zh-CN" sz="2000" dirty="0"/>
              <a:t>ENGINE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5088FE45-4789-CD70-78C0-F13AD5387300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63D217C-CB15-87B9-2250-BBA20B05EA6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28CB4E2-3F7F-FB5F-5C51-2BF28F9E396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50BAF88-63F7-BAA3-72AB-D06862036AB7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5E6A18B-1EFB-5B00-60A6-92C34498EB97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034DB031-4C5E-9111-0E9C-CD564741A1A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4EFB8E9-C4EB-1DBA-4D60-FDC1C177DF44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6DE0A01-A82B-E73F-F85B-376BAEFB09D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D95C393-4EE3-D686-24D9-27607B5A78D1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C2B3C11-A5B4-F075-39C3-49B904D220BB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AE410CC5-DE48-0030-776E-275AFA40DF2B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BA5FFC4D-8879-9B0B-AF42-581A7A003E10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41C40D41-416C-7910-EF38-73FA2AF57D19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A79894CA-1B84-09F1-BCAA-A888508FDC53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6DF0C15B-B209-9B5B-B9B2-D236ADBC4FB9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74880CCB-61B2-6113-B3F7-0EF0EE743A51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73744C9-7113-168E-7D93-AEB2FBEECE12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F0D28FF-36FB-53E8-B0EE-4019FBD15487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B87C254E-EEE2-2C21-D428-A828D6328F15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9C6967E9-8D85-72FC-0DC6-8978F67C89C2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50A17FC3-85D1-7610-25AA-B5BA2553B682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88D7344C-B224-0A36-7BFA-0732ED7C626E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65291C4-6BFD-1419-1ECD-A3ED16C46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CC53DC05-C144-2773-BC1E-ACD55F53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CD61BA30-7B9F-7562-867B-0DD2271952F8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E92B0CC-4EC2-3C0C-DAED-3CDEF742C7A2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2203986-2090-91CF-3536-1D128326D24A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6658E681-0B62-C9B9-CAA5-BCB08C9308ED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E79D52B-1032-1E88-0204-6F8C39F26EA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FD621985-E281-F395-C6A5-6F436DA57C5A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E94EE9F-0E98-11CB-AD0C-15E4C2CC9AE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BE4567B-2110-1398-019D-72D91E48611E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46B46E1-0D10-CE6C-75D6-8C27E4466BF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5488226-70E1-B5F4-7E2D-7CFE9A4397AD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EFEDBBEA-CB81-1C13-1082-31CDD68D7DD4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88F5000D-CDA8-9687-65F7-276DCFF306A8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76E0599F-0461-B244-C276-3CA84149335D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5FC8878E-27B9-F0C1-7498-CE453A57876A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7D7D9288-1BC8-812E-0766-A8B336AE88A1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8F2856EA-ED1E-5E3C-AE55-3335C4C026C5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2AE0578-903C-F362-983B-A42F5324DAC4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393A0F8-606D-102B-9DF9-E681F6187CED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9A10FCCE-0EA7-04CA-8FFA-9F1EC1BDEF1A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3F093E52-B91A-0CCC-6521-8C13A545E528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9EF9A1D9-5ABE-97BF-B415-F976CB83E61C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A74AA0E6-95B2-C921-9264-418CDCE05A02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E261DB46-D12F-92B5-FC5D-704DBCE4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551" y="575443"/>
            <a:ext cx="4838700" cy="4115536"/>
          </a:xfrm>
          <a:prstGeom prst="rect">
            <a:avLst/>
          </a:prstGeom>
        </p:spPr>
      </p:pic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1C3E0AE3-4B16-936D-193F-83DD18099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223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Hengyi</a:t>
            </a:r>
            <a:br>
              <a:rPr lang="zh-CN" altLang="en-US" sz="2000" dirty="0"/>
            </a:b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7" name="Picture 6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AB89C27-4644-E9A9-CBA6-BB61201A0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5196F9AA-BC71-32BF-F446-C28AC65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B49F4650-418A-F83A-9DC6-9A6600552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Todd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Feature Diagram 1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45B66CBB-7B3D-C9B9-793E-66ACB4B87687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08A0DFD-401E-2658-A6DD-4E44A35946B8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CFCD9AB-15E8-3012-4DCF-0E0B8DACD4A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E4DC585-4791-877B-19E0-66B87E98E847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4BF2196-D410-39D2-9790-A85237D1F8D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5F3E1EED-C10C-8F23-681F-83BCADAF3EEA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FC00A0C-6C73-449C-D337-EDA749E2BFF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6DAB575-222C-4D92-5D70-BC2762484530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6957C56-1C18-D621-8379-1CB132B9924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B3D3130-7EAD-95FD-8A8C-655A1A09DF1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FB3D50A3-8A35-AB9F-B00B-D70713A52EA9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7C490E01-C618-BEED-1E62-10E56ECB3DE1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DE8EFAFF-74F8-B11C-4033-7CC5C3122236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4133C9EC-5D94-29FF-EC7F-F535EC58AE5D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67DC7939-BCD0-E416-F6D0-DAD7799F1963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9750F0E9-848F-D1DD-A915-0DBED09B7937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D3B5A1C-447C-192E-F3F7-9DDD6C7B6EDE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5E195C-6EE4-41F3-866D-4B9C4DD7958C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AC73B687-604C-D55F-1683-DB63022A1348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5FCC03AB-8903-8D07-A4B0-15EB775438BF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3CA080B5-F36F-364F-A5A8-FF8D3D2A038C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41216645-4BD0-55A4-536C-9148A76EDDE7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1BF07107-DA82-5BC9-E6F6-E80F211B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pic>
        <p:nvPicPr>
          <p:cNvPr id="4" name="Picture 3" descr="A diagram of a computer flow&#10;&#10;AI-generated content may be incorrect.">
            <a:extLst>
              <a:ext uri="{FF2B5EF4-FFF2-40B4-BE49-F238E27FC236}">
                <a16:creationId xmlns:a16="http://schemas.microsoft.com/office/drawing/2014/main" id="{8C3A7A87-00A6-6A7F-9709-DDB1AAD1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50" y="1155798"/>
            <a:ext cx="4324399" cy="33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C5D3236C-87B1-03B4-9E00-010602F9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7CCC4127-AE4A-6BA2-5B0A-10F1BFBD0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Todd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Feature Diagram 2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534C9DD0-8E22-E105-74CF-DD9090E6F9D9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267F129-6954-C516-09A0-74F025187FD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5A57D44-B50B-D938-1404-71F82D3250A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A34F62E-847E-A1F4-D955-355981FD47A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84621DC-9104-8E1B-486E-0AEBC0E1AE0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F92376A1-5DBE-1668-B03D-32BACE852728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C35F75F6-2B0D-D93C-2FF5-88E266028BE4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E793F23-E1B2-0FF4-2602-2A0A0B61D00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B0FBDB52-322C-345A-C323-CBD8E68B40A6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F2035EE3-4C3A-716B-A2CA-81C33CC3B14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DD242306-F7D9-FF28-ECC5-CA9C02A7B381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6A2C2532-1C4B-5A27-4C3F-D639B4704380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BAA0477E-80C0-6121-F8EC-599419E12275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5446AD93-1CCE-6860-A698-F264D5365FB7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B0FD7BEA-1C00-2D11-830F-E4B5177DAA8E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D6295907-C645-D643-7227-1FC388EF0863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030394A-06C6-F92D-2026-59BFCFBE30C8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0AC461F-84CF-3814-1DA8-84FD0083B8BD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F7CA0D9F-6677-103B-AB02-5A2056D0D6EE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B9B22656-75A7-6757-208B-367879F7E897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29B2768B-7333-52EE-4AB1-BBB7C973ACF0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2552AE84-B56F-9019-0102-B350E61EE75D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3E32B26-2C0C-718D-6CF8-0A29B722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CF1402EB-9366-67B6-78A9-F7356C141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711" y="1217672"/>
            <a:ext cx="3355674" cy="33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7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5DCF1F46-A241-4CAB-C338-C82AC11FC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50FF3866-2351-CFC9-9E38-C85332D15379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F01E957-7F68-8A35-2F65-CD5BF6436D3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6AEEA328-E14E-E332-6EB2-8EC67CD09AE1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F1875DD-8061-8337-B6BF-8AF52FA0823C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612B26C-E42D-E06F-038F-E8669882976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4FF4EC13-4806-CA9A-40BB-A310657EF36C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887B2B2-0AC2-4DBB-3318-2251F0A61831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5298B85C-225E-5DB8-B4C8-B6FA16222B0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3AC3BC6-2FBB-D51C-1FBA-6D3D3E05D28E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A4C344E-4047-49CA-250C-04F2FE2197FD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DB8F2D0F-E92A-7026-2F47-D41BDBEB809B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9EC947FD-8068-41DC-9B87-09839E7234AB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830BFC07-B378-6653-0AC6-D93AE9E5340F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1A9A163B-8FB7-F355-4E8B-5AA37651AF49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83321879-B826-9BB7-A976-423936D9B2F2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9791D746-0F29-A5BB-F25A-23A75B7C39EB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5E61335-5366-B029-447E-EBEA94976909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6925861-BCDD-AD58-7D14-3EE9E37CF300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7B5A5DA7-549C-7B67-ECC8-42F191A1D331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FB87A95A-4E95-656A-403A-082246E1BDC8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C50386D1-B8ED-11A5-C098-122E8187328D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45C1699B-F464-B572-4153-1CA33111EF18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278D4387-812A-EC7E-28EC-AB4CFDF43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49" y="505400"/>
            <a:ext cx="713910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Todd - Use</a:t>
            </a:r>
            <a:r>
              <a:rPr lang="zh-CN" altLang="en-US" sz="2000" dirty="0"/>
              <a:t> </a:t>
            </a:r>
            <a:r>
              <a:rPr lang="en-US" altLang="zh-CN" sz="2000" dirty="0"/>
              <a:t>Case Diagram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1474FCA-4ADD-6404-8A4F-97F27D6E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  <p:pic>
        <p:nvPicPr>
          <p:cNvPr id="4" name="Picture 3" descr="A diagram of a game&#10;&#10;AI-generated content may be incorrect.">
            <a:extLst>
              <a:ext uri="{FF2B5EF4-FFF2-40B4-BE49-F238E27FC236}">
                <a16:creationId xmlns:a16="http://schemas.microsoft.com/office/drawing/2014/main" id="{CD333FDD-E021-D0B4-FF5C-429FC22D7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971" y="1323800"/>
            <a:ext cx="3928192" cy="3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13BD268D-5F7E-904F-F2C6-028CB5F7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1">
            <a:extLst>
              <a:ext uri="{FF2B5EF4-FFF2-40B4-BE49-F238E27FC236}">
                <a16:creationId xmlns:a16="http://schemas.microsoft.com/office/drawing/2014/main" id="{F169D608-6625-2277-509E-19735C3E7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50" y="505400"/>
            <a:ext cx="6823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Shan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endParaRPr sz="2000" dirty="0"/>
          </a:p>
        </p:txBody>
      </p:sp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3D646671-C61F-2D40-1EC5-FB17C78ED700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B1FE78C-EDEC-62CD-936C-DD774E3A2A8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F4762B9-189D-F00F-9C46-30246E9A4DCB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1D99474-BB14-0E22-AC1D-26FDCC04767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F1F7F2F5-FA5A-72F7-ED08-A46CAF796835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8CE2DEC9-1128-B97F-B85B-87E7CAC175AD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8CA4B60-8527-2871-2110-B32D7FDE7479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01D2AD63-3A11-1ECE-3C27-6BF251D24F98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CC25226-1304-E0F4-E6C2-4BDA181E94D9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B28BDBD-347A-A98C-813C-7DE3E91B5A15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E015DA20-3E7A-313F-18B1-EB9FECB851EB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EFB257A6-5C34-F6B2-26AE-B28478395849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43EF2E14-C7D1-C7AE-81CB-D27CFF72AEC4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38C8CCCE-5FE8-CA4C-E041-1623A53F6360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DCA54F37-767E-E61D-0CB1-FB74A8FDF88E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5B6031BC-8769-FA78-3C8A-0799D7FF3AA6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D49630A-D925-4B2B-99BF-10AB458E4C66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F7699F4-46BF-2D0A-42A3-5B64DAC0553C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1663914C-1789-16FC-77AD-D06A121F0159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005D1651-4FC4-2B5F-EC79-C482A0A748F9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C00D23D6-DCF0-DBE8-E258-62E9E1D6EBB3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3443B8BE-2D25-9436-E687-B5F9C87562F2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B8187EF-484E-5109-E5E5-54EBDCDD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0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0AA95B76-4A7C-7A56-1FDA-5C2085CAF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C838BE8A-1CB0-9A66-D982-442A3341DA54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E25B34A-76FB-57DF-413D-38B6150AA0A2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3B8AFFDB-22D3-D808-B690-D83DB4CF8D8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E00FF65-35FF-992E-CA9F-3E35A50ED057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79AB86A-10AA-5D95-1BE4-961A9C8FB473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35CAE2EA-A0C9-5C55-3219-32F71741648F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ABD614F4-31D7-7486-14F3-78BE9DDF20FF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2EEBED96-2C07-69E6-0A75-665B6E5EC863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1F0671EE-CA7D-B34C-1B66-3EFA382B3E4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8D07030-7422-7748-3408-02A56679B51A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7696AA97-12FB-1D71-FE38-B8DAA004FDCF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2572386C-6802-AE57-B5C9-29829CF425F7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0377388A-65BC-DCC2-AAED-97C16B202C76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010F5E4A-FE7D-03EB-9F31-9B8819B66F48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7BC6A957-D6AC-50F6-6884-1DE5379C995B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3D3A11BF-F9FE-071C-934D-7537748FD570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A261044-BC81-3E52-8F05-E18A84A7C715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11F71AD-A295-12FD-4F18-BBF8D1F6033B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E1603076-B585-6481-70E0-7F2013A84B5A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50517342-621C-04CB-4FE8-DFB059697091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449688F3-4C89-AA51-5516-42B1D5989EE9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6D6EBFDA-A9AF-5344-265E-3099F99B987A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785;p51">
            <a:extLst>
              <a:ext uri="{FF2B5EF4-FFF2-40B4-BE49-F238E27FC236}">
                <a16:creationId xmlns:a16="http://schemas.microsoft.com/office/drawing/2014/main" id="{FFF4D71A-EC36-57D3-845B-430F069E8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49" y="497087"/>
            <a:ext cx="434603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Shan - Use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endParaRPr sz="2000" dirty="0"/>
          </a:p>
        </p:txBody>
      </p: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30CDA4-18D4-BD60-0B83-CE973897F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>
          <a:extLst>
            <a:ext uri="{FF2B5EF4-FFF2-40B4-BE49-F238E27FC236}">
              <a16:creationId xmlns:a16="http://schemas.microsoft.com/office/drawing/2014/main" id="{5B27A24E-7F3B-DE54-53A0-199FF44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51">
            <a:extLst>
              <a:ext uri="{FF2B5EF4-FFF2-40B4-BE49-F238E27FC236}">
                <a16:creationId xmlns:a16="http://schemas.microsoft.com/office/drawing/2014/main" id="{C379782C-7164-CFF7-B3AA-31AADE0A9393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790" name="Google Shape;2790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6111768-9A4B-A173-46B0-AA01DCF15D58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6C6C08B-7358-4056-E9E2-E5B6E219F31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16B96-5A38-68A4-B1CE-AE887FCF2BE3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E30B1B51-A02D-B96D-D185-5761FD67303B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51">
            <a:extLst>
              <a:ext uri="{FF2B5EF4-FFF2-40B4-BE49-F238E27FC236}">
                <a16:creationId xmlns:a16="http://schemas.microsoft.com/office/drawing/2014/main" id="{51869632-6F18-1E62-80D4-EDC48334554D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795" name="Google Shape;2795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F5714D3-171F-DE3D-01CE-492877BC82B3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6F21B2D0-100C-E2AF-A7E8-C0F820A7E406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2137F55-16D4-B6E9-3DC0-E3C913519ED7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7B351203-11A6-864B-089B-D72E4EE42BDF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1">
            <a:extLst>
              <a:ext uri="{FF2B5EF4-FFF2-40B4-BE49-F238E27FC236}">
                <a16:creationId xmlns:a16="http://schemas.microsoft.com/office/drawing/2014/main" id="{05BF2E14-9B51-4033-724F-94772CEDA74D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00" name="Google Shape;2800;p51">
              <a:extLst>
                <a:ext uri="{FF2B5EF4-FFF2-40B4-BE49-F238E27FC236}">
                  <a16:creationId xmlns:a16="http://schemas.microsoft.com/office/drawing/2014/main" id="{08C44F50-F357-A4FA-D544-77842E10D011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01" name="Google Shape;2801;p51">
                <a:extLst>
                  <a:ext uri="{FF2B5EF4-FFF2-40B4-BE49-F238E27FC236}">
                    <a16:creationId xmlns:a16="http://schemas.microsoft.com/office/drawing/2014/main" id="{717CF5F5-312D-19E8-1083-0367458624A6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>
                <a:extLst>
                  <a:ext uri="{FF2B5EF4-FFF2-40B4-BE49-F238E27FC236}">
                    <a16:creationId xmlns:a16="http://schemas.microsoft.com/office/drawing/2014/main" id="{666755E3-23F7-C6C5-BAAC-F2F1B7686DD4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3" name="Google Shape;2803;p51">
              <a:extLst>
                <a:ext uri="{FF2B5EF4-FFF2-40B4-BE49-F238E27FC236}">
                  <a16:creationId xmlns:a16="http://schemas.microsoft.com/office/drawing/2014/main" id="{7870C6C9-1B48-250B-CE4F-F7CDA2212FE4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>
              <a:extLst>
                <a:ext uri="{FF2B5EF4-FFF2-40B4-BE49-F238E27FC236}">
                  <a16:creationId xmlns:a16="http://schemas.microsoft.com/office/drawing/2014/main" id="{35A7DE61-7E23-8D7B-D4DC-40D260AF9992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5F995A4-6F54-40F2-141F-A32F75E485B4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17D25C3-5902-C924-C278-F654C1F19174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>
              <a:extLst>
                <a:ext uri="{FF2B5EF4-FFF2-40B4-BE49-F238E27FC236}">
                  <a16:creationId xmlns:a16="http://schemas.microsoft.com/office/drawing/2014/main" id="{62749224-75C9-DEBE-5196-97270344BAD4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51">
              <a:extLst>
                <a:ext uri="{FF2B5EF4-FFF2-40B4-BE49-F238E27FC236}">
                  <a16:creationId xmlns:a16="http://schemas.microsoft.com/office/drawing/2014/main" id="{7F4B889D-23EC-EAED-C7B0-9F85D52A18CC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09" name="Google Shape;2809;p51">
                <a:extLst>
                  <a:ext uri="{FF2B5EF4-FFF2-40B4-BE49-F238E27FC236}">
                    <a16:creationId xmlns:a16="http://schemas.microsoft.com/office/drawing/2014/main" id="{1C248C36-7872-0FB2-8F38-E8063DC7509E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>
                <a:extLst>
                  <a:ext uri="{FF2B5EF4-FFF2-40B4-BE49-F238E27FC236}">
                    <a16:creationId xmlns:a16="http://schemas.microsoft.com/office/drawing/2014/main" id="{6E95C6E8-2B18-0CF7-64AE-B1DE920EEE29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244;p61">
            <a:extLst>
              <a:ext uri="{FF2B5EF4-FFF2-40B4-BE49-F238E27FC236}">
                <a16:creationId xmlns:a16="http://schemas.microsoft.com/office/drawing/2014/main" id="{5B782F8D-3D12-706C-87FF-C1B26B23D4C9}"/>
              </a:ext>
            </a:extLst>
          </p:cNvPr>
          <p:cNvSpPr txBox="1">
            <a:spLocks/>
          </p:cNvSpPr>
          <p:nvPr/>
        </p:nvSpPr>
        <p:spPr>
          <a:xfrm>
            <a:off x="722375" y="1582950"/>
            <a:ext cx="5022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400" dirty="0"/>
              <a:t>THANKS!</a:t>
            </a:r>
          </a:p>
        </p:txBody>
      </p:sp>
      <p:sp>
        <p:nvSpPr>
          <p:cNvPr id="3" name="Google Shape;3245;p61">
            <a:extLst>
              <a:ext uri="{FF2B5EF4-FFF2-40B4-BE49-F238E27FC236}">
                <a16:creationId xmlns:a16="http://schemas.microsoft.com/office/drawing/2014/main" id="{5FC7B519-152B-0342-DBC0-798AC1A9BD8F}"/>
              </a:ext>
            </a:extLst>
          </p:cNvPr>
          <p:cNvSpPr txBox="1">
            <a:spLocks/>
          </p:cNvSpPr>
          <p:nvPr/>
        </p:nvSpPr>
        <p:spPr>
          <a:xfrm>
            <a:off x="722375" y="2511399"/>
            <a:ext cx="3849625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/>
              <a:t>Any Questions?</a:t>
            </a:r>
          </a:p>
        </p:txBody>
      </p:sp>
      <p:grpSp>
        <p:nvGrpSpPr>
          <p:cNvPr id="6" name="Google Shape;2601;p46">
            <a:extLst>
              <a:ext uri="{FF2B5EF4-FFF2-40B4-BE49-F238E27FC236}">
                <a16:creationId xmlns:a16="http://schemas.microsoft.com/office/drawing/2014/main" id="{D80750D0-4FBD-C1AD-F5F1-AE90CCE1C18E}"/>
              </a:ext>
            </a:extLst>
          </p:cNvPr>
          <p:cNvGrpSpPr/>
          <p:nvPr/>
        </p:nvGrpSpPr>
        <p:grpSpPr>
          <a:xfrm>
            <a:off x="5100175" y="1153796"/>
            <a:ext cx="2077168" cy="3054715"/>
            <a:chOff x="5982400" y="2633825"/>
            <a:chExt cx="481975" cy="708800"/>
          </a:xfrm>
        </p:grpSpPr>
        <p:sp>
          <p:nvSpPr>
            <p:cNvPr id="7" name="Google Shape;2602;p46">
              <a:extLst>
                <a:ext uri="{FF2B5EF4-FFF2-40B4-BE49-F238E27FC236}">
                  <a16:creationId xmlns:a16="http://schemas.microsoft.com/office/drawing/2014/main" id="{8D4100A6-B446-FFC1-509A-71FBC328820B}"/>
                </a:ext>
              </a:extLst>
            </p:cNvPr>
            <p:cNvSpPr/>
            <p:nvPr/>
          </p:nvSpPr>
          <p:spPr>
            <a:xfrm>
              <a:off x="5982400" y="2633825"/>
              <a:ext cx="481975" cy="708800"/>
            </a:xfrm>
            <a:custGeom>
              <a:avLst/>
              <a:gdLst/>
              <a:ahLst/>
              <a:cxnLst/>
              <a:rect l="l" t="t" r="r" b="b"/>
              <a:pathLst>
                <a:path w="19279" h="28352" extrusionOk="0">
                  <a:moveTo>
                    <a:pt x="434" y="0"/>
                  </a:moveTo>
                  <a:cubicBezTo>
                    <a:pt x="193" y="0"/>
                    <a:pt x="0" y="205"/>
                    <a:pt x="0" y="446"/>
                  </a:cubicBezTo>
                  <a:lnTo>
                    <a:pt x="0" y="27917"/>
                  </a:lnTo>
                  <a:cubicBezTo>
                    <a:pt x="0" y="28158"/>
                    <a:pt x="193" y="28351"/>
                    <a:pt x="434" y="28351"/>
                  </a:cubicBezTo>
                  <a:lnTo>
                    <a:pt x="18832" y="28351"/>
                  </a:lnTo>
                  <a:cubicBezTo>
                    <a:pt x="19073" y="28351"/>
                    <a:pt x="19278" y="28158"/>
                    <a:pt x="19278" y="27917"/>
                  </a:cubicBezTo>
                  <a:lnTo>
                    <a:pt x="19278" y="446"/>
                  </a:lnTo>
                  <a:cubicBezTo>
                    <a:pt x="19278" y="205"/>
                    <a:pt x="19073" y="0"/>
                    <a:pt x="18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03;p46">
              <a:extLst>
                <a:ext uri="{FF2B5EF4-FFF2-40B4-BE49-F238E27FC236}">
                  <a16:creationId xmlns:a16="http://schemas.microsoft.com/office/drawing/2014/main" id="{68461F72-056B-0142-3B01-261396DCA15E}"/>
                </a:ext>
              </a:extLst>
            </p:cNvPr>
            <p:cNvSpPr/>
            <p:nvPr/>
          </p:nvSpPr>
          <p:spPr>
            <a:xfrm>
              <a:off x="6007550" y="2658461"/>
              <a:ext cx="431675" cy="391925"/>
            </a:xfrm>
            <a:custGeom>
              <a:avLst/>
              <a:gdLst/>
              <a:ahLst/>
              <a:cxnLst/>
              <a:rect l="l" t="t" r="r" b="b"/>
              <a:pathLst>
                <a:path w="17267" h="15677" extrusionOk="0">
                  <a:moveTo>
                    <a:pt x="434" y="1"/>
                  </a:moveTo>
                  <a:cubicBezTo>
                    <a:pt x="193" y="1"/>
                    <a:pt x="0" y="206"/>
                    <a:pt x="0" y="447"/>
                  </a:cubicBezTo>
                  <a:lnTo>
                    <a:pt x="0" y="15231"/>
                  </a:lnTo>
                  <a:cubicBezTo>
                    <a:pt x="0" y="15472"/>
                    <a:pt x="193" y="15676"/>
                    <a:pt x="434" y="15676"/>
                  </a:cubicBezTo>
                  <a:lnTo>
                    <a:pt x="16832" y="15676"/>
                  </a:lnTo>
                  <a:cubicBezTo>
                    <a:pt x="17073" y="15676"/>
                    <a:pt x="17266" y="15472"/>
                    <a:pt x="17266" y="15231"/>
                  </a:cubicBezTo>
                  <a:lnTo>
                    <a:pt x="17266" y="447"/>
                  </a:lnTo>
                  <a:cubicBezTo>
                    <a:pt x="17266" y="206"/>
                    <a:pt x="17073" y="1"/>
                    <a:pt x="16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04;p46">
              <a:extLst>
                <a:ext uri="{FF2B5EF4-FFF2-40B4-BE49-F238E27FC236}">
                  <a16:creationId xmlns:a16="http://schemas.microsoft.com/office/drawing/2014/main" id="{7F227ACE-6C11-9C23-AA61-7B1173CF27EC}"/>
                </a:ext>
              </a:extLst>
            </p:cNvPr>
            <p:cNvSpPr/>
            <p:nvPr/>
          </p:nvSpPr>
          <p:spPr>
            <a:xfrm>
              <a:off x="6025989" y="2679560"/>
              <a:ext cx="394797" cy="347025"/>
            </a:xfrm>
            <a:custGeom>
              <a:avLst/>
              <a:gdLst/>
              <a:ahLst/>
              <a:cxnLst/>
              <a:rect l="l" t="t" r="r" b="b"/>
              <a:pathLst>
                <a:path w="13194" h="13881" extrusionOk="0">
                  <a:moveTo>
                    <a:pt x="0" y="0"/>
                  </a:moveTo>
                  <a:lnTo>
                    <a:pt x="0" y="13881"/>
                  </a:lnTo>
                  <a:lnTo>
                    <a:pt x="13194" y="13881"/>
                  </a:lnTo>
                  <a:lnTo>
                    <a:pt x="13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5;p46">
              <a:extLst>
                <a:ext uri="{FF2B5EF4-FFF2-40B4-BE49-F238E27FC236}">
                  <a16:creationId xmlns:a16="http://schemas.microsoft.com/office/drawing/2014/main" id="{3CA93C6E-4FB8-91E2-57DC-6EF6639A4F6E}"/>
                </a:ext>
              </a:extLst>
            </p:cNvPr>
            <p:cNvSpPr/>
            <p:nvPr/>
          </p:nvSpPr>
          <p:spPr>
            <a:xfrm>
              <a:off x="6024550" y="3109450"/>
              <a:ext cx="106975" cy="106950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2134" y="0"/>
                  </a:moveTo>
                  <a:cubicBezTo>
                    <a:pt x="953" y="0"/>
                    <a:pt x="1" y="952"/>
                    <a:pt x="1" y="2133"/>
                  </a:cubicBezTo>
                  <a:cubicBezTo>
                    <a:pt x="1" y="3314"/>
                    <a:pt x="953" y="4278"/>
                    <a:pt x="2134" y="4278"/>
                  </a:cubicBezTo>
                  <a:cubicBezTo>
                    <a:pt x="3314" y="4278"/>
                    <a:pt x="4278" y="3314"/>
                    <a:pt x="4278" y="2133"/>
                  </a:cubicBezTo>
                  <a:cubicBezTo>
                    <a:pt x="4278" y="952"/>
                    <a:pt x="3314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6;p46">
              <a:extLst>
                <a:ext uri="{FF2B5EF4-FFF2-40B4-BE49-F238E27FC236}">
                  <a16:creationId xmlns:a16="http://schemas.microsoft.com/office/drawing/2014/main" id="{414864C6-C52B-8D16-9EC1-810416673D4A}"/>
                </a:ext>
              </a:extLst>
            </p:cNvPr>
            <p:cNvSpPr/>
            <p:nvPr/>
          </p:nvSpPr>
          <p:spPr>
            <a:xfrm>
              <a:off x="6028175" y="3113050"/>
              <a:ext cx="99425" cy="99450"/>
            </a:xfrm>
            <a:custGeom>
              <a:avLst/>
              <a:gdLst/>
              <a:ahLst/>
              <a:cxnLst/>
              <a:rect l="l" t="t" r="r" b="b"/>
              <a:pathLst>
                <a:path w="3977" h="3978" extrusionOk="0">
                  <a:moveTo>
                    <a:pt x="1989" y="1"/>
                  </a:moveTo>
                  <a:cubicBezTo>
                    <a:pt x="892" y="1"/>
                    <a:pt x="1" y="893"/>
                    <a:pt x="1" y="1989"/>
                  </a:cubicBezTo>
                  <a:cubicBezTo>
                    <a:pt x="1" y="3085"/>
                    <a:pt x="892" y="3977"/>
                    <a:pt x="1989" y="3977"/>
                  </a:cubicBezTo>
                  <a:cubicBezTo>
                    <a:pt x="3085" y="3977"/>
                    <a:pt x="3977" y="3085"/>
                    <a:pt x="3977" y="1989"/>
                  </a:cubicBezTo>
                  <a:cubicBezTo>
                    <a:pt x="3977" y="893"/>
                    <a:pt x="308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07;p46">
              <a:extLst>
                <a:ext uri="{FF2B5EF4-FFF2-40B4-BE49-F238E27FC236}">
                  <a16:creationId xmlns:a16="http://schemas.microsoft.com/office/drawing/2014/main" id="{919293ED-C67D-E389-AA1C-86D82AFE7FED}"/>
                </a:ext>
              </a:extLst>
            </p:cNvPr>
            <p:cNvSpPr/>
            <p:nvPr/>
          </p:nvSpPr>
          <p:spPr>
            <a:xfrm>
              <a:off x="6040225" y="3125100"/>
              <a:ext cx="75325" cy="75350"/>
            </a:xfrm>
            <a:custGeom>
              <a:avLst/>
              <a:gdLst/>
              <a:ahLst/>
              <a:cxnLst/>
              <a:rect l="l" t="t" r="r" b="b"/>
              <a:pathLst>
                <a:path w="3013" h="3014" extrusionOk="0">
                  <a:moveTo>
                    <a:pt x="1507" y="1"/>
                  </a:moveTo>
                  <a:cubicBezTo>
                    <a:pt x="675" y="1"/>
                    <a:pt x="1" y="676"/>
                    <a:pt x="1" y="1507"/>
                  </a:cubicBezTo>
                  <a:cubicBezTo>
                    <a:pt x="1" y="2338"/>
                    <a:pt x="675" y="3013"/>
                    <a:pt x="1507" y="3013"/>
                  </a:cubicBezTo>
                  <a:cubicBezTo>
                    <a:pt x="2338" y="3013"/>
                    <a:pt x="3013" y="2338"/>
                    <a:pt x="3013" y="1507"/>
                  </a:cubicBezTo>
                  <a:cubicBezTo>
                    <a:pt x="3013" y="676"/>
                    <a:pt x="2338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08;p46">
              <a:extLst>
                <a:ext uri="{FF2B5EF4-FFF2-40B4-BE49-F238E27FC236}">
                  <a16:creationId xmlns:a16="http://schemas.microsoft.com/office/drawing/2014/main" id="{4698A30C-5095-3F3D-DABA-EB3AFB423E33}"/>
                </a:ext>
              </a:extLst>
            </p:cNvPr>
            <p:cNvSpPr/>
            <p:nvPr/>
          </p:nvSpPr>
          <p:spPr>
            <a:xfrm>
              <a:off x="6044150" y="3129025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1350" y="0"/>
                  </a:moveTo>
                  <a:cubicBezTo>
                    <a:pt x="603" y="0"/>
                    <a:pt x="0" y="603"/>
                    <a:pt x="0" y="1350"/>
                  </a:cubicBezTo>
                  <a:cubicBezTo>
                    <a:pt x="0" y="2097"/>
                    <a:pt x="603" y="2699"/>
                    <a:pt x="1350" y="2699"/>
                  </a:cubicBezTo>
                  <a:cubicBezTo>
                    <a:pt x="2097" y="2699"/>
                    <a:pt x="2699" y="2097"/>
                    <a:pt x="2699" y="1350"/>
                  </a:cubicBezTo>
                  <a:cubicBezTo>
                    <a:pt x="2699" y="603"/>
                    <a:pt x="2097" y="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9;p46">
              <a:extLst>
                <a:ext uri="{FF2B5EF4-FFF2-40B4-BE49-F238E27FC236}">
                  <a16:creationId xmlns:a16="http://schemas.microsoft.com/office/drawing/2014/main" id="{14611816-76C9-12E1-0916-63C22A01CA46}"/>
                </a:ext>
              </a:extLst>
            </p:cNvPr>
            <p:cNvSpPr/>
            <p:nvPr/>
          </p:nvSpPr>
          <p:spPr>
            <a:xfrm>
              <a:off x="6056200" y="31410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0"/>
                  </a:moveTo>
                  <a:cubicBezTo>
                    <a:pt x="386" y="0"/>
                    <a:pt x="0" y="386"/>
                    <a:pt x="0" y="868"/>
                  </a:cubicBezTo>
                  <a:cubicBezTo>
                    <a:pt x="0" y="1350"/>
                    <a:pt x="398" y="1735"/>
                    <a:pt x="868" y="1735"/>
                  </a:cubicBezTo>
                  <a:cubicBezTo>
                    <a:pt x="1350" y="1735"/>
                    <a:pt x="1735" y="1350"/>
                    <a:pt x="1735" y="868"/>
                  </a:cubicBezTo>
                  <a:cubicBezTo>
                    <a:pt x="1735" y="386"/>
                    <a:pt x="1350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0;p46">
              <a:extLst>
                <a:ext uri="{FF2B5EF4-FFF2-40B4-BE49-F238E27FC236}">
                  <a16:creationId xmlns:a16="http://schemas.microsoft.com/office/drawing/2014/main" id="{F624AEEF-4ACE-4BF5-FEBB-6877340D6152}"/>
                </a:ext>
              </a:extLst>
            </p:cNvPr>
            <p:cNvSpPr/>
            <p:nvPr/>
          </p:nvSpPr>
          <p:spPr>
            <a:xfrm>
              <a:off x="6050175" y="3254025"/>
              <a:ext cx="15375" cy="13300"/>
            </a:xfrm>
            <a:custGeom>
              <a:avLst/>
              <a:gdLst/>
              <a:ahLst/>
              <a:cxnLst/>
              <a:rect l="l" t="t" r="r" b="b"/>
              <a:pathLst>
                <a:path w="615" h="532" extrusionOk="0">
                  <a:moveTo>
                    <a:pt x="307" y="0"/>
                  </a:moveTo>
                  <a:cubicBezTo>
                    <a:pt x="217" y="0"/>
                    <a:pt x="132" y="46"/>
                    <a:pt x="84" y="133"/>
                  </a:cubicBezTo>
                  <a:cubicBezTo>
                    <a:pt x="0" y="254"/>
                    <a:pt x="48" y="422"/>
                    <a:pt x="181" y="495"/>
                  </a:cubicBezTo>
                  <a:cubicBezTo>
                    <a:pt x="222" y="519"/>
                    <a:pt x="268" y="531"/>
                    <a:pt x="315" y="531"/>
                  </a:cubicBezTo>
                  <a:cubicBezTo>
                    <a:pt x="405" y="531"/>
                    <a:pt x="495" y="486"/>
                    <a:pt x="542" y="398"/>
                  </a:cubicBezTo>
                  <a:cubicBezTo>
                    <a:pt x="615" y="266"/>
                    <a:pt x="566" y="109"/>
                    <a:pt x="446" y="37"/>
                  </a:cubicBezTo>
                  <a:cubicBezTo>
                    <a:pt x="401" y="12"/>
                    <a:pt x="353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11;p46">
              <a:extLst>
                <a:ext uri="{FF2B5EF4-FFF2-40B4-BE49-F238E27FC236}">
                  <a16:creationId xmlns:a16="http://schemas.microsoft.com/office/drawing/2014/main" id="{52109AA9-7A60-3791-03E3-4ED253652D88}"/>
                </a:ext>
              </a:extLst>
            </p:cNvPr>
            <p:cNvSpPr/>
            <p:nvPr/>
          </p:nvSpPr>
          <p:spPr>
            <a:xfrm>
              <a:off x="6050175" y="3277575"/>
              <a:ext cx="15375" cy="13475"/>
            </a:xfrm>
            <a:custGeom>
              <a:avLst/>
              <a:gdLst/>
              <a:ahLst/>
              <a:cxnLst/>
              <a:rect l="l" t="t" r="r" b="b"/>
              <a:pathLst>
                <a:path w="615" h="539" extrusionOk="0">
                  <a:moveTo>
                    <a:pt x="307" y="1"/>
                  </a:moveTo>
                  <a:cubicBezTo>
                    <a:pt x="263" y="1"/>
                    <a:pt x="219" y="12"/>
                    <a:pt x="181" y="35"/>
                  </a:cubicBezTo>
                  <a:cubicBezTo>
                    <a:pt x="48" y="107"/>
                    <a:pt x="0" y="276"/>
                    <a:pt x="84" y="396"/>
                  </a:cubicBezTo>
                  <a:cubicBezTo>
                    <a:pt x="134" y="487"/>
                    <a:pt x="223" y="538"/>
                    <a:pt x="317" y="538"/>
                  </a:cubicBezTo>
                  <a:cubicBezTo>
                    <a:pt x="360" y="538"/>
                    <a:pt x="404" y="527"/>
                    <a:pt x="446" y="505"/>
                  </a:cubicBezTo>
                  <a:cubicBezTo>
                    <a:pt x="566" y="420"/>
                    <a:pt x="615" y="264"/>
                    <a:pt x="542" y="131"/>
                  </a:cubicBezTo>
                  <a:cubicBezTo>
                    <a:pt x="493" y="49"/>
                    <a:pt x="400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12;p46">
              <a:extLst>
                <a:ext uri="{FF2B5EF4-FFF2-40B4-BE49-F238E27FC236}">
                  <a16:creationId xmlns:a16="http://schemas.microsoft.com/office/drawing/2014/main" id="{01D3BF15-13AA-3CE6-2870-C4ED095AC1E6}"/>
                </a:ext>
              </a:extLst>
            </p:cNvPr>
            <p:cNvSpPr/>
            <p:nvPr/>
          </p:nvSpPr>
          <p:spPr>
            <a:xfrm>
              <a:off x="6071850" y="3289575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09" y="1"/>
                    <a:pt x="1" y="109"/>
                    <a:pt x="1" y="266"/>
                  </a:cubicBezTo>
                  <a:cubicBezTo>
                    <a:pt x="1" y="410"/>
                    <a:pt x="109" y="531"/>
                    <a:pt x="266" y="531"/>
                  </a:cubicBezTo>
                  <a:cubicBezTo>
                    <a:pt x="410" y="531"/>
                    <a:pt x="531" y="410"/>
                    <a:pt x="531" y="266"/>
                  </a:cubicBezTo>
                  <a:cubicBezTo>
                    <a:pt x="531" y="109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3;p46">
              <a:extLst>
                <a:ext uri="{FF2B5EF4-FFF2-40B4-BE49-F238E27FC236}">
                  <a16:creationId xmlns:a16="http://schemas.microsoft.com/office/drawing/2014/main" id="{E049AC90-BD7B-3D58-3FE2-BCB5078CC0AB}"/>
                </a:ext>
              </a:extLst>
            </p:cNvPr>
            <p:cNvSpPr/>
            <p:nvPr/>
          </p:nvSpPr>
          <p:spPr>
            <a:xfrm>
              <a:off x="6091125" y="3277575"/>
              <a:ext cx="15400" cy="13475"/>
            </a:xfrm>
            <a:custGeom>
              <a:avLst/>
              <a:gdLst/>
              <a:ahLst/>
              <a:cxnLst/>
              <a:rect l="l" t="t" r="r" b="b"/>
              <a:pathLst>
                <a:path w="616" h="539" extrusionOk="0">
                  <a:moveTo>
                    <a:pt x="315" y="1"/>
                  </a:moveTo>
                  <a:cubicBezTo>
                    <a:pt x="222" y="1"/>
                    <a:pt x="134" y="49"/>
                    <a:pt x="85" y="131"/>
                  </a:cubicBezTo>
                  <a:cubicBezTo>
                    <a:pt x="1" y="264"/>
                    <a:pt x="49" y="420"/>
                    <a:pt x="182" y="505"/>
                  </a:cubicBezTo>
                  <a:cubicBezTo>
                    <a:pt x="219" y="527"/>
                    <a:pt x="262" y="538"/>
                    <a:pt x="305" y="538"/>
                  </a:cubicBezTo>
                  <a:cubicBezTo>
                    <a:pt x="399" y="538"/>
                    <a:pt x="493" y="487"/>
                    <a:pt x="543" y="396"/>
                  </a:cubicBezTo>
                  <a:cubicBezTo>
                    <a:pt x="615" y="276"/>
                    <a:pt x="567" y="107"/>
                    <a:pt x="447" y="35"/>
                  </a:cubicBezTo>
                  <a:cubicBezTo>
                    <a:pt x="404" y="12"/>
                    <a:pt x="35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14;p46">
              <a:extLst>
                <a:ext uri="{FF2B5EF4-FFF2-40B4-BE49-F238E27FC236}">
                  <a16:creationId xmlns:a16="http://schemas.microsoft.com/office/drawing/2014/main" id="{1C8CFEE2-E4FE-39A1-95BA-522B3EA3C78F}"/>
                </a:ext>
              </a:extLst>
            </p:cNvPr>
            <p:cNvSpPr/>
            <p:nvPr/>
          </p:nvSpPr>
          <p:spPr>
            <a:xfrm>
              <a:off x="6091125" y="3254025"/>
              <a:ext cx="15400" cy="13300"/>
            </a:xfrm>
            <a:custGeom>
              <a:avLst/>
              <a:gdLst/>
              <a:ahLst/>
              <a:cxnLst/>
              <a:rect l="l" t="t" r="r" b="b"/>
              <a:pathLst>
                <a:path w="616" h="532" extrusionOk="0">
                  <a:moveTo>
                    <a:pt x="315" y="0"/>
                  </a:moveTo>
                  <a:cubicBezTo>
                    <a:pt x="269" y="0"/>
                    <a:pt x="222" y="12"/>
                    <a:pt x="182" y="37"/>
                  </a:cubicBezTo>
                  <a:cubicBezTo>
                    <a:pt x="49" y="109"/>
                    <a:pt x="1" y="266"/>
                    <a:pt x="85" y="398"/>
                  </a:cubicBezTo>
                  <a:cubicBezTo>
                    <a:pt x="133" y="486"/>
                    <a:pt x="217" y="531"/>
                    <a:pt x="307" y="531"/>
                  </a:cubicBezTo>
                  <a:cubicBezTo>
                    <a:pt x="354" y="531"/>
                    <a:pt x="402" y="519"/>
                    <a:pt x="447" y="495"/>
                  </a:cubicBezTo>
                  <a:cubicBezTo>
                    <a:pt x="567" y="422"/>
                    <a:pt x="615" y="254"/>
                    <a:pt x="543" y="133"/>
                  </a:cubicBezTo>
                  <a:cubicBezTo>
                    <a:pt x="495" y="46"/>
                    <a:pt x="405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15;p46">
              <a:extLst>
                <a:ext uri="{FF2B5EF4-FFF2-40B4-BE49-F238E27FC236}">
                  <a16:creationId xmlns:a16="http://schemas.microsoft.com/office/drawing/2014/main" id="{616E7A9D-02CB-AED1-0F57-CA6ABBE59C26}"/>
                </a:ext>
              </a:extLst>
            </p:cNvPr>
            <p:cNvSpPr/>
            <p:nvPr/>
          </p:nvSpPr>
          <p:spPr>
            <a:xfrm>
              <a:off x="6071850" y="3265775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21" y="1"/>
                    <a:pt x="1" y="121"/>
                    <a:pt x="1" y="266"/>
                  </a:cubicBezTo>
                  <a:cubicBezTo>
                    <a:pt x="1" y="410"/>
                    <a:pt x="121" y="531"/>
                    <a:pt x="266" y="531"/>
                  </a:cubicBezTo>
                  <a:cubicBezTo>
                    <a:pt x="410" y="531"/>
                    <a:pt x="531" y="410"/>
                    <a:pt x="531" y="266"/>
                  </a:cubicBezTo>
                  <a:cubicBezTo>
                    <a:pt x="531" y="121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16;p46">
              <a:extLst>
                <a:ext uri="{FF2B5EF4-FFF2-40B4-BE49-F238E27FC236}">
                  <a16:creationId xmlns:a16="http://schemas.microsoft.com/office/drawing/2014/main" id="{A244D9F9-CB30-3248-5771-8C072FA28AB9}"/>
                </a:ext>
              </a:extLst>
            </p:cNvPr>
            <p:cNvSpPr/>
            <p:nvPr/>
          </p:nvSpPr>
          <p:spPr>
            <a:xfrm>
              <a:off x="6071850" y="3241975"/>
              <a:ext cx="13275" cy="13575"/>
            </a:xfrm>
            <a:custGeom>
              <a:avLst/>
              <a:gdLst/>
              <a:ahLst/>
              <a:cxnLst/>
              <a:rect l="l" t="t" r="r" b="b"/>
              <a:pathLst>
                <a:path w="531" h="543" extrusionOk="0">
                  <a:moveTo>
                    <a:pt x="266" y="1"/>
                  </a:moveTo>
                  <a:cubicBezTo>
                    <a:pt x="121" y="1"/>
                    <a:pt x="1" y="121"/>
                    <a:pt x="1" y="278"/>
                  </a:cubicBezTo>
                  <a:cubicBezTo>
                    <a:pt x="1" y="423"/>
                    <a:pt x="121" y="543"/>
                    <a:pt x="266" y="543"/>
                  </a:cubicBezTo>
                  <a:cubicBezTo>
                    <a:pt x="410" y="543"/>
                    <a:pt x="531" y="423"/>
                    <a:pt x="531" y="278"/>
                  </a:cubicBezTo>
                  <a:cubicBezTo>
                    <a:pt x="531" y="121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7;p46">
              <a:extLst>
                <a:ext uri="{FF2B5EF4-FFF2-40B4-BE49-F238E27FC236}">
                  <a16:creationId xmlns:a16="http://schemas.microsoft.com/office/drawing/2014/main" id="{B083B9A4-703C-F88C-5070-4A3B314462D6}"/>
                </a:ext>
              </a:extLst>
            </p:cNvPr>
            <p:cNvSpPr/>
            <p:nvPr/>
          </p:nvSpPr>
          <p:spPr>
            <a:xfrm>
              <a:off x="6253800" y="3095600"/>
              <a:ext cx="172025" cy="171700"/>
            </a:xfrm>
            <a:custGeom>
              <a:avLst/>
              <a:gdLst/>
              <a:ahLst/>
              <a:cxnLst/>
              <a:rect l="l" t="t" r="r" b="b"/>
              <a:pathLst>
                <a:path w="6881" h="6868" extrusionOk="0">
                  <a:moveTo>
                    <a:pt x="1169" y="0"/>
                  </a:moveTo>
                  <a:cubicBezTo>
                    <a:pt x="518" y="0"/>
                    <a:pt x="0" y="530"/>
                    <a:pt x="0" y="1169"/>
                  </a:cubicBezTo>
                  <a:lnTo>
                    <a:pt x="0" y="5699"/>
                  </a:lnTo>
                  <a:cubicBezTo>
                    <a:pt x="0" y="6350"/>
                    <a:pt x="518" y="6868"/>
                    <a:pt x="1169" y="6868"/>
                  </a:cubicBezTo>
                  <a:lnTo>
                    <a:pt x="5711" y="6868"/>
                  </a:lnTo>
                  <a:cubicBezTo>
                    <a:pt x="6362" y="6868"/>
                    <a:pt x="6880" y="6350"/>
                    <a:pt x="6880" y="5699"/>
                  </a:cubicBezTo>
                  <a:lnTo>
                    <a:pt x="6880" y="1169"/>
                  </a:lnTo>
                  <a:cubicBezTo>
                    <a:pt x="6880" y="530"/>
                    <a:pt x="6362" y="0"/>
                    <a:pt x="5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8;p46">
              <a:extLst>
                <a:ext uri="{FF2B5EF4-FFF2-40B4-BE49-F238E27FC236}">
                  <a16:creationId xmlns:a16="http://schemas.microsoft.com/office/drawing/2014/main" id="{0DA76A94-B737-820D-BF42-37BCE8E2840F}"/>
                </a:ext>
              </a:extLst>
            </p:cNvPr>
            <p:cNvSpPr/>
            <p:nvPr/>
          </p:nvSpPr>
          <p:spPr>
            <a:xfrm>
              <a:off x="6272175" y="3112150"/>
              <a:ext cx="63875" cy="63900"/>
            </a:xfrm>
            <a:custGeom>
              <a:avLst/>
              <a:gdLst/>
              <a:ahLst/>
              <a:cxnLst/>
              <a:rect l="l" t="t" r="r" b="b"/>
              <a:pathLst>
                <a:path w="2555" h="2556" extrusionOk="0">
                  <a:moveTo>
                    <a:pt x="1277" y="1"/>
                  </a:moveTo>
                  <a:cubicBezTo>
                    <a:pt x="578" y="1"/>
                    <a:pt x="0" y="579"/>
                    <a:pt x="0" y="1278"/>
                  </a:cubicBezTo>
                  <a:cubicBezTo>
                    <a:pt x="0" y="1977"/>
                    <a:pt x="578" y="2555"/>
                    <a:pt x="1277" y="2555"/>
                  </a:cubicBezTo>
                  <a:cubicBezTo>
                    <a:pt x="1976" y="2555"/>
                    <a:pt x="2554" y="1977"/>
                    <a:pt x="2554" y="1278"/>
                  </a:cubicBezTo>
                  <a:cubicBezTo>
                    <a:pt x="2554" y="579"/>
                    <a:pt x="1976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19;p46">
              <a:extLst>
                <a:ext uri="{FF2B5EF4-FFF2-40B4-BE49-F238E27FC236}">
                  <a16:creationId xmlns:a16="http://schemas.microsoft.com/office/drawing/2014/main" id="{88A7554D-DC4E-ED15-7187-762986510475}"/>
                </a:ext>
              </a:extLst>
            </p:cNvPr>
            <p:cNvSpPr/>
            <p:nvPr/>
          </p:nvSpPr>
          <p:spPr>
            <a:xfrm>
              <a:off x="6274575" y="3114575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81" y="0"/>
                  </a:moveTo>
                  <a:cubicBezTo>
                    <a:pt x="531" y="0"/>
                    <a:pt x="1" y="530"/>
                    <a:pt x="1" y="1181"/>
                  </a:cubicBezTo>
                  <a:cubicBezTo>
                    <a:pt x="1" y="1832"/>
                    <a:pt x="531" y="2374"/>
                    <a:pt x="1181" y="2374"/>
                  </a:cubicBezTo>
                  <a:cubicBezTo>
                    <a:pt x="1832" y="2374"/>
                    <a:pt x="2374" y="1832"/>
                    <a:pt x="2374" y="1181"/>
                  </a:cubicBezTo>
                  <a:cubicBezTo>
                    <a:pt x="2374" y="530"/>
                    <a:pt x="1832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20;p46">
              <a:extLst>
                <a:ext uri="{FF2B5EF4-FFF2-40B4-BE49-F238E27FC236}">
                  <a16:creationId xmlns:a16="http://schemas.microsoft.com/office/drawing/2014/main" id="{8F013A6C-02C3-B6A4-BE7E-8BBE2E935FA6}"/>
                </a:ext>
              </a:extLst>
            </p:cNvPr>
            <p:cNvSpPr/>
            <p:nvPr/>
          </p:nvSpPr>
          <p:spPr>
            <a:xfrm>
              <a:off x="6283925" y="3123900"/>
              <a:ext cx="40675" cy="40700"/>
            </a:xfrm>
            <a:custGeom>
              <a:avLst/>
              <a:gdLst/>
              <a:ahLst/>
              <a:cxnLst/>
              <a:rect l="l" t="t" r="r" b="b"/>
              <a:pathLst>
                <a:path w="1627" h="1628" extrusionOk="0">
                  <a:moveTo>
                    <a:pt x="807" y="1"/>
                  </a:moveTo>
                  <a:cubicBezTo>
                    <a:pt x="361" y="1"/>
                    <a:pt x="0" y="362"/>
                    <a:pt x="0" y="808"/>
                  </a:cubicBezTo>
                  <a:cubicBezTo>
                    <a:pt x="0" y="1254"/>
                    <a:pt x="361" y="1627"/>
                    <a:pt x="807" y="1627"/>
                  </a:cubicBezTo>
                  <a:cubicBezTo>
                    <a:pt x="1253" y="1627"/>
                    <a:pt x="1627" y="1254"/>
                    <a:pt x="1627" y="808"/>
                  </a:cubicBezTo>
                  <a:cubicBezTo>
                    <a:pt x="1627" y="362"/>
                    <a:pt x="1253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1;p46">
              <a:extLst>
                <a:ext uri="{FF2B5EF4-FFF2-40B4-BE49-F238E27FC236}">
                  <a16:creationId xmlns:a16="http://schemas.microsoft.com/office/drawing/2014/main" id="{D5F35701-4B04-E2C6-F4C0-7E98F9D51424}"/>
                </a:ext>
              </a:extLst>
            </p:cNvPr>
            <p:cNvSpPr/>
            <p:nvPr/>
          </p:nvSpPr>
          <p:spPr>
            <a:xfrm>
              <a:off x="6291150" y="3131125"/>
              <a:ext cx="25925" cy="25950"/>
            </a:xfrm>
            <a:custGeom>
              <a:avLst/>
              <a:gdLst/>
              <a:ahLst/>
              <a:cxnLst/>
              <a:rect l="l" t="t" r="r" b="b"/>
              <a:pathLst>
                <a:path w="1037" h="1038" extrusionOk="0">
                  <a:moveTo>
                    <a:pt x="518" y="1"/>
                  </a:moveTo>
                  <a:cubicBezTo>
                    <a:pt x="229" y="1"/>
                    <a:pt x="0" y="230"/>
                    <a:pt x="0" y="519"/>
                  </a:cubicBezTo>
                  <a:cubicBezTo>
                    <a:pt x="0" y="808"/>
                    <a:pt x="229" y="1037"/>
                    <a:pt x="518" y="1037"/>
                  </a:cubicBezTo>
                  <a:cubicBezTo>
                    <a:pt x="807" y="1037"/>
                    <a:pt x="1036" y="808"/>
                    <a:pt x="1036" y="519"/>
                  </a:cubicBezTo>
                  <a:cubicBezTo>
                    <a:pt x="1036" y="230"/>
                    <a:pt x="807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22;p46">
              <a:extLst>
                <a:ext uri="{FF2B5EF4-FFF2-40B4-BE49-F238E27FC236}">
                  <a16:creationId xmlns:a16="http://schemas.microsoft.com/office/drawing/2014/main" id="{FBBEEABD-0897-48AE-E962-3E030F144A63}"/>
                </a:ext>
              </a:extLst>
            </p:cNvPr>
            <p:cNvSpPr/>
            <p:nvPr/>
          </p:nvSpPr>
          <p:spPr>
            <a:xfrm>
              <a:off x="6342950" y="3112150"/>
              <a:ext cx="64175" cy="63600"/>
            </a:xfrm>
            <a:custGeom>
              <a:avLst/>
              <a:gdLst/>
              <a:ahLst/>
              <a:cxnLst/>
              <a:rect l="l" t="t" r="r" b="b"/>
              <a:pathLst>
                <a:path w="2567" h="2544" extrusionOk="0">
                  <a:moveTo>
                    <a:pt x="1280" y="1"/>
                  </a:moveTo>
                  <a:cubicBezTo>
                    <a:pt x="591" y="1"/>
                    <a:pt x="25" y="562"/>
                    <a:pt x="13" y="1254"/>
                  </a:cubicBezTo>
                  <a:cubicBezTo>
                    <a:pt x="1" y="1965"/>
                    <a:pt x="567" y="2543"/>
                    <a:pt x="1266" y="2543"/>
                  </a:cubicBezTo>
                  <a:cubicBezTo>
                    <a:pt x="1273" y="2543"/>
                    <a:pt x="1281" y="2543"/>
                    <a:pt x="1288" y="2543"/>
                  </a:cubicBezTo>
                  <a:cubicBezTo>
                    <a:pt x="1989" y="2543"/>
                    <a:pt x="2555" y="1982"/>
                    <a:pt x="2555" y="1290"/>
                  </a:cubicBezTo>
                  <a:cubicBezTo>
                    <a:pt x="2567" y="591"/>
                    <a:pt x="2001" y="13"/>
                    <a:pt x="1302" y="1"/>
                  </a:cubicBezTo>
                  <a:cubicBezTo>
                    <a:pt x="1295" y="1"/>
                    <a:pt x="1287" y="1"/>
                    <a:pt x="1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23;p46">
              <a:extLst>
                <a:ext uri="{FF2B5EF4-FFF2-40B4-BE49-F238E27FC236}">
                  <a16:creationId xmlns:a16="http://schemas.microsoft.com/office/drawing/2014/main" id="{E7FBC16E-8FCC-784B-79A9-3F5B47746AA6}"/>
                </a:ext>
              </a:extLst>
            </p:cNvPr>
            <p:cNvSpPr/>
            <p:nvPr/>
          </p:nvSpPr>
          <p:spPr>
            <a:xfrm>
              <a:off x="6345350" y="3114850"/>
              <a:ext cx="59975" cy="59400"/>
            </a:xfrm>
            <a:custGeom>
              <a:avLst/>
              <a:gdLst/>
              <a:ahLst/>
              <a:cxnLst/>
              <a:rect l="l" t="t" r="r" b="b"/>
              <a:pathLst>
                <a:path w="2399" h="2376" extrusionOk="0">
                  <a:moveTo>
                    <a:pt x="1204" y="1"/>
                  </a:moveTo>
                  <a:cubicBezTo>
                    <a:pt x="1197" y="1"/>
                    <a:pt x="1189" y="1"/>
                    <a:pt x="1182" y="1"/>
                  </a:cubicBezTo>
                  <a:cubicBezTo>
                    <a:pt x="531" y="13"/>
                    <a:pt x="1" y="543"/>
                    <a:pt x="13" y="1206"/>
                  </a:cubicBezTo>
                  <a:cubicBezTo>
                    <a:pt x="25" y="1849"/>
                    <a:pt x="543" y="2375"/>
                    <a:pt x="1196" y="2375"/>
                  </a:cubicBezTo>
                  <a:cubicBezTo>
                    <a:pt x="1203" y="2375"/>
                    <a:pt x="1211" y="2375"/>
                    <a:pt x="1218" y="2375"/>
                  </a:cubicBezTo>
                  <a:cubicBezTo>
                    <a:pt x="1869" y="2363"/>
                    <a:pt x="2399" y="1821"/>
                    <a:pt x="2387" y="1170"/>
                  </a:cubicBezTo>
                  <a:cubicBezTo>
                    <a:pt x="2375" y="527"/>
                    <a:pt x="1856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24;p46">
              <a:extLst>
                <a:ext uri="{FF2B5EF4-FFF2-40B4-BE49-F238E27FC236}">
                  <a16:creationId xmlns:a16="http://schemas.microsoft.com/office/drawing/2014/main" id="{F2B6E8A6-9F3E-E30D-4EFB-A5DF56EA3380}"/>
                </a:ext>
              </a:extLst>
            </p:cNvPr>
            <p:cNvSpPr/>
            <p:nvPr/>
          </p:nvSpPr>
          <p:spPr>
            <a:xfrm>
              <a:off x="6355000" y="3123900"/>
              <a:ext cx="40700" cy="40700"/>
            </a:xfrm>
            <a:custGeom>
              <a:avLst/>
              <a:gdLst/>
              <a:ahLst/>
              <a:cxnLst/>
              <a:rect l="l" t="t" r="r" b="b"/>
              <a:pathLst>
                <a:path w="1628" h="1628" extrusionOk="0">
                  <a:moveTo>
                    <a:pt x="820" y="1"/>
                  </a:moveTo>
                  <a:cubicBezTo>
                    <a:pt x="374" y="1"/>
                    <a:pt x="1" y="362"/>
                    <a:pt x="1" y="808"/>
                  </a:cubicBezTo>
                  <a:cubicBezTo>
                    <a:pt x="1" y="1254"/>
                    <a:pt x="374" y="1627"/>
                    <a:pt x="820" y="1627"/>
                  </a:cubicBezTo>
                  <a:cubicBezTo>
                    <a:pt x="1266" y="1627"/>
                    <a:pt x="1627" y="1254"/>
                    <a:pt x="1627" y="808"/>
                  </a:cubicBezTo>
                  <a:cubicBezTo>
                    <a:pt x="1627" y="362"/>
                    <a:pt x="126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25;p46">
              <a:extLst>
                <a:ext uri="{FF2B5EF4-FFF2-40B4-BE49-F238E27FC236}">
                  <a16:creationId xmlns:a16="http://schemas.microsoft.com/office/drawing/2014/main" id="{FA339BDF-63EA-FD96-F270-0B2D7FA96474}"/>
                </a:ext>
              </a:extLst>
            </p:cNvPr>
            <p:cNvSpPr/>
            <p:nvPr/>
          </p:nvSpPr>
          <p:spPr>
            <a:xfrm>
              <a:off x="6362225" y="3131125"/>
              <a:ext cx="26225" cy="25950"/>
            </a:xfrm>
            <a:custGeom>
              <a:avLst/>
              <a:gdLst/>
              <a:ahLst/>
              <a:cxnLst/>
              <a:rect l="l" t="t" r="r" b="b"/>
              <a:pathLst>
                <a:path w="1049" h="1038" extrusionOk="0">
                  <a:moveTo>
                    <a:pt x="531" y="1"/>
                  </a:moveTo>
                  <a:cubicBezTo>
                    <a:pt x="242" y="1"/>
                    <a:pt x="1" y="230"/>
                    <a:pt x="1" y="519"/>
                  </a:cubicBezTo>
                  <a:cubicBezTo>
                    <a:pt x="1" y="808"/>
                    <a:pt x="242" y="1037"/>
                    <a:pt x="531" y="1037"/>
                  </a:cubicBezTo>
                  <a:cubicBezTo>
                    <a:pt x="820" y="1037"/>
                    <a:pt x="1049" y="808"/>
                    <a:pt x="1049" y="519"/>
                  </a:cubicBezTo>
                  <a:cubicBezTo>
                    <a:pt x="1049" y="230"/>
                    <a:pt x="820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26;p46">
              <a:extLst>
                <a:ext uri="{FF2B5EF4-FFF2-40B4-BE49-F238E27FC236}">
                  <a16:creationId xmlns:a16="http://schemas.microsoft.com/office/drawing/2014/main" id="{AAA98494-741B-8FA5-2109-E70645B05A2D}"/>
                </a:ext>
              </a:extLst>
            </p:cNvPr>
            <p:cNvSpPr/>
            <p:nvPr/>
          </p:nvSpPr>
          <p:spPr>
            <a:xfrm>
              <a:off x="6272175" y="3184450"/>
              <a:ext cx="63875" cy="63875"/>
            </a:xfrm>
            <a:custGeom>
              <a:avLst/>
              <a:gdLst/>
              <a:ahLst/>
              <a:cxnLst/>
              <a:rect l="l" t="t" r="r" b="b"/>
              <a:pathLst>
                <a:path w="2555" h="2555" extrusionOk="0">
                  <a:moveTo>
                    <a:pt x="1277" y="0"/>
                  </a:moveTo>
                  <a:cubicBezTo>
                    <a:pt x="578" y="0"/>
                    <a:pt x="0" y="579"/>
                    <a:pt x="0" y="1278"/>
                  </a:cubicBezTo>
                  <a:cubicBezTo>
                    <a:pt x="0" y="1976"/>
                    <a:pt x="578" y="2555"/>
                    <a:pt x="1277" y="2555"/>
                  </a:cubicBezTo>
                  <a:cubicBezTo>
                    <a:pt x="1976" y="2555"/>
                    <a:pt x="2554" y="1976"/>
                    <a:pt x="2554" y="1278"/>
                  </a:cubicBezTo>
                  <a:cubicBezTo>
                    <a:pt x="2554" y="579"/>
                    <a:pt x="1976" y="0"/>
                    <a:pt x="1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27;p46">
              <a:extLst>
                <a:ext uri="{FF2B5EF4-FFF2-40B4-BE49-F238E27FC236}">
                  <a16:creationId xmlns:a16="http://schemas.microsoft.com/office/drawing/2014/main" id="{0C173A64-691D-5A28-0069-B8F37B612A35}"/>
                </a:ext>
              </a:extLst>
            </p:cNvPr>
            <p:cNvSpPr/>
            <p:nvPr/>
          </p:nvSpPr>
          <p:spPr>
            <a:xfrm>
              <a:off x="6274575" y="3186550"/>
              <a:ext cx="59375" cy="59375"/>
            </a:xfrm>
            <a:custGeom>
              <a:avLst/>
              <a:gdLst/>
              <a:ahLst/>
              <a:cxnLst/>
              <a:rect l="l" t="t" r="r" b="b"/>
              <a:pathLst>
                <a:path w="2375" h="2375" extrusionOk="0">
                  <a:moveTo>
                    <a:pt x="1181" y="1"/>
                  </a:moveTo>
                  <a:cubicBezTo>
                    <a:pt x="531" y="1"/>
                    <a:pt x="1" y="531"/>
                    <a:pt x="1" y="1194"/>
                  </a:cubicBezTo>
                  <a:cubicBezTo>
                    <a:pt x="1" y="1844"/>
                    <a:pt x="531" y="2374"/>
                    <a:pt x="1181" y="2374"/>
                  </a:cubicBezTo>
                  <a:cubicBezTo>
                    <a:pt x="1832" y="2374"/>
                    <a:pt x="2374" y="1844"/>
                    <a:pt x="2374" y="1194"/>
                  </a:cubicBezTo>
                  <a:cubicBezTo>
                    <a:pt x="2374" y="531"/>
                    <a:pt x="1832" y="1"/>
                    <a:pt x="1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28;p46">
              <a:extLst>
                <a:ext uri="{FF2B5EF4-FFF2-40B4-BE49-F238E27FC236}">
                  <a16:creationId xmlns:a16="http://schemas.microsoft.com/office/drawing/2014/main" id="{359EEA4E-465B-741D-96C7-972B2EAB356D}"/>
                </a:ext>
              </a:extLst>
            </p:cNvPr>
            <p:cNvSpPr/>
            <p:nvPr/>
          </p:nvSpPr>
          <p:spPr>
            <a:xfrm>
              <a:off x="6283925" y="3195900"/>
              <a:ext cx="40675" cy="40675"/>
            </a:xfrm>
            <a:custGeom>
              <a:avLst/>
              <a:gdLst/>
              <a:ahLst/>
              <a:cxnLst/>
              <a:rect l="l" t="t" r="r" b="b"/>
              <a:pathLst>
                <a:path w="1627" h="1627" extrusionOk="0">
                  <a:moveTo>
                    <a:pt x="807" y="0"/>
                  </a:moveTo>
                  <a:cubicBezTo>
                    <a:pt x="361" y="0"/>
                    <a:pt x="0" y="374"/>
                    <a:pt x="0" y="820"/>
                  </a:cubicBezTo>
                  <a:cubicBezTo>
                    <a:pt x="0" y="1265"/>
                    <a:pt x="361" y="1627"/>
                    <a:pt x="807" y="1627"/>
                  </a:cubicBezTo>
                  <a:cubicBezTo>
                    <a:pt x="1253" y="1627"/>
                    <a:pt x="1627" y="1265"/>
                    <a:pt x="1627" y="820"/>
                  </a:cubicBezTo>
                  <a:cubicBezTo>
                    <a:pt x="1627" y="374"/>
                    <a:pt x="1253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9;p46">
              <a:extLst>
                <a:ext uri="{FF2B5EF4-FFF2-40B4-BE49-F238E27FC236}">
                  <a16:creationId xmlns:a16="http://schemas.microsoft.com/office/drawing/2014/main" id="{2F8B2B8E-5313-F49D-3C8C-9631715C4261}"/>
                </a:ext>
              </a:extLst>
            </p:cNvPr>
            <p:cNvSpPr/>
            <p:nvPr/>
          </p:nvSpPr>
          <p:spPr>
            <a:xfrm>
              <a:off x="6291150" y="3203125"/>
              <a:ext cx="25925" cy="26225"/>
            </a:xfrm>
            <a:custGeom>
              <a:avLst/>
              <a:gdLst/>
              <a:ahLst/>
              <a:cxnLst/>
              <a:rect l="l" t="t" r="r" b="b"/>
              <a:pathLst>
                <a:path w="1037" h="1049" extrusionOk="0">
                  <a:moveTo>
                    <a:pt x="518" y="0"/>
                  </a:moveTo>
                  <a:cubicBezTo>
                    <a:pt x="229" y="0"/>
                    <a:pt x="0" y="241"/>
                    <a:pt x="0" y="531"/>
                  </a:cubicBezTo>
                  <a:cubicBezTo>
                    <a:pt x="0" y="820"/>
                    <a:pt x="229" y="1049"/>
                    <a:pt x="518" y="1049"/>
                  </a:cubicBezTo>
                  <a:cubicBezTo>
                    <a:pt x="807" y="1049"/>
                    <a:pt x="1036" y="820"/>
                    <a:pt x="1036" y="531"/>
                  </a:cubicBezTo>
                  <a:cubicBezTo>
                    <a:pt x="1036" y="241"/>
                    <a:pt x="807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30;p46">
              <a:extLst>
                <a:ext uri="{FF2B5EF4-FFF2-40B4-BE49-F238E27FC236}">
                  <a16:creationId xmlns:a16="http://schemas.microsoft.com/office/drawing/2014/main" id="{5B46AB96-D7B9-7A79-F7EC-13AEBBF42078}"/>
                </a:ext>
              </a:extLst>
            </p:cNvPr>
            <p:cNvSpPr/>
            <p:nvPr/>
          </p:nvSpPr>
          <p:spPr>
            <a:xfrm>
              <a:off x="6342950" y="3184450"/>
              <a:ext cx="64175" cy="63575"/>
            </a:xfrm>
            <a:custGeom>
              <a:avLst/>
              <a:gdLst/>
              <a:ahLst/>
              <a:cxnLst/>
              <a:rect l="l" t="t" r="r" b="b"/>
              <a:pathLst>
                <a:path w="2567" h="2543" extrusionOk="0">
                  <a:moveTo>
                    <a:pt x="1280" y="0"/>
                  </a:moveTo>
                  <a:cubicBezTo>
                    <a:pt x="579" y="0"/>
                    <a:pt x="13" y="562"/>
                    <a:pt x="13" y="1254"/>
                  </a:cubicBezTo>
                  <a:cubicBezTo>
                    <a:pt x="1" y="1952"/>
                    <a:pt x="567" y="2531"/>
                    <a:pt x="1266" y="2543"/>
                  </a:cubicBezTo>
                  <a:cubicBezTo>
                    <a:pt x="1273" y="2543"/>
                    <a:pt x="1280" y="2543"/>
                    <a:pt x="1288" y="2543"/>
                  </a:cubicBezTo>
                  <a:cubicBezTo>
                    <a:pt x="1977" y="2543"/>
                    <a:pt x="2543" y="1981"/>
                    <a:pt x="2555" y="1290"/>
                  </a:cubicBezTo>
                  <a:cubicBezTo>
                    <a:pt x="2567" y="579"/>
                    <a:pt x="2001" y="13"/>
                    <a:pt x="1302" y="0"/>
                  </a:cubicBezTo>
                  <a:cubicBezTo>
                    <a:pt x="1294" y="0"/>
                    <a:pt x="1287" y="0"/>
                    <a:pt x="1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31;p46">
              <a:extLst>
                <a:ext uri="{FF2B5EF4-FFF2-40B4-BE49-F238E27FC236}">
                  <a16:creationId xmlns:a16="http://schemas.microsoft.com/office/drawing/2014/main" id="{F0B6CF1C-D183-CFF0-36E0-D3954993D843}"/>
                </a:ext>
              </a:extLst>
            </p:cNvPr>
            <p:cNvSpPr/>
            <p:nvPr/>
          </p:nvSpPr>
          <p:spPr>
            <a:xfrm>
              <a:off x="6345675" y="3186550"/>
              <a:ext cx="59350" cy="59375"/>
            </a:xfrm>
            <a:custGeom>
              <a:avLst/>
              <a:gdLst/>
              <a:ahLst/>
              <a:cxnLst/>
              <a:rect l="l" t="t" r="r" b="b"/>
              <a:pathLst>
                <a:path w="2374" h="2375" extrusionOk="0">
                  <a:moveTo>
                    <a:pt x="1193" y="1"/>
                  </a:moveTo>
                  <a:cubicBezTo>
                    <a:pt x="530" y="1"/>
                    <a:pt x="0" y="531"/>
                    <a:pt x="0" y="1194"/>
                  </a:cubicBezTo>
                  <a:cubicBezTo>
                    <a:pt x="0" y="1844"/>
                    <a:pt x="530" y="2374"/>
                    <a:pt x="1193" y="2374"/>
                  </a:cubicBezTo>
                  <a:cubicBezTo>
                    <a:pt x="1844" y="2374"/>
                    <a:pt x="2374" y="1844"/>
                    <a:pt x="2374" y="1194"/>
                  </a:cubicBezTo>
                  <a:cubicBezTo>
                    <a:pt x="2374" y="531"/>
                    <a:pt x="1844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32;p46">
              <a:extLst>
                <a:ext uri="{FF2B5EF4-FFF2-40B4-BE49-F238E27FC236}">
                  <a16:creationId xmlns:a16="http://schemas.microsoft.com/office/drawing/2014/main" id="{50514439-7F78-7262-76E0-A4F1456975E9}"/>
                </a:ext>
              </a:extLst>
            </p:cNvPr>
            <p:cNvSpPr/>
            <p:nvPr/>
          </p:nvSpPr>
          <p:spPr>
            <a:xfrm>
              <a:off x="6355000" y="3195900"/>
              <a:ext cx="40700" cy="40675"/>
            </a:xfrm>
            <a:custGeom>
              <a:avLst/>
              <a:gdLst/>
              <a:ahLst/>
              <a:cxnLst/>
              <a:rect l="l" t="t" r="r" b="b"/>
              <a:pathLst>
                <a:path w="1628" h="1627" extrusionOk="0">
                  <a:moveTo>
                    <a:pt x="820" y="0"/>
                  </a:moveTo>
                  <a:cubicBezTo>
                    <a:pt x="362" y="0"/>
                    <a:pt x="1" y="362"/>
                    <a:pt x="1" y="820"/>
                  </a:cubicBezTo>
                  <a:cubicBezTo>
                    <a:pt x="1" y="1265"/>
                    <a:pt x="362" y="1627"/>
                    <a:pt x="820" y="1627"/>
                  </a:cubicBezTo>
                  <a:cubicBezTo>
                    <a:pt x="1266" y="1627"/>
                    <a:pt x="1627" y="1265"/>
                    <a:pt x="1627" y="820"/>
                  </a:cubicBezTo>
                  <a:cubicBezTo>
                    <a:pt x="1627" y="362"/>
                    <a:pt x="1266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33;p46">
              <a:extLst>
                <a:ext uri="{FF2B5EF4-FFF2-40B4-BE49-F238E27FC236}">
                  <a16:creationId xmlns:a16="http://schemas.microsoft.com/office/drawing/2014/main" id="{4C50A267-01D3-C8AD-5A0E-C17C59AFAAC3}"/>
                </a:ext>
              </a:extLst>
            </p:cNvPr>
            <p:cNvSpPr/>
            <p:nvPr/>
          </p:nvSpPr>
          <p:spPr>
            <a:xfrm>
              <a:off x="6362225" y="3203125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31" y="0"/>
                  </a:moveTo>
                  <a:cubicBezTo>
                    <a:pt x="242" y="0"/>
                    <a:pt x="1" y="241"/>
                    <a:pt x="1" y="531"/>
                  </a:cubicBezTo>
                  <a:cubicBezTo>
                    <a:pt x="1" y="820"/>
                    <a:pt x="242" y="1049"/>
                    <a:pt x="531" y="1049"/>
                  </a:cubicBezTo>
                  <a:cubicBezTo>
                    <a:pt x="820" y="1049"/>
                    <a:pt x="1049" y="820"/>
                    <a:pt x="1049" y="531"/>
                  </a:cubicBezTo>
                  <a:cubicBezTo>
                    <a:pt x="1049" y="241"/>
                    <a:pt x="82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34;p46">
              <a:extLst>
                <a:ext uri="{FF2B5EF4-FFF2-40B4-BE49-F238E27FC236}">
                  <a16:creationId xmlns:a16="http://schemas.microsoft.com/office/drawing/2014/main" id="{E5B6B726-5D56-B146-C100-826132638522}"/>
                </a:ext>
              </a:extLst>
            </p:cNvPr>
            <p:cNvSpPr/>
            <p:nvPr/>
          </p:nvSpPr>
          <p:spPr>
            <a:xfrm>
              <a:off x="6152275" y="3133250"/>
              <a:ext cx="78350" cy="27725"/>
            </a:xfrm>
            <a:custGeom>
              <a:avLst/>
              <a:gdLst/>
              <a:ahLst/>
              <a:cxnLst/>
              <a:rect l="l" t="t" r="r" b="b"/>
              <a:pathLst>
                <a:path w="3134" h="1109" extrusionOk="0">
                  <a:moveTo>
                    <a:pt x="555" y="0"/>
                  </a:moveTo>
                  <a:cubicBezTo>
                    <a:pt x="254" y="0"/>
                    <a:pt x="1" y="253"/>
                    <a:pt x="1" y="554"/>
                  </a:cubicBezTo>
                  <a:cubicBezTo>
                    <a:pt x="1" y="856"/>
                    <a:pt x="254" y="1109"/>
                    <a:pt x="555" y="1109"/>
                  </a:cubicBezTo>
                  <a:lnTo>
                    <a:pt x="2591" y="1109"/>
                  </a:lnTo>
                  <a:cubicBezTo>
                    <a:pt x="2892" y="1109"/>
                    <a:pt x="3133" y="856"/>
                    <a:pt x="3133" y="554"/>
                  </a:cubicBezTo>
                  <a:cubicBezTo>
                    <a:pt x="3133" y="253"/>
                    <a:pt x="2892" y="0"/>
                    <a:pt x="2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35;p46">
              <a:extLst>
                <a:ext uri="{FF2B5EF4-FFF2-40B4-BE49-F238E27FC236}">
                  <a16:creationId xmlns:a16="http://schemas.microsoft.com/office/drawing/2014/main" id="{8E19245F-8D0E-7778-3886-97D6FAD12737}"/>
                </a:ext>
              </a:extLst>
            </p:cNvPr>
            <p:cNvSpPr/>
            <p:nvPr/>
          </p:nvSpPr>
          <p:spPr>
            <a:xfrm>
              <a:off x="6157400" y="3138375"/>
              <a:ext cx="68100" cy="17475"/>
            </a:xfrm>
            <a:custGeom>
              <a:avLst/>
              <a:gdLst/>
              <a:ahLst/>
              <a:cxnLst/>
              <a:rect l="l" t="t" r="r" b="b"/>
              <a:pathLst>
                <a:path w="2724" h="699" extrusionOk="0">
                  <a:moveTo>
                    <a:pt x="350" y="0"/>
                  </a:moveTo>
                  <a:cubicBezTo>
                    <a:pt x="157" y="0"/>
                    <a:pt x="1" y="157"/>
                    <a:pt x="1" y="349"/>
                  </a:cubicBezTo>
                  <a:cubicBezTo>
                    <a:pt x="1" y="542"/>
                    <a:pt x="157" y="699"/>
                    <a:pt x="350" y="699"/>
                  </a:cubicBezTo>
                  <a:lnTo>
                    <a:pt x="2386" y="699"/>
                  </a:lnTo>
                  <a:cubicBezTo>
                    <a:pt x="2579" y="699"/>
                    <a:pt x="2724" y="542"/>
                    <a:pt x="2724" y="349"/>
                  </a:cubicBezTo>
                  <a:cubicBezTo>
                    <a:pt x="2724" y="157"/>
                    <a:pt x="257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36;p46">
              <a:extLst>
                <a:ext uri="{FF2B5EF4-FFF2-40B4-BE49-F238E27FC236}">
                  <a16:creationId xmlns:a16="http://schemas.microsoft.com/office/drawing/2014/main" id="{3D100A8A-29C6-3598-FD0B-03BEB28E4EE3}"/>
                </a:ext>
              </a:extLst>
            </p:cNvPr>
            <p:cNvSpPr/>
            <p:nvPr/>
          </p:nvSpPr>
          <p:spPr>
            <a:xfrm>
              <a:off x="6152275" y="3169400"/>
              <a:ext cx="78350" cy="27425"/>
            </a:xfrm>
            <a:custGeom>
              <a:avLst/>
              <a:gdLst/>
              <a:ahLst/>
              <a:cxnLst/>
              <a:rect l="l" t="t" r="r" b="b"/>
              <a:pathLst>
                <a:path w="3134" h="1097" extrusionOk="0">
                  <a:moveTo>
                    <a:pt x="555" y="0"/>
                  </a:moveTo>
                  <a:cubicBezTo>
                    <a:pt x="254" y="0"/>
                    <a:pt x="1" y="241"/>
                    <a:pt x="1" y="554"/>
                  </a:cubicBezTo>
                  <a:cubicBezTo>
                    <a:pt x="1" y="855"/>
                    <a:pt x="254" y="1096"/>
                    <a:pt x="555" y="1096"/>
                  </a:cubicBezTo>
                  <a:lnTo>
                    <a:pt x="2591" y="1096"/>
                  </a:lnTo>
                  <a:cubicBezTo>
                    <a:pt x="2892" y="1096"/>
                    <a:pt x="3133" y="855"/>
                    <a:pt x="3133" y="554"/>
                  </a:cubicBezTo>
                  <a:cubicBezTo>
                    <a:pt x="3133" y="241"/>
                    <a:pt x="2892" y="0"/>
                    <a:pt x="2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37;p46">
              <a:extLst>
                <a:ext uri="{FF2B5EF4-FFF2-40B4-BE49-F238E27FC236}">
                  <a16:creationId xmlns:a16="http://schemas.microsoft.com/office/drawing/2014/main" id="{F1FFD42D-7FB2-BC8C-BF03-1833D1A48D8E}"/>
                </a:ext>
              </a:extLst>
            </p:cNvPr>
            <p:cNvSpPr/>
            <p:nvPr/>
          </p:nvSpPr>
          <p:spPr>
            <a:xfrm>
              <a:off x="6157400" y="3174500"/>
              <a:ext cx="68100" cy="17200"/>
            </a:xfrm>
            <a:custGeom>
              <a:avLst/>
              <a:gdLst/>
              <a:ahLst/>
              <a:cxnLst/>
              <a:rect l="l" t="t" r="r" b="b"/>
              <a:pathLst>
                <a:path w="2724" h="688" extrusionOk="0">
                  <a:moveTo>
                    <a:pt x="350" y="1"/>
                  </a:moveTo>
                  <a:cubicBezTo>
                    <a:pt x="157" y="1"/>
                    <a:pt x="1" y="157"/>
                    <a:pt x="1" y="338"/>
                  </a:cubicBezTo>
                  <a:cubicBezTo>
                    <a:pt x="1" y="531"/>
                    <a:pt x="157" y="688"/>
                    <a:pt x="350" y="688"/>
                  </a:cubicBezTo>
                  <a:lnTo>
                    <a:pt x="2386" y="688"/>
                  </a:lnTo>
                  <a:cubicBezTo>
                    <a:pt x="2579" y="688"/>
                    <a:pt x="2724" y="531"/>
                    <a:pt x="2724" y="338"/>
                  </a:cubicBezTo>
                  <a:cubicBezTo>
                    <a:pt x="2724" y="157"/>
                    <a:pt x="2579" y="1"/>
                    <a:pt x="2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642;p46">
            <a:extLst>
              <a:ext uri="{FF2B5EF4-FFF2-40B4-BE49-F238E27FC236}">
                <a16:creationId xmlns:a16="http://schemas.microsoft.com/office/drawing/2014/main" id="{3D737004-85F7-14E5-C409-3BC9F2FE1B6A}"/>
              </a:ext>
            </a:extLst>
          </p:cNvPr>
          <p:cNvSpPr txBox="1">
            <a:spLocks/>
          </p:cNvSpPr>
          <p:nvPr/>
        </p:nvSpPr>
        <p:spPr>
          <a:xfrm>
            <a:off x="5485678" y="1778987"/>
            <a:ext cx="13749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pPr marL="0" indent="0" algn="ctr">
              <a:buFont typeface="Encode Sans Medium"/>
              <a:buNone/>
            </a:pPr>
            <a:r>
              <a:rPr lang="en-US" altLang="zh-CN" sz="5400" dirty="0">
                <a:latin typeface="Press Start 2P"/>
                <a:ea typeface="Press Start 2P"/>
                <a:cs typeface="Press Start 2P"/>
                <a:sym typeface="Press Start 2P"/>
              </a:rPr>
              <a:t>?</a:t>
            </a:r>
            <a:endParaRPr lang="en-US" sz="54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44" name="Picture 43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254142-2B7D-E70A-6E03-89B41021F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7"/>
          <p:cNvSpPr/>
          <p:nvPr/>
        </p:nvSpPr>
        <p:spPr>
          <a:xfrm>
            <a:off x="1306713" y="186965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7"/>
          <p:cNvSpPr/>
          <p:nvPr/>
        </p:nvSpPr>
        <p:spPr>
          <a:xfrm>
            <a:off x="3601201" y="186965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7"/>
          <p:cNvSpPr/>
          <p:nvPr/>
        </p:nvSpPr>
        <p:spPr>
          <a:xfrm>
            <a:off x="5895688" y="186965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</a:t>
            </a:r>
            <a:endParaRPr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Combat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24600" y="3319331"/>
            <a:ext cx="2076063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cohesive story that follows the main character, a parody of Little Red Riding Hood.</a:t>
            </a:r>
            <a:endParaRPr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203085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Scenery</a:t>
            </a:r>
            <a:endParaRPr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will be able to fight her foes in the forest wielding her trusty walking stick.</a:t>
            </a:r>
            <a:endParaRPr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forest of Red’s youth will be an explorable scene where the forest denizens hide.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GOALS</a:t>
            </a:r>
            <a:endParaRPr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4AB9E4B-3C05-27D0-9F2C-D0190E5C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>
          <a:extLst>
            <a:ext uri="{FF2B5EF4-FFF2-40B4-BE49-F238E27FC236}">
              <a16:creationId xmlns:a16="http://schemas.microsoft.com/office/drawing/2014/main" id="{462CEEAC-32A0-93D3-F0ED-82FA956B4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5">
            <a:extLst>
              <a:ext uri="{FF2B5EF4-FFF2-40B4-BE49-F238E27FC236}">
                <a16:creationId xmlns:a16="http://schemas.microsoft.com/office/drawing/2014/main" id="{C6970057-8DA0-BA74-7364-33A5BC574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462398"/>
            <a:ext cx="3551818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1" indent="0">
              <a:buNone/>
            </a:pPr>
            <a:r>
              <a:rPr lang="en-US" dirty="0"/>
              <a:t>“Once upon a time, Little Red Riding Hood visited her Grandmother’s house, only to find her… </a:t>
            </a:r>
            <a:r>
              <a:rPr lang="en-US" i="1" dirty="0"/>
              <a:t>murdered</a:t>
            </a:r>
            <a:r>
              <a:rPr lang="en-US" dirty="0"/>
              <a:t>.  Who could have committed such a heinous act in the forest that Red grew up in?”</a:t>
            </a:r>
          </a:p>
          <a:p>
            <a:pPr marL="48261" indent="0">
              <a:buNone/>
            </a:pPr>
            <a:endParaRPr lang="en-US" dirty="0"/>
          </a:p>
          <a:p>
            <a:pPr marL="48261" indent="0">
              <a:buNone/>
            </a:pPr>
            <a:endParaRPr lang="en-US" dirty="0"/>
          </a:p>
          <a:p>
            <a:pPr marL="48261" indent="0">
              <a:buNone/>
            </a:pPr>
            <a:r>
              <a:rPr lang="en-US" dirty="0"/>
              <a:t>“No longer the scared girl of her youth, it’s up to Red to find out who killed Grandmother and bring them down.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1817" name="Google Shape;1817;p35">
            <a:extLst>
              <a:ext uri="{FF2B5EF4-FFF2-40B4-BE49-F238E27FC236}">
                <a16:creationId xmlns:a16="http://schemas.microsoft.com/office/drawing/2014/main" id="{F697698C-68D9-1B4F-7832-B1570E710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2821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Story of Breaking Red</a:t>
            </a:r>
            <a:endParaRPr dirty="0"/>
          </a:p>
        </p:txBody>
      </p:sp>
      <p:grpSp>
        <p:nvGrpSpPr>
          <p:cNvPr id="1819" name="Google Shape;1819;p35">
            <a:extLst>
              <a:ext uri="{FF2B5EF4-FFF2-40B4-BE49-F238E27FC236}">
                <a16:creationId xmlns:a16="http://schemas.microsoft.com/office/drawing/2014/main" id="{46E5BA4D-2980-002C-EC10-7E810D8B2862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20" name="Google Shape;1820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5C857077-8CED-F0D5-EBD9-66C24BD0DA80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7A3A3DBD-2B52-0BEC-C5C8-2BA799979BD1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1E22A48A-8541-B660-42C6-FF2C5D0787A5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171A91CF-9563-BA3A-4D15-BEDB0A39F6E9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35">
            <a:extLst>
              <a:ext uri="{FF2B5EF4-FFF2-40B4-BE49-F238E27FC236}">
                <a16:creationId xmlns:a16="http://schemas.microsoft.com/office/drawing/2014/main" id="{92B8FFC8-8EA9-C63B-92B4-ABB3210AAD36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25" name="Google Shape;1825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44251C5D-ECC8-8A47-9429-06323363AB03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F37E45B0-C00C-AD2C-6B7E-1E71C12F7396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1D43CF8E-223D-8DCC-DD6B-A527B78AB795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>
              <a:hlinkClick r:id="rId3" action="ppaction://hlinksldjump"/>
              <a:extLst>
                <a:ext uri="{FF2B5EF4-FFF2-40B4-BE49-F238E27FC236}">
                  <a16:creationId xmlns:a16="http://schemas.microsoft.com/office/drawing/2014/main" id="{9EA27F2E-0596-E3BF-BC70-959E5D79A3FE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5">
            <a:extLst>
              <a:ext uri="{FF2B5EF4-FFF2-40B4-BE49-F238E27FC236}">
                <a16:creationId xmlns:a16="http://schemas.microsoft.com/office/drawing/2014/main" id="{4650B117-3B45-6C4A-CD77-DEA8EE09E835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30" name="Google Shape;1830;p35">
              <a:extLst>
                <a:ext uri="{FF2B5EF4-FFF2-40B4-BE49-F238E27FC236}">
                  <a16:creationId xmlns:a16="http://schemas.microsoft.com/office/drawing/2014/main" id="{11FCD694-70F7-E332-1238-1ECA635A1A51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31" name="Google Shape;1831;p35">
                <a:extLst>
                  <a:ext uri="{FF2B5EF4-FFF2-40B4-BE49-F238E27FC236}">
                    <a16:creationId xmlns:a16="http://schemas.microsoft.com/office/drawing/2014/main" id="{9B1F487D-AC02-B486-7924-AE02CDFCA585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5">
                <a:extLst>
                  <a:ext uri="{FF2B5EF4-FFF2-40B4-BE49-F238E27FC236}">
                    <a16:creationId xmlns:a16="http://schemas.microsoft.com/office/drawing/2014/main" id="{D6411615-D5DA-CD19-6A8D-D888B4CE5BF1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3" name="Google Shape;1833;p35">
              <a:extLst>
                <a:ext uri="{FF2B5EF4-FFF2-40B4-BE49-F238E27FC236}">
                  <a16:creationId xmlns:a16="http://schemas.microsoft.com/office/drawing/2014/main" id="{020E17E6-2AF3-A9EF-24E5-52DB69F5DFD8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>
              <a:extLst>
                <a:ext uri="{FF2B5EF4-FFF2-40B4-BE49-F238E27FC236}">
                  <a16:creationId xmlns:a16="http://schemas.microsoft.com/office/drawing/2014/main" id="{F6A46CC1-7B22-4351-7721-E280BD022756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60C9C3B-192F-DEE1-5DF3-9D3AAFCEB18B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FDBCCE4-A8D0-8951-CD7E-9A0B75EC6D6B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>
              <a:extLst>
                <a:ext uri="{FF2B5EF4-FFF2-40B4-BE49-F238E27FC236}">
                  <a16:creationId xmlns:a16="http://schemas.microsoft.com/office/drawing/2014/main" id="{B6A9E337-058D-376B-5B17-A9672799A9A3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8" name="Google Shape;1838;p35">
              <a:extLst>
                <a:ext uri="{FF2B5EF4-FFF2-40B4-BE49-F238E27FC236}">
                  <a16:creationId xmlns:a16="http://schemas.microsoft.com/office/drawing/2014/main" id="{BF3EBC00-8525-4436-813E-CC91822D54A9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39" name="Google Shape;1839;p35">
                <a:extLst>
                  <a:ext uri="{FF2B5EF4-FFF2-40B4-BE49-F238E27FC236}">
                    <a16:creationId xmlns:a16="http://schemas.microsoft.com/office/drawing/2014/main" id="{BFB68BE5-C1B2-58C2-7C36-F6E51E35F163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5">
                <a:extLst>
                  <a:ext uri="{FF2B5EF4-FFF2-40B4-BE49-F238E27FC236}">
                    <a16:creationId xmlns:a16="http://schemas.microsoft.com/office/drawing/2014/main" id="{812AB468-4C54-7341-A0B5-014F081E0D37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Google Shape;2780;p50">
            <a:extLst>
              <a:ext uri="{FF2B5EF4-FFF2-40B4-BE49-F238E27FC236}">
                <a16:creationId xmlns:a16="http://schemas.microsoft.com/office/drawing/2014/main" id="{7386D2EE-DF0E-A1AC-04C6-4CAE0477692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6667" r="16667"/>
          <a:stretch/>
        </p:blipFill>
        <p:spPr>
          <a:xfrm>
            <a:off x="4546500" y="1502903"/>
            <a:ext cx="2743200" cy="2743200"/>
          </a:xfrm>
          <a:prstGeom prst="roundRect">
            <a:avLst>
              <a:gd name="adj" fmla="val 16667"/>
            </a:avLst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2154D8C-142F-788B-4B89-D72E9BAD1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>
          <a:extLst>
            <a:ext uri="{FF2B5EF4-FFF2-40B4-BE49-F238E27FC236}">
              <a16:creationId xmlns:a16="http://schemas.microsoft.com/office/drawing/2014/main" id="{D4A7E627-F25A-3548-2244-AB776E8D8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4D4BA2F4-2467-5084-3C6C-2720E86444F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>
            <a:extLst>
              <a:ext uri="{FF2B5EF4-FFF2-40B4-BE49-F238E27FC236}">
                <a16:creationId xmlns:a16="http://schemas.microsoft.com/office/drawing/2014/main" id="{5E351536-7716-710E-48FB-CAFEA9C8D3BC}"/>
              </a:ext>
            </a:extLst>
          </p:cNvPr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>
            <a:extLst>
              <a:ext uri="{FF2B5EF4-FFF2-40B4-BE49-F238E27FC236}">
                <a16:creationId xmlns:a16="http://schemas.microsoft.com/office/drawing/2014/main" id="{E754EFED-2664-5755-0167-40F67610D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967198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About Us</a:t>
            </a:r>
          </a:p>
        </p:txBody>
      </p:sp>
      <p:sp>
        <p:nvSpPr>
          <p:cNvPr id="1759" name="Google Shape;1759;p33">
            <a:extLst>
              <a:ext uri="{FF2B5EF4-FFF2-40B4-BE49-F238E27FC236}">
                <a16:creationId xmlns:a16="http://schemas.microsoft.com/office/drawing/2014/main" id="{69FD781D-C272-BEF1-0A4E-235E8032D1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Hello, from Green Sky Games!</a:t>
            </a:r>
            <a:endParaRPr dirty="0"/>
          </a:p>
        </p:txBody>
      </p:sp>
      <p:sp>
        <p:nvSpPr>
          <p:cNvPr id="1760" name="Google Shape;1760;p33">
            <a:extLst>
              <a:ext uri="{FF2B5EF4-FFF2-40B4-BE49-F238E27FC236}">
                <a16:creationId xmlns:a16="http://schemas.microsoft.com/office/drawing/2014/main" id="{F26644C6-E23D-3E59-8A19-4A151595AC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61" name="Google Shape;1761;p33">
            <a:extLst>
              <a:ext uri="{FF2B5EF4-FFF2-40B4-BE49-F238E27FC236}">
                <a16:creationId xmlns:a16="http://schemas.microsoft.com/office/drawing/2014/main" id="{967B373B-53C7-2C1F-8577-F0DD631AB8F6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FC40DBD3-5A35-B8CD-27C1-B89859B09E65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53848E45-1AA3-C1D9-4F4D-6B25DC8B5F50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93663CC4-404A-1FB9-2BD7-92508ED1C460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48ECCBDF-C0EF-7623-9A19-7D4DF925A41E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>
            <a:extLst>
              <a:ext uri="{FF2B5EF4-FFF2-40B4-BE49-F238E27FC236}">
                <a16:creationId xmlns:a16="http://schemas.microsoft.com/office/drawing/2014/main" id="{42ABCD30-1AB3-947A-DC3D-322750E5F544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A2685BA4-AE58-C724-0DBF-7219232FB75E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26ADFD98-7759-DC15-5BAE-B55B0BF005E9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7333208E-157E-5822-5361-3A51CB80C40B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236594-CF06-367C-4157-93CD1BD086C0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>
            <a:extLst>
              <a:ext uri="{FF2B5EF4-FFF2-40B4-BE49-F238E27FC236}">
                <a16:creationId xmlns:a16="http://schemas.microsoft.com/office/drawing/2014/main" id="{0E6343ED-B1FC-CE70-B67C-68260195DABA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>
              <a:extLst>
                <a:ext uri="{FF2B5EF4-FFF2-40B4-BE49-F238E27FC236}">
                  <a16:creationId xmlns:a16="http://schemas.microsoft.com/office/drawing/2014/main" id="{CD17289A-1C77-B142-93CD-33053B513E89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>
                <a:extLst>
                  <a:ext uri="{FF2B5EF4-FFF2-40B4-BE49-F238E27FC236}">
                    <a16:creationId xmlns:a16="http://schemas.microsoft.com/office/drawing/2014/main" id="{9E07DB6E-F6D3-A883-E808-11F5BBAC6FD7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>
                <a:extLst>
                  <a:ext uri="{FF2B5EF4-FFF2-40B4-BE49-F238E27FC236}">
                    <a16:creationId xmlns:a16="http://schemas.microsoft.com/office/drawing/2014/main" id="{CDF49A67-08EC-AF65-8231-67B03C1AA948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>
              <a:extLst>
                <a:ext uri="{FF2B5EF4-FFF2-40B4-BE49-F238E27FC236}">
                  <a16:creationId xmlns:a16="http://schemas.microsoft.com/office/drawing/2014/main" id="{F773E4B4-8EC6-73A6-6061-B164D1971D64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>
              <a:extLst>
                <a:ext uri="{FF2B5EF4-FFF2-40B4-BE49-F238E27FC236}">
                  <a16:creationId xmlns:a16="http://schemas.microsoft.com/office/drawing/2014/main" id="{7239584E-53B4-44E1-F45B-16147E6168A0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E7F887E-0D26-3200-E56B-7C6D7B8C3538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8ECA48B-8CE4-F937-9C9A-8C7D32292661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>
              <a:extLst>
                <a:ext uri="{FF2B5EF4-FFF2-40B4-BE49-F238E27FC236}">
                  <a16:creationId xmlns:a16="http://schemas.microsoft.com/office/drawing/2014/main" id="{A1094333-977D-D9E4-763C-2467E2F66D91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>
              <a:extLst>
                <a:ext uri="{FF2B5EF4-FFF2-40B4-BE49-F238E27FC236}">
                  <a16:creationId xmlns:a16="http://schemas.microsoft.com/office/drawing/2014/main" id="{5AB49A22-00A2-A94A-0425-B5E8E5EE434D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>
                <a:extLst>
                  <a:ext uri="{FF2B5EF4-FFF2-40B4-BE49-F238E27FC236}">
                    <a16:creationId xmlns:a16="http://schemas.microsoft.com/office/drawing/2014/main" id="{015D0443-E119-D7DF-0AE5-9891982C718D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>
                <a:extLst>
                  <a:ext uri="{FF2B5EF4-FFF2-40B4-BE49-F238E27FC236}">
                    <a16:creationId xmlns:a16="http://schemas.microsoft.com/office/drawing/2014/main" id="{7C5F6FBF-D65A-A5A5-F3C3-3E152D7D72A1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8DF17D2-BB7F-6916-B06D-3322D08B0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>
          <a:extLst>
            <a:ext uri="{FF2B5EF4-FFF2-40B4-BE49-F238E27FC236}">
              <a16:creationId xmlns:a16="http://schemas.microsoft.com/office/drawing/2014/main" id="{A3FF66BB-AA1F-B76E-3F28-18EDD4A2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2">
            <a:extLst>
              <a:ext uri="{FF2B5EF4-FFF2-40B4-BE49-F238E27FC236}">
                <a16:creationId xmlns:a16="http://schemas.microsoft.com/office/drawing/2014/main" id="{E854E23E-1EC1-503F-8B2B-F31F4FB88F1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26614" y="3836357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TL3</a:t>
            </a:r>
            <a:endParaRPr dirty="0"/>
          </a:p>
        </p:txBody>
      </p:sp>
      <p:sp>
        <p:nvSpPr>
          <p:cNvPr id="2817" name="Google Shape;2817;p52">
            <a:extLst>
              <a:ext uri="{FF2B5EF4-FFF2-40B4-BE49-F238E27FC236}">
                <a16:creationId xmlns:a16="http://schemas.microsoft.com/office/drawing/2014/main" id="{4C098B33-C6F3-A8D4-2DC9-845846314E2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0606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Bidhan</a:t>
            </a:r>
            <a:endParaRPr dirty="0"/>
          </a:p>
        </p:txBody>
      </p:sp>
      <p:sp>
        <p:nvSpPr>
          <p:cNvPr id="2818" name="Google Shape;2818;p52">
            <a:extLst>
              <a:ext uri="{FF2B5EF4-FFF2-40B4-BE49-F238E27FC236}">
                <a16:creationId xmlns:a16="http://schemas.microsoft.com/office/drawing/2014/main" id="{B9063B71-0EDB-90E0-85FB-89454C5E69C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105561" y="3404313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Shan</a:t>
            </a:r>
            <a:endParaRPr dirty="0"/>
          </a:p>
        </p:txBody>
      </p:sp>
      <p:sp>
        <p:nvSpPr>
          <p:cNvPr id="2819" name="Google Shape;2819;p52">
            <a:extLst>
              <a:ext uri="{FF2B5EF4-FFF2-40B4-BE49-F238E27FC236}">
                <a16:creationId xmlns:a16="http://schemas.microsoft.com/office/drawing/2014/main" id="{6D96A223-2C31-13CA-794A-05BB75D13CE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105561" y="3836357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TL4</a:t>
            </a:r>
            <a:endParaRPr dirty="0"/>
          </a:p>
        </p:txBody>
      </p:sp>
      <p:sp>
        <p:nvSpPr>
          <p:cNvPr id="2820" name="Google Shape;2820;p52">
            <a:extLst>
              <a:ext uri="{FF2B5EF4-FFF2-40B4-BE49-F238E27FC236}">
                <a16:creationId xmlns:a16="http://schemas.microsoft.com/office/drawing/2014/main" id="{B6DF1A92-09A9-4C4F-76B9-569D64CC710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048284" y="3404313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Hengyi</a:t>
            </a:r>
            <a:endParaRPr dirty="0"/>
          </a:p>
        </p:txBody>
      </p:sp>
      <p:sp>
        <p:nvSpPr>
          <p:cNvPr id="2821" name="Google Shape;2821;p52">
            <a:extLst>
              <a:ext uri="{FF2B5EF4-FFF2-40B4-BE49-F238E27FC236}">
                <a16:creationId xmlns:a16="http://schemas.microsoft.com/office/drawing/2014/main" id="{DE92D81C-F1D0-FAC4-01E8-DC23F5E0CD7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048284" y="3836357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TL5</a:t>
            </a:r>
            <a:endParaRPr dirty="0"/>
          </a:p>
        </p:txBody>
      </p:sp>
      <p:sp>
        <p:nvSpPr>
          <p:cNvPr id="2822" name="Google Shape;2822;p52">
            <a:extLst>
              <a:ext uri="{FF2B5EF4-FFF2-40B4-BE49-F238E27FC236}">
                <a16:creationId xmlns:a16="http://schemas.microsoft.com/office/drawing/2014/main" id="{9D2F2495-3E50-D172-E788-30118B0801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614" y="3404313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2823" name="Google Shape;2823;p52">
            <a:extLst>
              <a:ext uri="{FF2B5EF4-FFF2-40B4-BE49-F238E27FC236}">
                <a16:creationId xmlns:a16="http://schemas.microsoft.com/office/drawing/2014/main" id="{6C7CBD5F-18E0-960D-93DF-9BC0504FFDC7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082946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Todd</a:t>
            </a:r>
            <a:endParaRPr dirty="0"/>
          </a:p>
        </p:txBody>
      </p:sp>
      <p:sp>
        <p:nvSpPr>
          <p:cNvPr id="2824" name="Google Shape;2824;p52">
            <a:extLst>
              <a:ext uri="{FF2B5EF4-FFF2-40B4-BE49-F238E27FC236}">
                <a16:creationId xmlns:a16="http://schemas.microsoft.com/office/drawing/2014/main" id="{EEC02941-F198-DEF4-93C2-0E7EDACAC095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444092" y="1910559"/>
            <a:ext cx="1845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Alex</a:t>
            </a:r>
            <a:endParaRPr dirty="0"/>
          </a:p>
        </p:txBody>
      </p:sp>
      <p:sp>
        <p:nvSpPr>
          <p:cNvPr id="2825" name="Google Shape;2825;p52">
            <a:extLst>
              <a:ext uri="{FF2B5EF4-FFF2-40B4-BE49-F238E27FC236}">
                <a16:creationId xmlns:a16="http://schemas.microsoft.com/office/drawing/2014/main" id="{36061A22-DDE8-81BB-1CD7-19A778D1674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720606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TL1</a:t>
            </a:r>
            <a:endParaRPr dirty="0"/>
          </a:p>
        </p:txBody>
      </p:sp>
      <p:sp>
        <p:nvSpPr>
          <p:cNvPr id="2826" name="Google Shape;2826;p52">
            <a:extLst>
              <a:ext uri="{FF2B5EF4-FFF2-40B4-BE49-F238E27FC236}">
                <a16:creationId xmlns:a16="http://schemas.microsoft.com/office/drawing/2014/main" id="{BC8EC0BB-EEEB-029F-BDBA-9AF7433D00DD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082946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TL2</a:t>
            </a:r>
            <a:endParaRPr dirty="0"/>
          </a:p>
        </p:txBody>
      </p:sp>
      <p:sp>
        <p:nvSpPr>
          <p:cNvPr id="2827" name="Google Shape;2827;p52">
            <a:extLst>
              <a:ext uri="{FF2B5EF4-FFF2-40B4-BE49-F238E27FC236}">
                <a16:creationId xmlns:a16="http://schemas.microsoft.com/office/drawing/2014/main" id="{C45D9B72-6501-494E-2096-E60A03682A8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444092" y="2342603"/>
            <a:ext cx="1845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TL2+</a:t>
            </a:r>
            <a:endParaRPr dirty="0"/>
          </a:p>
        </p:txBody>
      </p:sp>
      <p:sp>
        <p:nvSpPr>
          <p:cNvPr id="2828" name="Google Shape;2828;p52">
            <a:extLst>
              <a:ext uri="{FF2B5EF4-FFF2-40B4-BE49-F238E27FC236}">
                <a16:creationId xmlns:a16="http://schemas.microsoft.com/office/drawing/2014/main" id="{E6408FD6-113C-EC50-5F5D-E1263B6FF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endParaRPr dirty="0"/>
          </a:p>
        </p:txBody>
      </p:sp>
      <p:sp>
        <p:nvSpPr>
          <p:cNvPr id="2829" name="Google Shape;2829;p52">
            <a:extLst>
              <a:ext uri="{FF2B5EF4-FFF2-40B4-BE49-F238E27FC236}">
                <a16:creationId xmlns:a16="http://schemas.microsoft.com/office/drawing/2014/main" id="{C9CBE29A-78CF-C1AE-E198-650FDA699E00}"/>
              </a:ext>
            </a:extLst>
          </p:cNvPr>
          <p:cNvSpPr/>
          <p:nvPr/>
        </p:nvSpPr>
        <p:spPr>
          <a:xfrm>
            <a:off x="6259492" y="161991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2">
            <a:extLst>
              <a:ext uri="{FF2B5EF4-FFF2-40B4-BE49-F238E27FC236}">
                <a16:creationId xmlns:a16="http://schemas.microsoft.com/office/drawing/2014/main" id="{4EB4363A-30B1-DCB2-5D5E-FD173CA43BCD}"/>
              </a:ext>
            </a:extLst>
          </p:cNvPr>
          <p:cNvSpPr/>
          <p:nvPr/>
        </p:nvSpPr>
        <p:spPr>
          <a:xfrm>
            <a:off x="4863684" y="311366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52">
            <a:extLst>
              <a:ext uri="{FF2B5EF4-FFF2-40B4-BE49-F238E27FC236}">
                <a16:creationId xmlns:a16="http://schemas.microsoft.com/office/drawing/2014/main" id="{4578220E-FEF0-C8A6-E02A-8ED8464B9D30}"/>
              </a:ext>
            </a:extLst>
          </p:cNvPr>
          <p:cNvSpPr/>
          <p:nvPr/>
        </p:nvSpPr>
        <p:spPr>
          <a:xfrm>
            <a:off x="3898346" y="161991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52">
            <a:extLst>
              <a:ext uri="{FF2B5EF4-FFF2-40B4-BE49-F238E27FC236}">
                <a16:creationId xmlns:a16="http://schemas.microsoft.com/office/drawing/2014/main" id="{61E5C48A-8BAD-AEDC-4A76-421762751DA0}"/>
              </a:ext>
            </a:extLst>
          </p:cNvPr>
          <p:cNvSpPr/>
          <p:nvPr/>
        </p:nvSpPr>
        <p:spPr>
          <a:xfrm>
            <a:off x="2920961" y="311366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52">
            <a:extLst>
              <a:ext uri="{FF2B5EF4-FFF2-40B4-BE49-F238E27FC236}">
                <a16:creationId xmlns:a16="http://schemas.microsoft.com/office/drawing/2014/main" id="{FB7F90A1-C6E4-86E5-9612-A22F570FD3D8}"/>
              </a:ext>
            </a:extLst>
          </p:cNvPr>
          <p:cNvSpPr/>
          <p:nvPr/>
        </p:nvSpPr>
        <p:spPr>
          <a:xfrm>
            <a:off x="1536006" y="161991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2">
            <a:extLst>
              <a:ext uri="{FF2B5EF4-FFF2-40B4-BE49-F238E27FC236}">
                <a16:creationId xmlns:a16="http://schemas.microsoft.com/office/drawing/2014/main" id="{8FE16953-EF96-86D1-35DD-911D6FED629A}"/>
              </a:ext>
            </a:extLst>
          </p:cNvPr>
          <p:cNvSpPr/>
          <p:nvPr/>
        </p:nvSpPr>
        <p:spPr>
          <a:xfrm>
            <a:off x="1142014" y="311366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5" name="Google Shape;2835;p52">
            <a:extLst>
              <a:ext uri="{FF2B5EF4-FFF2-40B4-BE49-F238E27FC236}">
                <a16:creationId xmlns:a16="http://schemas.microsoft.com/office/drawing/2014/main" id="{115B1A7D-5F52-454D-57BF-83CBE8A7AEFE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836" name="Google Shape;2836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0F9BBF39-AE98-1AD2-CFED-E52E37326FE6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95F8AD7A-5894-0FB4-4F92-DAA563F5C9A5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76352BD1-D2C0-6268-006B-551A78224BBC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627D0864-466D-D828-D161-46056DD936C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52">
            <a:extLst>
              <a:ext uri="{FF2B5EF4-FFF2-40B4-BE49-F238E27FC236}">
                <a16:creationId xmlns:a16="http://schemas.microsoft.com/office/drawing/2014/main" id="{6560F6E5-6261-4597-AB08-AFC2A585D991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841" name="Google Shape;2841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CCBA56A2-E44E-6029-ECAE-382D2D85103D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F0A59105-EAD1-3365-7AD7-65B2C9075C5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6651948C-8BA3-5705-FC2A-251A84A9DF2A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2">
              <a:hlinkClick r:id="rId3" action="ppaction://hlinksldjump"/>
              <a:extLst>
                <a:ext uri="{FF2B5EF4-FFF2-40B4-BE49-F238E27FC236}">
                  <a16:creationId xmlns:a16="http://schemas.microsoft.com/office/drawing/2014/main" id="{8DEB4032-4C15-507C-7350-84EE2A649658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5" name="Google Shape;2845;p52">
            <a:extLst>
              <a:ext uri="{FF2B5EF4-FFF2-40B4-BE49-F238E27FC236}">
                <a16:creationId xmlns:a16="http://schemas.microsoft.com/office/drawing/2014/main" id="{58166341-31F4-9044-3120-E749C5098412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846" name="Google Shape;2846;p52">
              <a:extLst>
                <a:ext uri="{FF2B5EF4-FFF2-40B4-BE49-F238E27FC236}">
                  <a16:creationId xmlns:a16="http://schemas.microsoft.com/office/drawing/2014/main" id="{880558BB-A9F6-738B-1EC0-F2337CF750A3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847" name="Google Shape;2847;p52">
                <a:extLst>
                  <a:ext uri="{FF2B5EF4-FFF2-40B4-BE49-F238E27FC236}">
                    <a16:creationId xmlns:a16="http://schemas.microsoft.com/office/drawing/2014/main" id="{6EE4E65F-31D9-2204-6D39-10E8F914EB6B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2">
                <a:extLst>
                  <a:ext uri="{FF2B5EF4-FFF2-40B4-BE49-F238E27FC236}">
                    <a16:creationId xmlns:a16="http://schemas.microsoft.com/office/drawing/2014/main" id="{19050E1D-DE52-A40D-9768-F862DB7B21C3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9" name="Google Shape;2849;p52">
              <a:extLst>
                <a:ext uri="{FF2B5EF4-FFF2-40B4-BE49-F238E27FC236}">
                  <a16:creationId xmlns:a16="http://schemas.microsoft.com/office/drawing/2014/main" id="{38F125EE-F28A-0D73-7836-B2F08BAD8F55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2">
              <a:extLst>
                <a:ext uri="{FF2B5EF4-FFF2-40B4-BE49-F238E27FC236}">
                  <a16:creationId xmlns:a16="http://schemas.microsoft.com/office/drawing/2014/main" id="{23295A46-4460-30AF-D6E2-83F4B8CA86CF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3F571EE-1BFF-E0CF-9115-16940CC37996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41BB76-1796-47B6-8692-C517028F543C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2">
              <a:extLst>
                <a:ext uri="{FF2B5EF4-FFF2-40B4-BE49-F238E27FC236}">
                  <a16:creationId xmlns:a16="http://schemas.microsoft.com/office/drawing/2014/main" id="{7A27A6FB-7A13-9E2C-FA04-1FAAAB66714D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4" name="Google Shape;2854;p52">
              <a:extLst>
                <a:ext uri="{FF2B5EF4-FFF2-40B4-BE49-F238E27FC236}">
                  <a16:creationId xmlns:a16="http://schemas.microsoft.com/office/drawing/2014/main" id="{14059573-D78A-AF08-5C5C-933420337CD4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855" name="Google Shape;2855;p52">
                <a:extLst>
                  <a:ext uri="{FF2B5EF4-FFF2-40B4-BE49-F238E27FC236}">
                    <a16:creationId xmlns:a16="http://schemas.microsoft.com/office/drawing/2014/main" id="{4A9F8AE9-0026-CC3C-6FC3-A5C2580EA2A9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2">
                <a:extLst>
                  <a:ext uri="{FF2B5EF4-FFF2-40B4-BE49-F238E27FC236}">
                    <a16:creationId xmlns:a16="http://schemas.microsoft.com/office/drawing/2014/main" id="{F2241997-500F-30B1-084F-77841CF88601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820;p52">
            <a:extLst>
              <a:ext uri="{FF2B5EF4-FFF2-40B4-BE49-F238E27FC236}">
                <a16:creationId xmlns:a16="http://schemas.microsoft.com/office/drawing/2014/main" id="{E3FC486E-8756-3598-99EB-5817BB4B475B}"/>
              </a:ext>
            </a:extLst>
          </p:cNvPr>
          <p:cNvSpPr txBox="1">
            <a:spLocks/>
          </p:cNvSpPr>
          <p:nvPr/>
        </p:nvSpPr>
        <p:spPr>
          <a:xfrm>
            <a:off x="5924325" y="3404313"/>
            <a:ext cx="1845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 dirty="0"/>
              <a:t>Liz</a:t>
            </a:r>
          </a:p>
        </p:txBody>
      </p:sp>
      <p:sp>
        <p:nvSpPr>
          <p:cNvPr id="3" name="Google Shape;2821;p52">
            <a:extLst>
              <a:ext uri="{FF2B5EF4-FFF2-40B4-BE49-F238E27FC236}">
                <a16:creationId xmlns:a16="http://schemas.microsoft.com/office/drawing/2014/main" id="{FECA0E5E-3BD4-CE89-397C-06189510C730}"/>
              </a:ext>
            </a:extLst>
          </p:cNvPr>
          <p:cNvSpPr txBox="1">
            <a:spLocks/>
          </p:cNvSpPr>
          <p:nvPr/>
        </p:nvSpPr>
        <p:spPr>
          <a:xfrm>
            <a:off x="5924325" y="3836357"/>
            <a:ext cx="1845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None/>
              <a:defRPr sz="14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pPr marL="0" indent="0"/>
            <a:r>
              <a:rPr lang="en-US" dirty="0"/>
              <a:t>TL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Google Shape;2830;p52">
            <a:extLst>
              <a:ext uri="{FF2B5EF4-FFF2-40B4-BE49-F238E27FC236}">
                <a16:creationId xmlns:a16="http://schemas.microsoft.com/office/drawing/2014/main" id="{84076EF8-13C6-69D9-E3E7-B055D74ED45B}"/>
              </a:ext>
            </a:extLst>
          </p:cNvPr>
          <p:cNvSpPr/>
          <p:nvPr/>
        </p:nvSpPr>
        <p:spPr>
          <a:xfrm>
            <a:off x="6739725" y="3113663"/>
            <a:ext cx="214200" cy="2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2B6211-D5D5-113B-197B-2E87A8A9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>
          <a:extLst>
            <a:ext uri="{FF2B5EF4-FFF2-40B4-BE49-F238E27FC236}">
              <a16:creationId xmlns:a16="http://schemas.microsoft.com/office/drawing/2014/main" id="{338986F5-CB95-6E20-D486-2A7CEFE0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D5AAF670-F833-641B-34D3-5523E797233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120"/>
          <a:stretch/>
        </p:blipFill>
        <p:spPr bwMode="auto">
          <a:xfrm>
            <a:off x="401246" y="500270"/>
            <a:ext cx="720645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7" name="Google Shape;1757;p33">
            <a:extLst>
              <a:ext uri="{FF2B5EF4-FFF2-40B4-BE49-F238E27FC236}">
                <a16:creationId xmlns:a16="http://schemas.microsoft.com/office/drawing/2014/main" id="{B0B00CAA-81DD-9F0D-F059-F8F836E3AB20}"/>
              </a:ext>
            </a:extLst>
          </p:cNvPr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>
            <a:extLst>
              <a:ext uri="{FF2B5EF4-FFF2-40B4-BE49-F238E27FC236}">
                <a16:creationId xmlns:a16="http://schemas.microsoft.com/office/drawing/2014/main" id="{19950E3F-54AE-6FA5-CE3B-9A3BD7B39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967198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</a:rPr>
              <a:t>Storyboard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759" name="Google Shape;1759;p33">
            <a:extLst>
              <a:ext uri="{FF2B5EF4-FFF2-40B4-BE49-F238E27FC236}">
                <a16:creationId xmlns:a16="http://schemas.microsoft.com/office/drawing/2014/main" id="{B728FF1A-5012-57CE-48E0-F2CC790C57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760" name="Google Shape;1760;p33">
            <a:extLst>
              <a:ext uri="{FF2B5EF4-FFF2-40B4-BE49-F238E27FC236}">
                <a16:creationId xmlns:a16="http://schemas.microsoft.com/office/drawing/2014/main" id="{C5A8EF0B-B856-1C3F-57E4-DA0C7A4A9A9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61" name="Google Shape;1761;p33">
            <a:extLst>
              <a:ext uri="{FF2B5EF4-FFF2-40B4-BE49-F238E27FC236}">
                <a16:creationId xmlns:a16="http://schemas.microsoft.com/office/drawing/2014/main" id="{9E2B6EF7-9969-5859-2DE8-04DA79F7601A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B5B8CDAA-5EAD-39D7-BF7D-BC8910308891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CF489089-1124-DAD1-CB93-E73FA7377844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800FAB0A-D6CE-0A41-D1ED-BB5E80081AA2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32E75F4-6261-250E-8239-9548C74D269D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>
            <a:extLst>
              <a:ext uri="{FF2B5EF4-FFF2-40B4-BE49-F238E27FC236}">
                <a16:creationId xmlns:a16="http://schemas.microsoft.com/office/drawing/2014/main" id="{239CE6EB-CBE2-5C72-A788-DCF24CF78D26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B6209108-9DB7-23FE-10E9-A7DAEBDD8327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65EDFC6C-3A76-761B-8A58-CD88155E9DDC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2962DEE9-C683-4993-E7EC-DE326A98867F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4" action="ppaction://hlinksldjump"/>
              <a:extLst>
                <a:ext uri="{FF2B5EF4-FFF2-40B4-BE49-F238E27FC236}">
                  <a16:creationId xmlns:a16="http://schemas.microsoft.com/office/drawing/2014/main" id="{1423C85F-5294-296D-5598-2BC179E6D301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>
            <a:extLst>
              <a:ext uri="{FF2B5EF4-FFF2-40B4-BE49-F238E27FC236}">
                <a16:creationId xmlns:a16="http://schemas.microsoft.com/office/drawing/2014/main" id="{5B5023F2-D0A8-C539-197A-B1AA5404F252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>
              <a:extLst>
                <a:ext uri="{FF2B5EF4-FFF2-40B4-BE49-F238E27FC236}">
                  <a16:creationId xmlns:a16="http://schemas.microsoft.com/office/drawing/2014/main" id="{8DF24D01-069F-59A7-51FB-D0772663F604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>
                <a:extLst>
                  <a:ext uri="{FF2B5EF4-FFF2-40B4-BE49-F238E27FC236}">
                    <a16:creationId xmlns:a16="http://schemas.microsoft.com/office/drawing/2014/main" id="{91CC665A-C3B2-EC21-CCFD-7E1DF93A19F5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>
                <a:extLst>
                  <a:ext uri="{FF2B5EF4-FFF2-40B4-BE49-F238E27FC236}">
                    <a16:creationId xmlns:a16="http://schemas.microsoft.com/office/drawing/2014/main" id="{D468493A-40E9-4D47-C555-252C1578B9FB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>
              <a:extLst>
                <a:ext uri="{FF2B5EF4-FFF2-40B4-BE49-F238E27FC236}">
                  <a16:creationId xmlns:a16="http://schemas.microsoft.com/office/drawing/2014/main" id="{732385B8-57A4-C5F5-720D-07DF4EFCA79D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>
              <a:extLst>
                <a:ext uri="{FF2B5EF4-FFF2-40B4-BE49-F238E27FC236}">
                  <a16:creationId xmlns:a16="http://schemas.microsoft.com/office/drawing/2014/main" id="{79652BC6-253C-938E-740D-16D3776DFBFC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2508D24-27D1-83D4-E67D-4BF04FD33220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C7E0EA-7AF4-C5AB-1842-755A41804A70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>
              <a:extLst>
                <a:ext uri="{FF2B5EF4-FFF2-40B4-BE49-F238E27FC236}">
                  <a16:creationId xmlns:a16="http://schemas.microsoft.com/office/drawing/2014/main" id="{84DDF225-2C78-B5B6-47BD-DBF321A3460B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>
              <a:extLst>
                <a:ext uri="{FF2B5EF4-FFF2-40B4-BE49-F238E27FC236}">
                  <a16:creationId xmlns:a16="http://schemas.microsoft.com/office/drawing/2014/main" id="{02792199-D09A-482A-CF59-5D8C69D6ADB8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>
                <a:extLst>
                  <a:ext uri="{FF2B5EF4-FFF2-40B4-BE49-F238E27FC236}">
                    <a16:creationId xmlns:a16="http://schemas.microsoft.com/office/drawing/2014/main" id="{09D50FF1-93EF-8473-875C-08F74AD38325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>
                <a:extLst>
                  <a:ext uri="{FF2B5EF4-FFF2-40B4-BE49-F238E27FC236}">
                    <a16:creationId xmlns:a16="http://schemas.microsoft.com/office/drawing/2014/main" id="{953CA37E-53F0-F694-E13E-082927D601C0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E985592-611A-8990-C150-D796D9A57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>
          <a:extLst>
            <a:ext uri="{FF2B5EF4-FFF2-40B4-BE49-F238E27FC236}">
              <a16:creationId xmlns:a16="http://schemas.microsoft.com/office/drawing/2014/main" id="{FFC7C85D-7703-DE39-CB32-C8C94B804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63">
            <a:extLst>
              <a:ext uri="{FF2B5EF4-FFF2-40B4-BE49-F238E27FC236}">
                <a16:creationId xmlns:a16="http://schemas.microsoft.com/office/drawing/2014/main" id="{FF04ABA1-7D33-0B08-0664-89D8AE1B5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274" y="1131455"/>
            <a:ext cx="3434245" cy="34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ress Start 2P"/>
                <a:ea typeface="Press Start 2P"/>
                <a:cs typeface="Press Start 2P"/>
                <a:sym typeface="Press Start 2P"/>
              </a:rPr>
              <a:t>Action: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Selection of starting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sym typeface="Press Start 2P"/>
              </a:rPr>
              <a:t>main gameplay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Dialog: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None</a:t>
            </a: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r>
              <a:rPr lang="en" sz="1200" dirty="0">
                <a:latin typeface="Press Start 2P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Background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indent="0">
              <a:buNone/>
            </a:pPr>
            <a:endParaRPr lang="en" sz="1200" dirty="0">
              <a:latin typeface="Press Start 2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100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200" dirty="0">
              <a:latin typeface="Press Start 2P"/>
            </a:endParaRPr>
          </a:p>
        </p:txBody>
      </p:sp>
      <p:sp>
        <p:nvSpPr>
          <p:cNvPr id="3434" name="Google Shape;3434;p63">
            <a:extLst>
              <a:ext uri="{FF2B5EF4-FFF2-40B4-BE49-F238E27FC236}">
                <a16:creationId xmlns:a16="http://schemas.microsoft.com/office/drawing/2014/main" id="{5FD0CD66-4B62-CD5B-5702-083155030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584338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Scene 1: Main Menu</a:t>
            </a:r>
            <a:endParaRPr sz="2000" dirty="0"/>
          </a:p>
        </p:txBody>
      </p:sp>
      <p:grpSp>
        <p:nvGrpSpPr>
          <p:cNvPr id="3435" name="Google Shape;3435;p63">
            <a:extLst>
              <a:ext uri="{FF2B5EF4-FFF2-40B4-BE49-F238E27FC236}">
                <a16:creationId xmlns:a16="http://schemas.microsoft.com/office/drawing/2014/main" id="{4EE04D45-46A1-0216-2CD6-63C70B357E32}"/>
              </a:ext>
            </a:extLst>
          </p:cNvPr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436" name="Google Shape;3436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754F23DE-F155-82BD-0DA5-83A07F6BA38B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3253C98A-E840-829A-106C-BEB66B53288C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1E6FE992-8B73-D72B-3667-60C9A71290BB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23F5C995-C5CF-8C59-83CA-E8D06E7BC4B6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3">
            <a:extLst>
              <a:ext uri="{FF2B5EF4-FFF2-40B4-BE49-F238E27FC236}">
                <a16:creationId xmlns:a16="http://schemas.microsoft.com/office/drawing/2014/main" id="{92DC8919-0262-F198-086F-167D42887D9C}"/>
              </a:ext>
            </a:extLst>
          </p:cNvPr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441" name="Google Shape;3441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D31F4E2A-F68F-D672-37C4-4E3E7DAC53C5}"/>
                </a:ext>
              </a:extLst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00396023-88AA-4D84-5F9F-E60F58C8DC92}"/>
                </a:ext>
              </a:extLst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7E9FB40A-E0EF-4004-52EB-C39ED7405C92}"/>
                </a:ext>
              </a:extLst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>
              <a:hlinkClick r:id="rId3" action="ppaction://hlinksldjump"/>
              <a:extLst>
                <a:ext uri="{FF2B5EF4-FFF2-40B4-BE49-F238E27FC236}">
                  <a16:creationId xmlns:a16="http://schemas.microsoft.com/office/drawing/2014/main" id="{314699B6-0C23-9736-EC66-B52E540B90DB}"/>
                </a:ext>
              </a:extLst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63">
            <a:extLst>
              <a:ext uri="{FF2B5EF4-FFF2-40B4-BE49-F238E27FC236}">
                <a16:creationId xmlns:a16="http://schemas.microsoft.com/office/drawing/2014/main" id="{ED85213D-17D8-F653-118F-149C5C098356}"/>
              </a:ext>
            </a:extLst>
          </p:cNvPr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446" name="Google Shape;3446;p63">
              <a:extLst>
                <a:ext uri="{FF2B5EF4-FFF2-40B4-BE49-F238E27FC236}">
                  <a16:creationId xmlns:a16="http://schemas.microsoft.com/office/drawing/2014/main" id="{01FC2094-F422-FAB4-D798-D489D71D2286}"/>
                </a:ext>
              </a:extLst>
            </p:cNvPr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447" name="Google Shape;3447;p63">
                <a:extLst>
                  <a:ext uri="{FF2B5EF4-FFF2-40B4-BE49-F238E27FC236}">
                    <a16:creationId xmlns:a16="http://schemas.microsoft.com/office/drawing/2014/main" id="{81761029-D58A-75BB-D806-D95AC91B93C4}"/>
                  </a:ext>
                </a:extLst>
              </p:cNvPr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3">
                <a:extLst>
                  <a:ext uri="{FF2B5EF4-FFF2-40B4-BE49-F238E27FC236}">
                    <a16:creationId xmlns:a16="http://schemas.microsoft.com/office/drawing/2014/main" id="{26F29AB5-C1F5-536F-C9AD-6BC5296F42CF}"/>
                  </a:ext>
                </a:extLst>
              </p:cNvPr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9" name="Google Shape;3449;p63">
              <a:extLst>
                <a:ext uri="{FF2B5EF4-FFF2-40B4-BE49-F238E27FC236}">
                  <a16:creationId xmlns:a16="http://schemas.microsoft.com/office/drawing/2014/main" id="{C3EFC2CA-48DF-D760-192A-237E6318C7C2}"/>
                </a:ext>
              </a:extLst>
            </p:cNvPr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>
              <a:extLst>
                <a:ext uri="{FF2B5EF4-FFF2-40B4-BE49-F238E27FC236}">
                  <a16:creationId xmlns:a16="http://schemas.microsoft.com/office/drawing/2014/main" id="{412CA843-92AB-08EE-B932-DF1F870C8859}"/>
                </a:ext>
              </a:extLst>
            </p:cNvPr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F1723E5-DC70-FDC9-96CC-BD5994D6EB1E}"/>
                </a:ext>
              </a:extLst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021A90F-8BD4-FB69-7465-9B114A28AC61}"/>
                </a:ext>
              </a:extLst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>
              <a:extLst>
                <a:ext uri="{FF2B5EF4-FFF2-40B4-BE49-F238E27FC236}">
                  <a16:creationId xmlns:a16="http://schemas.microsoft.com/office/drawing/2014/main" id="{374E8CF8-EA9F-64B0-A3FB-E359D565C2CF}"/>
                </a:ext>
              </a:extLst>
            </p:cNvPr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63">
              <a:extLst>
                <a:ext uri="{FF2B5EF4-FFF2-40B4-BE49-F238E27FC236}">
                  <a16:creationId xmlns:a16="http://schemas.microsoft.com/office/drawing/2014/main" id="{8272C2F4-DA4E-7AD7-A634-2A9CE0F30350}"/>
                </a:ext>
              </a:extLst>
            </p:cNvPr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455" name="Google Shape;3455;p63">
                <a:extLst>
                  <a:ext uri="{FF2B5EF4-FFF2-40B4-BE49-F238E27FC236}">
                    <a16:creationId xmlns:a16="http://schemas.microsoft.com/office/drawing/2014/main" id="{1940F576-0597-00A7-68E6-E0A9EA077443}"/>
                  </a:ext>
                </a:extLst>
              </p:cNvPr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3">
                <a:extLst>
                  <a:ext uri="{FF2B5EF4-FFF2-40B4-BE49-F238E27FC236}">
                    <a16:creationId xmlns:a16="http://schemas.microsoft.com/office/drawing/2014/main" id="{EE70DA70-E2F4-35A6-7C52-99BF8729B943}"/>
                  </a:ext>
                </a:extLst>
              </p:cNvPr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1DF239F-9974-8513-626F-7AC39B4A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531904"/>
            <a:ext cx="3657477" cy="2546032"/>
          </a:xfrm>
          <a:prstGeom prst="rect">
            <a:avLst/>
          </a:prstGeom>
        </p:spPr>
      </p:pic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71A5AF9-3542-AE59-D680-371F018B0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79" y="-11479"/>
            <a:ext cx="1410752" cy="11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0315"/>
      </p:ext>
    </p:extLst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690</Words>
  <Application>Microsoft Office PowerPoint</Application>
  <PresentationFormat>On-screen Show (16:9)</PresentationFormat>
  <Paragraphs>190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Fredoka One</vt:lpstr>
      <vt:lpstr>Press Start 2P</vt:lpstr>
      <vt:lpstr>Encode Sans Medium</vt:lpstr>
      <vt:lpstr>Y2K Console Style MK Campaign by Slidesgo</vt:lpstr>
      <vt:lpstr>Green Sky Games</vt:lpstr>
      <vt:lpstr>Game Story</vt:lpstr>
      <vt:lpstr>PowerPoint Presentation</vt:lpstr>
      <vt:lpstr>OUR GOALS</vt:lpstr>
      <vt:lpstr>The Story of Breaking Red</vt:lpstr>
      <vt:lpstr>About Us</vt:lpstr>
      <vt:lpstr>OUR TEAM</vt:lpstr>
      <vt:lpstr>Storyboard</vt:lpstr>
      <vt:lpstr>Scene 1: Main Menu</vt:lpstr>
      <vt:lpstr>Scene 2: Character creator</vt:lpstr>
      <vt:lpstr>Scene 3: Prologue to game</vt:lpstr>
      <vt:lpstr>Scene 4:Load tutorial scene</vt:lpstr>
      <vt:lpstr>Scene 5: Load forest scene</vt:lpstr>
      <vt:lpstr>Scene 6: Load lake scene</vt:lpstr>
      <vt:lpstr>Scene 7: Load Lumberyard</vt:lpstr>
      <vt:lpstr>Scene 8: Victory screens</vt:lpstr>
      <vt:lpstr>Data Flow Diagrams</vt:lpstr>
      <vt:lpstr>CONTEXT DIAGRAM</vt:lpstr>
      <vt:lpstr>DIAGRAM 0</vt:lpstr>
      <vt:lpstr>Global Use Case</vt:lpstr>
      <vt:lpstr>GLOBAL USE CASE</vt:lpstr>
      <vt:lpstr>Individual Use Case</vt:lpstr>
      <vt:lpstr>Liz–  feature</vt:lpstr>
      <vt:lpstr>Liz Use Case</vt:lpstr>
      <vt:lpstr>Bidhan – feature</vt:lpstr>
      <vt:lpstr>Bidhan Use Case</vt:lpstr>
      <vt:lpstr>Mark – feature</vt:lpstr>
      <vt:lpstr>Mark Use Case</vt:lpstr>
      <vt:lpstr>Alex– LEVEL LOADER</vt:lpstr>
      <vt:lpstr>Alex Use Case</vt:lpstr>
      <vt:lpstr>Hengyi – SCENE ENGINE</vt:lpstr>
      <vt:lpstr>Hengyi Use Case</vt:lpstr>
      <vt:lpstr>Todd – Feature Diagram 1</vt:lpstr>
      <vt:lpstr>Todd – Feature Diagram 2</vt:lpstr>
      <vt:lpstr>Todd - Use Case Diagram</vt:lpstr>
      <vt:lpstr>Shan – feature</vt:lpstr>
      <vt:lpstr>Shan -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darkl</dc:creator>
  <cp:lastModifiedBy>Senst, Alex (sens8551@vandals.uidaho.edu)</cp:lastModifiedBy>
  <cp:revision>102</cp:revision>
  <dcterms:modified xsi:type="dcterms:W3CDTF">2025-02-14T06:43:20Z</dcterms:modified>
</cp:coreProperties>
</file>