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1"/>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06" r:id="rId17"/>
    <p:sldId id="294" r:id="rId18"/>
    <p:sldId id="277" r:id="rId19"/>
    <p:sldId id="309" r:id="rId20"/>
    <p:sldId id="297" r:id="rId21"/>
    <p:sldId id="310" r:id="rId22"/>
    <p:sldId id="308" r:id="rId23"/>
    <p:sldId id="318" r:id="rId24"/>
    <p:sldId id="319" r:id="rId25"/>
    <p:sldId id="326" r:id="rId26"/>
    <p:sldId id="327" r:id="rId27"/>
    <p:sldId id="331" r:id="rId28"/>
    <p:sldId id="332" r:id="rId29"/>
    <p:sldId id="320" r:id="rId30"/>
    <p:sldId id="321" r:id="rId31"/>
    <p:sldId id="312" r:id="rId32"/>
    <p:sldId id="313" r:id="rId33"/>
    <p:sldId id="316" r:id="rId34"/>
    <p:sldId id="330" r:id="rId35"/>
    <p:sldId id="317" r:id="rId36"/>
    <p:sldId id="334" r:id="rId37"/>
    <p:sldId id="324" r:id="rId38"/>
    <p:sldId id="325" r:id="rId39"/>
    <p:sldId id="314" r:id="rId40"/>
  </p:sldIdLst>
  <p:sldSz cx="9144000" cy="5143500" type="screen16x9"/>
  <p:notesSz cx="6858000" cy="9144000"/>
  <p:embeddedFontLst>
    <p:embeddedFont>
      <p:font typeface="Encode Sans Medium" panose="020B0604020202020204" charset="0"/>
      <p:regular r:id="rId42"/>
      <p:bold r:id="rId43"/>
    </p:embeddedFont>
    <p:embeddedFont>
      <p:font typeface="Fredoka One" panose="02000000000000000000" pitchFamily="2" charset="0"/>
      <p:regular r:id="rId44"/>
    </p:embeddedFont>
    <p:embeddedFont>
      <p:font typeface="Press Start 2P"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0" autoAdjust="0"/>
  </p:normalViewPr>
  <p:slideViewPr>
    <p:cSldViewPr snapToGrid="0">
      <p:cViewPr varScale="1">
        <p:scale>
          <a:sx n="92" d="100"/>
          <a:sy n="92" d="100"/>
        </p:scale>
        <p:origin x="11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Choose different options for character stats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None</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dialogue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on screen.</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Simple presentation of the prologue of the story.</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Navigation and combat controls are shown on screen and a direction is given to the first NPC encounter.</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and arrows written on the ground.</a:t>
            </a:r>
          </a:p>
          <a:p>
            <a:pPr marL="171450" indent="-171450">
              <a:buFont typeface="Arial" panose="020B0604020202020204" pitchFamily="34" charset="0"/>
              <a:buChar char="•"/>
            </a:pPr>
            <a:r>
              <a:rPr lang="en-US" sz="1200" dirty="0">
                <a:solidFill>
                  <a:schemeClr val="hlink"/>
                </a:solidFill>
                <a:uFill>
                  <a:noFill/>
                </a:uFill>
              </a:rPr>
              <a:t>Dialogue boxes had with the tutorial NPC.</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first encounter is designed to demonstrate combat to the player before they move on.</a:t>
            </a:r>
          </a:p>
          <a:p>
            <a:pPr marL="171450" indent="-171450">
              <a:buFont typeface="Arial" panose="020B0604020202020204" pitchFamily="34" charset="0"/>
              <a:buChar char="•"/>
            </a:pPr>
            <a:r>
              <a:rPr lang="en-US" sz="1200" dirty="0">
                <a:solidFill>
                  <a:schemeClr val="hlink"/>
                </a:solidFill>
                <a:uFill>
                  <a:noFill/>
                </a:uFill>
              </a:rPr>
              <a:t>All levels from this point onward can be returned to at will.</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4:Load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ACB2328-26C4-8532-09C8-0242AEB82BA1}"/>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Moving through the passageway allows the player to enter the next area.</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Exploring this area will reveal the next NPCs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Multiple NPCs will be available for dialogue interactions.</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Several of these NPCs will be able to provide clues to the player.</a:t>
            </a:r>
          </a:p>
          <a:p>
            <a:pPr marL="171450" indent="-171450">
              <a:buFont typeface="Arial" panose="020B0604020202020204" pitchFamily="34" charset="0"/>
              <a:buChar char="•"/>
            </a:pPr>
            <a:r>
              <a:rPr lang="en-US" sz="1200" dirty="0">
                <a:solidFill>
                  <a:schemeClr val="hlink"/>
                </a:solidFill>
                <a:uFill>
                  <a:noFill/>
                </a:uFill>
              </a:rPr>
              <a:t>These clues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Load forest scene</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94896C4-EB97-1119-BD7E-5C472B53320A}"/>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Navigation through the forest and around the lake to find additional NPCs.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Interacting with the NPCs placed around the lake.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lake will have thematic NPCs that fit the setting.</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 Load lake scene</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65F33CB9-8C26-DA82-0897-B8ED17C04359}"/>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An isolated area with only one NPC.</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Speaking with the NPC about his task in the forest.</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Finding this location creates a dead end in the forest for exploration.</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 Load Lumberyard</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ECD43CC-D012-96F5-B127-6219BBCB5425}"/>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dialogue box appears after win conditions are met.</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on screen that explains ending achieved by the player.</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game&#10;&#10;AI-generated content may be incorrect.">
            <a:extLst>
              <a:ext uri="{FF2B5EF4-FFF2-40B4-BE49-F238E27FC236}">
                <a16:creationId xmlns:a16="http://schemas.microsoft.com/office/drawing/2014/main" id="{6B7A5553-6F01-5AA4-0F86-42850E8797B4}"/>
              </a:ext>
            </a:extLst>
          </p:cNvPr>
          <p:cNvPicPr>
            <a:picLocks noChangeAspect="1"/>
          </p:cNvPicPr>
          <p:nvPr/>
        </p:nvPicPr>
        <p:blipFill>
          <a:blip r:embed="rId5"/>
          <a:stretch>
            <a:fillRect/>
          </a:stretch>
        </p:blipFill>
        <p:spPr>
          <a:xfrm>
            <a:off x="2122256" y="904944"/>
            <a:ext cx="3603945" cy="3783434"/>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324399" cy="3346296"/>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1427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main gameplay</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None</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743</Words>
  <Application>Microsoft Office PowerPoint</Application>
  <PresentationFormat>On-screen Show (16:9)</PresentationFormat>
  <Paragraphs>193</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Press Start 2P</vt:lpstr>
      <vt:lpstr>Encode Sans Medium</vt:lpstr>
      <vt:lpstr>Fredoka One</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4:Load tutorial scene</vt:lpstr>
      <vt:lpstr>Scene 5: Load forest scene</vt:lpstr>
      <vt:lpstr>Scene 6: Load lake scene</vt:lpstr>
      <vt:lpstr>Scene 7: Load Lumberyard</vt:lpstr>
      <vt:lpstr>Scene 8: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feature</vt:lpstr>
      <vt:lpstr>Shan -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darkl</cp:lastModifiedBy>
  <cp:revision>105</cp:revision>
  <dcterms:modified xsi:type="dcterms:W3CDTF">2025-02-14T18:42:14Z</dcterms:modified>
</cp:coreProperties>
</file>