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1"/>
  </p:notesMasterIdLst>
  <p:sldIdLst>
    <p:sldId id="256" r:id="rId2"/>
    <p:sldId id="259" r:id="rId3"/>
    <p:sldId id="333" r:id="rId4"/>
    <p:sldId id="263" r:id="rId5"/>
    <p:sldId id="291" r:id="rId6"/>
    <p:sldId id="290" r:id="rId7"/>
    <p:sldId id="292" r:id="rId8"/>
    <p:sldId id="293" r:id="rId9"/>
    <p:sldId id="299" r:id="rId10"/>
    <p:sldId id="329" r:id="rId11"/>
    <p:sldId id="301" r:id="rId12"/>
    <p:sldId id="302" r:id="rId13"/>
    <p:sldId id="303" r:id="rId14"/>
    <p:sldId id="304" r:id="rId15"/>
    <p:sldId id="305" r:id="rId16"/>
    <p:sldId id="306" r:id="rId17"/>
    <p:sldId id="294" r:id="rId18"/>
    <p:sldId id="277" r:id="rId19"/>
    <p:sldId id="309" r:id="rId20"/>
    <p:sldId id="297" r:id="rId21"/>
    <p:sldId id="310" r:id="rId22"/>
    <p:sldId id="308" r:id="rId23"/>
    <p:sldId id="318" r:id="rId24"/>
    <p:sldId id="319" r:id="rId25"/>
    <p:sldId id="326" r:id="rId26"/>
    <p:sldId id="327" r:id="rId27"/>
    <p:sldId id="331" r:id="rId28"/>
    <p:sldId id="332" r:id="rId29"/>
    <p:sldId id="320" r:id="rId30"/>
    <p:sldId id="321" r:id="rId31"/>
    <p:sldId id="312" r:id="rId32"/>
    <p:sldId id="313" r:id="rId33"/>
    <p:sldId id="316" r:id="rId34"/>
    <p:sldId id="330" r:id="rId35"/>
    <p:sldId id="317" r:id="rId36"/>
    <p:sldId id="334" r:id="rId37"/>
    <p:sldId id="324" r:id="rId38"/>
    <p:sldId id="325" r:id="rId39"/>
    <p:sldId id="314" r:id="rId40"/>
  </p:sldIdLst>
  <p:sldSz cx="9144000" cy="5143500" type="screen16x9"/>
  <p:notesSz cx="6858000" cy="9144000"/>
  <p:embeddedFontLst>
    <p:embeddedFont>
      <p:font typeface="Encode Sans Medium" panose="020B0604020202020204" charset="0"/>
      <p:regular r:id="rId42"/>
      <p:bold r:id="rId43"/>
    </p:embeddedFont>
    <p:embeddedFont>
      <p:font typeface="Fredoka One" panose="02000000000000000000" pitchFamily="2" charset="0"/>
      <p:regular r:id="rId44"/>
    </p:embeddedFont>
    <p:embeddedFont>
      <p:font typeface="Press Start 2P" panose="020B0604020202020204"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F67D0F-E402-4B14-AC6A-2A0958564B45}">
  <a:tblStyle styleId="{B7F67D0F-E402-4B14-AC6A-2A0958564B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70" autoAdjust="0"/>
  </p:normalViewPr>
  <p:slideViewPr>
    <p:cSldViewPr snapToGrid="0">
      <p:cViewPr>
        <p:scale>
          <a:sx n="100" d="100"/>
          <a:sy n="100" d="100"/>
        </p:scale>
        <p:origin x="94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nst, Alex (sens8551@vandals.uidaho.edu)" userId="302afb56-13d2-451a-a642-9c8087b232bb" providerId="ADAL" clId="{5221CDA2-1C70-4263-84EC-A9CE0964A66B}"/>
    <pc:docChg chg="undo redo custSel addSld delSld modSld sldOrd">
      <pc:chgData name="Senst, Alex (sens8551@vandals.uidaho.edu)" userId="302afb56-13d2-451a-a642-9c8087b232bb" providerId="ADAL" clId="{5221CDA2-1C70-4263-84EC-A9CE0964A66B}" dt="2025-02-14T06:43:19.914" v="135" actId="14100"/>
      <pc:docMkLst>
        <pc:docMk/>
      </pc:docMkLst>
      <pc:sldChg chg="del">
        <pc:chgData name="Senst, Alex (sens8551@vandals.uidaho.edu)" userId="302afb56-13d2-451a-a642-9c8087b232bb" providerId="ADAL" clId="{5221CDA2-1C70-4263-84EC-A9CE0964A66B}" dt="2025-02-14T06:29:27.614" v="6" actId="47"/>
        <pc:sldMkLst>
          <pc:docMk/>
          <pc:sldMk cId="0" sldId="258"/>
        </pc:sldMkLst>
      </pc:sldChg>
      <pc:sldChg chg="modSp add del mod">
        <pc:chgData name="Senst, Alex (sens8551@vandals.uidaho.edu)" userId="302afb56-13d2-451a-a642-9c8087b232bb" providerId="ADAL" clId="{5221CDA2-1C70-4263-84EC-A9CE0964A66B}" dt="2025-02-14T06:40:17.364" v="114" actId="20577"/>
        <pc:sldMkLst>
          <pc:docMk/>
          <pc:sldMk cId="0" sldId="259"/>
        </pc:sldMkLst>
        <pc:spChg chg="mod">
          <ac:chgData name="Senst, Alex (sens8551@vandals.uidaho.edu)" userId="302afb56-13d2-451a-a642-9c8087b232bb" providerId="ADAL" clId="{5221CDA2-1C70-4263-84EC-A9CE0964A66B}" dt="2025-02-14T06:40:17.364" v="114" actId="20577"/>
          <ac:spMkLst>
            <pc:docMk/>
            <pc:sldMk cId="0" sldId="259"/>
            <ac:spMk id="1760" creationId="{00000000-0000-0000-0000-000000000000}"/>
          </ac:spMkLst>
        </pc:spChg>
      </pc:sldChg>
      <pc:sldChg chg="add del">
        <pc:chgData name="Senst, Alex (sens8551@vandals.uidaho.edu)" userId="302afb56-13d2-451a-a642-9c8087b232bb" providerId="ADAL" clId="{5221CDA2-1C70-4263-84EC-A9CE0964A66B}" dt="2025-02-14T06:32:28.966" v="14" actId="47"/>
        <pc:sldMkLst>
          <pc:docMk/>
          <pc:sldMk cId="0" sldId="262"/>
        </pc:sldMkLst>
      </pc:sldChg>
      <pc:sldChg chg="add del">
        <pc:chgData name="Senst, Alex (sens8551@vandals.uidaho.edu)" userId="302afb56-13d2-451a-a642-9c8087b232bb" providerId="ADAL" clId="{5221CDA2-1C70-4263-84EC-A9CE0964A66B}" dt="2025-02-14T06:32:28.144" v="13" actId="47"/>
        <pc:sldMkLst>
          <pc:docMk/>
          <pc:sldMk cId="0" sldId="265"/>
        </pc:sldMkLst>
      </pc:sldChg>
      <pc:sldChg chg="del">
        <pc:chgData name="Senst, Alex (sens8551@vandals.uidaho.edu)" userId="302afb56-13d2-451a-a642-9c8087b232bb" providerId="ADAL" clId="{5221CDA2-1C70-4263-84EC-A9CE0964A66B}" dt="2025-02-14T06:34:06.614" v="37" actId="47"/>
        <pc:sldMkLst>
          <pc:docMk/>
          <pc:sldMk cId="0" sldId="266"/>
        </pc:sldMkLst>
      </pc:sldChg>
      <pc:sldChg chg="del">
        <pc:chgData name="Senst, Alex (sens8551@vandals.uidaho.edu)" userId="302afb56-13d2-451a-a642-9c8087b232bb" providerId="ADAL" clId="{5221CDA2-1C70-4263-84EC-A9CE0964A66B}" dt="2025-02-14T06:34:07.925" v="38" actId="47"/>
        <pc:sldMkLst>
          <pc:docMk/>
          <pc:sldMk cId="0" sldId="267"/>
        </pc:sldMkLst>
      </pc:sldChg>
      <pc:sldChg chg="del">
        <pc:chgData name="Senst, Alex (sens8551@vandals.uidaho.edu)" userId="302afb56-13d2-451a-a642-9c8087b232bb" providerId="ADAL" clId="{5221CDA2-1C70-4263-84EC-A9CE0964A66B}" dt="2025-02-14T06:34:09.041" v="39" actId="47"/>
        <pc:sldMkLst>
          <pc:docMk/>
          <pc:sldMk cId="0" sldId="268"/>
        </pc:sldMkLst>
      </pc:sldChg>
      <pc:sldChg chg="del">
        <pc:chgData name="Senst, Alex (sens8551@vandals.uidaho.edu)" userId="302afb56-13d2-451a-a642-9c8087b232bb" providerId="ADAL" clId="{5221CDA2-1C70-4263-84EC-A9CE0964A66B}" dt="2025-02-14T06:34:10.819" v="40" actId="47"/>
        <pc:sldMkLst>
          <pc:docMk/>
          <pc:sldMk cId="0" sldId="269"/>
        </pc:sldMkLst>
      </pc:sldChg>
      <pc:sldChg chg="del">
        <pc:chgData name="Senst, Alex (sens8551@vandals.uidaho.edu)" userId="302afb56-13d2-451a-a642-9c8087b232bb" providerId="ADAL" clId="{5221CDA2-1C70-4263-84EC-A9CE0964A66B}" dt="2025-02-14T06:34:11.584" v="41" actId="47"/>
        <pc:sldMkLst>
          <pc:docMk/>
          <pc:sldMk cId="0" sldId="270"/>
        </pc:sldMkLst>
      </pc:sldChg>
      <pc:sldChg chg="del">
        <pc:chgData name="Senst, Alex (sens8551@vandals.uidaho.edu)" userId="302afb56-13d2-451a-a642-9c8087b232bb" providerId="ADAL" clId="{5221CDA2-1C70-4263-84EC-A9CE0964A66B}" dt="2025-02-14T06:34:12.532" v="42" actId="47"/>
        <pc:sldMkLst>
          <pc:docMk/>
          <pc:sldMk cId="0" sldId="271"/>
        </pc:sldMkLst>
      </pc:sldChg>
      <pc:sldChg chg="del">
        <pc:chgData name="Senst, Alex (sens8551@vandals.uidaho.edu)" userId="302afb56-13d2-451a-a642-9c8087b232bb" providerId="ADAL" clId="{5221CDA2-1C70-4263-84EC-A9CE0964A66B}" dt="2025-02-14T06:34:13.476" v="43" actId="47"/>
        <pc:sldMkLst>
          <pc:docMk/>
          <pc:sldMk cId="0" sldId="272"/>
        </pc:sldMkLst>
      </pc:sldChg>
      <pc:sldChg chg="del">
        <pc:chgData name="Senst, Alex (sens8551@vandals.uidaho.edu)" userId="302afb56-13d2-451a-a642-9c8087b232bb" providerId="ADAL" clId="{5221CDA2-1C70-4263-84EC-A9CE0964A66B}" dt="2025-02-14T06:34:14.482" v="44" actId="47"/>
        <pc:sldMkLst>
          <pc:docMk/>
          <pc:sldMk cId="0" sldId="273"/>
        </pc:sldMkLst>
      </pc:sldChg>
      <pc:sldChg chg="del">
        <pc:chgData name="Senst, Alex (sens8551@vandals.uidaho.edu)" userId="302afb56-13d2-451a-a642-9c8087b232bb" providerId="ADAL" clId="{5221CDA2-1C70-4263-84EC-A9CE0964A66B}" dt="2025-02-14T06:34:15.517" v="45" actId="47"/>
        <pc:sldMkLst>
          <pc:docMk/>
          <pc:sldMk cId="0" sldId="274"/>
        </pc:sldMkLst>
      </pc:sldChg>
      <pc:sldChg chg="del">
        <pc:chgData name="Senst, Alex (sens8551@vandals.uidaho.edu)" userId="302afb56-13d2-451a-a642-9c8087b232bb" providerId="ADAL" clId="{5221CDA2-1C70-4263-84EC-A9CE0964A66B}" dt="2025-02-14T06:34:17.122" v="46" actId="47"/>
        <pc:sldMkLst>
          <pc:docMk/>
          <pc:sldMk cId="0" sldId="275"/>
        </pc:sldMkLst>
      </pc:sldChg>
      <pc:sldChg chg="del">
        <pc:chgData name="Senst, Alex (sens8551@vandals.uidaho.edu)" userId="302afb56-13d2-451a-a642-9c8087b232bb" providerId="ADAL" clId="{5221CDA2-1C70-4263-84EC-A9CE0964A66B}" dt="2025-02-14T06:34:18.160" v="47" actId="47"/>
        <pc:sldMkLst>
          <pc:docMk/>
          <pc:sldMk cId="0" sldId="276"/>
        </pc:sldMkLst>
      </pc:sldChg>
      <pc:sldChg chg="del">
        <pc:chgData name="Senst, Alex (sens8551@vandals.uidaho.edu)" userId="302afb56-13d2-451a-a642-9c8087b232bb" providerId="ADAL" clId="{5221CDA2-1C70-4263-84EC-A9CE0964A66B}" dt="2025-02-14T06:34:20.652" v="48" actId="47"/>
        <pc:sldMkLst>
          <pc:docMk/>
          <pc:sldMk cId="0" sldId="278"/>
        </pc:sldMkLst>
      </pc:sldChg>
      <pc:sldChg chg="del">
        <pc:chgData name="Senst, Alex (sens8551@vandals.uidaho.edu)" userId="302afb56-13d2-451a-a642-9c8087b232bb" providerId="ADAL" clId="{5221CDA2-1C70-4263-84EC-A9CE0964A66B}" dt="2025-02-14T06:34:22.516" v="49" actId="47"/>
        <pc:sldMkLst>
          <pc:docMk/>
          <pc:sldMk cId="0" sldId="279"/>
        </pc:sldMkLst>
      </pc:sldChg>
      <pc:sldChg chg="del">
        <pc:chgData name="Senst, Alex (sens8551@vandals.uidaho.edu)" userId="302afb56-13d2-451a-a642-9c8087b232bb" providerId="ADAL" clId="{5221CDA2-1C70-4263-84EC-A9CE0964A66B}" dt="2025-02-14T06:34:23.945" v="50" actId="47"/>
        <pc:sldMkLst>
          <pc:docMk/>
          <pc:sldMk cId="0" sldId="280"/>
        </pc:sldMkLst>
      </pc:sldChg>
      <pc:sldChg chg="del">
        <pc:chgData name="Senst, Alex (sens8551@vandals.uidaho.edu)" userId="302afb56-13d2-451a-a642-9c8087b232bb" providerId="ADAL" clId="{5221CDA2-1C70-4263-84EC-A9CE0964A66B}" dt="2025-02-14T06:34:24.766" v="51" actId="47"/>
        <pc:sldMkLst>
          <pc:docMk/>
          <pc:sldMk cId="0" sldId="281"/>
        </pc:sldMkLst>
      </pc:sldChg>
      <pc:sldChg chg="del">
        <pc:chgData name="Senst, Alex (sens8551@vandals.uidaho.edu)" userId="302afb56-13d2-451a-a642-9c8087b232bb" providerId="ADAL" clId="{5221CDA2-1C70-4263-84EC-A9CE0964A66B}" dt="2025-02-14T06:34:25.676" v="52" actId="47"/>
        <pc:sldMkLst>
          <pc:docMk/>
          <pc:sldMk cId="0" sldId="282"/>
        </pc:sldMkLst>
      </pc:sldChg>
      <pc:sldChg chg="del">
        <pc:chgData name="Senst, Alex (sens8551@vandals.uidaho.edu)" userId="302afb56-13d2-451a-a642-9c8087b232bb" providerId="ADAL" clId="{5221CDA2-1C70-4263-84EC-A9CE0964A66B}" dt="2025-02-14T06:34:26.382" v="53" actId="47"/>
        <pc:sldMkLst>
          <pc:docMk/>
          <pc:sldMk cId="0" sldId="283"/>
        </pc:sldMkLst>
      </pc:sldChg>
      <pc:sldChg chg="del">
        <pc:chgData name="Senst, Alex (sens8551@vandals.uidaho.edu)" userId="302afb56-13d2-451a-a642-9c8087b232bb" providerId="ADAL" clId="{5221CDA2-1C70-4263-84EC-A9CE0964A66B}" dt="2025-02-14T06:34:27.131" v="54" actId="47"/>
        <pc:sldMkLst>
          <pc:docMk/>
          <pc:sldMk cId="0" sldId="284"/>
        </pc:sldMkLst>
      </pc:sldChg>
      <pc:sldChg chg="del">
        <pc:chgData name="Senst, Alex (sens8551@vandals.uidaho.edu)" userId="302afb56-13d2-451a-a642-9c8087b232bb" providerId="ADAL" clId="{5221CDA2-1C70-4263-84EC-A9CE0964A66B}" dt="2025-02-14T06:34:27.703" v="55" actId="47"/>
        <pc:sldMkLst>
          <pc:docMk/>
          <pc:sldMk cId="0" sldId="285"/>
        </pc:sldMkLst>
      </pc:sldChg>
      <pc:sldChg chg="del">
        <pc:chgData name="Senst, Alex (sens8551@vandals.uidaho.edu)" userId="302afb56-13d2-451a-a642-9c8087b232bb" providerId="ADAL" clId="{5221CDA2-1C70-4263-84EC-A9CE0964A66B}" dt="2025-02-14T06:34:29.270" v="56" actId="47"/>
        <pc:sldMkLst>
          <pc:docMk/>
          <pc:sldMk cId="0" sldId="286"/>
        </pc:sldMkLst>
      </pc:sldChg>
      <pc:sldChg chg="del">
        <pc:chgData name="Senst, Alex (sens8551@vandals.uidaho.edu)" userId="302afb56-13d2-451a-a642-9c8087b232bb" providerId="ADAL" clId="{5221CDA2-1C70-4263-84EC-A9CE0964A66B}" dt="2025-02-14T06:34:31.014" v="57" actId="47"/>
        <pc:sldMkLst>
          <pc:docMk/>
          <pc:sldMk cId="0" sldId="287"/>
        </pc:sldMkLst>
      </pc:sldChg>
      <pc:sldChg chg="del">
        <pc:chgData name="Senst, Alex (sens8551@vandals.uidaho.edu)" userId="302afb56-13d2-451a-a642-9c8087b232bb" providerId="ADAL" clId="{5221CDA2-1C70-4263-84EC-A9CE0964A66B}" dt="2025-02-14T06:34:33.601" v="58" actId="47"/>
        <pc:sldMkLst>
          <pc:docMk/>
          <pc:sldMk cId="0" sldId="288"/>
        </pc:sldMkLst>
      </pc:sldChg>
      <pc:sldChg chg="del">
        <pc:chgData name="Senst, Alex (sens8551@vandals.uidaho.edu)" userId="302afb56-13d2-451a-a642-9c8087b232bb" providerId="ADAL" clId="{5221CDA2-1C70-4263-84EC-A9CE0964A66B}" dt="2025-02-14T06:34:35.592" v="59" actId="47"/>
        <pc:sldMkLst>
          <pc:docMk/>
          <pc:sldMk cId="0" sldId="289"/>
        </pc:sldMkLst>
      </pc:sldChg>
      <pc:sldChg chg="modSp mod ord">
        <pc:chgData name="Senst, Alex (sens8551@vandals.uidaho.edu)" userId="302afb56-13d2-451a-a642-9c8087b232bb" providerId="ADAL" clId="{5221CDA2-1C70-4263-84EC-A9CE0964A66B}" dt="2025-02-14T06:40:32.923" v="118"/>
        <pc:sldMkLst>
          <pc:docMk/>
          <pc:sldMk cId="2828621699" sldId="290"/>
        </pc:sldMkLst>
        <pc:spChg chg="mod">
          <ac:chgData name="Senst, Alex (sens8551@vandals.uidaho.edu)" userId="302afb56-13d2-451a-a642-9c8087b232bb" providerId="ADAL" clId="{5221CDA2-1C70-4263-84EC-A9CE0964A66B}" dt="2025-02-14T06:40:26.259" v="116" actId="20577"/>
          <ac:spMkLst>
            <pc:docMk/>
            <pc:sldMk cId="2828621699" sldId="290"/>
            <ac:spMk id="1760" creationId="{F26644C6-E23D-3E59-8A19-4A151595ACD1}"/>
          </ac:spMkLst>
        </pc:spChg>
      </pc:sldChg>
      <pc:sldChg chg="modSp mod">
        <pc:chgData name="Senst, Alex (sens8551@vandals.uidaho.edu)" userId="302afb56-13d2-451a-a642-9c8087b232bb" providerId="ADAL" clId="{5221CDA2-1C70-4263-84EC-A9CE0964A66B}" dt="2025-02-14T06:28:04.230" v="4" actId="20577"/>
        <pc:sldMkLst>
          <pc:docMk/>
          <pc:sldMk cId="817095645" sldId="291"/>
        </pc:sldMkLst>
        <pc:spChg chg="mod">
          <ac:chgData name="Senst, Alex (sens8551@vandals.uidaho.edu)" userId="302afb56-13d2-451a-a642-9c8087b232bb" providerId="ADAL" clId="{5221CDA2-1C70-4263-84EC-A9CE0964A66B}" dt="2025-02-14T06:28:04.230" v="4" actId="20577"/>
          <ac:spMkLst>
            <pc:docMk/>
            <pc:sldMk cId="817095645" sldId="291"/>
            <ac:spMk id="1816" creationId="{C6970057-8DA0-BA74-7364-33A5BC574059}"/>
          </ac:spMkLst>
        </pc:spChg>
      </pc:sldChg>
      <pc:sldChg chg="ord">
        <pc:chgData name="Senst, Alex (sens8551@vandals.uidaho.edu)" userId="302afb56-13d2-451a-a642-9c8087b232bb" providerId="ADAL" clId="{5221CDA2-1C70-4263-84EC-A9CE0964A66B}" dt="2025-02-14T06:40:32.923" v="118"/>
        <pc:sldMkLst>
          <pc:docMk/>
          <pc:sldMk cId="3004793254" sldId="292"/>
        </pc:sldMkLst>
      </pc:sldChg>
      <pc:sldChg chg="modSp mod">
        <pc:chgData name="Senst, Alex (sens8551@vandals.uidaho.edu)" userId="302afb56-13d2-451a-a642-9c8087b232bb" providerId="ADAL" clId="{5221CDA2-1C70-4263-84EC-A9CE0964A66B}" dt="2025-02-14T06:43:19.914" v="135" actId="14100"/>
        <pc:sldMkLst>
          <pc:docMk/>
          <pc:sldMk cId="456897737" sldId="314"/>
        </pc:sldMkLst>
        <pc:spChg chg="mod">
          <ac:chgData name="Senst, Alex (sens8551@vandals.uidaho.edu)" userId="302afb56-13d2-451a-a642-9c8087b232bb" providerId="ADAL" clId="{5221CDA2-1C70-4263-84EC-A9CE0964A66B}" dt="2025-02-14T06:43:19.914" v="135" actId="14100"/>
          <ac:spMkLst>
            <pc:docMk/>
            <pc:sldMk cId="456897737" sldId="314"/>
            <ac:spMk id="3" creationId="{5FC7B519-152B-0342-DBC0-798AC1A9BD8F}"/>
          </ac:spMkLst>
        </pc:spChg>
      </pc:sldChg>
      <pc:sldChg chg="del">
        <pc:chgData name="Senst, Alex (sens8551@vandals.uidaho.edu)" userId="302afb56-13d2-451a-a642-9c8087b232bb" providerId="ADAL" clId="{5221CDA2-1C70-4263-84EC-A9CE0964A66B}" dt="2025-02-14T06:34:36.967" v="60" actId="47"/>
        <pc:sldMkLst>
          <pc:docMk/>
          <pc:sldMk cId="1822215096" sldId="315"/>
        </pc:sldMkLst>
      </pc:sldChg>
      <pc:sldChg chg="modSp mod">
        <pc:chgData name="Senst, Alex (sens8551@vandals.uidaho.edu)" userId="302afb56-13d2-451a-a642-9c8087b232bb" providerId="ADAL" clId="{5221CDA2-1C70-4263-84EC-A9CE0964A66B}" dt="2025-02-14T06:33:48.963" v="36" actId="20577"/>
        <pc:sldMkLst>
          <pc:docMk/>
          <pc:sldMk cId="3958085663" sldId="320"/>
        </pc:sldMkLst>
        <pc:spChg chg="mod">
          <ac:chgData name="Senst, Alex (sens8551@vandals.uidaho.edu)" userId="302afb56-13d2-451a-a642-9c8087b232bb" providerId="ADAL" clId="{5221CDA2-1C70-4263-84EC-A9CE0964A66B}" dt="2025-02-14T06:33:48.963" v="36" actId="20577"/>
          <ac:spMkLst>
            <pc:docMk/>
            <pc:sldMk cId="3958085663" sldId="320"/>
            <ac:spMk id="2785" creationId="{1BE43688-2E82-9059-DBB3-BA6B6A20614E}"/>
          </ac:spMkLst>
        </pc:spChg>
      </pc:sldChg>
      <pc:sldChg chg="modSp mod ord">
        <pc:chgData name="Senst, Alex (sens8551@vandals.uidaho.edu)" userId="302afb56-13d2-451a-a642-9c8087b232bb" providerId="ADAL" clId="{5221CDA2-1C70-4263-84EC-A9CE0964A66B}" dt="2025-02-14T06:36:11.871" v="92"/>
        <pc:sldMkLst>
          <pc:docMk/>
          <pc:sldMk cId="668237749" sldId="326"/>
        </pc:sldMkLst>
        <pc:spChg chg="mod">
          <ac:chgData name="Senst, Alex (sens8551@vandals.uidaho.edu)" userId="302afb56-13d2-451a-a642-9c8087b232bb" providerId="ADAL" clId="{5221CDA2-1C70-4263-84EC-A9CE0964A66B}" dt="2025-02-14T06:35:35.669" v="72" actId="20577"/>
          <ac:spMkLst>
            <pc:docMk/>
            <pc:sldMk cId="668237749" sldId="326"/>
            <ac:spMk id="2785" creationId="{6001731F-0E0F-F3CA-9591-EC5D1BCD4CF6}"/>
          </ac:spMkLst>
        </pc:spChg>
      </pc:sldChg>
      <pc:sldChg chg="modSp mod ord">
        <pc:chgData name="Senst, Alex (sens8551@vandals.uidaho.edu)" userId="302afb56-13d2-451a-a642-9c8087b232bb" providerId="ADAL" clId="{5221CDA2-1C70-4263-84EC-A9CE0964A66B}" dt="2025-02-14T06:36:11.871" v="92"/>
        <pc:sldMkLst>
          <pc:docMk/>
          <pc:sldMk cId="3920926497" sldId="327"/>
        </pc:sldMkLst>
        <pc:spChg chg="mod">
          <ac:chgData name="Senst, Alex (sens8551@vandals.uidaho.edu)" userId="302afb56-13d2-451a-a642-9c8087b232bb" providerId="ADAL" clId="{5221CDA2-1C70-4263-84EC-A9CE0964A66B}" dt="2025-02-14T06:35:39.688" v="82" actId="20577"/>
          <ac:spMkLst>
            <pc:docMk/>
            <pc:sldMk cId="3920926497" sldId="327"/>
            <ac:spMk id="6" creationId="{BF7682FF-E8D4-950E-7F19-14357DB8EE91}"/>
          </ac:spMkLst>
        </pc:spChg>
      </pc:sldChg>
      <pc:sldChg chg="del">
        <pc:chgData name="Senst, Alex (sens8551@vandals.uidaho.edu)" userId="302afb56-13d2-451a-a642-9c8087b232bb" providerId="ADAL" clId="{5221CDA2-1C70-4263-84EC-A9CE0964A66B}" dt="2025-02-14T06:28:13.696" v="5" actId="47"/>
        <pc:sldMkLst>
          <pc:docMk/>
          <pc:sldMk cId="531717720" sldId="328"/>
        </pc:sldMkLst>
      </pc:sldChg>
      <pc:sldChg chg="modSp add mod ord">
        <pc:chgData name="Senst, Alex (sens8551@vandals.uidaho.edu)" userId="302afb56-13d2-451a-a642-9c8087b232bb" providerId="ADAL" clId="{5221CDA2-1C70-4263-84EC-A9CE0964A66B}" dt="2025-02-14T06:36:11.871" v="92"/>
        <pc:sldMkLst>
          <pc:docMk/>
          <pc:sldMk cId="3928533763" sldId="331"/>
        </pc:sldMkLst>
        <pc:spChg chg="mod">
          <ac:chgData name="Senst, Alex (sens8551@vandals.uidaho.edu)" userId="302afb56-13d2-451a-a642-9c8087b232bb" providerId="ADAL" clId="{5221CDA2-1C70-4263-84EC-A9CE0964A66B}" dt="2025-02-14T06:35:42.799" v="86" actId="20577"/>
          <ac:spMkLst>
            <pc:docMk/>
            <pc:sldMk cId="3928533763" sldId="331"/>
            <ac:spMk id="2785" creationId="{0A0B9310-F169-8689-DD6F-BA3529990E78}"/>
          </ac:spMkLst>
        </pc:spChg>
      </pc:sldChg>
      <pc:sldChg chg="modSp add mod ord">
        <pc:chgData name="Senst, Alex (sens8551@vandals.uidaho.edu)" userId="302afb56-13d2-451a-a642-9c8087b232bb" providerId="ADAL" clId="{5221CDA2-1C70-4263-84EC-A9CE0964A66B}" dt="2025-02-14T06:36:11.871" v="92"/>
        <pc:sldMkLst>
          <pc:docMk/>
          <pc:sldMk cId="77064113" sldId="332"/>
        </pc:sldMkLst>
        <pc:spChg chg="mod">
          <ac:chgData name="Senst, Alex (sens8551@vandals.uidaho.edu)" userId="302afb56-13d2-451a-a642-9c8087b232bb" providerId="ADAL" clId="{5221CDA2-1C70-4263-84EC-A9CE0964A66B}" dt="2025-02-14T06:35:45.893" v="90" actId="20577"/>
          <ac:spMkLst>
            <pc:docMk/>
            <pc:sldMk cId="77064113" sldId="332"/>
            <ac:spMk id="6" creationId="{CFA7C84B-38A3-12DB-7789-F95584D9A93D}"/>
          </ac:spMkLst>
        </pc:spChg>
      </pc:sldChg>
      <pc:sldChg chg="addSp delSp modSp add mod ord">
        <pc:chgData name="Senst, Alex (sens8551@vandals.uidaho.edu)" userId="302afb56-13d2-451a-a642-9c8087b232bb" providerId="ADAL" clId="{5221CDA2-1C70-4263-84EC-A9CE0964A66B}" dt="2025-02-14T06:40:13.453" v="112"/>
        <pc:sldMkLst>
          <pc:docMk/>
          <pc:sldMk cId="3793918774" sldId="333"/>
        </pc:sldMkLst>
        <pc:spChg chg="add del mod">
          <ac:chgData name="Senst, Alex (sens8551@vandals.uidaho.edu)" userId="302afb56-13d2-451a-a642-9c8087b232bb" providerId="ADAL" clId="{5221CDA2-1C70-4263-84EC-A9CE0964A66B}" dt="2025-02-14T06:39:38.438" v="100" actId="478"/>
          <ac:spMkLst>
            <pc:docMk/>
            <pc:sldMk cId="3793918774" sldId="333"/>
            <ac:spMk id="4" creationId="{CA1F5E46-A55D-FDBE-4ED8-AC51F5A1136B}"/>
          </ac:spMkLst>
        </pc:spChg>
        <pc:spChg chg="add del mod">
          <ac:chgData name="Senst, Alex (sens8551@vandals.uidaho.edu)" userId="302afb56-13d2-451a-a642-9c8087b232bb" providerId="ADAL" clId="{5221CDA2-1C70-4263-84EC-A9CE0964A66B}" dt="2025-02-14T06:39:38.438" v="100" actId="478"/>
          <ac:spMkLst>
            <pc:docMk/>
            <pc:sldMk cId="3793918774" sldId="333"/>
            <ac:spMk id="6" creationId="{9B3C213E-5326-A156-906C-8D07E3E9C219}"/>
          </ac:spMkLst>
        </pc:spChg>
        <pc:spChg chg="add del mod">
          <ac:chgData name="Senst, Alex (sens8551@vandals.uidaho.edu)" userId="302afb56-13d2-451a-a642-9c8087b232bb" providerId="ADAL" clId="{5221CDA2-1C70-4263-84EC-A9CE0964A66B}" dt="2025-02-14T06:39:38.438" v="100" actId="478"/>
          <ac:spMkLst>
            <pc:docMk/>
            <pc:sldMk cId="3793918774" sldId="333"/>
            <ac:spMk id="8" creationId="{92EC9377-FEEF-75C1-DE29-A1D446AC6796}"/>
          </ac:spMkLst>
        </pc:spChg>
        <pc:spChg chg="add del mod">
          <ac:chgData name="Senst, Alex (sens8551@vandals.uidaho.edu)" userId="302afb56-13d2-451a-a642-9c8087b232bb" providerId="ADAL" clId="{5221CDA2-1C70-4263-84EC-A9CE0964A66B}" dt="2025-02-14T06:39:38.438" v="100" actId="478"/>
          <ac:spMkLst>
            <pc:docMk/>
            <pc:sldMk cId="3793918774" sldId="333"/>
            <ac:spMk id="10" creationId="{B503F4C9-0902-253C-98F3-0C7C34B1AF82}"/>
          </ac:spMkLst>
        </pc:spChg>
        <pc:spChg chg="add del mod">
          <ac:chgData name="Senst, Alex (sens8551@vandals.uidaho.edu)" userId="302afb56-13d2-451a-a642-9c8087b232bb" providerId="ADAL" clId="{5221CDA2-1C70-4263-84EC-A9CE0964A66B}" dt="2025-02-14T06:39:35.283" v="99" actId="478"/>
          <ac:spMkLst>
            <pc:docMk/>
            <pc:sldMk cId="3793918774" sldId="333"/>
            <ac:spMk id="12" creationId="{66340D11-FB4A-24F7-0887-34D2B5806AB9}"/>
          </ac:spMkLst>
        </pc:spChg>
        <pc:spChg chg="add del mod">
          <ac:chgData name="Senst, Alex (sens8551@vandals.uidaho.edu)" userId="302afb56-13d2-451a-a642-9c8087b232bb" providerId="ADAL" clId="{5221CDA2-1C70-4263-84EC-A9CE0964A66B}" dt="2025-02-14T06:39:44.185" v="102" actId="478"/>
          <ac:spMkLst>
            <pc:docMk/>
            <pc:sldMk cId="3793918774" sldId="333"/>
            <ac:spMk id="14" creationId="{730DB8DC-001A-3708-5A68-C2286F44D9BE}"/>
          </ac:spMkLst>
        </pc:spChg>
        <pc:spChg chg="add del">
          <ac:chgData name="Senst, Alex (sens8551@vandals.uidaho.edu)" userId="302afb56-13d2-451a-a642-9c8087b232bb" providerId="ADAL" clId="{5221CDA2-1C70-4263-84EC-A9CE0964A66B}" dt="2025-02-14T06:39:50.527" v="106" actId="22"/>
          <ac:spMkLst>
            <pc:docMk/>
            <pc:sldMk cId="3793918774" sldId="333"/>
            <ac:spMk id="16" creationId="{D1FB19D8-30BF-0523-CC52-819B23F71AFA}"/>
          </ac:spMkLst>
        </pc:spChg>
        <pc:spChg chg="add mod">
          <ac:chgData name="Senst, Alex (sens8551@vandals.uidaho.edu)" userId="302afb56-13d2-451a-a642-9c8087b232bb" providerId="ADAL" clId="{5221CDA2-1C70-4263-84EC-A9CE0964A66B}" dt="2025-02-14T06:40:09.173" v="110" actId="1076"/>
          <ac:spMkLst>
            <pc:docMk/>
            <pc:sldMk cId="3793918774" sldId="333"/>
            <ac:spMk id="18" creationId="{4C82EBDC-0C32-E3AF-74E5-8911211666A7}"/>
          </ac:spMkLst>
        </pc:spChg>
        <pc:spChg chg="del">
          <ac:chgData name="Senst, Alex (sens8551@vandals.uidaho.edu)" userId="302afb56-13d2-451a-a642-9c8087b232bb" providerId="ADAL" clId="{5221CDA2-1C70-4263-84EC-A9CE0964A66B}" dt="2025-02-14T06:39:22.423" v="94" actId="478"/>
          <ac:spMkLst>
            <pc:docMk/>
            <pc:sldMk cId="3793918774" sldId="333"/>
            <ac:spMk id="1873" creationId="{6BFF0EAC-07C5-0DB5-BF52-8D3E585A46C5}"/>
          </ac:spMkLst>
        </pc:spChg>
        <pc:spChg chg="del">
          <ac:chgData name="Senst, Alex (sens8551@vandals.uidaho.edu)" userId="302afb56-13d2-451a-a642-9c8087b232bb" providerId="ADAL" clId="{5221CDA2-1C70-4263-84EC-A9CE0964A66B}" dt="2025-02-14T06:39:22.423" v="94" actId="478"/>
          <ac:spMkLst>
            <pc:docMk/>
            <pc:sldMk cId="3793918774" sldId="333"/>
            <ac:spMk id="1874" creationId="{5CD7A3E6-33AC-51E9-C315-7B366D38689E}"/>
          </ac:spMkLst>
        </pc:spChg>
        <pc:spChg chg="del">
          <ac:chgData name="Senst, Alex (sens8551@vandals.uidaho.edu)" userId="302afb56-13d2-451a-a642-9c8087b232bb" providerId="ADAL" clId="{5221CDA2-1C70-4263-84EC-A9CE0964A66B}" dt="2025-02-14T06:39:22.423" v="94" actId="478"/>
          <ac:spMkLst>
            <pc:docMk/>
            <pc:sldMk cId="3793918774" sldId="333"/>
            <ac:spMk id="1875" creationId="{6855C10F-2093-BD40-1B36-A3B45171D6DD}"/>
          </ac:spMkLst>
        </pc:spChg>
        <pc:spChg chg="del">
          <ac:chgData name="Senst, Alex (sens8551@vandals.uidaho.edu)" userId="302afb56-13d2-451a-a642-9c8087b232bb" providerId="ADAL" clId="{5221CDA2-1C70-4263-84EC-A9CE0964A66B}" dt="2025-02-14T06:39:22.423" v="94" actId="478"/>
          <ac:spMkLst>
            <pc:docMk/>
            <pc:sldMk cId="3793918774" sldId="333"/>
            <ac:spMk id="1876" creationId="{2B16B656-2D38-EE59-0FBB-9D66BA9511B2}"/>
          </ac:spMkLst>
        </pc:spChg>
        <pc:spChg chg="del">
          <ac:chgData name="Senst, Alex (sens8551@vandals.uidaho.edu)" userId="302afb56-13d2-451a-a642-9c8087b232bb" providerId="ADAL" clId="{5221CDA2-1C70-4263-84EC-A9CE0964A66B}" dt="2025-02-14T06:39:22.423" v="94" actId="478"/>
          <ac:spMkLst>
            <pc:docMk/>
            <pc:sldMk cId="3793918774" sldId="333"/>
            <ac:spMk id="1877" creationId="{16DE5074-54B0-6ECC-F2DD-2FF97FD59B3D}"/>
          </ac:spMkLst>
        </pc:spChg>
        <pc:spChg chg="del">
          <ac:chgData name="Senst, Alex (sens8551@vandals.uidaho.edu)" userId="302afb56-13d2-451a-a642-9c8087b232bb" providerId="ADAL" clId="{5221CDA2-1C70-4263-84EC-A9CE0964A66B}" dt="2025-02-14T06:39:22.423" v="94" actId="478"/>
          <ac:spMkLst>
            <pc:docMk/>
            <pc:sldMk cId="3793918774" sldId="333"/>
            <ac:spMk id="1878" creationId="{4D024345-FA8B-980C-39C3-3DC81DC40562}"/>
          </ac:spMkLst>
        </pc:spChg>
        <pc:spChg chg="del">
          <ac:chgData name="Senst, Alex (sens8551@vandals.uidaho.edu)" userId="302afb56-13d2-451a-a642-9c8087b232bb" providerId="ADAL" clId="{5221CDA2-1C70-4263-84EC-A9CE0964A66B}" dt="2025-02-14T06:39:32.881" v="98" actId="478"/>
          <ac:spMkLst>
            <pc:docMk/>
            <pc:sldMk cId="3793918774" sldId="333"/>
            <ac:spMk id="1879" creationId="{EFE40BFD-34A0-4FAF-5986-F334C6D3E215}"/>
          </ac:spMkLst>
        </pc:spChg>
        <pc:spChg chg="del mod">
          <ac:chgData name="Senst, Alex (sens8551@vandals.uidaho.edu)" userId="302afb56-13d2-451a-a642-9c8087b232bb" providerId="ADAL" clId="{5221CDA2-1C70-4263-84EC-A9CE0964A66B}" dt="2025-02-14T06:39:29.449" v="97" actId="478"/>
          <ac:spMkLst>
            <pc:docMk/>
            <pc:sldMk cId="3793918774" sldId="333"/>
            <ac:spMk id="1881" creationId="{D9011349-DE57-31C6-879E-B29DDC4DC1CC}"/>
          </ac:spMkLst>
        </pc:spChg>
        <pc:spChg chg="del">
          <ac:chgData name="Senst, Alex (sens8551@vandals.uidaho.edu)" userId="302afb56-13d2-451a-a642-9c8087b232bb" providerId="ADAL" clId="{5221CDA2-1C70-4263-84EC-A9CE0964A66B}" dt="2025-02-14T06:39:42.566" v="101" actId="478"/>
          <ac:spMkLst>
            <pc:docMk/>
            <pc:sldMk cId="3793918774" sldId="333"/>
            <ac:spMk id="1882" creationId="{778DC073-8CF4-FA1F-EE38-2B44CB1029A3}"/>
          </ac:spMkLst>
        </pc:spChg>
      </pc:sldChg>
      <pc:sldMasterChg chg="addSldLayout delSldLayout">
        <pc:chgData name="Senst, Alex (sens8551@vandals.uidaho.edu)" userId="302afb56-13d2-451a-a642-9c8087b232bb" providerId="ADAL" clId="{5221CDA2-1C70-4263-84EC-A9CE0964A66B}" dt="2025-02-14T06:34:33.601" v="58" actId="47"/>
        <pc:sldMasterMkLst>
          <pc:docMk/>
          <pc:sldMasterMk cId="0" sldId="2147483675"/>
        </pc:sldMasterMkLst>
        <pc:sldLayoutChg chg="del">
          <pc:chgData name="Senst, Alex (sens8551@vandals.uidaho.edu)" userId="302afb56-13d2-451a-a642-9c8087b232bb" providerId="ADAL" clId="{5221CDA2-1C70-4263-84EC-A9CE0964A66B}" dt="2025-02-14T06:34:33.601" v="58" actId="47"/>
          <pc:sldLayoutMkLst>
            <pc:docMk/>
            <pc:sldMasterMk cId="0" sldId="2147483675"/>
            <pc:sldLayoutMk cId="0" sldId="2147483650"/>
          </pc:sldLayoutMkLst>
        </pc:sldLayoutChg>
        <pc:sldLayoutChg chg="del">
          <pc:chgData name="Senst, Alex (sens8551@vandals.uidaho.edu)" userId="302afb56-13d2-451a-a642-9c8087b232bb" providerId="ADAL" clId="{5221CDA2-1C70-4263-84EC-A9CE0964A66B}" dt="2025-02-14T06:34:10.819" v="40" actId="47"/>
          <pc:sldLayoutMkLst>
            <pc:docMk/>
            <pc:sldMasterMk cId="0" sldId="2147483675"/>
            <pc:sldLayoutMk cId="0" sldId="2147483651"/>
          </pc:sldLayoutMkLst>
        </pc:sldLayoutChg>
        <pc:sldLayoutChg chg="del">
          <pc:chgData name="Senst, Alex (sens8551@vandals.uidaho.edu)" userId="302afb56-13d2-451a-a642-9c8087b232bb" providerId="ADAL" clId="{5221CDA2-1C70-4263-84EC-A9CE0964A66B}" dt="2025-02-14T06:34:26.382" v="53" actId="47"/>
          <pc:sldLayoutMkLst>
            <pc:docMk/>
            <pc:sldMasterMk cId="0" sldId="2147483675"/>
            <pc:sldLayoutMk cId="0" sldId="2147483653"/>
          </pc:sldLayoutMkLst>
        </pc:sldLayoutChg>
        <pc:sldLayoutChg chg="add del">
          <pc:chgData name="Senst, Alex (sens8551@vandals.uidaho.edu)" userId="302afb56-13d2-451a-a642-9c8087b232bb" providerId="ADAL" clId="{5221CDA2-1C70-4263-84EC-A9CE0964A66B}" dt="2025-02-14T06:32:28.144" v="13" actId="47"/>
          <pc:sldLayoutMkLst>
            <pc:docMk/>
            <pc:sldMasterMk cId="0" sldId="2147483675"/>
            <pc:sldLayoutMk cId="0" sldId="2147483654"/>
          </pc:sldLayoutMkLst>
        </pc:sldLayoutChg>
        <pc:sldLayoutChg chg="del">
          <pc:chgData name="Senst, Alex (sens8551@vandals.uidaho.edu)" userId="302afb56-13d2-451a-a642-9c8087b232bb" providerId="ADAL" clId="{5221CDA2-1C70-4263-84EC-A9CE0964A66B}" dt="2025-02-14T06:34:17.122" v="46" actId="47"/>
          <pc:sldLayoutMkLst>
            <pc:docMk/>
            <pc:sldMasterMk cId="0" sldId="2147483675"/>
            <pc:sldLayoutMk cId="0" sldId="2147483656"/>
          </pc:sldLayoutMkLst>
        </pc:sldLayoutChg>
        <pc:sldLayoutChg chg="del">
          <pc:chgData name="Senst, Alex (sens8551@vandals.uidaho.edu)" userId="302afb56-13d2-451a-a642-9c8087b232bb" providerId="ADAL" clId="{5221CDA2-1C70-4263-84EC-A9CE0964A66B}" dt="2025-02-14T06:34:15.517" v="45" actId="47"/>
          <pc:sldLayoutMkLst>
            <pc:docMk/>
            <pc:sldMasterMk cId="0" sldId="2147483675"/>
            <pc:sldLayoutMk cId="0" sldId="2147483657"/>
          </pc:sldLayoutMkLst>
        </pc:sldLayoutChg>
        <pc:sldLayoutChg chg="del">
          <pc:chgData name="Senst, Alex (sens8551@vandals.uidaho.edu)" userId="302afb56-13d2-451a-a642-9c8087b232bb" providerId="ADAL" clId="{5221CDA2-1C70-4263-84EC-A9CE0964A66B}" dt="2025-02-14T06:29:27.614" v="6" actId="47"/>
          <pc:sldLayoutMkLst>
            <pc:docMk/>
            <pc:sldMasterMk cId="0" sldId="2147483675"/>
            <pc:sldLayoutMk cId="0" sldId="2147483659"/>
          </pc:sldLayoutMkLst>
        </pc:sldLayoutChg>
        <pc:sldLayoutChg chg="add del">
          <pc:chgData name="Senst, Alex (sens8551@vandals.uidaho.edu)" userId="302afb56-13d2-451a-a642-9c8087b232bb" providerId="ADAL" clId="{5221CDA2-1C70-4263-84EC-A9CE0964A66B}" dt="2025-02-14T06:32:28.966" v="14" actId="47"/>
          <pc:sldLayoutMkLst>
            <pc:docMk/>
            <pc:sldMasterMk cId="0" sldId="2147483675"/>
            <pc:sldLayoutMk cId="0" sldId="2147483660"/>
          </pc:sldLayoutMkLst>
        </pc:sldLayoutChg>
        <pc:sldLayoutChg chg="del">
          <pc:chgData name="Senst, Alex (sens8551@vandals.uidaho.edu)" userId="302afb56-13d2-451a-a642-9c8087b232bb" providerId="ADAL" clId="{5221CDA2-1C70-4263-84EC-A9CE0964A66B}" dt="2025-02-14T06:34:27.703" v="55" actId="47"/>
          <pc:sldLayoutMkLst>
            <pc:docMk/>
            <pc:sldMasterMk cId="0" sldId="2147483675"/>
            <pc:sldLayoutMk cId="0" sldId="2147483662"/>
          </pc:sldLayoutMkLst>
        </pc:sldLayoutChg>
        <pc:sldLayoutChg chg="del">
          <pc:chgData name="Senst, Alex (sens8551@vandals.uidaho.edu)" userId="302afb56-13d2-451a-a642-9c8087b232bb" providerId="ADAL" clId="{5221CDA2-1C70-4263-84EC-A9CE0964A66B}" dt="2025-02-14T06:34:14.482" v="44" actId="47"/>
          <pc:sldLayoutMkLst>
            <pc:docMk/>
            <pc:sldMasterMk cId="0" sldId="2147483675"/>
            <pc:sldLayoutMk cId="0" sldId="2147483666"/>
          </pc:sldLayoutMkLst>
        </pc:sldLayoutChg>
        <pc:sldLayoutChg chg="del">
          <pc:chgData name="Senst, Alex (sens8551@vandals.uidaho.edu)" userId="302afb56-13d2-451a-a642-9c8087b232bb" providerId="ADAL" clId="{5221CDA2-1C70-4263-84EC-A9CE0964A66B}" dt="2025-02-14T06:34:18.160" v="47" actId="47"/>
          <pc:sldLayoutMkLst>
            <pc:docMk/>
            <pc:sldMasterMk cId="0" sldId="2147483675"/>
            <pc:sldLayoutMk cId="0" sldId="2147483668"/>
          </pc:sldLayoutMkLst>
        </pc:sldLayoutChg>
        <pc:sldLayoutChg chg="del">
          <pc:chgData name="Senst, Alex (sens8551@vandals.uidaho.edu)" userId="302afb56-13d2-451a-a642-9c8087b232bb" providerId="ADAL" clId="{5221CDA2-1C70-4263-84EC-A9CE0964A66B}" dt="2025-02-14T06:34:29.270" v="56" actId="47"/>
          <pc:sldLayoutMkLst>
            <pc:docMk/>
            <pc:sldMasterMk cId="0" sldId="2147483675"/>
            <pc:sldLayoutMk cId="0" sldId="2147483669"/>
          </pc:sldLayoutMkLst>
        </pc:sldLayoutChg>
        <pc:sldLayoutChg chg="del">
          <pc:chgData name="Senst, Alex (sens8551@vandals.uidaho.edu)" userId="302afb56-13d2-451a-a642-9c8087b232bb" providerId="ADAL" clId="{5221CDA2-1C70-4263-84EC-A9CE0964A66B}" dt="2025-02-14T06:34:31.014" v="57" actId="47"/>
          <pc:sldLayoutMkLst>
            <pc:docMk/>
            <pc:sldMasterMk cId="0" sldId="2147483675"/>
            <pc:sldLayoutMk cId="0"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5" name="Google Shape;1645;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30E9269F-3EC3-8D33-D69D-6148CB8F4DD8}"/>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CC6E70F9-3D23-15D2-F147-D35BC1961C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45C1EF06-3AB6-DA4C-AF07-038FB5A306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498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BCA036E1-8BF5-61D5-78E2-75B6AA9F558D}"/>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151ABBCB-DC10-E495-0D9E-1A3416455F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F99178D5-D358-A90A-2B49-84ACC7D245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248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C336CB61-D3C3-2399-C9F4-7B836681AEE3}"/>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72CE129B-664C-63BB-66AB-52761DB727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1B8E0FEF-DF94-FC2C-00B8-29C9C92A1B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663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C5F7991E-8C12-7724-83AA-C2628A0B883A}"/>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F22224D0-2DBC-7660-E3CE-54E9BF8E9A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7BD2387A-28D0-F537-F5A4-1E7C535261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826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A085BDC3-09E5-E2D8-FD1F-D094C7004FDA}"/>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59243B56-F8F7-FDD4-AA35-BCAC48A447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0DB41598-EF57-F1D4-8918-5F46B1649D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113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83489AE2-C058-B3E6-2549-003F8C749C11}"/>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1C7A918C-2DC7-22DD-8E23-E5171E2D3B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95A080DD-441A-E0D0-9192-C6144C3E9D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450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134B883D-FF1C-1192-794E-C37449A8B173}"/>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75F4DCB3-E242-25BD-62C3-90A5F61F77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6E7AAD2D-72AA-6933-1FAC-501F65A7CE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315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2FC011A4-A216-155D-62FD-AA01D32C0004}"/>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DE31F460-4971-2FD6-114F-62A3AD8A71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D2C5B956-CA71-E6BB-8F71-8AA31212E4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387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p:cNvGrpSpPr/>
        <p:nvPr/>
      </p:nvGrpSpPr>
      <p:grpSpPr>
        <a:xfrm>
          <a:off x="0" y="0"/>
          <a:ext cx="0" cy="0"/>
          <a:chOff x="0" y="0"/>
          <a:chExt cx="0" cy="0"/>
        </a:xfrm>
      </p:grpSpPr>
      <p:sp>
        <p:nvSpPr>
          <p:cNvPr id="2782" name="Google Shape;2782;g15eb0fd1645_0_6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040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9B633D6C-D1DB-C2C2-8FD7-CEF75D0C8E05}"/>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F53876D0-0D8F-23E1-813D-D220D0826C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65293C58-FAE5-FE37-7C42-147172BFCE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374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g15eb0fd1645_0_1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8B991395-3FCD-09C0-34A8-1A13165C24AE}"/>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0BE70F66-5FF1-941C-4BB6-6A472CF7ED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1A216642-51B1-8C88-2754-E75D8F2647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431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2FE3C1A-8698-FCA1-BB8C-ED4126003210}"/>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D6DDCCB1-4887-4CA6-C086-993FA458A9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E9CDD388-89F4-7B0B-766A-67796663F6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815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E76D4F4E-25D5-8F5D-000C-5109003B1B85}"/>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C2A6C253-86C9-8530-386F-5236030146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E604F247-CFE6-AB7D-5029-448FCADACD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945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1701D9C2-4D63-6D8E-B331-14F8576275A1}"/>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82137279-F0EE-F810-0912-16B41411B3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0A60CC19-85DF-2B55-1038-EA7F34A936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361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3404C672-492C-F2BF-0EC4-38E64EB0AF62}"/>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E9036B40-D29B-371A-28BF-E1088C0EE2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333C7398-04C4-D7B8-DA49-0EB5F573D9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8456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9DB32FC-E71F-D17C-4C6C-FBDB11B0F510}"/>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A1342E86-397E-391E-BAC6-37C6EF6239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BB6A5B8F-EA29-DA4E-864A-F8E53845F1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4862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8E5AA75F-ADDE-4DE6-8FA7-580EFFFA1286}"/>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E92BD25B-773C-F00E-B531-59D447C950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2D7B560B-2AE7-A24A-DE05-E7E2FAF870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122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EC84374E-BE4B-BAA4-0272-390CF1DF1CE5}"/>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75AF16F0-A625-A3C8-D625-8B7F63A78E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1834B87E-E9D6-3CFB-F90D-E57294F398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819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F273706-2DCB-9EB3-CD29-5AB32E67A3A2}"/>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1930E76F-4CB9-B018-2872-412B128D1E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8E389398-F12B-79B9-AED3-BA5AA47D00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799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38D7F048-D239-E63C-3D11-CB1ACCBB977F}"/>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80DB6546-7444-EA6E-9C88-3AD626CF17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A671E12C-CCF5-110D-8F99-82A92DA3A8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921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a:extLst>
            <a:ext uri="{FF2B5EF4-FFF2-40B4-BE49-F238E27FC236}">
              <a16:creationId xmlns:a16="http://schemas.microsoft.com/office/drawing/2014/main" id="{D6816EE2-1D6E-4B9A-FD6C-5CCC4396F9DF}"/>
            </a:ext>
          </a:extLst>
        </p:cNvPr>
        <p:cNvGrpSpPr/>
        <p:nvPr/>
      </p:nvGrpSpPr>
      <p:grpSpPr>
        <a:xfrm>
          <a:off x="0" y="0"/>
          <a:ext cx="0" cy="0"/>
          <a:chOff x="0" y="0"/>
          <a:chExt cx="0" cy="0"/>
        </a:xfrm>
      </p:grpSpPr>
      <p:sp>
        <p:nvSpPr>
          <p:cNvPr id="1870" name="Google Shape;1870;g15eb0fd1645_0_1630:notes">
            <a:extLst>
              <a:ext uri="{FF2B5EF4-FFF2-40B4-BE49-F238E27FC236}">
                <a16:creationId xmlns:a16="http://schemas.microsoft.com/office/drawing/2014/main" id="{B2A2F746-5E69-3A52-A188-A4E60185D0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15eb0fd1645_0_1630:notes">
            <a:extLst>
              <a:ext uri="{FF2B5EF4-FFF2-40B4-BE49-F238E27FC236}">
                <a16:creationId xmlns:a16="http://schemas.microsoft.com/office/drawing/2014/main" id="{DDC89DFC-04A7-1C26-36F3-4DE76CE969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342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E1F32EE0-7858-C92E-6D5E-F832D2AB8CD0}"/>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BA549298-6842-F499-6EBE-4D618D609C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B419938-20F3-237A-A975-FE33ED57D1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016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F4E52477-5F26-44DA-7DAD-6B2D17C8F586}"/>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56C3F37C-A23D-0D6B-CBFF-FADA807694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49806AB-F299-CE9C-CCBB-167059A357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8276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881A6BC0-6436-56CF-60C2-5A5D530DFDA1}"/>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FB05CBE3-BA26-FBF3-151E-435B6D64B5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E96DA802-10B3-5B9E-4242-E4512F0369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221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21518737-C4D8-4290-DCCD-C8DCD49CB593}"/>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541EB82B-DCD0-2627-80F3-9BBBADD57B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E345930A-6279-53A0-1536-348904FB76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639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DEFFED0-09A8-E284-3D6A-BC7F1D95EF0D}"/>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1C783BDB-C78F-C238-C89B-79B11D97B1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B5959E66-033B-503D-5816-318CBEEAB5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90198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3B8916CE-E69D-A96F-5249-B45B5139A05F}"/>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CDB603CE-5468-4F0D-024A-2E5C41B356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033DEA0-93C6-EE97-14DD-4DE74AB401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6859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B582B335-A094-05D9-E975-B6BD6050A2CA}"/>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48E3F3A1-1EDD-FB4A-CF51-E5BD2ADEAC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D0084A30-F227-3B17-9B53-D18568563A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3137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671A7B1E-E461-F25E-ADE9-187E4E3C5A8A}"/>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4F438DD0-E73B-F45C-7A7A-D90904AC76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37A2EF16-5E35-781E-7130-1EB3E54F28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9583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4655BDEF-1B76-CC9E-FBBD-39FBDD07C3F7}"/>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3EF542E8-D73A-B0C5-0686-B2615F26CD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9055DDD5-B814-85B4-2A28-B21DE836B1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4606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1">
          <a:extLst>
            <a:ext uri="{FF2B5EF4-FFF2-40B4-BE49-F238E27FC236}">
              <a16:creationId xmlns:a16="http://schemas.microsoft.com/office/drawing/2014/main" id="{2ACB1689-14DF-3011-938F-C60EC958BAE2}"/>
            </a:ext>
          </a:extLst>
        </p:cNvPr>
        <p:cNvGrpSpPr/>
        <p:nvPr/>
      </p:nvGrpSpPr>
      <p:grpSpPr>
        <a:xfrm>
          <a:off x="0" y="0"/>
          <a:ext cx="0" cy="0"/>
          <a:chOff x="0" y="0"/>
          <a:chExt cx="0" cy="0"/>
        </a:xfrm>
      </p:grpSpPr>
      <p:sp>
        <p:nvSpPr>
          <p:cNvPr id="2782" name="Google Shape;2782;g15eb0fd1645_0_6064:notes">
            <a:extLst>
              <a:ext uri="{FF2B5EF4-FFF2-40B4-BE49-F238E27FC236}">
                <a16:creationId xmlns:a16="http://schemas.microsoft.com/office/drawing/2014/main" id="{689C0CA1-FEEA-EC80-621D-FEEEEEFFCF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3" name="Google Shape;2783;g15eb0fd1645_0_6064:notes">
            <a:extLst>
              <a:ext uri="{FF2B5EF4-FFF2-40B4-BE49-F238E27FC236}">
                <a16:creationId xmlns:a16="http://schemas.microsoft.com/office/drawing/2014/main" id="{25C1D177-F0C9-7297-8717-04AD309FB7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422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g15eb0fd1645_0_1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15eb0fd1645_0_1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2">
          <a:extLst>
            <a:ext uri="{FF2B5EF4-FFF2-40B4-BE49-F238E27FC236}">
              <a16:creationId xmlns:a16="http://schemas.microsoft.com/office/drawing/2014/main" id="{8738D625-D8AE-EBD4-D258-1219BDCF25E2}"/>
            </a:ext>
          </a:extLst>
        </p:cNvPr>
        <p:cNvGrpSpPr/>
        <p:nvPr/>
      </p:nvGrpSpPr>
      <p:grpSpPr>
        <a:xfrm>
          <a:off x="0" y="0"/>
          <a:ext cx="0" cy="0"/>
          <a:chOff x="0" y="0"/>
          <a:chExt cx="0" cy="0"/>
        </a:xfrm>
      </p:grpSpPr>
      <p:sp>
        <p:nvSpPr>
          <p:cNvPr id="1813" name="Google Shape;1813;g877b642fd3_0_258:notes">
            <a:extLst>
              <a:ext uri="{FF2B5EF4-FFF2-40B4-BE49-F238E27FC236}">
                <a16:creationId xmlns:a16="http://schemas.microsoft.com/office/drawing/2014/main" id="{51E54DD3-1057-0E83-2714-3983F94BF0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4" name="Google Shape;1814;g877b642fd3_0_258:notes">
            <a:extLst>
              <a:ext uri="{FF2B5EF4-FFF2-40B4-BE49-F238E27FC236}">
                <a16:creationId xmlns:a16="http://schemas.microsoft.com/office/drawing/2014/main" id="{2CB74EE2-59C5-E716-38EC-494184F129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796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8920DD0B-0111-3919-072A-F96ACCBE36F3}"/>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0766C3ED-9FFE-32FF-0DE4-86FBC67D7E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4B41DA05-F468-7A21-1945-5A66247E14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684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2">
          <a:extLst>
            <a:ext uri="{FF2B5EF4-FFF2-40B4-BE49-F238E27FC236}">
              <a16:creationId xmlns:a16="http://schemas.microsoft.com/office/drawing/2014/main" id="{40F68F2A-56A0-64E9-35D6-15580BE91FD8}"/>
            </a:ext>
          </a:extLst>
        </p:cNvPr>
        <p:cNvGrpSpPr/>
        <p:nvPr/>
      </p:nvGrpSpPr>
      <p:grpSpPr>
        <a:xfrm>
          <a:off x="0" y="0"/>
          <a:ext cx="0" cy="0"/>
          <a:chOff x="0" y="0"/>
          <a:chExt cx="0" cy="0"/>
        </a:xfrm>
      </p:grpSpPr>
      <p:sp>
        <p:nvSpPr>
          <p:cNvPr id="2813" name="Google Shape;2813;g15eb0fd1645_0_1837:notes">
            <a:extLst>
              <a:ext uri="{FF2B5EF4-FFF2-40B4-BE49-F238E27FC236}">
                <a16:creationId xmlns:a16="http://schemas.microsoft.com/office/drawing/2014/main" id="{EB2AD02C-376E-712B-E9BD-60B6E644CB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4" name="Google Shape;2814;g15eb0fd1645_0_1837:notes">
            <a:extLst>
              <a:ext uri="{FF2B5EF4-FFF2-40B4-BE49-F238E27FC236}">
                <a16:creationId xmlns:a16="http://schemas.microsoft.com/office/drawing/2014/main" id="{8A548140-50F6-C72C-DA56-4EC161CEF3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170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a:extLst>
            <a:ext uri="{FF2B5EF4-FFF2-40B4-BE49-F238E27FC236}">
              <a16:creationId xmlns:a16="http://schemas.microsoft.com/office/drawing/2014/main" id="{82AB408D-6B94-F1C1-B4B9-5769EBE4C849}"/>
            </a:ext>
          </a:extLst>
        </p:cNvPr>
        <p:cNvGrpSpPr/>
        <p:nvPr/>
      </p:nvGrpSpPr>
      <p:grpSpPr>
        <a:xfrm>
          <a:off x="0" y="0"/>
          <a:ext cx="0" cy="0"/>
          <a:chOff x="0" y="0"/>
          <a:chExt cx="0" cy="0"/>
        </a:xfrm>
      </p:grpSpPr>
      <p:sp>
        <p:nvSpPr>
          <p:cNvPr id="1754" name="Google Shape;1754;g15eb0fd1645_0_1436:notes">
            <a:extLst>
              <a:ext uri="{FF2B5EF4-FFF2-40B4-BE49-F238E27FC236}">
                <a16:creationId xmlns:a16="http://schemas.microsoft.com/office/drawing/2014/main" id="{51630447-68B0-1227-F2EF-2EB9EB200C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15eb0fd1645_0_1436:notes">
            <a:extLst>
              <a:ext uri="{FF2B5EF4-FFF2-40B4-BE49-F238E27FC236}">
                <a16:creationId xmlns:a16="http://schemas.microsoft.com/office/drawing/2014/main" id="{684CAD2D-598D-1B97-8F1D-3FA01AE545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199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a:extLst>
            <a:ext uri="{FF2B5EF4-FFF2-40B4-BE49-F238E27FC236}">
              <a16:creationId xmlns:a16="http://schemas.microsoft.com/office/drawing/2014/main" id="{5E51A104-9D1E-3F81-7B03-A96CE466CB7C}"/>
            </a:ext>
          </a:extLst>
        </p:cNvPr>
        <p:cNvGrpSpPr/>
        <p:nvPr/>
      </p:nvGrpSpPr>
      <p:grpSpPr>
        <a:xfrm>
          <a:off x="0" y="0"/>
          <a:ext cx="0" cy="0"/>
          <a:chOff x="0" y="0"/>
          <a:chExt cx="0" cy="0"/>
        </a:xfrm>
      </p:grpSpPr>
      <p:sp>
        <p:nvSpPr>
          <p:cNvPr id="3429" name="Google Shape;3429;g15eb0fd1645_0_2918:notes">
            <a:extLst>
              <a:ext uri="{FF2B5EF4-FFF2-40B4-BE49-F238E27FC236}">
                <a16:creationId xmlns:a16="http://schemas.microsoft.com/office/drawing/2014/main" id="{A09A2BFE-63C3-C30A-ADBD-BD02848EF6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15eb0fd1645_0_2918:notes">
            <a:extLst>
              <a:ext uri="{FF2B5EF4-FFF2-40B4-BE49-F238E27FC236}">
                <a16:creationId xmlns:a16="http://schemas.microsoft.com/office/drawing/2014/main" id="{7977B69F-5F8A-47E3-C9D3-3A740FEE38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89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00500" y="100500"/>
            <a:ext cx="7824000" cy="4942500"/>
            <a:chOff x="100500" y="100500"/>
            <a:chExt cx="7824000" cy="4942500"/>
          </a:xfrm>
        </p:grpSpPr>
        <p:sp>
          <p:nvSpPr>
            <p:cNvPr id="10" name="Google Shape;10;p2"/>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01900" y="202050"/>
              <a:ext cx="7622100" cy="4739400"/>
              <a:chOff x="201900" y="202050"/>
              <a:chExt cx="7622100" cy="4739400"/>
            </a:xfrm>
          </p:grpSpPr>
          <p:sp>
            <p:nvSpPr>
              <p:cNvPr id="12" name="Google Shape;12;p2"/>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6;p2"/>
          <p:cNvSpPr txBox="1">
            <a:spLocks noGrp="1"/>
          </p:cNvSpPr>
          <p:nvPr>
            <p:ph type="ctrTitle"/>
          </p:nvPr>
        </p:nvSpPr>
        <p:spPr>
          <a:xfrm>
            <a:off x="825075" y="798728"/>
            <a:ext cx="5831100" cy="3071400"/>
          </a:xfrm>
          <a:prstGeom prst="rect">
            <a:avLst/>
          </a:prstGeom>
        </p:spPr>
        <p:txBody>
          <a:bodyPr spcFirstLastPara="1" wrap="square" lIns="91425" tIns="91425" rIns="91425" bIns="91425" anchor="ctr" anchorCtr="0">
            <a:noAutofit/>
          </a:bodyPr>
          <a:lstStyle>
            <a:lvl1pPr lvl="0" rtl="0">
              <a:spcBef>
                <a:spcPts val="0"/>
              </a:spcBef>
              <a:spcAft>
                <a:spcPts val="0"/>
              </a:spcAft>
              <a:buSzPts val="5500"/>
              <a:buNone/>
              <a:defRPr sz="4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7" name="Google Shape;17;p2"/>
          <p:cNvSpPr txBox="1">
            <a:spLocks noGrp="1"/>
          </p:cNvSpPr>
          <p:nvPr>
            <p:ph type="subTitle" idx="1"/>
          </p:nvPr>
        </p:nvSpPr>
        <p:spPr>
          <a:xfrm>
            <a:off x="825075" y="3845483"/>
            <a:ext cx="5831100" cy="463500"/>
          </a:xfrm>
          <a:prstGeom prst="rect">
            <a:avLst/>
          </a:prstGeom>
          <a:solidFill>
            <a:schemeClr val="dk1"/>
          </a:solid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8" name="Google Shape;18;p2"/>
          <p:cNvGrpSpPr/>
          <p:nvPr/>
        </p:nvGrpSpPr>
        <p:grpSpPr>
          <a:xfrm>
            <a:off x="8068746" y="-22387"/>
            <a:ext cx="1107271" cy="5188274"/>
            <a:chOff x="8068746" y="-22387"/>
            <a:chExt cx="1107271" cy="5188274"/>
          </a:xfrm>
        </p:grpSpPr>
        <p:grpSp>
          <p:nvGrpSpPr>
            <p:cNvPr id="19" name="Google Shape;19;p2"/>
            <p:cNvGrpSpPr/>
            <p:nvPr/>
          </p:nvGrpSpPr>
          <p:grpSpPr>
            <a:xfrm>
              <a:off x="8068746" y="-22387"/>
              <a:ext cx="1107271" cy="5188274"/>
              <a:chOff x="8068746" y="-22387"/>
              <a:chExt cx="1107271" cy="5188274"/>
            </a:xfrm>
          </p:grpSpPr>
          <p:grpSp>
            <p:nvGrpSpPr>
              <p:cNvPr id="20" name="Google Shape;20;p2"/>
              <p:cNvGrpSpPr/>
              <p:nvPr/>
            </p:nvGrpSpPr>
            <p:grpSpPr>
              <a:xfrm>
                <a:off x="8467466" y="-22387"/>
                <a:ext cx="708551" cy="5188274"/>
                <a:chOff x="8467466" y="-22387"/>
                <a:chExt cx="708551" cy="5188274"/>
              </a:xfrm>
            </p:grpSpPr>
            <p:grpSp>
              <p:nvGrpSpPr>
                <p:cNvPr id="21" name="Google Shape;21;p2"/>
                <p:cNvGrpSpPr/>
                <p:nvPr/>
              </p:nvGrpSpPr>
              <p:grpSpPr>
                <a:xfrm rot="10800000">
                  <a:off x="8467466" y="-22387"/>
                  <a:ext cx="708551" cy="1417688"/>
                  <a:chOff x="2132338" y="1275925"/>
                  <a:chExt cx="332575" cy="665425"/>
                </a:xfrm>
              </p:grpSpPr>
              <p:sp>
                <p:nvSpPr>
                  <p:cNvPr id="22" name="Google Shape;22;p2"/>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flipH="1">
                  <a:off x="8467466" y="3748199"/>
                  <a:ext cx="708551" cy="1417688"/>
                  <a:chOff x="2132338" y="1275925"/>
                  <a:chExt cx="332575" cy="665425"/>
                </a:xfrm>
              </p:grpSpPr>
              <p:sp>
                <p:nvSpPr>
                  <p:cNvPr id="36" name="Google Shape;36;p2"/>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 name="Google Shape;49;p2"/>
              <p:cNvGrpSpPr/>
              <p:nvPr/>
            </p:nvGrpSpPr>
            <p:grpSpPr>
              <a:xfrm>
                <a:off x="8068746" y="422958"/>
                <a:ext cx="521992" cy="776192"/>
                <a:chOff x="4131100" y="2430800"/>
                <a:chExt cx="300930" cy="257871"/>
              </a:xfrm>
            </p:grpSpPr>
            <p:sp>
              <p:nvSpPr>
                <p:cNvPr id="50" name="Google Shape;50;p2"/>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 name="Google Shape;60;p2"/>
            <p:cNvGrpSpPr/>
            <p:nvPr/>
          </p:nvGrpSpPr>
          <p:grpSpPr>
            <a:xfrm>
              <a:off x="8068746" y="3944350"/>
              <a:ext cx="522018" cy="776192"/>
              <a:chOff x="4131100" y="2430804"/>
              <a:chExt cx="300944" cy="257871"/>
            </a:xfrm>
          </p:grpSpPr>
          <p:sp>
            <p:nvSpPr>
              <p:cNvPr id="61" name="Google Shape;61;p2"/>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1561"/>
        <p:cNvGrpSpPr/>
        <p:nvPr/>
      </p:nvGrpSpPr>
      <p:grpSpPr>
        <a:xfrm>
          <a:off x="0" y="0"/>
          <a:ext cx="0" cy="0"/>
          <a:chOff x="0" y="0"/>
          <a:chExt cx="0" cy="0"/>
        </a:xfrm>
      </p:grpSpPr>
      <p:grpSp>
        <p:nvGrpSpPr>
          <p:cNvPr id="1562" name="Google Shape;1562;p26"/>
          <p:cNvGrpSpPr/>
          <p:nvPr/>
        </p:nvGrpSpPr>
        <p:grpSpPr>
          <a:xfrm>
            <a:off x="8068746" y="-22387"/>
            <a:ext cx="1107271" cy="5188274"/>
            <a:chOff x="8068746" y="-22387"/>
            <a:chExt cx="1107271" cy="5188274"/>
          </a:xfrm>
        </p:grpSpPr>
        <p:grpSp>
          <p:nvGrpSpPr>
            <p:cNvPr id="1563" name="Google Shape;1563;p26"/>
            <p:cNvGrpSpPr/>
            <p:nvPr/>
          </p:nvGrpSpPr>
          <p:grpSpPr>
            <a:xfrm>
              <a:off x="8068746" y="-22387"/>
              <a:ext cx="1107271" cy="5188274"/>
              <a:chOff x="8068746" y="-22387"/>
              <a:chExt cx="1107271" cy="5188274"/>
            </a:xfrm>
          </p:grpSpPr>
          <p:grpSp>
            <p:nvGrpSpPr>
              <p:cNvPr id="1564" name="Google Shape;1564;p26"/>
              <p:cNvGrpSpPr/>
              <p:nvPr/>
            </p:nvGrpSpPr>
            <p:grpSpPr>
              <a:xfrm>
                <a:off x="8467466" y="-22387"/>
                <a:ext cx="708551" cy="5188274"/>
                <a:chOff x="8467466" y="-22387"/>
                <a:chExt cx="708551" cy="5188274"/>
              </a:xfrm>
            </p:grpSpPr>
            <p:grpSp>
              <p:nvGrpSpPr>
                <p:cNvPr id="1565" name="Google Shape;1565;p26"/>
                <p:cNvGrpSpPr/>
                <p:nvPr/>
              </p:nvGrpSpPr>
              <p:grpSpPr>
                <a:xfrm rot="10800000">
                  <a:off x="8467466" y="-22387"/>
                  <a:ext cx="708551" cy="1417688"/>
                  <a:chOff x="2132338" y="1275925"/>
                  <a:chExt cx="332575" cy="665425"/>
                </a:xfrm>
              </p:grpSpPr>
              <p:sp>
                <p:nvSpPr>
                  <p:cNvPr id="1566" name="Google Shape;1566;p2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26"/>
                <p:cNvGrpSpPr/>
                <p:nvPr/>
              </p:nvGrpSpPr>
              <p:grpSpPr>
                <a:xfrm flipH="1">
                  <a:off x="8467466" y="3748199"/>
                  <a:ext cx="708551" cy="1417688"/>
                  <a:chOff x="2132338" y="1275925"/>
                  <a:chExt cx="332575" cy="665425"/>
                </a:xfrm>
              </p:grpSpPr>
              <p:sp>
                <p:nvSpPr>
                  <p:cNvPr id="1580" name="Google Shape;1580;p2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3" name="Google Shape;1593;p26"/>
              <p:cNvGrpSpPr/>
              <p:nvPr/>
            </p:nvGrpSpPr>
            <p:grpSpPr>
              <a:xfrm>
                <a:off x="8068746" y="422958"/>
                <a:ext cx="521992" cy="776192"/>
                <a:chOff x="4131100" y="2430800"/>
                <a:chExt cx="300930" cy="257871"/>
              </a:xfrm>
            </p:grpSpPr>
            <p:sp>
              <p:nvSpPr>
                <p:cNvPr id="1594" name="Google Shape;1594;p26"/>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6"/>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6"/>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6"/>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6"/>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6"/>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6"/>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6"/>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6"/>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6"/>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04" name="Google Shape;1604;p26"/>
            <p:cNvGrpSpPr/>
            <p:nvPr/>
          </p:nvGrpSpPr>
          <p:grpSpPr>
            <a:xfrm>
              <a:off x="8068746" y="3944350"/>
              <a:ext cx="522018" cy="776192"/>
              <a:chOff x="4131100" y="2430804"/>
              <a:chExt cx="300944" cy="257871"/>
            </a:xfrm>
          </p:grpSpPr>
          <p:sp>
            <p:nvSpPr>
              <p:cNvPr id="1605" name="Google Shape;1605;p26"/>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6"/>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6"/>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6"/>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6"/>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6"/>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6"/>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6"/>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6"/>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6"/>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5" name="Google Shape;1615;p26"/>
          <p:cNvGrpSpPr/>
          <p:nvPr/>
        </p:nvGrpSpPr>
        <p:grpSpPr>
          <a:xfrm>
            <a:off x="8280450" y="1473987"/>
            <a:ext cx="406500" cy="322800"/>
            <a:chOff x="8280450" y="1473987"/>
            <a:chExt cx="406500" cy="322800"/>
          </a:xfrm>
        </p:grpSpPr>
        <p:sp>
          <p:nvSpPr>
            <p:cNvPr id="1616" name="Google Shape;1616;p26">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6">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6">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6">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0" name="Google Shape;1620;p26"/>
          <p:cNvGrpSpPr/>
          <p:nvPr/>
        </p:nvGrpSpPr>
        <p:grpSpPr>
          <a:xfrm>
            <a:off x="8280450" y="3346713"/>
            <a:ext cx="406500" cy="322800"/>
            <a:chOff x="8280450" y="1473987"/>
            <a:chExt cx="406500" cy="322800"/>
          </a:xfrm>
        </p:grpSpPr>
        <p:sp>
          <p:nvSpPr>
            <p:cNvPr id="1621" name="Google Shape;1621;p26">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6">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6">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6">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26"/>
          <p:cNvGrpSpPr/>
          <p:nvPr/>
        </p:nvGrpSpPr>
        <p:grpSpPr>
          <a:xfrm>
            <a:off x="8065601" y="2153651"/>
            <a:ext cx="836197" cy="836197"/>
            <a:chOff x="8065601" y="2153651"/>
            <a:chExt cx="836197" cy="836197"/>
          </a:xfrm>
        </p:grpSpPr>
        <p:grpSp>
          <p:nvGrpSpPr>
            <p:cNvPr id="1626" name="Google Shape;1626;p26"/>
            <p:cNvGrpSpPr/>
            <p:nvPr/>
          </p:nvGrpSpPr>
          <p:grpSpPr>
            <a:xfrm>
              <a:off x="8065601" y="2153651"/>
              <a:ext cx="836197" cy="836197"/>
              <a:chOff x="1956755" y="2080370"/>
              <a:chExt cx="724106" cy="724106"/>
            </a:xfrm>
          </p:grpSpPr>
          <p:sp>
            <p:nvSpPr>
              <p:cNvPr id="1627" name="Google Shape;1627;p26"/>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6"/>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9" name="Google Shape;1629;p26"/>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6"/>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6">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6">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6"/>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4" name="Google Shape;1634;p26"/>
            <p:cNvGrpSpPr/>
            <p:nvPr/>
          </p:nvGrpSpPr>
          <p:grpSpPr>
            <a:xfrm>
              <a:off x="8411245" y="2263375"/>
              <a:ext cx="133810" cy="611129"/>
              <a:chOff x="2246360" y="2134049"/>
              <a:chExt cx="133810" cy="611129"/>
            </a:xfrm>
          </p:grpSpPr>
          <p:sp>
            <p:nvSpPr>
              <p:cNvPr id="1635" name="Google Shape;1635;p26"/>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6"/>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grpSp>
        <p:nvGrpSpPr>
          <p:cNvPr id="72" name="Google Shape;72;p3"/>
          <p:cNvGrpSpPr/>
          <p:nvPr/>
        </p:nvGrpSpPr>
        <p:grpSpPr>
          <a:xfrm>
            <a:off x="100500" y="-22387"/>
            <a:ext cx="9075517" cy="5188274"/>
            <a:chOff x="100500" y="-22387"/>
            <a:chExt cx="9075517" cy="5188274"/>
          </a:xfrm>
        </p:grpSpPr>
        <p:grpSp>
          <p:nvGrpSpPr>
            <p:cNvPr id="73" name="Google Shape;73;p3"/>
            <p:cNvGrpSpPr/>
            <p:nvPr/>
          </p:nvGrpSpPr>
          <p:grpSpPr>
            <a:xfrm>
              <a:off x="100500" y="100500"/>
              <a:ext cx="7824000" cy="4942500"/>
              <a:chOff x="100500" y="100500"/>
              <a:chExt cx="7824000" cy="4942500"/>
            </a:xfrm>
          </p:grpSpPr>
          <p:sp>
            <p:nvSpPr>
              <p:cNvPr id="74" name="Google Shape;74;p3"/>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3"/>
              <p:cNvGrpSpPr/>
              <p:nvPr/>
            </p:nvGrpSpPr>
            <p:grpSpPr>
              <a:xfrm>
                <a:off x="201900" y="202050"/>
                <a:ext cx="7622100" cy="4739400"/>
                <a:chOff x="201900" y="202050"/>
                <a:chExt cx="7622100" cy="4739400"/>
              </a:xfrm>
            </p:grpSpPr>
            <p:sp>
              <p:nvSpPr>
                <p:cNvPr id="76" name="Google Shape;76;p3"/>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 name="Google Shape;80;p3"/>
            <p:cNvGrpSpPr/>
            <p:nvPr/>
          </p:nvGrpSpPr>
          <p:grpSpPr>
            <a:xfrm>
              <a:off x="8068746" y="-22387"/>
              <a:ext cx="1107271" cy="5188274"/>
              <a:chOff x="8068746" y="-22387"/>
              <a:chExt cx="1107271" cy="5188274"/>
            </a:xfrm>
          </p:grpSpPr>
          <p:grpSp>
            <p:nvGrpSpPr>
              <p:cNvPr id="81" name="Google Shape;81;p3"/>
              <p:cNvGrpSpPr/>
              <p:nvPr/>
            </p:nvGrpSpPr>
            <p:grpSpPr>
              <a:xfrm>
                <a:off x="8068746" y="-22387"/>
                <a:ext cx="1107271" cy="5188274"/>
                <a:chOff x="8068746" y="-22387"/>
                <a:chExt cx="1107271" cy="5188274"/>
              </a:xfrm>
            </p:grpSpPr>
            <p:grpSp>
              <p:nvGrpSpPr>
                <p:cNvPr id="82" name="Google Shape;82;p3"/>
                <p:cNvGrpSpPr/>
                <p:nvPr/>
              </p:nvGrpSpPr>
              <p:grpSpPr>
                <a:xfrm>
                  <a:off x="8467466" y="-22387"/>
                  <a:ext cx="708551" cy="5188274"/>
                  <a:chOff x="8467466" y="-22387"/>
                  <a:chExt cx="708551" cy="5188274"/>
                </a:xfrm>
              </p:grpSpPr>
              <p:grpSp>
                <p:nvGrpSpPr>
                  <p:cNvPr id="83" name="Google Shape;83;p3"/>
                  <p:cNvGrpSpPr/>
                  <p:nvPr/>
                </p:nvGrpSpPr>
                <p:grpSpPr>
                  <a:xfrm rot="10800000">
                    <a:off x="8467466" y="-22387"/>
                    <a:ext cx="708551" cy="1417688"/>
                    <a:chOff x="2132338" y="1275925"/>
                    <a:chExt cx="332575" cy="665425"/>
                  </a:xfrm>
                </p:grpSpPr>
                <p:sp>
                  <p:nvSpPr>
                    <p:cNvPr id="84" name="Google Shape;84;p3"/>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3"/>
                  <p:cNvGrpSpPr/>
                  <p:nvPr/>
                </p:nvGrpSpPr>
                <p:grpSpPr>
                  <a:xfrm flipH="1">
                    <a:off x="8467466" y="3748199"/>
                    <a:ext cx="708551" cy="1417688"/>
                    <a:chOff x="2132338" y="1275925"/>
                    <a:chExt cx="332575" cy="665425"/>
                  </a:xfrm>
                </p:grpSpPr>
                <p:sp>
                  <p:nvSpPr>
                    <p:cNvPr id="98" name="Google Shape;98;p3"/>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3"/>
                <p:cNvGrpSpPr/>
                <p:nvPr/>
              </p:nvGrpSpPr>
              <p:grpSpPr>
                <a:xfrm>
                  <a:off x="8068746" y="422958"/>
                  <a:ext cx="521992" cy="776192"/>
                  <a:chOff x="4131100" y="2430800"/>
                  <a:chExt cx="300930" cy="257871"/>
                </a:xfrm>
              </p:grpSpPr>
              <p:sp>
                <p:nvSpPr>
                  <p:cNvPr id="112" name="Google Shape;112;p3"/>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 name="Google Shape;122;p3"/>
              <p:cNvGrpSpPr/>
              <p:nvPr/>
            </p:nvGrpSpPr>
            <p:grpSpPr>
              <a:xfrm>
                <a:off x="8068746" y="3944350"/>
                <a:ext cx="522018" cy="776192"/>
                <a:chOff x="4131100" y="2430804"/>
                <a:chExt cx="300944" cy="257871"/>
              </a:xfrm>
            </p:grpSpPr>
            <p:sp>
              <p:nvSpPr>
                <p:cNvPr id="123" name="Google Shape;123;p3"/>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3" name="Google Shape;133;p3"/>
          <p:cNvSpPr txBox="1">
            <a:spLocks noGrp="1"/>
          </p:cNvSpPr>
          <p:nvPr>
            <p:ph type="title"/>
          </p:nvPr>
        </p:nvSpPr>
        <p:spPr>
          <a:xfrm>
            <a:off x="821529" y="2728275"/>
            <a:ext cx="5199300" cy="847500"/>
          </a:xfrm>
          <a:prstGeom prst="rect">
            <a:avLst/>
          </a:prstGeom>
        </p:spPr>
        <p:txBody>
          <a:bodyPr spcFirstLastPara="1" wrap="square" lIns="91425" tIns="91425" rIns="91425" bIns="91425" anchor="ctr" anchorCtr="0">
            <a:noAutofit/>
          </a:bodyPr>
          <a:lstStyle>
            <a:lvl1pPr lvl="0" rtl="0">
              <a:spcBef>
                <a:spcPts val="0"/>
              </a:spcBef>
              <a:spcAft>
                <a:spcPts val="0"/>
              </a:spcAft>
              <a:buSzPts val="7000"/>
              <a:buNone/>
              <a:defRPr sz="4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34" name="Google Shape;134;p3"/>
          <p:cNvSpPr txBox="1">
            <a:spLocks noGrp="1"/>
          </p:cNvSpPr>
          <p:nvPr>
            <p:ph type="title" idx="2" hasCustomPrompt="1"/>
          </p:nvPr>
        </p:nvSpPr>
        <p:spPr>
          <a:xfrm>
            <a:off x="821528" y="1240418"/>
            <a:ext cx="13131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3500">
                <a:solidFill>
                  <a:schemeClr val="lt1"/>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35" name="Google Shape;135;p3"/>
          <p:cNvSpPr txBox="1">
            <a:spLocks noGrp="1"/>
          </p:cNvSpPr>
          <p:nvPr>
            <p:ph type="subTitle" idx="1"/>
          </p:nvPr>
        </p:nvSpPr>
        <p:spPr>
          <a:xfrm>
            <a:off x="821525" y="3715424"/>
            <a:ext cx="5199300" cy="466200"/>
          </a:xfrm>
          <a:prstGeom prst="rect">
            <a:avLst/>
          </a:prstGeom>
          <a:solidFill>
            <a:schemeClr val="dk1"/>
          </a:solidFill>
        </p:spPr>
        <p:txBody>
          <a:bodyPr spcFirstLastPara="1" wrap="square" lIns="91425" tIns="91425" rIns="91425" bIns="91425" anchor="ctr" anchorCtr="0">
            <a:noAutofit/>
          </a:bodyPr>
          <a:lstStyle>
            <a:lvl1pPr lvl="0">
              <a:lnSpc>
                <a:spcPct val="100000"/>
              </a:lnSpc>
              <a:spcBef>
                <a:spcPts val="0"/>
              </a:spcBef>
              <a:spcAft>
                <a:spcPts val="0"/>
              </a:spcAft>
              <a:buNone/>
              <a:defRPr sz="1600">
                <a:solidFill>
                  <a:schemeClr val="lt1"/>
                </a:solidFill>
              </a:defRPr>
            </a:lvl1pPr>
            <a:lvl2pPr lvl="1">
              <a:lnSpc>
                <a:spcPct val="100000"/>
              </a:lnSpc>
              <a:spcBef>
                <a:spcPts val="0"/>
              </a:spcBef>
              <a:spcAft>
                <a:spcPts val="0"/>
              </a:spcAft>
              <a:buNone/>
              <a:defRPr sz="1600">
                <a:solidFill>
                  <a:schemeClr val="lt1"/>
                </a:solidFill>
              </a:defRPr>
            </a:lvl2pPr>
            <a:lvl3pPr lvl="2">
              <a:lnSpc>
                <a:spcPct val="100000"/>
              </a:lnSpc>
              <a:spcBef>
                <a:spcPts val="0"/>
              </a:spcBef>
              <a:spcAft>
                <a:spcPts val="0"/>
              </a:spcAft>
              <a:buNone/>
              <a:defRPr sz="1600">
                <a:solidFill>
                  <a:schemeClr val="lt1"/>
                </a:solidFill>
              </a:defRPr>
            </a:lvl3pPr>
            <a:lvl4pPr lvl="3">
              <a:lnSpc>
                <a:spcPct val="100000"/>
              </a:lnSpc>
              <a:spcBef>
                <a:spcPts val="0"/>
              </a:spcBef>
              <a:spcAft>
                <a:spcPts val="0"/>
              </a:spcAft>
              <a:buNone/>
              <a:defRPr sz="1600">
                <a:solidFill>
                  <a:schemeClr val="lt1"/>
                </a:solidFill>
              </a:defRPr>
            </a:lvl4pPr>
            <a:lvl5pPr lvl="4">
              <a:lnSpc>
                <a:spcPct val="100000"/>
              </a:lnSpc>
              <a:spcBef>
                <a:spcPts val="0"/>
              </a:spcBef>
              <a:spcAft>
                <a:spcPts val="0"/>
              </a:spcAft>
              <a:buNone/>
              <a:defRPr sz="1600">
                <a:solidFill>
                  <a:schemeClr val="lt1"/>
                </a:solidFill>
              </a:defRPr>
            </a:lvl5pPr>
            <a:lvl6pPr lvl="5">
              <a:lnSpc>
                <a:spcPct val="100000"/>
              </a:lnSpc>
              <a:spcBef>
                <a:spcPts val="0"/>
              </a:spcBef>
              <a:spcAft>
                <a:spcPts val="0"/>
              </a:spcAft>
              <a:buNone/>
              <a:defRPr sz="1600">
                <a:solidFill>
                  <a:schemeClr val="lt1"/>
                </a:solidFill>
              </a:defRPr>
            </a:lvl6pPr>
            <a:lvl7pPr lvl="6">
              <a:lnSpc>
                <a:spcPct val="100000"/>
              </a:lnSpc>
              <a:spcBef>
                <a:spcPts val="0"/>
              </a:spcBef>
              <a:spcAft>
                <a:spcPts val="0"/>
              </a:spcAft>
              <a:buNone/>
              <a:defRPr sz="1600">
                <a:solidFill>
                  <a:schemeClr val="lt1"/>
                </a:solidFill>
              </a:defRPr>
            </a:lvl7pPr>
            <a:lvl8pPr lvl="7">
              <a:lnSpc>
                <a:spcPct val="100000"/>
              </a:lnSpc>
              <a:spcBef>
                <a:spcPts val="0"/>
              </a:spcBef>
              <a:spcAft>
                <a:spcPts val="0"/>
              </a:spcAft>
              <a:buNone/>
              <a:defRPr sz="1600">
                <a:solidFill>
                  <a:schemeClr val="lt1"/>
                </a:solidFill>
              </a:defRPr>
            </a:lvl8pPr>
            <a:lvl9pPr lvl="8">
              <a:lnSpc>
                <a:spcPct val="100000"/>
              </a:lnSpc>
              <a:spcBef>
                <a:spcPts val="0"/>
              </a:spcBef>
              <a:spcAft>
                <a:spcPts val="0"/>
              </a:spcAft>
              <a:buNone/>
              <a:defRPr sz="16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7"/>
        <p:cNvGrpSpPr/>
        <p:nvPr/>
      </p:nvGrpSpPr>
      <p:grpSpPr>
        <a:xfrm>
          <a:off x="0" y="0"/>
          <a:ext cx="0" cy="0"/>
          <a:chOff x="0" y="0"/>
          <a:chExt cx="0" cy="0"/>
        </a:xfrm>
      </p:grpSpPr>
      <p:grpSp>
        <p:nvGrpSpPr>
          <p:cNvPr id="268" name="Google Shape;268;p6"/>
          <p:cNvGrpSpPr/>
          <p:nvPr/>
        </p:nvGrpSpPr>
        <p:grpSpPr>
          <a:xfrm>
            <a:off x="100500" y="-22387"/>
            <a:ext cx="9075517" cy="5188274"/>
            <a:chOff x="100500" y="-22387"/>
            <a:chExt cx="9075517" cy="5188274"/>
          </a:xfrm>
        </p:grpSpPr>
        <p:grpSp>
          <p:nvGrpSpPr>
            <p:cNvPr id="269" name="Google Shape;269;p6"/>
            <p:cNvGrpSpPr/>
            <p:nvPr/>
          </p:nvGrpSpPr>
          <p:grpSpPr>
            <a:xfrm>
              <a:off x="100500" y="100500"/>
              <a:ext cx="7824000" cy="4942500"/>
              <a:chOff x="100500" y="100500"/>
              <a:chExt cx="7824000" cy="4942500"/>
            </a:xfrm>
          </p:grpSpPr>
          <p:sp>
            <p:nvSpPr>
              <p:cNvPr id="270" name="Google Shape;270;p6"/>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6"/>
              <p:cNvGrpSpPr/>
              <p:nvPr/>
            </p:nvGrpSpPr>
            <p:grpSpPr>
              <a:xfrm>
                <a:off x="201900" y="202050"/>
                <a:ext cx="7622100" cy="4739400"/>
                <a:chOff x="201900" y="202050"/>
                <a:chExt cx="7622100" cy="4739400"/>
              </a:xfrm>
            </p:grpSpPr>
            <p:sp>
              <p:nvSpPr>
                <p:cNvPr id="272" name="Google Shape;272;p6"/>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6" name="Google Shape;276;p6"/>
            <p:cNvGrpSpPr/>
            <p:nvPr/>
          </p:nvGrpSpPr>
          <p:grpSpPr>
            <a:xfrm>
              <a:off x="8068746" y="-22387"/>
              <a:ext cx="1107271" cy="5188274"/>
              <a:chOff x="8068746" y="-22387"/>
              <a:chExt cx="1107271" cy="5188274"/>
            </a:xfrm>
          </p:grpSpPr>
          <p:grpSp>
            <p:nvGrpSpPr>
              <p:cNvPr id="277" name="Google Shape;277;p6"/>
              <p:cNvGrpSpPr/>
              <p:nvPr/>
            </p:nvGrpSpPr>
            <p:grpSpPr>
              <a:xfrm>
                <a:off x="8068746" y="-22387"/>
                <a:ext cx="1107271" cy="5188274"/>
                <a:chOff x="8068746" y="-22387"/>
                <a:chExt cx="1107271" cy="5188274"/>
              </a:xfrm>
            </p:grpSpPr>
            <p:grpSp>
              <p:nvGrpSpPr>
                <p:cNvPr id="278" name="Google Shape;278;p6"/>
                <p:cNvGrpSpPr/>
                <p:nvPr/>
              </p:nvGrpSpPr>
              <p:grpSpPr>
                <a:xfrm>
                  <a:off x="8467466" y="-22387"/>
                  <a:ext cx="708551" cy="5188274"/>
                  <a:chOff x="8467466" y="-22387"/>
                  <a:chExt cx="708551" cy="5188274"/>
                </a:xfrm>
              </p:grpSpPr>
              <p:grpSp>
                <p:nvGrpSpPr>
                  <p:cNvPr id="279" name="Google Shape;279;p6"/>
                  <p:cNvGrpSpPr/>
                  <p:nvPr/>
                </p:nvGrpSpPr>
                <p:grpSpPr>
                  <a:xfrm rot="10800000">
                    <a:off x="8467466" y="-22387"/>
                    <a:ext cx="708551" cy="1417688"/>
                    <a:chOff x="2132338" y="1275925"/>
                    <a:chExt cx="332575" cy="665425"/>
                  </a:xfrm>
                </p:grpSpPr>
                <p:sp>
                  <p:nvSpPr>
                    <p:cNvPr id="280" name="Google Shape;280;p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flipH="1">
                    <a:off x="8467466" y="3748199"/>
                    <a:ext cx="708551" cy="1417688"/>
                    <a:chOff x="2132338" y="1275925"/>
                    <a:chExt cx="332575" cy="665425"/>
                  </a:xfrm>
                </p:grpSpPr>
                <p:sp>
                  <p:nvSpPr>
                    <p:cNvPr id="294" name="Google Shape;294;p6"/>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7" name="Google Shape;307;p6"/>
                <p:cNvGrpSpPr/>
                <p:nvPr/>
              </p:nvGrpSpPr>
              <p:grpSpPr>
                <a:xfrm>
                  <a:off x="8068746" y="422958"/>
                  <a:ext cx="521992" cy="776192"/>
                  <a:chOff x="4131100" y="2430800"/>
                  <a:chExt cx="300930" cy="257871"/>
                </a:xfrm>
              </p:grpSpPr>
              <p:sp>
                <p:nvSpPr>
                  <p:cNvPr id="308" name="Google Shape;308;p6"/>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8" name="Google Shape;318;p6"/>
              <p:cNvGrpSpPr/>
              <p:nvPr/>
            </p:nvGrpSpPr>
            <p:grpSpPr>
              <a:xfrm>
                <a:off x="8068746" y="3944350"/>
                <a:ext cx="522018" cy="776192"/>
                <a:chOff x="4131100" y="2430804"/>
                <a:chExt cx="300944" cy="257871"/>
              </a:xfrm>
            </p:grpSpPr>
            <p:sp>
              <p:nvSpPr>
                <p:cNvPr id="319" name="Google Shape;319;p6"/>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6"/>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29" name="Google Shape;329;p6"/>
          <p:cNvSpPr txBox="1">
            <a:spLocks noGrp="1"/>
          </p:cNvSpPr>
          <p:nvPr>
            <p:ph type="title"/>
          </p:nvPr>
        </p:nvSpPr>
        <p:spPr>
          <a:xfrm>
            <a:off x="720000" y="778450"/>
            <a:ext cx="48966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2400"/>
              <a:buNone/>
              <a:defRPr sz="2400"/>
            </a:lvl1pPr>
            <a:lvl2pPr lvl="1" algn="ctr" rtl="0">
              <a:spcBef>
                <a:spcPts val="0"/>
              </a:spcBef>
              <a:spcAft>
                <a:spcPts val="0"/>
              </a:spcAft>
              <a:buClr>
                <a:schemeClr val="dk1"/>
              </a:buClr>
              <a:buSzPts val="2400"/>
              <a:buNone/>
              <a:defRPr>
                <a:solidFill>
                  <a:schemeClr val="dk1"/>
                </a:solidFill>
              </a:defRPr>
            </a:lvl2pPr>
            <a:lvl3pPr lvl="2" algn="ctr" rtl="0">
              <a:spcBef>
                <a:spcPts val="0"/>
              </a:spcBef>
              <a:spcAft>
                <a:spcPts val="0"/>
              </a:spcAft>
              <a:buClr>
                <a:schemeClr val="dk1"/>
              </a:buClr>
              <a:buSzPts val="2400"/>
              <a:buNone/>
              <a:defRPr>
                <a:solidFill>
                  <a:schemeClr val="dk1"/>
                </a:solidFill>
              </a:defRPr>
            </a:lvl3pPr>
            <a:lvl4pPr lvl="3" algn="ctr" rtl="0">
              <a:spcBef>
                <a:spcPts val="0"/>
              </a:spcBef>
              <a:spcAft>
                <a:spcPts val="0"/>
              </a:spcAft>
              <a:buClr>
                <a:schemeClr val="dk1"/>
              </a:buClr>
              <a:buSzPts val="2400"/>
              <a:buNone/>
              <a:defRPr>
                <a:solidFill>
                  <a:schemeClr val="dk1"/>
                </a:solidFill>
              </a:defRPr>
            </a:lvl4pPr>
            <a:lvl5pPr lvl="4" algn="ctr" rtl="0">
              <a:spcBef>
                <a:spcPts val="0"/>
              </a:spcBef>
              <a:spcAft>
                <a:spcPts val="0"/>
              </a:spcAft>
              <a:buClr>
                <a:schemeClr val="dk1"/>
              </a:buClr>
              <a:buSzPts val="2400"/>
              <a:buNone/>
              <a:defRPr>
                <a:solidFill>
                  <a:schemeClr val="dk1"/>
                </a:solidFill>
              </a:defRPr>
            </a:lvl5pPr>
            <a:lvl6pPr lvl="5" algn="ctr" rtl="0">
              <a:spcBef>
                <a:spcPts val="0"/>
              </a:spcBef>
              <a:spcAft>
                <a:spcPts val="0"/>
              </a:spcAft>
              <a:buClr>
                <a:schemeClr val="dk1"/>
              </a:buClr>
              <a:buSzPts val="2400"/>
              <a:buNone/>
              <a:defRPr>
                <a:solidFill>
                  <a:schemeClr val="dk1"/>
                </a:solidFill>
              </a:defRPr>
            </a:lvl6pPr>
            <a:lvl7pPr lvl="6" algn="ctr" rtl="0">
              <a:spcBef>
                <a:spcPts val="0"/>
              </a:spcBef>
              <a:spcAft>
                <a:spcPts val="0"/>
              </a:spcAft>
              <a:buClr>
                <a:schemeClr val="dk1"/>
              </a:buClr>
              <a:buSzPts val="2400"/>
              <a:buNone/>
              <a:defRPr>
                <a:solidFill>
                  <a:schemeClr val="dk1"/>
                </a:solidFill>
              </a:defRPr>
            </a:lvl7pPr>
            <a:lvl8pPr lvl="7" algn="ctr" rtl="0">
              <a:spcBef>
                <a:spcPts val="0"/>
              </a:spcBef>
              <a:spcAft>
                <a:spcPts val="0"/>
              </a:spcAft>
              <a:buClr>
                <a:schemeClr val="dk1"/>
              </a:buClr>
              <a:buSzPts val="2400"/>
              <a:buNone/>
              <a:defRPr>
                <a:solidFill>
                  <a:schemeClr val="dk1"/>
                </a:solidFill>
              </a:defRPr>
            </a:lvl8pPr>
            <a:lvl9pPr lvl="8" algn="ctr" rtl="0">
              <a:spcBef>
                <a:spcPts val="0"/>
              </a:spcBef>
              <a:spcAft>
                <a:spcPts val="0"/>
              </a:spcAft>
              <a:buClr>
                <a:schemeClr val="dk1"/>
              </a:buClr>
              <a:buSzPts val="2400"/>
              <a:buNone/>
              <a:defRPr>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5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800"/>
        <p:cNvGrpSpPr/>
        <p:nvPr/>
      </p:nvGrpSpPr>
      <p:grpSpPr>
        <a:xfrm>
          <a:off x="0" y="0"/>
          <a:ext cx="0" cy="0"/>
          <a:chOff x="0" y="0"/>
          <a:chExt cx="0" cy="0"/>
        </a:xfrm>
      </p:grpSpPr>
      <p:grpSp>
        <p:nvGrpSpPr>
          <p:cNvPr id="801" name="Google Shape;801;p15"/>
          <p:cNvGrpSpPr/>
          <p:nvPr/>
        </p:nvGrpSpPr>
        <p:grpSpPr>
          <a:xfrm>
            <a:off x="100500" y="-22387"/>
            <a:ext cx="9075517" cy="5188274"/>
            <a:chOff x="100500" y="-22387"/>
            <a:chExt cx="9075517" cy="5188274"/>
          </a:xfrm>
        </p:grpSpPr>
        <p:grpSp>
          <p:nvGrpSpPr>
            <p:cNvPr id="802" name="Google Shape;802;p15"/>
            <p:cNvGrpSpPr/>
            <p:nvPr/>
          </p:nvGrpSpPr>
          <p:grpSpPr>
            <a:xfrm>
              <a:off x="100500" y="100500"/>
              <a:ext cx="7824000" cy="4942500"/>
              <a:chOff x="100500" y="100500"/>
              <a:chExt cx="7824000" cy="4942500"/>
            </a:xfrm>
          </p:grpSpPr>
          <p:sp>
            <p:nvSpPr>
              <p:cNvPr id="803" name="Google Shape;803;p15"/>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15"/>
              <p:cNvGrpSpPr/>
              <p:nvPr/>
            </p:nvGrpSpPr>
            <p:grpSpPr>
              <a:xfrm>
                <a:off x="201900" y="202050"/>
                <a:ext cx="7622100" cy="4739400"/>
                <a:chOff x="201900" y="202050"/>
                <a:chExt cx="7622100" cy="4739400"/>
              </a:xfrm>
            </p:grpSpPr>
            <p:sp>
              <p:nvSpPr>
                <p:cNvPr id="805" name="Google Shape;805;p15"/>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5"/>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5"/>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9" name="Google Shape;809;p15"/>
            <p:cNvGrpSpPr/>
            <p:nvPr/>
          </p:nvGrpSpPr>
          <p:grpSpPr>
            <a:xfrm>
              <a:off x="8068746" y="-22387"/>
              <a:ext cx="1107271" cy="5188274"/>
              <a:chOff x="8068746" y="-22387"/>
              <a:chExt cx="1107271" cy="5188274"/>
            </a:xfrm>
          </p:grpSpPr>
          <p:grpSp>
            <p:nvGrpSpPr>
              <p:cNvPr id="810" name="Google Shape;810;p15"/>
              <p:cNvGrpSpPr/>
              <p:nvPr/>
            </p:nvGrpSpPr>
            <p:grpSpPr>
              <a:xfrm>
                <a:off x="8068746" y="-22387"/>
                <a:ext cx="1107271" cy="5188274"/>
                <a:chOff x="8068746" y="-22387"/>
                <a:chExt cx="1107271" cy="5188274"/>
              </a:xfrm>
            </p:grpSpPr>
            <p:grpSp>
              <p:nvGrpSpPr>
                <p:cNvPr id="811" name="Google Shape;811;p15"/>
                <p:cNvGrpSpPr/>
                <p:nvPr/>
              </p:nvGrpSpPr>
              <p:grpSpPr>
                <a:xfrm>
                  <a:off x="8467466" y="-22387"/>
                  <a:ext cx="708551" cy="5188274"/>
                  <a:chOff x="8467466" y="-22387"/>
                  <a:chExt cx="708551" cy="5188274"/>
                </a:xfrm>
              </p:grpSpPr>
              <p:grpSp>
                <p:nvGrpSpPr>
                  <p:cNvPr id="812" name="Google Shape;812;p15"/>
                  <p:cNvGrpSpPr/>
                  <p:nvPr/>
                </p:nvGrpSpPr>
                <p:grpSpPr>
                  <a:xfrm rot="10800000">
                    <a:off x="8467466" y="-22387"/>
                    <a:ext cx="708551" cy="1417688"/>
                    <a:chOff x="2132338" y="1275925"/>
                    <a:chExt cx="332575" cy="665425"/>
                  </a:xfrm>
                </p:grpSpPr>
                <p:sp>
                  <p:nvSpPr>
                    <p:cNvPr id="813" name="Google Shape;813;p1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15"/>
                  <p:cNvGrpSpPr/>
                  <p:nvPr/>
                </p:nvGrpSpPr>
                <p:grpSpPr>
                  <a:xfrm flipH="1">
                    <a:off x="8467466" y="3748199"/>
                    <a:ext cx="708551" cy="1417688"/>
                    <a:chOff x="2132338" y="1275925"/>
                    <a:chExt cx="332575" cy="665425"/>
                  </a:xfrm>
                </p:grpSpPr>
                <p:sp>
                  <p:nvSpPr>
                    <p:cNvPr id="827" name="Google Shape;827;p1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0" name="Google Shape;840;p15"/>
                <p:cNvGrpSpPr/>
                <p:nvPr/>
              </p:nvGrpSpPr>
              <p:grpSpPr>
                <a:xfrm>
                  <a:off x="8068746" y="422958"/>
                  <a:ext cx="521992" cy="776192"/>
                  <a:chOff x="4131100" y="2430800"/>
                  <a:chExt cx="300930" cy="257871"/>
                </a:xfrm>
              </p:grpSpPr>
              <p:sp>
                <p:nvSpPr>
                  <p:cNvPr id="841" name="Google Shape;841;p15"/>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5"/>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5"/>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5"/>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5"/>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5"/>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5"/>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5"/>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5"/>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5"/>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1" name="Google Shape;851;p15"/>
              <p:cNvGrpSpPr/>
              <p:nvPr/>
            </p:nvGrpSpPr>
            <p:grpSpPr>
              <a:xfrm>
                <a:off x="8068746" y="3944350"/>
                <a:ext cx="522018" cy="776192"/>
                <a:chOff x="4131100" y="2430804"/>
                <a:chExt cx="300944" cy="257871"/>
              </a:xfrm>
            </p:grpSpPr>
            <p:sp>
              <p:nvSpPr>
                <p:cNvPr id="852" name="Google Shape;852;p15"/>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5"/>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5"/>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5"/>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5"/>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5"/>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5"/>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5"/>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5"/>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5"/>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862" name="Google Shape;862;p15"/>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63" name="Google Shape;863;p15"/>
          <p:cNvSpPr txBox="1">
            <a:spLocks noGrp="1"/>
          </p:cNvSpPr>
          <p:nvPr>
            <p:ph type="body" idx="1"/>
          </p:nvPr>
        </p:nvSpPr>
        <p:spPr>
          <a:xfrm>
            <a:off x="4155275" y="1401575"/>
            <a:ext cx="3134400" cy="3207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864" name="Google Shape;864;p15"/>
          <p:cNvSpPr txBox="1">
            <a:spLocks noGrp="1"/>
          </p:cNvSpPr>
          <p:nvPr>
            <p:ph type="body" idx="2"/>
          </p:nvPr>
        </p:nvSpPr>
        <p:spPr>
          <a:xfrm>
            <a:off x="720000" y="1401575"/>
            <a:ext cx="3134400" cy="3207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2_2_1_1">
    <p:spTree>
      <p:nvGrpSpPr>
        <p:cNvPr id="1" name="Shape 932"/>
        <p:cNvGrpSpPr/>
        <p:nvPr/>
      </p:nvGrpSpPr>
      <p:grpSpPr>
        <a:xfrm>
          <a:off x="0" y="0"/>
          <a:ext cx="0" cy="0"/>
          <a:chOff x="0" y="0"/>
          <a:chExt cx="0" cy="0"/>
        </a:xfrm>
      </p:grpSpPr>
      <p:grpSp>
        <p:nvGrpSpPr>
          <p:cNvPr id="933" name="Google Shape;933;p17"/>
          <p:cNvGrpSpPr/>
          <p:nvPr/>
        </p:nvGrpSpPr>
        <p:grpSpPr>
          <a:xfrm>
            <a:off x="100500" y="-22387"/>
            <a:ext cx="9075517" cy="5188274"/>
            <a:chOff x="100500" y="-22387"/>
            <a:chExt cx="9075517" cy="5188274"/>
          </a:xfrm>
        </p:grpSpPr>
        <p:grpSp>
          <p:nvGrpSpPr>
            <p:cNvPr id="934" name="Google Shape;934;p17"/>
            <p:cNvGrpSpPr/>
            <p:nvPr/>
          </p:nvGrpSpPr>
          <p:grpSpPr>
            <a:xfrm>
              <a:off x="100500" y="100500"/>
              <a:ext cx="7824000" cy="4942500"/>
              <a:chOff x="100500" y="100500"/>
              <a:chExt cx="7824000" cy="4942500"/>
            </a:xfrm>
          </p:grpSpPr>
          <p:sp>
            <p:nvSpPr>
              <p:cNvPr id="935" name="Google Shape;935;p17"/>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6" name="Google Shape;936;p17"/>
              <p:cNvGrpSpPr/>
              <p:nvPr/>
            </p:nvGrpSpPr>
            <p:grpSpPr>
              <a:xfrm>
                <a:off x="201900" y="202050"/>
                <a:ext cx="7622100" cy="4739400"/>
                <a:chOff x="201900" y="202050"/>
                <a:chExt cx="7622100" cy="4739400"/>
              </a:xfrm>
            </p:grpSpPr>
            <p:sp>
              <p:nvSpPr>
                <p:cNvPr id="937" name="Google Shape;937;p17"/>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7"/>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7"/>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7"/>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1" name="Google Shape;941;p17"/>
            <p:cNvGrpSpPr/>
            <p:nvPr/>
          </p:nvGrpSpPr>
          <p:grpSpPr>
            <a:xfrm>
              <a:off x="8068746" y="-22387"/>
              <a:ext cx="1107271" cy="5188274"/>
              <a:chOff x="8068746" y="-22387"/>
              <a:chExt cx="1107271" cy="5188274"/>
            </a:xfrm>
          </p:grpSpPr>
          <p:grpSp>
            <p:nvGrpSpPr>
              <p:cNvPr id="942" name="Google Shape;942;p17"/>
              <p:cNvGrpSpPr/>
              <p:nvPr/>
            </p:nvGrpSpPr>
            <p:grpSpPr>
              <a:xfrm>
                <a:off x="8068746" y="-22387"/>
                <a:ext cx="1107271" cy="5188274"/>
                <a:chOff x="8068746" y="-22387"/>
                <a:chExt cx="1107271" cy="5188274"/>
              </a:xfrm>
            </p:grpSpPr>
            <p:grpSp>
              <p:nvGrpSpPr>
                <p:cNvPr id="943" name="Google Shape;943;p17"/>
                <p:cNvGrpSpPr/>
                <p:nvPr/>
              </p:nvGrpSpPr>
              <p:grpSpPr>
                <a:xfrm>
                  <a:off x="8467466" y="-22387"/>
                  <a:ext cx="708551" cy="5188274"/>
                  <a:chOff x="8467466" y="-22387"/>
                  <a:chExt cx="708551" cy="5188274"/>
                </a:xfrm>
              </p:grpSpPr>
              <p:grpSp>
                <p:nvGrpSpPr>
                  <p:cNvPr id="944" name="Google Shape;944;p17"/>
                  <p:cNvGrpSpPr/>
                  <p:nvPr/>
                </p:nvGrpSpPr>
                <p:grpSpPr>
                  <a:xfrm rot="10800000">
                    <a:off x="8467466" y="-22387"/>
                    <a:ext cx="708551" cy="1417688"/>
                    <a:chOff x="2132338" y="1275925"/>
                    <a:chExt cx="332575" cy="665425"/>
                  </a:xfrm>
                </p:grpSpPr>
                <p:sp>
                  <p:nvSpPr>
                    <p:cNvPr id="945" name="Google Shape;945;p17"/>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7"/>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7"/>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7"/>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7"/>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7"/>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7"/>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7"/>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7"/>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7"/>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7"/>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7"/>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7"/>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17"/>
                  <p:cNvGrpSpPr/>
                  <p:nvPr/>
                </p:nvGrpSpPr>
                <p:grpSpPr>
                  <a:xfrm flipH="1">
                    <a:off x="8467466" y="3748199"/>
                    <a:ext cx="708551" cy="1417688"/>
                    <a:chOff x="2132338" y="1275925"/>
                    <a:chExt cx="332575" cy="665425"/>
                  </a:xfrm>
                </p:grpSpPr>
                <p:sp>
                  <p:nvSpPr>
                    <p:cNvPr id="959" name="Google Shape;959;p17"/>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7"/>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7"/>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7"/>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7"/>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7"/>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7"/>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7"/>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7"/>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7"/>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7"/>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7"/>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7"/>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2" name="Google Shape;972;p17"/>
                <p:cNvGrpSpPr/>
                <p:nvPr/>
              </p:nvGrpSpPr>
              <p:grpSpPr>
                <a:xfrm>
                  <a:off x="8068746" y="422958"/>
                  <a:ext cx="521992" cy="776192"/>
                  <a:chOff x="4131100" y="2430800"/>
                  <a:chExt cx="300930" cy="257871"/>
                </a:xfrm>
              </p:grpSpPr>
              <p:sp>
                <p:nvSpPr>
                  <p:cNvPr id="973" name="Google Shape;973;p17"/>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7"/>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7"/>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7"/>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7"/>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7"/>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7"/>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7"/>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7"/>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7"/>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3" name="Google Shape;983;p17"/>
              <p:cNvGrpSpPr/>
              <p:nvPr/>
            </p:nvGrpSpPr>
            <p:grpSpPr>
              <a:xfrm>
                <a:off x="8068746" y="3944350"/>
                <a:ext cx="522018" cy="776192"/>
                <a:chOff x="4131100" y="2430804"/>
                <a:chExt cx="300944" cy="257871"/>
              </a:xfrm>
            </p:grpSpPr>
            <p:sp>
              <p:nvSpPr>
                <p:cNvPr id="984" name="Google Shape;984;p17"/>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7"/>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7"/>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7"/>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7"/>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7"/>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7"/>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7"/>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7"/>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7"/>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94" name="Google Shape;994;p17"/>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995" name="Google Shape;995;p17"/>
          <p:cNvSpPr txBox="1">
            <a:spLocks noGrp="1"/>
          </p:cNvSpPr>
          <p:nvPr>
            <p:ph type="subTitle" idx="1"/>
          </p:nvPr>
        </p:nvSpPr>
        <p:spPr>
          <a:xfrm>
            <a:off x="720063" y="2827391"/>
            <a:ext cx="1980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996" name="Google Shape;996;p17"/>
          <p:cNvSpPr txBox="1">
            <a:spLocks noGrp="1"/>
          </p:cNvSpPr>
          <p:nvPr>
            <p:ph type="subTitle" idx="2"/>
          </p:nvPr>
        </p:nvSpPr>
        <p:spPr>
          <a:xfrm>
            <a:off x="720063" y="3319331"/>
            <a:ext cx="19806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97" name="Google Shape;997;p17"/>
          <p:cNvSpPr txBox="1">
            <a:spLocks noGrp="1"/>
          </p:cNvSpPr>
          <p:nvPr>
            <p:ph type="subTitle" idx="3"/>
          </p:nvPr>
        </p:nvSpPr>
        <p:spPr>
          <a:xfrm>
            <a:off x="3014551" y="2827391"/>
            <a:ext cx="1980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998" name="Google Shape;998;p17"/>
          <p:cNvSpPr txBox="1">
            <a:spLocks noGrp="1"/>
          </p:cNvSpPr>
          <p:nvPr>
            <p:ph type="subTitle" idx="4"/>
          </p:nvPr>
        </p:nvSpPr>
        <p:spPr>
          <a:xfrm>
            <a:off x="3014551" y="3319331"/>
            <a:ext cx="19806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99" name="Google Shape;999;p17"/>
          <p:cNvSpPr txBox="1">
            <a:spLocks noGrp="1"/>
          </p:cNvSpPr>
          <p:nvPr>
            <p:ph type="subTitle" idx="5"/>
          </p:nvPr>
        </p:nvSpPr>
        <p:spPr>
          <a:xfrm>
            <a:off x="5309038" y="2827391"/>
            <a:ext cx="19806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000" name="Google Shape;1000;p17"/>
          <p:cNvSpPr txBox="1">
            <a:spLocks noGrp="1"/>
          </p:cNvSpPr>
          <p:nvPr>
            <p:ph type="subTitle" idx="6"/>
          </p:nvPr>
        </p:nvSpPr>
        <p:spPr>
          <a:xfrm>
            <a:off x="5309038" y="3319331"/>
            <a:ext cx="1980600" cy="80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1072"/>
        <p:cNvGrpSpPr/>
        <p:nvPr/>
      </p:nvGrpSpPr>
      <p:grpSpPr>
        <a:xfrm>
          <a:off x="0" y="0"/>
          <a:ext cx="0" cy="0"/>
          <a:chOff x="0" y="0"/>
          <a:chExt cx="0" cy="0"/>
        </a:xfrm>
      </p:grpSpPr>
      <p:grpSp>
        <p:nvGrpSpPr>
          <p:cNvPr id="1073" name="Google Shape;1073;p19"/>
          <p:cNvGrpSpPr/>
          <p:nvPr/>
        </p:nvGrpSpPr>
        <p:grpSpPr>
          <a:xfrm>
            <a:off x="100500" y="-22387"/>
            <a:ext cx="9075517" cy="5188274"/>
            <a:chOff x="100500" y="-22387"/>
            <a:chExt cx="9075517" cy="5188274"/>
          </a:xfrm>
        </p:grpSpPr>
        <p:grpSp>
          <p:nvGrpSpPr>
            <p:cNvPr id="1074" name="Google Shape;1074;p19"/>
            <p:cNvGrpSpPr/>
            <p:nvPr/>
          </p:nvGrpSpPr>
          <p:grpSpPr>
            <a:xfrm>
              <a:off x="100500" y="100500"/>
              <a:ext cx="7824000" cy="4942500"/>
              <a:chOff x="100500" y="100500"/>
              <a:chExt cx="7824000" cy="4942500"/>
            </a:xfrm>
          </p:grpSpPr>
          <p:sp>
            <p:nvSpPr>
              <p:cNvPr id="1075" name="Google Shape;1075;p19"/>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6" name="Google Shape;1076;p19"/>
              <p:cNvGrpSpPr/>
              <p:nvPr/>
            </p:nvGrpSpPr>
            <p:grpSpPr>
              <a:xfrm>
                <a:off x="201900" y="202050"/>
                <a:ext cx="7622100" cy="4739400"/>
                <a:chOff x="201900" y="202050"/>
                <a:chExt cx="7622100" cy="4739400"/>
              </a:xfrm>
            </p:grpSpPr>
            <p:sp>
              <p:nvSpPr>
                <p:cNvPr id="1077" name="Google Shape;1077;p19"/>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9"/>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9"/>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9"/>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1" name="Google Shape;1081;p19"/>
            <p:cNvGrpSpPr/>
            <p:nvPr/>
          </p:nvGrpSpPr>
          <p:grpSpPr>
            <a:xfrm>
              <a:off x="8068746" y="-22387"/>
              <a:ext cx="1107271" cy="5188274"/>
              <a:chOff x="8068746" y="-22387"/>
              <a:chExt cx="1107271" cy="5188274"/>
            </a:xfrm>
          </p:grpSpPr>
          <p:grpSp>
            <p:nvGrpSpPr>
              <p:cNvPr id="1082" name="Google Shape;1082;p19"/>
              <p:cNvGrpSpPr/>
              <p:nvPr/>
            </p:nvGrpSpPr>
            <p:grpSpPr>
              <a:xfrm>
                <a:off x="8068746" y="-22387"/>
                <a:ext cx="1107271" cy="5188274"/>
                <a:chOff x="8068746" y="-22387"/>
                <a:chExt cx="1107271" cy="5188274"/>
              </a:xfrm>
            </p:grpSpPr>
            <p:grpSp>
              <p:nvGrpSpPr>
                <p:cNvPr id="1083" name="Google Shape;1083;p19"/>
                <p:cNvGrpSpPr/>
                <p:nvPr/>
              </p:nvGrpSpPr>
              <p:grpSpPr>
                <a:xfrm>
                  <a:off x="8467466" y="-22387"/>
                  <a:ext cx="708551" cy="5188274"/>
                  <a:chOff x="8467466" y="-22387"/>
                  <a:chExt cx="708551" cy="5188274"/>
                </a:xfrm>
              </p:grpSpPr>
              <p:grpSp>
                <p:nvGrpSpPr>
                  <p:cNvPr id="1084" name="Google Shape;1084;p19"/>
                  <p:cNvGrpSpPr/>
                  <p:nvPr/>
                </p:nvGrpSpPr>
                <p:grpSpPr>
                  <a:xfrm rot="10800000">
                    <a:off x="8467466" y="-22387"/>
                    <a:ext cx="708551" cy="1417688"/>
                    <a:chOff x="2132338" y="1275925"/>
                    <a:chExt cx="332575" cy="665425"/>
                  </a:xfrm>
                </p:grpSpPr>
                <p:sp>
                  <p:nvSpPr>
                    <p:cNvPr id="1085" name="Google Shape;1085;p19"/>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9"/>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9"/>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9"/>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9"/>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9"/>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9"/>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9"/>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9"/>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9"/>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9"/>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9"/>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9"/>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19"/>
                  <p:cNvGrpSpPr/>
                  <p:nvPr/>
                </p:nvGrpSpPr>
                <p:grpSpPr>
                  <a:xfrm flipH="1">
                    <a:off x="8467466" y="3748199"/>
                    <a:ext cx="708551" cy="1417688"/>
                    <a:chOff x="2132338" y="1275925"/>
                    <a:chExt cx="332575" cy="665425"/>
                  </a:xfrm>
                </p:grpSpPr>
                <p:sp>
                  <p:nvSpPr>
                    <p:cNvPr id="1099" name="Google Shape;1099;p19"/>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9"/>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9"/>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9"/>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9"/>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9"/>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9"/>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9"/>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9"/>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9"/>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9"/>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9"/>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9"/>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2" name="Google Shape;1112;p19"/>
                <p:cNvGrpSpPr/>
                <p:nvPr/>
              </p:nvGrpSpPr>
              <p:grpSpPr>
                <a:xfrm>
                  <a:off x="8068746" y="422958"/>
                  <a:ext cx="521992" cy="776192"/>
                  <a:chOff x="4131100" y="2430800"/>
                  <a:chExt cx="300930" cy="257871"/>
                </a:xfrm>
              </p:grpSpPr>
              <p:sp>
                <p:nvSpPr>
                  <p:cNvPr id="1113" name="Google Shape;1113;p19"/>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9"/>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9"/>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9"/>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9"/>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9"/>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9"/>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9"/>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9"/>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9"/>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3" name="Google Shape;1123;p19"/>
              <p:cNvGrpSpPr/>
              <p:nvPr/>
            </p:nvGrpSpPr>
            <p:grpSpPr>
              <a:xfrm>
                <a:off x="8068746" y="3944350"/>
                <a:ext cx="522018" cy="776192"/>
                <a:chOff x="4131100" y="2430804"/>
                <a:chExt cx="300944" cy="257871"/>
              </a:xfrm>
            </p:grpSpPr>
            <p:sp>
              <p:nvSpPr>
                <p:cNvPr id="1124" name="Google Shape;1124;p19"/>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9"/>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9"/>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9"/>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9"/>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9"/>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9"/>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9"/>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9"/>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9"/>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134" name="Google Shape;1134;p19"/>
          <p:cNvSpPr txBox="1">
            <a:spLocks noGrp="1"/>
          </p:cNvSpPr>
          <p:nvPr>
            <p:ph type="subTitle" idx="1"/>
          </p:nvPr>
        </p:nvSpPr>
        <p:spPr>
          <a:xfrm>
            <a:off x="721194" y="3419338"/>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35" name="Google Shape;1135;p19"/>
          <p:cNvSpPr txBox="1">
            <a:spLocks noGrp="1"/>
          </p:cNvSpPr>
          <p:nvPr>
            <p:ph type="subTitle" idx="2"/>
          </p:nvPr>
        </p:nvSpPr>
        <p:spPr>
          <a:xfrm>
            <a:off x="721194" y="3851382"/>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36" name="Google Shape;1136;p19"/>
          <p:cNvSpPr txBox="1">
            <a:spLocks noGrp="1"/>
          </p:cNvSpPr>
          <p:nvPr>
            <p:ph type="subTitle" idx="3"/>
          </p:nvPr>
        </p:nvSpPr>
        <p:spPr>
          <a:xfrm>
            <a:off x="3083534" y="3419338"/>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37" name="Google Shape;1137;p19"/>
          <p:cNvSpPr txBox="1">
            <a:spLocks noGrp="1"/>
          </p:cNvSpPr>
          <p:nvPr>
            <p:ph type="subTitle" idx="4"/>
          </p:nvPr>
        </p:nvSpPr>
        <p:spPr>
          <a:xfrm>
            <a:off x="3083534" y="3851382"/>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38" name="Google Shape;1138;p19"/>
          <p:cNvSpPr txBox="1">
            <a:spLocks noGrp="1"/>
          </p:cNvSpPr>
          <p:nvPr>
            <p:ph type="subTitle" idx="5"/>
          </p:nvPr>
        </p:nvSpPr>
        <p:spPr>
          <a:xfrm>
            <a:off x="5444680" y="3419338"/>
            <a:ext cx="1845000" cy="5304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39" name="Google Shape;1139;p19"/>
          <p:cNvSpPr txBox="1">
            <a:spLocks noGrp="1"/>
          </p:cNvSpPr>
          <p:nvPr>
            <p:ph type="subTitle" idx="6"/>
          </p:nvPr>
        </p:nvSpPr>
        <p:spPr>
          <a:xfrm>
            <a:off x="5444680" y="3851382"/>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40" name="Google Shape;1140;p19"/>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1141" name="Google Shape;1141;p19"/>
          <p:cNvSpPr txBox="1">
            <a:spLocks noGrp="1"/>
          </p:cNvSpPr>
          <p:nvPr>
            <p:ph type="subTitle" idx="7"/>
          </p:nvPr>
        </p:nvSpPr>
        <p:spPr>
          <a:xfrm>
            <a:off x="720606" y="1910559"/>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42" name="Google Shape;1142;p19"/>
          <p:cNvSpPr txBox="1">
            <a:spLocks noGrp="1"/>
          </p:cNvSpPr>
          <p:nvPr>
            <p:ph type="subTitle" idx="8"/>
          </p:nvPr>
        </p:nvSpPr>
        <p:spPr>
          <a:xfrm>
            <a:off x="720606" y="2342603"/>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43" name="Google Shape;1143;p19"/>
          <p:cNvSpPr txBox="1">
            <a:spLocks noGrp="1"/>
          </p:cNvSpPr>
          <p:nvPr>
            <p:ph type="subTitle" idx="9"/>
          </p:nvPr>
        </p:nvSpPr>
        <p:spPr>
          <a:xfrm>
            <a:off x="3082946" y="1910559"/>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44" name="Google Shape;1144;p19"/>
          <p:cNvSpPr txBox="1">
            <a:spLocks noGrp="1"/>
          </p:cNvSpPr>
          <p:nvPr>
            <p:ph type="subTitle" idx="13"/>
          </p:nvPr>
        </p:nvSpPr>
        <p:spPr>
          <a:xfrm>
            <a:off x="3082946" y="2342603"/>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45" name="Google Shape;1145;p19"/>
          <p:cNvSpPr txBox="1">
            <a:spLocks noGrp="1"/>
          </p:cNvSpPr>
          <p:nvPr>
            <p:ph type="subTitle" idx="14"/>
          </p:nvPr>
        </p:nvSpPr>
        <p:spPr>
          <a:xfrm>
            <a:off x="5444092" y="1910559"/>
            <a:ext cx="18450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latin typeface="Press Start 2P"/>
                <a:ea typeface="Press Start 2P"/>
                <a:cs typeface="Press Start 2P"/>
                <a:sym typeface="Press Start 2P"/>
              </a:defRPr>
            </a:lvl1pPr>
            <a:lvl2pPr lvl="1" rtl="0">
              <a:lnSpc>
                <a:spcPct val="100000"/>
              </a:lnSpc>
              <a:spcBef>
                <a:spcPts val="0"/>
              </a:spcBef>
              <a:spcAft>
                <a:spcPts val="0"/>
              </a:spcAft>
              <a:buNone/>
              <a:defRPr sz="1800">
                <a:latin typeface="Press Start 2P"/>
                <a:ea typeface="Press Start 2P"/>
                <a:cs typeface="Press Start 2P"/>
                <a:sym typeface="Press Start 2P"/>
              </a:defRPr>
            </a:lvl2pPr>
            <a:lvl3pPr lvl="2" rtl="0">
              <a:lnSpc>
                <a:spcPct val="100000"/>
              </a:lnSpc>
              <a:spcBef>
                <a:spcPts val="0"/>
              </a:spcBef>
              <a:spcAft>
                <a:spcPts val="0"/>
              </a:spcAft>
              <a:buNone/>
              <a:defRPr sz="1800">
                <a:latin typeface="Press Start 2P"/>
                <a:ea typeface="Press Start 2P"/>
                <a:cs typeface="Press Start 2P"/>
                <a:sym typeface="Press Start 2P"/>
              </a:defRPr>
            </a:lvl3pPr>
            <a:lvl4pPr lvl="3" rtl="0">
              <a:lnSpc>
                <a:spcPct val="100000"/>
              </a:lnSpc>
              <a:spcBef>
                <a:spcPts val="0"/>
              </a:spcBef>
              <a:spcAft>
                <a:spcPts val="0"/>
              </a:spcAft>
              <a:buNone/>
              <a:defRPr sz="1800">
                <a:latin typeface="Press Start 2P"/>
                <a:ea typeface="Press Start 2P"/>
                <a:cs typeface="Press Start 2P"/>
                <a:sym typeface="Press Start 2P"/>
              </a:defRPr>
            </a:lvl4pPr>
            <a:lvl5pPr lvl="4" rtl="0">
              <a:lnSpc>
                <a:spcPct val="100000"/>
              </a:lnSpc>
              <a:spcBef>
                <a:spcPts val="0"/>
              </a:spcBef>
              <a:spcAft>
                <a:spcPts val="0"/>
              </a:spcAft>
              <a:buNone/>
              <a:defRPr sz="1800">
                <a:latin typeface="Press Start 2P"/>
                <a:ea typeface="Press Start 2P"/>
                <a:cs typeface="Press Start 2P"/>
                <a:sym typeface="Press Start 2P"/>
              </a:defRPr>
            </a:lvl5pPr>
            <a:lvl6pPr lvl="5" rtl="0">
              <a:lnSpc>
                <a:spcPct val="100000"/>
              </a:lnSpc>
              <a:spcBef>
                <a:spcPts val="0"/>
              </a:spcBef>
              <a:spcAft>
                <a:spcPts val="0"/>
              </a:spcAft>
              <a:buNone/>
              <a:defRPr sz="1800">
                <a:latin typeface="Press Start 2P"/>
                <a:ea typeface="Press Start 2P"/>
                <a:cs typeface="Press Start 2P"/>
                <a:sym typeface="Press Start 2P"/>
              </a:defRPr>
            </a:lvl6pPr>
            <a:lvl7pPr lvl="6" rtl="0">
              <a:lnSpc>
                <a:spcPct val="100000"/>
              </a:lnSpc>
              <a:spcBef>
                <a:spcPts val="0"/>
              </a:spcBef>
              <a:spcAft>
                <a:spcPts val="0"/>
              </a:spcAft>
              <a:buNone/>
              <a:defRPr sz="1800">
                <a:latin typeface="Press Start 2P"/>
                <a:ea typeface="Press Start 2P"/>
                <a:cs typeface="Press Start 2P"/>
                <a:sym typeface="Press Start 2P"/>
              </a:defRPr>
            </a:lvl7pPr>
            <a:lvl8pPr lvl="7" rtl="0">
              <a:lnSpc>
                <a:spcPct val="100000"/>
              </a:lnSpc>
              <a:spcBef>
                <a:spcPts val="0"/>
              </a:spcBef>
              <a:spcAft>
                <a:spcPts val="0"/>
              </a:spcAft>
              <a:buNone/>
              <a:defRPr sz="1800">
                <a:latin typeface="Press Start 2P"/>
                <a:ea typeface="Press Start 2P"/>
                <a:cs typeface="Press Start 2P"/>
                <a:sym typeface="Press Start 2P"/>
              </a:defRPr>
            </a:lvl8pPr>
            <a:lvl9pPr lvl="8" rtl="0">
              <a:lnSpc>
                <a:spcPct val="100000"/>
              </a:lnSpc>
              <a:spcBef>
                <a:spcPts val="0"/>
              </a:spcBef>
              <a:spcAft>
                <a:spcPts val="0"/>
              </a:spcAft>
              <a:buNone/>
              <a:defRPr sz="1800">
                <a:latin typeface="Press Start 2P"/>
                <a:ea typeface="Press Start 2P"/>
                <a:cs typeface="Press Start 2P"/>
                <a:sym typeface="Press Start 2P"/>
              </a:defRPr>
            </a:lvl9pPr>
          </a:lstStyle>
          <a:p>
            <a:endParaRPr/>
          </a:p>
        </p:txBody>
      </p:sp>
      <p:sp>
        <p:nvSpPr>
          <p:cNvPr id="1146" name="Google Shape;1146;p19"/>
          <p:cNvSpPr txBox="1">
            <a:spLocks noGrp="1"/>
          </p:cNvSpPr>
          <p:nvPr>
            <p:ph type="subTitle" idx="15"/>
          </p:nvPr>
        </p:nvSpPr>
        <p:spPr>
          <a:xfrm>
            <a:off x="5444092" y="2342603"/>
            <a:ext cx="1845000" cy="6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7">
    <p:spTree>
      <p:nvGrpSpPr>
        <p:cNvPr id="1" name="Shape 1219"/>
        <p:cNvGrpSpPr/>
        <p:nvPr/>
      </p:nvGrpSpPr>
      <p:grpSpPr>
        <a:xfrm>
          <a:off x="0" y="0"/>
          <a:ext cx="0" cy="0"/>
          <a:chOff x="0" y="0"/>
          <a:chExt cx="0" cy="0"/>
        </a:xfrm>
      </p:grpSpPr>
      <p:grpSp>
        <p:nvGrpSpPr>
          <p:cNvPr id="1220" name="Google Shape;1220;p21"/>
          <p:cNvGrpSpPr/>
          <p:nvPr/>
        </p:nvGrpSpPr>
        <p:grpSpPr>
          <a:xfrm>
            <a:off x="100500" y="-22387"/>
            <a:ext cx="9075517" cy="5188274"/>
            <a:chOff x="100500" y="-22387"/>
            <a:chExt cx="9075517" cy="5188274"/>
          </a:xfrm>
        </p:grpSpPr>
        <p:grpSp>
          <p:nvGrpSpPr>
            <p:cNvPr id="1221" name="Google Shape;1221;p21"/>
            <p:cNvGrpSpPr/>
            <p:nvPr/>
          </p:nvGrpSpPr>
          <p:grpSpPr>
            <a:xfrm>
              <a:off x="100500" y="100500"/>
              <a:ext cx="7824000" cy="4942500"/>
              <a:chOff x="100500" y="100500"/>
              <a:chExt cx="7824000" cy="4942500"/>
            </a:xfrm>
          </p:grpSpPr>
          <p:sp>
            <p:nvSpPr>
              <p:cNvPr id="1222" name="Google Shape;1222;p21"/>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21"/>
              <p:cNvGrpSpPr/>
              <p:nvPr/>
            </p:nvGrpSpPr>
            <p:grpSpPr>
              <a:xfrm>
                <a:off x="201900" y="202050"/>
                <a:ext cx="7622100" cy="4739400"/>
                <a:chOff x="201900" y="202050"/>
                <a:chExt cx="7622100" cy="4739400"/>
              </a:xfrm>
            </p:grpSpPr>
            <p:sp>
              <p:nvSpPr>
                <p:cNvPr id="1224" name="Google Shape;1224;p21"/>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1"/>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1"/>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1"/>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8" name="Google Shape;1228;p21"/>
            <p:cNvGrpSpPr/>
            <p:nvPr/>
          </p:nvGrpSpPr>
          <p:grpSpPr>
            <a:xfrm>
              <a:off x="8068746" y="-22387"/>
              <a:ext cx="1107271" cy="5188274"/>
              <a:chOff x="8068746" y="-22387"/>
              <a:chExt cx="1107271" cy="5188274"/>
            </a:xfrm>
          </p:grpSpPr>
          <p:grpSp>
            <p:nvGrpSpPr>
              <p:cNvPr id="1229" name="Google Shape;1229;p21"/>
              <p:cNvGrpSpPr/>
              <p:nvPr/>
            </p:nvGrpSpPr>
            <p:grpSpPr>
              <a:xfrm>
                <a:off x="8068746" y="-22387"/>
                <a:ext cx="1107271" cy="5188274"/>
                <a:chOff x="8068746" y="-22387"/>
                <a:chExt cx="1107271" cy="5188274"/>
              </a:xfrm>
            </p:grpSpPr>
            <p:grpSp>
              <p:nvGrpSpPr>
                <p:cNvPr id="1230" name="Google Shape;1230;p21"/>
                <p:cNvGrpSpPr/>
                <p:nvPr/>
              </p:nvGrpSpPr>
              <p:grpSpPr>
                <a:xfrm>
                  <a:off x="8467466" y="-22387"/>
                  <a:ext cx="708551" cy="5188274"/>
                  <a:chOff x="8467466" y="-22387"/>
                  <a:chExt cx="708551" cy="5188274"/>
                </a:xfrm>
              </p:grpSpPr>
              <p:grpSp>
                <p:nvGrpSpPr>
                  <p:cNvPr id="1231" name="Google Shape;1231;p21"/>
                  <p:cNvGrpSpPr/>
                  <p:nvPr/>
                </p:nvGrpSpPr>
                <p:grpSpPr>
                  <a:xfrm rot="10800000">
                    <a:off x="8467466" y="-22387"/>
                    <a:ext cx="708551" cy="1417688"/>
                    <a:chOff x="2132338" y="1275925"/>
                    <a:chExt cx="332575" cy="665425"/>
                  </a:xfrm>
                </p:grpSpPr>
                <p:sp>
                  <p:nvSpPr>
                    <p:cNvPr id="1232" name="Google Shape;1232;p21"/>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1"/>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1"/>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1"/>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1"/>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1"/>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1"/>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1"/>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1"/>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1"/>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1"/>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1"/>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1"/>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 name="Google Shape;1245;p21"/>
                  <p:cNvGrpSpPr/>
                  <p:nvPr/>
                </p:nvGrpSpPr>
                <p:grpSpPr>
                  <a:xfrm flipH="1">
                    <a:off x="8467466" y="3748199"/>
                    <a:ext cx="708551" cy="1417688"/>
                    <a:chOff x="2132338" y="1275925"/>
                    <a:chExt cx="332575" cy="665425"/>
                  </a:xfrm>
                </p:grpSpPr>
                <p:sp>
                  <p:nvSpPr>
                    <p:cNvPr id="1246" name="Google Shape;1246;p21"/>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1"/>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1"/>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1"/>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1"/>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1"/>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1"/>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1"/>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1"/>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1"/>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1"/>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1"/>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1"/>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59" name="Google Shape;1259;p21"/>
                <p:cNvGrpSpPr/>
                <p:nvPr/>
              </p:nvGrpSpPr>
              <p:grpSpPr>
                <a:xfrm>
                  <a:off x="8068746" y="422958"/>
                  <a:ext cx="521992" cy="776192"/>
                  <a:chOff x="4131100" y="2430800"/>
                  <a:chExt cx="300930" cy="257871"/>
                </a:xfrm>
              </p:grpSpPr>
              <p:sp>
                <p:nvSpPr>
                  <p:cNvPr id="1260" name="Google Shape;1260;p21"/>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1"/>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1"/>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1"/>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1"/>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1"/>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1"/>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1"/>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1"/>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1"/>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0" name="Google Shape;1270;p21"/>
              <p:cNvGrpSpPr/>
              <p:nvPr/>
            </p:nvGrpSpPr>
            <p:grpSpPr>
              <a:xfrm>
                <a:off x="8068746" y="3944350"/>
                <a:ext cx="522018" cy="776192"/>
                <a:chOff x="4131100" y="2430804"/>
                <a:chExt cx="300944" cy="257871"/>
              </a:xfrm>
            </p:grpSpPr>
            <p:sp>
              <p:nvSpPr>
                <p:cNvPr id="1271" name="Google Shape;1271;p21"/>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1"/>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1"/>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1"/>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1"/>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1"/>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1"/>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1"/>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1"/>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1"/>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281" name="Google Shape;1281;p21"/>
          <p:cNvSpPr txBox="1">
            <a:spLocks noGrp="1"/>
          </p:cNvSpPr>
          <p:nvPr>
            <p:ph type="body" idx="1"/>
          </p:nvPr>
        </p:nvSpPr>
        <p:spPr>
          <a:xfrm>
            <a:off x="720000" y="1401425"/>
            <a:ext cx="3113400" cy="3054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00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282" name="Google Shape;1282;p21"/>
          <p:cNvSpPr txBox="1">
            <a:spLocks noGrp="1"/>
          </p:cNvSpPr>
          <p:nvPr>
            <p:ph type="title"/>
          </p:nvPr>
        </p:nvSpPr>
        <p:spPr>
          <a:xfrm>
            <a:off x="720000" y="778450"/>
            <a:ext cx="6569700" cy="457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1283" name="Google Shape;1283;p21"/>
          <p:cNvSpPr>
            <a:spLocks noGrp="1"/>
          </p:cNvSpPr>
          <p:nvPr>
            <p:ph type="pic" idx="2"/>
          </p:nvPr>
        </p:nvSpPr>
        <p:spPr>
          <a:xfrm>
            <a:off x="4235797" y="1401430"/>
            <a:ext cx="3054000" cy="3054900"/>
          </a:xfrm>
          <a:prstGeom prst="roundRect">
            <a:avLst>
              <a:gd name="adj" fmla="val 2907"/>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477"/>
        <p:cNvGrpSpPr/>
        <p:nvPr/>
      </p:nvGrpSpPr>
      <p:grpSpPr>
        <a:xfrm>
          <a:off x="0" y="0"/>
          <a:ext cx="0" cy="0"/>
          <a:chOff x="0" y="0"/>
          <a:chExt cx="0" cy="0"/>
        </a:xfrm>
      </p:grpSpPr>
      <p:grpSp>
        <p:nvGrpSpPr>
          <p:cNvPr id="1478" name="Google Shape;1478;p25"/>
          <p:cNvGrpSpPr/>
          <p:nvPr/>
        </p:nvGrpSpPr>
        <p:grpSpPr>
          <a:xfrm>
            <a:off x="100500" y="-22387"/>
            <a:ext cx="9075517" cy="5188274"/>
            <a:chOff x="100500" y="-22387"/>
            <a:chExt cx="9075517" cy="5188274"/>
          </a:xfrm>
        </p:grpSpPr>
        <p:grpSp>
          <p:nvGrpSpPr>
            <p:cNvPr id="1479" name="Google Shape;1479;p25"/>
            <p:cNvGrpSpPr/>
            <p:nvPr/>
          </p:nvGrpSpPr>
          <p:grpSpPr>
            <a:xfrm>
              <a:off x="100500" y="100500"/>
              <a:ext cx="7824000" cy="4942500"/>
              <a:chOff x="100500" y="100500"/>
              <a:chExt cx="7824000" cy="4942500"/>
            </a:xfrm>
          </p:grpSpPr>
          <p:sp>
            <p:nvSpPr>
              <p:cNvPr id="1480" name="Google Shape;1480;p25"/>
              <p:cNvSpPr/>
              <p:nvPr/>
            </p:nvSpPr>
            <p:spPr>
              <a:xfrm>
                <a:off x="100500" y="100500"/>
                <a:ext cx="7824000" cy="4942500"/>
              </a:xfrm>
              <a:prstGeom prst="roundRect">
                <a:avLst>
                  <a:gd name="adj" fmla="val 3114"/>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1" name="Google Shape;1481;p25"/>
              <p:cNvGrpSpPr/>
              <p:nvPr/>
            </p:nvGrpSpPr>
            <p:grpSpPr>
              <a:xfrm>
                <a:off x="201900" y="202050"/>
                <a:ext cx="7622100" cy="4739400"/>
                <a:chOff x="201900" y="202050"/>
                <a:chExt cx="7622100" cy="4739400"/>
              </a:xfrm>
            </p:grpSpPr>
            <p:sp>
              <p:nvSpPr>
                <p:cNvPr id="1482" name="Google Shape;1482;p25"/>
                <p:cNvSpPr/>
                <p:nvPr/>
              </p:nvSpPr>
              <p:spPr>
                <a:xfrm>
                  <a:off x="201900" y="202050"/>
                  <a:ext cx="7622100" cy="4739400"/>
                </a:xfrm>
                <a:prstGeom prst="roundRect">
                  <a:avLst>
                    <a:gd name="adj" fmla="val 23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5"/>
                <p:cNvSpPr/>
                <p:nvPr/>
              </p:nvSpPr>
              <p:spPr>
                <a:xfrm>
                  <a:off x="303000" y="302550"/>
                  <a:ext cx="7419900" cy="4538400"/>
                </a:xfrm>
                <a:prstGeom prst="roundRect">
                  <a:avLst>
                    <a:gd name="adj" fmla="val 12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5"/>
                <p:cNvSpPr/>
                <p:nvPr/>
              </p:nvSpPr>
              <p:spPr>
                <a:xfrm>
                  <a:off x="403500" y="403050"/>
                  <a:ext cx="7218900" cy="4337400"/>
                </a:xfrm>
                <a:prstGeom prst="roundRect">
                  <a:avLst>
                    <a:gd name="adj" fmla="val 1202"/>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5"/>
                <p:cNvSpPr/>
                <p:nvPr/>
              </p:nvSpPr>
              <p:spPr>
                <a:xfrm>
                  <a:off x="403500" y="403050"/>
                  <a:ext cx="7218900" cy="1005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6" name="Google Shape;1486;p25"/>
            <p:cNvGrpSpPr/>
            <p:nvPr/>
          </p:nvGrpSpPr>
          <p:grpSpPr>
            <a:xfrm>
              <a:off x="8068746" y="-22387"/>
              <a:ext cx="1107271" cy="5188274"/>
              <a:chOff x="8068746" y="-22387"/>
              <a:chExt cx="1107271" cy="5188274"/>
            </a:xfrm>
          </p:grpSpPr>
          <p:grpSp>
            <p:nvGrpSpPr>
              <p:cNvPr id="1487" name="Google Shape;1487;p25"/>
              <p:cNvGrpSpPr/>
              <p:nvPr/>
            </p:nvGrpSpPr>
            <p:grpSpPr>
              <a:xfrm>
                <a:off x="8068746" y="-22387"/>
                <a:ext cx="1107271" cy="5188274"/>
                <a:chOff x="8068746" y="-22387"/>
                <a:chExt cx="1107271" cy="5188274"/>
              </a:xfrm>
            </p:grpSpPr>
            <p:grpSp>
              <p:nvGrpSpPr>
                <p:cNvPr id="1488" name="Google Shape;1488;p25"/>
                <p:cNvGrpSpPr/>
                <p:nvPr/>
              </p:nvGrpSpPr>
              <p:grpSpPr>
                <a:xfrm>
                  <a:off x="8467466" y="-22387"/>
                  <a:ext cx="708551" cy="5188274"/>
                  <a:chOff x="8467466" y="-22387"/>
                  <a:chExt cx="708551" cy="5188274"/>
                </a:xfrm>
              </p:grpSpPr>
              <p:grpSp>
                <p:nvGrpSpPr>
                  <p:cNvPr id="1489" name="Google Shape;1489;p25"/>
                  <p:cNvGrpSpPr/>
                  <p:nvPr/>
                </p:nvGrpSpPr>
                <p:grpSpPr>
                  <a:xfrm rot="10800000">
                    <a:off x="8467466" y="-22387"/>
                    <a:ext cx="708551" cy="1417688"/>
                    <a:chOff x="2132338" y="1275925"/>
                    <a:chExt cx="332575" cy="665425"/>
                  </a:xfrm>
                </p:grpSpPr>
                <p:sp>
                  <p:nvSpPr>
                    <p:cNvPr id="1490" name="Google Shape;1490;p2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3" name="Google Shape;1503;p25"/>
                  <p:cNvGrpSpPr/>
                  <p:nvPr/>
                </p:nvGrpSpPr>
                <p:grpSpPr>
                  <a:xfrm flipH="1">
                    <a:off x="8467466" y="3748199"/>
                    <a:ext cx="708551" cy="1417688"/>
                    <a:chOff x="2132338" y="1275925"/>
                    <a:chExt cx="332575" cy="665425"/>
                  </a:xfrm>
                </p:grpSpPr>
                <p:sp>
                  <p:nvSpPr>
                    <p:cNvPr id="1504" name="Google Shape;1504;p25"/>
                    <p:cNvSpPr/>
                    <p:nvPr/>
                  </p:nvSpPr>
                  <p:spPr>
                    <a:xfrm>
                      <a:off x="2132338" y="1275925"/>
                      <a:ext cx="332575" cy="665425"/>
                    </a:xfrm>
                    <a:custGeom>
                      <a:avLst/>
                      <a:gdLst/>
                      <a:ahLst/>
                      <a:cxnLst/>
                      <a:rect l="l" t="t" r="r" b="b"/>
                      <a:pathLst>
                        <a:path w="13303" h="26617" extrusionOk="0">
                          <a:moveTo>
                            <a:pt x="1" y="0"/>
                          </a:moveTo>
                          <a:lnTo>
                            <a:pt x="1" y="26616"/>
                          </a:lnTo>
                          <a:lnTo>
                            <a:pt x="13302" y="26616"/>
                          </a:lnTo>
                          <a:lnTo>
                            <a:pt x="13302" y="17122"/>
                          </a:lnTo>
                          <a:cubicBezTo>
                            <a:pt x="13302" y="15013"/>
                            <a:pt x="11592" y="13314"/>
                            <a:pt x="9495" y="13314"/>
                          </a:cubicBezTo>
                          <a:cubicBezTo>
                            <a:pt x="7387" y="13314"/>
                            <a:pt x="5688" y="11603"/>
                            <a:pt x="5688" y="9507"/>
                          </a:cubicBezTo>
                          <a:lnTo>
                            <a:pt x="5688" y="3808"/>
                          </a:lnTo>
                          <a:cubicBezTo>
                            <a:pt x="5688" y="1711"/>
                            <a:pt x="3989" y="0"/>
                            <a:pt x="1880" y="0"/>
                          </a:cubicBez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5"/>
                    <p:cNvSpPr/>
                    <p:nvPr/>
                  </p:nvSpPr>
                  <p:spPr>
                    <a:xfrm>
                      <a:off x="2196188" y="1671425"/>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5"/>
                    <p:cNvSpPr/>
                    <p:nvPr/>
                  </p:nvSpPr>
                  <p:spPr>
                    <a:xfrm>
                      <a:off x="2196188" y="1700050"/>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5"/>
                    <p:cNvSpPr/>
                    <p:nvPr/>
                  </p:nvSpPr>
                  <p:spPr>
                    <a:xfrm>
                      <a:off x="2196188" y="1728350"/>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5"/>
                    <p:cNvSpPr/>
                    <p:nvPr/>
                  </p:nvSpPr>
                  <p:spPr>
                    <a:xfrm>
                      <a:off x="2196188" y="1756675"/>
                      <a:ext cx="156675" cy="7250"/>
                    </a:xfrm>
                    <a:custGeom>
                      <a:avLst/>
                      <a:gdLst/>
                      <a:ahLst/>
                      <a:cxnLst/>
                      <a:rect l="l" t="t" r="r" b="b"/>
                      <a:pathLst>
                        <a:path w="6267" h="290" extrusionOk="0">
                          <a:moveTo>
                            <a:pt x="146" y="0"/>
                          </a:moveTo>
                          <a:cubicBezTo>
                            <a:pt x="61" y="0"/>
                            <a:pt x="1" y="73"/>
                            <a:pt x="1" y="145"/>
                          </a:cubicBezTo>
                          <a:cubicBezTo>
                            <a:pt x="1" y="217"/>
                            <a:pt x="61" y="289"/>
                            <a:pt x="146" y="289"/>
                          </a:cubicBezTo>
                          <a:lnTo>
                            <a:pt x="6122" y="289"/>
                          </a:lnTo>
                          <a:cubicBezTo>
                            <a:pt x="6194" y="289"/>
                            <a:pt x="6266" y="217"/>
                            <a:pt x="6266" y="145"/>
                          </a:cubicBezTo>
                          <a:cubicBezTo>
                            <a:pt x="6266" y="73"/>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5"/>
                    <p:cNvSpPr/>
                    <p:nvPr/>
                  </p:nvSpPr>
                  <p:spPr>
                    <a:xfrm>
                      <a:off x="2196188" y="1785275"/>
                      <a:ext cx="156675" cy="6975"/>
                    </a:xfrm>
                    <a:custGeom>
                      <a:avLst/>
                      <a:gdLst/>
                      <a:ahLst/>
                      <a:cxnLst/>
                      <a:rect l="l" t="t" r="r" b="b"/>
                      <a:pathLst>
                        <a:path w="6267" h="279" extrusionOk="0">
                          <a:moveTo>
                            <a:pt x="146" y="1"/>
                          </a:moveTo>
                          <a:cubicBezTo>
                            <a:pt x="61" y="1"/>
                            <a:pt x="1" y="61"/>
                            <a:pt x="1" y="133"/>
                          </a:cubicBezTo>
                          <a:cubicBezTo>
                            <a:pt x="1" y="218"/>
                            <a:pt x="61" y="278"/>
                            <a:pt x="146" y="278"/>
                          </a:cubicBezTo>
                          <a:lnTo>
                            <a:pt x="6122" y="278"/>
                          </a:lnTo>
                          <a:cubicBezTo>
                            <a:pt x="6194" y="278"/>
                            <a:pt x="6266" y="218"/>
                            <a:pt x="6266" y="133"/>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5"/>
                    <p:cNvSpPr/>
                    <p:nvPr/>
                  </p:nvSpPr>
                  <p:spPr>
                    <a:xfrm>
                      <a:off x="2196188" y="1813600"/>
                      <a:ext cx="156675" cy="6950"/>
                    </a:xfrm>
                    <a:custGeom>
                      <a:avLst/>
                      <a:gdLst/>
                      <a:ahLst/>
                      <a:cxnLst/>
                      <a:rect l="l" t="t" r="r" b="b"/>
                      <a:pathLst>
                        <a:path w="6267" h="278" extrusionOk="0">
                          <a:moveTo>
                            <a:pt x="146" y="1"/>
                          </a:moveTo>
                          <a:cubicBezTo>
                            <a:pt x="61" y="1"/>
                            <a:pt x="1" y="61"/>
                            <a:pt x="1" y="145"/>
                          </a:cubicBezTo>
                          <a:cubicBezTo>
                            <a:pt x="1" y="217"/>
                            <a:pt x="61" y="278"/>
                            <a:pt x="146" y="278"/>
                          </a:cubicBezTo>
                          <a:lnTo>
                            <a:pt x="6122" y="278"/>
                          </a:lnTo>
                          <a:cubicBezTo>
                            <a:pt x="6194" y="278"/>
                            <a:pt x="6266" y="217"/>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5"/>
                    <p:cNvSpPr/>
                    <p:nvPr/>
                  </p:nvSpPr>
                  <p:spPr>
                    <a:xfrm>
                      <a:off x="2196188" y="1842225"/>
                      <a:ext cx="156675" cy="6950"/>
                    </a:xfrm>
                    <a:custGeom>
                      <a:avLst/>
                      <a:gdLst/>
                      <a:ahLst/>
                      <a:cxnLst/>
                      <a:rect l="l" t="t" r="r" b="b"/>
                      <a:pathLst>
                        <a:path w="6267" h="278" extrusionOk="0">
                          <a:moveTo>
                            <a:pt x="146" y="0"/>
                          </a:moveTo>
                          <a:cubicBezTo>
                            <a:pt x="61" y="0"/>
                            <a:pt x="1" y="60"/>
                            <a:pt x="1" y="133"/>
                          </a:cubicBezTo>
                          <a:cubicBezTo>
                            <a:pt x="1" y="217"/>
                            <a:pt x="61" y="277"/>
                            <a:pt x="146" y="277"/>
                          </a:cubicBezTo>
                          <a:lnTo>
                            <a:pt x="6122" y="277"/>
                          </a:lnTo>
                          <a:cubicBezTo>
                            <a:pt x="6194" y="277"/>
                            <a:pt x="6266" y="217"/>
                            <a:pt x="6266" y="133"/>
                          </a:cubicBezTo>
                          <a:cubicBezTo>
                            <a:pt x="6266" y="60"/>
                            <a:pt x="6194" y="0"/>
                            <a:pt x="6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p:cNvSpPr/>
                    <p:nvPr/>
                  </p:nvSpPr>
                  <p:spPr>
                    <a:xfrm>
                      <a:off x="2196188" y="1870525"/>
                      <a:ext cx="156675" cy="6950"/>
                    </a:xfrm>
                    <a:custGeom>
                      <a:avLst/>
                      <a:gdLst/>
                      <a:ahLst/>
                      <a:cxnLst/>
                      <a:rect l="l" t="t" r="r" b="b"/>
                      <a:pathLst>
                        <a:path w="6267" h="278" extrusionOk="0">
                          <a:moveTo>
                            <a:pt x="146" y="1"/>
                          </a:moveTo>
                          <a:cubicBezTo>
                            <a:pt x="61" y="1"/>
                            <a:pt x="1" y="61"/>
                            <a:pt x="1" y="145"/>
                          </a:cubicBezTo>
                          <a:cubicBezTo>
                            <a:pt x="1" y="218"/>
                            <a:pt x="61" y="278"/>
                            <a:pt x="146" y="278"/>
                          </a:cubicBezTo>
                          <a:lnTo>
                            <a:pt x="6122" y="278"/>
                          </a:lnTo>
                          <a:cubicBezTo>
                            <a:pt x="6194" y="278"/>
                            <a:pt x="6266" y="218"/>
                            <a:pt x="6266" y="145"/>
                          </a:cubicBezTo>
                          <a:cubicBezTo>
                            <a:pt x="6266" y="61"/>
                            <a:pt x="6194" y="1"/>
                            <a:pt x="6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p:cNvSpPr/>
                    <p:nvPr/>
                  </p:nvSpPr>
                  <p:spPr>
                    <a:xfrm>
                      <a:off x="2193844" y="1343400"/>
                      <a:ext cx="30450" cy="30150"/>
                    </a:xfrm>
                    <a:custGeom>
                      <a:avLst/>
                      <a:gdLst/>
                      <a:ahLst/>
                      <a:cxnLst/>
                      <a:rect l="l" t="t" r="r" b="b"/>
                      <a:pathLst>
                        <a:path w="1218" h="1206" extrusionOk="0">
                          <a:moveTo>
                            <a:pt x="603" y="0"/>
                          </a:moveTo>
                          <a:cubicBezTo>
                            <a:pt x="278" y="0"/>
                            <a:pt x="1" y="265"/>
                            <a:pt x="1" y="603"/>
                          </a:cubicBezTo>
                          <a:cubicBezTo>
                            <a:pt x="1" y="940"/>
                            <a:pt x="278" y="1205"/>
                            <a:pt x="603" y="1205"/>
                          </a:cubicBezTo>
                          <a:cubicBezTo>
                            <a:pt x="940" y="1205"/>
                            <a:pt x="1218" y="940"/>
                            <a:pt x="1218" y="603"/>
                          </a:cubicBezTo>
                          <a:cubicBezTo>
                            <a:pt x="1218" y="265"/>
                            <a:pt x="940" y="0"/>
                            <a:pt x="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5"/>
                    <p:cNvSpPr/>
                    <p:nvPr/>
                  </p:nvSpPr>
                  <p:spPr>
                    <a:xfrm>
                      <a:off x="2193844" y="1412375"/>
                      <a:ext cx="30450" cy="30150"/>
                    </a:xfrm>
                    <a:custGeom>
                      <a:avLst/>
                      <a:gdLst/>
                      <a:ahLst/>
                      <a:cxnLst/>
                      <a:rect l="l" t="t" r="r" b="b"/>
                      <a:pathLst>
                        <a:path w="1218" h="1206" extrusionOk="0">
                          <a:moveTo>
                            <a:pt x="615" y="1"/>
                          </a:moveTo>
                          <a:cubicBezTo>
                            <a:pt x="278" y="1"/>
                            <a:pt x="1" y="278"/>
                            <a:pt x="1" y="603"/>
                          </a:cubicBezTo>
                          <a:cubicBezTo>
                            <a:pt x="1" y="940"/>
                            <a:pt x="278" y="1205"/>
                            <a:pt x="615" y="1205"/>
                          </a:cubicBezTo>
                          <a:cubicBezTo>
                            <a:pt x="940" y="1205"/>
                            <a:pt x="1218" y="940"/>
                            <a:pt x="1218" y="603"/>
                          </a:cubicBezTo>
                          <a:cubicBezTo>
                            <a:pt x="1218" y="278"/>
                            <a:pt x="940" y="1"/>
                            <a:pt x="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5"/>
                    <p:cNvSpPr/>
                    <p:nvPr/>
                  </p:nvSpPr>
                  <p:spPr>
                    <a:xfrm>
                      <a:off x="2193844" y="1481350"/>
                      <a:ext cx="30450" cy="30150"/>
                    </a:xfrm>
                    <a:custGeom>
                      <a:avLst/>
                      <a:gdLst/>
                      <a:ahLst/>
                      <a:cxnLst/>
                      <a:rect l="l" t="t" r="r" b="b"/>
                      <a:pathLst>
                        <a:path w="1218" h="1206" extrusionOk="0">
                          <a:moveTo>
                            <a:pt x="603" y="1"/>
                          </a:moveTo>
                          <a:cubicBezTo>
                            <a:pt x="278" y="1"/>
                            <a:pt x="1" y="266"/>
                            <a:pt x="1" y="603"/>
                          </a:cubicBezTo>
                          <a:cubicBezTo>
                            <a:pt x="1" y="941"/>
                            <a:pt x="278" y="1206"/>
                            <a:pt x="603" y="1206"/>
                          </a:cubicBezTo>
                          <a:cubicBezTo>
                            <a:pt x="940" y="1206"/>
                            <a:pt x="1218" y="941"/>
                            <a:pt x="1218" y="603"/>
                          </a:cubicBezTo>
                          <a:cubicBezTo>
                            <a:pt x="1218" y="266"/>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p:cNvSpPr/>
                    <p:nvPr/>
                  </p:nvSpPr>
                  <p:spPr>
                    <a:xfrm>
                      <a:off x="2193844" y="1550325"/>
                      <a:ext cx="30450" cy="30150"/>
                    </a:xfrm>
                    <a:custGeom>
                      <a:avLst/>
                      <a:gdLst/>
                      <a:ahLst/>
                      <a:cxnLst/>
                      <a:rect l="l" t="t" r="r" b="b"/>
                      <a:pathLst>
                        <a:path w="1218" h="1206" extrusionOk="0">
                          <a:moveTo>
                            <a:pt x="603" y="1"/>
                          </a:moveTo>
                          <a:cubicBezTo>
                            <a:pt x="278" y="1"/>
                            <a:pt x="1" y="278"/>
                            <a:pt x="1" y="603"/>
                          </a:cubicBezTo>
                          <a:cubicBezTo>
                            <a:pt x="1" y="941"/>
                            <a:pt x="278" y="1206"/>
                            <a:pt x="603" y="1206"/>
                          </a:cubicBezTo>
                          <a:cubicBezTo>
                            <a:pt x="940" y="1206"/>
                            <a:pt x="1218" y="941"/>
                            <a:pt x="1218" y="603"/>
                          </a:cubicBezTo>
                          <a:cubicBezTo>
                            <a:pt x="1218" y="278"/>
                            <a:pt x="940" y="1"/>
                            <a:pt x="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7" name="Google Shape;1517;p25"/>
                <p:cNvGrpSpPr/>
                <p:nvPr/>
              </p:nvGrpSpPr>
              <p:grpSpPr>
                <a:xfrm>
                  <a:off x="8068746" y="422958"/>
                  <a:ext cx="521992" cy="776192"/>
                  <a:chOff x="4131100" y="2430800"/>
                  <a:chExt cx="300930" cy="257871"/>
                </a:xfrm>
              </p:grpSpPr>
              <p:sp>
                <p:nvSpPr>
                  <p:cNvPr id="1518" name="Google Shape;1518;p25"/>
                  <p:cNvSpPr/>
                  <p:nvPr/>
                </p:nvSpPr>
                <p:spPr>
                  <a:xfrm>
                    <a:off x="4131100" y="2430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5"/>
                  <p:cNvSpPr/>
                  <p:nvPr/>
                </p:nvSpPr>
                <p:spPr>
                  <a:xfrm>
                    <a:off x="4131100" y="2459425"/>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5"/>
                  <p:cNvSpPr/>
                  <p:nvPr/>
                </p:nvSpPr>
                <p:spPr>
                  <a:xfrm>
                    <a:off x="4131100" y="2488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5"/>
                  <p:cNvSpPr/>
                  <p:nvPr/>
                </p:nvSpPr>
                <p:spPr>
                  <a:xfrm>
                    <a:off x="4131100" y="2516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5"/>
                  <p:cNvSpPr/>
                  <p:nvPr/>
                </p:nvSpPr>
                <p:spPr>
                  <a:xfrm>
                    <a:off x="4131100" y="254525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5"/>
                  <p:cNvSpPr/>
                  <p:nvPr/>
                </p:nvSpPr>
                <p:spPr>
                  <a:xfrm>
                    <a:off x="4131104" y="2574178"/>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5"/>
                  <p:cNvSpPr/>
                  <p:nvPr/>
                </p:nvSpPr>
                <p:spPr>
                  <a:xfrm>
                    <a:off x="4131104" y="2602801"/>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5"/>
                  <p:cNvSpPr/>
                  <p:nvPr/>
                </p:nvSpPr>
                <p:spPr>
                  <a:xfrm>
                    <a:off x="4131104" y="2631399"/>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5"/>
                  <p:cNvSpPr/>
                  <p:nvPr/>
                </p:nvSpPr>
                <p:spPr>
                  <a:xfrm>
                    <a:off x="4131104" y="2660023"/>
                    <a:ext cx="300925"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5"/>
                  <p:cNvSpPr/>
                  <p:nvPr/>
                </p:nvSpPr>
                <p:spPr>
                  <a:xfrm>
                    <a:off x="4131104" y="2688646"/>
                    <a:ext cx="300925"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8" name="Google Shape;1528;p25"/>
              <p:cNvGrpSpPr/>
              <p:nvPr/>
            </p:nvGrpSpPr>
            <p:grpSpPr>
              <a:xfrm>
                <a:off x="8068746" y="3944350"/>
                <a:ext cx="522018" cy="776192"/>
                <a:chOff x="4131100" y="2430804"/>
                <a:chExt cx="300944" cy="257871"/>
              </a:xfrm>
            </p:grpSpPr>
            <p:sp>
              <p:nvSpPr>
                <p:cNvPr id="1529" name="Google Shape;1529;p25"/>
                <p:cNvSpPr/>
                <p:nvPr/>
              </p:nvSpPr>
              <p:spPr>
                <a:xfrm>
                  <a:off x="4131104" y="2430804"/>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5"/>
                <p:cNvSpPr/>
                <p:nvPr/>
              </p:nvSpPr>
              <p:spPr>
                <a:xfrm>
                  <a:off x="4131104" y="2459427"/>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5"/>
                <p:cNvSpPr/>
                <p:nvPr/>
              </p:nvSpPr>
              <p:spPr>
                <a:xfrm>
                  <a:off x="4131104" y="2488026"/>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5"/>
                <p:cNvSpPr/>
                <p:nvPr/>
              </p:nvSpPr>
              <p:spPr>
                <a:xfrm>
                  <a:off x="4131104" y="2516649"/>
                  <a:ext cx="30094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5"/>
                <p:cNvSpPr/>
                <p:nvPr/>
              </p:nvSpPr>
              <p:spPr>
                <a:xfrm>
                  <a:off x="4131104" y="2545247"/>
                  <a:ext cx="30094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5"/>
                <p:cNvSpPr/>
                <p:nvPr/>
              </p:nvSpPr>
              <p:spPr>
                <a:xfrm>
                  <a:off x="4131100" y="257417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5"/>
                <p:cNvSpPr/>
                <p:nvPr/>
              </p:nvSpPr>
              <p:spPr>
                <a:xfrm>
                  <a:off x="4131100" y="260280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5"/>
                <p:cNvSpPr/>
                <p:nvPr/>
              </p:nvSpPr>
              <p:spPr>
                <a:xfrm>
                  <a:off x="4131100" y="2631400"/>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5"/>
                <p:cNvSpPr/>
                <p:nvPr/>
              </p:nvSpPr>
              <p:spPr>
                <a:xfrm>
                  <a:off x="4131100" y="2660025"/>
                  <a:ext cx="146400" cy="25"/>
                </a:xfrm>
                <a:custGeom>
                  <a:avLst/>
                  <a:gdLst/>
                  <a:ahLst/>
                  <a:cxnLst/>
                  <a:rect l="l" t="t" r="r" b="b"/>
                  <a:pathLst>
                    <a:path w="5856" h="1" fill="none" extrusionOk="0">
                      <a:moveTo>
                        <a:pt x="0" y="1"/>
                      </a:moveTo>
                      <a:lnTo>
                        <a:pt x="585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5"/>
                <p:cNvSpPr/>
                <p:nvPr/>
              </p:nvSpPr>
              <p:spPr>
                <a:xfrm>
                  <a:off x="4131100" y="2688650"/>
                  <a:ext cx="146400" cy="25"/>
                </a:xfrm>
                <a:custGeom>
                  <a:avLst/>
                  <a:gdLst/>
                  <a:ahLst/>
                  <a:cxnLst/>
                  <a:rect l="l" t="t" r="r" b="b"/>
                  <a:pathLst>
                    <a:path w="5856" h="1" fill="none" extrusionOk="0">
                      <a:moveTo>
                        <a:pt x="0" y="0"/>
                      </a:moveTo>
                      <a:lnTo>
                        <a:pt x="585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39" name="Google Shape;1539;p25"/>
          <p:cNvGrpSpPr/>
          <p:nvPr/>
        </p:nvGrpSpPr>
        <p:grpSpPr>
          <a:xfrm>
            <a:off x="8280450" y="1473987"/>
            <a:ext cx="406500" cy="322800"/>
            <a:chOff x="8280450" y="1473987"/>
            <a:chExt cx="406500" cy="322800"/>
          </a:xfrm>
        </p:grpSpPr>
        <p:sp>
          <p:nvSpPr>
            <p:cNvPr id="1540" name="Google Shape;1540;p25">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5">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5">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5">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5"/>
          <p:cNvGrpSpPr/>
          <p:nvPr/>
        </p:nvGrpSpPr>
        <p:grpSpPr>
          <a:xfrm>
            <a:off x="8280450" y="3346713"/>
            <a:ext cx="406500" cy="322800"/>
            <a:chOff x="8280450" y="1473987"/>
            <a:chExt cx="406500" cy="322800"/>
          </a:xfrm>
        </p:grpSpPr>
        <p:sp>
          <p:nvSpPr>
            <p:cNvPr id="1545" name="Google Shape;1545;p25">
              <a:hlinkClick r:id="rId2"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5">
              <a:hlinkClick r:id="rId2"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5">
              <a:hlinkClick r:id="rId2"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5">
              <a:hlinkClick r:id="rId2"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9" name="Google Shape;1549;p25"/>
          <p:cNvGrpSpPr/>
          <p:nvPr/>
        </p:nvGrpSpPr>
        <p:grpSpPr>
          <a:xfrm>
            <a:off x="8065601" y="2153651"/>
            <a:ext cx="836197" cy="836197"/>
            <a:chOff x="8065601" y="2153651"/>
            <a:chExt cx="836197" cy="836197"/>
          </a:xfrm>
        </p:grpSpPr>
        <p:grpSp>
          <p:nvGrpSpPr>
            <p:cNvPr id="1550" name="Google Shape;1550;p25"/>
            <p:cNvGrpSpPr/>
            <p:nvPr/>
          </p:nvGrpSpPr>
          <p:grpSpPr>
            <a:xfrm>
              <a:off x="8065601" y="2153651"/>
              <a:ext cx="836197" cy="836197"/>
              <a:chOff x="1956755" y="2080370"/>
              <a:chExt cx="724106" cy="724106"/>
            </a:xfrm>
          </p:grpSpPr>
          <p:sp>
            <p:nvSpPr>
              <p:cNvPr id="1551" name="Google Shape;1551;p25"/>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5"/>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3" name="Google Shape;1553;p25"/>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5"/>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5">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5">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5"/>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8" name="Google Shape;1558;p25"/>
            <p:cNvGrpSpPr/>
            <p:nvPr/>
          </p:nvGrpSpPr>
          <p:grpSpPr>
            <a:xfrm>
              <a:off x="8411245" y="2263375"/>
              <a:ext cx="133810" cy="611129"/>
              <a:chOff x="2246360" y="2134049"/>
              <a:chExt cx="133810" cy="611129"/>
            </a:xfrm>
          </p:grpSpPr>
          <p:sp>
            <p:nvSpPr>
              <p:cNvPr id="1559" name="Google Shape;1559;p25"/>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5"/>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778450"/>
            <a:ext cx="65697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1pPr>
            <a:lvl2pPr lvl="1"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2pPr>
            <a:lvl3pPr lvl="2"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3pPr>
            <a:lvl4pPr lvl="3"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4pPr>
            <a:lvl5pPr lvl="4"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5pPr>
            <a:lvl6pPr lvl="5"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6pPr>
            <a:lvl7pPr lvl="6"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7pPr>
            <a:lvl8pPr lvl="7"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8pPr>
            <a:lvl9pPr lvl="8" algn="ctr" rtl="0">
              <a:spcBef>
                <a:spcPts val="0"/>
              </a:spcBef>
              <a:spcAft>
                <a:spcPts val="0"/>
              </a:spcAft>
              <a:buClr>
                <a:schemeClr val="dk1"/>
              </a:buClr>
              <a:buSzPts val="2400"/>
              <a:buFont typeface="Press Start 2P"/>
              <a:buNone/>
              <a:defRPr sz="2400">
                <a:solidFill>
                  <a:schemeClr val="dk1"/>
                </a:solidFill>
                <a:latin typeface="Press Start 2P"/>
                <a:ea typeface="Press Start 2P"/>
                <a:cs typeface="Press Start 2P"/>
                <a:sym typeface="Press Start 2P"/>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1pPr>
            <a:lvl2pPr marL="914400" lvl="1"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2pPr>
            <a:lvl3pPr marL="1371600" lvl="2"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3pPr>
            <a:lvl4pPr marL="1828800" lvl="3"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4pPr>
            <a:lvl5pPr marL="2286000" lvl="4"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5pPr>
            <a:lvl6pPr marL="2743200" lvl="5"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6pPr>
            <a:lvl7pPr marL="3200400" lvl="6"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7pPr>
            <a:lvl8pPr marL="3657600" lvl="7"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8pPr>
            <a:lvl9pPr marL="4114800" lvl="8" indent="-317500">
              <a:lnSpc>
                <a:spcPct val="100000"/>
              </a:lnSpc>
              <a:spcBef>
                <a:spcPts val="0"/>
              </a:spcBef>
              <a:spcAft>
                <a:spcPts val="0"/>
              </a:spcAft>
              <a:buClr>
                <a:schemeClr val="dk1"/>
              </a:buClr>
              <a:buSzPts val="1400"/>
              <a:buFont typeface="Encode Sans Medium"/>
              <a:buChar char="■"/>
              <a:defRPr>
                <a:solidFill>
                  <a:schemeClr val="dk1"/>
                </a:solidFill>
                <a:latin typeface="Encode Sans Medium"/>
                <a:ea typeface="Encode Sans Medium"/>
                <a:cs typeface="Encode Sans Medium"/>
                <a:sym typeface="Encode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61" r:id="rId5"/>
    <p:sldLayoutId id="2147483663" r:id="rId6"/>
    <p:sldLayoutId id="2147483665" r:id="rId7"/>
    <p:sldLayoutId id="2147483667"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46"/>
        <p:cNvGrpSpPr/>
        <p:nvPr/>
      </p:nvGrpSpPr>
      <p:grpSpPr>
        <a:xfrm>
          <a:off x="0" y="0"/>
          <a:ext cx="0" cy="0"/>
          <a:chOff x="0" y="0"/>
          <a:chExt cx="0" cy="0"/>
        </a:xfrm>
      </p:grpSpPr>
      <p:pic>
        <p:nvPicPr>
          <p:cNvPr id="1026" name="Picture 2" descr="screenshot">
            <a:extLst>
              <a:ext uri="{FF2B5EF4-FFF2-40B4-BE49-F238E27FC236}">
                <a16:creationId xmlns:a16="http://schemas.microsoft.com/office/drawing/2014/main" id="{8CA91101-150C-9AF5-3275-9C0C482B83E0}"/>
              </a:ext>
            </a:extLst>
          </p:cNvPr>
          <p:cNvPicPr>
            <a:picLocks noGrp="1" noRot="1" noChangeAspec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647" name="Google Shape;1647;p30"/>
          <p:cNvSpPr txBox="1">
            <a:spLocks noGrp="1"/>
          </p:cNvSpPr>
          <p:nvPr>
            <p:ph type="ctrTitle"/>
          </p:nvPr>
        </p:nvSpPr>
        <p:spPr>
          <a:xfrm>
            <a:off x="825076" y="798728"/>
            <a:ext cx="6145430" cy="30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5400" dirty="0">
                <a:solidFill>
                  <a:schemeClr val="accent3">
                    <a:lumMod val="10000"/>
                  </a:schemeClr>
                </a:solidFill>
              </a:rPr>
              <a:t>Green Sky Games</a:t>
            </a:r>
            <a:endParaRPr sz="5400" dirty="0">
              <a:solidFill>
                <a:schemeClr val="accent3">
                  <a:lumMod val="10000"/>
                </a:schemeClr>
              </a:solidFill>
            </a:endParaRPr>
          </a:p>
        </p:txBody>
      </p:sp>
      <p:sp>
        <p:nvSpPr>
          <p:cNvPr id="1648" name="Google Shape;1648;p30"/>
          <p:cNvSpPr txBox="1">
            <a:spLocks noGrp="1"/>
          </p:cNvSpPr>
          <p:nvPr>
            <p:ph type="subTitle" idx="1"/>
          </p:nvPr>
        </p:nvSpPr>
        <p:spPr>
          <a:xfrm>
            <a:off x="770203" y="3936836"/>
            <a:ext cx="6255176" cy="463500"/>
          </a:xfrm>
          <a:prstGeom prst="rect">
            <a:avLst/>
          </a:prstGeom>
        </p:spPr>
        <p:txBody>
          <a:bodyPr spcFirstLastPara="1" wrap="square" lIns="182875" tIns="91425" rIns="91425" bIns="91425" anchor="t" anchorCtr="0">
            <a:noAutofit/>
          </a:bodyPr>
          <a:lstStyle/>
          <a:p>
            <a:pPr marL="0" lvl="0" indent="0" algn="l" rtl="0">
              <a:spcBef>
                <a:spcPts val="0"/>
              </a:spcBef>
              <a:spcAft>
                <a:spcPts val="0"/>
              </a:spcAft>
              <a:buNone/>
            </a:pPr>
            <a:r>
              <a:rPr lang="en-US" b="1" dirty="0"/>
              <a:t>1 </a:t>
            </a:r>
            <a:r>
              <a:rPr lang="en-US" b="1" dirty="0" err="1"/>
              <a:t>Bidhan</a:t>
            </a:r>
            <a:r>
              <a:rPr lang="en-US" b="1" dirty="0"/>
              <a:t> / 2 Todd / 2+Alex / 3 Mark / 4 Shan / 5 Hengyi / 6 Liz</a:t>
            </a:r>
            <a:endParaRPr b="1" dirty="0"/>
          </a:p>
        </p:txBody>
      </p:sp>
      <p:grpSp>
        <p:nvGrpSpPr>
          <p:cNvPr id="1649" name="Google Shape;1649;p30"/>
          <p:cNvGrpSpPr/>
          <p:nvPr/>
        </p:nvGrpSpPr>
        <p:grpSpPr>
          <a:xfrm>
            <a:off x="8280450" y="1473987"/>
            <a:ext cx="406500" cy="322800"/>
            <a:chOff x="8280450" y="1473987"/>
            <a:chExt cx="406500" cy="322800"/>
          </a:xfrm>
        </p:grpSpPr>
        <p:sp>
          <p:nvSpPr>
            <p:cNvPr id="1650" name="Google Shape;1650;p30">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0">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0">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0">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4" name="Google Shape;1654;p30"/>
          <p:cNvGrpSpPr/>
          <p:nvPr/>
        </p:nvGrpSpPr>
        <p:grpSpPr>
          <a:xfrm>
            <a:off x="8280450" y="3346713"/>
            <a:ext cx="406500" cy="322800"/>
            <a:chOff x="8280450" y="1473987"/>
            <a:chExt cx="406500" cy="322800"/>
          </a:xfrm>
        </p:grpSpPr>
        <p:sp>
          <p:nvSpPr>
            <p:cNvPr id="1655" name="Google Shape;1655;p30">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0">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0">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0">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30"/>
          <p:cNvGrpSpPr/>
          <p:nvPr/>
        </p:nvGrpSpPr>
        <p:grpSpPr>
          <a:xfrm>
            <a:off x="8065601" y="2153651"/>
            <a:ext cx="836197" cy="836197"/>
            <a:chOff x="8065601" y="2153651"/>
            <a:chExt cx="836197" cy="836197"/>
          </a:xfrm>
        </p:grpSpPr>
        <p:grpSp>
          <p:nvGrpSpPr>
            <p:cNvPr id="1660" name="Google Shape;1660;p30"/>
            <p:cNvGrpSpPr/>
            <p:nvPr/>
          </p:nvGrpSpPr>
          <p:grpSpPr>
            <a:xfrm>
              <a:off x="8065601" y="2153651"/>
              <a:ext cx="836197" cy="836197"/>
              <a:chOff x="1956755" y="2080370"/>
              <a:chExt cx="724106" cy="724106"/>
            </a:xfrm>
          </p:grpSpPr>
          <p:sp>
            <p:nvSpPr>
              <p:cNvPr id="1661" name="Google Shape;1661;p30"/>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0"/>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3" name="Google Shape;1663;p30"/>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0"/>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0">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0">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0"/>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8" name="Google Shape;1668;p30"/>
            <p:cNvGrpSpPr/>
            <p:nvPr/>
          </p:nvGrpSpPr>
          <p:grpSpPr>
            <a:xfrm>
              <a:off x="8411245" y="2263375"/>
              <a:ext cx="133810" cy="611129"/>
              <a:chOff x="2246360" y="2134049"/>
              <a:chExt cx="133810" cy="611129"/>
            </a:xfrm>
          </p:grpSpPr>
          <p:sp>
            <p:nvSpPr>
              <p:cNvPr id="1669" name="Google Shape;1669;p30"/>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0"/>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Picture 4" descr="A green letter g on a black background&#10;&#10;AI-generated content may be incorrect.">
            <a:extLst>
              <a:ext uri="{FF2B5EF4-FFF2-40B4-BE49-F238E27FC236}">
                <a16:creationId xmlns:a16="http://schemas.microsoft.com/office/drawing/2014/main" id="{49F2B399-1576-58EA-4A7C-E4694A7A8C8C}"/>
              </a:ext>
            </a:extLst>
          </p:cNvPr>
          <p:cNvPicPr>
            <a:picLocks noChangeAspect="1"/>
          </p:cNvPicPr>
          <p:nvPr/>
        </p:nvPicPr>
        <p:blipFill>
          <a:blip r:embed="rId5"/>
          <a:stretch>
            <a:fillRect/>
          </a:stretch>
        </p:blipFill>
        <p:spPr>
          <a:xfrm>
            <a:off x="5015703" y="1270428"/>
            <a:ext cx="1954803" cy="22739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ACE8C1A1-FD55-0E93-ADFA-9EADB6E8DA11}"/>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8F84E34A-3E07-D0CE-3415-8B2951085CA6}"/>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Choose different options for character stats</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None</a:t>
            </a: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Background music</a:t>
            </a:r>
          </a:p>
          <a:p>
            <a:pPr marL="171450" indent="-171450">
              <a:buFont typeface="Arial" panose="020B0604020202020204" pitchFamily="34" charset="0"/>
              <a:buChar char="•"/>
            </a:pPr>
            <a:endParaRPr lang="en-US" sz="1200" dirty="0">
              <a:solidFill>
                <a:schemeClr val="hlink"/>
              </a:solidFill>
              <a:uFill>
                <a:noFill/>
              </a:uFill>
            </a:endParaRP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EB627F02-52F4-1604-DDA0-495AC26E167A}"/>
              </a:ext>
            </a:extLst>
          </p:cNvPr>
          <p:cNvSpPr txBox="1">
            <a:spLocks noGrp="1"/>
          </p:cNvSpPr>
          <p:nvPr>
            <p:ph type="title"/>
          </p:nvPr>
        </p:nvSpPr>
        <p:spPr>
          <a:xfrm>
            <a:off x="441755" y="584338"/>
            <a:ext cx="698151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2: Character creator</a:t>
            </a:r>
            <a:endParaRPr sz="2000" dirty="0"/>
          </a:p>
        </p:txBody>
      </p:sp>
      <p:grpSp>
        <p:nvGrpSpPr>
          <p:cNvPr id="3435" name="Google Shape;3435;p63">
            <a:extLst>
              <a:ext uri="{FF2B5EF4-FFF2-40B4-BE49-F238E27FC236}">
                <a16:creationId xmlns:a16="http://schemas.microsoft.com/office/drawing/2014/main" id="{9081EEED-C143-6CE4-9868-7537A0974F27}"/>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22765C96-5281-1021-4962-C3F88AD6AF2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96DC9A4F-F99F-BA03-B25E-E8F166B70F3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B769E8AC-DCD1-EFEF-6313-357B5FB25B3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7BB997AD-963F-2F74-AFB2-9410BD0D1BF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874B25DD-FF84-225B-E282-54FF47DE3BE6}"/>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62332C29-01F8-7EF1-F1F1-C306BD1E0B3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1A28AA91-E6D4-3340-03D1-93BEE5EC169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CB08AFD9-CBBE-1F2B-92FD-FEE4387D8AF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496B76D5-C626-F6A9-A924-4CBF53588C4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2E34ABD0-ED01-FE67-5996-A8A2E0D6D42C}"/>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EE5BE10A-EED8-A9D3-4095-3E198BAFD2B8}"/>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DDDE5496-843A-9514-74B6-166E9414B1B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CE747261-85C0-A8DF-2439-713265302C02}"/>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FD8F9210-E97B-66C4-358D-D8D3E57AD8B7}"/>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AD65C20D-033E-8B3C-4C45-6DE352C37ACA}"/>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6A622666-6345-D0AA-17D3-DF453EFEC7DD}"/>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83E96DCB-5663-E29B-F2CD-24E636C3109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E66DEB49-EAFD-630F-70D6-6355CD72140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A2512925-400F-9346-5959-7F6A94BCBD8A}"/>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95031F2D-8230-7CC8-65C8-0D820504B1C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A55F742A-4C2E-AA12-5F6A-229C3ADA12D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054BBBC1-653B-2442-4049-62F9BE648F20}"/>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8C087B85-CF49-7E58-CAFD-A432BE2F5827}"/>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17655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75775578-8478-C5BC-2140-48998BD7E318}"/>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37AEDD69-47C2-C24B-6BC3-B8A1183EEB2E}"/>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Full screen dialogue that displays the start to the storyline.</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Text on screen.</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Simple presentation of the prologue of the story.</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75EE4438-97B9-F99C-73CD-02D66697ABDC}"/>
              </a:ext>
            </a:extLst>
          </p:cNvPr>
          <p:cNvSpPr txBox="1">
            <a:spLocks noGrp="1"/>
          </p:cNvSpPr>
          <p:nvPr>
            <p:ph type="title"/>
          </p:nvPr>
        </p:nvSpPr>
        <p:spPr>
          <a:xfrm>
            <a:off x="441754" y="584338"/>
            <a:ext cx="7014761"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3: Prologue to game</a:t>
            </a:r>
            <a:endParaRPr sz="2000" dirty="0"/>
          </a:p>
        </p:txBody>
      </p:sp>
      <p:grpSp>
        <p:nvGrpSpPr>
          <p:cNvPr id="3435" name="Google Shape;3435;p63">
            <a:extLst>
              <a:ext uri="{FF2B5EF4-FFF2-40B4-BE49-F238E27FC236}">
                <a16:creationId xmlns:a16="http://schemas.microsoft.com/office/drawing/2014/main" id="{AE7C895C-F743-A5DD-AAF2-38F11F7CCB02}"/>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C357FAC8-21D0-30E9-9551-36B7DFAB8840}"/>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8ECF0977-6CBD-B107-3D99-D93C161CAD1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C19266A7-9C1C-D8EB-92E9-B4934C60C2D4}"/>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4342F0C2-E363-4B07-A1DA-70E0AE1065C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C8B1F128-1005-35EE-7E61-DD82E58A097E}"/>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EA0C56A6-56DB-9A9F-E9B9-DABF48955B2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E5A4C7A2-3F39-54FA-9125-59336D82FDA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C8E41442-9452-F356-0DC4-231B39FB667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A653A7A9-8D84-FDAD-DD5D-3402C2223A86}"/>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5DE2252D-A7CD-4B24-9C8B-889698E91EA3}"/>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A3EBE716-B6EB-98AA-396A-B0C9947B8D47}"/>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74B6050E-317B-FEF5-D092-1DEC17BE680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CFD78E9C-546B-E0B2-3BF0-74E34F991385}"/>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D973D796-788E-192F-AEE8-9CE783AF31A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A2CB6067-35D1-4806-365F-B3FAE0EE0772}"/>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3AD82C1C-AF87-85DA-3D04-85E981C7CFF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1713A5A2-81B2-5254-B46A-F3EC44D99745}"/>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094D12F5-9C73-461C-046B-845D5C9B6D6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617C1125-511C-EFB3-CB83-89914D9471C9}"/>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1E90121B-C7DD-8ED8-59D4-E67A01E2BD1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EE9D3A82-D64B-ED7A-02BF-E5CC852EB563}"/>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79A50EED-C0C8-DE4E-5638-D08CD75899F7}"/>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E11ABE11-2C19-C943-CB8E-AE0A8079336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777528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C57EAFE1-7593-B37A-3E5B-5DE316F74C81}"/>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15290C0C-F4EF-0B57-1996-18EB590975CE}"/>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Navigation and combat controls are shown on screen and a direction is given to the first NPC encounter.</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Text and arrows written on the ground.</a:t>
            </a:r>
          </a:p>
          <a:p>
            <a:pPr marL="171450" indent="-171450">
              <a:buFont typeface="Arial" panose="020B0604020202020204" pitchFamily="34" charset="0"/>
              <a:buChar char="•"/>
            </a:pPr>
            <a:r>
              <a:rPr lang="en-US" sz="1200" dirty="0">
                <a:solidFill>
                  <a:schemeClr val="hlink"/>
                </a:solidFill>
                <a:uFill>
                  <a:noFill/>
                </a:uFill>
              </a:rPr>
              <a:t>Dialogue boxes had with the tutorial NPC.</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The first encounter is designed to demonstrate combat to the player before they move on.</a:t>
            </a:r>
          </a:p>
          <a:p>
            <a:pPr marL="171450" indent="-171450">
              <a:buFont typeface="Arial" panose="020B0604020202020204" pitchFamily="34" charset="0"/>
              <a:buChar char="•"/>
            </a:pPr>
            <a:r>
              <a:rPr lang="en-US" sz="1200" dirty="0">
                <a:solidFill>
                  <a:schemeClr val="hlink"/>
                </a:solidFill>
                <a:uFill>
                  <a:noFill/>
                </a:uFill>
              </a:rPr>
              <a:t>All levels from this point onward can be returned to at will.</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822BCA1F-ACF1-F5B9-867E-510566A589D9}"/>
              </a:ext>
            </a:extLst>
          </p:cNvPr>
          <p:cNvSpPr txBox="1">
            <a:spLocks noGrp="1"/>
          </p:cNvSpPr>
          <p:nvPr>
            <p:ph type="title"/>
          </p:nvPr>
        </p:nvSpPr>
        <p:spPr>
          <a:xfrm>
            <a:off x="441755" y="584338"/>
            <a:ext cx="7147764"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4:Load tutorial scene</a:t>
            </a:r>
            <a:endParaRPr sz="2000" dirty="0"/>
          </a:p>
        </p:txBody>
      </p:sp>
      <p:grpSp>
        <p:nvGrpSpPr>
          <p:cNvPr id="3435" name="Google Shape;3435;p63">
            <a:extLst>
              <a:ext uri="{FF2B5EF4-FFF2-40B4-BE49-F238E27FC236}">
                <a16:creationId xmlns:a16="http://schemas.microsoft.com/office/drawing/2014/main" id="{482EBE86-1F85-30E1-BC68-BA0EAAA1FD54}"/>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B5847910-8994-D047-EAAC-651660CDCA1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BF59CBF3-9F90-1A2B-91CD-4B53D175440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C7039108-EFB1-6D8E-EC89-B594F7D57F3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9EBA7723-563E-6BA0-D81D-4631AAB8E03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17CFB446-110C-E092-25B5-2EC34C4EFABD}"/>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A9C4832D-D5A3-DDB0-9D11-D89E055E4CA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C73665A9-476C-CB78-6EDB-67F2F0B8ADC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21677595-E882-4474-2EC7-171F3F2DD21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19AA1569-EDE8-0166-DC94-89569C409C4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04EC4428-6DED-0FE4-5111-FA2D0E7353A5}"/>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CA82F898-8EE8-7162-50D1-65F50F24283E}"/>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9EB3106D-C9DF-38AE-7772-2A57360121C1}"/>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9DCD11CB-19E7-6322-F580-3B8FDC95C260}"/>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3F628672-F13E-D51B-8640-BA1C3389012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C2C4AD75-5FD3-47C8-7751-94BC9682D834}"/>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D5408294-FD88-0139-6FC3-C612CD503E78}"/>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A9844BF5-D926-654F-D25C-0C0C7BC6C95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362038D7-3923-B53F-49EC-FDEA1EB0B40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5B8EC88A-1555-1D47-9242-3F99AA2CE3F5}"/>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47AB0B5B-8EB1-1645-57AB-0DB65B742B75}"/>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8DB9055F-FEFE-B14F-D528-D0B53397A0CF}"/>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EACB2328-26C4-8532-09C8-0242AEB82BA1}"/>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358CC13A-126B-DD2D-87AD-A09FB844A709}"/>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53056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9ADA54D0-777D-63F6-5C32-204FB7CDF65C}"/>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872A45E6-84FD-00E6-720F-5CD212240B8D}"/>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Moving through the passageway allows the player to enter the next area.</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Exploring this area will reveal the next NPCs</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Multiple NPCs will be available for dialogue interactions.</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Several of these NPCs will be able to provide clues to the player.</a:t>
            </a:r>
          </a:p>
          <a:p>
            <a:pPr marL="171450" indent="-171450">
              <a:buFont typeface="Arial" panose="020B0604020202020204" pitchFamily="34" charset="0"/>
              <a:buChar char="•"/>
            </a:pPr>
            <a:r>
              <a:rPr lang="en-US" sz="1200" dirty="0">
                <a:solidFill>
                  <a:schemeClr val="hlink"/>
                </a:solidFill>
                <a:uFill>
                  <a:noFill/>
                </a:uFill>
              </a:rPr>
              <a:t>These clues may not be obvious and must be read from the text.</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E9B785D7-7CCC-456B-9115-D6CADFF52ED5}"/>
              </a:ext>
            </a:extLst>
          </p:cNvPr>
          <p:cNvSpPr txBox="1">
            <a:spLocks noGrp="1"/>
          </p:cNvSpPr>
          <p:nvPr>
            <p:ph type="title"/>
          </p:nvPr>
        </p:nvSpPr>
        <p:spPr>
          <a:xfrm>
            <a:off x="441755" y="584338"/>
            <a:ext cx="7023074"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5: Load forest scene</a:t>
            </a:r>
            <a:endParaRPr sz="2000" dirty="0"/>
          </a:p>
        </p:txBody>
      </p:sp>
      <p:grpSp>
        <p:nvGrpSpPr>
          <p:cNvPr id="3435" name="Google Shape;3435;p63">
            <a:extLst>
              <a:ext uri="{FF2B5EF4-FFF2-40B4-BE49-F238E27FC236}">
                <a16:creationId xmlns:a16="http://schemas.microsoft.com/office/drawing/2014/main" id="{21ABE46D-B53B-0659-7D33-C30C03718DEE}"/>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63F3C04B-DFF2-6883-2369-CE96DAD5FD8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84D86C30-6BD1-A7A5-4F46-2FA5B384FC5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B47D83D5-45B3-E26C-FA8C-73C8028D029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1E8CF5EA-83DF-D923-D5F4-7E39C6BFD07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05E66FB5-1272-9AFA-E384-D03820F54C7F}"/>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1AB5973B-2291-AE50-EC13-C88247F7F96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4F4E2B26-7A1F-3804-DF6D-67D18556B8D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A73B7C83-2AE3-4766-6A57-A564114C804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84315253-A5A9-0788-E1CC-20B903F987B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C28FFE54-52FE-A443-4999-6558910E459E}"/>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BE4736AF-2FF8-E222-5F53-3B10C3410D5E}"/>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410FD256-4A6D-95A6-C8DB-3CE703F886B8}"/>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ADCEF126-1E61-FDD1-7DC3-E6548E225443}"/>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00A9FBB7-FE0A-421D-C366-1A241E94DA5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E8F87D73-5F37-C750-93D6-95A1F7F0BC64}"/>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FDF41826-1CD8-AA7F-1DA4-6B3531E0D96C}"/>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9FEEBBEC-1899-F7B5-AC50-701171E750B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50C5D40B-AE39-228A-20F1-CB8A9A8246E3}"/>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1A639443-0B16-76AE-3B74-4E688DE39852}"/>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E2F8D5B3-802A-ED95-44EA-D2158E310D9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6740B53B-F347-6E30-D383-E89275A93D2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294896C4-EB97-1119-BD7E-5C472B53320A}"/>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956A8350-CDB5-91C0-8B3D-A50AA95A7A89}"/>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82697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1D87780B-B939-6099-AE57-837ED60103BF}"/>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5DFEDA7A-08BC-994B-1FDC-B9A0E46D4C99}"/>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Navigation through the forest and around the lake to find additional NPCs.</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Interacting with the NPCs placed around the lake.</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The lake will have thematic NPCs that fit the setting.</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73EB2A72-FBDE-E8A0-974A-C947729BB709}"/>
              </a:ext>
            </a:extLst>
          </p:cNvPr>
          <p:cNvSpPr txBox="1">
            <a:spLocks noGrp="1"/>
          </p:cNvSpPr>
          <p:nvPr>
            <p:ph type="title"/>
          </p:nvPr>
        </p:nvSpPr>
        <p:spPr>
          <a:xfrm>
            <a:off x="441755" y="584338"/>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6: Load lake scene</a:t>
            </a:r>
            <a:endParaRPr sz="2000" dirty="0"/>
          </a:p>
        </p:txBody>
      </p:sp>
      <p:grpSp>
        <p:nvGrpSpPr>
          <p:cNvPr id="3435" name="Google Shape;3435;p63">
            <a:extLst>
              <a:ext uri="{FF2B5EF4-FFF2-40B4-BE49-F238E27FC236}">
                <a16:creationId xmlns:a16="http://schemas.microsoft.com/office/drawing/2014/main" id="{B90D78DA-40DF-2D95-F56E-C9CC79E1EE8C}"/>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9C1BDC2D-0FB6-ECAC-DC56-BC621B51E53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FA504A3E-5E7F-E2BA-466F-6A20A5094EE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16CDE61D-EDC2-59CB-F938-790E045F425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DC9D47F3-CE0F-0C94-9AA4-39D3328E314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BB8F2958-7B5B-19E1-AA59-BD741BBA8EAA}"/>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B450F3CE-A4C4-F3B4-D623-F5949008F5E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F8672CE9-64D4-528B-2B84-4021F4EEC7A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32F6B7AF-3C53-9D0F-170A-DABCEA270A4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E28BB5ED-1E96-0AB4-2E5C-8619AE5C74C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8E8B6368-B816-63A4-9681-BD6BFECEC126}"/>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AA4A00E4-FE69-F0B5-18F5-387EE306702B}"/>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BE152625-994E-2AAA-DD95-E494DBB5824F}"/>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B2B7EBE4-C4D2-9FB3-907B-4C9442184EB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2110D1F7-ABF0-AE80-3CBF-17B8B795C20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3CB461B6-14E2-B932-25FF-DC3A7AF32FC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96587475-6A6C-2315-C4EF-6824049FF650}"/>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BAC3E5E7-553F-1713-FD51-19DEC20CE1F5}"/>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AC7A4680-0018-36A6-434A-CB6B8D284180}"/>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7CE67D1D-B684-858C-034C-D4AA9C8B7E73}"/>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3D0031E1-D819-B7DD-99B8-2407D543BC0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365F6DC5-0484-75DA-4A63-2DED21E685B8}"/>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65F33CB9-8C26-DA82-0897-B8ED17C04359}"/>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457E9808-6E6E-864D-0D04-F6BC001F703E}"/>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146356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1B3AA83D-CD96-D7C4-8356-47A30EEAB5DD}"/>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F4528A01-D209-276A-2E6D-347284021D91}"/>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An isolated area with only one NPC.</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Speaking with the NPC about his task in the forest.</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Finding this location creates a dead end in the forest for exploration.</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288EBBE4-A3AF-BC35-6866-A620615C1586}"/>
              </a:ext>
            </a:extLst>
          </p:cNvPr>
          <p:cNvSpPr txBox="1">
            <a:spLocks noGrp="1"/>
          </p:cNvSpPr>
          <p:nvPr>
            <p:ph type="title"/>
          </p:nvPr>
        </p:nvSpPr>
        <p:spPr>
          <a:xfrm>
            <a:off x="441755" y="584338"/>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7: Load Lumberyard</a:t>
            </a:r>
            <a:endParaRPr sz="2000" dirty="0"/>
          </a:p>
        </p:txBody>
      </p:sp>
      <p:grpSp>
        <p:nvGrpSpPr>
          <p:cNvPr id="3435" name="Google Shape;3435;p63">
            <a:extLst>
              <a:ext uri="{FF2B5EF4-FFF2-40B4-BE49-F238E27FC236}">
                <a16:creationId xmlns:a16="http://schemas.microsoft.com/office/drawing/2014/main" id="{E82631A5-B757-B38F-00AD-B21916D88D05}"/>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240294E3-AD7C-9736-63C4-9A515CBB883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56C6687A-25E5-3663-F5F9-94E5DFAC3DE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C69F0E95-2F23-B1B1-EFF3-85A2EE6B167E}"/>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297CC560-395C-1121-D544-038F04BECB4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01B5130D-A11C-2A4D-A811-6873455A56EC}"/>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4D75E370-6ED8-825E-BB50-87F1556E8D8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EB421CBB-09BA-D5A0-62C6-B14B9D16779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E9059795-975B-7CBD-845C-BF7717192CAB}"/>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1C56F501-68A2-D0B2-78E5-126A880A14B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5944906B-3657-D212-4AA4-4C8A7E64E593}"/>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00E98375-29E3-C1F6-D352-E8337E2E918F}"/>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E47A6170-DB56-9C4D-F70F-572BC828D50C}"/>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DC0CD2CD-864F-610A-3F4C-A13EA9D009CA}"/>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02975FDE-37A3-A7AC-D39B-EB8B02BAD2E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AE5AF487-F7BF-8991-7E02-D1ED35FD40AB}"/>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DDE34A93-C91C-9255-4B77-BF1A1EAE9B5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238CF03A-6CBF-926D-DE41-FAAC38E9EFC8}"/>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62DA57DF-9654-3EBF-B3E9-EFD72451A966}"/>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005C8005-3E1C-03C7-1748-76223A207BC3}"/>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814BF518-4CC7-D787-F38E-D21D823B82E8}"/>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88FB2802-07B0-34BA-126A-207030BA9C7F}"/>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2ECD43CC-D012-96F5-B127-6219BBCB5425}"/>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205B841C-0F12-0436-74CF-AE72CF79F771}"/>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605787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660BA1C3-4128-4D6B-5B1D-9B0BD5C785BE}"/>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57C13FB6-159F-DDA1-F21D-4B7DE393A6DA}"/>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Full screen dialogue box appears after win conditions are met.</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Text on screen that explains ending achieved by the player.</a:t>
            </a:r>
            <a:endParaRPr lang="en" sz="1200" dirty="0">
              <a:latin typeface="Press Start 2P"/>
            </a:endParaRP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Three possible endings are planned depending on what has been achieved.</a:t>
            </a: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B135578D-CA0D-898C-A1D3-98B4299283DD}"/>
              </a:ext>
            </a:extLst>
          </p:cNvPr>
          <p:cNvSpPr txBox="1">
            <a:spLocks noGrp="1"/>
          </p:cNvSpPr>
          <p:nvPr>
            <p:ph type="title"/>
          </p:nvPr>
        </p:nvSpPr>
        <p:spPr>
          <a:xfrm>
            <a:off x="441755" y="584338"/>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8: Victory screens</a:t>
            </a:r>
            <a:endParaRPr sz="2000" dirty="0"/>
          </a:p>
        </p:txBody>
      </p:sp>
      <p:grpSp>
        <p:nvGrpSpPr>
          <p:cNvPr id="3435" name="Google Shape;3435;p63">
            <a:extLst>
              <a:ext uri="{FF2B5EF4-FFF2-40B4-BE49-F238E27FC236}">
                <a16:creationId xmlns:a16="http://schemas.microsoft.com/office/drawing/2014/main" id="{E63467AE-36AB-76A9-5556-F44CC3ED0410}"/>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47E03C94-361B-CAC3-9407-10988273CE7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09C76A3E-5AAD-E64A-64D1-ECCB2150E15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5401E684-384E-9A04-BC34-D09D4001062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4C69586C-0059-A0A9-69F1-70A1A5BC0F9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A1DC2082-C9E7-35E1-1F2C-3EEAA2B62CC9}"/>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FF4A9502-5CBF-9811-7716-549A13FC0F6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76113C5A-8A4E-A63E-347A-97E4A5361EC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EADCFDA3-F471-BC7C-4EA7-3B5FD60F4818}"/>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FF5E0981-8903-513D-8B88-CE7403F86C8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4624508F-08B6-7BB2-C4F0-65D31DDC5E85}"/>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23FB0369-B363-AE71-0E12-20E77BA91CFE}"/>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0C955900-A164-367E-BD47-08744686424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D760BE8E-E68F-E85E-B717-F2571F9AD5A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BB13828F-2084-A98C-4DA2-7FCF5BB5BF56}"/>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147154E1-8F57-C275-AA40-278A6D271B53}"/>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D35898A1-8D09-41C0-7049-28486DFFB5C1}"/>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753ADD58-7B75-D92C-7B14-BE680D72DFE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E378442B-E932-05B6-6C5A-0C6545B8A48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7F6F087E-4B63-8033-27FB-5E73D561DE91}"/>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2698F4B4-5810-E108-B281-8F78D55AF256}"/>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110CAD9E-B840-48D7-624B-584D2AD1FAA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1C65849B-267A-0D14-762B-B50152F9E9A4}"/>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716BD8F5-6447-FE2B-8167-BF4BFCF2CEF3}"/>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099757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BFE2F3CD-4214-800B-315B-41F363385967}"/>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151EBAA2-0957-EEEC-E540-74A440AE4CD7}"/>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2BFC5C3-ACFD-84A1-0B3D-D85131835CB9}"/>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A9487955-01F0-1799-C6CA-6507113D46A5}"/>
              </a:ext>
            </a:extLst>
          </p:cNvPr>
          <p:cNvSpPr txBox="1">
            <a:spLocks noGrp="1"/>
          </p:cNvSpPr>
          <p:nvPr>
            <p:ph type="title"/>
          </p:nvPr>
        </p:nvSpPr>
        <p:spPr>
          <a:xfrm>
            <a:off x="821528" y="2728275"/>
            <a:ext cx="5394545"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chemeClr val="accent3">
                    <a:lumMod val="10000"/>
                  </a:schemeClr>
                </a:solidFill>
              </a:rPr>
              <a:t>Data Flow Diagrams</a:t>
            </a:r>
          </a:p>
        </p:txBody>
      </p:sp>
      <p:sp>
        <p:nvSpPr>
          <p:cNvPr id="1759" name="Google Shape;1759;p33">
            <a:extLst>
              <a:ext uri="{FF2B5EF4-FFF2-40B4-BE49-F238E27FC236}">
                <a16:creationId xmlns:a16="http://schemas.microsoft.com/office/drawing/2014/main" id="{2211A46C-B3B1-11F0-631C-81231008D01F}"/>
              </a:ext>
            </a:extLst>
          </p:cNvPr>
          <p:cNvSpPr txBox="1">
            <a:spLocks noGrp="1"/>
          </p:cNvSpPr>
          <p:nvPr>
            <p:ph type="subTitle" idx="1"/>
          </p:nvPr>
        </p:nvSpPr>
        <p:spPr>
          <a:xfrm>
            <a:off x="821528" y="4043315"/>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dirty="0"/>
              <a:t>You could enter a subtitle here if you need it</a:t>
            </a:r>
            <a:endParaRPr dirty="0"/>
          </a:p>
        </p:txBody>
      </p:sp>
      <p:sp>
        <p:nvSpPr>
          <p:cNvPr id="1760" name="Google Shape;1760;p33">
            <a:extLst>
              <a:ext uri="{FF2B5EF4-FFF2-40B4-BE49-F238E27FC236}">
                <a16:creationId xmlns:a16="http://schemas.microsoft.com/office/drawing/2014/main" id="{5A066C3C-39CC-F7C1-860A-9EA5A6F3138F}"/>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04</a:t>
            </a:r>
            <a:endParaRPr dirty="0"/>
          </a:p>
        </p:txBody>
      </p:sp>
      <p:grpSp>
        <p:nvGrpSpPr>
          <p:cNvPr id="1761" name="Google Shape;1761;p33">
            <a:extLst>
              <a:ext uri="{FF2B5EF4-FFF2-40B4-BE49-F238E27FC236}">
                <a16:creationId xmlns:a16="http://schemas.microsoft.com/office/drawing/2014/main" id="{0B5FA613-DA88-C04D-8FF1-AEF566681467}"/>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B3CD3DA9-5AA4-80D7-7E1C-7280DA0AE5E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10385DBD-A944-5C8E-FFBB-EB716066D1A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EE27E4F1-E0D2-7477-26DB-178C69ADD3FE}"/>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EB56C4AF-0D10-B899-B2A7-FB3AE7E7538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81236ECA-A007-93F0-A355-E32E15872946}"/>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253898F0-2CE7-851D-F43A-182BCC06667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B50F76FF-D202-958D-20A9-A30826506AC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ED570D3B-4D51-938E-D7A9-7C0AD764A42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CA5DF7AD-7263-5B63-DDE4-8CDF7DECF0E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975F99DB-2C69-0883-D575-F5A9987115D3}"/>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3B9ABBE8-4ED3-1DB9-FA30-A6B35D7B2DE9}"/>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6219392E-058D-DACA-234F-356223A650F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01360BCC-8196-0BD3-BD09-EE772E98B15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64DFBA50-A847-6AB5-9EDB-CA87C0BE4BD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E88F18D8-0280-C983-830B-4A798BAF1EE8}"/>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A20B7F65-ACAF-3B47-B90D-2A73A607C295}"/>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B33DE37D-8A57-CBA0-E83D-1399B5B077AA}"/>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812466DE-4ED2-789C-0D2B-0D758345856C}"/>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2CEE2B77-DC54-AD1D-8C14-D0481004AE48}"/>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26118A6B-845A-D0A7-792D-773A20C7246C}"/>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7B4A7AF1-CA87-354E-A121-23DDFEAFFFD5}"/>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302EEACB-4075-9EE5-A3FB-D26521BDD51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388162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4"/>
        <p:cNvGrpSpPr/>
        <p:nvPr/>
      </p:nvGrpSpPr>
      <p:grpSpPr>
        <a:xfrm>
          <a:off x="0" y="0"/>
          <a:ext cx="0" cy="0"/>
          <a:chOff x="0" y="0"/>
          <a:chExt cx="0" cy="0"/>
        </a:xfrm>
      </p:grpSpPr>
      <p:sp>
        <p:nvSpPr>
          <p:cNvPr id="2785" name="Google Shape;2785;p51"/>
          <p:cNvSpPr txBox="1">
            <a:spLocks noGrp="1"/>
          </p:cNvSpPr>
          <p:nvPr>
            <p:ph type="title"/>
          </p:nvPr>
        </p:nvSpPr>
        <p:spPr>
          <a:xfrm>
            <a:off x="720000" y="778450"/>
            <a:ext cx="4896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CONTEXT</a:t>
            </a:r>
            <a:r>
              <a:rPr lang="zh-CN" altLang="en-US" dirty="0"/>
              <a:t> </a:t>
            </a:r>
            <a:r>
              <a:rPr lang="en-US" altLang="zh-CN" dirty="0"/>
              <a:t>DIAGRAM</a:t>
            </a:r>
            <a:endParaRPr dirty="0"/>
          </a:p>
        </p:txBody>
      </p:sp>
      <p:grpSp>
        <p:nvGrpSpPr>
          <p:cNvPr id="2789" name="Google Shape;2789;p51"/>
          <p:cNvGrpSpPr/>
          <p:nvPr/>
        </p:nvGrpSpPr>
        <p:grpSpPr>
          <a:xfrm>
            <a:off x="8280450" y="1473987"/>
            <a:ext cx="406500" cy="322800"/>
            <a:chOff x="8280450" y="1473987"/>
            <a:chExt cx="406500" cy="322800"/>
          </a:xfrm>
        </p:grpSpPr>
        <p:sp>
          <p:nvSpPr>
            <p:cNvPr id="2790" name="Google Shape;2790;p51">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p:cNvGrpSpPr/>
          <p:nvPr/>
        </p:nvGrpSpPr>
        <p:grpSpPr>
          <a:xfrm>
            <a:off x="8280450" y="3346713"/>
            <a:ext cx="406500" cy="322800"/>
            <a:chOff x="8280450" y="1473987"/>
            <a:chExt cx="406500" cy="322800"/>
          </a:xfrm>
        </p:grpSpPr>
        <p:sp>
          <p:nvSpPr>
            <p:cNvPr id="2795" name="Google Shape;2795;p51">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p:cNvGrpSpPr/>
          <p:nvPr/>
        </p:nvGrpSpPr>
        <p:grpSpPr>
          <a:xfrm>
            <a:off x="8065601" y="2153651"/>
            <a:ext cx="836197" cy="836197"/>
            <a:chOff x="8065601" y="2153651"/>
            <a:chExt cx="836197" cy="836197"/>
          </a:xfrm>
        </p:grpSpPr>
        <p:grpSp>
          <p:nvGrpSpPr>
            <p:cNvPr id="2800" name="Google Shape;2800;p51"/>
            <p:cNvGrpSpPr/>
            <p:nvPr/>
          </p:nvGrpSpPr>
          <p:grpSpPr>
            <a:xfrm>
              <a:off x="8065601" y="2153651"/>
              <a:ext cx="836197" cy="836197"/>
              <a:chOff x="1956755" y="2080370"/>
              <a:chExt cx="724106" cy="724106"/>
            </a:xfrm>
          </p:grpSpPr>
          <p:sp>
            <p:nvSpPr>
              <p:cNvPr id="2801" name="Google Shape;2801;p51"/>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p:cNvGrpSpPr/>
            <p:nvPr/>
          </p:nvGrpSpPr>
          <p:grpSpPr>
            <a:xfrm>
              <a:off x="8411245" y="2263375"/>
              <a:ext cx="133810" cy="611129"/>
              <a:chOff x="2246360" y="2134049"/>
              <a:chExt cx="133810" cy="611129"/>
            </a:xfrm>
          </p:grpSpPr>
          <p:sp>
            <p:nvSpPr>
              <p:cNvPr id="2809" name="Google Shape;2809;p51"/>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78A9B270-F617-F395-2A82-D51111F79C8E}"/>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button input&#10;&#10;AI-generated content may be incorrect.">
            <a:extLst>
              <a:ext uri="{FF2B5EF4-FFF2-40B4-BE49-F238E27FC236}">
                <a16:creationId xmlns:a16="http://schemas.microsoft.com/office/drawing/2014/main" id="{336B1417-FEE3-4216-56C4-1D698CC48D38}"/>
              </a:ext>
            </a:extLst>
          </p:cNvPr>
          <p:cNvPicPr>
            <a:picLocks noChangeAspect="1"/>
          </p:cNvPicPr>
          <p:nvPr/>
        </p:nvPicPr>
        <p:blipFill>
          <a:blip r:embed="rId5"/>
          <a:stretch>
            <a:fillRect/>
          </a:stretch>
        </p:blipFill>
        <p:spPr>
          <a:xfrm>
            <a:off x="1612671" y="1990693"/>
            <a:ext cx="4977158" cy="1998310"/>
          </a:xfrm>
          <a:prstGeom prst="rect">
            <a:avLst/>
          </a:prstGeom>
        </p:spPr>
      </p:pic>
    </p:spTree>
    <p:extLst>
      <p:ext uri="{BB962C8B-B14F-4D97-AF65-F5344CB8AC3E}">
        <p14:creationId xmlns:p14="http://schemas.microsoft.com/office/powerpoint/2010/main" val="160999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6115FDA7-6A67-D152-D603-8E7C12CBDF20}"/>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FF8ED377-3DE6-93DE-1579-CD569DCBB881}"/>
              </a:ext>
            </a:extLst>
          </p:cNvPr>
          <p:cNvSpPr txBox="1">
            <a:spLocks noGrp="1"/>
          </p:cNvSpPr>
          <p:nvPr>
            <p:ph type="title"/>
          </p:nvPr>
        </p:nvSpPr>
        <p:spPr>
          <a:xfrm>
            <a:off x="720000" y="778450"/>
            <a:ext cx="4896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DIAGRAM</a:t>
            </a:r>
            <a:r>
              <a:rPr lang="zh-CN" altLang="en-US" dirty="0"/>
              <a:t> </a:t>
            </a:r>
            <a:r>
              <a:rPr lang="en-US" altLang="zh-CN" dirty="0"/>
              <a:t>0</a:t>
            </a:r>
            <a:endParaRPr dirty="0"/>
          </a:p>
        </p:txBody>
      </p:sp>
      <p:grpSp>
        <p:nvGrpSpPr>
          <p:cNvPr id="2789" name="Google Shape;2789;p51">
            <a:extLst>
              <a:ext uri="{FF2B5EF4-FFF2-40B4-BE49-F238E27FC236}">
                <a16:creationId xmlns:a16="http://schemas.microsoft.com/office/drawing/2014/main" id="{6DBBF81B-F99D-C9CF-82C6-228972186831}"/>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AAE085A7-8C8F-9702-EAC8-A43DEA4F71CA}"/>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DB1BC251-C681-DFA5-3A43-A12BE090B7D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B09C7A19-350C-C1AB-D84B-09E30FE4D8E9}"/>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CADCDA77-A02B-57E2-9204-859561A4007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11534E24-C9A1-9B6A-C2B3-72443938E97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B2F26BA3-EC9B-4B19-977A-4B10F354CBD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A463297F-3D30-AD53-E01E-A201248F369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BC73889A-C731-82F7-8787-6867E79759E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CF01C03D-B1BE-6EA4-3031-D0FDB912082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5531978D-2378-F579-27CA-741CA5358F47}"/>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654315F-17EA-057E-8769-7651A462EA14}"/>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4DE035D-C2FC-A26B-4788-BD5ED3BF179F}"/>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CA27CB46-3F80-0657-2EC3-52F7656AE37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343F98DA-7A4B-D868-9450-91E7375D058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BAE87D6B-AD19-6FA0-816C-6B3947E0D93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61F36135-C6EA-384B-8393-888C77AEEE52}"/>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ED480B56-E9C7-4A40-5B28-825FAF8C972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F2704FB-DC1A-0BEC-7C94-889D134B8A92}"/>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F5B37C8F-5BF9-4CC0-C6A8-4E8F8910E877}"/>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7461F913-F600-4557-4200-7C9855137D4A}"/>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D7144882-0431-62B0-9C0B-920CAA06ACC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CD9AB7FA-CAB8-080A-6839-9AFC7509F9BF}"/>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company&#10;&#10;AI-generated content may be incorrect.">
            <a:extLst>
              <a:ext uri="{FF2B5EF4-FFF2-40B4-BE49-F238E27FC236}">
                <a16:creationId xmlns:a16="http://schemas.microsoft.com/office/drawing/2014/main" id="{DB608FE2-9CF5-1B43-C209-F6636E523BF4}"/>
              </a:ext>
            </a:extLst>
          </p:cNvPr>
          <p:cNvPicPr>
            <a:picLocks noChangeAspect="1"/>
          </p:cNvPicPr>
          <p:nvPr/>
        </p:nvPicPr>
        <p:blipFill>
          <a:blip r:embed="rId5"/>
          <a:stretch>
            <a:fillRect/>
          </a:stretch>
        </p:blipFill>
        <p:spPr>
          <a:xfrm>
            <a:off x="1334935" y="1346272"/>
            <a:ext cx="5652298" cy="3287152"/>
          </a:xfrm>
          <a:prstGeom prst="rect">
            <a:avLst/>
          </a:prstGeom>
        </p:spPr>
      </p:pic>
    </p:spTree>
    <p:extLst>
      <p:ext uri="{BB962C8B-B14F-4D97-AF65-F5344CB8AC3E}">
        <p14:creationId xmlns:p14="http://schemas.microsoft.com/office/powerpoint/2010/main" val="29351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6"/>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DF5EF899-BCF2-A3CE-0A1F-155FD3CB1C63}"/>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lumMod val="10000"/>
                </a:schemeClr>
              </a:solidFill>
            </a:endParaRPr>
          </a:p>
        </p:txBody>
      </p:sp>
      <p:sp>
        <p:nvSpPr>
          <p:cNvPr id="1758" name="Google Shape;1758;p33"/>
          <p:cNvSpPr txBox="1">
            <a:spLocks noGrp="1"/>
          </p:cNvSpPr>
          <p:nvPr>
            <p:ph type="title"/>
          </p:nvPr>
        </p:nvSpPr>
        <p:spPr>
          <a:xfrm>
            <a:off x="821529" y="2728275"/>
            <a:ext cx="5967198"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lumMod val="10000"/>
                  </a:schemeClr>
                </a:solidFill>
              </a:rPr>
              <a:t>Game </a:t>
            </a:r>
            <a:r>
              <a:rPr lang="en-US" altLang="zh-CN" dirty="0">
                <a:solidFill>
                  <a:schemeClr val="accent3">
                    <a:lumMod val="10000"/>
                  </a:schemeClr>
                </a:solidFill>
              </a:rPr>
              <a:t>Story</a:t>
            </a:r>
            <a:endParaRPr lang="en-US" dirty="0">
              <a:solidFill>
                <a:schemeClr val="accent3">
                  <a:lumMod val="10000"/>
                </a:schemeClr>
              </a:solidFill>
            </a:endParaRPr>
          </a:p>
        </p:txBody>
      </p:sp>
      <p:sp>
        <p:nvSpPr>
          <p:cNvPr id="1759" name="Google Shape;1759;p33"/>
          <p:cNvSpPr txBox="1">
            <a:spLocks noGrp="1"/>
          </p:cNvSpPr>
          <p:nvPr>
            <p:ph type="subTitle" idx="1"/>
          </p:nvPr>
        </p:nvSpPr>
        <p:spPr>
          <a:xfrm>
            <a:off x="821525" y="3715424"/>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01</a:t>
            </a:r>
            <a:endParaRPr dirty="0"/>
          </a:p>
        </p:txBody>
      </p:sp>
      <p:grpSp>
        <p:nvGrpSpPr>
          <p:cNvPr id="1761" name="Google Shape;1761;p33"/>
          <p:cNvGrpSpPr/>
          <p:nvPr/>
        </p:nvGrpSpPr>
        <p:grpSpPr>
          <a:xfrm>
            <a:off x="8280450" y="1473987"/>
            <a:ext cx="406500" cy="322800"/>
            <a:chOff x="8280450" y="1473987"/>
            <a:chExt cx="406500" cy="322800"/>
          </a:xfrm>
        </p:grpSpPr>
        <p:sp>
          <p:nvSpPr>
            <p:cNvPr id="1762" name="Google Shape;1762;p33">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p:cNvGrpSpPr/>
          <p:nvPr/>
        </p:nvGrpSpPr>
        <p:grpSpPr>
          <a:xfrm>
            <a:off x="8280450" y="3346713"/>
            <a:ext cx="406500" cy="322800"/>
            <a:chOff x="8280450" y="1473987"/>
            <a:chExt cx="406500" cy="322800"/>
          </a:xfrm>
        </p:grpSpPr>
        <p:sp>
          <p:nvSpPr>
            <p:cNvPr id="1767" name="Google Shape;1767;p33">
              <a:hlinkClick r:id="rId4"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p:cNvGrpSpPr/>
          <p:nvPr/>
        </p:nvGrpSpPr>
        <p:grpSpPr>
          <a:xfrm>
            <a:off x="8065601" y="2153651"/>
            <a:ext cx="836197" cy="836197"/>
            <a:chOff x="8065601" y="2153651"/>
            <a:chExt cx="836197" cy="836197"/>
          </a:xfrm>
        </p:grpSpPr>
        <p:grpSp>
          <p:nvGrpSpPr>
            <p:cNvPr id="1772" name="Google Shape;1772;p33"/>
            <p:cNvGrpSpPr/>
            <p:nvPr/>
          </p:nvGrpSpPr>
          <p:grpSpPr>
            <a:xfrm>
              <a:off x="8065601" y="2153651"/>
              <a:ext cx="836197" cy="836197"/>
              <a:chOff x="1956755" y="2080370"/>
              <a:chExt cx="724106" cy="724106"/>
            </a:xfrm>
          </p:grpSpPr>
          <p:sp>
            <p:nvSpPr>
              <p:cNvPr id="1773" name="Google Shape;1773;p33"/>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p:cNvGrpSpPr/>
            <p:nvPr/>
          </p:nvGrpSpPr>
          <p:grpSpPr>
            <a:xfrm>
              <a:off x="8411245" y="2263375"/>
              <a:ext cx="133810" cy="611129"/>
              <a:chOff x="2246360" y="2134049"/>
              <a:chExt cx="133810" cy="611129"/>
            </a:xfrm>
          </p:grpSpPr>
          <p:sp>
            <p:nvSpPr>
              <p:cNvPr id="1781" name="Google Shape;1781;p33"/>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9988BF76-4FEB-562D-67DF-72F35B9AEB09}"/>
              </a:ext>
            </a:extLst>
          </p:cNvPr>
          <p:cNvPicPr>
            <a:picLocks noChangeAspect="1"/>
          </p:cNvPicPr>
          <p:nvPr/>
        </p:nvPicPr>
        <p:blipFill>
          <a:blip r:embed="rId5"/>
          <a:stretch>
            <a:fillRect/>
          </a:stretch>
        </p:blipFill>
        <p:spPr>
          <a:xfrm>
            <a:off x="7839679" y="-11479"/>
            <a:ext cx="1410752" cy="112860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4F911166-186E-2BA4-5F66-8433305857FE}"/>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6BE30C7B-5763-AC77-7DF9-2E834661CD3E}"/>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EFB8338-A3F8-E350-DB8B-08AA751E49FF}"/>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EAE636E3-7095-4A6D-91F3-0CB7DA800422}"/>
              </a:ext>
            </a:extLst>
          </p:cNvPr>
          <p:cNvSpPr txBox="1">
            <a:spLocks noGrp="1"/>
          </p:cNvSpPr>
          <p:nvPr>
            <p:ph type="title"/>
          </p:nvPr>
        </p:nvSpPr>
        <p:spPr>
          <a:xfrm>
            <a:off x="821528" y="2448875"/>
            <a:ext cx="5394545" cy="1508240"/>
          </a:xfrm>
          <a:prstGeom prst="rect">
            <a:avLst/>
          </a:prstGeom>
        </p:spPr>
        <p:txBody>
          <a:bodyPr spcFirstLastPara="1" wrap="square" lIns="91425" tIns="91425" rIns="91425" bIns="91425" anchor="ctr" anchorCtr="0">
            <a:noAutofit/>
          </a:bodyPr>
          <a:lstStyle/>
          <a:p>
            <a:r>
              <a:rPr lang="en-US" sz="4400" dirty="0">
                <a:solidFill>
                  <a:schemeClr val="accent3">
                    <a:lumMod val="10000"/>
                  </a:schemeClr>
                </a:solidFill>
              </a:rPr>
              <a:t>Global </a:t>
            </a:r>
            <a:r>
              <a:rPr lang="en-US" altLang="zh-CN" sz="4400" dirty="0">
                <a:solidFill>
                  <a:schemeClr val="accent3">
                    <a:lumMod val="10000"/>
                  </a:schemeClr>
                </a:solidFill>
              </a:rPr>
              <a:t>Use Case</a:t>
            </a:r>
            <a:endParaRPr lang="en-US" sz="4400" dirty="0">
              <a:solidFill>
                <a:schemeClr val="accent3">
                  <a:lumMod val="10000"/>
                </a:schemeClr>
              </a:solidFill>
            </a:endParaRPr>
          </a:p>
        </p:txBody>
      </p:sp>
      <p:sp>
        <p:nvSpPr>
          <p:cNvPr id="1759" name="Google Shape;1759;p33">
            <a:extLst>
              <a:ext uri="{FF2B5EF4-FFF2-40B4-BE49-F238E27FC236}">
                <a16:creationId xmlns:a16="http://schemas.microsoft.com/office/drawing/2014/main" id="{77941646-958C-A103-5993-DB8926C9976A}"/>
              </a:ext>
            </a:extLst>
          </p:cNvPr>
          <p:cNvSpPr txBox="1">
            <a:spLocks noGrp="1"/>
          </p:cNvSpPr>
          <p:nvPr>
            <p:ph type="subTitle" idx="1"/>
          </p:nvPr>
        </p:nvSpPr>
        <p:spPr>
          <a:xfrm>
            <a:off x="821528" y="4043315"/>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a:extLst>
              <a:ext uri="{FF2B5EF4-FFF2-40B4-BE49-F238E27FC236}">
                <a16:creationId xmlns:a16="http://schemas.microsoft.com/office/drawing/2014/main" id="{6EE13354-B958-F64A-7E24-D6C1719E6A98}"/>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05</a:t>
            </a:r>
            <a:endParaRPr dirty="0"/>
          </a:p>
        </p:txBody>
      </p:sp>
      <p:grpSp>
        <p:nvGrpSpPr>
          <p:cNvPr id="1761" name="Google Shape;1761;p33">
            <a:extLst>
              <a:ext uri="{FF2B5EF4-FFF2-40B4-BE49-F238E27FC236}">
                <a16:creationId xmlns:a16="http://schemas.microsoft.com/office/drawing/2014/main" id="{B822E21C-A1B7-DEBF-A119-DD08317BFD8B}"/>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142EAC84-8E88-6F57-1D69-8FA7B6641F1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C90EC139-33A1-0132-47A0-3294D06A81C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1CEA6F74-CA4F-72C3-3D63-9F4C6C9C8FE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16AFC222-5C31-FC00-F55B-E27685DFAA8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15B6407F-DDA5-87C5-7BA2-96DC3350FC9A}"/>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36545ABA-A74F-71CF-E124-D9F9238AA1D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E7D385B1-EC40-09C4-E514-7F08DDBB3A1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EE2C29EC-AEA4-256E-9599-CB7A628C9ED6}"/>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7309B07A-44C4-678E-CD9C-62C434B1E2C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004AB945-5602-BB7D-8C0F-B56F0C3B036B}"/>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35A691E6-9563-37D4-EDEE-4979C4BB7DAB}"/>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06CAEEC7-EAA0-252C-CB42-310C9DDD9973}"/>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6068F490-A23B-B7C0-5306-0FEC432BCEE7}"/>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B05580ED-D85E-9DD8-5B10-84B49B89D78B}"/>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2F43867E-6AF6-6B4C-F6FA-D6E5940D6271}"/>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5AD15518-8A0C-D02B-7DE9-15FBE80C7D23}"/>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9388B3A3-6B13-6431-1342-84052A1C345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837A626D-F31D-103F-9A54-8FECA6FC9E2C}"/>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CB00151A-739C-77CE-A541-19730B1BCE2D}"/>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BC9A7E4B-FCFA-421E-4180-5AD9868674A7}"/>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952508CE-D78A-4605-4337-F8450F212219}"/>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B39C2C8C-AAD6-8B3F-FF20-34A33AA3B8C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1725960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BDF2FE91-7D90-2617-B5D4-AAB86D8D7D81}"/>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715BAB16-2E2B-D093-9D5B-188A859C3A76}"/>
              </a:ext>
            </a:extLst>
          </p:cNvPr>
          <p:cNvSpPr txBox="1">
            <a:spLocks noGrp="1"/>
          </p:cNvSpPr>
          <p:nvPr>
            <p:ph type="title"/>
          </p:nvPr>
        </p:nvSpPr>
        <p:spPr>
          <a:xfrm>
            <a:off x="399960" y="455122"/>
            <a:ext cx="48966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GLOBAL</a:t>
            </a:r>
            <a:r>
              <a:rPr lang="zh-CN" altLang="en-US" dirty="0"/>
              <a:t> </a:t>
            </a:r>
            <a:r>
              <a:rPr lang="en-US" altLang="zh-CN" dirty="0"/>
              <a:t>USE</a:t>
            </a:r>
            <a:r>
              <a:rPr lang="zh-CN" altLang="en-US" dirty="0"/>
              <a:t> </a:t>
            </a:r>
            <a:r>
              <a:rPr lang="en-US" altLang="zh-CN" dirty="0"/>
              <a:t>CASE</a:t>
            </a:r>
            <a:endParaRPr dirty="0"/>
          </a:p>
        </p:txBody>
      </p:sp>
      <p:grpSp>
        <p:nvGrpSpPr>
          <p:cNvPr id="2789" name="Google Shape;2789;p51">
            <a:extLst>
              <a:ext uri="{FF2B5EF4-FFF2-40B4-BE49-F238E27FC236}">
                <a16:creationId xmlns:a16="http://schemas.microsoft.com/office/drawing/2014/main" id="{55112AC8-8CF7-BECF-4453-D73CE6EE7E53}"/>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4902D366-0C3C-AF4F-A65C-1850392963C0}"/>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2041D3B7-C21D-272D-58A3-8CD2C53F952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B9DA1EB3-55E5-EF76-0CAA-B5A1274EE6C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C74EC82D-7704-5811-3D97-F526AB21793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A86ED502-7338-76E6-DD08-E0DDA1EF4B96}"/>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8FD2766B-2D46-C536-AC0E-7ADE205502B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C008FC00-E19F-D448-B401-EC07CD4AEDA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EF827BC-B657-8222-8DF5-BB298969FF8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D7EEE701-D03B-938E-87CA-7492350E59E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05604D4F-78E4-7F28-6B2C-FBC7825B3E14}"/>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FB5C6919-B476-6CA4-9DF8-7AA261A168A8}"/>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1FE37C2-7BAE-2DCC-4D47-506AF062F2A3}"/>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C939F4D3-4F1C-53CB-3AA6-DB5841F116F6}"/>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486AC260-941D-2934-64AE-77BBC7255F8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BAEAC967-F008-75AD-E334-18EEAEE08832}"/>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47EAAE1C-8B82-50A9-46F4-29CCED5B5829}"/>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CEF96FB-C28C-9F7C-41FA-C6C8E0708F59}"/>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5A32D8B4-734B-67F0-1DB4-EAF346E4C20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6F153154-84B6-29E6-A3F5-124507594EFF}"/>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3619F066-43FC-6C58-1C2C-AA9F37103EE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7801760D-5EDD-D025-CAE9-4F3F3976B50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6768ED9E-E5DE-E431-4B66-5C5EF7F9E87E}"/>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game&#10;&#10;AI-generated content may be incorrect.">
            <a:extLst>
              <a:ext uri="{FF2B5EF4-FFF2-40B4-BE49-F238E27FC236}">
                <a16:creationId xmlns:a16="http://schemas.microsoft.com/office/drawing/2014/main" id="{1E1D70D0-E186-13E9-1311-37866026E017}"/>
              </a:ext>
            </a:extLst>
          </p:cNvPr>
          <p:cNvPicPr>
            <a:picLocks noChangeAspect="1"/>
          </p:cNvPicPr>
          <p:nvPr/>
        </p:nvPicPr>
        <p:blipFill>
          <a:blip r:embed="rId5"/>
          <a:stretch>
            <a:fillRect/>
          </a:stretch>
        </p:blipFill>
        <p:spPr>
          <a:xfrm>
            <a:off x="2258075" y="923047"/>
            <a:ext cx="3111202" cy="3765331"/>
          </a:xfrm>
          <a:prstGeom prst="rect">
            <a:avLst/>
          </a:prstGeom>
        </p:spPr>
      </p:pic>
    </p:spTree>
    <p:extLst>
      <p:ext uri="{BB962C8B-B14F-4D97-AF65-F5344CB8AC3E}">
        <p14:creationId xmlns:p14="http://schemas.microsoft.com/office/powerpoint/2010/main" val="4083235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92749CDF-3E83-AD84-C715-C3D81AE534C0}"/>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889F2091-8A8C-CB66-6B4C-7F1071CC64FE}"/>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C1A8F66-76B9-505A-20EA-C10097AF1502}"/>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DCF9D871-1674-4743-83B5-D81A67862D02}"/>
              </a:ext>
            </a:extLst>
          </p:cNvPr>
          <p:cNvSpPr txBox="1">
            <a:spLocks noGrp="1"/>
          </p:cNvSpPr>
          <p:nvPr>
            <p:ph type="title"/>
          </p:nvPr>
        </p:nvSpPr>
        <p:spPr>
          <a:xfrm>
            <a:off x="821528" y="2448875"/>
            <a:ext cx="5909472" cy="1508240"/>
          </a:xfrm>
          <a:prstGeom prst="rect">
            <a:avLst/>
          </a:prstGeom>
        </p:spPr>
        <p:txBody>
          <a:bodyPr spcFirstLastPara="1" wrap="square" lIns="91425" tIns="91425" rIns="91425" bIns="91425" anchor="ctr" anchorCtr="0">
            <a:noAutofit/>
          </a:bodyPr>
          <a:lstStyle/>
          <a:p>
            <a:r>
              <a:rPr lang="en-US" altLang="zh-CN" sz="4400" dirty="0">
                <a:solidFill>
                  <a:schemeClr val="accent3">
                    <a:lumMod val="10000"/>
                  </a:schemeClr>
                </a:solidFill>
              </a:rPr>
              <a:t>Individual</a:t>
            </a:r>
            <a:r>
              <a:rPr lang="en-US" sz="4400" dirty="0">
                <a:solidFill>
                  <a:schemeClr val="accent3">
                    <a:lumMod val="10000"/>
                  </a:schemeClr>
                </a:solidFill>
              </a:rPr>
              <a:t> </a:t>
            </a:r>
            <a:r>
              <a:rPr lang="en-US" altLang="zh-CN" sz="4400" dirty="0">
                <a:solidFill>
                  <a:schemeClr val="accent3">
                    <a:lumMod val="10000"/>
                  </a:schemeClr>
                </a:solidFill>
              </a:rPr>
              <a:t>Use Case</a:t>
            </a:r>
            <a:endParaRPr lang="en-US" sz="4400" dirty="0">
              <a:solidFill>
                <a:schemeClr val="accent3">
                  <a:lumMod val="10000"/>
                </a:schemeClr>
              </a:solidFill>
            </a:endParaRPr>
          </a:p>
        </p:txBody>
      </p:sp>
      <p:sp>
        <p:nvSpPr>
          <p:cNvPr id="1759" name="Google Shape;1759;p33">
            <a:extLst>
              <a:ext uri="{FF2B5EF4-FFF2-40B4-BE49-F238E27FC236}">
                <a16:creationId xmlns:a16="http://schemas.microsoft.com/office/drawing/2014/main" id="{FB6E4D8E-CE7F-4331-92D4-47E61BDC40AE}"/>
              </a:ext>
            </a:extLst>
          </p:cNvPr>
          <p:cNvSpPr txBox="1">
            <a:spLocks noGrp="1"/>
          </p:cNvSpPr>
          <p:nvPr>
            <p:ph type="subTitle" idx="1"/>
          </p:nvPr>
        </p:nvSpPr>
        <p:spPr>
          <a:xfrm>
            <a:off x="821528" y="4043315"/>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a:extLst>
              <a:ext uri="{FF2B5EF4-FFF2-40B4-BE49-F238E27FC236}">
                <a16:creationId xmlns:a16="http://schemas.microsoft.com/office/drawing/2014/main" id="{A64B737D-997E-09EC-A96E-88D2A41112A6}"/>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a:t>
            </a:r>
            <a:r>
              <a:rPr lang="en-US" altLang="zh-CN" dirty="0"/>
              <a:t>6</a:t>
            </a:r>
            <a:endParaRPr dirty="0"/>
          </a:p>
        </p:txBody>
      </p:sp>
      <p:grpSp>
        <p:nvGrpSpPr>
          <p:cNvPr id="1761" name="Google Shape;1761;p33">
            <a:extLst>
              <a:ext uri="{FF2B5EF4-FFF2-40B4-BE49-F238E27FC236}">
                <a16:creationId xmlns:a16="http://schemas.microsoft.com/office/drawing/2014/main" id="{B8B1E170-75F3-8C52-F353-662A58E3C37C}"/>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AFE200FA-028F-304E-5E76-29A1161B800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ADDADF61-23EA-92D4-546B-0AD3A785777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C1548C08-A538-7115-DA83-901C0B4740A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72FFCB2D-8329-0E19-D079-7139D9B3321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9435882B-3767-23D3-9CAD-BBDC583DE8AB}"/>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09F08585-CD8D-3012-5FA9-DBB932CEB97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104D5285-FB12-C553-BD31-88D0EAD8EBE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5943190B-8DC6-47B1-AB6E-E85FCA88AF5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FA7BEE5A-FA93-C21F-6800-B48191492262}"/>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8F43D694-F155-FF0F-4B4C-3BD1B0AD4DD4}"/>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D89783B8-F6B6-6CDC-A98C-BD381C48713B}"/>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880C9235-A80C-A575-3357-87E863A37D7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FBAC6EC0-8823-BEDC-B474-D7AB2FB2A2B7}"/>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CE207034-4E85-EE0D-FF33-CF9758F020EF}"/>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B8D7C04D-17C6-B32F-4569-7D542BF8596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B2311737-E8B1-5D6F-9C88-D0D9B56E25FB}"/>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8C504E04-18C6-FD58-2D8A-D2C2DDBABED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F389E07E-EB2D-649F-377C-C9A08C03F06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2FC428B8-9FF7-C1AA-DB8B-CB3C30B87B5D}"/>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C9517F58-06C0-8370-EBEB-276BB750A014}"/>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64FA6ACF-E6A7-DC6B-9D3A-738959D31826}"/>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07813434-AF97-1BD2-428D-FC574A4C6CB9}"/>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747047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E345CE42-6203-1B1F-E55D-59099E667B9E}"/>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09C33DC0-1F10-30AF-CD95-6D4113B45D9B}"/>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Liz–</a:t>
            </a:r>
            <a:r>
              <a:rPr lang="zh-CN" altLang="en-US" sz="2000" dirty="0"/>
              <a:t> </a:t>
            </a:r>
            <a:br>
              <a:rPr lang="en-US" altLang="zh-CN" sz="2000" dirty="0"/>
            </a:br>
            <a:r>
              <a:rPr lang="en-US" altLang="zh-CN" sz="2000" dirty="0"/>
              <a:t>feature</a:t>
            </a:r>
            <a:endParaRPr sz="2000" dirty="0"/>
          </a:p>
        </p:txBody>
      </p:sp>
      <p:grpSp>
        <p:nvGrpSpPr>
          <p:cNvPr id="2789" name="Google Shape;2789;p51">
            <a:extLst>
              <a:ext uri="{FF2B5EF4-FFF2-40B4-BE49-F238E27FC236}">
                <a16:creationId xmlns:a16="http://schemas.microsoft.com/office/drawing/2014/main" id="{617E71CD-D262-D78B-5ABE-C6E9F67EEF1E}"/>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9F8146B4-25F0-17FF-975E-9E700BEB63B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38CCF02F-1134-FF34-A4FC-B6E6E90115E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0BD0F8AD-D08B-E274-9423-33F141967BE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809BE105-60EA-D2FD-700E-803C44D2B0A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C734A95F-0FB0-CEA2-158A-7F34AF77A96E}"/>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CED1A81F-6C06-402E-54A0-899123AC883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4DDC36D7-EB51-E2D7-8C22-6789AC5C6CA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FFDDD6BD-F0A4-262F-5761-FB193B7736E4}"/>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E52EFF7D-585D-B734-37FF-4767093F1BF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11187B86-8F08-495B-8B6B-51CEF772015E}"/>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9399303-BAEE-B5C6-81B2-FB34D1B62536}"/>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B0F88C10-C251-090E-3870-ABD37F340F2E}"/>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48CFDC6A-CA85-76BD-D2F8-4C66D7FFBA5C}"/>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52212197-6F23-08CA-F7D2-A8D8106EC798}"/>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D9342CFB-EC70-837F-83D9-4A6B87108BC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69E37F37-80A6-DDFC-E3FA-45F77EA0E02B}"/>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E6D4AA2C-674D-46F8-3719-647E4A73B758}"/>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4D34FF69-1635-6398-6872-377AA4EDA561}"/>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3DFBAB27-32F1-180C-89FE-D6FAF6903D50}"/>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B07C45C5-6409-1BA5-707B-0B0B3A6110D1}"/>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16F9BD65-8FF0-850C-189D-53E11CEF8A3B}"/>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7E3CBDB0-B479-51BF-2256-B00D3932C713}"/>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618130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D2F54870-B672-4052-0283-ABE46BC18776}"/>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140D1D65-CA78-5265-01E1-35ABE35D15EE}"/>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E5D66F04-4755-C8EB-0158-1CA108070389}"/>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0A6D1DB0-9DFB-D0B8-4EE0-EE9FD7F4647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06D88059-ED01-9A15-56D6-A9464DAB27D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462E755C-E0AC-1396-2A99-DA1D526B55B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2AA608D5-85A4-35D1-EF0B-7D3C944D5CDA}"/>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3FD824A6-6159-48C4-F362-D5137983144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36E4DAC7-CEA7-DE95-66AD-C063947F1A57}"/>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1AA804E-DE9D-7CE3-569E-42E5E234F0B6}"/>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49B2E79D-B5D3-5067-56C5-B4DCE3CDFCB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2A448389-33FA-94C1-92A9-590F3B1FF5E6}"/>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F938D271-DD26-4644-377F-6F22D0ED9316}"/>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C552BAC1-A524-19AF-2D3A-39BD48771E7D}"/>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F973C87E-98C4-A5F4-2611-DF857569FA5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DE1A531D-2902-0BE5-9BCA-574E7A7F442D}"/>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E91C9711-E907-4BAD-C93B-AF9FC2DA8F2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336AA6E5-0FE7-9BFA-1D0C-1D08B6D25B1A}"/>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1230099-7B7A-EA17-6AB1-89A419F299C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77EC8788-EB50-13BC-61FB-BE0F17616852}"/>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7FE84A79-A357-709A-2EE3-E8FF390656B4}"/>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EE27F63C-0235-790E-1E9E-8422EB8E1CB7}"/>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61CCF41C-54E9-793B-44F5-382C35073E3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C298A66C-BDE8-85E8-4B23-92E4A570C00B}"/>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Liz</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DD1D5D93-0BAE-D0B8-820D-644A7703DCE4}"/>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524195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F8521ABB-E1AB-9F73-AB75-DBF3115482DB}"/>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6001731F-0E0F-F3CA-9591-EC5D1BCD4CF6}"/>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err="1"/>
              <a:t>Bidhan</a:t>
            </a:r>
            <a:r>
              <a:rPr lang="zh-CN" altLang="en-US" sz="2000" dirty="0"/>
              <a:t> </a:t>
            </a:r>
            <a:r>
              <a:rPr lang="en-US" altLang="zh-CN" sz="2000" dirty="0"/>
              <a:t>–</a:t>
            </a:r>
            <a:r>
              <a:rPr lang="zh-CN" altLang="en-US" sz="2000" dirty="0"/>
              <a:t> </a:t>
            </a:r>
            <a:r>
              <a:rPr lang="en-US" altLang="zh-CN" sz="2000" dirty="0"/>
              <a:t>feature</a:t>
            </a:r>
            <a:endParaRPr sz="2000" dirty="0"/>
          </a:p>
        </p:txBody>
      </p:sp>
      <p:grpSp>
        <p:nvGrpSpPr>
          <p:cNvPr id="2789" name="Google Shape;2789;p51">
            <a:extLst>
              <a:ext uri="{FF2B5EF4-FFF2-40B4-BE49-F238E27FC236}">
                <a16:creationId xmlns:a16="http://schemas.microsoft.com/office/drawing/2014/main" id="{999C3381-E409-C3BB-2392-7DA807EFB89F}"/>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57133A4E-9C6E-83BB-97AA-093F1BCC904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497D4E03-54FC-7192-9E54-9C996A4BE06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1926DBCE-D2FE-0506-6506-63AADAE29B6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157ED6C9-82B5-6877-DD29-0E39BBCA454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EBF555F7-7686-2AEB-E7DA-9C04D0B22518}"/>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493A0915-3433-668A-3760-DE740A61E48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52A6527D-5363-D282-4262-AA69B4A5365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E897A26-7283-6135-1134-656060578E99}"/>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17041D27-C737-549B-351C-1DCC1F358E7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812C62C0-4609-643C-18DA-476CA8E00CBC}"/>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07416C14-B027-C687-D466-0D90E8BB3D0F}"/>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21181CC7-4B39-AC50-D33F-8B7EC204B04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C6DE730F-16AA-0E75-5245-4FAF44D815CF}"/>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4D72663E-9A2C-9153-A47C-840EBDD72CD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C9F9C545-BDAD-8DC6-0153-A5E6BCB8F47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B6DC4E05-EFBF-3C68-79A3-C30C867AE4D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F7D8ECDC-5110-6426-498D-B1DC1A9317E4}"/>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118564FD-20B3-45EC-BBC4-9CD3A75250F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8819B0F9-8614-EDB7-D566-77B12F55499B}"/>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76F02837-CD24-4946-71EC-EE482C7DEF90}"/>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DA25492A-0638-CD4A-F3B0-27285C03BFEF}"/>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491B1245-2834-F0B7-9421-82924B9B0300}"/>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668237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17541FEF-03BA-DFDF-9D8E-D2990C78545B}"/>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8B7BE3DD-3EB9-C901-DCC7-4F55648DAFE4}"/>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C71D0306-EAAC-E487-9C68-2297F8839D6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81A35BCA-E86C-851E-B3A9-CD740F0BD0DC}"/>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52368ABF-3A0A-75C6-08CF-FC4A721349A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7ECCB0C4-E09D-F630-1A83-895FBA21612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AD661C57-F81B-7176-45C7-CE9E0D95B172}"/>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CFFE9DD5-64F7-B9AB-DF41-3383C9AF923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9A2678F5-7706-5177-B45A-85AF4E073D8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2070ADB0-160D-7D26-B4F6-E68099E131F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DF6115C1-52B3-B2B5-522C-18873D92C57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478A0958-8F33-EC95-4AD7-2785A1C127E5}"/>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ABDD41D6-3B19-DC6D-0F11-1E7B1C48272D}"/>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3C63251B-3172-5BBA-6645-89C77E34EF49}"/>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A05E1E26-8D00-7E76-AFB9-A2A4A672D08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A343C44C-27A3-9FA6-003E-3029636282E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409C0985-8C69-E350-99F7-948A38F4FB4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0BDD296A-D9AE-3C0A-88FF-EBBE7D4FDA21}"/>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18F5BB9-F5F6-137B-AEE0-D2507C92E82B}"/>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CEC4D68-5C1C-81DA-B28D-DE3088F33663}"/>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417C0434-AA7E-4198-15BB-06638FAAF542}"/>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816ED441-A85F-5DA9-8DE7-8B9336AB0BFD}"/>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CA914489-8E8C-ABB8-70ED-795881AA3854}"/>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BF7682FF-E8D4-950E-7F19-14357DB8EE91}"/>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err="1"/>
              <a:t>Bidhan</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D4CAB89E-35CE-0C46-E36A-0A305F9BBC0A}"/>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20926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084BD762-A034-4A30-1473-82863D157777}"/>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0A0B9310-F169-8689-DD6F-BA3529990E78}"/>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Mark</a:t>
            </a:r>
            <a:r>
              <a:rPr lang="zh-CN" altLang="en-US" sz="2000" dirty="0"/>
              <a:t> </a:t>
            </a:r>
            <a:r>
              <a:rPr lang="en-US" altLang="zh-CN" sz="2000" dirty="0"/>
              <a:t>–</a:t>
            </a:r>
            <a:r>
              <a:rPr lang="zh-CN" altLang="en-US" sz="2000" dirty="0"/>
              <a:t> </a:t>
            </a:r>
            <a:r>
              <a:rPr lang="en-US" altLang="zh-CN" sz="2000" dirty="0"/>
              <a:t>feature</a:t>
            </a:r>
            <a:endParaRPr sz="2000" dirty="0"/>
          </a:p>
        </p:txBody>
      </p:sp>
      <p:grpSp>
        <p:nvGrpSpPr>
          <p:cNvPr id="2789" name="Google Shape;2789;p51">
            <a:extLst>
              <a:ext uri="{FF2B5EF4-FFF2-40B4-BE49-F238E27FC236}">
                <a16:creationId xmlns:a16="http://schemas.microsoft.com/office/drawing/2014/main" id="{B257B81F-2049-B1ED-2233-3C77F4F2FC1C}"/>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B75264CC-55E6-194F-7F0D-FC290A739D1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E77E4AD8-0453-67F9-B81D-0660F3183F5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3963AA71-FE5E-045D-4245-83E158BE148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2AE16C3D-DF54-688D-C263-3A315E9B1BB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EB53ADF8-6DF0-8876-C8CC-8F7AAB42FED0}"/>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D28C5EEB-44AF-82FB-1A73-BA5464C98DC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6682F2FF-DC86-26FC-C5DF-46A5C8ECE58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49982A0E-B888-54F4-CB81-B52CE106076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B5D4E069-D7E6-DF7C-0196-3C3FA1A4666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6A9B77D3-5D70-3346-4E79-2D6CC315B743}"/>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75E2E87F-8A12-458F-D1FA-696D84BBB788}"/>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D8B1144A-C3CC-75A7-4D82-217DD3D1AD07}"/>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519AAC4F-E04F-CF03-470F-4BBCC4A3E342}"/>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B34013DE-8230-4C9F-63AB-18EA0AB46998}"/>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666F20FC-169C-34A7-BEE4-352E5B582B8D}"/>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FDB54349-754E-2090-2760-E2C628A43A9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A10C8FD2-3FA7-E36B-191C-58C52D4245A9}"/>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C0D7EA5D-1FE3-05EC-174C-C82F17959A4F}"/>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5892D776-FBD0-3A68-F3BF-E82C42615AE4}"/>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CD5D624C-13AE-FD93-D322-F3D2479FBEC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23A1CC87-914A-7589-A5F4-7D5219134D1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F0376FEC-A153-5F02-8E7B-BF3942C91164}"/>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28533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21D3C625-455B-987D-4F5E-CCEED4DC63B4}"/>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69693213-315C-D84F-10F7-C378AE0E1DA8}"/>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1EDC42CC-7BAA-7CCB-02BF-A678A10DB5C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C786A50E-F5B2-3265-5CD3-9051EF3180C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70C0D0F2-7619-92D2-DACF-566ABE44ED1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81BE13F6-5F45-935D-D16E-D092624728B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DF52BEAF-2D9C-B37B-1875-53B4977FD30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096704E4-493E-D9EB-364C-DB938E2EC2E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DF6563D7-7C5E-AAFE-DD0E-3CE319E06EC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2821BAA8-BD86-B0D4-9FF3-C0D1E1DA13C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E5B83C23-52DD-B92A-A048-5DF4A6B0E0C4}"/>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852FBCCC-C49E-A249-DC54-9F40FE94CFBA}"/>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62844CBC-F71E-1C53-BB42-FD888ACF420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0EBA6995-EC11-69CE-D38A-8C918FEB7D32}"/>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33B706DE-5AEA-0579-4A41-6049C2B72C82}"/>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4DA1963B-4F37-1904-4A62-87D6D8DC7BDA}"/>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7FF9959F-5AFA-2BCF-59EF-66B228711E0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7F793976-F632-A11C-E7FB-AF8C0ACBE11C}"/>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C437B55D-96F2-0892-3E01-6B7D70EE4DE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1F49CC84-0C13-1E01-E2DF-9D12C5DE63D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342CF0FF-8A2E-9877-AD6F-06A8665E8233}"/>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31A161B6-C234-2A06-5BE3-251D3ED932B4}"/>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BF0197B6-99BF-8782-6337-11DB82836D86}"/>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CFA7C84B-38A3-12DB-7789-F95584D9A93D}"/>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Mark</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9B2BDC22-0EE9-28E6-F76D-E929FD1E20FB}"/>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77064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F001B3B3-5704-8E01-B83E-057DFAE25C31}"/>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1BE43688-2E82-9059-DBB3-BA6B6A20614E}"/>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Alex–</a:t>
            </a:r>
            <a:r>
              <a:rPr lang="zh-CN" altLang="en-US" sz="2000" dirty="0"/>
              <a:t> </a:t>
            </a:r>
            <a:r>
              <a:rPr lang="en-US" altLang="zh-CN" sz="2000" dirty="0"/>
              <a:t>LEVEL LOADER</a:t>
            </a:r>
            <a:endParaRPr sz="2000" dirty="0"/>
          </a:p>
        </p:txBody>
      </p:sp>
      <p:grpSp>
        <p:nvGrpSpPr>
          <p:cNvPr id="2789" name="Google Shape;2789;p51">
            <a:extLst>
              <a:ext uri="{FF2B5EF4-FFF2-40B4-BE49-F238E27FC236}">
                <a16:creationId xmlns:a16="http://schemas.microsoft.com/office/drawing/2014/main" id="{7A1CB22A-B919-19ED-CF4D-AB9C97A6FC19}"/>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14F3D881-025C-B874-2E85-CCFB4E6AAA4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A4C7733B-9678-2BD8-F660-D3FE4F36B11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81E26D73-EAD0-13C0-C9CB-6E5F7482AC0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95C4E9C4-7B8A-A1E4-6415-4784CB79C66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E194763-E044-6B54-77DA-2E970ADE0590}"/>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2407B190-AA6D-08F1-AB45-64D867FBDB3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13780D29-C7C1-8CDE-9387-F3FBA753797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A38F4070-5B08-E412-64FD-77A1F0434018}"/>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7E42F36F-87B3-28D1-FBE9-89909DD6EEB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CBCA644F-01B8-2F40-9CE3-1C828D447AB3}"/>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DC8DB6A6-3295-0027-9CCD-745D319B608E}"/>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5CFE1BD5-F708-21B2-89DE-4ABBA510BCE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EBD0AEAF-A814-CC9C-603D-0B4D71E60EF8}"/>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84D4B156-4C61-96E8-BDFF-FBC19D028410}"/>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3C1E0A05-A374-A3FE-169D-F2D535D2302A}"/>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9CC71D38-D614-1C0E-5E26-50F49E28638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5DF73C5F-0AFC-C8B6-9736-E6EC7A49C7CA}"/>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66702E49-ED5F-63BC-31F9-E2CFC64212F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E06BD92D-546E-1C6D-4316-E0F725473B79}"/>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052F7D24-3416-6A06-63F6-7B5F4ADA21B0}"/>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78792811-203E-F17E-970F-474848645390}"/>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7DA75D57-B47C-5FAE-A12E-4F6444F4F880}"/>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95808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2">
          <a:extLst>
            <a:ext uri="{FF2B5EF4-FFF2-40B4-BE49-F238E27FC236}">
              <a16:creationId xmlns:a16="http://schemas.microsoft.com/office/drawing/2014/main" id="{7179E7F4-C109-ADE7-8AEB-A5DE318E0CE0}"/>
            </a:ext>
          </a:extLst>
        </p:cNvPr>
        <p:cNvGrpSpPr/>
        <p:nvPr/>
      </p:nvGrpSpPr>
      <p:grpSpPr>
        <a:xfrm>
          <a:off x="0" y="0"/>
          <a:ext cx="0" cy="0"/>
          <a:chOff x="0" y="0"/>
          <a:chExt cx="0" cy="0"/>
        </a:xfrm>
      </p:grpSpPr>
      <p:grpSp>
        <p:nvGrpSpPr>
          <p:cNvPr id="1883" name="Google Shape;1883;p37">
            <a:extLst>
              <a:ext uri="{FF2B5EF4-FFF2-40B4-BE49-F238E27FC236}">
                <a16:creationId xmlns:a16="http://schemas.microsoft.com/office/drawing/2014/main" id="{C87D3798-AAAA-A1EE-76B5-470F6A2C7EA4}"/>
              </a:ext>
            </a:extLst>
          </p:cNvPr>
          <p:cNvGrpSpPr/>
          <p:nvPr/>
        </p:nvGrpSpPr>
        <p:grpSpPr>
          <a:xfrm>
            <a:off x="8280450" y="1473987"/>
            <a:ext cx="406500" cy="322800"/>
            <a:chOff x="8280450" y="1473987"/>
            <a:chExt cx="406500" cy="322800"/>
          </a:xfrm>
        </p:grpSpPr>
        <p:sp>
          <p:nvSpPr>
            <p:cNvPr id="1884" name="Google Shape;1884;p37">
              <a:hlinkClick r:id="rId3" action="ppaction://hlinksldjump"/>
              <a:extLst>
                <a:ext uri="{FF2B5EF4-FFF2-40B4-BE49-F238E27FC236}">
                  <a16:creationId xmlns:a16="http://schemas.microsoft.com/office/drawing/2014/main" id="{B771E710-6F72-EA38-487A-A349504FFCB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a:hlinkClick r:id="rId3" action="ppaction://hlinksldjump"/>
              <a:extLst>
                <a:ext uri="{FF2B5EF4-FFF2-40B4-BE49-F238E27FC236}">
                  <a16:creationId xmlns:a16="http://schemas.microsoft.com/office/drawing/2014/main" id="{DC1BE0D8-B386-20F1-647F-37875C267CD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7">
              <a:hlinkClick r:id="rId3" action="ppaction://hlinksldjump"/>
              <a:extLst>
                <a:ext uri="{FF2B5EF4-FFF2-40B4-BE49-F238E27FC236}">
                  <a16:creationId xmlns:a16="http://schemas.microsoft.com/office/drawing/2014/main" id="{EE2031E0-6636-86B4-E857-35149D52A6A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a:hlinkClick r:id="rId3" action="ppaction://hlinksldjump"/>
              <a:extLst>
                <a:ext uri="{FF2B5EF4-FFF2-40B4-BE49-F238E27FC236}">
                  <a16:creationId xmlns:a16="http://schemas.microsoft.com/office/drawing/2014/main" id="{0AC421BD-6258-74D7-D46C-817FC8B6CF2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8" name="Google Shape;1888;p37">
            <a:extLst>
              <a:ext uri="{FF2B5EF4-FFF2-40B4-BE49-F238E27FC236}">
                <a16:creationId xmlns:a16="http://schemas.microsoft.com/office/drawing/2014/main" id="{29AB01F6-EF4A-2C5E-50DB-D2B5E473265F}"/>
              </a:ext>
            </a:extLst>
          </p:cNvPr>
          <p:cNvGrpSpPr/>
          <p:nvPr/>
        </p:nvGrpSpPr>
        <p:grpSpPr>
          <a:xfrm>
            <a:off x="8280450" y="3346713"/>
            <a:ext cx="406500" cy="322800"/>
            <a:chOff x="8280450" y="1473987"/>
            <a:chExt cx="406500" cy="322800"/>
          </a:xfrm>
        </p:grpSpPr>
        <p:sp>
          <p:nvSpPr>
            <p:cNvPr id="1889" name="Google Shape;1889;p37">
              <a:hlinkClick r:id="rId3" action="ppaction://hlinksldjump"/>
              <a:extLst>
                <a:ext uri="{FF2B5EF4-FFF2-40B4-BE49-F238E27FC236}">
                  <a16:creationId xmlns:a16="http://schemas.microsoft.com/office/drawing/2014/main" id="{2362267A-FF5B-8AD5-52BC-E96D2457ED3C}"/>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a:hlinkClick r:id="rId3" action="ppaction://hlinksldjump"/>
              <a:extLst>
                <a:ext uri="{FF2B5EF4-FFF2-40B4-BE49-F238E27FC236}">
                  <a16:creationId xmlns:a16="http://schemas.microsoft.com/office/drawing/2014/main" id="{6FCDB7BA-74BE-1D89-D45C-F49D400637C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a:hlinkClick r:id="rId3" action="ppaction://hlinksldjump"/>
              <a:extLst>
                <a:ext uri="{FF2B5EF4-FFF2-40B4-BE49-F238E27FC236}">
                  <a16:creationId xmlns:a16="http://schemas.microsoft.com/office/drawing/2014/main" id="{E802EB90-5F6E-943A-D923-0F19E2CCC9D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a:hlinkClick r:id="rId3" action="ppaction://hlinksldjump"/>
              <a:extLst>
                <a:ext uri="{FF2B5EF4-FFF2-40B4-BE49-F238E27FC236}">
                  <a16:creationId xmlns:a16="http://schemas.microsoft.com/office/drawing/2014/main" id="{708FC302-9E89-2488-B449-81CE30A73862}"/>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37">
            <a:extLst>
              <a:ext uri="{FF2B5EF4-FFF2-40B4-BE49-F238E27FC236}">
                <a16:creationId xmlns:a16="http://schemas.microsoft.com/office/drawing/2014/main" id="{72691526-CD53-07A4-2A79-D0FBD332754E}"/>
              </a:ext>
            </a:extLst>
          </p:cNvPr>
          <p:cNvGrpSpPr/>
          <p:nvPr/>
        </p:nvGrpSpPr>
        <p:grpSpPr>
          <a:xfrm>
            <a:off x="8065601" y="2153651"/>
            <a:ext cx="836197" cy="836197"/>
            <a:chOff x="8065601" y="2153651"/>
            <a:chExt cx="836197" cy="836197"/>
          </a:xfrm>
        </p:grpSpPr>
        <p:grpSp>
          <p:nvGrpSpPr>
            <p:cNvPr id="1894" name="Google Shape;1894;p37">
              <a:extLst>
                <a:ext uri="{FF2B5EF4-FFF2-40B4-BE49-F238E27FC236}">
                  <a16:creationId xmlns:a16="http://schemas.microsoft.com/office/drawing/2014/main" id="{A98FB272-ABEF-CAD1-8D89-2378F2546D7A}"/>
                </a:ext>
              </a:extLst>
            </p:cNvPr>
            <p:cNvGrpSpPr/>
            <p:nvPr/>
          </p:nvGrpSpPr>
          <p:grpSpPr>
            <a:xfrm>
              <a:off x="8065601" y="2153651"/>
              <a:ext cx="836197" cy="836197"/>
              <a:chOff x="1956755" y="2080370"/>
              <a:chExt cx="724106" cy="724106"/>
            </a:xfrm>
          </p:grpSpPr>
          <p:sp>
            <p:nvSpPr>
              <p:cNvPr id="1895" name="Google Shape;1895;p37">
                <a:extLst>
                  <a:ext uri="{FF2B5EF4-FFF2-40B4-BE49-F238E27FC236}">
                    <a16:creationId xmlns:a16="http://schemas.microsoft.com/office/drawing/2014/main" id="{7233F5A6-5634-3C82-078E-AF46CFF18F0E}"/>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a:extLst>
                  <a:ext uri="{FF2B5EF4-FFF2-40B4-BE49-F238E27FC236}">
                    <a16:creationId xmlns:a16="http://schemas.microsoft.com/office/drawing/2014/main" id="{84122317-ED82-5C18-3CDA-845388099166}"/>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7" name="Google Shape;1897;p37">
              <a:extLst>
                <a:ext uri="{FF2B5EF4-FFF2-40B4-BE49-F238E27FC236}">
                  <a16:creationId xmlns:a16="http://schemas.microsoft.com/office/drawing/2014/main" id="{B51C5588-8215-8DA2-EEBF-AA3E09E1638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a:extLst>
                <a:ext uri="{FF2B5EF4-FFF2-40B4-BE49-F238E27FC236}">
                  <a16:creationId xmlns:a16="http://schemas.microsoft.com/office/drawing/2014/main" id="{A4F534F7-E27D-579A-CFAC-8E3E8145F0C9}"/>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a:hlinkClick r:id="" action="ppaction://hlinkshowjump?jump=nextslide"/>
              <a:extLst>
                <a:ext uri="{FF2B5EF4-FFF2-40B4-BE49-F238E27FC236}">
                  <a16:creationId xmlns:a16="http://schemas.microsoft.com/office/drawing/2014/main" id="{6532D665-2821-C8A5-9044-1AF2D43EF552}"/>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a:hlinkClick r:id="" action="ppaction://hlinkshowjump?jump=previousslide"/>
              <a:extLst>
                <a:ext uri="{FF2B5EF4-FFF2-40B4-BE49-F238E27FC236}">
                  <a16:creationId xmlns:a16="http://schemas.microsoft.com/office/drawing/2014/main" id="{8E606F88-0F03-39D5-8F98-84954032B55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a:extLst>
                <a:ext uri="{FF2B5EF4-FFF2-40B4-BE49-F238E27FC236}">
                  <a16:creationId xmlns:a16="http://schemas.microsoft.com/office/drawing/2014/main" id="{DFD78AFC-F1CB-C1CA-619B-73F4F6583ED7}"/>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2" name="Google Shape;1902;p37">
              <a:extLst>
                <a:ext uri="{FF2B5EF4-FFF2-40B4-BE49-F238E27FC236}">
                  <a16:creationId xmlns:a16="http://schemas.microsoft.com/office/drawing/2014/main" id="{56338FA1-B35D-76D0-F454-39ACC1C714E3}"/>
                </a:ext>
              </a:extLst>
            </p:cNvPr>
            <p:cNvGrpSpPr/>
            <p:nvPr/>
          </p:nvGrpSpPr>
          <p:grpSpPr>
            <a:xfrm>
              <a:off x="8411245" y="2263375"/>
              <a:ext cx="133810" cy="611129"/>
              <a:chOff x="2246360" y="2134049"/>
              <a:chExt cx="133810" cy="611129"/>
            </a:xfrm>
          </p:grpSpPr>
          <p:sp>
            <p:nvSpPr>
              <p:cNvPr id="1903" name="Google Shape;1903;p37">
                <a:extLst>
                  <a:ext uri="{FF2B5EF4-FFF2-40B4-BE49-F238E27FC236}">
                    <a16:creationId xmlns:a16="http://schemas.microsoft.com/office/drawing/2014/main" id="{DD0F933D-1A82-8498-8ADD-3DB0FED742BB}"/>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a:extLst>
                  <a:ext uri="{FF2B5EF4-FFF2-40B4-BE49-F238E27FC236}">
                    <a16:creationId xmlns:a16="http://schemas.microsoft.com/office/drawing/2014/main" id="{D8D95012-CAC2-98BB-7CD2-682D9AAB3A55}"/>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95EE3CEE-5B7A-0188-300C-903D4ABD5977}"/>
              </a:ext>
            </a:extLst>
          </p:cNvPr>
          <p:cNvPicPr>
            <a:picLocks noChangeAspect="1"/>
          </p:cNvPicPr>
          <p:nvPr/>
        </p:nvPicPr>
        <p:blipFill>
          <a:blip r:embed="rId4"/>
          <a:stretch>
            <a:fillRect/>
          </a:stretch>
        </p:blipFill>
        <p:spPr>
          <a:xfrm>
            <a:off x="7839679" y="-11479"/>
            <a:ext cx="1410752" cy="1128601"/>
          </a:xfrm>
          <a:prstGeom prst="rect">
            <a:avLst/>
          </a:prstGeom>
        </p:spPr>
      </p:pic>
      <p:sp>
        <p:nvSpPr>
          <p:cNvPr id="18" name="TextBox 17">
            <a:extLst>
              <a:ext uri="{FF2B5EF4-FFF2-40B4-BE49-F238E27FC236}">
                <a16:creationId xmlns:a16="http://schemas.microsoft.com/office/drawing/2014/main" id="{4C82EBDC-0C32-E3AF-74E5-8911211666A7}"/>
              </a:ext>
            </a:extLst>
          </p:cNvPr>
          <p:cNvSpPr txBox="1"/>
          <p:nvPr/>
        </p:nvSpPr>
        <p:spPr>
          <a:xfrm>
            <a:off x="871944" y="1813893"/>
            <a:ext cx="6345701" cy="1938992"/>
          </a:xfrm>
          <a:prstGeom prst="rect">
            <a:avLst/>
          </a:prstGeom>
          <a:noFill/>
        </p:spPr>
        <p:txBody>
          <a:bodyPr wrap="square">
            <a:spAutoFit/>
          </a:bodyPr>
          <a:lstStyle/>
          <a:p>
            <a:pPr algn="ctr"/>
            <a:r>
              <a:rPr kumimoji="0" lang="en-US" altLang="zh-CN" sz="6000" b="0" i="0" u="none" strike="noStrike" kern="0" cap="none" spc="0" normalizeH="0" baseline="0" noProof="0" dirty="0">
                <a:ln>
                  <a:noFill/>
                </a:ln>
                <a:solidFill>
                  <a:srgbClr val="252526"/>
                </a:solidFill>
                <a:effectLst/>
                <a:uLnTx/>
                <a:uFillTx/>
                <a:latin typeface="Press Start 2P"/>
                <a:sym typeface="Press Start 2P"/>
              </a:rPr>
              <a:t>BREAKING</a:t>
            </a:r>
            <a:r>
              <a:rPr kumimoji="0" lang="en" sz="6000" b="0" i="0" u="none" strike="noStrike" kern="0" cap="none" spc="0" normalizeH="0" baseline="0" noProof="0" dirty="0">
                <a:ln>
                  <a:noFill/>
                </a:ln>
                <a:solidFill>
                  <a:srgbClr val="252526"/>
                </a:solidFill>
                <a:effectLst/>
                <a:uLnTx/>
                <a:uFillTx/>
                <a:latin typeface="Press Start 2P"/>
                <a:sym typeface="Press Start 2P"/>
              </a:rPr>
              <a:t> </a:t>
            </a:r>
            <a:r>
              <a:rPr kumimoji="0" lang="en-US" altLang="zh-CN" sz="6000" b="0" i="0" u="none" strike="noStrike" kern="0" cap="none" spc="0" normalizeH="0" baseline="0" noProof="0" dirty="0">
                <a:ln>
                  <a:noFill/>
                </a:ln>
                <a:solidFill>
                  <a:srgbClr val="C00000"/>
                </a:solidFill>
                <a:effectLst/>
                <a:uLnTx/>
                <a:uFillTx/>
                <a:latin typeface="Press Start 2P"/>
                <a:sym typeface="Press Start 2P"/>
              </a:rPr>
              <a:t>RED</a:t>
            </a:r>
            <a:endParaRPr lang="en-US" dirty="0"/>
          </a:p>
        </p:txBody>
      </p:sp>
    </p:spTree>
    <p:extLst>
      <p:ext uri="{BB962C8B-B14F-4D97-AF65-F5344CB8AC3E}">
        <p14:creationId xmlns:p14="http://schemas.microsoft.com/office/powerpoint/2010/main" val="3793918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ADF205F-EB25-A2B5-9639-3E2467A0F057}"/>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F71E70EE-B7C8-CA59-672C-714250FD2F14}"/>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1458875C-16B7-8A4B-45C1-18516CDE57D1}"/>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EAF26BA2-066F-ABE3-3143-D2BE3489CEB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78098941-AB1A-4F92-B676-E85CE1559174}"/>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B9538E19-F246-40BE-9C6A-552F16475DA2}"/>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A157F2DF-2333-6061-112D-5BDF01C6371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D4338A70-C6E8-B183-ECD3-B68AB887674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77DBA037-88DD-537C-2497-10AD20DF808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DC2BE49D-3BE1-9034-9375-29206064474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9F626C6E-D3F2-4F8A-4231-D141BE9B5CD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3328427D-A98B-9F5F-6F05-EBB14AE16572}"/>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24F9FEB0-3E11-3A10-93E7-16D2E4D1F262}"/>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D0400F34-414B-642E-47A4-F7F1C3D4A231}"/>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6EB4FAA5-E0D1-780C-38EF-DFE3C8ABDD25}"/>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C8F7BDD0-0B7E-32DE-3D8D-A79B2F3C824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2C6539C5-DAB8-F8F8-20D1-A4F629C389FD}"/>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029D5E6D-5CD7-B092-6A83-2AA3ED8F1440}"/>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5D43417A-9078-A8D7-9BA0-C90051098E06}"/>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04B09F2A-F22B-EBE1-A8B1-B21303F88B6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13763477-5453-30C2-5479-03BB80EC805B}"/>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12F76B89-52F5-B603-B666-26BA1786B83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055602E3-E3A3-442D-CE7A-6584ACABCF2B}"/>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216775C3-3B55-894B-0655-AA06ECE7E033}"/>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Alex</a:t>
            </a:r>
            <a:br>
              <a:rPr lang="zh-CN" altLang="en-US" sz="2000" dirty="0"/>
            </a:br>
            <a:r>
              <a:rPr lang="en-US" altLang="zh-CN" sz="2000" dirty="0"/>
              <a:t>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52CF3360-7759-CD53-8155-02F3CF01F1A7}"/>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524450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03258156-4B27-47F6-E06D-B83E7E8AEC72}"/>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839CAA51-554E-1358-6FA7-3609935FDD64}"/>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Hengyi</a:t>
            </a:r>
            <a:r>
              <a:rPr lang="zh-CN" altLang="en-US" sz="2000" dirty="0"/>
              <a:t> </a:t>
            </a:r>
            <a:r>
              <a:rPr lang="en-US" altLang="zh-CN" sz="2000" dirty="0"/>
              <a:t>–</a:t>
            </a:r>
            <a:r>
              <a:rPr lang="zh-CN" altLang="en-US" sz="2000" dirty="0"/>
              <a:t> </a:t>
            </a:r>
            <a:r>
              <a:rPr lang="en-US" altLang="zh-CN" sz="2000" dirty="0"/>
              <a:t>SCENE</a:t>
            </a:r>
            <a:r>
              <a:rPr lang="zh-CN" altLang="en-US" sz="2000" dirty="0"/>
              <a:t> </a:t>
            </a:r>
            <a:r>
              <a:rPr lang="en-US" altLang="zh-CN" sz="2000" dirty="0"/>
              <a:t>ENGINE</a:t>
            </a:r>
            <a:endParaRPr sz="2000" dirty="0"/>
          </a:p>
        </p:txBody>
      </p:sp>
      <p:grpSp>
        <p:nvGrpSpPr>
          <p:cNvPr id="2789" name="Google Shape;2789;p51">
            <a:extLst>
              <a:ext uri="{FF2B5EF4-FFF2-40B4-BE49-F238E27FC236}">
                <a16:creationId xmlns:a16="http://schemas.microsoft.com/office/drawing/2014/main" id="{5088FE45-4789-CD70-78C0-F13AD5387300}"/>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363D217C-CB15-87B9-2250-BBA20B05EA6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728CB4E2-3F7F-FB5F-5C51-2BF28F9E396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550BAF88-63F7-BAA3-72AB-D06862036AB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B5E6A18B-1EFB-5B00-60A6-92C34498EB97}"/>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034DB031-4C5E-9111-0E9C-CD564741A1A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94EFB8E9-C4EB-1DBA-4D60-FDC1C177DF44}"/>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96DE0A01-A82B-E73F-F85B-376BAEFB09D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D95C393-4EE3-D686-24D9-27607B5A78D1}"/>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9C2B3C11-A5B4-F075-39C3-49B904D220B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AE410CC5-DE48-0030-776E-275AFA40DF2B}"/>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A5FFC4D-8879-9B0B-AF42-581A7A003E10}"/>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41C40D41-416C-7910-EF38-73FA2AF57D19}"/>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A79894CA-1B84-09F1-BCAA-A888508FDC53}"/>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6DF0C15B-B209-9B5B-B9B2-D236ADBC4FB9}"/>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74880CCB-61B2-6113-B3F7-0EF0EE743A51}"/>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373744C9-7113-168E-7D93-AEB2FBEECE12}"/>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9F0D28FF-36FB-53E8-B0EE-4019FBD15487}"/>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87C254E-EEE2-2C21-D428-A828D6328F15}"/>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9C6967E9-8D85-72FC-0DC6-8978F67C89C2}"/>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50A17FC3-85D1-7610-25AA-B5BA2553B682}"/>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88D7344C-B224-0A36-7BFA-0732ED7C626E}"/>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A65291C4-6BFD-1419-1ECD-A3ED16C469B1}"/>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491671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CC53DC05-C144-2773-BC1E-ACD55F53C863}"/>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CD61BA30-7B9F-7562-867B-0DD2271952F8}"/>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EE92B0CC-4EC2-3C0C-DAED-3CDEF742C7A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C2203986-2090-91CF-3536-1D128326D24A}"/>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6658E681-0B62-C9B9-CAA5-BCB08C9308E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5E79D52B-1032-1E88-0204-6F8C39F26EA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FD621985-E281-F395-C6A5-6F436DA57C5A}"/>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3E94EE9F-0E98-11CB-AD0C-15E4C2CC9AE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9BE4567B-2110-1398-019D-72D91E48611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946B46E1-0D10-CE6C-75D6-8C27E4466BF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B5488226-70E1-B5F4-7E2D-7CFE9A4397A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EFEDBBEA-CB81-1C13-1082-31CDD68D7DD4}"/>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88F5000D-CDA8-9687-65F7-276DCFF306A8}"/>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6E0599F-0461-B244-C276-3CA84149335D}"/>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5FC8878E-27B9-F0C1-7498-CE453A57876A}"/>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7D7D9288-1BC8-812E-0766-A8B336AE88A1}"/>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8F2856EA-ED1E-5E3C-AE55-3335C4C026C5}"/>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52AE0578-903C-F362-983B-A42F5324DAC4}"/>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2393A0F8-606D-102B-9DF9-E681F6187CE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9A10FCCE-0EA7-04CA-8FFA-9F1EC1BDEF1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3F093E52-B91A-0CCC-6521-8C13A545E528}"/>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9EF9A1D9-5ABE-97BF-B415-F976CB83E61C}"/>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A74AA0E6-95B2-C921-9264-418CDCE05A02}"/>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diagram of a diagram&#10;&#10;AI-generated content may be incorrect.">
            <a:extLst>
              <a:ext uri="{FF2B5EF4-FFF2-40B4-BE49-F238E27FC236}">
                <a16:creationId xmlns:a16="http://schemas.microsoft.com/office/drawing/2014/main" id="{E261DB46-D12F-92B5-FC5D-704DBCE42527}"/>
              </a:ext>
            </a:extLst>
          </p:cNvPr>
          <p:cNvPicPr>
            <a:picLocks noChangeAspect="1"/>
          </p:cNvPicPr>
          <p:nvPr/>
        </p:nvPicPr>
        <p:blipFill>
          <a:blip r:embed="rId4"/>
          <a:stretch>
            <a:fillRect/>
          </a:stretch>
        </p:blipFill>
        <p:spPr>
          <a:xfrm>
            <a:off x="2703551" y="575443"/>
            <a:ext cx="4838700" cy="4115536"/>
          </a:xfrm>
          <a:prstGeom prst="rect">
            <a:avLst/>
          </a:prstGeom>
        </p:spPr>
      </p:pic>
      <p:sp>
        <p:nvSpPr>
          <p:cNvPr id="6" name="Google Shape;2785;p51">
            <a:extLst>
              <a:ext uri="{FF2B5EF4-FFF2-40B4-BE49-F238E27FC236}">
                <a16:creationId xmlns:a16="http://schemas.microsoft.com/office/drawing/2014/main" id="{1C3E0AE3-4B16-936D-193F-83DD18099B61}"/>
              </a:ext>
            </a:extLst>
          </p:cNvPr>
          <p:cNvSpPr txBox="1">
            <a:spLocks noGrp="1"/>
          </p:cNvSpPr>
          <p:nvPr>
            <p:ph type="title"/>
          </p:nvPr>
        </p:nvSpPr>
        <p:spPr>
          <a:xfrm>
            <a:off x="408850" y="505400"/>
            <a:ext cx="2239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Hengyi</a:t>
            </a:r>
            <a:br>
              <a:rPr lang="zh-CN" altLang="en-US" sz="2000" dirty="0"/>
            </a:br>
            <a:r>
              <a:rPr lang="en-US" altLang="zh-CN" sz="2000" dirty="0"/>
              <a:t>Use</a:t>
            </a:r>
            <a:r>
              <a:rPr lang="zh-CN" altLang="en-US" sz="2000" dirty="0"/>
              <a:t> </a:t>
            </a:r>
            <a:r>
              <a:rPr lang="en-US" altLang="zh-CN" sz="2000" dirty="0"/>
              <a:t>Case</a:t>
            </a:r>
            <a:endParaRPr sz="2000" dirty="0"/>
          </a:p>
        </p:txBody>
      </p:sp>
      <p:pic>
        <p:nvPicPr>
          <p:cNvPr id="7" name="Picture 6" descr="A green logo on a black background&#10;&#10;AI-generated content may be incorrect.">
            <a:extLst>
              <a:ext uri="{FF2B5EF4-FFF2-40B4-BE49-F238E27FC236}">
                <a16:creationId xmlns:a16="http://schemas.microsoft.com/office/drawing/2014/main" id="{7AB89C27-4644-E9A9-CBA6-BB61201A0457}"/>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551265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196F9AA-BC71-32BF-F446-C28AC6597F04}"/>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B49F4650-418A-F83A-9DC6-9A6600552279}"/>
              </a:ext>
            </a:extLst>
          </p:cNvPr>
          <p:cNvSpPr txBox="1">
            <a:spLocks noGrp="1"/>
          </p:cNvSpPr>
          <p:nvPr>
            <p:ph type="title"/>
          </p:nvPr>
        </p:nvSpPr>
        <p:spPr>
          <a:xfrm>
            <a:off x="408850" y="505400"/>
            <a:ext cx="7222234"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a:t>
            </a:r>
            <a:r>
              <a:rPr lang="zh-CN" altLang="en-US" sz="2000" dirty="0"/>
              <a:t> </a:t>
            </a:r>
            <a:r>
              <a:rPr lang="en-US" altLang="zh-CN" sz="2000" dirty="0"/>
              <a:t>–</a:t>
            </a:r>
            <a:r>
              <a:rPr lang="zh-CN" altLang="en-US" sz="2000" dirty="0"/>
              <a:t> </a:t>
            </a:r>
            <a:r>
              <a:rPr lang="en-US" altLang="zh-CN" sz="2000" dirty="0"/>
              <a:t>NPCs/Story Diagram 1</a:t>
            </a:r>
            <a:br>
              <a:rPr lang="en-US" altLang="zh-CN" sz="2000" dirty="0"/>
            </a:br>
            <a:r>
              <a:rPr lang="en-US" altLang="zh-CN" sz="2000" dirty="0"/>
              <a:t>TL2+</a:t>
            </a:r>
            <a:endParaRPr sz="2000" dirty="0"/>
          </a:p>
        </p:txBody>
      </p:sp>
      <p:grpSp>
        <p:nvGrpSpPr>
          <p:cNvPr id="2789" name="Google Shape;2789;p51">
            <a:extLst>
              <a:ext uri="{FF2B5EF4-FFF2-40B4-BE49-F238E27FC236}">
                <a16:creationId xmlns:a16="http://schemas.microsoft.com/office/drawing/2014/main" id="{45B66CBB-7B3D-C9B9-793E-66ACB4B87687}"/>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B08A0DFD-401E-2658-A6DD-4E44A35946B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8CFCD9AB-15E8-3012-4DCF-0E0B8DACD4A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0E4DC585-4791-877B-19E0-66B87E98E84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D4BF2196-D410-39D2-9790-A85237D1F8D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F3E1EED-C10C-8F23-681F-83BCADAF3EEA}"/>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5FC00A0C-6C73-449C-D337-EDA749E2BFF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A6DAB575-222C-4D92-5D70-BC276248453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46957C56-1C18-D621-8379-1CB132B9924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8B3D3130-7EAD-95FD-8A8C-655A1A09DF1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FB3D50A3-8A35-AB9F-B00B-D70713A52EA9}"/>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7C490E01-C618-BEED-1E62-10E56ECB3DE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DE8EFAFF-74F8-B11C-4033-7CC5C3122236}"/>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4133C9EC-5D94-29FF-EC7F-F535EC58AE5D}"/>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67DC7939-BCD0-E416-F6D0-DAD7799F1963}"/>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9750F0E9-848F-D1DD-A915-0DBED09B7937}"/>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AD3B5A1C-447C-192E-F3F7-9DDD6C7B6ED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F85E195C-6EE4-41F3-866D-4B9C4DD7958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AC73B687-604C-D55F-1683-DB63022A1348}"/>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5FCC03AB-8903-8D07-A4B0-15EB775438BF}"/>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3CA080B5-F36F-364F-A5A8-FF8D3D2A038C}"/>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41216645-4BD0-55A4-536C-9148A76EDDE7}"/>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1BF07107-DA82-5BC9-E6F6-E80F211BC5D1}"/>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computer flow&#10;&#10;AI-generated content may be incorrect.">
            <a:extLst>
              <a:ext uri="{FF2B5EF4-FFF2-40B4-BE49-F238E27FC236}">
                <a16:creationId xmlns:a16="http://schemas.microsoft.com/office/drawing/2014/main" id="{8C3A7A87-00A6-6A7F-9709-DDB1AAD130A0}"/>
              </a:ext>
            </a:extLst>
          </p:cNvPr>
          <p:cNvPicPr>
            <a:picLocks noChangeAspect="1"/>
          </p:cNvPicPr>
          <p:nvPr/>
        </p:nvPicPr>
        <p:blipFill>
          <a:blip r:embed="rId5"/>
          <a:stretch>
            <a:fillRect/>
          </a:stretch>
        </p:blipFill>
        <p:spPr>
          <a:xfrm>
            <a:off x="1911350" y="1155798"/>
            <a:ext cx="4324399" cy="3346296"/>
          </a:xfrm>
          <a:prstGeom prst="rect">
            <a:avLst/>
          </a:prstGeom>
        </p:spPr>
      </p:pic>
    </p:spTree>
    <p:extLst>
      <p:ext uri="{BB962C8B-B14F-4D97-AF65-F5344CB8AC3E}">
        <p14:creationId xmlns:p14="http://schemas.microsoft.com/office/powerpoint/2010/main" val="158701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C5D3236C-87B1-03B4-9E00-010602F9B2F0}"/>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7CCC4127-AE4A-6BA2-5B0A-10F1BFBD0CF0}"/>
              </a:ext>
            </a:extLst>
          </p:cNvPr>
          <p:cNvSpPr txBox="1">
            <a:spLocks noGrp="1"/>
          </p:cNvSpPr>
          <p:nvPr>
            <p:ph type="title"/>
          </p:nvPr>
        </p:nvSpPr>
        <p:spPr>
          <a:xfrm>
            <a:off x="408850" y="505400"/>
            <a:ext cx="7205608"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a:t>
            </a:r>
            <a:r>
              <a:rPr lang="zh-CN" altLang="en-US" sz="2000" dirty="0"/>
              <a:t> </a:t>
            </a:r>
            <a:r>
              <a:rPr lang="en-US" altLang="zh-CN" sz="2000" dirty="0"/>
              <a:t>–</a:t>
            </a:r>
            <a:r>
              <a:rPr lang="zh-CN" altLang="en-US" sz="2000" dirty="0"/>
              <a:t> </a:t>
            </a:r>
            <a:r>
              <a:rPr lang="en-US" altLang="zh-CN" sz="2000" dirty="0"/>
              <a:t>NPCs/Story Diagram 1</a:t>
            </a:r>
            <a:br>
              <a:rPr lang="en-US" altLang="zh-CN" sz="2000" dirty="0"/>
            </a:br>
            <a:r>
              <a:rPr lang="en-US" altLang="zh-CN" sz="2000" dirty="0"/>
              <a:t>TL2+</a:t>
            </a:r>
            <a:endParaRPr sz="2000" dirty="0"/>
          </a:p>
        </p:txBody>
      </p:sp>
      <p:grpSp>
        <p:nvGrpSpPr>
          <p:cNvPr id="2789" name="Google Shape;2789;p51">
            <a:extLst>
              <a:ext uri="{FF2B5EF4-FFF2-40B4-BE49-F238E27FC236}">
                <a16:creationId xmlns:a16="http://schemas.microsoft.com/office/drawing/2014/main" id="{534C9DD0-8E22-E105-74CF-DD9090E6F9D9}"/>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3267F129-6954-C516-09A0-74F025187FD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D5A57D44-B50B-D938-1404-71F82D3250A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BA34F62E-847E-A1F4-D955-355981FD47A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984621DC-9104-8E1B-486E-0AEBC0E1AE0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F92376A1-5DBE-1668-B03D-32BACE852728}"/>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C35F75F6-2B0D-D93C-2FF5-88E266028BE4}"/>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DE793F23-E1B2-0FF4-2602-2A0A0B61D00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B0FBDB52-322C-345A-C323-CBD8E68B40A6}"/>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F2035EE3-4C3A-716B-A2CA-81C33CC3B14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DD242306-F7D9-FF28-ECC5-CA9C02A7B381}"/>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6A2C2532-1C4B-5A27-4C3F-D639B4704380}"/>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BAA0477E-80C0-6121-F8EC-599419E1227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5446AD93-1CCE-6860-A698-F264D5365FB7}"/>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B0FD7BEA-1C00-2D11-830F-E4B5177DAA8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D6295907-C645-D643-7227-1FC388EF0863}"/>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8030394A-06C6-F92D-2026-59BFCFBE30C8}"/>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F0AC461F-84CF-3814-1DA8-84FD0083B8BD}"/>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F7CA0D9F-6677-103B-AB02-5A2056D0D6EE}"/>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B9B22656-75A7-6757-208B-367879F7E897}"/>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29B2768B-7333-52EE-4AB1-BBB7C973ACF0}"/>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2552AE84-B56F-9019-0102-B350E61EE75D}"/>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23E32B26-2C0C-718D-6CF8-0A29B722BA0C}"/>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5" name="Picture 4" descr="A diagram of a data flow&#10;&#10;AI-generated content may be incorrect.">
            <a:extLst>
              <a:ext uri="{FF2B5EF4-FFF2-40B4-BE49-F238E27FC236}">
                <a16:creationId xmlns:a16="http://schemas.microsoft.com/office/drawing/2014/main" id="{CF1402EB-9366-67B6-78A9-F7356C141650}"/>
              </a:ext>
            </a:extLst>
          </p:cNvPr>
          <p:cNvPicPr>
            <a:picLocks noChangeAspect="1"/>
          </p:cNvPicPr>
          <p:nvPr/>
        </p:nvPicPr>
        <p:blipFill>
          <a:blip r:embed="rId5"/>
          <a:stretch>
            <a:fillRect/>
          </a:stretch>
        </p:blipFill>
        <p:spPr>
          <a:xfrm>
            <a:off x="2435711" y="1217672"/>
            <a:ext cx="3355674" cy="3313662"/>
          </a:xfrm>
          <a:prstGeom prst="rect">
            <a:avLst/>
          </a:prstGeom>
        </p:spPr>
      </p:pic>
    </p:spTree>
    <p:extLst>
      <p:ext uri="{BB962C8B-B14F-4D97-AF65-F5344CB8AC3E}">
        <p14:creationId xmlns:p14="http://schemas.microsoft.com/office/powerpoint/2010/main" val="3234570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DCF1F46-A241-4CAB-C338-C82AC11FCB5F}"/>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50FF3866-2351-CFC9-9E38-C85332D15379}"/>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4F01E957-7F68-8A35-2F65-CD5BF6436D3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6AEEA328-E14E-E332-6EB2-8EC67CD09AE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7F1875DD-8061-8337-B6BF-8AF52FA0823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5612B26C-E42D-E06F-038F-E8669882976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4FF4EC13-4806-CA9A-40BB-A310657EF36C}"/>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5887B2B2-0AC2-4DBB-3318-2251F0A61831}"/>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5298B85C-225E-5DB8-B4C8-B6FA16222B0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93AC3BC6-2FBB-D51C-1FBA-6D3D3E05D28E}"/>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8A4C344E-4047-49CA-250C-04F2FE2197F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DB8F2D0F-E92A-7026-2F47-D41BDBEB809B}"/>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9EC947FD-8068-41DC-9B87-09839E7234AB}"/>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830BFC07-B378-6653-0AC6-D93AE9E5340F}"/>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1A9A163B-8FB7-F355-4E8B-5AA37651AF49}"/>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83321879-B826-9BB7-A976-423936D9B2F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9791D746-0F29-A5BB-F25A-23A75B7C39EB}"/>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85E61335-5366-B029-447E-EBEA94976909}"/>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76925861-BCDD-AD58-7D14-3EE9E37CF30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7B5A5DA7-549C-7B67-ECC8-42F191A1D331}"/>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FB87A95A-4E95-656A-403A-082246E1BDC8}"/>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C50386D1-B8ED-11A5-C098-122E8187328D}"/>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45C1699B-F464-B572-4153-1CA33111EF18}"/>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278D4387-812A-EC7E-28EC-AB4CFDF433F8}"/>
              </a:ext>
            </a:extLst>
          </p:cNvPr>
          <p:cNvSpPr txBox="1">
            <a:spLocks noGrp="1"/>
          </p:cNvSpPr>
          <p:nvPr>
            <p:ph type="title"/>
          </p:nvPr>
        </p:nvSpPr>
        <p:spPr>
          <a:xfrm>
            <a:off x="408849" y="505400"/>
            <a:ext cx="7139107"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 - NPCs/Story Use Case</a:t>
            </a:r>
            <a:br>
              <a:rPr lang="en-US" altLang="zh-CN" sz="2000" dirty="0"/>
            </a:br>
            <a:r>
              <a:rPr lang="en-US" altLang="zh-CN" sz="2000" dirty="0"/>
              <a:t>TL2+</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41474FCA-4ADD-6404-8A4F-97F27D6E281C}"/>
              </a:ext>
            </a:extLst>
          </p:cNvPr>
          <p:cNvPicPr>
            <a:picLocks noChangeAspect="1"/>
          </p:cNvPicPr>
          <p:nvPr/>
        </p:nvPicPr>
        <p:blipFill>
          <a:blip r:embed="rId4"/>
          <a:stretch>
            <a:fillRect/>
          </a:stretch>
        </p:blipFill>
        <p:spPr>
          <a:xfrm>
            <a:off x="7839679" y="-11479"/>
            <a:ext cx="1410752" cy="1128601"/>
          </a:xfrm>
          <a:prstGeom prst="rect">
            <a:avLst/>
          </a:prstGeom>
        </p:spPr>
      </p:pic>
      <p:pic>
        <p:nvPicPr>
          <p:cNvPr id="4" name="Picture 3" descr="A diagram of a game&#10;&#10;AI-generated content may be incorrect.">
            <a:extLst>
              <a:ext uri="{FF2B5EF4-FFF2-40B4-BE49-F238E27FC236}">
                <a16:creationId xmlns:a16="http://schemas.microsoft.com/office/drawing/2014/main" id="{CD333FDD-E021-D0B4-FF5C-429FC22D7755}"/>
              </a:ext>
            </a:extLst>
          </p:cNvPr>
          <p:cNvPicPr>
            <a:picLocks noChangeAspect="1"/>
          </p:cNvPicPr>
          <p:nvPr/>
        </p:nvPicPr>
        <p:blipFill>
          <a:blip r:embed="rId5"/>
          <a:stretch>
            <a:fillRect/>
          </a:stretch>
        </p:blipFill>
        <p:spPr>
          <a:xfrm>
            <a:off x="2079971" y="1323800"/>
            <a:ext cx="3928192" cy="3236000"/>
          </a:xfrm>
          <a:prstGeom prst="rect">
            <a:avLst/>
          </a:prstGeom>
        </p:spPr>
      </p:pic>
    </p:spTree>
    <p:extLst>
      <p:ext uri="{BB962C8B-B14F-4D97-AF65-F5344CB8AC3E}">
        <p14:creationId xmlns:p14="http://schemas.microsoft.com/office/powerpoint/2010/main" val="957421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F9505DB1-27DD-D958-1504-974E41C5FE05}"/>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BC27F5BE-1D2D-75A1-FE51-EA9266F83000}"/>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A01FA80F-1125-1BEB-EC88-B32F4E48B47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BD114C33-031D-9698-A720-203DF24DD0D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63988A46-F37E-454B-D8D1-E260A8B7563D}"/>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5178F576-4D86-5F3B-ABBB-0B9E81A490C6}"/>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0D34351-159D-4652-03E8-79416413217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B5ED34DD-563A-67C9-65E7-56C24B566EE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381EF8E7-2E8F-DD8E-3A7F-DAA5A4AC33EE}"/>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6FB1E36C-177B-A8EC-0305-EE8D5F90596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0F9C1912-EF53-757D-22A2-83EBA00AC8A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BFF218D4-8CFC-DB51-3E78-CB77ED6343FA}"/>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B59C382F-43FC-0834-A752-359232B1CF4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BE4EA3B-8A15-623F-9F6E-B9EDC3B4E6DA}"/>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42E83025-8CEE-AEAE-08D1-169D477EA73A}"/>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5DC41926-991E-F61E-9D73-DE023AD6F6BB}"/>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6835C4BC-0911-26D4-3640-2B311A1550B6}"/>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116C568B-61E2-C012-43DE-BC3206654DDD}"/>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49DE8130-195B-00A3-0F16-3CEFDDFE4514}"/>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B6A61FBB-FAB8-FE80-F94D-407AFA6BF586}"/>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20827B48-D880-9DB5-40B8-996AC5FE1A2A}"/>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50125D02-D289-1231-B643-10CD6BC58B96}"/>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885245ED-46DE-4165-84D3-118FA80242D8}"/>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047D31BA-D877-061A-029E-EC8848CEA6F9}"/>
              </a:ext>
            </a:extLst>
          </p:cNvPr>
          <p:cNvSpPr txBox="1">
            <a:spLocks noGrp="1"/>
          </p:cNvSpPr>
          <p:nvPr>
            <p:ph type="title"/>
          </p:nvPr>
        </p:nvSpPr>
        <p:spPr>
          <a:xfrm>
            <a:off x="408849" y="505400"/>
            <a:ext cx="7139107"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Todd – NPCs/Story Overview</a:t>
            </a:r>
            <a:br>
              <a:rPr lang="en-US" altLang="zh-CN" sz="2000" dirty="0"/>
            </a:br>
            <a:r>
              <a:rPr lang="en-US" altLang="zh-CN" sz="2000" dirty="0"/>
              <a:t>TL2+</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71441309-FEB9-01BA-E5D9-D0EA4AB55D78}"/>
              </a:ext>
            </a:extLst>
          </p:cNvPr>
          <p:cNvPicPr>
            <a:picLocks noChangeAspect="1"/>
          </p:cNvPicPr>
          <p:nvPr/>
        </p:nvPicPr>
        <p:blipFill>
          <a:blip r:embed="rId4"/>
          <a:stretch>
            <a:fillRect/>
          </a:stretch>
        </p:blipFill>
        <p:spPr>
          <a:xfrm>
            <a:off x="7839679" y="-11479"/>
            <a:ext cx="1410752" cy="1128601"/>
          </a:xfrm>
          <a:prstGeom prst="rect">
            <a:avLst/>
          </a:prstGeom>
        </p:spPr>
      </p:pic>
      <p:sp>
        <p:nvSpPr>
          <p:cNvPr id="5" name="TextBox 4">
            <a:extLst>
              <a:ext uri="{FF2B5EF4-FFF2-40B4-BE49-F238E27FC236}">
                <a16:creationId xmlns:a16="http://schemas.microsoft.com/office/drawing/2014/main" id="{E77E1693-06FE-F00D-FBFB-20E5B3CD9D62}"/>
              </a:ext>
            </a:extLst>
          </p:cNvPr>
          <p:cNvSpPr txBox="1"/>
          <p:nvPr/>
        </p:nvSpPr>
        <p:spPr>
          <a:xfrm>
            <a:off x="714895" y="1530831"/>
            <a:ext cx="6215841" cy="2369880"/>
          </a:xfrm>
          <a:prstGeom prst="rect">
            <a:avLst/>
          </a:prstGeom>
          <a:noFill/>
        </p:spPr>
        <p:txBody>
          <a:bodyPr wrap="square">
            <a:spAutoFit/>
          </a:bodyPr>
          <a:lstStyle/>
          <a:p>
            <a:r>
              <a:rPr lang="en-US" altLang="zh-CN" sz="2800" dirty="0"/>
              <a:t>Complexity: 9/10</a:t>
            </a:r>
          </a:p>
          <a:p>
            <a:r>
              <a:rPr lang="en-US" altLang="zh-CN" sz="2800" dirty="0"/>
              <a:t>Priority: 2</a:t>
            </a:r>
          </a:p>
          <a:p>
            <a:endParaRPr lang="en-US" altLang="zh-CN" sz="2800" dirty="0"/>
          </a:p>
          <a:p>
            <a:r>
              <a:rPr lang="en-US" sz="1600" dirty="0"/>
              <a:t>Though relatively complex due to creating a unique dialogue system that will be able to handle the flow of the story, the NPCs and story are lower priority than crucial systems such as the ability to move and attack.</a:t>
            </a:r>
          </a:p>
        </p:txBody>
      </p:sp>
    </p:spTree>
    <p:extLst>
      <p:ext uri="{BB962C8B-B14F-4D97-AF65-F5344CB8AC3E}">
        <p14:creationId xmlns:p14="http://schemas.microsoft.com/office/powerpoint/2010/main" val="1903524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13BD268D-5F7E-904F-F2C6-028CB5F75C2F}"/>
            </a:ext>
          </a:extLst>
        </p:cNvPr>
        <p:cNvGrpSpPr/>
        <p:nvPr/>
      </p:nvGrpSpPr>
      <p:grpSpPr>
        <a:xfrm>
          <a:off x="0" y="0"/>
          <a:ext cx="0" cy="0"/>
          <a:chOff x="0" y="0"/>
          <a:chExt cx="0" cy="0"/>
        </a:xfrm>
      </p:grpSpPr>
      <p:sp>
        <p:nvSpPr>
          <p:cNvPr id="2785" name="Google Shape;2785;p51">
            <a:extLst>
              <a:ext uri="{FF2B5EF4-FFF2-40B4-BE49-F238E27FC236}">
                <a16:creationId xmlns:a16="http://schemas.microsoft.com/office/drawing/2014/main" id="{F169D608-6625-2277-509E-19735C3E74A9}"/>
              </a:ext>
            </a:extLst>
          </p:cNvPr>
          <p:cNvSpPr txBox="1">
            <a:spLocks noGrp="1"/>
          </p:cNvSpPr>
          <p:nvPr>
            <p:ph type="title"/>
          </p:nvPr>
        </p:nvSpPr>
        <p:spPr>
          <a:xfrm>
            <a:off x="408850" y="505400"/>
            <a:ext cx="68238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Shan</a:t>
            </a:r>
            <a:r>
              <a:rPr lang="zh-CN" altLang="en-US" sz="2000" dirty="0"/>
              <a:t> </a:t>
            </a:r>
            <a:r>
              <a:rPr lang="en-US" altLang="zh-CN" sz="2000" dirty="0"/>
              <a:t>–</a:t>
            </a:r>
            <a:r>
              <a:rPr lang="zh-CN" altLang="en-US" sz="2000" dirty="0"/>
              <a:t> </a:t>
            </a:r>
            <a:r>
              <a:rPr lang="en-US" altLang="zh-CN" sz="2000" dirty="0"/>
              <a:t>feature</a:t>
            </a:r>
            <a:endParaRPr sz="2000" dirty="0"/>
          </a:p>
        </p:txBody>
      </p:sp>
      <p:grpSp>
        <p:nvGrpSpPr>
          <p:cNvPr id="2789" name="Google Shape;2789;p51">
            <a:extLst>
              <a:ext uri="{FF2B5EF4-FFF2-40B4-BE49-F238E27FC236}">
                <a16:creationId xmlns:a16="http://schemas.microsoft.com/office/drawing/2014/main" id="{3D646671-C61F-2D40-1EC5-FB17C78ED700}"/>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8B1FE78C-EDEC-62CD-936C-DD774E3A2A8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0F4762B9-189D-F00F-9C46-30246E9A4DCB}"/>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91D99474-BB14-0E22-AC1D-26FDCC04767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F1F7F2F5-FA5A-72F7-ED08-A46CAF79683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8CE2DEC9-1128-B97F-B85B-87E7CAC175A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E8CA4B60-8527-2871-2110-B32D7FDE7479}"/>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01D2AD63-3A11-1ECE-3C27-6BF251D24F98}"/>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ACC25226-1304-E0F4-E6C2-4BDA181E94D9}"/>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4B28BDBD-347A-A98C-813C-7DE3E91B5A15}"/>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E015DA20-3E7A-313F-18B1-EB9FECB851EB}"/>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EFB257A6-5C34-F6B2-26AE-B28478395849}"/>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43EF2E14-C7D1-C7AE-81CB-D27CFF72AEC4}"/>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38C8CCCE-5FE8-CA4C-E041-1623A53F6360}"/>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DCA54F37-767E-E61D-0CB1-FB74A8FDF88E}"/>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5B6031BC-8769-FA78-3C8A-0799D7FF3AA6}"/>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2D49630A-D925-4B2B-99BF-10AB458E4C6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8F7699F4-46BF-2D0A-42A3-5B64DAC0553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1663914C-1789-16FC-77AD-D06A121F0159}"/>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005D1651-4FC4-2B5F-EC79-C482A0A748F9}"/>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C00D23D6-DCF0-DBE8-E258-62E9E1D6EBB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3443B8BE-2D25-9436-E687-B5F9C87562F2}"/>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green logo on a black background&#10;&#10;AI-generated content may be incorrect.">
            <a:extLst>
              <a:ext uri="{FF2B5EF4-FFF2-40B4-BE49-F238E27FC236}">
                <a16:creationId xmlns:a16="http://schemas.microsoft.com/office/drawing/2014/main" id="{0B8187EF-484E-5109-E5E5-54EBDCDDF5DA}"/>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814270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0AA95B76-4A7C-7A56-1FDA-5C2085CAF245}"/>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C838BE8A-1CB0-9A66-D982-442A3341DA54}"/>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7E25B34A-76FB-57DF-413D-38B6150AA0A2}"/>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3B8AFFDB-22D3-D808-B690-D83DB4CF8D8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AE00FF65-35FF-992E-CA9F-3E35A50ED05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D79AB86A-10AA-5D95-1BE4-961A9C8FB473}"/>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35CAE2EA-A0C9-5C55-3219-32F71741648F}"/>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ABD614F4-31D7-7486-14F3-78BE9DDF20FF}"/>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2EEBED96-2C07-69E6-0A75-665B6E5EC863}"/>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1F0671EE-CA7D-B34C-1B66-3EFA382B3E4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78D07030-7422-7748-3408-02A56679B51A}"/>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7696AA97-12FB-1D71-FE38-B8DAA004FDCF}"/>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2572386C-6802-AE57-B5C9-29829CF425F7}"/>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0377388A-65BC-DCC2-AAED-97C16B202C76}"/>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010F5E4A-FE7D-03EB-9F31-9B8819B66F48}"/>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7BC6A957-D6AC-50F6-6884-1DE5379C995B}"/>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3D3A11BF-F9FE-071C-934D-7537748FD570}"/>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2A261044-BC81-3E52-8F05-E18A84A7C715}"/>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C11F71AD-A295-12FD-4F18-BBF8D1F6033B}"/>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E1603076-B585-6481-70E0-7F2013A84B5A}"/>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50517342-621C-04CB-4FE8-DFB059697091}"/>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449688F3-4C89-AA51-5516-42B1D5989EE9}"/>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6D6EBFDA-A9AF-5344-265E-3099F99B987A}"/>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2785;p51">
            <a:extLst>
              <a:ext uri="{FF2B5EF4-FFF2-40B4-BE49-F238E27FC236}">
                <a16:creationId xmlns:a16="http://schemas.microsoft.com/office/drawing/2014/main" id="{FFF4D71A-EC36-57D3-845B-430F069E8F5A}"/>
              </a:ext>
            </a:extLst>
          </p:cNvPr>
          <p:cNvSpPr txBox="1">
            <a:spLocks noGrp="1"/>
          </p:cNvSpPr>
          <p:nvPr>
            <p:ph type="title"/>
          </p:nvPr>
        </p:nvSpPr>
        <p:spPr>
          <a:xfrm>
            <a:off x="408849" y="497087"/>
            <a:ext cx="4346031"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Shan - Use</a:t>
            </a:r>
            <a:r>
              <a:rPr lang="zh-CN" altLang="en-US" sz="2000" dirty="0"/>
              <a:t> </a:t>
            </a:r>
            <a:r>
              <a:rPr lang="en-US" altLang="zh-CN" sz="2000" dirty="0"/>
              <a:t>Case</a:t>
            </a:r>
            <a:endParaRPr sz="2000" dirty="0"/>
          </a:p>
        </p:txBody>
      </p:sp>
      <p:pic>
        <p:nvPicPr>
          <p:cNvPr id="2" name="Picture 1" descr="A green logo on a black background&#10;&#10;AI-generated content may be incorrect.">
            <a:extLst>
              <a:ext uri="{FF2B5EF4-FFF2-40B4-BE49-F238E27FC236}">
                <a16:creationId xmlns:a16="http://schemas.microsoft.com/office/drawing/2014/main" id="{4930CDA4-18D4-BD60-0B83-CE973897F1BB}"/>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706883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84">
          <a:extLst>
            <a:ext uri="{FF2B5EF4-FFF2-40B4-BE49-F238E27FC236}">
              <a16:creationId xmlns:a16="http://schemas.microsoft.com/office/drawing/2014/main" id="{5B27A24E-7F3B-DE54-53A0-199FF445846C}"/>
            </a:ext>
          </a:extLst>
        </p:cNvPr>
        <p:cNvGrpSpPr/>
        <p:nvPr/>
      </p:nvGrpSpPr>
      <p:grpSpPr>
        <a:xfrm>
          <a:off x="0" y="0"/>
          <a:ext cx="0" cy="0"/>
          <a:chOff x="0" y="0"/>
          <a:chExt cx="0" cy="0"/>
        </a:xfrm>
      </p:grpSpPr>
      <p:grpSp>
        <p:nvGrpSpPr>
          <p:cNvPr id="2789" name="Google Shape;2789;p51">
            <a:extLst>
              <a:ext uri="{FF2B5EF4-FFF2-40B4-BE49-F238E27FC236}">
                <a16:creationId xmlns:a16="http://schemas.microsoft.com/office/drawing/2014/main" id="{C379782C-7164-CFF7-B3AA-31AADE0A9393}"/>
              </a:ext>
            </a:extLst>
          </p:cNvPr>
          <p:cNvGrpSpPr/>
          <p:nvPr/>
        </p:nvGrpSpPr>
        <p:grpSpPr>
          <a:xfrm>
            <a:off x="8280450" y="1473987"/>
            <a:ext cx="406500" cy="322800"/>
            <a:chOff x="8280450" y="1473987"/>
            <a:chExt cx="406500" cy="322800"/>
          </a:xfrm>
        </p:grpSpPr>
        <p:sp>
          <p:nvSpPr>
            <p:cNvPr id="2790" name="Google Shape;2790;p51">
              <a:hlinkClick r:id="rId3" action="ppaction://hlinksldjump"/>
              <a:extLst>
                <a:ext uri="{FF2B5EF4-FFF2-40B4-BE49-F238E27FC236}">
                  <a16:creationId xmlns:a16="http://schemas.microsoft.com/office/drawing/2014/main" id="{76111768-9A4B-A173-46B0-AA01DCF15D58}"/>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a:hlinkClick r:id="rId3" action="ppaction://hlinksldjump"/>
              <a:extLst>
                <a:ext uri="{FF2B5EF4-FFF2-40B4-BE49-F238E27FC236}">
                  <a16:creationId xmlns:a16="http://schemas.microsoft.com/office/drawing/2014/main" id="{76C6C08B-7358-4056-E9E2-E5B6E219F31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a:hlinkClick r:id="rId3" action="ppaction://hlinksldjump"/>
              <a:extLst>
                <a:ext uri="{FF2B5EF4-FFF2-40B4-BE49-F238E27FC236}">
                  <a16:creationId xmlns:a16="http://schemas.microsoft.com/office/drawing/2014/main" id="{E8216B96-5A38-68A4-B1CE-AE887FCF2BE3}"/>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a:hlinkClick r:id="rId3" action="ppaction://hlinksldjump"/>
              <a:extLst>
                <a:ext uri="{FF2B5EF4-FFF2-40B4-BE49-F238E27FC236}">
                  <a16:creationId xmlns:a16="http://schemas.microsoft.com/office/drawing/2014/main" id="{E30B1B51-A02D-B96D-D185-5761FD67303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4" name="Google Shape;2794;p51">
            <a:extLst>
              <a:ext uri="{FF2B5EF4-FFF2-40B4-BE49-F238E27FC236}">
                <a16:creationId xmlns:a16="http://schemas.microsoft.com/office/drawing/2014/main" id="{51869632-6F18-1E62-80D4-EDC48334554D}"/>
              </a:ext>
            </a:extLst>
          </p:cNvPr>
          <p:cNvGrpSpPr/>
          <p:nvPr/>
        </p:nvGrpSpPr>
        <p:grpSpPr>
          <a:xfrm>
            <a:off x="8280450" y="3346713"/>
            <a:ext cx="406500" cy="322800"/>
            <a:chOff x="8280450" y="1473987"/>
            <a:chExt cx="406500" cy="322800"/>
          </a:xfrm>
        </p:grpSpPr>
        <p:sp>
          <p:nvSpPr>
            <p:cNvPr id="2795" name="Google Shape;2795;p51">
              <a:hlinkClick r:id="rId3" action="ppaction://hlinksldjump"/>
              <a:extLst>
                <a:ext uri="{FF2B5EF4-FFF2-40B4-BE49-F238E27FC236}">
                  <a16:creationId xmlns:a16="http://schemas.microsoft.com/office/drawing/2014/main" id="{4F5714D3-171F-DE3D-01CE-492877BC82B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a:hlinkClick r:id="rId3" action="ppaction://hlinksldjump"/>
              <a:extLst>
                <a:ext uri="{FF2B5EF4-FFF2-40B4-BE49-F238E27FC236}">
                  <a16:creationId xmlns:a16="http://schemas.microsoft.com/office/drawing/2014/main" id="{6F21B2D0-100C-E2AF-A7E8-C0F820A7E40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a:hlinkClick r:id="rId3" action="ppaction://hlinksldjump"/>
              <a:extLst>
                <a:ext uri="{FF2B5EF4-FFF2-40B4-BE49-F238E27FC236}">
                  <a16:creationId xmlns:a16="http://schemas.microsoft.com/office/drawing/2014/main" id="{72137F55-16D4-B6E9-3DC0-E3C913519ED7}"/>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a:hlinkClick r:id="rId3" action="ppaction://hlinksldjump"/>
              <a:extLst>
                <a:ext uri="{FF2B5EF4-FFF2-40B4-BE49-F238E27FC236}">
                  <a16:creationId xmlns:a16="http://schemas.microsoft.com/office/drawing/2014/main" id="{7B351203-11A6-864B-089B-D72E4EE42BDF}"/>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9" name="Google Shape;2799;p51">
            <a:extLst>
              <a:ext uri="{FF2B5EF4-FFF2-40B4-BE49-F238E27FC236}">
                <a16:creationId xmlns:a16="http://schemas.microsoft.com/office/drawing/2014/main" id="{05BF2E14-9B51-4033-724F-94772CEDA74D}"/>
              </a:ext>
            </a:extLst>
          </p:cNvPr>
          <p:cNvGrpSpPr/>
          <p:nvPr/>
        </p:nvGrpSpPr>
        <p:grpSpPr>
          <a:xfrm>
            <a:off x="8065601" y="2153651"/>
            <a:ext cx="836197" cy="836197"/>
            <a:chOff x="8065601" y="2153651"/>
            <a:chExt cx="836197" cy="836197"/>
          </a:xfrm>
        </p:grpSpPr>
        <p:grpSp>
          <p:nvGrpSpPr>
            <p:cNvPr id="2800" name="Google Shape;2800;p51">
              <a:extLst>
                <a:ext uri="{FF2B5EF4-FFF2-40B4-BE49-F238E27FC236}">
                  <a16:creationId xmlns:a16="http://schemas.microsoft.com/office/drawing/2014/main" id="{08C44F50-F357-A4FA-D544-77842E10D011}"/>
                </a:ext>
              </a:extLst>
            </p:cNvPr>
            <p:cNvGrpSpPr/>
            <p:nvPr/>
          </p:nvGrpSpPr>
          <p:grpSpPr>
            <a:xfrm>
              <a:off x="8065601" y="2153651"/>
              <a:ext cx="836197" cy="836197"/>
              <a:chOff x="1956755" y="2080370"/>
              <a:chExt cx="724106" cy="724106"/>
            </a:xfrm>
          </p:grpSpPr>
          <p:sp>
            <p:nvSpPr>
              <p:cNvPr id="2801" name="Google Shape;2801;p51">
                <a:extLst>
                  <a:ext uri="{FF2B5EF4-FFF2-40B4-BE49-F238E27FC236}">
                    <a16:creationId xmlns:a16="http://schemas.microsoft.com/office/drawing/2014/main" id="{717CF5F5-312D-19E8-1083-0367458624A6}"/>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a:extLst>
                  <a:ext uri="{FF2B5EF4-FFF2-40B4-BE49-F238E27FC236}">
                    <a16:creationId xmlns:a16="http://schemas.microsoft.com/office/drawing/2014/main" id="{666755E3-23F7-C6C5-BAAC-F2F1B7686DD4}"/>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3" name="Google Shape;2803;p51">
              <a:extLst>
                <a:ext uri="{FF2B5EF4-FFF2-40B4-BE49-F238E27FC236}">
                  <a16:creationId xmlns:a16="http://schemas.microsoft.com/office/drawing/2014/main" id="{7870C6C9-1B48-250B-CE4F-F7CDA2212FE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a:extLst>
                <a:ext uri="{FF2B5EF4-FFF2-40B4-BE49-F238E27FC236}">
                  <a16:creationId xmlns:a16="http://schemas.microsoft.com/office/drawing/2014/main" id="{35A7DE61-7E23-8D7B-D4DC-40D260AF9992}"/>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a:hlinkClick r:id="" action="ppaction://hlinkshowjump?jump=nextslide"/>
              <a:extLst>
                <a:ext uri="{FF2B5EF4-FFF2-40B4-BE49-F238E27FC236}">
                  <a16:creationId xmlns:a16="http://schemas.microsoft.com/office/drawing/2014/main" id="{D5F995A4-6F54-40F2-141F-A32F75E485B4}"/>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a:hlinkClick r:id="" action="ppaction://hlinkshowjump?jump=previousslide"/>
              <a:extLst>
                <a:ext uri="{FF2B5EF4-FFF2-40B4-BE49-F238E27FC236}">
                  <a16:creationId xmlns:a16="http://schemas.microsoft.com/office/drawing/2014/main" id="{D17D25C3-5902-C924-C278-F654C1F19174}"/>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a:extLst>
                <a:ext uri="{FF2B5EF4-FFF2-40B4-BE49-F238E27FC236}">
                  <a16:creationId xmlns:a16="http://schemas.microsoft.com/office/drawing/2014/main" id="{62749224-75C9-DEBE-5196-97270344BAD4}"/>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8" name="Google Shape;2808;p51">
              <a:extLst>
                <a:ext uri="{FF2B5EF4-FFF2-40B4-BE49-F238E27FC236}">
                  <a16:creationId xmlns:a16="http://schemas.microsoft.com/office/drawing/2014/main" id="{7F4B889D-23EC-EAED-C7B0-9F85D52A18CC}"/>
                </a:ext>
              </a:extLst>
            </p:cNvPr>
            <p:cNvGrpSpPr/>
            <p:nvPr/>
          </p:nvGrpSpPr>
          <p:grpSpPr>
            <a:xfrm>
              <a:off x="8411245" y="2263375"/>
              <a:ext cx="133810" cy="611129"/>
              <a:chOff x="2246360" y="2134049"/>
              <a:chExt cx="133810" cy="611129"/>
            </a:xfrm>
          </p:grpSpPr>
          <p:sp>
            <p:nvSpPr>
              <p:cNvPr id="2809" name="Google Shape;2809;p51">
                <a:extLst>
                  <a:ext uri="{FF2B5EF4-FFF2-40B4-BE49-F238E27FC236}">
                    <a16:creationId xmlns:a16="http://schemas.microsoft.com/office/drawing/2014/main" id="{1C248C36-7872-0FB2-8F38-E8063DC7509E}"/>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a:extLst>
                  <a:ext uri="{FF2B5EF4-FFF2-40B4-BE49-F238E27FC236}">
                    <a16:creationId xmlns:a16="http://schemas.microsoft.com/office/drawing/2014/main" id="{6E95C6E8-2B18-0CF7-64AE-B1DE920EEE29}"/>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3244;p61">
            <a:extLst>
              <a:ext uri="{FF2B5EF4-FFF2-40B4-BE49-F238E27FC236}">
                <a16:creationId xmlns:a16="http://schemas.microsoft.com/office/drawing/2014/main" id="{5B782F8D-3D12-706C-87FF-C1B26B23D4C9}"/>
              </a:ext>
            </a:extLst>
          </p:cNvPr>
          <p:cNvSpPr txBox="1">
            <a:spLocks/>
          </p:cNvSpPr>
          <p:nvPr/>
        </p:nvSpPr>
        <p:spPr>
          <a:xfrm>
            <a:off x="722375" y="1582950"/>
            <a:ext cx="5022300" cy="972900"/>
          </a:xfrm>
          <a:prstGeom prst="rect">
            <a:avLst/>
          </a:prstGeom>
          <a:noFill/>
          <a:ln>
            <a:noFill/>
          </a:ln>
        </p:spPr>
        <p:txBody>
          <a:bodyPr spcFirstLastPara="1" wrap="square" lIns="45700"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Press Start 2P"/>
              <a:buNone/>
              <a:defRPr sz="2400" b="0" i="0" u="none" strike="noStrike" cap="none">
                <a:solidFill>
                  <a:schemeClr val="dk1"/>
                </a:solidFill>
                <a:latin typeface="Press Start 2P"/>
                <a:ea typeface="Press Start 2P"/>
                <a:cs typeface="Press Start 2P"/>
                <a:sym typeface="Press Start 2P"/>
              </a:defRPr>
            </a:lvl1pPr>
            <a:lvl2pPr marR="0" lvl="1"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2pPr>
            <a:lvl3pPr marR="0" lvl="2"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3pPr>
            <a:lvl4pPr marR="0" lvl="3"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4pPr>
            <a:lvl5pPr marR="0" lvl="4"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5pPr>
            <a:lvl6pPr marR="0" lvl="5"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6pPr>
            <a:lvl7pPr marR="0" lvl="6"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7pPr>
            <a:lvl8pPr marR="0" lvl="7"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8pPr>
            <a:lvl9pPr marR="0" lvl="8" algn="ctr" rtl="0">
              <a:lnSpc>
                <a:spcPct val="100000"/>
              </a:lnSpc>
              <a:spcBef>
                <a:spcPts val="0"/>
              </a:spcBef>
              <a:spcAft>
                <a:spcPts val="0"/>
              </a:spcAft>
              <a:buClr>
                <a:schemeClr val="dk1"/>
              </a:buClr>
              <a:buSzPts val="2400"/>
              <a:buFont typeface="Press Start 2P"/>
              <a:buNone/>
              <a:defRPr sz="2400" b="0" i="0" u="none" strike="noStrike" cap="none">
                <a:solidFill>
                  <a:schemeClr val="dk1"/>
                </a:solidFill>
                <a:latin typeface="Press Start 2P"/>
                <a:ea typeface="Press Start 2P"/>
                <a:cs typeface="Press Start 2P"/>
                <a:sym typeface="Press Start 2P"/>
              </a:defRPr>
            </a:lvl9pPr>
          </a:lstStyle>
          <a:p>
            <a:r>
              <a:rPr lang="en-US" sz="4400" dirty="0"/>
              <a:t>THANKS!</a:t>
            </a:r>
          </a:p>
        </p:txBody>
      </p:sp>
      <p:sp>
        <p:nvSpPr>
          <p:cNvPr id="3" name="Google Shape;3245;p61">
            <a:extLst>
              <a:ext uri="{FF2B5EF4-FFF2-40B4-BE49-F238E27FC236}">
                <a16:creationId xmlns:a16="http://schemas.microsoft.com/office/drawing/2014/main" id="{5FC7B519-152B-0342-DBC0-798AC1A9BD8F}"/>
              </a:ext>
            </a:extLst>
          </p:cNvPr>
          <p:cNvSpPr txBox="1">
            <a:spLocks/>
          </p:cNvSpPr>
          <p:nvPr/>
        </p:nvSpPr>
        <p:spPr>
          <a:xfrm>
            <a:off x="722375" y="2511399"/>
            <a:ext cx="3849625" cy="1017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t>Any Questions?</a:t>
            </a:r>
          </a:p>
        </p:txBody>
      </p:sp>
      <p:grpSp>
        <p:nvGrpSpPr>
          <p:cNvPr id="6" name="Google Shape;2601;p46">
            <a:extLst>
              <a:ext uri="{FF2B5EF4-FFF2-40B4-BE49-F238E27FC236}">
                <a16:creationId xmlns:a16="http://schemas.microsoft.com/office/drawing/2014/main" id="{D80750D0-4FBD-C1AD-F5F1-AE90CCE1C18E}"/>
              </a:ext>
            </a:extLst>
          </p:cNvPr>
          <p:cNvGrpSpPr/>
          <p:nvPr/>
        </p:nvGrpSpPr>
        <p:grpSpPr>
          <a:xfrm>
            <a:off x="5100175" y="1153796"/>
            <a:ext cx="2077168" cy="3054715"/>
            <a:chOff x="5982400" y="2633825"/>
            <a:chExt cx="481975" cy="708800"/>
          </a:xfrm>
        </p:grpSpPr>
        <p:sp>
          <p:nvSpPr>
            <p:cNvPr id="7" name="Google Shape;2602;p46">
              <a:extLst>
                <a:ext uri="{FF2B5EF4-FFF2-40B4-BE49-F238E27FC236}">
                  <a16:creationId xmlns:a16="http://schemas.microsoft.com/office/drawing/2014/main" id="{8D4100A6-B446-FFC1-509A-71FBC328820B}"/>
                </a:ext>
              </a:extLst>
            </p:cNvPr>
            <p:cNvSpPr/>
            <p:nvPr/>
          </p:nvSpPr>
          <p:spPr>
            <a:xfrm>
              <a:off x="5982400" y="2633825"/>
              <a:ext cx="481975" cy="708800"/>
            </a:xfrm>
            <a:custGeom>
              <a:avLst/>
              <a:gdLst/>
              <a:ahLst/>
              <a:cxnLst/>
              <a:rect l="l" t="t" r="r" b="b"/>
              <a:pathLst>
                <a:path w="19279" h="28352" extrusionOk="0">
                  <a:moveTo>
                    <a:pt x="434" y="0"/>
                  </a:moveTo>
                  <a:cubicBezTo>
                    <a:pt x="193" y="0"/>
                    <a:pt x="0" y="205"/>
                    <a:pt x="0" y="446"/>
                  </a:cubicBezTo>
                  <a:lnTo>
                    <a:pt x="0" y="27917"/>
                  </a:lnTo>
                  <a:cubicBezTo>
                    <a:pt x="0" y="28158"/>
                    <a:pt x="193" y="28351"/>
                    <a:pt x="434" y="28351"/>
                  </a:cubicBezTo>
                  <a:lnTo>
                    <a:pt x="18832" y="28351"/>
                  </a:lnTo>
                  <a:cubicBezTo>
                    <a:pt x="19073" y="28351"/>
                    <a:pt x="19278" y="28158"/>
                    <a:pt x="19278" y="27917"/>
                  </a:cubicBezTo>
                  <a:lnTo>
                    <a:pt x="19278" y="446"/>
                  </a:lnTo>
                  <a:cubicBezTo>
                    <a:pt x="19278" y="205"/>
                    <a:pt x="19073" y="0"/>
                    <a:pt x="18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03;p46">
              <a:extLst>
                <a:ext uri="{FF2B5EF4-FFF2-40B4-BE49-F238E27FC236}">
                  <a16:creationId xmlns:a16="http://schemas.microsoft.com/office/drawing/2014/main" id="{68461F72-056B-0142-3B01-261396DCA15E}"/>
                </a:ext>
              </a:extLst>
            </p:cNvPr>
            <p:cNvSpPr/>
            <p:nvPr/>
          </p:nvSpPr>
          <p:spPr>
            <a:xfrm>
              <a:off x="6007550" y="2658461"/>
              <a:ext cx="431675" cy="391925"/>
            </a:xfrm>
            <a:custGeom>
              <a:avLst/>
              <a:gdLst/>
              <a:ahLst/>
              <a:cxnLst/>
              <a:rect l="l" t="t" r="r" b="b"/>
              <a:pathLst>
                <a:path w="17267" h="15677" extrusionOk="0">
                  <a:moveTo>
                    <a:pt x="434" y="1"/>
                  </a:moveTo>
                  <a:cubicBezTo>
                    <a:pt x="193" y="1"/>
                    <a:pt x="0" y="206"/>
                    <a:pt x="0" y="447"/>
                  </a:cubicBezTo>
                  <a:lnTo>
                    <a:pt x="0" y="15231"/>
                  </a:lnTo>
                  <a:cubicBezTo>
                    <a:pt x="0" y="15472"/>
                    <a:pt x="193" y="15676"/>
                    <a:pt x="434" y="15676"/>
                  </a:cubicBezTo>
                  <a:lnTo>
                    <a:pt x="16832" y="15676"/>
                  </a:lnTo>
                  <a:cubicBezTo>
                    <a:pt x="17073" y="15676"/>
                    <a:pt x="17266" y="15472"/>
                    <a:pt x="17266" y="15231"/>
                  </a:cubicBezTo>
                  <a:lnTo>
                    <a:pt x="17266" y="447"/>
                  </a:lnTo>
                  <a:cubicBezTo>
                    <a:pt x="17266" y="206"/>
                    <a:pt x="17073" y="1"/>
                    <a:pt x="168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04;p46">
              <a:extLst>
                <a:ext uri="{FF2B5EF4-FFF2-40B4-BE49-F238E27FC236}">
                  <a16:creationId xmlns:a16="http://schemas.microsoft.com/office/drawing/2014/main" id="{7F227ACE-6C11-9C23-AA61-7B1173CF27EC}"/>
                </a:ext>
              </a:extLst>
            </p:cNvPr>
            <p:cNvSpPr/>
            <p:nvPr/>
          </p:nvSpPr>
          <p:spPr>
            <a:xfrm>
              <a:off x="6025989" y="2679560"/>
              <a:ext cx="394797" cy="347025"/>
            </a:xfrm>
            <a:custGeom>
              <a:avLst/>
              <a:gdLst/>
              <a:ahLst/>
              <a:cxnLst/>
              <a:rect l="l" t="t" r="r" b="b"/>
              <a:pathLst>
                <a:path w="13194" h="13881" extrusionOk="0">
                  <a:moveTo>
                    <a:pt x="0" y="0"/>
                  </a:moveTo>
                  <a:lnTo>
                    <a:pt x="0" y="13881"/>
                  </a:lnTo>
                  <a:lnTo>
                    <a:pt x="13194" y="13881"/>
                  </a:lnTo>
                  <a:lnTo>
                    <a:pt x="13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05;p46">
              <a:extLst>
                <a:ext uri="{FF2B5EF4-FFF2-40B4-BE49-F238E27FC236}">
                  <a16:creationId xmlns:a16="http://schemas.microsoft.com/office/drawing/2014/main" id="{3CA93C6E-4FB8-91E2-57DC-6EF6639A4F6E}"/>
                </a:ext>
              </a:extLst>
            </p:cNvPr>
            <p:cNvSpPr/>
            <p:nvPr/>
          </p:nvSpPr>
          <p:spPr>
            <a:xfrm>
              <a:off x="6024550" y="3109450"/>
              <a:ext cx="106975" cy="106950"/>
            </a:xfrm>
            <a:custGeom>
              <a:avLst/>
              <a:gdLst/>
              <a:ahLst/>
              <a:cxnLst/>
              <a:rect l="l" t="t" r="r" b="b"/>
              <a:pathLst>
                <a:path w="4279" h="4278" extrusionOk="0">
                  <a:moveTo>
                    <a:pt x="2134" y="0"/>
                  </a:moveTo>
                  <a:cubicBezTo>
                    <a:pt x="953" y="0"/>
                    <a:pt x="1" y="952"/>
                    <a:pt x="1" y="2133"/>
                  </a:cubicBezTo>
                  <a:cubicBezTo>
                    <a:pt x="1" y="3314"/>
                    <a:pt x="953" y="4278"/>
                    <a:pt x="2134" y="4278"/>
                  </a:cubicBezTo>
                  <a:cubicBezTo>
                    <a:pt x="3314" y="4278"/>
                    <a:pt x="4278" y="3314"/>
                    <a:pt x="4278" y="2133"/>
                  </a:cubicBezTo>
                  <a:cubicBezTo>
                    <a:pt x="4278" y="952"/>
                    <a:pt x="3314" y="0"/>
                    <a:pt x="2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06;p46">
              <a:extLst>
                <a:ext uri="{FF2B5EF4-FFF2-40B4-BE49-F238E27FC236}">
                  <a16:creationId xmlns:a16="http://schemas.microsoft.com/office/drawing/2014/main" id="{414864C6-C52B-8D16-9EC1-810416673D4A}"/>
                </a:ext>
              </a:extLst>
            </p:cNvPr>
            <p:cNvSpPr/>
            <p:nvPr/>
          </p:nvSpPr>
          <p:spPr>
            <a:xfrm>
              <a:off x="6028175" y="3113050"/>
              <a:ext cx="99425" cy="99450"/>
            </a:xfrm>
            <a:custGeom>
              <a:avLst/>
              <a:gdLst/>
              <a:ahLst/>
              <a:cxnLst/>
              <a:rect l="l" t="t" r="r" b="b"/>
              <a:pathLst>
                <a:path w="3977" h="3978" extrusionOk="0">
                  <a:moveTo>
                    <a:pt x="1989" y="1"/>
                  </a:moveTo>
                  <a:cubicBezTo>
                    <a:pt x="892" y="1"/>
                    <a:pt x="1" y="893"/>
                    <a:pt x="1" y="1989"/>
                  </a:cubicBezTo>
                  <a:cubicBezTo>
                    <a:pt x="1" y="3085"/>
                    <a:pt x="892" y="3977"/>
                    <a:pt x="1989" y="3977"/>
                  </a:cubicBezTo>
                  <a:cubicBezTo>
                    <a:pt x="3085" y="3977"/>
                    <a:pt x="3977" y="3085"/>
                    <a:pt x="3977" y="1989"/>
                  </a:cubicBezTo>
                  <a:cubicBezTo>
                    <a:pt x="3977" y="893"/>
                    <a:pt x="3085"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07;p46">
              <a:extLst>
                <a:ext uri="{FF2B5EF4-FFF2-40B4-BE49-F238E27FC236}">
                  <a16:creationId xmlns:a16="http://schemas.microsoft.com/office/drawing/2014/main" id="{919293ED-C67D-E389-AA1C-86D82AFE7FED}"/>
                </a:ext>
              </a:extLst>
            </p:cNvPr>
            <p:cNvSpPr/>
            <p:nvPr/>
          </p:nvSpPr>
          <p:spPr>
            <a:xfrm>
              <a:off x="6040225" y="3125100"/>
              <a:ext cx="75325" cy="75350"/>
            </a:xfrm>
            <a:custGeom>
              <a:avLst/>
              <a:gdLst/>
              <a:ahLst/>
              <a:cxnLst/>
              <a:rect l="l" t="t" r="r" b="b"/>
              <a:pathLst>
                <a:path w="3013" h="3014" extrusionOk="0">
                  <a:moveTo>
                    <a:pt x="1507" y="1"/>
                  </a:moveTo>
                  <a:cubicBezTo>
                    <a:pt x="675" y="1"/>
                    <a:pt x="1" y="676"/>
                    <a:pt x="1" y="1507"/>
                  </a:cubicBezTo>
                  <a:cubicBezTo>
                    <a:pt x="1" y="2338"/>
                    <a:pt x="675" y="3013"/>
                    <a:pt x="1507" y="3013"/>
                  </a:cubicBezTo>
                  <a:cubicBezTo>
                    <a:pt x="2338" y="3013"/>
                    <a:pt x="3013" y="2338"/>
                    <a:pt x="3013" y="1507"/>
                  </a:cubicBezTo>
                  <a:cubicBezTo>
                    <a:pt x="3013" y="676"/>
                    <a:pt x="2338" y="1"/>
                    <a:pt x="1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08;p46">
              <a:extLst>
                <a:ext uri="{FF2B5EF4-FFF2-40B4-BE49-F238E27FC236}">
                  <a16:creationId xmlns:a16="http://schemas.microsoft.com/office/drawing/2014/main" id="{4698A30C-5095-3F3D-DABA-EB3AFB423E33}"/>
                </a:ext>
              </a:extLst>
            </p:cNvPr>
            <p:cNvSpPr/>
            <p:nvPr/>
          </p:nvSpPr>
          <p:spPr>
            <a:xfrm>
              <a:off x="6044150" y="3129025"/>
              <a:ext cx="67500" cy="67500"/>
            </a:xfrm>
            <a:custGeom>
              <a:avLst/>
              <a:gdLst/>
              <a:ahLst/>
              <a:cxnLst/>
              <a:rect l="l" t="t" r="r" b="b"/>
              <a:pathLst>
                <a:path w="2700" h="2700" extrusionOk="0">
                  <a:moveTo>
                    <a:pt x="1350" y="0"/>
                  </a:moveTo>
                  <a:cubicBezTo>
                    <a:pt x="603" y="0"/>
                    <a:pt x="0" y="603"/>
                    <a:pt x="0" y="1350"/>
                  </a:cubicBezTo>
                  <a:cubicBezTo>
                    <a:pt x="0" y="2097"/>
                    <a:pt x="603" y="2699"/>
                    <a:pt x="1350" y="2699"/>
                  </a:cubicBezTo>
                  <a:cubicBezTo>
                    <a:pt x="2097" y="2699"/>
                    <a:pt x="2699" y="2097"/>
                    <a:pt x="2699" y="1350"/>
                  </a:cubicBezTo>
                  <a:cubicBezTo>
                    <a:pt x="2699" y="603"/>
                    <a:pt x="2097" y="0"/>
                    <a:pt x="13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09;p46">
              <a:extLst>
                <a:ext uri="{FF2B5EF4-FFF2-40B4-BE49-F238E27FC236}">
                  <a16:creationId xmlns:a16="http://schemas.microsoft.com/office/drawing/2014/main" id="{14611816-76C9-12E1-0916-63C22A01CA46}"/>
                </a:ext>
              </a:extLst>
            </p:cNvPr>
            <p:cNvSpPr/>
            <p:nvPr/>
          </p:nvSpPr>
          <p:spPr>
            <a:xfrm>
              <a:off x="6056200" y="3141075"/>
              <a:ext cx="43400" cy="43400"/>
            </a:xfrm>
            <a:custGeom>
              <a:avLst/>
              <a:gdLst/>
              <a:ahLst/>
              <a:cxnLst/>
              <a:rect l="l" t="t" r="r" b="b"/>
              <a:pathLst>
                <a:path w="1736" h="1736" extrusionOk="0">
                  <a:moveTo>
                    <a:pt x="868" y="0"/>
                  </a:moveTo>
                  <a:cubicBezTo>
                    <a:pt x="386" y="0"/>
                    <a:pt x="0" y="386"/>
                    <a:pt x="0" y="868"/>
                  </a:cubicBezTo>
                  <a:cubicBezTo>
                    <a:pt x="0" y="1350"/>
                    <a:pt x="398" y="1735"/>
                    <a:pt x="868" y="1735"/>
                  </a:cubicBezTo>
                  <a:cubicBezTo>
                    <a:pt x="1350" y="1735"/>
                    <a:pt x="1735" y="1350"/>
                    <a:pt x="1735" y="868"/>
                  </a:cubicBezTo>
                  <a:cubicBezTo>
                    <a:pt x="1735" y="386"/>
                    <a:pt x="1350" y="0"/>
                    <a:pt x="8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10;p46">
              <a:extLst>
                <a:ext uri="{FF2B5EF4-FFF2-40B4-BE49-F238E27FC236}">
                  <a16:creationId xmlns:a16="http://schemas.microsoft.com/office/drawing/2014/main" id="{F624AEEF-4ACE-4BF5-FEBB-6877340D6152}"/>
                </a:ext>
              </a:extLst>
            </p:cNvPr>
            <p:cNvSpPr/>
            <p:nvPr/>
          </p:nvSpPr>
          <p:spPr>
            <a:xfrm>
              <a:off x="6050175" y="3254025"/>
              <a:ext cx="15375" cy="13300"/>
            </a:xfrm>
            <a:custGeom>
              <a:avLst/>
              <a:gdLst/>
              <a:ahLst/>
              <a:cxnLst/>
              <a:rect l="l" t="t" r="r" b="b"/>
              <a:pathLst>
                <a:path w="615" h="532" extrusionOk="0">
                  <a:moveTo>
                    <a:pt x="307" y="0"/>
                  </a:moveTo>
                  <a:cubicBezTo>
                    <a:pt x="217" y="0"/>
                    <a:pt x="132" y="46"/>
                    <a:pt x="84" y="133"/>
                  </a:cubicBezTo>
                  <a:cubicBezTo>
                    <a:pt x="0" y="254"/>
                    <a:pt x="48" y="422"/>
                    <a:pt x="181" y="495"/>
                  </a:cubicBezTo>
                  <a:cubicBezTo>
                    <a:pt x="222" y="519"/>
                    <a:pt x="268" y="531"/>
                    <a:pt x="315" y="531"/>
                  </a:cubicBezTo>
                  <a:cubicBezTo>
                    <a:pt x="405" y="531"/>
                    <a:pt x="495" y="486"/>
                    <a:pt x="542" y="398"/>
                  </a:cubicBezTo>
                  <a:cubicBezTo>
                    <a:pt x="615" y="266"/>
                    <a:pt x="566" y="109"/>
                    <a:pt x="446" y="37"/>
                  </a:cubicBezTo>
                  <a:cubicBezTo>
                    <a:pt x="401" y="12"/>
                    <a:pt x="353"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11;p46">
              <a:extLst>
                <a:ext uri="{FF2B5EF4-FFF2-40B4-BE49-F238E27FC236}">
                  <a16:creationId xmlns:a16="http://schemas.microsoft.com/office/drawing/2014/main" id="{52109AA9-7A60-3791-03E3-4ED253652D88}"/>
                </a:ext>
              </a:extLst>
            </p:cNvPr>
            <p:cNvSpPr/>
            <p:nvPr/>
          </p:nvSpPr>
          <p:spPr>
            <a:xfrm>
              <a:off x="6050175" y="3277575"/>
              <a:ext cx="15375" cy="13475"/>
            </a:xfrm>
            <a:custGeom>
              <a:avLst/>
              <a:gdLst/>
              <a:ahLst/>
              <a:cxnLst/>
              <a:rect l="l" t="t" r="r" b="b"/>
              <a:pathLst>
                <a:path w="615" h="539" extrusionOk="0">
                  <a:moveTo>
                    <a:pt x="307" y="1"/>
                  </a:moveTo>
                  <a:cubicBezTo>
                    <a:pt x="263" y="1"/>
                    <a:pt x="219" y="12"/>
                    <a:pt x="181" y="35"/>
                  </a:cubicBezTo>
                  <a:cubicBezTo>
                    <a:pt x="48" y="107"/>
                    <a:pt x="0" y="276"/>
                    <a:pt x="84" y="396"/>
                  </a:cubicBezTo>
                  <a:cubicBezTo>
                    <a:pt x="134" y="487"/>
                    <a:pt x="223" y="538"/>
                    <a:pt x="317" y="538"/>
                  </a:cubicBezTo>
                  <a:cubicBezTo>
                    <a:pt x="360" y="538"/>
                    <a:pt x="404" y="527"/>
                    <a:pt x="446" y="505"/>
                  </a:cubicBezTo>
                  <a:cubicBezTo>
                    <a:pt x="566" y="420"/>
                    <a:pt x="615" y="264"/>
                    <a:pt x="542" y="131"/>
                  </a:cubicBezTo>
                  <a:cubicBezTo>
                    <a:pt x="493" y="49"/>
                    <a:pt x="400"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12;p46">
              <a:extLst>
                <a:ext uri="{FF2B5EF4-FFF2-40B4-BE49-F238E27FC236}">
                  <a16:creationId xmlns:a16="http://schemas.microsoft.com/office/drawing/2014/main" id="{01D3BF15-13AA-3CE6-2870-C4ED095AC1E6}"/>
                </a:ext>
              </a:extLst>
            </p:cNvPr>
            <p:cNvSpPr/>
            <p:nvPr/>
          </p:nvSpPr>
          <p:spPr>
            <a:xfrm>
              <a:off x="6071850" y="3289575"/>
              <a:ext cx="13275" cy="13275"/>
            </a:xfrm>
            <a:custGeom>
              <a:avLst/>
              <a:gdLst/>
              <a:ahLst/>
              <a:cxnLst/>
              <a:rect l="l" t="t" r="r" b="b"/>
              <a:pathLst>
                <a:path w="531" h="531" extrusionOk="0">
                  <a:moveTo>
                    <a:pt x="266" y="1"/>
                  </a:moveTo>
                  <a:cubicBezTo>
                    <a:pt x="109" y="1"/>
                    <a:pt x="1" y="109"/>
                    <a:pt x="1" y="266"/>
                  </a:cubicBezTo>
                  <a:cubicBezTo>
                    <a:pt x="1" y="410"/>
                    <a:pt x="109" y="531"/>
                    <a:pt x="266" y="531"/>
                  </a:cubicBezTo>
                  <a:cubicBezTo>
                    <a:pt x="410" y="531"/>
                    <a:pt x="531" y="410"/>
                    <a:pt x="531" y="266"/>
                  </a:cubicBezTo>
                  <a:cubicBezTo>
                    <a:pt x="531" y="109"/>
                    <a:pt x="410"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13;p46">
              <a:extLst>
                <a:ext uri="{FF2B5EF4-FFF2-40B4-BE49-F238E27FC236}">
                  <a16:creationId xmlns:a16="http://schemas.microsoft.com/office/drawing/2014/main" id="{E049AC90-BD7B-3D58-3FE2-BCB5078CC0AB}"/>
                </a:ext>
              </a:extLst>
            </p:cNvPr>
            <p:cNvSpPr/>
            <p:nvPr/>
          </p:nvSpPr>
          <p:spPr>
            <a:xfrm>
              <a:off x="6091125" y="3277575"/>
              <a:ext cx="15400" cy="13475"/>
            </a:xfrm>
            <a:custGeom>
              <a:avLst/>
              <a:gdLst/>
              <a:ahLst/>
              <a:cxnLst/>
              <a:rect l="l" t="t" r="r" b="b"/>
              <a:pathLst>
                <a:path w="616" h="539" extrusionOk="0">
                  <a:moveTo>
                    <a:pt x="315" y="1"/>
                  </a:moveTo>
                  <a:cubicBezTo>
                    <a:pt x="222" y="1"/>
                    <a:pt x="134" y="49"/>
                    <a:pt x="85" y="131"/>
                  </a:cubicBezTo>
                  <a:cubicBezTo>
                    <a:pt x="1" y="264"/>
                    <a:pt x="49" y="420"/>
                    <a:pt x="182" y="505"/>
                  </a:cubicBezTo>
                  <a:cubicBezTo>
                    <a:pt x="219" y="527"/>
                    <a:pt x="262" y="538"/>
                    <a:pt x="305" y="538"/>
                  </a:cubicBezTo>
                  <a:cubicBezTo>
                    <a:pt x="399" y="538"/>
                    <a:pt x="493" y="487"/>
                    <a:pt x="543" y="396"/>
                  </a:cubicBezTo>
                  <a:cubicBezTo>
                    <a:pt x="615" y="276"/>
                    <a:pt x="567" y="107"/>
                    <a:pt x="447" y="35"/>
                  </a:cubicBezTo>
                  <a:cubicBezTo>
                    <a:pt x="404" y="12"/>
                    <a:pt x="359" y="1"/>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14;p46">
              <a:extLst>
                <a:ext uri="{FF2B5EF4-FFF2-40B4-BE49-F238E27FC236}">
                  <a16:creationId xmlns:a16="http://schemas.microsoft.com/office/drawing/2014/main" id="{1C8CFEE2-E4FE-39A1-95BA-522B3EA3C78F}"/>
                </a:ext>
              </a:extLst>
            </p:cNvPr>
            <p:cNvSpPr/>
            <p:nvPr/>
          </p:nvSpPr>
          <p:spPr>
            <a:xfrm>
              <a:off x="6091125" y="3254025"/>
              <a:ext cx="15400" cy="13300"/>
            </a:xfrm>
            <a:custGeom>
              <a:avLst/>
              <a:gdLst/>
              <a:ahLst/>
              <a:cxnLst/>
              <a:rect l="l" t="t" r="r" b="b"/>
              <a:pathLst>
                <a:path w="616" h="532" extrusionOk="0">
                  <a:moveTo>
                    <a:pt x="315" y="0"/>
                  </a:moveTo>
                  <a:cubicBezTo>
                    <a:pt x="269" y="0"/>
                    <a:pt x="222" y="12"/>
                    <a:pt x="182" y="37"/>
                  </a:cubicBezTo>
                  <a:cubicBezTo>
                    <a:pt x="49" y="109"/>
                    <a:pt x="1" y="266"/>
                    <a:pt x="85" y="398"/>
                  </a:cubicBezTo>
                  <a:cubicBezTo>
                    <a:pt x="133" y="486"/>
                    <a:pt x="217" y="531"/>
                    <a:pt x="307" y="531"/>
                  </a:cubicBezTo>
                  <a:cubicBezTo>
                    <a:pt x="354" y="531"/>
                    <a:pt x="402" y="519"/>
                    <a:pt x="447" y="495"/>
                  </a:cubicBezTo>
                  <a:cubicBezTo>
                    <a:pt x="567" y="422"/>
                    <a:pt x="615" y="254"/>
                    <a:pt x="543" y="133"/>
                  </a:cubicBezTo>
                  <a:cubicBezTo>
                    <a:pt x="495" y="46"/>
                    <a:pt x="405" y="0"/>
                    <a:pt x="3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15;p46">
              <a:extLst>
                <a:ext uri="{FF2B5EF4-FFF2-40B4-BE49-F238E27FC236}">
                  <a16:creationId xmlns:a16="http://schemas.microsoft.com/office/drawing/2014/main" id="{616E7A9D-02CB-AED1-0F57-CA6ABBE59C26}"/>
                </a:ext>
              </a:extLst>
            </p:cNvPr>
            <p:cNvSpPr/>
            <p:nvPr/>
          </p:nvSpPr>
          <p:spPr>
            <a:xfrm>
              <a:off x="6071850" y="3265775"/>
              <a:ext cx="13275" cy="13275"/>
            </a:xfrm>
            <a:custGeom>
              <a:avLst/>
              <a:gdLst/>
              <a:ahLst/>
              <a:cxnLst/>
              <a:rect l="l" t="t" r="r" b="b"/>
              <a:pathLst>
                <a:path w="531" h="531" extrusionOk="0">
                  <a:moveTo>
                    <a:pt x="266" y="1"/>
                  </a:moveTo>
                  <a:cubicBezTo>
                    <a:pt x="121" y="1"/>
                    <a:pt x="1" y="121"/>
                    <a:pt x="1" y="266"/>
                  </a:cubicBezTo>
                  <a:cubicBezTo>
                    <a:pt x="1" y="410"/>
                    <a:pt x="121" y="531"/>
                    <a:pt x="266" y="531"/>
                  </a:cubicBezTo>
                  <a:cubicBezTo>
                    <a:pt x="410" y="531"/>
                    <a:pt x="531" y="410"/>
                    <a:pt x="531" y="266"/>
                  </a:cubicBezTo>
                  <a:cubicBezTo>
                    <a:pt x="531" y="121"/>
                    <a:pt x="410"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16;p46">
              <a:extLst>
                <a:ext uri="{FF2B5EF4-FFF2-40B4-BE49-F238E27FC236}">
                  <a16:creationId xmlns:a16="http://schemas.microsoft.com/office/drawing/2014/main" id="{A244D9F9-CB30-3248-5771-8C072FA28AB9}"/>
                </a:ext>
              </a:extLst>
            </p:cNvPr>
            <p:cNvSpPr/>
            <p:nvPr/>
          </p:nvSpPr>
          <p:spPr>
            <a:xfrm>
              <a:off x="6071850" y="3241975"/>
              <a:ext cx="13275" cy="13575"/>
            </a:xfrm>
            <a:custGeom>
              <a:avLst/>
              <a:gdLst/>
              <a:ahLst/>
              <a:cxnLst/>
              <a:rect l="l" t="t" r="r" b="b"/>
              <a:pathLst>
                <a:path w="531" h="543" extrusionOk="0">
                  <a:moveTo>
                    <a:pt x="266" y="1"/>
                  </a:moveTo>
                  <a:cubicBezTo>
                    <a:pt x="121" y="1"/>
                    <a:pt x="1" y="121"/>
                    <a:pt x="1" y="278"/>
                  </a:cubicBezTo>
                  <a:cubicBezTo>
                    <a:pt x="1" y="423"/>
                    <a:pt x="121" y="543"/>
                    <a:pt x="266" y="543"/>
                  </a:cubicBezTo>
                  <a:cubicBezTo>
                    <a:pt x="410" y="543"/>
                    <a:pt x="531" y="423"/>
                    <a:pt x="531" y="278"/>
                  </a:cubicBezTo>
                  <a:cubicBezTo>
                    <a:pt x="531" y="121"/>
                    <a:pt x="410"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17;p46">
              <a:extLst>
                <a:ext uri="{FF2B5EF4-FFF2-40B4-BE49-F238E27FC236}">
                  <a16:creationId xmlns:a16="http://schemas.microsoft.com/office/drawing/2014/main" id="{B083B9A4-703C-F88C-5070-4A3B314462D6}"/>
                </a:ext>
              </a:extLst>
            </p:cNvPr>
            <p:cNvSpPr/>
            <p:nvPr/>
          </p:nvSpPr>
          <p:spPr>
            <a:xfrm>
              <a:off x="6253800" y="3095600"/>
              <a:ext cx="172025" cy="171700"/>
            </a:xfrm>
            <a:custGeom>
              <a:avLst/>
              <a:gdLst/>
              <a:ahLst/>
              <a:cxnLst/>
              <a:rect l="l" t="t" r="r" b="b"/>
              <a:pathLst>
                <a:path w="6881" h="6868" extrusionOk="0">
                  <a:moveTo>
                    <a:pt x="1169" y="0"/>
                  </a:moveTo>
                  <a:cubicBezTo>
                    <a:pt x="518" y="0"/>
                    <a:pt x="0" y="530"/>
                    <a:pt x="0" y="1169"/>
                  </a:cubicBezTo>
                  <a:lnTo>
                    <a:pt x="0" y="5699"/>
                  </a:lnTo>
                  <a:cubicBezTo>
                    <a:pt x="0" y="6350"/>
                    <a:pt x="518" y="6868"/>
                    <a:pt x="1169" y="6868"/>
                  </a:cubicBezTo>
                  <a:lnTo>
                    <a:pt x="5711" y="6868"/>
                  </a:lnTo>
                  <a:cubicBezTo>
                    <a:pt x="6362" y="6868"/>
                    <a:pt x="6880" y="6350"/>
                    <a:pt x="6880" y="5699"/>
                  </a:cubicBezTo>
                  <a:lnTo>
                    <a:pt x="6880" y="1169"/>
                  </a:lnTo>
                  <a:cubicBezTo>
                    <a:pt x="6880" y="530"/>
                    <a:pt x="6362" y="0"/>
                    <a:pt x="5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18;p46">
              <a:extLst>
                <a:ext uri="{FF2B5EF4-FFF2-40B4-BE49-F238E27FC236}">
                  <a16:creationId xmlns:a16="http://schemas.microsoft.com/office/drawing/2014/main" id="{0DA76A94-B737-820D-BF42-37BCE8E2840F}"/>
                </a:ext>
              </a:extLst>
            </p:cNvPr>
            <p:cNvSpPr/>
            <p:nvPr/>
          </p:nvSpPr>
          <p:spPr>
            <a:xfrm>
              <a:off x="6272175" y="3112150"/>
              <a:ext cx="63875" cy="63900"/>
            </a:xfrm>
            <a:custGeom>
              <a:avLst/>
              <a:gdLst/>
              <a:ahLst/>
              <a:cxnLst/>
              <a:rect l="l" t="t" r="r" b="b"/>
              <a:pathLst>
                <a:path w="2555" h="2556" extrusionOk="0">
                  <a:moveTo>
                    <a:pt x="1277" y="1"/>
                  </a:moveTo>
                  <a:cubicBezTo>
                    <a:pt x="578" y="1"/>
                    <a:pt x="0" y="579"/>
                    <a:pt x="0" y="1278"/>
                  </a:cubicBezTo>
                  <a:cubicBezTo>
                    <a:pt x="0" y="1977"/>
                    <a:pt x="578" y="2555"/>
                    <a:pt x="1277" y="2555"/>
                  </a:cubicBezTo>
                  <a:cubicBezTo>
                    <a:pt x="1976" y="2555"/>
                    <a:pt x="2554" y="1977"/>
                    <a:pt x="2554" y="1278"/>
                  </a:cubicBezTo>
                  <a:cubicBezTo>
                    <a:pt x="2554" y="579"/>
                    <a:pt x="1976" y="1"/>
                    <a:pt x="1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19;p46">
              <a:extLst>
                <a:ext uri="{FF2B5EF4-FFF2-40B4-BE49-F238E27FC236}">
                  <a16:creationId xmlns:a16="http://schemas.microsoft.com/office/drawing/2014/main" id="{88A7554D-DC4E-ED15-7187-762986510475}"/>
                </a:ext>
              </a:extLst>
            </p:cNvPr>
            <p:cNvSpPr/>
            <p:nvPr/>
          </p:nvSpPr>
          <p:spPr>
            <a:xfrm>
              <a:off x="6274575" y="3114575"/>
              <a:ext cx="59375" cy="59350"/>
            </a:xfrm>
            <a:custGeom>
              <a:avLst/>
              <a:gdLst/>
              <a:ahLst/>
              <a:cxnLst/>
              <a:rect l="l" t="t" r="r" b="b"/>
              <a:pathLst>
                <a:path w="2375" h="2374" extrusionOk="0">
                  <a:moveTo>
                    <a:pt x="1181" y="0"/>
                  </a:moveTo>
                  <a:cubicBezTo>
                    <a:pt x="531" y="0"/>
                    <a:pt x="1" y="530"/>
                    <a:pt x="1" y="1181"/>
                  </a:cubicBezTo>
                  <a:cubicBezTo>
                    <a:pt x="1" y="1832"/>
                    <a:pt x="531" y="2374"/>
                    <a:pt x="1181" y="2374"/>
                  </a:cubicBezTo>
                  <a:cubicBezTo>
                    <a:pt x="1832" y="2374"/>
                    <a:pt x="2374" y="1832"/>
                    <a:pt x="2374" y="1181"/>
                  </a:cubicBezTo>
                  <a:cubicBezTo>
                    <a:pt x="2374" y="530"/>
                    <a:pt x="1832" y="0"/>
                    <a:pt x="1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20;p46">
              <a:extLst>
                <a:ext uri="{FF2B5EF4-FFF2-40B4-BE49-F238E27FC236}">
                  <a16:creationId xmlns:a16="http://schemas.microsoft.com/office/drawing/2014/main" id="{8F013A6C-02C3-B6A4-BE7E-8BBE2E935FA6}"/>
                </a:ext>
              </a:extLst>
            </p:cNvPr>
            <p:cNvSpPr/>
            <p:nvPr/>
          </p:nvSpPr>
          <p:spPr>
            <a:xfrm>
              <a:off x="6283925" y="3123900"/>
              <a:ext cx="40675" cy="40700"/>
            </a:xfrm>
            <a:custGeom>
              <a:avLst/>
              <a:gdLst/>
              <a:ahLst/>
              <a:cxnLst/>
              <a:rect l="l" t="t" r="r" b="b"/>
              <a:pathLst>
                <a:path w="1627" h="1628" extrusionOk="0">
                  <a:moveTo>
                    <a:pt x="807" y="1"/>
                  </a:moveTo>
                  <a:cubicBezTo>
                    <a:pt x="361" y="1"/>
                    <a:pt x="0" y="362"/>
                    <a:pt x="0" y="808"/>
                  </a:cubicBezTo>
                  <a:cubicBezTo>
                    <a:pt x="0" y="1254"/>
                    <a:pt x="361" y="1627"/>
                    <a:pt x="807" y="1627"/>
                  </a:cubicBezTo>
                  <a:cubicBezTo>
                    <a:pt x="1253" y="1627"/>
                    <a:pt x="1627" y="1254"/>
                    <a:pt x="1627" y="808"/>
                  </a:cubicBezTo>
                  <a:cubicBezTo>
                    <a:pt x="1627" y="362"/>
                    <a:pt x="1253" y="1"/>
                    <a:pt x="8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21;p46">
              <a:extLst>
                <a:ext uri="{FF2B5EF4-FFF2-40B4-BE49-F238E27FC236}">
                  <a16:creationId xmlns:a16="http://schemas.microsoft.com/office/drawing/2014/main" id="{D5F35701-4B04-E2C6-F4C0-7E98F9D51424}"/>
                </a:ext>
              </a:extLst>
            </p:cNvPr>
            <p:cNvSpPr/>
            <p:nvPr/>
          </p:nvSpPr>
          <p:spPr>
            <a:xfrm>
              <a:off x="6291150" y="3131125"/>
              <a:ext cx="25925" cy="25950"/>
            </a:xfrm>
            <a:custGeom>
              <a:avLst/>
              <a:gdLst/>
              <a:ahLst/>
              <a:cxnLst/>
              <a:rect l="l" t="t" r="r" b="b"/>
              <a:pathLst>
                <a:path w="1037" h="1038" extrusionOk="0">
                  <a:moveTo>
                    <a:pt x="518" y="1"/>
                  </a:moveTo>
                  <a:cubicBezTo>
                    <a:pt x="229" y="1"/>
                    <a:pt x="0" y="230"/>
                    <a:pt x="0" y="519"/>
                  </a:cubicBezTo>
                  <a:cubicBezTo>
                    <a:pt x="0" y="808"/>
                    <a:pt x="229" y="1037"/>
                    <a:pt x="518" y="1037"/>
                  </a:cubicBezTo>
                  <a:cubicBezTo>
                    <a:pt x="807" y="1037"/>
                    <a:pt x="1036" y="808"/>
                    <a:pt x="1036" y="519"/>
                  </a:cubicBezTo>
                  <a:cubicBezTo>
                    <a:pt x="1036" y="230"/>
                    <a:pt x="807" y="1"/>
                    <a:pt x="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22;p46">
              <a:extLst>
                <a:ext uri="{FF2B5EF4-FFF2-40B4-BE49-F238E27FC236}">
                  <a16:creationId xmlns:a16="http://schemas.microsoft.com/office/drawing/2014/main" id="{FBBEEABD-0897-48AE-E962-3E030F144A63}"/>
                </a:ext>
              </a:extLst>
            </p:cNvPr>
            <p:cNvSpPr/>
            <p:nvPr/>
          </p:nvSpPr>
          <p:spPr>
            <a:xfrm>
              <a:off x="6342950" y="3112150"/>
              <a:ext cx="64175" cy="63600"/>
            </a:xfrm>
            <a:custGeom>
              <a:avLst/>
              <a:gdLst/>
              <a:ahLst/>
              <a:cxnLst/>
              <a:rect l="l" t="t" r="r" b="b"/>
              <a:pathLst>
                <a:path w="2567" h="2544" extrusionOk="0">
                  <a:moveTo>
                    <a:pt x="1280" y="1"/>
                  </a:moveTo>
                  <a:cubicBezTo>
                    <a:pt x="591" y="1"/>
                    <a:pt x="25" y="562"/>
                    <a:pt x="13" y="1254"/>
                  </a:cubicBezTo>
                  <a:cubicBezTo>
                    <a:pt x="1" y="1965"/>
                    <a:pt x="567" y="2543"/>
                    <a:pt x="1266" y="2543"/>
                  </a:cubicBezTo>
                  <a:cubicBezTo>
                    <a:pt x="1273" y="2543"/>
                    <a:pt x="1281" y="2543"/>
                    <a:pt x="1288" y="2543"/>
                  </a:cubicBezTo>
                  <a:cubicBezTo>
                    <a:pt x="1989" y="2543"/>
                    <a:pt x="2555" y="1982"/>
                    <a:pt x="2555" y="1290"/>
                  </a:cubicBezTo>
                  <a:cubicBezTo>
                    <a:pt x="2567" y="591"/>
                    <a:pt x="2001" y="13"/>
                    <a:pt x="1302" y="1"/>
                  </a:cubicBezTo>
                  <a:cubicBezTo>
                    <a:pt x="1295" y="1"/>
                    <a:pt x="1287" y="1"/>
                    <a:pt x="12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23;p46">
              <a:extLst>
                <a:ext uri="{FF2B5EF4-FFF2-40B4-BE49-F238E27FC236}">
                  <a16:creationId xmlns:a16="http://schemas.microsoft.com/office/drawing/2014/main" id="{E7FBC16E-8FCC-784B-79A9-3F5B47746AA6}"/>
                </a:ext>
              </a:extLst>
            </p:cNvPr>
            <p:cNvSpPr/>
            <p:nvPr/>
          </p:nvSpPr>
          <p:spPr>
            <a:xfrm>
              <a:off x="6345350" y="3114850"/>
              <a:ext cx="59975" cy="59400"/>
            </a:xfrm>
            <a:custGeom>
              <a:avLst/>
              <a:gdLst/>
              <a:ahLst/>
              <a:cxnLst/>
              <a:rect l="l" t="t" r="r" b="b"/>
              <a:pathLst>
                <a:path w="2399" h="2376" extrusionOk="0">
                  <a:moveTo>
                    <a:pt x="1204" y="1"/>
                  </a:moveTo>
                  <a:cubicBezTo>
                    <a:pt x="1197" y="1"/>
                    <a:pt x="1189" y="1"/>
                    <a:pt x="1182" y="1"/>
                  </a:cubicBezTo>
                  <a:cubicBezTo>
                    <a:pt x="531" y="13"/>
                    <a:pt x="1" y="543"/>
                    <a:pt x="13" y="1206"/>
                  </a:cubicBezTo>
                  <a:cubicBezTo>
                    <a:pt x="25" y="1849"/>
                    <a:pt x="543" y="2375"/>
                    <a:pt x="1196" y="2375"/>
                  </a:cubicBezTo>
                  <a:cubicBezTo>
                    <a:pt x="1203" y="2375"/>
                    <a:pt x="1211" y="2375"/>
                    <a:pt x="1218" y="2375"/>
                  </a:cubicBezTo>
                  <a:cubicBezTo>
                    <a:pt x="1869" y="2363"/>
                    <a:pt x="2399" y="1821"/>
                    <a:pt x="2387" y="1170"/>
                  </a:cubicBezTo>
                  <a:cubicBezTo>
                    <a:pt x="2375" y="527"/>
                    <a:pt x="1856" y="1"/>
                    <a:pt x="12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24;p46">
              <a:extLst>
                <a:ext uri="{FF2B5EF4-FFF2-40B4-BE49-F238E27FC236}">
                  <a16:creationId xmlns:a16="http://schemas.microsoft.com/office/drawing/2014/main" id="{F2B6E8A6-9F3E-E30D-4EFB-A5DF56EA3380}"/>
                </a:ext>
              </a:extLst>
            </p:cNvPr>
            <p:cNvSpPr/>
            <p:nvPr/>
          </p:nvSpPr>
          <p:spPr>
            <a:xfrm>
              <a:off x="6355000" y="3123900"/>
              <a:ext cx="40700" cy="40700"/>
            </a:xfrm>
            <a:custGeom>
              <a:avLst/>
              <a:gdLst/>
              <a:ahLst/>
              <a:cxnLst/>
              <a:rect l="l" t="t" r="r" b="b"/>
              <a:pathLst>
                <a:path w="1628" h="1628" extrusionOk="0">
                  <a:moveTo>
                    <a:pt x="820" y="1"/>
                  </a:moveTo>
                  <a:cubicBezTo>
                    <a:pt x="374" y="1"/>
                    <a:pt x="1" y="362"/>
                    <a:pt x="1" y="808"/>
                  </a:cubicBezTo>
                  <a:cubicBezTo>
                    <a:pt x="1" y="1254"/>
                    <a:pt x="374" y="1627"/>
                    <a:pt x="820" y="1627"/>
                  </a:cubicBezTo>
                  <a:cubicBezTo>
                    <a:pt x="1266" y="1627"/>
                    <a:pt x="1627" y="1254"/>
                    <a:pt x="1627" y="808"/>
                  </a:cubicBezTo>
                  <a:cubicBezTo>
                    <a:pt x="1627" y="362"/>
                    <a:pt x="1266" y="1"/>
                    <a:pt x="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25;p46">
              <a:extLst>
                <a:ext uri="{FF2B5EF4-FFF2-40B4-BE49-F238E27FC236}">
                  <a16:creationId xmlns:a16="http://schemas.microsoft.com/office/drawing/2014/main" id="{FA339BDF-63EA-FD96-F270-0B2D7FA96474}"/>
                </a:ext>
              </a:extLst>
            </p:cNvPr>
            <p:cNvSpPr/>
            <p:nvPr/>
          </p:nvSpPr>
          <p:spPr>
            <a:xfrm>
              <a:off x="6362225" y="3131125"/>
              <a:ext cx="26225" cy="25950"/>
            </a:xfrm>
            <a:custGeom>
              <a:avLst/>
              <a:gdLst/>
              <a:ahLst/>
              <a:cxnLst/>
              <a:rect l="l" t="t" r="r" b="b"/>
              <a:pathLst>
                <a:path w="1049" h="1038" extrusionOk="0">
                  <a:moveTo>
                    <a:pt x="531" y="1"/>
                  </a:moveTo>
                  <a:cubicBezTo>
                    <a:pt x="242" y="1"/>
                    <a:pt x="1" y="230"/>
                    <a:pt x="1" y="519"/>
                  </a:cubicBezTo>
                  <a:cubicBezTo>
                    <a:pt x="1" y="808"/>
                    <a:pt x="242" y="1037"/>
                    <a:pt x="531" y="1037"/>
                  </a:cubicBezTo>
                  <a:cubicBezTo>
                    <a:pt x="820" y="1037"/>
                    <a:pt x="1049" y="808"/>
                    <a:pt x="1049" y="519"/>
                  </a:cubicBezTo>
                  <a:cubicBezTo>
                    <a:pt x="1049" y="230"/>
                    <a:pt x="820" y="1"/>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26;p46">
              <a:extLst>
                <a:ext uri="{FF2B5EF4-FFF2-40B4-BE49-F238E27FC236}">
                  <a16:creationId xmlns:a16="http://schemas.microsoft.com/office/drawing/2014/main" id="{AAA98494-741B-8FA5-2109-E70645B05A2D}"/>
                </a:ext>
              </a:extLst>
            </p:cNvPr>
            <p:cNvSpPr/>
            <p:nvPr/>
          </p:nvSpPr>
          <p:spPr>
            <a:xfrm>
              <a:off x="6272175" y="3184450"/>
              <a:ext cx="63875" cy="63875"/>
            </a:xfrm>
            <a:custGeom>
              <a:avLst/>
              <a:gdLst/>
              <a:ahLst/>
              <a:cxnLst/>
              <a:rect l="l" t="t" r="r" b="b"/>
              <a:pathLst>
                <a:path w="2555" h="2555" extrusionOk="0">
                  <a:moveTo>
                    <a:pt x="1277" y="0"/>
                  </a:moveTo>
                  <a:cubicBezTo>
                    <a:pt x="578" y="0"/>
                    <a:pt x="0" y="579"/>
                    <a:pt x="0" y="1278"/>
                  </a:cubicBezTo>
                  <a:cubicBezTo>
                    <a:pt x="0" y="1976"/>
                    <a:pt x="578" y="2555"/>
                    <a:pt x="1277" y="2555"/>
                  </a:cubicBezTo>
                  <a:cubicBezTo>
                    <a:pt x="1976" y="2555"/>
                    <a:pt x="2554" y="1976"/>
                    <a:pt x="2554" y="1278"/>
                  </a:cubicBezTo>
                  <a:cubicBezTo>
                    <a:pt x="2554" y="579"/>
                    <a:pt x="1976" y="0"/>
                    <a:pt x="1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27;p46">
              <a:extLst>
                <a:ext uri="{FF2B5EF4-FFF2-40B4-BE49-F238E27FC236}">
                  <a16:creationId xmlns:a16="http://schemas.microsoft.com/office/drawing/2014/main" id="{0C173A64-691D-5A28-0069-B8F37B612A35}"/>
                </a:ext>
              </a:extLst>
            </p:cNvPr>
            <p:cNvSpPr/>
            <p:nvPr/>
          </p:nvSpPr>
          <p:spPr>
            <a:xfrm>
              <a:off x="6274575" y="3186550"/>
              <a:ext cx="59375" cy="59375"/>
            </a:xfrm>
            <a:custGeom>
              <a:avLst/>
              <a:gdLst/>
              <a:ahLst/>
              <a:cxnLst/>
              <a:rect l="l" t="t" r="r" b="b"/>
              <a:pathLst>
                <a:path w="2375" h="2375" extrusionOk="0">
                  <a:moveTo>
                    <a:pt x="1181" y="1"/>
                  </a:moveTo>
                  <a:cubicBezTo>
                    <a:pt x="531" y="1"/>
                    <a:pt x="1" y="531"/>
                    <a:pt x="1" y="1194"/>
                  </a:cubicBezTo>
                  <a:cubicBezTo>
                    <a:pt x="1" y="1844"/>
                    <a:pt x="531" y="2374"/>
                    <a:pt x="1181" y="2374"/>
                  </a:cubicBezTo>
                  <a:cubicBezTo>
                    <a:pt x="1832" y="2374"/>
                    <a:pt x="2374" y="1844"/>
                    <a:pt x="2374" y="1194"/>
                  </a:cubicBezTo>
                  <a:cubicBezTo>
                    <a:pt x="2374" y="531"/>
                    <a:pt x="1832" y="1"/>
                    <a:pt x="11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28;p46">
              <a:extLst>
                <a:ext uri="{FF2B5EF4-FFF2-40B4-BE49-F238E27FC236}">
                  <a16:creationId xmlns:a16="http://schemas.microsoft.com/office/drawing/2014/main" id="{359EEA4E-465B-741D-96C7-972B2EAB356D}"/>
                </a:ext>
              </a:extLst>
            </p:cNvPr>
            <p:cNvSpPr/>
            <p:nvPr/>
          </p:nvSpPr>
          <p:spPr>
            <a:xfrm>
              <a:off x="6283925" y="3195900"/>
              <a:ext cx="40675" cy="40675"/>
            </a:xfrm>
            <a:custGeom>
              <a:avLst/>
              <a:gdLst/>
              <a:ahLst/>
              <a:cxnLst/>
              <a:rect l="l" t="t" r="r" b="b"/>
              <a:pathLst>
                <a:path w="1627" h="1627" extrusionOk="0">
                  <a:moveTo>
                    <a:pt x="807" y="0"/>
                  </a:moveTo>
                  <a:cubicBezTo>
                    <a:pt x="361" y="0"/>
                    <a:pt x="0" y="374"/>
                    <a:pt x="0" y="820"/>
                  </a:cubicBezTo>
                  <a:cubicBezTo>
                    <a:pt x="0" y="1265"/>
                    <a:pt x="361" y="1627"/>
                    <a:pt x="807" y="1627"/>
                  </a:cubicBezTo>
                  <a:cubicBezTo>
                    <a:pt x="1253" y="1627"/>
                    <a:pt x="1627" y="1265"/>
                    <a:pt x="1627" y="820"/>
                  </a:cubicBezTo>
                  <a:cubicBezTo>
                    <a:pt x="1627" y="374"/>
                    <a:pt x="1253" y="0"/>
                    <a:pt x="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29;p46">
              <a:extLst>
                <a:ext uri="{FF2B5EF4-FFF2-40B4-BE49-F238E27FC236}">
                  <a16:creationId xmlns:a16="http://schemas.microsoft.com/office/drawing/2014/main" id="{2F8B2B8E-5313-F49D-3C8C-9631715C4261}"/>
                </a:ext>
              </a:extLst>
            </p:cNvPr>
            <p:cNvSpPr/>
            <p:nvPr/>
          </p:nvSpPr>
          <p:spPr>
            <a:xfrm>
              <a:off x="6291150" y="3203125"/>
              <a:ext cx="25925" cy="26225"/>
            </a:xfrm>
            <a:custGeom>
              <a:avLst/>
              <a:gdLst/>
              <a:ahLst/>
              <a:cxnLst/>
              <a:rect l="l" t="t" r="r" b="b"/>
              <a:pathLst>
                <a:path w="1037" h="1049" extrusionOk="0">
                  <a:moveTo>
                    <a:pt x="518" y="0"/>
                  </a:moveTo>
                  <a:cubicBezTo>
                    <a:pt x="229" y="0"/>
                    <a:pt x="0" y="241"/>
                    <a:pt x="0" y="531"/>
                  </a:cubicBezTo>
                  <a:cubicBezTo>
                    <a:pt x="0" y="820"/>
                    <a:pt x="229" y="1049"/>
                    <a:pt x="518" y="1049"/>
                  </a:cubicBezTo>
                  <a:cubicBezTo>
                    <a:pt x="807" y="1049"/>
                    <a:pt x="1036" y="820"/>
                    <a:pt x="1036" y="531"/>
                  </a:cubicBezTo>
                  <a:cubicBezTo>
                    <a:pt x="1036" y="241"/>
                    <a:pt x="807" y="0"/>
                    <a:pt x="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30;p46">
              <a:extLst>
                <a:ext uri="{FF2B5EF4-FFF2-40B4-BE49-F238E27FC236}">
                  <a16:creationId xmlns:a16="http://schemas.microsoft.com/office/drawing/2014/main" id="{5B46AB96-D7B9-7A79-F7EC-13AEBBF42078}"/>
                </a:ext>
              </a:extLst>
            </p:cNvPr>
            <p:cNvSpPr/>
            <p:nvPr/>
          </p:nvSpPr>
          <p:spPr>
            <a:xfrm>
              <a:off x="6342950" y="3184450"/>
              <a:ext cx="64175" cy="63575"/>
            </a:xfrm>
            <a:custGeom>
              <a:avLst/>
              <a:gdLst/>
              <a:ahLst/>
              <a:cxnLst/>
              <a:rect l="l" t="t" r="r" b="b"/>
              <a:pathLst>
                <a:path w="2567" h="2543" extrusionOk="0">
                  <a:moveTo>
                    <a:pt x="1280" y="0"/>
                  </a:moveTo>
                  <a:cubicBezTo>
                    <a:pt x="579" y="0"/>
                    <a:pt x="13" y="562"/>
                    <a:pt x="13" y="1254"/>
                  </a:cubicBezTo>
                  <a:cubicBezTo>
                    <a:pt x="1" y="1952"/>
                    <a:pt x="567" y="2531"/>
                    <a:pt x="1266" y="2543"/>
                  </a:cubicBezTo>
                  <a:cubicBezTo>
                    <a:pt x="1273" y="2543"/>
                    <a:pt x="1280" y="2543"/>
                    <a:pt x="1288" y="2543"/>
                  </a:cubicBezTo>
                  <a:cubicBezTo>
                    <a:pt x="1977" y="2543"/>
                    <a:pt x="2543" y="1981"/>
                    <a:pt x="2555" y="1290"/>
                  </a:cubicBezTo>
                  <a:cubicBezTo>
                    <a:pt x="2567" y="579"/>
                    <a:pt x="2001" y="13"/>
                    <a:pt x="1302" y="0"/>
                  </a:cubicBezTo>
                  <a:cubicBezTo>
                    <a:pt x="1294" y="0"/>
                    <a:pt x="1287" y="0"/>
                    <a:pt x="12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31;p46">
              <a:extLst>
                <a:ext uri="{FF2B5EF4-FFF2-40B4-BE49-F238E27FC236}">
                  <a16:creationId xmlns:a16="http://schemas.microsoft.com/office/drawing/2014/main" id="{F0B6CF1C-D183-CFF0-36E0-D3954993D843}"/>
                </a:ext>
              </a:extLst>
            </p:cNvPr>
            <p:cNvSpPr/>
            <p:nvPr/>
          </p:nvSpPr>
          <p:spPr>
            <a:xfrm>
              <a:off x="6345675" y="3186550"/>
              <a:ext cx="59350" cy="59375"/>
            </a:xfrm>
            <a:custGeom>
              <a:avLst/>
              <a:gdLst/>
              <a:ahLst/>
              <a:cxnLst/>
              <a:rect l="l" t="t" r="r" b="b"/>
              <a:pathLst>
                <a:path w="2374" h="2375" extrusionOk="0">
                  <a:moveTo>
                    <a:pt x="1193" y="1"/>
                  </a:moveTo>
                  <a:cubicBezTo>
                    <a:pt x="530" y="1"/>
                    <a:pt x="0" y="531"/>
                    <a:pt x="0" y="1194"/>
                  </a:cubicBezTo>
                  <a:cubicBezTo>
                    <a:pt x="0" y="1844"/>
                    <a:pt x="530" y="2374"/>
                    <a:pt x="1193" y="2374"/>
                  </a:cubicBezTo>
                  <a:cubicBezTo>
                    <a:pt x="1844" y="2374"/>
                    <a:pt x="2374" y="1844"/>
                    <a:pt x="2374" y="1194"/>
                  </a:cubicBezTo>
                  <a:cubicBezTo>
                    <a:pt x="2374" y="531"/>
                    <a:pt x="1844" y="1"/>
                    <a:pt x="11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32;p46">
              <a:extLst>
                <a:ext uri="{FF2B5EF4-FFF2-40B4-BE49-F238E27FC236}">
                  <a16:creationId xmlns:a16="http://schemas.microsoft.com/office/drawing/2014/main" id="{50514439-7F78-7262-76E0-A4F1456975E9}"/>
                </a:ext>
              </a:extLst>
            </p:cNvPr>
            <p:cNvSpPr/>
            <p:nvPr/>
          </p:nvSpPr>
          <p:spPr>
            <a:xfrm>
              <a:off x="6355000" y="3195900"/>
              <a:ext cx="40700" cy="40675"/>
            </a:xfrm>
            <a:custGeom>
              <a:avLst/>
              <a:gdLst/>
              <a:ahLst/>
              <a:cxnLst/>
              <a:rect l="l" t="t" r="r" b="b"/>
              <a:pathLst>
                <a:path w="1628" h="1627" extrusionOk="0">
                  <a:moveTo>
                    <a:pt x="820" y="0"/>
                  </a:moveTo>
                  <a:cubicBezTo>
                    <a:pt x="362" y="0"/>
                    <a:pt x="1" y="362"/>
                    <a:pt x="1" y="820"/>
                  </a:cubicBezTo>
                  <a:cubicBezTo>
                    <a:pt x="1" y="1265"/>
                    <a:pt x="362" y="1627"/>
                    <a:pt x="820" y="1627"/>
                  </a:cubicBezTo>
                  <a:cubicBezTo>
                    <a:pt x="1266" y="1627"/>
                    <a:pt x="1627" y="1265"/>
                    <a:pt x="1627" y="820"/>
                  </a:cubicBezTo>
                  <a:cubicBezTo>
                    <a:pt x="1627" y="362"/>
                    <a:pt x="1266" y="0"/>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33;p46">
              <a:extLst>
                <a:ext uri="{FF2B5EF4-FFF2-40B4-BE49-F238E27FC236}">
                  <a16:creationId xmlns:a16="http://schemas.microsoft.com/office/drawing/2014/main" id="{4C50A267-01D3-C8AD-5A0E-C17C59AFAAC3}"/>
                </a:ext>
              </a:extLst>
            </p:cNvPr>
            <p:cNvSpPr/>
            <p:nvPr/>
          </p:nvSpPr>
          <p:spPr>
            <a:xfrm>
              <a:off x="6362225" y="3203125"/>
              <a:ext cx="26225" cy="26225"/>
            </a:xfrm>
            <a:custGeom>
              <a:avLst/>
              <a:gdLst/>
              <a:ahLst/>
              <a:cxnLst/>
              <a:rect l="l" t="t" r="r" b="b"/>
              <a:pathLst>
                <a:path w="1049" h="1049" extrusionOk="0">
                  <a:moveTo>
                    <a:pt x="531" y="0"/>
                  </a:moveTo>
                  <a:cubicBezTo>
                    <a:pt x="242" y="0"/>
                    <a:pt x="1" y="241"/>
                    <a:pt x="1" y="531"/>
                  </a:cubicBezTo>
                  <a:cubicBezTo>
                    <a:pt x="1" y="820"/>
                    <a:pt x="242" y="1049"/>
                    <a:pt x="531" y="1049"/>
                  </a:cubicBezTo>
                  <a:cubicBezTo>
                    <a:pt x="820" y="1049"/>
                    <a:pt x="1049" y="820"/>
                    <a:pt x="1049" y="531"/>
                  </a:cubicBezTo>
                  <a:cubicBezTo>
                    <a:pt x="1049" y="241"/>
                    <a:pt x="820" y="0"/>
                    <a:pt x="5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34;p46">
              <a:extLst>
                <a:ext uri="{FF2B5EF4-FFF2-40B4-BE49-F238E27FC236}">
                  <a16:creationId xmlns:a16="http://schemas.microsoft.com/office/drawing/2014/main" id="{E5B6B726-5D56-B146-C100-826132638522}"/>
                </a:ext>
              </a:extLst>
            </p:cNvPr>
            <p:cNvSpPr/>
            <p:nvPr/>
          </p:nvSpPr>
          <p:spPr>
            <a:xfrm>
              <a:off x="6152275" y="3133250"/>
              <a:ext cx="78350" cy="27725"/>
            </a:xfrm>
            <a:custGeom>
              <a:avLst/>
              <a:gdLst/>
              <a:ahLst/>
              <a:cxnLst/>
              <a:rect l="l" t="t" r="r" b="b"/>
              <a:pathLst>
                <a:path w="3134" h="1109" extrusionOk="0">
                  <a:moveTo>
                    <a:pt x="555" y="0"/>
                  </a:moveTo>
                  <a:cubicBezTo>
                    <a:pt x="254" y="0"/>
                    <a:pt x="1" y="253"/>
                    <a:pt x="1" y="554"/>
                  </a:cubicBezTo>
                  <a:cubicBezTo>
                    <a:pt x="1" y="856"/>
                    <a:pt x="254" y="1109"/>
                    <a:pt x="555" y="1109"/>
                  </a:cubicBezTo>
                  <a:lnTo>
                    <a:pt x="2591" y="1109"/>
                  </a:lnTo>
                  <a:cubicBezTo>
                    <a:pt x="2892" y="1109"/>
                    <a:pt x="3133" y="856"/>
                    <a:pt x="3133" y="554"/>
                  </a:cubicBezTo>
                  <a:cubicBezTo>
                    <a:pt x="3133" y="253"/>
                    <a:pt x="2892" y="0"/>
                    <a:pt x="2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35;p46">
              <a:extLst>
                <a:ext uri="{FF2B5EF4-FFF2-40B4-BE49-F238E27FC236}">
                  <a16:creationId xmlns:a16="http://schemas.microsoft.com/office/drawing/2014/main" id="{8E19245F-8D0E-7778-3886-97D6FAD12737}"/>
                </a:ext>
              </a:extLst>
            </p:cNvPr>
            <p:cNvSpPr/>
            <p:nvPr/>
          </p:nvSpPr>
          <p:spPr>
            <a:xfrm>
              <a:off x="6157400" y="3138375"/>
              <a:ext cx="68100" cy="17475"/>
            </a:xfrm>
            <a:custGeom>
              <a:avLst/>
              <a:gdLst/>
              <a:ahLst/>
              <a:cxnLst/>
              <a:rect l="l" t="t" r="r" b="b"/>
              <a:pathLst>
                <a:path w="2724" h="699" extrusionOk="0">
                  <a:moveTo>
                    <a:pt x="350" y="0"/>
                  </a:moveTo>
                  <a:cubicBezTo>
                    <a:pt x="157" y="0"/>
                    <a:pt x="1" y="157"/>
                    <a:pt x="1" y="349"/>
                  </a:cubicBezTo>
                  <a:cubicBezTo>
                    <a:pt x="1" y="542"/>
                    <a:pt x="157" y="699"/>
                    <a:pt x="350" y="699"/>
                  </a:cubicBezTo>
                  <a:lnTo>
                    <a:pt x="2386" y="699"/>
                  </a:lnTo>
                  <a:cubicBezTo>
                    <a:pt x="2579" y="699"/>
                    <a:pt x="2724" y="542"/>
                    <a:pt x="2724" y="349"/>
                  </a:cubicBezTo>
                  <a:cubicBezTo>
                    <a:pt x="2724" y="157"/>
                    <a:pt x="2579" y="0"/>
                    <a:pt x="2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36;p46">
              <a:extLst>
                <a:ext uri="{FF2B5EF4-FFF2-40B4-BE49-F238E27FC236}">
                  <a16:creationId xmlns:a16="http://schemas.microsoft.com/office/drawing/2014/main" id="{3D100A8A-29C6-3598-FD0B-03BEB28E4EE3}"/>
                </a:ext>
              </a:extLst>
            </p:cNvPr>
            <p:cNvSpPr/>
            <p:nvPr/>
          </p:nvSpPr>
          <p:spPr>
            <a:xfrm>
              <a:off x="6152275" y="3169400"/>
              <a:ext cx="78350" cy="27425"/>
            </a:xfrm>
            <a:custGeom>
              <a:avLst/>
              <a:gdLst/>
              <a:ahLst/>
              <a:cxnLst/>
              <a:rect l="l" t="t" r="r" b="b"/>
              <a:pathLst>
                <a:path w="3134" h="1097" extrusionOk="0">
                  <a:moveTo>
                    <a:pt x="555" y="0"/>
                  </a:moveTo>
                  <a:cubicBezTo>
                    <a:pt x="254" y="0"/>
                    <a:pt x="1" y="241"/>
                    <a:pt x="1" y="554"/>
                  </a:cubicBezTo>
                  <a:cubicBezTo>
                    <a:pt x="1" y="855"/>
                    <a:pt x="254" y="1096"/>
                    <a:pt x="555" y="1096"/>
                  </a:cubicBezTo>
                  <a:lnTo>
                    <a:pt x="2591" y="1096"/>
                  </a:lnTo>
                  <a:cubicBezTo>
                    <a:pt x="2892" y="1096"/>
                    <a:pt x="3133" y="855"/>
                    <a:pt x="3133" y="554"/>
                  </a:cubicBezTo>
                  <a:cubicBezTo>
                    <a:pt x="3133" y="241"/>
                    <a:pt x="2892" y="0"/>
                    <a:pt x="25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37;p46">
              <a:extLst>
                <a:ext uri="{FF2B5EF4-FFF2-40B4-BE49-F238E27FC236}">
                  <a16:creationId xmlns:a16="http://schemas.microsoft.com/office/drawing/2014/main" id="{F1FFD42D-7FB2-BC8C-BF03-1833D1A48D8E}"/>
                </a:ext>
              </a:extLst>
            </p:cNvPr>
            <p:cNvSpPr/>
            <p:nvPr/>
          </p:nvSpPr>
          <p:spPr>
            <a:xfrm>
              <a:off x="6157400" y="3174500"/>
              <a:ext cx="68100" cy="17200"/>
            </a:xfrm>
            <a:custGeom>
              <a:avLst/>
              <a:gdLst/>
              <a:ahLst/>
              <a:cxnLst/>
              <a:rect l="l" t="t" r="r" b="b"/>
              <a:pathLst>
                <a:path w="2724" h="688" extrusionOk="0">
                  <a:moveTo>
                    <a:pt x="350" y="1"/>
                  </a:moveTo>
                  <a:cubicBezTo>
                    <a:pt x="157" y="1"/>
                    <a:pt x="1" y="157"/>
                    <a:pt x="1" y="338"/>
                  </a:cubicBezTo>
                  <a:cubicBezTo>
                    <a:pt x="1" y="531"/>
                    <a:pt x="157" y="688"/>
                    <a:pt x="350" y="688"/>
                  </a:cubicBezTo>
                  <a:lnTo>
                    <a:pt x="2386" y="688"/>
                  </a:lnTo>
                  <a:cubicBezTo>
                    <a:pt x="2579" y="688"/>
                    <a:pt x="2724" y="531"/>
                    <a:pt x="2724" y="338"/>
                  </a:cubicBezTo>
                  <a:cubicBezTo>
                    <a:pt x="2724" y="157"/>
                    <a:pt x="2579" y="1"/>
                    <a:pt x="2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2642;p46">
            <a:extLst>
              <a:ext uri="{FF2B5EF4-FFF2-40B4-BE49-F238E27FC236}">
                <a16:creationId xmlns:a16="http://schemas.microsoft.com/office/drawing/2014/main" id="{3D737004-85F7-14E5-C409-3BC9F2FE1B6A}"/>
              </a:ext>
            </a:extLst>
          </p:cNvPr>
          <p:cNvSpPr txBox="1">
            <a:spLocks/>
          </p:cNvSpPr>
          <p:nvPr/>
        </p:nvSpPr>
        <p:spPr>
          <a:xfrm>
            <a:off x="5485678" y="1778987"/>
            <a:ext cx="1374900" cy="7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1pPr>
            <a:lvl2pPr marL="914400" marR="0" lvl="1"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2pPr>
            <a:lvl3pPr marL="1371600" marR="0" lvl="2"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3pPr>
            <a:lvl4pPr marL="1828800" marR="0" lvl="3"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4pPr>
            <a:lvl5pPr marL="2286000" marR="0" lvl="4"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5pPr>
            <a:lvl6pPr marL="2743200" marR="0" lvl="5"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6pPr>
            <a:lvl7pPr marL="3200400" marR="0" lvl="6"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7pPr>
            <a:lvl8pPr marL="3657600" marR="0" lvl="7"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8pPr>
            <a:lvl9pPr marL="4114800" marR="0" lvl="8" indent="-317500" algn="l" rtl="0">
              <a:lnSpc>
                <a:spcPct val="100000"/>
              </a:lnSpc>
              <a:spcBef>
                <a:spcPts val="0"/>
              </a:spcBef>
              <a:spcAft>
                <a:spcPts val="0"/>
              </a:spcAft>
              <a:buClr>
                <a:schemeClr val="dk1"/>
              </a:buClr>
              <a:buSzPts val="1400"/>
              <a:buFont typeface="Encode Sans Medium"/>
              <a:buChar char="■"/>
              <a:defRPr sz="1400" b="0" i="0" u="none" strike="noStrike" cap="none">
                <a:solidFill>
                  <a:schemeClr val="dk1"/>
                </a:solidFill>
                <a:latin typeface="Encode Sans Medium"/>
                <a:ea typeface="Encode Sans Medium"/>
                <a:cs typeface="Encode Sans Medium"/>
                <a:sym typeface="Encode Sans Medium"/>
              </a:defRPr>
            </a:lvl9pPr>
          </a:lstStyle>
          <a:p>
            <a:pPr marL="0" indent="0" algn="ctr">
              <a:buFont typeface="Encode Sans Medium"/>
              <a:buNone/>
            </a:pPr>
            <a:r>
              <a:rPr lang="en-US" altLang="zh-CN" sz="5400" dirty="0">
                <a:latin typeface="Press Start 2P"/>
                <a:ea typeface="Press Start 2P"/>
                <a:cs typeface="Press Start 2P"/>
                <a:sym typeface="Press Start 2P"/>
              </a:rPr>
              <a:t>?</a:t>
            </a:r>
            <a:endParaRPr lang="en-US" sz="5400" dirty="0">
              <a:latin typeface="Press Start 2P"/>
              <a:ea typeface="Press Start 2P"/>
              <a:cs typeface="Press Start 2P"/>
              <a:sym typeface="Press Start 2P"/>
            </a:endParaRPr>
          </a:p>
        </p:txBody>
      </p:sp>
      <p:pic>
        <p:nvPicPr>
          <p:cNvPr id="44" name="Picture 43" descr="A green logo on a black background&#10;&#10;AI-generated content may be incorrect.">
            <a:extLst>
              <a:ext uri="{FF2B5EF4-FFF2-40B4-BE49-F238E27FC236}">
                <a16:creationId xmlns:a16="http://schemas.microsoft.com/office/drawing/2014/main" id="{5E254142-2B7D-E70A-6E03-89B41021F507}"/>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45689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2"/>
        <p:cNvGrpSpPr/>
        <p:nvPr/>
      </p:nvGrpSpPr>
      <p:grpSpPr>
        <a:xfrm>
          <a:off x="0" y="0"/>
          <a:ext cx="0" cy="0"/>
          <a:chOff x="0" y="0"/>
          <a:chExt cx="0" cy="0"/>
        </a:xfrm>
      </p:grpSpPr>
      <p:sp>
        <p:nvSpPr>
          <p:cNvPr id="1873" name="Google Shape;1873;p37"/>
          <p:cNvSpPr/>
          <p:nvPr/>
        </p:nvSpPr>
        <p:spPr>
          <a:xfrm>
            <a:off x="1306713" y="1869656"/>
            <a:ext cx="807300" cy="80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7"/>
          <p:cNvSpPr/>
          <p:nvPr/>
        </p:nvSpPr>
        <p:spPr>
          <a:xfrm>
            <a:off x="3601201" y="1869656"/>
            <a:ext cx="807300" cy="80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7"/>
          <p:cNvSpPr/>
          <p:nvPr/>
        </p:nvSpPr>
        <p:spPr>
          <a:xfrm>
            <a:off x="5895688" y="1869656"/>
            <a:ext cx="807300" cy="807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7"/>
          <p:cNvSpPr txBox="1">
            <a:spLocks noGrp="1"/>
          </p:cNvSpPr>
          <p:nvPr>
            <p:ph type="subTitle" idx="1"/>
          </p:nvPr>
        </p:nvSpPr>
        <p:spPr>
          <a:xfrm>
            <a:off x="720063" y="2827391"/>
            <a:ext cx="19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Story</a:t>
            </a:r>
            <a:endParaRPr dirty="0"/>
          </a:p>
        </p:txBody>
      </p:sp>
      <p:sp>
        <p:nvSpPr>
          <p:cNvPr id="1877" name="Google Shape;1877;p37"/>
          <p:cNvSpPr txBox="1">
            <a:spLocks noGrp="1"/>
          </p:cNvSpPr>
          <p:nvPr>
            <p:ph type="subTitle" idx="3"/>
          </p:nvPr>
        </p:nvSpPr>
        <p:spPr>
          <a:xfrm>
            <a:off x="3014551" y="2827391"/>
            <a:ext cx="19806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Combat</a:t>
            </a:r>
            <a:endParaRPr dirty="0"/>
          </a:p>
        </p:txBody>
      </p:sp>
      <p:sp>
        <p:nvSpPr>
          <p:cNvPr id="1878" name="Google Shape;1878;p37"/>
          <p:cNvSpPr txBox="1">
            <a:spLocks noGrp="1"/>
          </p:cNvSpPr>
          <p:nvPr>
            <p:ph type="subTitle" idx="2"/>
          </p:nvPr>
        </p:nvSpPr>
        <p:spPr>
          <a:xfrm>
            <a:off x="624600" y="3319331"/>
            <a:ext cx="2076063"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 cohesive story that follows the main character, a parody of Little Red Riding Hood.</a:t>
            </a:r>
            <a:endParaRPr dirty="0"/>
          </a:p>
        </p:txBody>
      </p:sp>
      <p:sp>
        <p:nvSpPr>
          <p:cNvPr id="1879" name="Google Shape;1879;p37"/>
          <p:cNvSpPr txBox="1">
            <a:spLocks noGrp="1"/>
          </p:cNvSpPr>
          <p:nvPr>
            <p:ph type="subTitle" idx="5"/>
          </p:nvPr>
        </p:nvSpPr>
        <p:spPr>
          <a:xfrm>
            <a:off x="5309038" y="2827391"/>
            <a:ext cx="203085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Scenery</a:t>
            </a:r>
            <a:endParaRPr dirty="0"/>
          </a:p>
        </p:txBody>
      </p:sp>
      <p:sp>
        <p:nvSpPr>
          <p:cNvPr id="1880" name="Google Shape;1880;p37"/>
          <p:cNvSpPr txBox="1">
            <a:spLocks noGrp="1"/>
          </p:cNvSpPr>
          <p:nvPr>
            <p:ph type="subTitle" idx="4"/>
          </p:nvPr>
        </p:nvSpPr>
        <p:spPr>
          <a:xfrm>
            <a:off x="3014551" y="3319331"/>
            <a:ext cx="1980600"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Red will be able to fight her foes in the forest wielding her trusty walking stick.</a:t>
            </a:r>
            <a:endParaRPr dirty="0"/>
          </a:p>
        </p:txBody>
      </p:sp>
      <p:sp>
        <p:nvSpPr>
          <p:cNvPr id="1881" name="Google Shape;1881;p37"/>
          <p:cNvSpPr txBox="1">
            <a:spLocks noGrp="1"/>
          </p:cNvSpPr>
          <p:nvPr>
            <p:ph type="subTitle" idx="6"/>
          </p:nvPr>
        </p:nvSpPr>
        <p:spPr>
          <a:xfrm>
            <a:off x="5309038" y="3319331"/>
            <a:ext cx="1980600" cy="80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forest of Red’s youth will be an explorable scene where the forest denizens hide.</a:t>
            </a:r>
            <a:endParaRPr dirty="0"/>
          </a:p>
        </p:txBody>
      </p:sp>
      <p:sp>
        <p:nvSpPr>
          <p:cNvPr id="1882" name="Google Shape;1882;p37"/>
          <p:cNvSpPr txBox="1">
            <a:spLocks noGrp="1"/>
          </p:cNvSpPr>
          <p:nvPr>
            <p:ph type="title"/>
          </p:nvPr>
        </p:nvSpPr>
        <p:spPr>
          <a:xfrm>
            <a:off x="720000" y="778450"/>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GOALS</a:t>
            </a:r>
            <a:endParaRPr dirty="0"/>
          </a:p>
        </p:txBody>
      </p:sp>
      <p:grpSp>
        <p:nvGrpSpPr>
          <p:cNvPr id="1883" name="Google Shape;1883;p37"/>
          <p:cNvGrpSpPr/>
          <p:nvPr/>
        </p:nvGrpSpPr>
        <p:grpSpPr>
          <a:xfrm>
            <a:off x="8280450" y="1473987"/>
            <a:ext cx="406500" cy="322800"/>
            <a:chOff x="8280450" y="1473987"/>
            <a:chExt cx="406500" cy="322800"/>
          </a:xfrm>
        </p:grpSpPr>
        <p:sp>
          <p:nvSpPr>
            <p:cNvPr id="1884" name="Google Shape;1884;p37">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7">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8" name="Google Shape;1888;p37"/>
          <p:cNvGrpSpPr/>
          <p:nvPr/>
        </p:nvGrpSpPr>
        <p:grpSpPr>
          <a:xfrm>
            <a:off x="8280450" y="3346713"/>
            <a:ext cx="406500" cy="322800"/>
            <a:chOff x="8280450" y="1473987"/>
            <a:chExt cx="406500" cy="322800"/>
          </a:xfrm>
        </p:grpSpPr>
        <p:sp>
          <p:nvSpPr>
            <p:cNvPr id="1889" name="Google Shape;1889;p37">
              <a:hlinkClick r:id="rId3" action="ppaction://hlinksldjump"/>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a:hlinkClick r:id="rId3" action="ppaction://hlinksldjump"/>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a:hlinkClick r:id="rId3" action="ppaction://hlinksldjump"/>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a:hlinkClick r:id="rId3" action="ppaction://hlinksldjump"/>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3" name="Google Shape;1893;p37"/>
          <p:cNvGrpSpPr/>
          <p:nvPr/>
        </p:nvGrpSpPr>
        <p:grpSpPr>
          <a:xfrm>
            <a:off x="8065601" y="2153651"/>
            <a:ext cx="836197" cy="836197"/>
            <a:chOff x="8065601" y="2153651"/>
            <a:chExt cx="836197" cy="836197"/>
          </a:xfrm>
        </p:grpSpPr>
        <p:grpSp>
          <p:nvGrpSpPr>
            <p:cNvPr id="1894" name="Google Shape;1894;p37"/>
            <p:cNvGrpSpPr/>
            <p:nvPr/>
          </p:nvGrpSpPr>
          <p:grpSpPr>
            <a:xfrm>
              <a:off x="8065601" y="2153651"/>
              <a:ext cx="836197" cy="836197"/>
              <a:chOff x="1956755" y="2080370"/>
              <a:chExt cx="724106" cy="724106"/>
            </a:xfrm>
          </p:grpSpPr>
          <p:sp>
            <p:nvSpPr>
              <p:cNvPr id="1895" name="Google Shape;1895;p37"/>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7" name="Google Shape;1897;p37"/>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a:hlinkClick r:id="" action="ppaction://hlinkshowjump?jump=nextslide"/>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a:hlinkClick r:id="" action="ppaction://hlinkshowjump?jump=previousslide"/>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2" name="Google Shape;1902;p37"/>
            <p:cNvGrpSpPr/>
            <p:nvPr/>
          </p:nvGrpSpPr>
          <p:grpSpPr>
            <a:xfrm>
              <a:off x="8411245" y="2263375"/>
              <a:ext cx="133810" cy="611129"/>
              <a:chOff x="2246360" y="2134049"/>
              <a:chExt cx="133810" cy="611129"/>
            </a:xfrm>
          </p:grpSpPr>
          <p:sp>
            <p:nvSpPr>
              <p:cNvPr id="1903" name="Google Shape;1903;p37"/>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05" name="Google Shape;1905;p37"/>
          <p:cNvGrpSpPr/>
          <p:nvPr/>
        </p:nvGrpSpPr>
        <p:grpSpPr>
          <a:xfrm>
            <a:off x="6150150" y="2096047"/>
            <a:ext cx="298377" cy="354519"/>
            <a:chOff x="-48233050" y="3569725"/>
            <a:chExt cx="252050" cy="299475"/>
          </a:xfrm>
        </p:grpSpPr>
        <p:sp>
          <p:nvSpPr>
            <p:cNvPr id="1906" name="Google Shape;1906;p37"/>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9" name="Google Shape;1909;p37"/>
          <p:cNvGrpSpPr/>
          <p:nvPr/>
        </p:nvGrpSpPr>
        <p:grpSpPr>
          <a:xfrm>
            <a:off x="1533207" y="2095351"/>
            <a:ext cx="354311" cy="355909"/>
            <a:chOff x="-49764975" y="3551225"/>
            <a:chExt cx="299300" cy="300650"/>
          </a:xfrm>
        </p:grpSpPr>
        <p:sp>
          <p:nvSpPr>
            <p:cNvPr id="1910" name="Google Shape;1910;p37"/>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1" name="Google Shape;1921;p37"/>
          <p:cNvGrpSpPr/>
          <p:nvPr/>
        </p:nvGrpSpPr>
        <p:grpSpPr>
          <a:xfrm>
            <a:off x="3852851" y="2095203"/>
            <a:ext cx="304000" cy="356205"/>
            <a:chOff x="-49375900" y="3550975"/>
            <a:chExt cx="256800" cy="300900"/>
          </a:xfrm>
        </p:grpSpPr>
        <p:sp>
          <p:nvSpPr>
            <p:cNvPr id="1922" name="Google Shape;1922;p37"/>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green logo on a black background&#10;&#10;AI-generated content may be incorrect.">
            <a:extLst>
              <a:ext uri="{FF2B5EF4-FFF2-40B4-BE49-F238E27FC236}">
                <a16:creationId xmlns:a16="http://schemas.microsoft.com/office/drawing/2014/main" id="{E4AB9E4B-3C05-27D0-9F2C-D0190E5C04D4}"/>
              </a:ext>
            </a:extLst>
          </p:cNvPr>
          <p:cNvPicPr>
            <a:picLocks noChangeAspect="1"/>
          </p:cNvPicPr>
          <p:nvPr/>
        </p:nvPicPr>
        <p:blipFill>
          <a:blip r:embed="rId4"/>
          <a:stretch>
            <a:fillRect/>
          </a:stretch>
        </p:blipFill>
        <p:spPr>
          <a:xfrm>
            <a:off x="7839679" y="-11479"/>
            <a:ext cx="1410752" cy="11286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5">
          <a:extLst>
            <a:ext uri="{FF2B5EF4-FFF2-40B4-BE49-F238E27FC236}">
              <a16:creationId xmlns:a16="http://schemas.microsoft.com/office/drawing/2014/main" id="{462CEEAC-32A0-93D3-F0ED-82FA956B4CB9}"/>
            </a:ext>
          </a:extLst>
        </p:cNvPr>
        <p:cNvGrpSpPr/>
        <p:nvPr/>
      </p:nvGrpSpPr>
      <p:grpSpPr>
        <a:xfrm>
          <a:off x="0" y="0"/>
          <a:ext cx="0" cy="0"/>
          <a:chOff x="0" y="0"/>
          <a:chExt cx="0" cy="0"/>
        </a:xfrm>
      </p:grpSpPr>
      <p:sp>
        <p:nvSpPr>
          <p:cNvPr id="1816" name="Google Shape;1816;p35">
            <a:extLst>
              <a:ext uri="{FF2B5EF4-FFF2-40B4-BE49-F238E27FC236}">
                <a16:creationId xmlns:a16="http://schemas.microsoft.com/office/drawing/2014/main" id="{C6970057-8DA0-BA74-7364-33A5BC574059}"/>
              </a:ext>
            </a:extLst>
          </p:cNvPr>
          <p:cNvSpPr txBox="1">
            <a:spLocks noGrp="1"/>
          </p:cNvSpPr>
          <p:nvPr>
            <p:ph type="body" idx="1"/>
          </p:nvPr>
        </p:nvSpPr>
        <p:spPr>
          <a:xfrm>
            <a:off x="720000" y="1462398"/>
            <a:ext cx="3551818" cy="3054900"/>
          </a:xfrm>
          <a:prstGeom prst="rect">
            <a:avLst/>
          </a:prstGeom>
        </p:spPr>
        <p:txBody>
          <a:bodyPr spcFirstLastPara="1" wrap="square" lIns="91425" tIns="91425" rIns="91425" bIns="91425" anchor="t" anchorCtr="0">
            <a:noAutofit/>
          </a:bodyPr>
          <a:lstStyle/>
          <a:p>
            <a:pPr marL="48261" indent="0">
              <a:buNone/>
            </a:pPr>
            <a:r>
              <a:rPr lang="en-US" dirty="0"/>
              <a:t>“Once upon a time, Little Red Riding Hood visited her Grandmother’s house, only to find her… </a:t>
            </a:r>
            <a:r>
              <a:rPr lang="en-US" i="1" dirty="0"/>
              <a:t>murdered</a:t>
            </a:r>
            <a:r>
              <a:rPr lang="en-US" dirty="0"/>
              <a:t>.  Who could have committed such a heinous act in the forest that Red grew up in?”</a:t>
            </a:r>
          </a:p>
          <a:p>
            <a:pPr marL="48261" indent="0">
              <a:buNone/>
            </a:pPr>
            <a:endParaRPr lang="en-US" dirty="0"/>
          </a:p>
          <a:p>
            <a:pPr marL="48261" indent="0">
              <a:buNone/>
            </a:pPr>
            <a:endParaRPr lang="en-US" dirty="0"/>
          </a:p>
          <a:p>
            <a:pPr marL="48261" indent="0">
              <a:buNone/>
            </a:pPr>
            <a:r>
              <a:rPr lang="en-US" dirty="0"/>
              <a:t>“No longer the scared girl of her youth, it’s up to Red to find out who killed Grandmother and bring them down.</a:t>
            </a:r>
            <a:r>
              <a:rPr lang="en-US" altLang="zh-CN" dirty="0"/>
              <a:t>”</a:t>
            </a:r>
            <a:endParaRPr lang="en-US" dirty="0"/>
          </a:p>
        </p:txBody>
      </p:sp>
      <p:sp>
        <p:nvSpPr>
          <p:cNvPr id="1817" name="Google Shape;1817;p35">
            <a:extLst>
              <a:ext uri="{FF2B5EF4-FFF2-40B4-BE49-F238E27FC236}">
                <a16:creationId xmlns:a16="http://schemas.microsoft.com/office/drawing/2014/main" id="{F697698C-68D9-1B4F-7832-B1570E710AA0}"/>
              </a:ext>
            </a:extLst>
          </p:cNvPr>
          <p:cNvSpPr txBox="1">
            <a:spLocks noGrp="1"/>
          </p:cNvSpPr>
          <p:nvPr>
            <p:ph type="title"/>
          </p:nvPr>
        </p:nvSpPr>
        <p:spPr>
          <a:xfrm>
            <a:off x="720000" y="552821"/>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The Story of Breaking Red</a:t>
            </a:r>
            <a:endParaRPr dirty="0"/>
          </a:p>
        </p:txBody>
      </p:sp>
      <p:grpSp>
        <p:nvGrpSpPr>
          <p:cNvPr id="1819" name="Google Shape;1819;p35">
            <a:extLst>
              <a:ext uri="{FF2B5EF4-FFF2-40B4-BE49-F238E27FC236}">
                <a16:creationId xmlns:a16="http://schemas.microsoft.com/office/drawing/2014/main" id="{46E5BA4D-2980-002C-EC10-7E810D8B2862}"/>
              </a:ext>
            </a:extLst>
          </p:cNvPr>
          <p:cNvGrpSpPr/>
          <p:nvPr/>
        </p:nvGrpSpPr>
        <p:grpSpPr>
          <a:xfrm>
            <a:off x="8280450" y="1473987"/>
            <a:ext cx="406500" cy="322800"/>
            <a:chOff x="8280450" y="1473987"/>
            <a:chExt cx="406500" cy="322800"/>
          </a:xfrm>
        </p:grpSpPr>
        <p:sp>
          <p:nvSpPr>
            <p:cNvPr id="1820" name="Google Shape;1820;p35">
              <a:hlinkClick r:id="rId3" action="ppaction://hlinksldjump"/>
              <a:extLst>
                <a:ext uri="{FF2B5EF4-FFF2-40B4-BE49-F238E27FC236}">
                  <a16:creationId xmlns:a16="http://schemas.microsoft.com/office/drawing/2014/main" id="{5C857077-8CED-F0D5-EBD9-66C24BD0DA80}"/>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a:hlinkClick r:id="rId3" action="ppaction://hlinksldjump"/>
              <a:extLst>
                <a:ext uri="{FF2B5EF4-FFF2-40B4-BE49-F238E27FC236}">
                  <a16:creationId xmlns:a16="http://schemas.microsoft.com/office/drawing/2014/main" id="{7A3A3DBD-2B52-0BEC-C5C8-2BA799979BD1}"/>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a:hlinkClick r:id="rId3" action="ppaction://hlinksldjump"/>
              <a:extLst>
                <a:ext uri="{FF2B5EF4-FFF2-40B4-BE49-F238E27FC236}">
                  <a16:creationId xmlns:a16="http://schemas.microsoft.com/office/drawing/2014/main" id="{1E22A48A-8541-B660-42C6-FF2C5D0787A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a:hlinkClick r:id="rId3" action="ppaction://hlinksldjump"/>
              <a:extLst>
                <a:ext uri="{FF2B5EF4-FFF2-40B4-BE49-F238E27FC236}">
                  <a16:creationId xmlns:a16="http://schemas.microsoft.com/office/drawing/2014/main" id="{171A91CF-9563-BA3A-4D15-BEDB0A39F6E9}"/>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4" name="Google Shape;1824;p35">
            <a:extLst>
              <a:ext uri="{FF2B5EF4-FFF2-40B4-BE49-F238E27FC236}">
                <a16:creationId xmlns:a16="http://schemas.microsoft.com/office/drawing/2014/main" id="{92B8FFC8-8EA9-C63B-92B4-ABB3210AAD36}"/>
              </a:ext>
            </a:extLst>
          </p:cNvPr>
          <p:cNvGrpSpPr/>
          <p:nvPr/>
        </p:nvGrpSpPr>
        <p:grpSpPr>
          <a:xfrm>
            <a:off x="8280450" y="3346713"/>
            <a:ext cx="406500" cy="322800"/>
            <a:chOff x="8280450" y="1473987"/>
            <a:chExt cx="406500" cy="322800"/>
          </a:xfrm>
        </p:grpSpPr>
        <p:sp>
          <p:nvSpPr>
            <p:cNvPr id="1825" name="Google Shape;1825;p35">
              <a:hlinkClick r:id="rId3" action="ppaction://hlinksldjump"/>
              <a:extLst>
                <a:ext uri="{FF2B5EF4-FFF2-40B4-BE49-F238E27FC236}">
                  <a16:creationId xmlns:a16="http://schemas.microsoft.com/office/drawing/2014/main" id="{44251C5D-ECC8-8A47-9429-06323363AB03}"/>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a:hlinkClick r:id="rId3" action="ppaction://hlinksldjump"/>
              <a:extLst>
                <a:ext uri="{FF2B5EF4-FFF2-40B4-BE49-F238E27FC236}">
                  <a16:creationId xmlns:a16="http://schemas.microsoft.com/office/drawing/2014/main" id="{F37E45B0-C00C-AD2C-6B7E-1E71C12F7396}"/>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a:hlinkClick r:id="rId3" action="ppaction://hlinksldjump"/>
              <a:extLst>
                <a:ext uri="{FF2B5EF4-FFF2-40B4-BE49-F238E27FC236}">
                  <a16:creationId xmlns:a16="http://schemas.microsoft.com/office/drawing/2014/main" id="{1D43CF8E-223D-8DCC-DD6B-A527B78AB795}"/>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a:hlinkClick r:id="rId3" action="ppaction://hlinksldjump"/>
              <a:extLst>
                <a:ext uri="{FF2B5EF4-FFF2-40B4-BE49-F238E27FC236}">
                  <a16:creationId xmlns:a16="http://schemas.microsoft.com/office/drawing/2014/main" id="{9EA27F2E-0596-E3BF-BC70-959E5D79A3F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9" name="Google Shape;1829;p35">
            <a:extLst>
              <a:ext uri="{FF2B5EF4-FFF2-40B4-BE49-F238E27FC236}">
                <a16:creationId xmlns:a16="http://schemas.microsoft.com/office/drawing/2014/main" id="{4650B117-3B45-6C4A-CD77-DEA8EE09E835}"/>
              </a:ext>
            </a:extLst>
          </p:cNvPr>
          <p:cNvGrpSpPr/>
          <p:nvPr/>
        </p:nvGrpSpPr>
        <p:grpSpPr>
          <a:xfrm>
            <a:off x="8065601" y="2153651"/>
            <a:ext cx="836197" cy="836197"/>
            <a:chOff x="8065601" y="2153651"/>
            <a:chExt cx="836197" cy="836197"/>
          </a:xfrm>
        </p:grpSpPr>
        <p:grpSp>
          <p:nvGrpSpPr>
            <p:cNvPr id="1830" name="Google Shape;1830;p35">
              <a:extLst>
                <a:ext uri="{FF2B5EF4-FFF2-40B4-BE49-F238E27FC236}">
                  <a16:creationId xmlns:a16="http://schemas.microsoft.com/office/drawing/2014/main" id="{11FCD694-70F7-E332-1238-1ECA635A1A51}"/>
                </a:ext>
              </a:extLst>
            </p:cNvPr>
            <p:cNvGrpSpPr/>
            <p:nvPr/>
          </p:nvGrpSpPr>
          <p:grpSpPr>
            <a:xfrm>
              <a:off x="8065601" y="2153651"/>
              <a:ext cx="836197" cy="836197"/>
              <a:chOff x="1956755" y="2080370"/>
              <a:chExt cx="724106" cy="724106"/>
            </a:xfrm>
          </p:grpSpPr>
          <p:sp>
            <p:nvSpPr>
              <p:cNvPr id="1831" name="Google Shape;1831;p35">
                <a:extLst>
                  <a:ext uri="{FF2B5EF4-FFF2-40B4-BE49-F238E27FC236}">
                    <a16:creationId xmlns:a16="http://schemas.microsoft.com/office/drawing/2014/main" id="{9B1F487D-AC02-B486-7924-AE02CDFCA58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a:extLst>
                  <a:ext uri="{FF2B5EF4-FFF2-40B4-BE49-F238E27FC236}">
                    <a16:creationId xmlns:a16="http://schemas.microsoft.com/office/drawing/2014/main" id="{D6411615-D5DA-CD19-6A8D-D888B4CE5BF1}"/>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3" name="Google Shape;1833;p35">
              <a:extLst>
                <a:ext uri="{FF2B5EF4-FFF2-40B4-BE49-F238E27FC236}">
                  <a16:creationId xmlns:a16="http://schemas.microsoft.com/office/drawing/2014/main" id="{020E17E6-2AF3-A9EF-24E5-52DB69F5DFD8}"/>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a:extLst>
                <a:ext uri="{FF2B5EF4-FFF2-40B4-BE49-F238E27FC236}">
                  <a16:creationId xmlns:a16="http://schemas.microsoft.com/office/drawing/2014/main" id="{F6A46CC1-7B22-4351-7721-E280BD022756}"/>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a:hlinkClick r:id="" action="ppaction://hlinkshowjump?jump=nextslide"/>
              <a:extLst>
                <a:ext uri="{FF2B5EF4-FFF2-40B4-BE49-F238E27FC236}">
                  <a16:creationId xmlns:a16="http://schemas.microsoft.com/office/drawing/2014/main" id="{960C9C3B-192F-DEE1-5DF3-9D3AAFCEB18B}"/>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a:hlinkClick r:id="" action="ppaction://hlinkshowjump?jump=previousslide"/>
              <a:extLst>
                <a:ext uri="{FF2B5EF4-FFF2-40B4-BE49-F238E27FC236}">
                  <a16:creationId xmlns:a16="http://schemas.microsoft.com/office/drawing/2014/main" id="{3FDBCCE4-A8D0-8951-CD7E-9A0B75EC6D6B}"/>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a:extLst>
                <a:ext uri="{FF2B5EF4-FFF2-40B4-BE49-F238E27FC236}">
                  <a16:creationId xmlns:a16="http://schemas.microsoft.com/office/drawing/2014/main" id="{B6A9E337-058D-376B-5B17-A9672799A9A3}"/>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8" name="Google Shape;1838;p35">
              <a:extLst>
                <a:ext uri="{FF2B5EF4-FFF2-40B4-BE49-F238E27FC236}">
                  <a16:creationId xmlns:a16="http://schemas.microsoft.com/office/drawing/2014/main" id="{BF3EBC00-8525-4436-813E-CC91822D54A9}"/>
                </a:ext>
              </a:extLst>
            </p:cNvPr>
            <p:cNvGrpSpPr/>
            <p:nvPr/>
          </p:nvGrpSpPr>
          <p:grpSpPr>
            <a:xfrm>
              <a:off x="8411245" y="2263375"/>
              <a:ext cx="133810" cy="611129"/>
              <a:chOff x="2246360" y="2134049"/>
              <a:chExt cx="133810" cy="611129"/>
            </a:xfrm>
          </p:grpSpPr>
          <p:sp>
            <p:nvSpPr>
              <p:cNvPr id="1839" name="Google Shape;1839;p35">
                <a:extLst>
                  <a:ext uri="{FF2B5EF4-FFF2-40B4-BE49-F238E27FC236}">
                    <a16:creationId xmlns:a16="http://schemas.microsoft.com/office/drawing/2014/main" id="{BFB68BE5-C1B2-58C2-7C36-F6E51E35F16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a:extLst>
                  <a:ext uri="{FF2B5EF4-FFF2-40B4-BE49-F238E27FC236}">
                    <a16:creationId xmlns:a16="http://schemas.microsoft.com/office/drawing/2014/main" id="{812AB468-4C54-7341-A0B5-014F081E0D37}"/>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Google Shape;2780;p50">
            <a:extLst>
              <a:ext uri="{FF2B5EF4-FFF2-40B4-BE49-F238E27FC236}">
                <a16:creationId xmlns:a16="http://schemas.microsoft.com/office/drawing/2014/main" id="{7386D2EE-DF0E-A1AC-04C6-4CAE04776920}"/>
              </a:ext>
            </a:extLst>
          </p:cNvPr>
          <p:cNvPicPr preferRelativeResize="0">
            <a:picLocks noGrp="1"/>
          </p:cNvPicPr>
          <p:nvPr>
            <p:ph type="pic" idx="2"/>
          </p:nvPr>
        </p:nvPicPr>
        <p:blipFill rotWithShape="1">
          <a:blip r:embed="rId4">
            <a:alphaModFix/>
          </a:blip>
          <a:srcRect l="16667" r="16667"/>
          <a:stretch/>
        </p:blipFill>
        <p:spPr>
          <a:xfrm>
            <a:off x="4546500" y="1502903"/>
            <a:ext cx="2743200" cy="2743200"/>
          </a:xfrm>
          <a:prstGeom prst="roundRect">
            <a:avLst>
              <a:gd name="adj" fmla="val 16667"/>
            </a:avLst>
          </a:prstGeom>
        </p:spPr>
      </p:pic>
      <p:pic>
        <p:nvPicPr>
          <p:cNvPr id="2" name="Picture 1" descr="A green logo on a black background&#10;&#10;AI-generated content may be incorrect.">
            <a:extLst>
              <a:ext uri="{FF2B5EF4-FFF2-40B4-BE49-F238E27FC236}">
                <a16:creationId xmlns:a16="http://schemas.microsoft.com/office/drawing/2014/main" id="{52154D8C-142F-788B-4B89-D72E9BAD18DC}"/>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81709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D4A7E627-F25A-3548-2244-AB776E8D8A29}"/>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4D4BA2F4-2467-5084-3C6C-2720E86444FA}"/>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5E351536-7716-710E-48FB-CAFEA9C8D3BC}"/>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E754EFED-2664-5755-0167-40F67610D3A6}"/>
              </a:ext>
            </a:extLst>
          </p:cNvPr>
          <p:cNvSpPr txBox="1">
            <a:spLocks noGrp="1"/>
          </p:cNvSpPr>
          <p:nvPr>
            <p:ph type="title"/>
          </p:nvPr>
        </p:nvSpPr>
        <p:spPr>
          <a:xfrm>
            <a:off x="821529" y="2728275"/>
            <a:ext cx="5967198"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3">
                    <a:lumMod val="10000"/>
                  </a:schemeClr>
                </a:solidFill>
              </a:rPr>
              <a:t>About Us</a:t>
            </a:r>
          </a:p>
        </p:txBody>
      </p:sp>
      <p:sp>
        <p:nvSpPr>
          <p:cNvPr id="1759" name="Google Shape;1759;p33">
            <a:extLst>
              <a:ext uri="{FF2B5EF4-FFF2-40B4-BE49-F238E27FC236}">
                <a16:creationId xmlns:a16="http://schemas.microsoft.com/office/drawing/2014/main" id="{69FD781D-C272-BEF1-0A4E-235E8032D183}"/>
              </a:ext>
            </a:extLst>
          </p:cNvPr>
          <p:cNvSpPr txBox="1">
            <a:spLocks noGrp="1"/>
          </p:cNvSpPr>
          <p:nvPr>
            <p:ph type="subTitle" idx="1"/>
          </p:nvPr>
        </p:nvSpPr>
        <p:spPr>
          <a:xfrm>
            <a:off x="821525" y="3715424"/>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dirty="0"/>
              <a:t>Hello, from Green Sky Games!</a:t>
            </a:r>
            <a:endParaRPr dirty="0"/>
          </a:p>
        </p:txBody>
      </p:sp>
      <p:sp>
        <p:nvSpPr>
          <p:cNvPr id="1760" name="Google Shape;1760;p33">
            <a:extLst>
              <a:ext uri="{FF2B5EF4-FFF2-40B4-BE49-F238E27FC236}">
                <a16:creationId xmlns:a16="http://schemas.microsoft.com/office/drawing/2014/main" id="{F26644C6-E23D-3E59-8A19-4A151595ACD1}"/>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02</a:t>
            </a:r>
            <a:endParaRPr dirty="0"/>
          </a:p>
        </p:txBody>
      </p:sp>
      <p:grpSp>
        <p:nvGrpSpPr>
          <p:cNvPr id="1761" name="Google Shape;1761;p33">
            <a:extLst>
              <a:ext uri="{FF2B5EF4-FFF2-40B4-BE49-F238E27FC236}">
                <a16:creationId xmlns:a16="http://schemas.microsoft.com/office/drawing/2014/main" id="{967B373B-53C7-2C1F-8577-F0DD631AB8F6}"/>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FC40DBD3-5A35-B8CD-27C1-B89859B09E65}"/>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53848E45-1AA3-C1D9-4F4D-6B25DC8B5F50}"/>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93663CC4-404A-1FB9-2BD7-92508ED1C460}"/>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48ECCBDF-C0EF-7623-9A19-7D4DF925A41E}"/>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42ABCD30-1AB3-947A-DC3D-322750E5F544}"/>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A2685BA4-AE58-C724-0DBF-7219232FB75E}"/>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26ADFD98-7759-DC15-5BAE-B55B0BF005E9}"/>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7333208E-157E-5822-5361-3A51CB80C40B}"/>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42236594-CF06-367C-4157-93CD1BD086C0}"/>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0E6343ED-B1FC-CE70-B67C-68260195DABA}"/>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CD17289A-1C77-B142-93CD-33053B513E89}"/>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9E07DB6E-F6D3-A883-E808-11F5BBAC6FD7}"/>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CDF49A67-08EC-AF65-8231-67B03C1AA948}"/>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F773E4B4-8EC6-73A6-6061-B164D1971D64}"/>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7239584E-53B4-44E1-F45B-16147E6168A0}"/>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4E7F887E-0D26-3200-E56B-7C6D7B8C3538}"/>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D8ECA48B-8CE4-F937-9C9A-8C7D3229266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A1094333-977D-D9E4-763C-2467E2F66D91}"/>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5AB49A22-00A2-A94A-0425-B5E8E5EE434D}"/>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015D0443-E119-D7DF-0AE5-9891982C718D}"/>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7C5F6FBF-D65A-A5A5-F3C3-3E152D7D72A1}"/>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68DF17D2-BB7F-6916-B06D-3322D08B04C5}"/>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828621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15">
          <a:extLst>
            <a:ext uri="{FF2B5EF4-FFF2-40B4-BE49-F238E27FC236}">
              <a16:creationId xmlns:a16="http://schemas.microsoft.com/office/drawing/2014/main" id="{A3FF66BB-AA1F-B76E-3F28-18EDD4A2CB49}"/>
            </a:ext>
          </a:extLst>
        </p:cNvPr>
        <p:cNvGrpSpPr/>
        <p:nvPr/>
      </p:nvGrpSpPr>
      <p:grpSpPr>
        <a:xfrm>
          <a:off x="0" y="0"/>
          <a:ext cx="0" cy="0"/>
          <a:chOff x="0" y="0"/>
          <a:chExt cx="0" cy="0"/>
        </a:xfrm>
      </p:grpSpPr>
      <p:sp>
        <p:nvSpPr>
          <p:cNvPr id="2816" name="Google Shape;2816;p52">
            <a:extLst>
              <a:ext uri="{FF2B5EF4-FFF2-40B4-BE49-F238E27FC236}">
                <a16:creationId xmlns:a16="http://schemas.microsoft.com/office/drawing/2014/main" id="{E854E23E-1EC1-503F-8B2B-F31F4FB88F1D}"/>
              </a:ext>
            </a:extLst>
          </p:cNvPr>
          <p:cNvSpPr txBox="1">
            <a:spLocks noGrp="1"/>
          </p:cNvSpPr>
          <p:nvPr>
            <p:ph type="subTitle" idx="2"/>
          </p:nvPr>
        </p:nvSpPr>
        <p:spPr>
          <a:xfrm>
            <a:off x="326614" y="3836357"/>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TL3</a:t>
            </a:r>
            <a:endParaRPr dirty="0"/>
          </a:p>
        </p:txBody>
      </p:sp>
      <p:sp>
        <p:nvSpPr>
          <p:cNvPr id="2817" name="Google Shape;2817;p52">
            <a:extLst>
              <a:ext uri="{FF2B5EF4-FFF2-40B4-BE49-F238E27FC236}">
                <a16:creationId xmlns:a16="http://schemas.microsoft.com/office/drawing/2014/main" id="{4C098B33-C6F3-A8D4-2DC9-845846314E2A}"/>
              </a:ext>
            </a:extLst>
          </p:cNvPr>
          <p:cNvSpPr txBox="1">
            <a:spLocks noGrp="1"/>
          </p:cNvSpPr>
          <p:nvPr>
            <p:ph type="subTitle" idx="7"/>
          </p:nvPr>
        </p:nvSpPr>
        <p:spPr>
          <a:xfrm>
            <a:off x="720606" y="1910559"/>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Bidhan</a:t>
            </a:r>
            <a:endParaRPr dirty="0"/>
          </a:p>
        </p:txBody>
      </p:sp>
      <p:sp>
        <p:nvSpPr>
          <p:cNvPr id="2818" name="Google Shape;2818;p52">
            <a:extLst>
              <a:ext uri="{FF2B5EF4-FFF2-40B4-BE49-F238E27FC236}">
                <a16:creationId xmlns:a16="http://schemas.microsoft.com/office/drawing/2014/main" id="{B9063B71-0EDB-90E0-85FB-89454C5E69CE}"/>
              </a:ext>
            </a:extLst>
          </p:cNvPr>
          <p:cNvSpPr txBox="1">
            <a:spLocks noGrp="1"/>
          </p:cNvSpPr>
          <p:nvPr>
            <p:ph type="subTitle" idx="3"/>
          </p:nvPr>
        </p:nvSpPr>
        <p:spPr>
          <a:xfrm>
            <a:off x="2105561" y="3404313"/>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Shan</a:t>
            </a:r>
            <a:endParaRPr dirty="0"/>
          </a:p>
        </p:txBody>
      </p:sp>
      <p:sp>
        <p:nvSpPr>
          <p:cNvPr id="2819" name="Google Shape;2819;p52">
            <a:extLst>
              <a:ext uri="{FF2B5EF4-FFF2-40B4-BE49-F238E27FC236}">
                <a16:creationId xmlns:a16="http://schemas.microsoft.com/office/drawing/2014/main" id="{6D96A223-2C31-13CA-794A-05BB75D13CEE}"/>
              </a:ext>
            </a:extLst>
          </p:cNvPr>
          <p:cNvSpPr txBox="1">
            <a:spLocks noGrp="1"/>
          </p:cNvSpPr>
          <p:nvPr>
            <p:ph type="subTitle" idx="4"/>
          </p:nvPr>
        </p:nvSpPr>
        <p:spPr>
          <a:xfrm>
            <a:off x="2105561" y="3836357"/>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TL4</a:t>
            </a:r>
            <a:endParaRPr dirty="0"/>
          </a:p>
        </p:txBody>
      </p:sp>
      <p:sp>
        <p:nvSpPr>
          <p:cNvPr id="2820" name="Google Shape;2820;p52">
            <a:extLst>
              <a:ext uri="{FF2B5EF4-FFF2-40B4-BE49-F238E27FC236}">
                <a16:creationId xmlns:a16="http://schemas.microsoft.com/office/drawing/2014/main" id="{B6DF1A92-09A9-4C4F-76B9-569D64CC710B}"/>
              </a:ext>
            </a:extLst>
          </p:cNvPr>
          <p:cNvSpPr txBox="1">
            <a:spLocks noGrp="1"/>
          </p:cNvSpPr>
          <p:nvPr>
            <p:ph type="subTitle" idx="5"/>
          </p:nvPr>
        </p:nvSpPr>
        <p:spPr>
          <a:xfrm>
            <a:off x="4048284" y="3404313"/>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Hengyi</a:t>
            </a:r>
            <a:endParaRPr dirty="0"/>
          </a:p>
        </p:txBody>
      </p:sp>
      <p:sp>
        <p:nvSpPr>
          <p:cNvPr id="2821" name="Google Shape;2821;p52">
            <a:extLst>
              <a:ext uri="{FF2B5EF4-FFF2-40B4-BE49-F238E27FC236}">
                <a16:creationId xmlns:a16="http://schemas.microsoft.com/office/drawing/2014/main" id="{DE92D81C-F1D0-FAC4-01E8-DC23F5E0CD7F}"/>
              </a:ext>
            </a:extLst>
          </p:cNvPr>
          <p:cNvSpPr txBox="1">
            <a:spLocks noGrp="1"/>
          </p:cNvSpPr>
          <p:nvPr>
            <p:ph type="subTitle" idx="6"/>
          </p:nvPr>
        </p:nvSpPr>
        <p:spPr>
          <a:xfrm>
            <a:off x="4048284" y="3836357"/>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TL5</a:t>
            </a:r>
            <a:endParaRPr dirty="0"/>
          </a:p>
        </p:txBody>
      </p:sp>
      <p:sp>
        <p:nvSpPr>
          <p:cNvPr id="2822" name="Google Shape;2822;p52">
            <a:extLst>
              <a:ext uri="{FF2B5EF4-FFF2-40B4-BE49-F238E27FC236}">
                <a16:creationId xmlns:a16="http://schemas.microsoft.com/office/drawing/2014/main" id="{9D2F2495-3E50-D172-E788-30118B080138}"/>
              </a:ext>
            </a:extLst>
          </p:cNvPr>
          <p:cNvSpPr txBox="1">
            <a:spLocks noGrp="1"/>
          </p:cNvSpPr>
          <p:nvPr>
            <p:ph type="subTitle" idx="1"/>
          </p:nvPr>
        </p:nvSpPr>
        <p:spPr>
          <a:xfrm>
            <a:off x="326614" y="3404313"/>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Mark</a:t>
            </a:r>
            <a:endParaRPr dirty="0"/>
          </a:p>
        </p:txBody>
      </p:sp>
      <p:sp>
        <p:nvSpPr>
          <p:cNvPr id="2823" name="Google Shape;2823;p52">
            <a:extLst>
              <a:ext uri="{FF2B5EF4-FFF2-40B4-BE49-F238E27FC236}">
                <a16:creationId xmlns:a16="http://schemas.microsoft.com/office/drawing/2014/main" id="{6C7CBD5F-18E0-960D-93DF-9BC0504FFDC7}"/>
              </a:ext>
            </a:extLst>
          </p:cNvPr>
          <p:cNvSpPr txBox="1">
            <a:spLocks noGrp="1"/>
          </p:cNvSpPr>
          <p:nvPr>
            <p:ph type="subTitle" idx="9"/>
          </p:nvPr>
        </p:nvSpPr>
        <p:spPr>
          <a:xfrm>
            <a:off x="3082946" y="1910559"/>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Todd</a:t>
            </a:r>
            <a:endParaRPr dirty="0"/>
          </a:p>
        </p:txBody>
      </p:sp>
      <p:sp>
        <p:nvSpPr>
          <p:cNvPr id="2824" name="Google Shape;2824;p52">
            <a:extLst>
              <a:ext uri="{FF2B5EF4-FFF2-40B4-BE49-F238E27FC236}">
                <a16:creationId xmlns:a16="http://schemas.microsoft.com/office/drawing/2014/main" id="{EEC02941-F198-DEF4-93C2-0E7EDACAC095}"/>
              </a:ext>
            </a:extLst>
          </p:cNvPr>
          <p:cNvSpPr txBox="1">
            <a:spLocks noGrp="1"/>
          </p:cNvSpPr>
          <p:nvPr>
            <p:ph type="subTitle" idx="14"/>
          </p:nvPr>
        </p:nvSpPr>
        <p:spPr>
          <a:xfrm>
            <a:off x="5444092" y="1910559"/>
            <a:ext cx="18450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Alex</a:t>
            </a:r>
            <a:endParaRPr dirty="0"/>
          </a:p>
        </p:txBody>
      </p:sp>
      <p:sp>
        <p:nvSpPr>
          <p:cNvPr id="2825" name="Google Shape;2825;p52">
            <a:extLst>
              <a:ext uri="{FF2B5EF4-FFF2-40B4-BE49-F238E27FC236}">
                <a16:creationId xmlns:a16="http://schemas.microsoft.com/office/drawing/2014/main" id="{36061A22-DDE8-81BB-1CD7-19A778D16744}"/>
              </a:ext>
            </a:extLst>
          </p:cNvPr>
          <p:cNvSpPr txBox="1">
            <a:spLocks noGrp="1"/>
          </p:cNvSpPr>
          <p:nvPr>
            <p:ph type="subTitle" idx="8"/>
          </p:nvPr>
        </p:nvSpPr>
        <p:spPr>
          <a:xfrm>
            <a:off x="720606" y="2342603"/>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TL1</a:t>
            </a:r>
            <a:endParaRPr dirty="0"/>
          </a:p>
        </p:txBody>
      </p:sp>
      <p:sp>
        <p:nvSpPr>
          <p:cNvPr id="2826" name="Google Shape;2826;p52">
            <a:extLst>
              <a:ext uri="{FF2B5EF4-FFF2-40B4-BE49-F238E27FC236}">
                <a16:creationId xmlns:a16="http://schemas.microsoft.com/office/drawing/2014/main" id="{BC8EC0BB-EEEB-029F-BDBA-9AF7433D00DD}"/>
              </a:ext>
            </a:extLst>
          </p:cNvPr>
          <p:cNvSpPr txBox="1">
            <a:spLocks noGrp="1"/>
          </p:cNvSpPr>
          <p:nvPr>
            <p:ph type="subTitle" idx="13"/>
          </p:nvPr>
        </p:nvSpPr>
        <p:spPr>
          <a:xfrm>
            <a:off x="3082946" y="2342603"/>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TL2</a:t>
            </a:r>
            <a:endParaRPr dirty="0"/>
          </a:p>
        </p:txBody>
      </p:sp>
      <p:sp>
        <p:nvSpPr>
          <p:cNvPr id="2827" name="Google Shape;2827;p52">
            <a:extLst>
              <a:ext uri="{FF2B5EF4-FFF2-40B4-BE49-F238E27FC236}">
                <a16:creationId xmlns:a16="http://schemas.microsoft.com/office/drawing/2014/main" id="{C45D9B72-6501-494E-2096-E60A03682A80}"/>
              </a:ext>
            </a:extLst>
          </p:cNvPr>
          <p:cNvSpPr txBox="1">
            <a:spLocks noGrp="1"/>
          </p:cNvSpPr>
          <p:nvPr>
            <p:ph type="subTitle" idx="15"/>
          </p:nvPr>
        </p:nvSpPr>
        <p:spPr>
          <a:xfrm>
            <a:off x="5444092" y="2342603"/>
            <a:ext cx="18450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TL2+</a:t>
            </a:r>
            <a:endParaRPr dirty="0"/>
          </a:p>
        </p:txBody>
      </p:sp>
      <p:sp>
        <p:nvSpPr>
          <p:cNvPr id="2828" name="Google Shape;2828;p52">
            <a:extLst>
              <a:ext uri="{FF2B5EF4-FFF2-40B4-BE49-F238E27FC236}">
                <a16:creationId xmlns:a16="http://schemas.microsoft.com/office/drawing/2014/main" id="{E6408FD6-113C-EC50-5F5D-E1263B6FF812}"/>
              </a:ext>
            </a:extLst>
          </p:cNvPr>
          <p:cNvSpPr txBox="1">
            <a:spLocks noGrp="1"/>
          </p:cNvSpPr>
          <p:nvPr>
            <p:ph type="title"/>
          </p:nvPr>
        </p:nvSpPr>
        <p:spPr>
          <a:xfrm>
            <a:off x="720000" y="778450"/>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OUR</a:t>
            </a:r>
            <a:r>
              <a:rPr lang="zh-CN" altLang="en-US" dirty="0"/>
              <a:t> </a:t>
            </a:r>
            <a:r>
              <a:rPr lang="en-US" altLang="zh-CN" dirty="0"/>
              <a:t>TEAM</a:t>
            </a:r>
            <a:endParaRPr dirty="0"/>
          </a:p>
        </p:txBody>
      </p:sp>
      <p:sp>
        <p:nvSpPr>
          <p:cNvPr id="2829" name="Google Shape;2829;p52">
            <a:extLst>
              <a:ext uri="{FF2B5EF4-FFF2-40B4-BE49-F238E27FC236}">
                <a16:creationId xmlns:a16="http://schemas.microsoft.com/office/drawing/2014/main" id="{C9CBE29A-78CF-C1AE-E198-650FDA699E00}"/>
              </a:ext>
            </a:extLst>
          </p:cNvPr>
          <p:cNvSpPr/>
          <p:nvPr/>
        </p:nvSpPr>
        <p:spPr>
          <a:xfrm>
            <a:off x="6259492" y="161991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2">
            <a:extLst>
              <a:ext uri="{FF2B5EF4-FFF2-40B4-BE49-F238E27FC236}">
                <a16:creationId xmlns:a16="http://schemas.microsoft.com/office/drawing/2014/main" id="{4EB4363A-30B1-DCB2-5D5E-FD173CA43BCD}"/>
              </a:ext>
            </a:extLst>
          </p:cNvPr>
          <p:cNvSpPr/>
          <p:nvPr/>
        </p:nvSpPr>
        <p:spPr>
          <a:xfrm>
            <a:off x="4863684"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2">
            <a:extLst>
              <a:ext uri="{FF2B5EF4-FFF2-40B4-BE49-F238E27FC236}">
                <a16:creationId xmlns:a16="http://schemas.microsoft.com/office/drawing/2014/main" id="{4578220E-FEF0-C8A6-E02A-8ED8464B9D30}"/>
              </a:ext>
            </a:extLst>
          </p:cNvPr>
          <p:cNvSpPr/>
          <p:nvPr/>
        </p:nvSpPr>
        <p:spPr>
          <a:xfrm>
            <a:off x="3898346" y="161991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2">
            <a:extLst>
              <a:ext uri="{FF2B5EF4-FFF2-40B4-BE49-F238E27FC236}">
                <a16:creationId xmlns:a16="http://schemas.microsoft.com/office/drawing/2014/main" id="{61E5C48A-8BAD-AEDC-4A76-421762751DA0}"/>
              </a:ext>
            </a:extLst>
          </p:cNvPr>
          <p:cNvSpPr/>
          <p:nvPr/>
        </p:nvSpPr>
        <p:spPr>
          <a:xfrm>
            <a:off x="2920961"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2">
            <a:extLst>
              <a:ext uri="{FF2B5EF4-FFF2-40B4-BE49-F238E27FC236}">
                <a16:creationId xmlns:a16="http://schemas.microsoft.com/office/drawing/2014/main" id="{FB7F90A1-C6E4-86E5-9612-A22F570FD3D8}"/>
              </a:ext>
            </a:extLst>
          </p:cNvPr>
          <p:cNvSpPr/>
          <p:nvPr/>
        </p:nvSpPr>
        <p:spPr>
          <a:xfrm>
            <a:off x="1536006" y="161991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2">
            <a:extLst>
              <a:ext uri="{FF2B5EF4-FFF2-40B4-BE49-F238E27FC236}">
                <a16:creationId xmlns:a16="http://schemas.microsoft.com/office/drawing/2014/main" id="{8FE16953-EF96-86D1-35DD-911D6FED629A}"/>
              </a:ext>
            </a:extLst>
          </p:cNvPr>
          <p:cNvSpPr/>
          <p:nvPr/>
        </p:nvSpPr>
        <p:spPr>
          <a:xfrm>
            <a:off x="1142014"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5" name="Google Shape;2835;p52">
            <a:extLst>
              <a:ext uri="{FF2B5EF4-FFF2-40B4-BE49-F238E27FC236}">
                <a16:creationId xmlns:a16="http://schemas.microsoft.com/office/drawing/2014/main" id="{115B1A7D-5F52-454D-57BF-83CBE8A7AEFE}"/>
              </a:ext>
            </a:extLst>
          </p:cNvPr>
          <p:cNvGrpSpPr/>
          <p:nvPr/>
        </p:nvGrpSpPr>
        <p:grpSpPr>
          <a:xfrm>
            <a:off x="8280450" y="1473987"/>
            <a:ext cx="406500" cy="322800"/>
            <a:chOff x="8280450" y="1473987"/>
            <a:chExt cx="406500" cy="322800"/>
          </a:xfrm>
        </p:grpSpPr>
        <p:sp>
          <p:nvSpPr>
            <p:cNvPr id="2836" name="Google Shape;2836;p52">
              <a:hlinkClick r:id="rId3" action="ppaction://hlinksldjump"/>
              <a:extLst>
                <a:ext uri="{FF2B5EF4-FFF2-40B4-BE49-F238E27FC236}">
                  <a16:creationId xmlns:a16="http://schemas.microsoft.com/office/drawing/2014/main" id="{0F9BBF39-AE98-1AD2-CFED-E52E37326FE6}"/>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2">
              <a:hlinkClick r:id="rId3" action="ppaction://hlinksldjump"/>
              <a:extLst>
                <a:ext uri="{FF2B5EF4-FFF2-40B4-BE49-F238E27FC236}">
                  <a16:creationId xmlns:a16="http://schemas.microsoft.com/office/drawing/2014/main" id="{95F8AD7A-5894-0FB4-4F92-DAA563F5C9A5}"/>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2">
              <a:hlinkClick r:id="rId3" action="ppaction://hlinksldjump"/>
              <a:extLst>
                <a:ext uri="{FF2B5EF4-FFF2-40B4-BE49-F238E27FC236}">
                  <a16:creationId xmlns:a16="http://schemas.microsoft.com/office/drawing/2014/main" id="{76352BD1-D2C0-6268-006B-551A78224BBC}"/>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2">
              <a:hlinkClick r:id="rId3" action="ppaction://hlinksldjump"/>
              <a:extLst>
                <a:ext uri="{FF2B5EF4-FFF2-40B4-BE49-F238E27FC236}">
                  <a16:creationId xmlns:a16="http://schemas.microsoft.com/office/drawing/2014/main" id="{627D0864-466D-D828-D161-46056DD936C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0" name="Google Shape;2840;p52">
            <a:extLst>
              <a:ext uri="{FF2B5EF4-FFF2-40B4-BE49-F238E27FC236}">
                <a16:creationId xmlns:a16="http://schemas.microsoft.com/office/drawing/2014/main" id="{6560F6E5-6261-4597-AB08-AFC2A585D991}"/>
              </a:ext>
            </a:extLst>
          </p:cNvPr>
          <p:cNvGrpSpPr/>
          <p:nvPr/>
        </p:nvGrpSpPr>
        <p:grpSpPr>
          <a:xfrm>
            <a:off x="8280450" y="3346713"/>
            <a:ext cx="406500" cy="322800"/>
            <a:chOff x="8280450" y="1473987"/>
            <a:chExt cx="406500" cy="322800"/>
          </a:xfrm>
        </p:grpSpPr>
        <p:sp>
          <p:nvSpPr>
            <p:cNvPr id="2841" name="Google Shape;2841;p52">
              <a:hlinkClick r:id="rId3" action="ppaction://hlinksldjump"/>
              <a:extLst>
                <a:ext uri="{FF2B5EF4-FFF2-40B4-BE49-F238E27FC236}">
                  <a16:creationId xmlns:a16="http://schemas.microsoft.com/office/drawing/2014/main" id="{CCBA56A2-E44E-6029-ECAE-382D2D85103D}"/>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2">
              <a:hlinkClick r:id="rId3" action="ppaction://hlinksldjump"/>
              <a:extLst>
                <a:ext uri="{FF2B5EF4-FFF2-40B4-BE49-F238E27FC236}">
                  <a16:creationId xmlns:a16="http://schemas.microsoft.com/office/drawing/2014/main" id="{F0A59105-EAD1-3365-7AD7-65B2C9075C5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2">
              <a:hlinkClick r:id="rId3" action="ppaction://hlinksldjump"/>
              <a:extLst>
                <a:ext uri="{FF2B5EF4-FFF2-40B4-BE49-F238E27FC236}">
                  <a16:creationId xmlns:a16="http://schemas.microsoft.com/office/drawing/2014/main" id="{6651948C-8BA3-5705-FC2A-251A84A9DF2A}"/>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2">
              <a:hlinkClick r:id="rId3" action="ppaction://hlinksldjump"/>
              <a:extLst>
                <a:ext uri="{FF2B5EF4-FFF2-40B4-BE49-F238E27FC236}">
                  <a16:creationId xmlns:a16="http://schemas.microsoft.com/office/drawing/2014/main" id="{8DEB4032-4C15-507C-7350-84EE2A649658}"/>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5" name="Google Shape;2845;p52">
            <a:extLst>
              <a:ext uri="{FF2B5EF4-FFF2-40B4-BE49-F238E27FC236}">
                <a16:creationId xmlns:a16="http://schemas.microsoft.com/office/drawing/2014/main" id="{58166341-31F4-9044-3120-E749C5098412}"/>
              </a:ext>
            </a:extLst>
          </p:cNvPr>
          <p:cNvGrpSpPr/>
          <p:nvPr/>
        </p:nvGrpSpPr>
        <p:grpSpPr>
          <a:xfrm>
            <a:off x="8065601" y="2153651"/>
            <a:ext cx="836197" cy="836197"/>
            <a:chOff x="8065601" y="2153651"/>
            <a:chExt cx="836197" cy="836197"/>
          </a:xfrm>
        </p:grpSpPr>
        <p:grpSp>
          <p:nvGrpSpPr>
            <p:cNvPr id="2846" name="Google Shape;2846;p52">
              <a:extLst>
                <a:ext uri="{FF2B5EF4-FFF2-40B4-BE49-F238E27FC236}">
                  <a16:creationId xmlns:a16="http://schemas.microsoft.com/office/drawing/2014/main" id="{880558BB-A9F6-738B-1EC0-F2337CF750A3}"/>
                </a:ext>
              </a:extLst>
            </p:cNvPr>
            <p:cNvGrpSpPr/>
            <p:nvPr/>
          </p:nvGrpSpPr>
          <p:grpSpPr>
            <a:xfrm>
              <a:off x="8065601" y="2153651"/>
              <a:ext cx="836197" cy="836197"/>
              <a:chOff x="1956755" y="2080370"/>
              <a:chExt cx="724106" cy="724106"/>
            </a:xfrm>
          </p:grpSpPr>
          <p:sp>
            <p:nvSpPr>
              <p:cNvPr id="2847" name="Google Shape;2847;p52">
                <a:extLst>
                  <a:ext uri="{FF2B5EF4-FFF2-40B4-BE49-F238E27FC236}">
                    <a16:creationId xmlns:a16="http://schemas.microsoft.com/office/drawing/2014/main" id="{6EE4E65F-31D9-2204-6D39-10E8F914EB6B}"/>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2">
                <a:extLst>
                  <a:ext uri="{FF2B5EF4-FFF2-40B4-BE49-F238E27FC236}">
                    <a16:creationId xmlns:a16="http://schemas.microsoft.com/office/drawing/2014/main" id="{19050E1D-DE52-A40D-9768-F862DB7B21C3}"/>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9" name="Google Shape;2849;p52">
              <a:extLst>
                <a:ext uri="{FF2B5EF4-FFF2-40B4-BE49-F238E27FC236}">
                  <a16:creationId xmlns:a16="http://schemas.microsoft.com/office/drawing/2014/main" id="{38F125EE-F28A-0D73-7836-B2F08BAD8F55}"/>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2">
              <a:extLst>
                <a:ext uri="{FF2B5EF4-FFF2-40B4-BE49-F238E27FC236}">
                  <a16:creationId xmlns:a16="http://schemas.microsoft.com/office/drawing/2014/main" id="{23295A46-4460-30AF-D6E2-83F4B8CA86CF}"/>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2">
              <a:hlinkClick r:id="" action="ppaction://hlinkshowjump?jump=nextslide"/>
              <a:extLst>
                <a:ext uri="{FF2B5EF4-FFF2-40B4-BE49-F238E27FC236}">
                  <a16:creationId xmlns:a16="http://schemas.microsoft.com/office/drawing/2014/main" id="{13F571EE-1BFF-E0CF-9115-16940CC37996}"/>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2">
              <a:hlinkClick r:id="" action="ppaction://hlinkshowjump?jump=previousslide"/>
              <a:extLst>
                <a:ext uri="{FF2B5EF4-FFF2-40B4-BE49-F238E27FC236}">
                  <a16:creationId xmlns:a16="http://schemas.microsoft.com/office/drawing/2014/main" id="{8E41BB76-1796-47B6-8692-C517028F543C}"/>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2">
              <a:extLst>
                <a:ext uri="{FF2B5EF4-FFF2-40B4-BE49-F238E27FC236}">
                  <a16:creationId xmlns:a16="http://schemas.microsoft.com/office/drawing/2014/main" id="{7A27A6FB-7A13-9E2C-FA04-1FAAAB66714D}"/>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4" name="Google Shape;2854;p52">
              <a:extLst>
                <a:ext uri="{FF2B5EF4-FFF2-40B4-BE49-F238E27FC236}">
                  <a16:creationId xmlns:a16="http://schemas.microsoft.com/office/drawing/2014/main" id="{14059573-D78A-AF08-5C5C-933420337CD4}"/>
                </a:ext>
              </a:extLst>
            </p:cNvPr>
            <p:cNvGrpSpPr/>
            <p:nvPr/>
          </p:nvGrpSpPr>
          <p:grpSpPr>
            <a:xfrm>
              <a:off x="8411245" y="2263375"/>
              <a:ext cx="133810" cy="611129"/>
              <a:chOff x="2246360" y="2134049"/>
              <a:chExt cx="133810" cy="611129"/>
            </a:xfrm>
          </p:grpSpPr>
          <p:sp>
            <p:nvSpPr>
              <p:cNvPr id="2855" name="Google Shape;2855;p52">
                <a:extLst>
                  <a:ext uri="{FF2B5EF4-FFF2-40B4-BE49-F238E27FC236}">
                    <a16:creationId xmlns:a16="http://schemas.microsoft.com/office/drawing/2014/main" id="{4A9F8AE9-0026-CC3C-6FC3-A5C2580EA2A9}"/>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2">
                <a:extLst>
                  <a:ext uri="{FF2B5EF4-FFF2-40B4-BE49-F238E27FC236}">
                    <a16:creationId xmlns:a16="http://schemas.microsoft.com/office/drawing/2014/main" id="{F2241997-500F-30B1-084F-77841CF88601}"/>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2820;p52">
            <a:extLst>
              <a:ext uri="{FF2B5EF4-FFF2-40B4-BE49-F238E27FC236}">
                <a16:creationId xmlns:a16="http://schemas.microsoft.com/office/drawing/2014/main" id="{E3FC486E-8756-3598-99EB-5817BB4B475B}"/>
              </a:ext>
            </a:extLst>
          </p:cNvPr>
          <p:cNvSpPr txBox="1">
            <a:spLocks/>
          </p:cNvSpPr>
          <p:nvPr/>
        </p:nvSpPr>
        <p:spPr>
          <a:xfrm>
            <a:off x="5924325" y="3404313"/>
            <a:ext cx="18450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1pPr>
            <a:lvl2pPr marL="914400" marR="0" lvl="1"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2pPr>
            <a:lvl3pPr marL="1371600" marR="0" lvl="2"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3pPr>
            <a:lvl4pPr marL="1828800" marR="0" lvl="3"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4pPr>
            <a:lvl5pPr marL="2286000" marR="0" lvl="4"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5pPr>
            <a:lvl6pPr marL="2743200" marR="0" lvl="5"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6pPr>
            <a:lvl7pPr marL="3200400" marR="0" lvl="6"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7pPr>
            <a:lvl8pPr marL="3657600" marR="0" lvl="7"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8pPr>
            <a:lvl9pPr marL="4114800" marR="0" lvl="8" indent="-317500" algn="l" rtl="0">
              <a:lnSpc>
                <a:spcPct val="100000"/>
              </a:lnSpc>
              <a:spcBef>
                <a:spcPts val="0"/>
              </a:spcBef>
              <a:spcAft>
                <a:spcPts val="0"/>
              </a:spcAft>
              <a:buClr>
                <a:schemeClr val="dk1"/>
              </a:buClr>
              <a:buSzPts val="1400"/>
              <a:buFont typeface="Encode Sans Medium"/>
              <a:buNone/>
              <a:defRPr sz="1800" b="0" i="0" u="none" strike="noStrike" cap="none">
                <a:solidFill>
                  <a:schemeClr val="dk1"/>
                </a:solidFill>
                <a:latin typeface="Press Start 2P"/>
                <a:ea typeface="Press Start 2P"/>
                <a:cs typeface="Press Start 2P"/>
                <a:sym typeface="Press Start 2P"/>
              </a:defRPr>
            </a:lvl9pPr>
          </a:lstStyle>
          <a:p>
            <a:pPr marL="0" indent="0"/>
            <a:r>
              <a:rPr lang="en-US" dirty="0"/>
              <a:t>Liz</a:t>
            </a:r>
          </a:p>
        </p:txBody>
      </p:sp>
      <p:sp>
        <p:nvSpPr>
          <p:cNvPr id="3" name="Google Shape;2821;p52">
            <a:extLst>
              <a:ext uri="{FF2B5EF4-FFF2-40B4-BE49-F238E27FC236}">
                <a16:creationId xmlns:a16="http://schemas.microsoft.com/office/drawing/2014/main" id="{FECA0E5E-3BD4-CE89-397C-06189510C730}"/>
              </a:ext>
            </a:extLst>
          </p:cNvPr>
          <p:cNvSpPr txBox="1">
            <a:spLocks/>
          </p:cNvSpPr>
          <p:nvPr/>
        </p:nvSpPr>
        <p:spPr>
          <a:xfrm>
            <a:off x="5924325" y="3836357"/>
            <a:ext cx="1845000" cy="61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1pPr>
            <a:lvl2pPr marL="914400" marR="0" lvl="1"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2pPr>
            <a:lvl3pPr marL="1371600" marR="0" lvl="2"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3pPr>
            <a:lvl4pPr marL="1828800" marR="0" lvl="3"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4pPr>
            <a:lvl5pPr marL="2286000" marR="0" lvl="4"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5pPr>
            <a:lvl6pPr marL="2743200" marR="0" lvl="5"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6pPr>
            <a:lvl7pPr marL="3200400" marR="0" lvl="6"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7pPr>
            <a:lvl8pPr marL="3657600" marR="0" lvl="7"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8pPr>
            <a:lvl9pPr marL="4114800" marR="0" lvl="8" indent="-317500" algn="l" rtl="0">
              <a:lnSpc>
                <a:spcPct val="100000"/>
              </a:lnSpc>
              <a:spcBef>
                <a:spcPts val="0"/>
              </a:spcBef>
              <a:spcAft>
                <a:spcPts val="0"/>
              </a:spcAft>
              <a:buClr>
                <a:schemeClr val="dk1"/>
              </a:buClr>
              <a:buSzPts val="1400"/>
              <a:buFont typeface="Encode Sans Medium"/>
              <a:buNone/>
              <a:defRPr sz="1400" b="0" i="0" u="none" strike="noStrike" cap="none">
                <a:solidFill>
                  <a:schemeClr val="dk1"/>
                </a:solidFill>
                <a:latin typeface="Encode Sans Medium"/>
                <a:ea typeface="Encode Sans Medium"/>
                <a:cs typeface="Encode Sans Medium"/>
                <a:sym typeface="Encode Sans Medium"/>
              </a:defRPr>
            </a:lvl9pPr>
          </a:lstStyle>
          <a:p>
            <a:pPr marL="0" indent="0"/>
            <a:r>
              <a:rPr lang="en-US" dirty="0"/>
              <a:t>TL</a:t>
            </a:r>
            <a:r>
              <a:rPr lang="en-US" altLang="zh-CN" dirty="0"/>
              <a:t>6</a:t>
            </a:r>
            <a:endParaRPr lang="en-US" dirty="0"/>
          </a:p>
        </p:txBody>
      </p:sp>
      <p:sp>
        <p:nvSpPr>
          <p:cNvPr id="4" name="Google Shape;2830;p52">
            <a:extLst>
              <a:ext uri="{FF2B5EF4-FFF2-40B4-BE49-F238E27FC236}">
                <a16:creationId xmlns:a16="http://schemas.microsoft.com/office/drawing/2014/main" id="{84076EF8-13C6-69D9-E3E7-B055D74ED45B}"/>
              </a:ext>
            </a:extLst>
          </p:cNvPr>
          <p:cNvSpPr/>
          <p:nvPr/>
        </p:nvSpPr>
        <p:spPr>
          <a:xfrm>
            <a:off x="6739725" y="3113663"/>
            <a:ext cx="214200" cy="21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green logo on a black background&#10;&#10;AI-generated content may be incorrect.">
            <a:extLst>
              <a:ext uri="{FF2B5EF4-FFF2-40B4-BE49-F238E27FC236}">
                <a16:creationId xmlns:a16="http://schemas.microsoft.com/office/drawing/2014/main" id="{5E2B6211-D5D5-113B-197B-2E87A8A94428}"/>
              </a:ext>
            </a:extLst>
          </p:cNvPr>
          <p:cNvPicPr>
            <a:picLocks noChangeAspect="1"/>
          </p:cNvPicPr>
          <p:nvPr/>
        </p:nvPicPr>
        <p:blipFill>
          <a:blip r:embed="rId4"/>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300479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6">
          <a:extLst>
            <a:ext uri="{FF2B5EF4-FFF2-40B4-BE49-F238E27FC236}">
              <a16:creationId xmlns:a16="http://schemas.microsoft.com/office/drawing/2014/main" id="{338986F5-CB95-6E20-D486-2A7CEFE03742}"/>
            </a:ext>
          </a:extLst>
        </p:cNvPr>
        <p:cNvGrpSpPr/>
        <p:nvPr/>
      </p:nvGrpSpPr>
      <p:grpSpPr>
        <a:xfrm>
          <a:off x="0" y="0"/>
          <a:ext cx="0" cy="0"/>
          <a:chOff x="0" y="0"/>
          <a:chExt cx="0" cy="0"/>
        </a:xfrm>
      </p:grpSpPr>
      <p:pic>
        <p:nvPicPr>
          <p:cNvPr id="2" name="Picture 2" descr="screenshot">
            <a:extLst>
              <a:ext uri="{FF2B5EF4-FFF2-40B4-BE49-F238E27FC236}">
                <a16:creationId xmlns:a16="http://schemas.microsoft.com/office/drawing/2014/main" id="{D5AAF670-F833-641B-34D3-5523E7972338}"/>
              </a:ext>
            </a:extLst>
          </p:cNvPr>
          <p:cNvPicPr>
            <a:picLocks noGrp="1" noRot="1" noMove="1" noResize="1" noEditPoints="1" noAdjustHandles="1" noChangeArrowheads="1" noChangeShapeType="1" noCrop="1"/>
          </p:cNvPicPr>
          <p:nvPr/>
        </p:nvPicPr>
        <p:blipFill rotWithShape="1">
          <a:blip r:embed="rId3">
            <a:alphaModFix amt="20000"/>
            <a:extLst>
              <a:ext uri="{28A0092B-C50C-407E-A947-70E740481C1C}">
                <a14:useLocalDpi xmlns:a14="http://schemas.microsoft.com/office/drawing/2010/main" val="0"/>
              </a:ext>
            </a:extLst>
          </a:blip>
          <a:srcRect t="1" b="41120"/>
          <a:stretch/>
        </p:blipFill>
        <p:spPr bwMode="auto">
          <a:xfrm>
            <a:off x="401246" y="500270"/>
            <a:ext cx="7206457" cy="4243180"/>
          </a:xfrm>
          <a:prstGeom prst="rect">
            <a:avLst/>
          </a:prstGeom>
          <a:noFill/>
          <a:extLst>
            <a:ext uri="{909E8E84-426E-40DD-AFC4-6F175D3DCCD1}">
              <a14:hiddenFill xmlns:a14="http://schemas.microsoft.com/office/drawing/2010/main">
                <a:solidFill>
                  <a:srgbClr val="FFFFFF"/>
                </a:solidFill>
              </a14:hiddenFill>
            </a:ext>
          </a:extLst>
        </p:spPr>
      </p:pic>
      <p:sp>
        <p:nvSpPr>
          <p:cNvPr id="1757" name="Google Shape;1757;p33">
            <a:extLst>
              <a:ext uri="{FF2B5EF4-FFF2-40B4-BE49-F238E27FC236}">
                <a16:creationId xmlns:a16="http://schemas.microsoft.com/office/drawing/2014/main" id="{B0B00CAA-81DD-9F0D-F059-F8F836E3AB20}"/>
              </a:ext>
            </a:extLst>
          </p:cNvPr>
          <p:cNvSpPr/>
          <p:nvPr/>
        </p:nvSpPr>
        <p:spPr>
          <a:xfrm flipH="1">
            <a:off x="821528" y="1047218"/>
            <a:ext cx="1313100" cy="13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a:extLst>
              <a:ext uri="{FF2B5EF4-FFF2-40B4-BE49-F238E27FC236}">
                <a16:creationId xmlns:a16="http://schemas.microsoft.com/office/drawing/2014/main" id="{19950E3F-54AE-6FA5-CE3B-9A3BD7B39592}"/>
              </a:ext>
            </a:extLst>
          </p:cNvPr>
          <p:cNvSpPr txBox="1">
            <a:spLocks noGrp="1"/>
          </p:cNvSpPr>
          <p:nvPr>
            <p:ph type="title"/>
          </p:nvPr>
        </p:nvSpPr>
        <p:spPr>
          <a:xfrm>
            <a:off x="821529" y="2728275"/>
            <a:ext cx="5967198" cy="84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dirty="0">
                <a:solidFill>
                  <a:schemeClr val="accent3">
                    <a:lumMod val="10000"/>
                  </a:schemeClr>
                </a:solidFill>
              </a:rPr>
              <a:t>Storyboard</a:t>
            </a:r>
            <a:endParaRPr lang="en-US" dirty="0">
              <a:solidFill>
                <a:schemeClr val="accent3">
                  <a:lumMod val="10000"/>
                </a:schemeClr>
              </a:solidFill>
            </a:endParaRPr>
          </a:p>
        </p:txBody>
      </p:sp>
      <p:sp>
        <p:nvSpPr>
          <p:cNvPr id="1759" name="Google Shape;1759;p33">
            <a:extLst>
              <a:ext uri="{FF2B5EF4-FFF2-40B4-BE49-F238E27FC236}">
                <a16:creationId xmlns:a16="http://schemas.microsoft.com/office/drawing/2014/main" id="{B728FF1A-5012-57CE-48E0-F2CC790C5765}"/>
              </a:ext>
            </a:extLst>
          </p:cNvPr>
          <p:cNvSpPr txBox="1">
            <a:spLocks noGrp="1"/>
          </p:cNvSpPr>
          <p:nvPr>
            <p:ph type="subTitle" idx="1"/>
          </p:nvPr>
        </p:nvSpPr>
        <p:spPr>
          <a:xfrm>
            <a:off x="821525" y="3715424"/>
            <a:ext cx="5199300" cy="466200"/>
          </a:xfrm>
          <a:prstGeom prst="rect">
            <a:avLst/>
          </a:prstGeom>
        </p:spPr>
        <p:txBody>
          <a:bodyPr spcFirstLastPara="1" wrap="square" lIns="182875" tIns="91425" rIns="91425" bIns="91425" anchor="ctr" anchorCtr="0">
            <a:noAutofit/>
          </a:bodyPr>
          <a:lstStyle/>
          <a:p>
            <a:pPr marL="0" lvl="0" indent="0" algn="l" rtl="0">
              <a:spcBef>
                <a:spcPts val="0"/>
              </a:spcBef>
              <a:spcAft>
                <a:spcPts val="0"/>
              </a:spcAft>
              <a:buNone/>
            </a:pPr>
            <a:r>
              <a:rPr lang="en"/>
              <a:t>You could enter a subtitle here if you need it</a:t>
            </a:r>
            <a:endParaRPr/>
          </a:p>
        </p:txBody>
      </p:sp>
      <p:sp>
        <p:nvSpPr>
          <p:cNvPr id="1760" name="Google Shape;1760;p33">
            <a:extLst>
              <a:ext uri="{FF2B5EF4-FFF2-40B4-BE49-F238E27FC236}">
                <a16:creationId xmlns:a16="http://schemas.microsoft.com/office/drawing/2014/main" id="{C5A8EF0B-B856-1C3F-57E4-DA0C7A4A9A9F}"/>
              </a:ext>
            </a:extLst>
          </p:cNvPr>
          <p:cNvSpPr txBox="1">
            <a:spLocks noGrp="1"/>
          </p:cNvSpPr>
          <p:nvPr>
            <p:ph type="title" idx="2"/>
          </p:nvPr>
        </p:nvSpPr>
        <p:spPr>
          <a:xfrm>
            <a:off x="821528" y="1240418"/>
            <a:ext cx="1313100" cy="926700"/>
          </a:xfrm>
          <a:prstGeom prst="rect">
            <a:avLst/>
          </a:prstGeom>
        </p:spPr>
        <p:txBody>
          <a:bodyPr spcFirstLastPara="1" wrap="square" lIns="91425" tIns="265175" rIns="91425" bIns="91425" anchor="ctr" anchorCtr="0">
            <a:noAutofit/>
          </a:bodyPr>
          <a:lstStyle/>
          <a:p>
            <a:pPr marL="0" lvl="0" indent="0" algn="ctr" rtl="0">
              <a:spcBef>
                <a:spcPts val="0"/>
              </a:spcBef>
              <a:spcAft>
                <a:spcPts val="0"/>
              </a:spcAft>
              <a:buNone/>
            </a:pPr>
            <a:r>
              <a:rPr lang="en" dirty="0"/>
              <a:t>03</a:t>
            </a:r>
            <a:endParaRPr dirty="0"/>
          </a:p>
        </p:txBody>
      </p:sp>
      <p:grpSp>
        <p:nvGrpSpPr>
          <p:cNvPr id="1761" name="Google Shape;1761;p33">
            <a:extLst>
              <a:ext uri="{FF2B5EF4-FFF2-40B4-BE49-F238E27FC236}">
                <a16:creationId xmlns:a16="http://schemas.microsoft.com/office/drawing/2014/main" id="{9E2B6EF7-9969-5859-2DE8-04DA79F7601A}"/>
              </a:ext>
            </a:extLst>
          </p:cNvPr>
          <p:cNvGrpSpPr/>
          <p:nvPr/>
        </p:nvGrpSpPr>
        <p:grpSpPr>
          <a:xfrm>
            <a:off x="8280450" y="1473987"/>
            <a:ext cx="406500" cy="322800"/>
            <a:chOff x="8280450" y="1473987"/>
            <a:chExt cx="406500" cy="322800"/>
          </a:xfrm>
        </p:grpSpPr>
        <p:sp>
          <p:nvSpPr>
            <p:cNvPr id="1762" name="Google Shape;1762;p33">
              <a:hlinkClick r:id="rId4" action="ppaction://hlinksldjump"/>
              <a:extLst>
                <a:ext uri="{FF2B5EF4-FFF2-40B4-BE49-F238E27FC236}">
                  <a16:creationId xmlns:a16="http://schemas.microsoft.com/office/drawing/2014/main" id="{B5B8CDAA-5EAD-39D7-BF7D-BC8910308891}"/>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a:hlinkClick r:id="rId4" action="ppaction://hlinksldjump"/>
              <a:extLst>
                <a:ext uri="{FF2B5EF4-FFF2-40B4-BE49-F238E27FC236}">
                  <a16:creationId xmlns:a16="http://schemas.microsoft.com/office/drawing/2014/main" id="{CF489089-1124-DAD1-CB93-E73FA7377844}"/>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a:hlinkClick r:id="rId4" action="ppaction://hlinksldjump"/>
              <a:extLst>
                <a:ext uri="{FF2B5EF4-FFF2-40B4-BE49-F238E27FC236}">
                  <a16:creationId xmlns:a16="http://schemas.microsoft.com/office/drawing/2014/main" id="{800FAB0A-D6CE-0A41-D1ED-BB5E80081AA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a:hlinkClick r:id="rId4" action="ppaction://hlinksldjump"/>
              <a:extLst>
                <a:ext uri="{FF2B5EF4-FFF2-40B4-BE49-F238E27FC236}">
                  <a16:creationId xmlns:a16="http://schemas.microsoft.com/office/drawing/2014/main" id="{132E75F4-6261-250E-8239-9548C74D269D}"/>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33">
            <a:extLst>
              <a:ext uri="{FF2B5EF4-FFF2-40B4-BE49-F238E27FC236}">
                <a16:creationId xmlns:a16="http://schemas.microsoft.com/office/drawing/2014/main" id="{239CE6EB-CBE2-5C72-A788-DCF24CF78D26}"/>
              </a:ext>
            </a:extLst>
          </p:cNvPr>
          <p:cNvGrpSpPr/>
          <p:nvPr/>
        </p:nvGrpSpPr>
        <p:grpSpPr>
          <a:xfrm>
            <a:off x="8280450" y="3346713"/>
            <a:ext cx="406500" cy="322800"/>
            <a:chOff x="8280450" y="1473987"/>
            <a:chExt cx="406500" cy="322800"/>
          </a:xfrm>
        </p:grpSpPr>
        <p:sp>
          <p:nvSpPr>
            <p:cNvPr id="1767" name="Google Shape;1767;p33">
              <a:hlinkClick r:id="rId4" action="ppaction://hlinksldjump"/>
              <a:extLst>
                <a:ext uri="{FF2B5EF4-FFF2-40B4-BE49-F238E27FC236}">
                  <a16:creationId xmlns:a16="http://schemas.microsoft.com/office/drawing/2014/main" id="{B6209108-9DB7-23FE-10E9-A7DAEBDD8327}"/>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a:hlinkClick r:id="rId4" action="ppaction://hlinksldjump"/>
              <a:extLst>
                <a:ext uri="{FF2B5EF4-FFF2-40B4-BE49-F238E27FC236}">
                  <a16:creationId xmlns:a16="http://schemas.microsoft.com/office/drawing/2014/main" id="{65EDFC6C-3A76-761B-8A58-CD88155E9DDC}"/>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a:hlinkClick r:id="rId4" action="ppaction://hlinksldjump"/>
              <a:extLst>
                <a:ext uri="{FF2B5EF4-FFF2-40B4-BE49-F238E27FC236}">
                  <a16:creationId xmlns:a16="http://schemas.microsoft.com/office/drawing/2014/main" id="{2962DEE9-C683-4993-E7EC-DE326A98867F}"/>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a:hlinkClick r:id="rId4" action="ppaction://hlinksldjump"/>
              <a:extLst>
                <a:ext uri="{FF2B5EF4-FFF2-40B4-BE49-F238E27FC236}">
                  <a16:creationId xmlns:a16="http://schemas.microsoft.com/office/drawing/2014/main" id="{1423C85F-5294-296D-5598-2BC179E6D301}"/>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33">
            <a:extLst>
              <a:ext uri="{FF2B5EF4-FFF2-40B4-BE49-F238E27FC236}">
                <a16:creationId xmlns:a16="http://schemas.microsoft.com/office/drawing/2014/main" id="{5B5023F2-D0A8-C539-197A-B1AA5404F252}"/>
              </a:ext>
            </a:extLst>
          </p:cNvPr>
          <p:cNvGrpSpPr/>
          <p:nvPr/>
        </p:nvGrpSpPr>
        <p:grpSpPr>
          <a:xfrm>
            <a:off x="8065601" y="2153651"/>
            <a:ext cx="836197" cy="836197"/>
            <a:chOff x="8065601" y="2153651"/>
            <a:chExt cx="836197" cy="836197"/>
          </a:xfrm>
        </p:grpSpPr>
        <p:grpSp>
          <p:nvGrpSpPr>
            <p:cNvPr id="1772" name="Google Shape;1772;p33">
              <a:extLst>
                <a:ext uri="{FF2B5EF4-FFF2-40B4-BE49-F238E27FC236}">
                  <a16:creationId xmlns:a16="http://schemas.microsoft.com/office/drawing/2014/main" id="{8DF24D01-069F-59A7-51FB-D0772663F604}"/>
                </a:ext>
              </a:extLst>
            </p:cNvPr>
            <p:cNvGrpSpPr/>
            <p:nvPr/>
          </p:nvGrpSpPr>
          <p:grpSpPr>
            <a:xfrm>
              <a:off x="8065601" y="2153651"/>
              <a:ext cx="836197" cy="836197"/>
              <a:chOff x="1956755" y="2080370"/>
              <a:chExt cx="724106" cy="724106"/>
            </a:xfrm>
          </p:grpSpPr>
          <p:sp>
            <p:nvSpPr>
              <p:cNvPr id="1773" name="Google Shape;1773;p33">
                <a:extLst>
                  <a:ext uri="{FF2B5EF4-FFF2-40B4-BE49-F238E27FC236}">
                    <a16:creationId xmlns:a16="http://schemas.microsoft.com/office/drawing/2014/main" id="{91CC665A-C3B2-EC21-CCFD-7E1DF93A19F5}"/>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a:extLst>
                  <a:ext uri="{FF2B5EF4-FFF2-40B4-BE49-F238E27FC236}">
                    <a16:creationId xmlns:a16="http://schemas.microsoft.com/office/drawing/2014/main" id="{D468493A-40E9-4D47-C555-252C1578B9FB}"/>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5" name="Google Shape;1775;p33">
              <a:extLst>
                <a:ext uri="{FF2B5EF4-FFF2-40B4-BE49-F238E27FC236}">
                  <a16:creationId xmlns:a16="http://schemas.microsoft.com/office/drawing/2014/main" id="{732385B8-57A4-C5F5-720D-07DF4EFCA79D}"/>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a:extLst>
                <a:ext uri="{FF2B5EF4-FFF2-40B4-BE49-F238E27FC236}">
                  <a16:creationId xmlns:a16="http://schemas.microsoft.com/office/drawing/2014/main" id="{79652BC6-253C-938E-740D-16D3776DFBFC}"/>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a:hlinkClick r:id="" action="ppaction://hlinkshowjump?jump=nextslide"/>
              <a:extLst>
                <a:ext uri="{FF2B5EF4-FFF2-40B4-BE49-F238E27FC236}">
                  <a16:creationId xmlns:a16="http://schemas.microsoft.com/office/drawing/2014/main" id="{02508D24-27D1-83D4-E67D-4BF04FD33220}"/>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a:hlinkClick r:id="" action="ppaction://hlinkshowjump?jump=previousslide"/>
              <a:extLst>
                <a:ext uri="{FF2B5EF4-FFF2-40B4-BE49-F238E27FC236}">
                  <a16:creationId xmlns:a16="http://schemas.microsoft.com/office/drawing/2014/main" id="{22C7E0EA-7AF4-C5AB-1842-755A41804A70}"/>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a:extLst>
                <a:ext uri="{FF2B5EF4-FFF2-40B4-BE49-F238E27FC236}">
                  <a16:creationId xmlns:a16="http://schemas.microsoft.com/office/drawing/2014/main" id="{84DDF225-2C78-B5B6-47BD-DBF321A3460B}"/>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33">
              <a:extLst>
                <a:ext uri="{FF2B5EF4-FFF2-40B4-BE49-F238E27FC236}">
                  <a16:creationId xmlns:a16="http://schemas.microsoft.com/office/drawing/2014/main" id="{02792199-D09A-482A-CF59-5D8C69D6ADB8}"/>
                </a:ext>
              </a:extLst>
            </p:cNvPr>
            <p:cNvGrpSpPr/>
            <p:nvPr/>
          </p:nvGrpSpPr>
          <p:grpSpPr>
            <a:xfrm>
              <a:off x="8411245" y="2263375"/>
              <a:ext cx="133810" cy="611129"/>
              <a:chOff x="2246360" y="2134049"/>
              <a:chExt cx="133810" cy="611129"/>
            </a:xfrm>
          </p:grpSpPr>
          <p:sp>
            <p:nvSpPr>
              <p:cNvPr id="1781" name="Google Shape;1781;p33">
                <a:extLst>
                  <a:ext uri="{FF2B5EF4-FFF2-40B4-BE49-F238E27FC236}">
                    <a16:creationId xmlns:a16="http://schemas.microsoft.com/office/drawing/2014/main" id="{09D50FF1-93EF-8473-875C-08F74AD38325}"/>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a:extLst>
                  <a:ext uri="{FF2B5EF4-FFF2-40B4-BE49-F238E27FC236}">
                    <a16:creationId xmlns:a16="http://schemas.microsoft.com/office/drawing/2014/main" id="{953CA37E-53F0-F694-E13E-082927D601C0}"/>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A green logo on a black background&#10;&#10;AI-generated content may be incorrect.">
            <a:extLst>
              <a:ext uri="{FF2B5EF4-FFF2-40B4-BE49-F238E27FC236}">
                <a16:creationId xmlns:a16="http://schemas.microsoft.com/office/drawing/2014/main" id="{EE985592-611A-8990-C150-D796D9A57D7D}"/>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201239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1">
          <a:extLst>
            <a:ext uri="{FF2B5EF4-FFF2-40B4-BE49-F238E27FC236}">
              <a16:creationId xmlns:a16="http://schemas.microsoft.com/office/drawing/2014/main" id="{FFC7C85D-7703-DE39-CB32-C8C94B804636}"/>
            </a:ext>
          </a:extLst>
        </p:cNvPr>
        <p:cNvGrpSpPr/>
        <p:nvPr/>
      </p:nvGrpSpPr>
      <p:grpSpPr>
        <a:xfrm>
          <a:off x="0" y="0"/>
          <a:ext cx="0" cy="0"/>
          <a:chOff x="0" y="0"/>
          <a:chExt cx="0" cy="0"/>
        </a:xfrm>
      </p:grpSpPr>
      <p:sp>
        <p:nvSpPr>
          <p:cNvPr id="3433" name="Google Shape;3433;p63">
            <a:extLst>
              <a:ext uri="{FF2B5EF4-FFF2-40B4-BE49-F238E27FC236}">
                <a16:creationId xmlns:a16="http://schemas.microsoft.com/office/drawing/2014/main" id="{FF04ABA1-7D33-0B08-0664-89D8AE1B5F75}"/>
              </a:ext>
            </a:extLst>
          </p:cNvPr>
          <p:cNvSpPr txBox="1">
            <a:spLocks noGrp="1"/>
          </p:cNvSpPr>
          <p:nvPr>
            <p:ph type="body" idx="1"/>
          </p:nvPr>
        </p:nvSpPr>
        <p:spPr>
          <a:xfrm>
            <a:off x="4155274" y="1131455"/>
            <a:ext cx="3434245" cy="347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ess Start 2P"/>
                <a:ea typeface="Press Start 2P"/>
                <a:cs typeface="Press Start 2P"/>
                <a:sym typeface="Press Start 2P"/>
              </a:rPr>
              <a:t>Action:</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Selection of starting</a:t>
            </a:r>
          </a:p>
          <a:p>
            <a:pPr marL="171450" lvl="0" indent="-171450" algn="l" rtl="0">
              <a:spcBef>
                <a:spcPts val="0"/>
              </a:spcBef>
              <a:spcAft>
                <a:spcPts val="0"/>
              </a:spcAft>
              <a:buFont typeface="Arial" panose="020B0604020202020204" pitchFamily="34" charset="0"/>
              <a:buChar char="•"/>
            </a:pPr>
            <a:r>
              <a:rPr lang="en-US" sz="1200" dirty="0">
                <a:solidFill>
                  <a:schemeClr val="hlink"/>
                </a:solidFill>
                <a:uFill>
                  <a:noFill/>
                </a:uFill>
                <a:sym typeface="Press Start 2P"/>
              </a:rPr>
              <a:t>main gameplay</a:t>
            </a:r>
          </a:p>
          <a:p>
            <a:pPr marL="0" lvl="0" indent="0" algn="l" rtl="0">
              <a:spcBef>
                <a:spcPts val="0"/>
              </a:spcBef>
              <a:spcAft>
                <a:spcPts val="0"/>
              </a:spcAft>
              <a:buNone/>
            </a:pPr>
            <a:endParaRPr lang="en-US" sz="1200" dirty="0">
              <a:latin typeface="Press Start 2P"/>
              <a:ea typeface="Press Start 2P"/>
              <a:cs typeface="Press Start 2P"/>
              <a:sym typeface="Press Start 2P"/>
            </a:endParaRPr>
          </a:p>
          <a:p>
            <a:pPr marL="0" indent="0">
              <a:buNone/>
            </a:pPr>
            <a:r>
              <a:rPr lang="en" sz="1200" dirty="0">
                <a:latin typeface="Press Start 2P"/>
              </a:rPr>
              <a:t>Dialog:</a:t>
            </a:r>
          </a:p>
          <a:p>
            <a:pPr marL="171450" indent="-171450">
              <a:buFont typeface="Arial" panose="020B0604020202020204" pitchFamily="34" charset="0"/>
              <a:buChar char="•"/>
            </a:pPr>
            <a:r>
              <a:rPr lang="en-US" sz="1200" dirty="0">
                <a:solidFill>
                  <a:schemeClr val="hlink"/>
                </a:solidFill>
                <a:uFill>
                  <a:noFill/>
                </a:uFill>
              </a:rPr>
              <a:t>None</a:t>
            </a:r>
          </a:p>
          <a:p>
            <a:pPr marL="0" indent="0">
              <a:buNone/>
            </a:pPr>
            <a:endParaRPr lang="en" sz="1200" dirty="0">
              <a:latin typeface="Press Start 2P"/>
            </a:endParaRPr>
          </a:p>
          <a:p>
            <a:pPr marL="0" indent="0">
              <a:buNone/>
            </a:pPr>
            <a:r>
              <a:rPr lang="en" sz="1200" dirty="0">
                <a:latin typeface="Press Start 2P"/>
              </a:rPr>
              <a:t>Notes:</a:t>
            </a:r>
          </a:p>
          <a:p>
            <a:pPr marL="171450" indent="-171450">
              <a:buFont typeface="Arial" panose="020B0604020202020204" pitchFamily="34" charset="0"/>
              <a:buChar char="•"/>
            </a:pPr>
            <a:r>
              <a:rPr lang="en-US" sz="1200" dirty="0">
                <a:solidFill>
                  <a:schemeClr val="hlink"/>
                </a:solidFill>
                <a:uFill>
                  <a:noFill/>
                </a:uFill>
              </a:rPr>
              <a:t>Background music</a:t>
            </a:r>
          </a:p>
          <a:p>
            <a:pPr marL="171450" indent="-171450">
              <a:buFont typeface="Arial" panose="020B0604020202020204" pitchFamily="34" charset="0"/>
              <a:buChar char="•"/>
            </a:pPr>
            <a:endParaRPr lang="en-US" sz="1200" dirty="0">
              <a:solidFill>
                <a:schemeClr val="hlink"/>
              </a:solidFill>
              <a:uFill>
                <a:noFill/>
              </a:uFill>
            </a:endParaRPr>
          </a:p>
          <a:p>
            <a:pPr marL="0" indent="0">
              <a:buNone/>
            </a:pPr>
            <a:endParaRPr lang="en" sz="1200" dirty="0">
              <a:solidFill>
                <a:schemeClr val="hlink"/>
              </a:solidFill>
              <a:uFill>
                <a:noFill/>
              </a:uFill>
            </a:endParaRPr>
          </a:p>
          <a:p>
            <a:pPr marL="0" indent="0">
              <a:buNone/>
            </a:pPr>
            <a:endParaRPr lang="en" sz="1200" dirty="0">
              <a:latin typeface="Press Start 2P"/>
            </a:endParaRPr>
          </a:p>
          <a:p>
            <a:pPr marL="0" indent="0">
              <a:buNone/>
            </a:pPr>
            <a:endParaRPr lang="en" sz="1200" dirty="0">
              <a:latin typeface="Press Start 2P"/>
            </a:endParaRPr>
          </a:p>
          <a:p>
            <a:pPr marL="0" indent="0">
              <a:buNone/>
            </a:pPr>
            <a:endParaRPr lang="en" sz="1200" dirty="0">
              <a:latin typeface="Press Start 2P"/>
            </a:endParaRPr>
          </a:p>
          <a:p>
            <a:pPr marL="0" lvl="0" indent="0" algn="l" rtl="0">
              <a:spcBef>
                <a:spcPts val="0"/>
              </a:spcBef>
              <a:spcAft>
                <a:spcPts val="0"/>
              </a:spcAft>
              <a:buNone/>
            </a:pPr>
            <a:endParaRPr sz="1200" dirty="0">
              <a:latin typeface="Press Start 2P"/>
              <a:ea typeface="Press Start 2P"/>
              <a:cs typeface="Press Start 2P"/>
              <a:sym typeface="Press Start 2P"/>
            </a:endParaRPr>
          </a:p>
          <a:p>
            <a:pPr marL="457200" lvl="0" indent="-317500" algn="l" rtl="0">
              <a:spcBef>
                <a:spcPts val="0"/>
              </a:spcBef>
              <a:spcAft>
                <a:spcPts val="0"/>
              </a:spcAft>
              <a:buSzPts val="1400"/>
              <a:buChar char="●"/>
            </a:pPr>
            <a:endParaRPr lang="en" sz="1100" dirty="0">
              <a:solidFill>
                <a:schemeClr val="hlink"/>
              </a:solidFill>
              <a:uFill>
                <a:noFill/>
              </a:uFill>
            </a:endParaRPr>
          </a:p>
          <a:p>
            <a:pPr marL="139700" lvl="0" indent="0" algn="l" rtl="0">
              <a:spcBef>
                <a:spcPts val="0"/>
              </a:spcBef>
              <a:spcAft>
                <a:spcPts val="0"/>
              </a:spcAft>
              <a:buSzPts val="1400"/>
              <a:buNone/>
            </a:pPr>
            <a:endParaRPr lang="en" sz="1200" dirty="0">
              <a:latin typeface="Press Start 2P"/>
            </a:endParaRPr>
          </a:p>
        </p:txBody>
      </p:sp>
      <p:sp>
        <p:nvSpPr>
          <p:cNvPr id="3434" name="Google Shape;3434;p63">
            <a:extLst>
              <a:ext uri="{FF2B5EF4-FFF2-40B4-BE49-F238E27FC236}">
                <a16:creationId xmlns:a16="http://schemas.microsoft.com/office/drawing/2014/main" id="{5FD0CD66-4B62-CD5B-5702-083155030454}"/>
              </a:ext>
            </a:extLst>
          </p:cNvPr>
          <p:cNvSpPr txBox="1">
            <a:spLocks noGrp="1"/>
          </p:cNvSpPr>
          <p:nvPr>
            <p:ph type="title"/>
          </p:nvPr>
        </p:nvSpPr>
        <p:spPr>
          <a:xfrm>
            <a:off x="441755" y="584338"/>
            <a:ext cx="6569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dirty="0"/>
              <a:t>Scene 1: Main Menu</a:t>
            </a:r>
            <a:endParaRPr sz="2000" dirty="0"/>
          </a:p>
        </p:txBody>
      </p:sp>
      <p:grpSp>
        <p:nvGrpSpPr>
          <p:cNvPr id="3435" name="Google Shape;3435;p63">
            <a:extLst>
              <a:ext uri="{FF2B5EF4-FFF2-40B4-BE49-F238E27FC236}">
                <a16:creationId xmlns:a16="http://schemas.microsoft.com/office/drawing/2014/main" id="{4EE04D45-46A1-0216-2CD6-63C70B357E32}"/>
              </a:ext>
            </a:extLst>
          </p:cNvPr>
          <p:cNvGrpSpPr/>
          <p:nvPr/>
        </p:nvGrpSpPr>
        <p:grpSpPr>
          <a:xfrm>
            <a:off x="8280450" y="1473987"/>
            <a:ext cx="406500" cy="322800"/>
            <a:chOff x="8280450" y="1473987"/>
            <a:chExt cx="406500" cy="322800"/>
          </a:xfrm>
        </p:grpSpPr>
        <p:sp>
          <p:nvSpPr>
            <p:cNvPr id="3436" name="Google Shape;3436;p63">
              <a:hlinkClick r:id="rId3" action="ppaction://hlinksldjump"/>
              <a:extLst>
                <a:ext uri="{FF2B5EF4-FFF2-40B4-BE49-F238E27FC236}">
                  <a16:creationId xmlns:a16="http://schemas.microsoft.com/office/drawing/2014/main" id="{754F23DE-F155-82BD-0DA5-83A07F6BA38B}"/>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3">
              <a:hlinkClick r:id="rId3" action="ppaction://hlinksldjump"/>
              <a:extLst>
                <a:ext uri="{FF2B5EF4-FFF2-40B4-BE49-F238E27FC236}">
                  <a16:creationId xmlns:a16="http://schemas.microsoft.com/office/drawing/2014/main" id="{3253C98A-E840-829A-106C-BEB66B53288C}"/>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3">
              <a:hlinkClick r:id="rId3" action="ppaction://hlinksldjump"/>
              <a:extLst>
                <a:ext uri="{FF2B5EF4-FFF2-40B4-BE49-F238E27FC236}">
                  <a16:creationId xmlns:a16="http://schemas.microsoft.com/office/drawing/2014/main" id="{1E6FE992-8B73-D72B-3667-60C9A71290BB}"/>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3">
              <a:hlinkClick r:id="rId3" action="ppaction://hlinksldjump"/>
              <a:extLst>
                <a:ext uri="{FF2B5EF4-FFF2-40B4-BE49-F238E27FC236}">
                  <a16:creationId xmlns:a16="http://schemas.microsoft.com/office/drawing/2014/main" id="{23F5C995-C5CF-8C59-83CA-E8D06E7BC4B6}"/>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0" name="Google Shape;3440;p63">
            <a:extLst>
              <a:ext uri="{FF2B5EF4-FFF2-40B4-BE49-F238E27FC236}">
                <a16:creationId xmlns:a16="http://schemas.microsoft.com/office/drawing/2014/main" id="{92DC8919-0262-F198-086F-167D42887D9C}"/>
              </a:ext>
            </a:extLst>
          </p:cNvPr>
          <p:cNvGrpSpPr/>
          <p:nvPr/>
        </p:nvGrpSpPr>
        <p:grpSpPr>
          <a:xfrm>
            <a:off x="8280450" y="3346713"/>
            <a:ext cx="406500" cy="322800"/>
            <a:chOff x="8280450" y="1473987"/>
            <a:chExt cx="406500" cy="322800"/>
          </a:xfrm>
        </p:grpSpPr>
        <p:sp>
          <p:nvSpPr>
            <p:cNvPr id="3441" name="Google Shape;3441;p63">
              <a:hlinkClick r:id="rId3" action="ppaction://hlinksldjump"/>
              <a:extLst>
                <a:ext uri="{FF2B5EF4-FFF2-40B4-BE49-F238E27FC236}">
                  <a16:creationId xmlns:a16="http://schemas.microsoft.com/office/drawing/2014/main" id="{D31F4E2A-F68F-D672-37C4-4E3E7DAC53C5}"/>
                </a:ext>
              </a:extLst>
            </p:cNvPr>
            <p:cNvSpPr/>
            <p:nvPr/>
          </p:nvSpPr>
          <p:spPr>
            <a:xfrm>
              <a:off x="8448000" y="1473987"/>
              <a:ext cx="71400" cy="322800"/>
            </a:xfrm>
            <a:prstGeom prst="rect">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3">
              <a:hlinkClick r:id="rId3" action="ppaction://hlinksldjump"/>
              <a:extLst>
                <a:ext uri="{FF2B5EF4-FFF2-40B4-BE49-F238E27FC236}">
                  <a16:creationId xmlns:a16="http://schemas.microsoft.com/office/drawing/2014/main" id="{00396023-88AA-4D84-5F9F-E60F58C8DC92}"/>
                </a:ext>
              </a:extLst>
            </p:cNvPr>
            <p:cNvSpPr/>
            <p:nvPr/>
          </p:nvSpPr>
          <p:spPr>
            <a:xfrm>
              <a:off x="8280450" y="1544187"/>
              <a:ext cx="406500" cy="182400"/>
            </a:xfrm>
            <a:prstGeom prst="roundRect">
              <a:avLst>
                <a:gd name="adj" fmla="val 50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3">
              <a:hlinkClick r:id="rId3" action="ppaction://hlinksldjump"/>
              <a:extLst>
                <a:ext uri="{FF2B5EF4-FFF2-40B4-BE49-F238E27FC236}">
                  <a16:creationId xmlns:a16="http://schemas.microsoft.com/office/drawing/2014/main" id="{7E9FB40A-E0EF-4004-52EB-C39ED7405C92}"/>
                </a:ext>
              </a:extLst>
            </p:cNvPr>
            <p:cNvSpPr/>
            <p:nvPr/>
          </p:nvSpPr>
          <p:spPr>
            <a:xfrm>
              <a:off x="8326350" y="1580037"/>
              <a:ext cx="314700" cy="110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3">
              <a:hlinkClick r:id="rId3" action="ppaction://hlinksldjump"/>
              <a:extLst>
                <a:ext uri="{FF2B5EF4-FFF2-40B4-BE49-F238E27FC236}">
                  <a16:creationId xmlns:a16="http://schemas.microsoft.com/office/drawing/2014/main" id="{314699B6-0C23-9736-EC66-B52E540B90DB}"/>
                </a:ext>
              </a:extLst>
            </p:cNvPr>
            <p:cNvSpPr/>
            <p:nvPr/>
          </p:nvSpPr>
          <p:spPr>
            <a:xfrm>
              <a:off x="8346450" y="1597737"/>
              <a:ext cx="274500" cy="753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5" name="Google Shape;3445;p63">
            <a:extLst>
              <a:ext uri="{FF2B5EF4-FFF2-40B4-BE49-F238E27FC236}">
                <a16:creationId xmlns:a16="http://schemas.microsoft.com/office/drawing/2014/main" id="{ED85213D-17D8-F653-118F-149C5C098356}"/>
              </a:ext>
            </a:extLst>
          </p:cNvPr>
          <p:cNvGrpSpPr/>
          <p:nvPr/>
        </p:nvGrpSpPr>
        <p:grpSpPr>
          <a:xfrm>
            <a:off x="8065601" y="2153651"/>
            <a:ext cx="836197" cy="836197"/>
            <a:chOff x="8065601" y="2153651"/>
            <a:chExt cx="836197" cy="836197"/>
          </a:xfrm>
        </p:grpSpPr>
        <p:grpSp>
          <p:nvGrpSpPr>
            <p:cNvPr id="3446" name="Google Shape;3446;p63">
              <a:extLst>
                <a:ext uri="{FF2B5EF4-FFF2-40B4-BE49-F238E27FC236}">
                  <a16:creationId xmlns:a16="http://schemas.microsoft.com/office/drawing/2014/main" id="{01FC2094-F422-FAB4-D798-D489D71D2286}"/>
                </a:ext>
              </a:extLst>
            </p:cNvPr>
            <p:cNvGrpSpPr/>
            <p:nvPr/>
          </p:nvGrpSpPr>
          <p:grpSpPr>
            <a:xfrm>
              <a:off x="8065601" y="2153651"/>
              <a:ext cx="836197" cy="836197"/>
              <a:chOff x="1956755" y="2080370"/>
              <a:chExt cx="724106" cy="724106"/>
            </a:xfrm>
          </p:grpSpPr>
          <p:sp>
            <p:nvSpPr>
              <p:cNvPr id="3447" name="Google Shape;3447;p63">
                <a:extLst>
                  <a:ext uri="{FF2B5EF4-FFF2-40B4-BE49-F238E27FC236}">
                    <a16:creationId xmlns:a16="http://schemas.microsoft.com/office/drawing/2014/main" id="{81761029-D58A-75BB-D806-D95AC91B93C4}"/>
                  </a:ext>
                </a:extLst>
              </p:cNvPr>
              <p:cNvSpPr/>
              <p:nvPr/>
            </p:nvSpPr>
            <p:spPr>
              <a:xfrm>
                <a:off x="2118414" y="2080370"/>
                <a:ext cx="400804"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3">
                <a:extLst>
                  <a:ext uri="{FF2B5EF4-FFF2-40B4-BE49-F238E27FC236}">
                    <a16:creationId xmlns:a16="http://schemas.microsoft.com/office/drawing/2014/main" id="{26F29AB5-C1F5-536F-C9AD-6BC5296F42CF}"/>
                  </a:ext>
                </a:extLst>
              </p:cNvPr>
              <p:cNvSpPr/>
              <p:nvPr/>
            </p:nvSpPr>
            <p:spPr>
              <a:xfrm>
                <a:off x="1956755" y="2240509"/>
                <a:ext cx="724106" cy="403829"/>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9" name="Google Shape;3449;p63">
              <a:extLst>
                <a:ext uri="{FF2B5EF4-FFF2-40B4-BE49-F238E27FC236}">
                  <a16:creationId xmlns:a16="http://schemas.microsoft.com/office/drawing/2014/main" id="{C3EFC2CA-48DF-D760-192A-237E6318C7C2}"/>
                </a:ext>
              </a:extLst>
            </p:cNvPr>
            <p:cNvSpPr/>
            <p:nvPr/>
          </p:nvSpPr>
          <p:spPr>
            <a:xfrm>
              <a:off x="8316010" y="2209691"/>
              <a:ext cx="335268" cy="724106"/>
            </a:xfrm>
            <a:custGeom>
              <a:avLst/>
              <a:gdLst/>
              <a:ahLst/>
              <a:cxnLst/>
              <a:rect l="l" t="t" r="r" b="b"/>
              <a:pathLst>
                <a:path w="2929" h="6326" extrusionOk="0">
                  <a:moveTo>
                    <a:pt x="1" y="0"/>
                  </a:moveTo>
                  <a:lnTo>
                    <a:pt x="133" y="3157"/>
                  </a:lnTo>
                  <a:lnTo>
                    <a:pt x="1" y="6326"/>
                  </a:lnTo>
                  <a:lnTo>
                    <a:pt x="2929" y="6326"/>
                  </a:lnTo>
                  <a:lnTo>
                    <a:pt x="2796" y="3157"/>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3">
              <a:extLst>
                <a:ext uri="{FF2B5EF4-FFF2-40B4-BE49-F238E27FC236}">
                  <a16:creationId xmlns:a16="http://schemas.microsoft.com/office/drawing/2014/main" id="{412CA843-92AB-08EE-B932-DF1F870C8859}"/>
                </a:ext>
              </a:extLst>
            </p:cNvPr>
            <p:cNvSpPr/>
            <p:nvPr/>
          </p:nvSpPr>
          <p:spPr>
            <a:xfrm>
              <a:off x="8121649" y="2404052"/>
              <a:ext cx="724106" cy="335268"/>
            </a:xfrm>
            <a:custGeom>
              <a:avLst/>
              <a:gdLst/>
              <a:ahLst/>
              <a:cxnLst/>
              <a:rect l="l" t="t" r="r" b="b"/>
              <a:pathLst>
                <a:path w="6326" h="2929" extrusionOk="0">
                  <a:moveTo>
                    <a:pt x="0" y="1"/>
                  </a:moveTo>
                  <a:lnTo>
                    <a:pt x="0" y="2929"/>
                  </a:lnTo>
                  <a:lnTo>
                    <a:pt x="3157" y="2796"/>
                  </a:lnTo>
                  <a:lnTo>
                    <a:pt x="6326" y="2929"/>
                  </a:lnTo>
                  <a:lnTo>
                    <a:pt x="6326" y="1"/>
                  </a:lnTo>
                  <a:lnTo>
                    <a:pt x="3157" y="133"/>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3">
              <a:hlinkClick r:id="" action="ppaction://hlinkshowjump?jump=nextslide"/>
              <a:extLst>
                <a:ext uri="{FF2B5EF4-FFF2-40B4-BE49-F238E27FC236}">
                  <a16:creationId xmlns:a16="http://schemas.microsoft.com/office/drawing/2014/main" id="{3F1723E5-DC70-FDC9-96CC-BD5994D6EB1E}"/>
                </a:ext>
              </a:extLst>
            </p:cNvPr>
            <p:cNvSpPr/>
            <p:nvPr/>
          </p:nvSpPr>
          <p:spPr>
            <a:xfrm>
              <a:off x="8700842" y="2499287"/>
              <a:ext cx="91114" cy="133924"/>
            </a:xfrm>
            <a:custGeom>
              <a:avLst/>
              <a:gdLst/>
              <a:ahLst/>
              <a:cxnLst/>
              <a:rect l="l" t="t" r="r" b="b"/>
              <a:pathLst>
                <a:path w="796" h="1170" extrusionOk="0">
                  <a:moveTo>
                    <a:pt x="1" y="0"/>
                  </a:moveTo>
                  <a:lnTo>
                    <a:pt x="1" y="1169"/>
                  </a:lnTo>
                  <a:lnTo>
                    <a:pt x="796" y="57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3">
              <a:hlinkClick r:id="" action="ppaction://hlinkshowjump?jump=previousslide"/>
              <a:extLst>
                <a:ext uri="{FF2B5EF4-FFF2-40B4-BE49-F238E27FC236}">
                  <a16:creationId xmlns:a16="http://schemas.microsoft.com/office/drawing/2014/main" id="{3021A90F-8BD4-FB69-7465-9B114A28AC61}"/>
                </a:ext>
              </a:extLst>
            </p:cNvPr>
            <p:cNvSpPr/>
            <p:nvPr/>
          </p:nvSpPr>
          <p:spPr>
            <a:xfrm>
              <a:off x="8179568" y="2499287"/>
              <a:ext cx="92488" cy="133924"/>
            </a:xfrm>
            <a:custGeom>
              <a:avLst/>
              <a:gdLst/>
              <a:ahLst/>
              <a:cxnLst/>
              <a:rect l="l" t="t" r="r" b="b"/>
              <a:pathLst>
                <a:path w="808" h="1170" extrusionOk="0">
                  <a:moveTo>
                    <a:pt x="807" y="0"/>
                  </a:moveTo>
                  <a:lnTo>
                    <a:pt x="0" y="579"/>
                  </a:lnTo>
                  <a:lnTo>
                    <a:pt x="807" y="1169"/>
                  </a:lnTo>
                  <a:lnTo>
                    <a:pt x="8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3">
              <a:extLst>
                <a:ext uri="{FF2B5EF4-FFF2-40B4-BE49-F238E27FC236}">
                  <a16:creationId xmlns:a16="http://schemas.microsoft.com/office/drawing/2014/main" id="{374E8CF8-EA9F-64B0-A3FB-E359D565C2CF}"/>
                </a:ext>
              </a:extLst>
            </p:cNvPr>
            <p:cNvSpPr/>
            <p:nvPr/>
          </p:nvSpPr>
          <p:spPr>
            <a:xfrm>
              <a:off x="8416749" y="2504724"/>
              <a:ext cx="133904" cy="133925"/>
            </a:xfrm>
            <a:custGeom>
              <a:avLst/>
              <a:gdLst/>
              <a:ahLst/>
              <a:cxnLst/>
              <a:rect l="l" t="t" r="r" b="b"/>
              <a:pathLst>
                <a:path w="1375" h="1375" extrusionOk="0">
                  <a:moveTo>
                    <a:pt x="688" y="1"/>
                  </a:moveTo>
                  <a:cubicBezTo>
                    <a:pt x="314" y="1"/>
                    <a:pt x="1" y="314"/>
                    <a:pt x="1" y="688"/>
                  </a:cubicBezTo>
                  <a:cubicBezTo>
                    <a:pt x="1" y="1073"/>
                    <a:pt x="314" y="1374"/>
                    <a:pt x="688" y="1374"/>
                  </a:cubicBezTo>
                  <a:cubicBezTo>
                    <a:pt x="1073" y="1374"/>
                    <a:pt x="1374" y="1073"/>
                    <a:pt x="1374" y="688"/>
                  </a:cubicBezTo>
                  <a:cubicBezTo>
                    <a:pt x="1374" y="314"/>
                    <a:pt x="1073" y="1"/>
                    <a:pt x="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4" name="Google Shape;3454;p63">
              <a:extLst>
                <a:ext uri="{FF2B5EF4-FFF2-40B4-BE49-F238E27FC236}">
                  <a16:creationId xmlns:a16="http://schemas.microsoft.com/office/drawing/2014/main" id="{8272C2F4-DA4E-7AD7-A634-2A9CE0F30350}"/>
                </a:ext>
              </a:extLst>
            </p:cNvPr>
            <p:cNvGrpSpPr/>
            <p:nvPr/>
          </p:nvGrpSpPr>
          <p:grpSpPr>
            <a:xfrm>
              <a:off x="8411245" y="2263375"/>
              <a:ext cx="133810" cy="611129"/>
              <a:chOff x="2246360" y="2134049"/>
              <a:chExt cx="133810" cy="611129"/>
            </a:xfrm>
          </p:grpSpPr>
          <p:sp>
            <p:nvSpPr>
              <p:cNvPr id="3455" name="Google Shape;3455;p63">
                <a:extLst>
                  <a:ext uri="{FF2B5EF4-FFF2-40B4-BE49-F238E27FC236}">
                    <a16:creationId xmlns:a16="http://schemas.microsoft.com/office/drawing/2014/main" id="{1940F576-0597-00A7-68E6-E0A9EA077443}"/>
                  </a:ext>
                </a:extLst>
              </p:cNvPr>
              <p:cNvSpPr/>
              <p:nvPr/>
            </p:nvSpPr>
            <p:spPr>
              <a:xfrm>
                <a:off x="2246360" y="2134049"/>
                <a:ext cx="133810" cy="91229"/>
              </a:xfrm>
              <a:custGeom>
                <a:avLst/>
                <a:gdLst/>
                <a:ahLst/>
                <a:cxnLst/>
                <a:rect l="l" t="t" r="r" b="b"/>
                <a:pathLst>
                  <a:path w="1169" h="797" extrusionOk="0">
                    <a:moveTo>
                      <a:pt x="579" y="1"/>
                    </a:moveTo>
                    <a:lnTo>
                      <a:pt x="0" y="796"/>
                    </a:lnTo>
                    <a:lnTo>
                      <a:pt x="1169" y="796"/>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3">
                <a:extLst>
                  <a:ext uri="{FF2B5EF4-FFF2-40B4-BE49-F238E27FC236}">
                    <a16:creationId xmlns:a16="http://schemas.microsoft.com/office/drawing/2014/main" id="{EE70DA70-E2F4-35A6-7C52-99BF8729B943}"/>
                  </a:ext>
                </a:extLst>
              </p:cNvPr>
              <p:cNvSpPr/>
              <p:nvPr/>
            </p:nvSpPr>
            <p:spPr>
              <a:xfrm>
                <a:off x="2246360" y="2654063"/>
                <a:ext cx="133810" cy="91114"/>
              </a:xfrm>
              <a:custGeom>
                <a:avLst/>
                <a:gdLst/>
                <a:ahLst/>
                <a:cxnLst/>
                <a:rect l="l" t="t" r="r" b="b"/>
                <a:pathLst>
                  <a:path w="1169" h="796" extrusionOk="0">
                    <a:moveTo>
                      <a:pt x="0" y="0"/>
                    </a:moveTo>
                    <a:lnTo>
                      <a:pt x="579" y="796"/>
                    </a:lnTo>
                    <a:lnTo>
                      <a:pt x="1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E1DF239F-9974-8513-626F-7AC39B4A46B6}"/>
              </a:ext>
            </a:extLst>
          </p:cNvPr>
          <p:cNvPicPr>
            <a:picLocks noChangeAspect="1"/>
          </p:cNvPicPr>
          <p:nvPr/>
        </p:nvPicPr>
        <p:blipFill>
          <a:blip r:embed="rId4"/>
          <a:stretch>
            <a:fillRect/>
          </a:stretch>
        </p:blipFill>
        <p:spPr>
          <a:xfrm>
            <a:off x="420975" y="1531904"/>
            <a:ext cx="3657477" cy="2546032"/>
          </a:xfrm>
          <a:prstGeom prst="rect">
            <a:avLst/>
          </a:prstGeom>
        </p:spPr>
      </p:pic>
      <p:pic>
        <p:nvPicPr>
          <p:cNvPr id="2" name="Picture 1" descr="A green logo on a black background&#10;&#10;AI-generated content may be incorrect.">
            <a:extLst>
              <a:ext uri="{FF2B5EF4-FFF2-40B4-BE49-F238E27FC236}">
                <a16:creationId xmlns:a16="http://schemas.microsoft.com/office/drawing/2014/main" id="{471A5AF9-3542-AE59-D680-371F018B037F}"/>
              </a:ext>
            </a:extLst>
          </p:cNvPr>
          <p:cNvPicPr>
            <a:picLocks noChangeAspect="1"/>
          </p:cNvPicPr>
          <p:nvPr/>
        </p:nvPicPr>
        <p:blipFill>
          <a:blip r:embed="rId5"/>
          <a:stretch>
            <a:fillRect/>
          </a:stretch>
        </p:blipFill>
        <p:spPr>
          <a:xfrm>
            <a:off x="7839679" y="-11479"/>
            <a:ext cx="1410752" cy="1128601"/>
          </a:xfrm>
          <a:prstGeom prst="rect">
            <a:avLst/>
          </a:prstGeom>
        </p:spPr>
      </p:pic>
    </p:spTree>
    <p:extLst>
      <p:ext uri="{BB962C8B-B14F-4D97-AF65-F5344CB8AC3E}">
        <p14:creationId xmlns:p14="http://schemas.microsoft.com/office/powerpoint/2010/main" val="4254870315"/>
      </p:ext>
    </p:extLst>
  </p:cSld>
  <p:clrMapOvr>
    <a:masterClrMapping/>
  </p:clrMapOvr>
</p:sld>
</file>

<file path=ppt/theme/theme1.xml><?xml version="1.0" encoding="utf-8"?>
<a:theme xmlns:a="http://schemas.openxmlformats.org/drawingml/2006/main" name="Y2K Console Style MK Campaign by Slidesgo">
  <a:themeElements>
    <a:clrScheme name="Simple Light">
      <a:dk1>
        <a:srgbClr val="252526"/>
      </a:dk1>
      <a:lt1>
        <a:srgbClr val="A2B660"/>
      </a:lt1>
      <a:dk2>
        <a:srgbClr val="0367A6"/>
      </a:dk2>
      <a:lt2>
        <a:srgbClr val="0378A6"/>
      </a:lt2>
      <a:accent1>
        <a:srgbClr val="AFBDB8"/>
      </a:accent1>
      <a:accent2>
        <a:srgbClr val="A4B0AB"/>
      </a:accent2>
      <a:accent3>
        <a:srgbClr val="CDD3D1"/>
      </a:accent3>
      <a:accent4>
        <a:srgbClr val="FFFFFF"/>
      </a:accent4>
      <a:accent5>
        <a:srgbClr val="FFFFFF"/>
      </a:accent5>
      <a:accent6>
        <a:srgbClr val="FFFFFF"/>
      </a:accent6>
      <a:hlink>
        <a:srgbClr val="2525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743</Words>
  <Application>Microsoft Office PowerPoint</Application>
  <PresentationFormat>On-screen Show (16:9)</PresentationFormat>
  <Paragraphs>193</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Encode Sans Medium</vt:lpstr>
      <vt:lpstr>Press Start 2P</vt:lpstr>
      <vt:lpstr>Fredoka One</vt:lpstr>
      <vt:lpstr>Y2K Console Style MK Campaign by Slidesgo</vt:lpstr>
      <vt:lpstr>Green Sky Games</vt:lpstr>
      <vt:lpstr>Game Story</vt:lpstr>
      <vt:lpstr>PowerPoint Presentation</vt:lpstr>
      <vt:lpstr>OUR GOALS</vt:lpstr>
      <vt:lpstr>The Story of Breaking Red</vt:lpstr>
      <vt:lpstr>About Us</vt:lpstr>
      <vt:lpstr>OUR TEAM</vt:lpstr>
      <vt:lpstr>Storyboard</vt:lpstr>
      <vt:lpstr>Scene 1: Main Menu</vt:lpstr>
      <vt:lpstr>Scene 2: Character creator</vt:lpstr>
      <vt:lpstr>Scene 3: Prologue to game</vt:lpstr>
      <vt:lpstr>Scene 4:Load tutorial scene</vt:lpstr>
      <vt:lpstr>Scene 5: Load forest scene</vt:lpstr>
      <vt:lpstr>Scene 6: Load lake scene</vt:lpstr>
      <vt:lpstr>Scene 7: Load Lumberyard</vt:lpstr>
      <vt:lpstr>Scene 8: Victory screens</vt:lpstr>
      <vt:lpstr>Data Flow Diagrams</vt:lpstr>
      <vt:lpstr>CONTEXT DIAGRAM</vt:lpstr>
      <vt:lpstr>DIAGRAM 0</vt:lpstr>
      <vt:lpstr>Global Use Case</vt:lpstr>
      <vt:lpstr>GLOBAL USE CASE</vt:lpstr>
      <vt:lpstr>Individual Use Case</vt:lpstr>
      <vt:lpstr>Liz–  feature</vt:lpstr>
      <vt:lpstr>Liz Use Case</vt:lpstr>
      <vt:lpstr>Bidhan – feature</vt:lpstr>
      <vt:lpstr>Bidhan Use Case</vt:lpstr>
      <vt:lpstr>Mark – feature</vt:lpstr>
      <vt:lpstr>Mark Use Case</vt:lpstr>
      <vt:lpstr>Alex– LEVEL LOADER</vt:lpstr>
      <vt:lpstr>Alex Use Case</vt:lpstr>
      <vt:lpstr>Hengyi – SCENE ENGINE</vt:lpstr>
      <vt:lpstr>Hengyi Use Case</vt:lpstr>
      <vt:lpstr>Todd – NPCs/Story Diagram 1 TL2+</vt:lpstr>
      <vt:lpstr>Todd – NPCs/Story Diagram 1 TL2+</vt:lpstr>
      <vt:lpstr>Todd - NPCs/Story Use Case TL2+</vt:lpstr>
      <vt:lpstr>Todd – NPCs/Story Overview TL2+</vt:lpstr>
      <vt:lpstr>Shan – feature</vt:lpstr>
      <vt:lpstr>Shan - Use Case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darkl</dc:creator>
  <cp:lastModifiedBy>darkl</cp:lastModifiedBy>
  <cp:revision>104</cp:revision>
  <dcterms:modified xsi:type="dcterms:W3CDTF">2025-02-14T16:11:08Z</dcterms:modified>
</cp:coreProperties>
</file>