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3648" r:id="rId1"/>
  </p:sldMasterIdLst>
  <p:notesMasterIdLst>
    <p:notesMasterId r:id="rId85"/>
  </p:notesMasterIdLst>
  <p:handoutMasterIdLst>
    <p:handoutMasterId r:id="rId86"/>
  </p:handoutMasterIdLst>
  <p:sldIdLst>
    <p:sldId id="256" r:id="rId2"/>
    <p:sldId id="381" r:id="rId3"/>
    <p:sldId id="382" r:id="rId4"/>
    <p:sldId id="383" r:id="rId5"/>
    <p:sldId id="384" r:id="rId6"/>
    <p:sldId id="385" r:id="rId7"/>
    <p:sldId id="386" r:id="rId8"/>
    <p:sldId id="387" r:id="rId9"/>
    <p:sldId id="388" r:id="rId10"/>
    <p:sldId id="389" r:id="rId11"/>
    <p:sldId id="390" r:id="rId12"/>
    <p:sldId id="391" r:id="rId13"/>
    <p:sldId id="392" r:id="rId14"/>
    <p:sldId id="393" r:id="rId15"/>
    <p:sldId id="394" r:id="rId16"/>
    <p:sldId id="395" r:id="rId17"/>
    <p:sldId id="396" r:id="rId18"/>
    <p:sldId id="397" r:id="rId19"/>
    <p:sldId id="398" r:id="rId20"/>
    <p:sldId id="399" r:id="rId21"/>
    <p:sldId id="400" r:id="rId22"/>
    <p:sldId id="401" r:id="rId23"/>
    <p:sldId id="402" r:id="rId24"/>
    <p:sldId id="403" r:id="rId25"/>
    <p:sldId id="404" r:id="rId26"/>
    <p:sldId id="405" r:id="rId27"/>
    <p:sldId id="406" r:id="rId28"/>
    <p:sldId id="407" r:id="rId29"/>
    <p:sldId id="408" r:id="rId30"/>
    <p:sldId id="409" r:id="rId31"/>
    <p:sldId id="410" r:id="rId32"/>
    <p:sldId id="411" r:id="rId33"/>
    <p:sldId id="412" r:id="rId34"/>
    <p:sldId id="413" r:id="rId35"/>
    <p:sldId id="414" r:id="rId36"/>
    <p:sldId id="415" r:id="rId37"/>
    <p:sldId id="416" r:id="rId38"/>
    <p:sldId id="417" r:id="rId39"/>
    <p:sldId id="418" r:id="rId40"/>
    <p:sldId id="419" r:id="rId41"/>
    <p:sldId id="420" r:id="rId42"/>
    <p:sldId id="421" r:id="rId43"/>
    <p:sldId id="422" r:id="rId44"/>
    <p:sldId id="423" r:id="rId45"/>
    <p:sldId id="424" r:id="rId46"/>
    <p:sldId id="463" r:id="rId47"/>
    <p:sldId id="425" r:id="rId48"/>
    <p:sldId id="426" r:id="rId49"/>
    <p:sldId id="427" r:id="rId50"/>
    <p:sldId id="428" r:id="rId51"/>
    <p:sldId id="429" r:id="rId52"/>
    <p:sldId id="430" r:id="rId53"/>
    <p:sldId id="431" r:id="rId54"/>
    <p:sldId id="432" r:id="rId55"/>
    <p:sldId id="433" r:id="rId56"/>
    <p:sldId id="434" r:id="rId57"/>
    <p:sldId id="435" r:id="rId58"/>
    <p:sldId id="436" r:id="rId59"/>
    <p:sldId id="437" r:id="rId60"/>
    <p:sldId id="438" r:id="rId61"/>
    <p:sldId id="439" r:id="rId62"/>
    <p:sldId id="440" r:id="rId63"/>
    <p:sldId id="441" r:id="rId64"/>
    <p:sldId id="442" r:id="rId65"/>
    <p:sldId id="443" r:id="rId66"/>
    <p:sldId id="444" r:id="rId67"/>
    <p:sldId id="445" r:id="rId68"/>
    <p:sldId id="446" r:id="rId69"/>
    <p:sldId id="447" r:id="rId70"/>
    <p:sldId id="448" r:id="rId71"/>
    <p:sldId id="450" r:id="rId72"/>
    <p:sldId id="451" r:id="rId73"/>
    <p:sldId id="452" r:id="rId74"/>
    <p:sldId id="453" r:id="rId75"/>
    <p:sldId id="454" r:id="rId76"/>
    <p:sldId id="455" r:id="rId77"/>
    <p:sldId id="456" r:id="rId78"/>
    <p:sldId id="457" r:id="rId79"/>
    <p:sldId id="458" r:id="rId80"/>
    <p:sldId id="459" r:id="rId81"/>
    <p:sldId id="460" r:id="rId82"/>
    <p:sldId id="461" r:id="rId83"/>
    <p:sldId id="462" r:id="rId84"/>
  </p:sldIdLst>
  <p:sldSz cx="9144000" cy="6858000" type="screen4x3"/>
  <p:notesSz cx="9928225" cy="6797675"/>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67" autoAdjust="0"/>
    <p:restoredTop sz="86008" autoAdjust="0"/>
  </p:normalViewPr>
  <p:slideViewPr>
    <p:cSldViewPr>
      <p:cViewPr varScale="1">
        <p:scale>
          <a:sx n="116" d="100"/>
          <a:sy n="116" d="100"/>
        </p:scale>
        <p:origin x="1848"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CAC7942-583A-46E4-A3A6-8DE6E9F551D2}"/>
              </a:ext>
            </a:extLst>
          </p:cNvPr>
          <p:cNvSpPr>
            <a:spLocks noGrp="1"/>
          </p:cNvSpPr>
          <p:nvPr>
            <p:ph type="hdr" sz="quarter"/>
          </p:nvPr>
        </p:nvSpPr>
        <p:spPr>
          <a:xfrm>
            <a:off x="0" y="0"/>
            <a:ext cx="4303713" cy="339725"/>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a:extLst>
              <a:ext uri="{FF2B5EF4-FFF2-40B4-BE49-F238E27FC236}">
                <a16:creationId xmlns:a16="http://schemas.microsoft.com/office/drawing/2014/main" id="{83FB02D4-DF76-457B-8393-A21665F73DC2}"/>
              </a:ext>
            </a:extLst>
          </p:cNvPr>
          <p:cNvSpPr>
            <a:spLocks noGrp="1"/>
          </p:cNvSpPr>
          <p:nvPr>
            <p:ph type="dt" sz="quarter" idx="1"/>
          </p:nvPr>
        </p:nvSpPr>
        <p:spPr>
          <a:xfrm>
            <a:off x="5622925" y="0"/>
            <a:ext cx="4303713" cy="339725"/>
          </a:xfrm>
          <a:prstGeom prst="rect">
            <a:avLst/>
          </a:prstGeom>
        </p:spPr>
        <p:txBody>
          <a:bodyPr vert="horz" lIns="91440" tIns="45720" rIns="91440" bIns="45720" rtlCol="0"/>
          <a:lstStyle>
            <a:lvl1pPr algn="r" eaLnBrk="1" hangingPunct="1">
              <a:defRPr sz="1200"/>
            </a:lvl1pPr>
          </a:lstStyle>
          <a:p>
            <a:pPr>
              <a:defRPr/>
            </a:pPr>
            <a:fld id="{7D1E99DC-A7ED-EC47-9058-7EA586907A30}" type="datetimeFigureOut">
              <a:rPr lang="zh-CN" altLang="en-US"/>
              <a:pPr>
                <a:defRPr/>
              </a:pPr>
              <a:t>2022/6/26</a:t>
            </a:fld>
            <a:endParaRPr lang="zh-CN" altLang="en-US"/>
          </a:p>
        </p:txBody>
      </p:sp>
      <p:sp>
        <p:nvSpPr>
          <p:cNvPr id="4" name="页脚占位符 3">
            <a:extLst>
              <a:ext uri="{FF2B5EF4-FFF2-40B4-BE49-F238E27FC236}">
                <a16:creationId xmlns:a16="http://schemas.microsoft.com/office/drawing/2014/main" id="{39CC7166-A895-417F-A3A1-D5416B381973}"/>
              </a:ext>
            </a:extLst>
          </p:cNvPr>
          <p:cNvSpPr>
            <a:spLocks noGrp="1"/>
          </p:cNvSpPr>
          <p:nvPr>
            <p:ph type="ftr" sz="quarter" idx="2"/>
          </p:nvPr>
        </p:nvSpPr>
        <p:spPr>
          <a:xfrm>
            <a:off x="0" y="6457950"/>
            <a:ext cx="4303713" cy="339725"/>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5" name="灯片编号占位符 4">
            <a:extLst>
              <a:ext uri="{FF2B5EF4-FFF2-40B4-BE49-F238E27FC236}">
                <a16:creationId xmlns:a16="http://schemas.microsoft.com/office/drawing/2014/main" id="{C04A025B-15A9-49B7-ACB2-AA084E606E84}"/>
              </a:ext>
            </a:extLst>
          </p:cNvPr>
          <p:cNvSpPr>
            <a:spLocks noGrp="1"/>
          </p:cNvSpPr>
          <p:nvPr>
            <p:ph type="sldNum" sz="quarter" idx="3"/>
          </p:nvPr>
        </p:nvSpPr>
        <p:spPr>
          <a:xfrm>
            <a:off x="5622925" y="6457950"/>
            <a:ext cx="4303713" cy="3397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CCEBBEA2-A331-2F4A-8C34-738226EDC1DA}" type="slidenum">
              <a:rPr lang="zh-CN" altLang="en-US"/>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F02AB90-EEB3-43A3-AF6C-25B70C698C8E}"/>
              </a:ext>
            </a:extLst>
          </p:cNvPr>
          <p:cNvSpPr>
            <a:spLocks noGrp="1"/>
          </p:cNvSpPr>
          <p:nvPr>
            <p:ph type="hdr" sz="quarter"/>
          </p:nvPr>
        </p:nvSpPr>
        <p:spPr>
          <a:xfrm>
            <a:off x="0" y="0"/>
            <a:ext cx="4303713" cy="339725"/>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a:extLst>
              <a:ext uri="{FF2B5EF4-FFF2-40B4-BE49-F238E27FC236}">
                <a16:creationId xmlns:a16="http://schemas.microsoft.com/office/drawing/2014/main" id="{47673B0F-37EF-4019-BAC2-DE45D4691504}"/>
              </a:ext>
            </a:extLst>
          </p:cNvPr>
          <p:cNvSpPr>
            <a:spLocks noGrp="1"/>
          </p:cNvSpPr>
          <p:nvPr>
            <p:ph type="dt" idx="1"/>
          </p:nvPr>
        </p:nvSpPr>
        <p:spPr>
          <a:xfrm>
            <a:off x="5622925" y="0"/>
            <a:ext cx="4303713" cy="339725"/>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82CFC11F-09BA-9B48-8E42-02B83955EB80}" type="datetimeFigureOut">
              <a:rPr lang="zh-CN" altLang="en-US"/>
              <a:pPr>
                <a:defRPr/>
              </a:pPr>
              <a:t>2022/6/26</a:t>
            </a:fld>
            <a:endParaRPr lang="zh-CN" altLang="en-US"/>
          </a:p>
        </p:txBody>
      </p:sp>
      <p:sp>
        <p:nvSpPr>
          <p:cNvPr id="4" name="幻灯片图像占位符 3">
            <a:extLst>
              <a:ext uri="{FF2B5EF4-FFF2-40B4-BE49-F238E27FC236}">
                <a16:creationId xmlns:a16="http://schemas.microsoft.com/office/drawing/2014/main" id="{4628FC19-D467-4D89-9108-7B0281EDC455}"/>
              </a:ext>
            </a:extLst>
          </p:cNvPr>
          <p:cNvSpPr>
            <a:spLocks noGrp="1" noRot="1" noChangeAspect="1"/>
          </p:cNvSpPr>
          <p:nvPr>
            <p:ph type="sldImg" idx="2"/>
          </p:nvPr>
        </p:nvSpPr>
        <p:spPr>
          <a:xfrm>
            <a:off x="3263900" y="509588"/>
            <a:ext cx="3400425" cy="2549525"/>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56465748-5491-415B-A7DB-17C7BE142C8E}"/>
              </a:ext>
            </a:extLst>
          </p:cNvPr>
          <p:cNvSpPr>
            <a:spLocks noGrp="1"/>
          </p:cNvSpPr>
          <p:nvPr>
            <p:ph type="body" sz="quarter" idx="3"/>
          </p:nvPr>
        </p:nvSpPr>
        <p:spPr>
          <a:xfrm>
            <a:off x="992188" y="3228975"/>
            <a:ext cx="7943850" cy="3059113"/>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a:extLst>
              <a:ext uri="{FF2B5EF4-FFF2-40B4-BE49-F238E27FC236}">
                <a16:creationId xmlns:a16="http://schemas.microsoft.com/office/drawing/2014/main" id="{4404E254-94F0-42DF-ADAE-602871829FD9}"/>
              </a:ext>
            </a:extLst>
          </p:cNvPr>
          <p:cNvSpPr>
            <a:spLocks noGrp="1"/>
          </p:cNvSpPr>
          <p:nvPr>
            <p:ph type="ftr" sz="quarter" idx="4"/>
          </p:nvPr>
        </p:nvSpPr>
        <p:spPr>
          <a:xfrm>
            <a:off x="0" y="6456363"/>
            <a:ext cx="4303713" cy="339725"/>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7" name="灯片编号占位符 6">
            <a:extLst>
              <a:ext uri="{FF2B5EF4-FFF2-40B4-BE49-F238E27FC236}">
                <a16:creationId xmlns:a16="http://schemas.microsoft.com/office/drawing/2014/main" id="{5D6BE01B-85B8-4941-A5B4-AE00D5A46E56}"/>
              </a:ext>
            </a:extLst>
          </p:cNvPr>
          <p:cNvSpPr>
            <a:spLocks noGrp="1"/>
          </p:cNvSpPr>
          <p:nvPr>
            <p:ph type="sldNum" sz="quarter" idx="5"/>
          </p:nvPr>
        </p:nvSpPr>
        <p:spPr>
          <a:xfrm>
            <a:off x="5622925" y="6456363"/>
            <a:ext cx="4303713" cy="3397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79039676-7E25-7F49-9BEA-9224DAE7C70F}"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ABD2934B-2E32-CAD5-C686-0CC4A490641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BC829F53-EFCF-BB5A-3B49-3074C1CDB9E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6148" name="灯片编号占位符 3">
            <a:extLst>
              <a:ext uri="{FF2B5EF4-FFF2-40B4-BE49-F238E27FC236}">
                <a16:creationId xmlns:a16="http://schemas.microsoft.com/office/drawing/2014/main" id="{CDC68317-AF6A-EDFB-2ABD-567043D2D4C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4870B298-CA4A-8E4D-B348-173A0E1F8D60}" type="slidenum">
              <a:rPr lang="zh-CN" altLang="en-US">
                <a:latin typeface="Arial" panose="020B0604020202020204" pitchFamily="34" charset="0"/>
              </a:rPr>
              <a:pPr>
                <a:spcBef>
                  <a:spcPct val="0"/>
                </a:spcBef>
              </a:pPr>
              <a:t>1</a:t>
            </a:fld>
            <a:endParaRPr lang="zh-CN"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a:extLst>
              <a:ext uri="{FF2B5EF4-FFF2-40B4-BE49-F238E27FC236}">
                <a16:creationId xmlns:a16="http://schemas.microsoft.com/office/drawing/2014/main" id="{AD3B94F1-D0C9-6E1D-8E69-05443529D1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a:extLst>
              <a:ext uri="{FF2B5EF4-FFF2-40B4-BE49-F238E27FC236}">
                <a16:creationId xmlns:a16="http://schemas.microsoft.com/office/drawing/2014/main" id="{D8ECBDA6-ED53-571D-C9F7-B1CAAB0BE6F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用户缓冲区域与处理数据，</a:t>
            </a:r>
            <a:endParaRPr lang="en-US" altLang="zh-CN"/>
          </a:p>
          <a:p>
            <a:r>
              <a:rPr lang="zh-CN" altLang="en-US"/>
              <a:t>操作系统缓冲区用于与设备间的通信</a:t>
            </a:r>
            <a:endParaRPr lang="en-US" altLang="zh-CN"/>
          </a:p>
          <a:p>
            <a:r>
              <a:rPr lang="zh-CN" altLang="en-US"/>
              <a:t>画出流水时空图（注意</a:t>
            </a:r>
            <a:r>
              <a:rPr lang="en-US" altLang="zh-CN"/>
              <a:t>T</a:t>
            </a:r>
            <a:r>
              <a:rPr lang="zh-CN" altLang="en-US"/>
              <a:t>要比较长）</a:t>
            </a:r>
          </a:p>
        </p:txBody>
      </p:sp>
      <p:sp>
        <p:nvSpPr>
          <p:cNvPr id="36868" name="灯片编号占位符 3">
            <a:extLst>
              <a:ext uri="{FF2B5EF4-FFF2-40B4-BE49-F238E27FC236}">
                <a16:creationId xmlns:a16="http://schemas.microsoft.com/office/drawing/2014/main" id="{4BF58D62-E06B-DFA9-16D4-5D62FDCF7A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D9F5AB6-48B1-FF44-8603-60313677A968}" type="slidenum">
              <a:rPr lang="zh-CN" altLang="en-US"/>
              <a:pPr/>
              <a:t>22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a:extLst>
              <a:ext uri="{FF2B5EF4-FFF2-40B4-BE49-F238E27FC236}">
                <a16:creationId xmlns:a16="http://schemas.microsoft.com/office/drawing/2014/main" id="{6678DC96-5657-1796-6A52-0302C6020B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a:extLst>
              <a:ext uri="{FF2B5EF4-FFF2-40B4-BE49-F238E27FC236}">
                <a16:creationId xmlns:a16="http://schemas.microsoft.com/office/drawing/2014/main" id="{92D7094A-6B48-1941-2B12-7149F9DC65F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画出流水时空图（注意</a:t>
            </a:r>
            <a:r>
              <a:rPr lang="en-US" altLang="zh-CN"/>
              <a:t>T</a:t>
            </a:r>
            <a:r>
              <a:rPr lang="zh-CN" altLang="en-US"/>
              <a:t>要比较长），</a:t>
            </a:r>
            <a:r>
              <a:rPr lang="en-US" altLang="zh-CN"/>
              <a:t>T</a:t>
            </a:r>
            <a:r>
              <a:rPr lang="zh-CN" altLang="en-US"/>
              <a:t>可以比</a:t>
            </a:r>
            <a:r>
              <a:rPr lang="en-US" altLang="zh-CN"/>
              <a:t>C+M</a:t>
            </a:r>
            <a:r>
              <a:rPr lang="zh-CN" altLang="en-US"/>
              <a:t>要长才好</a:t>
            </a:r>
          </a:p>
          <a:p>
            <a:endParaRPr lang="zh-CN" altLang="en-US"/>
          </a:p>
        </p:txBody>
      </p:sp>
      <p:sp>
        <p:nvSpPr>
          <p:cNvPr id="38916" name="灯片编号占位符 3">
            <a:extLst>
              <a:ext uri="{FF2B5EF4-FFF2-40B4-BE49-F238E27FC236}">
                <a16:creationId xmlns:a16="http://schemas.microsoft.com/office/drawing/2014/main" id="{B29F1AAE-87C4-1ECD-D197-E50E72C117B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EEB0578-706F-9B43-96D5-B19A37962AAD}" type="slidenum">
              <a:rPr lang="zh-CN" altLang="en-US">
                <a:latin typeface="Arial" panose="020B0604020202020204" pitchFamily="34" charset="0"/>
              </a:rPr>
              <a:pPr>
                <a:spcBef>
                  <a:spcPct val="0"/>
                </a:spcBef>
              </a:pPr>
              <a:t>23</a:t>
            </a:fld>
            <a:endParaRPr lang="zh-CN"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7E7325EA-6DE6-ABEF-72BE-C9A27157A4D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96C19256-5B52-F36B-8326-B5A40B19A0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964" name="灯片编号占位符 3">
            <a:extLst>
              <a:ext uri="{FF2B5EF4-FFF2-40B4-BE49-F238E27FC236}">
                <a16:creationId xmlns:a16="http://schemas.microsoft.com/office/drawing/2014/main" id="{46E9D1D7-EDD9-E64C-D79B-A71C1331483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FB7EE433-1B9E-3F47-8CC1-EB914B877C37}" type="slidenum">
              <a:rPr lang="zh-CN" altLang="en-US">
                <a:latin typeface="Arial" panose="020B0604020202020204" pitchFamily="34" charset="0"/>
              </a:rPr>
              <a:pPr>
                <a:spcBef>
                  <a:spcPct val="0"/>
                </a:spcBef>
              </a:pPr>
              <a:t>24</a:t>
            </a:fld>
            <a:endParaRPr lang="zh-CN"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D7CEAB29-FD2F-C250-283D-9E94E501CF8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备注占位符 2">
            <a:extLst>
              <a:ext uri="{FF2B5EF4-FFF2-40B4-BE49-F238E27FC236}">
                <a16:creationId xmlns:a16="http://schemas.microsoft.com/office/drawing/2014/main" id="{9B816ADB-5D22-A2EC-33E0-4B8851F22E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如果各个进程的缓冲区私有，则共享程度不高，利用率低</a:t>
            </a:r>
          </a:p>
        </p:txBody>
      </p:sp>
      <p:sp>
        <p:nvSpPr>
          <p:cNvPr id="43012" name="灯片编号占位符 3">
            <a:extLst>
              <a:ext uri="{FF2B5EF4-FFF2-40B4-BE49-F238E27FC236}">
                <a16:creationId xmlns:a16="http://schemas.microsoft.com/office/drawing/2014/main" id="{EDEDD767-09D9-24FD-97F4-0C38A605FD9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07E6277-D869-1345-9CEF-46DDEEABB069}" type="slidenum">
              <a:rPr lang="zh-CN" altLang="en-US"/>
              <a:pPr/>
              <a:t>25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C222DC19-BA5D-93FC-A98C-9389AFC18DA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备注占位符 2">
            <a:extLst>
              <a:ext uri="{FF2B5EF4-FFF2-40B4-BE49-F238E27FC236}">
                <a16:creationId xmlns:a16="http://schemas.microsoft.com/office/drawing/2014/main" id="{00B83E08-4813-21C0-FEFE-4C2E5FE00B9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注意缓冲区使用</a:t>
            </a:r>
            <a:r>
              <a:rPr lang="en-US" altLang="zh-CN"/>
              <a:t>+</a:t>
            </a:r>
            <a:r>
              <a:rPr lang="zh-CN" altLang="en-US"/>
              <a:t>同步关系</a:t>
            </a:r>
          </a:p>
        </p:txBody>
      </p:sp>
      <p:sp>
        <p:nvSpPr>
          <p:cNvPr id="45060" name="灯片编号占位符 3">
            <a:extLst>
              <a:ext uri="{FF2B5EF4-FFF2-40B4-BE49-F238E27FC236}">
                <a16:creationId xmlns:a16="http://schemas.microsoft.com/office/drawing/2014/main" id="{A22A19B4-3BA2-2F2A-8791-A8BB18BDA23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DBD00A7-1376-3848-AB2A-1353721EB115}" type="slidenum">
              <a:rPr lang="zh-CN" altLang="en-US"/>
              <a:pPr/>
              <a:t>26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a:extLst>
              <a:ext uri="{FF2B5EF4-FFF2-40B4-BE49-F238E27FC236}">
                <a16:creationId xmlns:a16="http://schemas.microsoft.com/office/drawing/2014/main" id="{624B7709-CB45-967D-2690-848A8755567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备注占位符 2">
            <a:extLst>
              <a:ext uri="{FF2B5EF4-FFF2-40B4-BE49-F238E27FC236}">
                <a16:creationId xmlns:a16="http://schemas.microsoft.com/office/drawing/2014/main" id="{868D4BE4-3380-BD23-2AE8-CF62C9B2DE3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主要是“户口”</a:t>
            </a:r>
          </a:p>
        </p:txBody>
      </p:sp>
      <p:sp>
        <p:nvSpPr>
          <p:cNvPr id="51204" name="灯片编号占位符 3">
            <a:extLst>
              <a:ext uri="{FF2B5EF4-FFF2-40B4-BE49-F238E27FC236}">
                <a16:creationId xmlns:a16="http://schemas.microsoft.com/office/drawing/2014/main" id="{C7C3D35C-BCA9-D91E-B9B5-0CBEA81F279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4950EA0-1DD8-7B41-8C03-7F2C8EB818DE}" type="slidenum">
              <a:rPr lang="zh-CN" altLang="en-US"/>
              <a:pPr/>
              <a:t>31</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25516AA6-058F-DAC1-7097-84D4BD53F8C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备注占位符 2">
            <a:extLst>
              <a:ext uri="{FF2B5EF4-FFF2-40B4-BE49-F238E27FC236}">
                <a16:creationId xmlns:a16="http://schemas.microsoft.com/office/drawing/2014/main" id="{A9C18FDC-66F0-357F-8E32-C2F20CC7952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设备无关性</a:t>
            </a:r>
          </a:p>
        </p:txBody>
      </p:sp>
      <p:sp>
        <p:nvSpPr>
          <p:cNvPr id="59396" name="灯片编号占位符 3">
            <a:extLst>
              <a:ext uri="{FF2B5EF4-FFF2-40B4-BE49-F238E27FC236}">
                <a16:creationId xmlns:a16="http://schemas.microsoft.com/office/drawing/2014/main" id="{830A2604-26EB-D42E-ACF5-0CE4D9234B3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78CD3AB-096C-DA4F-8327-56ACFD318947}" type="slidenum">
              <a:rPr lang="zh-CN" altLang="en-US"/>
              <a:pPr/>
              <a:t>38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a:extLst>
              <a:ext uri="{FF2B5EF4-FFF2-40B4-BE49-F238E27FC236}">
                <a16:creationId xmlns:a16="http://schemas.microsoft.com/office/drawing/2014/main" id="{5E09F9B7-4D6C-7565-C673-44533FD8377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备注占位符 2">
            <a:extLst>
              <a:ext uri="{FF2B5EF4-FFF2-40B4-BE49-F238E27FC236}">
                <a16:creationId xmlns:a16="http://schemas.microsoft.com/office/drawing/2014/main" id="{EBEC58EE-4463-9764-174A-1F854C3DA39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联机</a:t>
            </a:r>
            <a:r>
              <a:rPr lang="en-US" altLang="zh-CN"/>
              <a:t>——CPU</a:t>
            </a:r>
            <a:r>
              <a:rPr lang="zh-CN" altLang="en-US"/>
              <a:t>参与，脱机</a:t>
            </a:r>
            <a:r>
              <a:rPr lang="en-US" altLang="zh-CN"/>
              <a:t>-CPU</a:t>
            </a:r>
            <a:r>
              <a:rPr lang="zh-CN" altLang="en-US"/>
              <a:t>不参与</a:t>
            </a:r>
          </a:p>
        </p:txBody>
      </p:sp>
      <p:sp>
        <p:nvSpPr>
          <p:cNvPr id="61444" name="灯片编号占位符 3">
            <a:extLst>
              <a:ext uri="{FF2B5EF4-FFF2-40B4-BE49-F238E27FC236}">
                <a16:creationId xmlns:a16="http://schemas.microsoft.com/office/drawing/2014/main" id="{7D631E62-5A7E-591B-8756-566D953765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9B9E3E5-B6C1-194A-AB25-A38945F05C3D}" type="slidenum">
              <a:rPr lang="zh-CN" altLang="en-US"/>
              <a:pPr/>
              <a:t>39</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a:extLst>
              <a:ext uri="{FF2B5EF4-FFF2-40B4-BE49-F238E27FC236}">
                <a16:creationId xmlns:a16="http://schemas.microsoft.com/office/drawing/2014/main" id="{795800B5-1725-E78A-C617-DDA13F5B657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备注占位符 2">
            <a:extLst>
              <a:ext uri="{FF2B5EF4-FFF2-40B4-BE49-F238E27FC236}">
                <a16:creationId xmlns:a16="http://schemas.microsoft.com/office/drawing/2014/main" id="{9AAAF11A-7284-DF6E-A712-C13EF14687F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4452" name="灯片编号占位符 3">
            <a:extLst>
              <a:ext uri="{FF2B5EF4-FFF2-40B4-BE49-F238E27FC236}">
                <a16:creationId xmlns:a16="http://schemas.microsoft.com/office/drawing/2014/main" id="{1E23B33A-4F0B-0CF0-3C2A-35617E38D5B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5085320-2C7E-9946-92AC-826837A4473F}" type="slidenum">
              <a:rPr lang="zh-CN" altLang="en-US"/>
              <a:pPr/>
              <a:t>80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a:extLst>
              <a:ext uri="{FF2B5EF4-FFF2-40B4-BE49-F238E27FC236}">
                <a16:creationId xmlns:a16="http://schemas.microsoft.com/office/drawing/2014/main" id="{261F4D96-D2C1-AD48-0F9F-DB743E5231D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备注占位符 2">
            <a:extLst>
              <a:ext uri="{FF2B5EF4-FFF2-40B4-BE49-F238E27FC236}">
                <a16:creationId xmlns:a16="http://schemas.microsoft.com/office/drawing/2014/main" id="{AC6E5789-1DA4-73AE-68CC-CF3FC595D18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）种类多</a:t>
            </a:r>
            <a:r>
              <a:rPr lang="en-US" altLang="zh-CN"/>
              <a:t>-</a:t>
            </a:r>
            <a:r>
              <a:rPr lang="zh-CN" altLang="en-US"/>
              <a:t>举例，串行口、打印机速度，硬盘速度，</a:t>
            </a:r>
            <a:r>
              <a:rPr lang="en-US" altLang="zh-CN"/>
              <a:t>RAMDISK</a:t>
            </a:r>
            <a:r>
              <a:rPr lang="zh-CN" altLang="en-US"/>
              <a:t>速度</a:t>
            </a:r>
            <a:endParaRPr lang="en-US" altLang="zh-CN"/>
          </a:p>
          <a:p>
            <a:r>
              <a:rPr lang="en-US" altLang="zh-CN"/>
              <a:t>2</a:t>
            </a:r>
            <a:r>
              <a:rPr lang="zh-CN" altLang="en-US"/>
              <a:t>）硬盘的机个寄存器，串口的几个寄存器等等</a:t>
            </a:r>
            <a:endParaRPr lang="en-US" altLang="zh-CN"/>
          </a:p>
          <a:p>
            <a:r>
              <a:rPr lang="en-US" altLang="zh-CN"/>
              <a:t>3</a:t>
            </a:r>
            <a:r>
              <a:rPr lang="zh-CN" altLang="en-US"/>
              <a:t>）缓冲</a:t>
            </a:r>
            <a:endParaRPr lang="en-US" altLang="zh-CN"/>
          </a:p>
          <a:p>
            <a:endParaRPr lang="en-US" altLang="zh-CN"/>
          </a:p>
          <a:p>
            <a:r>
              <a:rPr lang="zh-CN" altLang="en-US"/>
              <a:t>将共性的东西抽出来，提供好公共服务</a:t>
            </a:r>
            <a:endParaRPr lang="en-US" altLang="zh-CN"/>
          </a:p>
        </p:txBody>
      </p:sp>
      <p:sp>
        <p:nvSpPr>
          <p:cNvPr id="8196" name="灯片编号占位符 3">
            <a:extLst>
              <a:ext uri="{FF2B5EF4-FFF2-40B4-BE49-F238E27FC236}">
                <a16:creationId xmlns:a16="http://schemas.microsoft.com/office/drawing/2014/main" id="{68A1AE13-C2AD-9A1D-CF42-3D6C09C8809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4C09A6B-3BAE-EA41-93CB-2FFCEFEF6442}" type="slidenum">
              <a:rPr lang="zh-CN" altLang="en-US"/>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a:extLst>
              <a:ext uri="{FF2B5EF4-FFF2-40B4-BE49-F238E27FC236}">
                <a16:creationId xmlns:a16="http://schemas.microsoft.com/office/drawing/2014/main" id="{C8EE32EC-8965-B21C-FE69-01C1A01EFFD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a:extLst>
              <a:ext uri="{FF2B5EF4-FFF2-40B4-BE49-F238E27FC236}">
                <a16:creationId xmlns:a16="http://schemas.microsoft.com/office/drawing/2014/main" id="{E858D3C6-589D-49EF-E6E6-6091637D09A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与</a:t>
            </a:r>
            <a:r>
              <a:rPr lang="en-US" altLang="zh-CN"/>
              <a:t>OS</a:t>
            </a:r>
            <a:r>
              <a:rPr lang="zh-CN" altLang="en-US"/>
              <a:t>目标一致的：方便性（无关性），并行性（有效性、均衡性）</a:t>
            </a:r>
            <a:endParaRPr lang="en-US" altLang="zh-CN"/>
          </a:p>
          <a:p>
            <a:endParaRPr lang="en-US" altLang="zh-CN"/>
          </a:p>
          <a:p>
            <a:endParaRPr lang="zh-CN" altLang="en-US"/>
          </a:p>
        </p:txBody>
      </p:sp>
      <p:sp>
        <p:nvSpPr>
          <p:cNvPr id="10244" name="灯片编号占位符 3">
            <a:extLst>
              <a:ext uri="{FF2B5EF4-FFF2-40B4-BE49-F238E27FC236}">
                <a16:creationId xmlns:a16="http://schemas.microsoft.com/office/drawing/2014/main" id="{6521B33F-9C66-5308-4745-693FA0AC4EB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A587BAC-6087-434C-A212-D96E23B8675B}" type="slidenum">
              <a:rPr lang="zh-CN" altLang="en-US"/>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FC9BF2D3-37AC-70BE-F0AA-1A9287EBEDD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a:extLst>
              <a:ext uri="{FF2B5EF4-FFF2-40B4-BE49-F238E27FC236}">
                <a16:creationId xmlns:a16="http://schemas.microsoft.com/office/drawing/2014/main" id="{93989123-C72A-12E6-37A3-8832E74B394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设备管理就是要用设备，而且要用好</a:t>
            </a:r>
            <a:endParaRPr lang="en-US" altLang="zh-CN"/>
          </a:p>
          <a:p>
            <a:endParaRPr lang="en-US" altLang="zh-CN"/>
          </a:p>
          <a:p>
            <a:r>
              <a:rPr lang="zh-CN" altLang="en-US"/>
              <a:t>各举反例</a:t>
            </a:r>
            <a:endParaRPr lang="en-US" altLang="zh-CN"/>
          </a:p>
          <a:p>
            <a:r>
              <a:rPr lang="en-US" altLang="zh-CN"/>
              <a:t>1</a:t>
            </a:r>
            <a:r>
              <a:rPr lang="zh-CN" altLang="en-US"/>
              <a:t>）监视</a:t>
            </a:r>
            <a:r>
              <a:rPr lang="en-US" altLang="zh-CN"/>
              <a:t>——</a:t>
            </a:r>
            <a:r>
              <a:rPr lang="zh-CN" altLang="en-US"/>
              <a:t>了解设备状态。给你一批工人，不知道他们在不在工厂</a:t>
            </a:r>
            <a:endParaRPr lang="en-US" altLang="zh-CN"/>
          </a:p>
          <a:p>
            <a:r>
              <a:rPr lang="en-US" altLang="zh-CN"/>
              <a:t>2</a:t>
            </a:r>
            <a:r>
              <a:rPr lang="zh-CN" altLang="en-US"/>
              <a:t>）分配使用，“产权问题”。给你一批工人，很多经理一起使用</a:t>
            </a:r>
            <a:endParaRPr lang="en-US" altLang="zh-CN"/>
          </a:p>
          <a:p>
            <a:r>
              <a:rPr lang="en-US" altLang="zh-CN"/>
              <a:t>3</a:t>
            </a:r>
            <a:r>
              <a:rPr lang="zh-CN" altLang="en-US"/>
              <a:t>）使用方法。一批工人，说不通语言，用不同手机、电话</a:t>
            </a:r>
            <a:endParaRPr lang="en-US" altLang="zh-CN"/>
          </a:p>
          <a:p>
            <a:r>
              <a:rPr lang="en-US" altLang="zh-CN"/>
              <a:t>4</a:t>
            </a:r>
            <a:r>
              <a:rPr lang="zh-CN" altLang="en-US"/>
              <a:t>）速度。复印的工人要经理一张一张纸提交</a:t>
            </a:r>
            <a:endParaRPr lang="en-US" altLang="zh-CN"/>
          </a:p>
        </p:txBody>
      </p:sp>
      <p:sp>
        <p:nvSpPr>
          <p:cNvPr id="12292" name="灯片编号占位符 3">
            <a:extLst>
              <a:ext uri="{FF2B5EF4-FFF2-40B4-BE49-F238E27FC236}">
                <a16:creationId xmlns:a16="http://schemas.microsoft.com/office/drawing/2014/main" id="{9A8F371B-3F67-5DA6-3529-FC765E1E87B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56B980C-8CA7-7640-9DF3-D4B9B9AB7B3C}" type="slidenum">
              <a:rPr lang="zh-CN" altLang="en-US"/>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EDA67EE0-C9D3-6333-DB18-8031BB9B2C1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备注占位符 2">
            <a:extLst>
              <a:ext uri="{FF2B5EF4-FFF2-40B4-BE49-F238E27FC236}">
                <a16:creationId xmlns:a16="http://schemas.microsoft.com/office/drawing/2014/main" id="{E3EEDDED-25A6-24DF-C62E-6EB95016670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580" name="灯片编号占位符 3">
            <a:extLst>
              <a:ext uri="{FF2B5EF4-FFF2-40B4-BE49-F238E27FC236}">
                <a16:creationId xmlns:a16="http://schemas.microsoft.com/office/drawing/2014/main" id="{61CEBBD6-9E81-ACEA-F00F-6859C564BA8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CC6B7C9A-85B3-4F4B-BE30-7615040DD1CC}" type="slidenum">
              <a:rPr lang="zh-CN" altLang="en-US">
                <a:latin typeface="Arial" panose="020B0604020202020204" pitchFamily="34" charset="0"/>
              </a:rPr>
              <a:pPr>
                <a:spcBef>
                  <a:spcPct val="0"/>
                </a:spcBef>
              </a:pPr>
              <a:t>15</a:t>
            </a:fld>
            <a:endParaRPr lang="zh-CN"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a:extLst>
              <a:ext uri="{FF2B5EF4-FFF2-40B4-BE49-F238E27FC236}">
                <a16:creationId xmlns:a16="http://schemas.microsoft.com/office/drawing/2014/main" id="{E2A46A54-BE2D-73B3-969E-6093558A64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a:extLst>
              <a:ext uri="{FF2B5EF4-FFF2-40B4-BE49-F238E27FC236}">
                <a16:creationId xmlns:a16="http://schemas.microsoft.com/office/drawing/2014/main" id="{8D257A82-2C7A-DD5E-AB65-9F76BD6EDFF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从前面看来，软件就需要去读些“控制其中的寄存器”完成操作就好了。</a:t>
            </a:r>
            <a:endParaRPr lang="en-US" altLang="zh-CN"/>
          </a:p>
          <a:p>
            <a:r>
              <a:rPr lang="zh-CN" altLang="en-US"/>
              <a:t>但实际上还涉及效率问题</a:t>
            </a:r>
            <a:r>
              <a:rPr lang="en-US" altLang="zh-CN"/>
              <a:t>——IO</a:t>
            </a:r>
            <a:r>
              <a:rPr lang="zh-CN" altLang="en-US"/>
              <a:t>控制方式。</a:t>
            </a:r>
          </a:p>
        </p:txBody>
      </p:sp>
      <p:sp>
        <p:nvSpPr>
          <p:cNvPr id="26628" name="灯片编号占位符 3">
            <a:extLst>
              <a:ext uri="{FF2B5EF4-FFF2-40B4-BE49-F238E27FC236}">
                <a16:creationId xmlns:a16="http://schemas.microsoft.com/office/drawing/2014/main" id="{2BEC0E1C-2D9A-E5DA-1827-6566106F3E0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09DD026-FCDE-7049-86F0-D319DE5F04F3}" type="slidenum">
              <a:rPr lang="zh-CN" altLang="en-US"/>
              <a:pPr/>
              <a:t>16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336E0608-A6CF-D069-D329-C14B6013CE3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a:extLst>
              <a:ext uri="{FF2B5EF4-FFF2-40B4-BE49-F238E27FC236}">
                <a16:creationId xmlns:a16="http://schemas.microsoft.com/office/drawing/2014/main" id="{41354DBA-A271-5D10-7BC7-3B9220A1F3B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驱动程序会向</a:t>
            </a:r>
            <a:r>
              <a:rPr lang="en-US" altLang="zh-CN"/>
              <a:t>OS</a:t>
            </a:r>
            <a:r>
              <a:rPr lang="zh-CN" altLang="en-US"/>
              <a:t>注册一个中断服务程序，</a:t>
            </a:r>
            <a:r>
              <a:rPr lang="en-US" altLang="zh-CN"/>
              <a:t>OS</a:t>
            </a:r>
            <a:r>
              <a:rPr lang="zh-CN" altLang="en-US"/>
              <a:t>要提供中断管理代码、注册代码</a:t>
            </a:r>
            <a:endParaRPr lang="en-US" altLang="zh-CN"/>
          </a:p>
          <a:p>
            <a:r>
              <a:rPr lang="zh-CN" altLang="en-US"/>
              <a:t>应用程序发出</a:t>
            </a:r>
            <a:r>
              <a:rPr lang="en-US" altLang="zh-CN"/>
              <a:t>IO</a:t>
            </a:r>
            <a:r>
              <a:rPr lang="zh-CN" altLang="en-US"/>
              <a:t>后，驱动程序（内核态代码）会将进程阻塞</a:t>
            </a:r>
          </a:p>
        </p:txBody>
      </p:sp>
      <p:sp>
        <p:nvSpPr>
          <p:cNvPr id="28676" name="灯片编号占位符 3">
            <a:extLst>
              <a:ext uri="{FF2B5EF4-FFF2-40B4-BE49-F238E27FC236}">
                <a16:creationId xmlns:a16="http://schemas.microsoft.com/office/drawing/2014/main" id="{CA711662-0D34-E8F4-8D9C-141A8DF11FF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093D6FE-6B20-814D-BA50-1253226382A6}" type="slidenum">
              <a:rPr lang="zh-CN" altLang="en-US"/>
              <a:pPr/>
              <a:t>17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128F152C-89F9-6DEB-F625-1DE13F8C8D4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a:extLst>
              <a:ext uri="{FF2B5EF4-FFF2-40B4-BE49-F238E27FC236}">
                <a16:creationId xmlns:a16="http://schemas.microsoft.com/office/drawing/2014/main" id="{A99835BD-61E7-6591-E5B0-1022342A3FE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数据传送方式也不要</a:t>
            </a:r>
            <a:r>
              <a:rPr lang="en-US" altLang="zh-CN"/>
              <a:t>CPU</a:t>
            </a:r>
            <a:r>
              <a:rPr lang="zh-CN" altLang="en-US"/>
              <a:t>参与，以提高</a:t>
            </a:r>
            <a:r>
              <a:rPr lang="en-US" altLang="zh-CN"/>
              <a:t>CPU</a:t>
            </a:r>
            <a:r>
              <a:rPr lang="zh-CN" altLang="en-US"/>
              <a:t>有效利用</a:t>
            </a:r>
            <a:endParaRPr lang="en-US" altLang="zh-CN"/>
          </a:p>
          <a:p>
            <a:r>
              <a:rPr lang="zh-CN" altLang="en-US"/>
              <a:t>发出</a:t>
            </a:r>
            <a:r>
              <a:rPr lang="en-US" altLang="zh-CN"/>
              <a:t>IO</a:t>
            </a:r>
            <a:r>
              <a:rPr lang="zh-CN" altLang="en-US"/>
              <a:t>后，阻塞，中段到达后，发</a:t>
            </a:r>
            <a:r>
              <a:rPr lang="en-US" altLang="zh-CN"/>
              <a:t>DMA</a:t>
            </a:r>
            <a:r>
              <a:rPr lang="zh-CN" altLang="en-US"/>
              <a:t>命令，等待下一个中断到达？？</a:t>
            </a:r>
          </a:p>
        </p:txBody>
      </p:sp>
      <p:sp>
        <p:nvSpPr>
          <p:cNvPr id="30724" name="灯片编号占位符 3">
            <a:extLst>
              <a:ext uri="{FF2B5EF4-FFF2-40B4-BE49-F238E27FC236}">
                <a16:creationId xmlns:a16="http://schemas.microsoft.com/office/drawing/2014/main" id="{EFAFF563-9F3D-1749-9B12-6BDC18C3D13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456C5D2-6187-1D41-A960-847F9A81516F}" type="slidenum">
              <a:rPr lang="zh-CN" altLang="en-US"/>
              <a:pPr/>
              <a:t>18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FABB4DAA-CD25-BDC0-0122-DE7B453382F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a:extLst>
              <a:ext uri="{FF2B5EF4-FFF2-40B4-BE49-F238E27FC236}">
                <a16:creationId xmlns:a16="http://schemas.microsoft.com/office/drawing/2014/main" id="{4C1FDEC6-E287-778D-0933-42577FB0DE7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缓冲方式涉及到周转</a:t>
            </a:r>
          </a:p>
        </p:txBody>
      </p:sp>
      <p:sp>
        <p:nvSpPr>
          <p:cNvPr id="34820" name="灯片编号占位符 3">
            <a:extLst>
              <a:ext uri="{FF2B5EF4-FFF2-40B4-BE49-F238E27FC236}">
                <a16:creationId xmlns:a16="http://schemas.microsoft.com/office/drawing/2014/main" id="{28D6825B-9F5F-A67F-8D1C-36D42229970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972B100-D43B-774F-ACB4-32BAB6223161}" type="slidenum">
              <a:rPr lang="zh-CN" altLang="en-US"/>
              <a:pPr/>
              <a:t>21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2D0C507E-B0A4-E2B8-88E6-5F25E537736C}"/>
              </a:ext>
            </a:extLst>
          </p:cNvPr>
          <p:cNvSpPr>
            <a:spLocks noGrp="1"/>
          </p:cNvSpPr>
          <p:nvPr>
            <p:ph type="dt" sz="half" idx="10"/>
          </p:nvPr>
        </p:nvSpPr>
        <p:spPr/>
        <p:txBody>
          <a:bodyPr/>
          <a:lstStyle>
            <a:lvl1pPr>
              <a:defRPr/>
            </a:lvl1pPr>
          </a:lstStyle>
          <a:p>
            <a:pPr>
              <a:defRPr/>
            </a:pPr>
            <a:fld id="{B51957C4-D542-2249-8A9D-4EC209429F9E}" type="datetimeFigureOut">
              <a:rPr lang="zh-CN" altLang="en-US"/>
              <a:pPr>
                <a:defRPr/>
              </a:pPr>
              <a:t>2022/6/26</a:t>
            </a:fld>
            <a:endParaRPr lang="zh-CN" altLang="en-US"/>
          </a:p>
        </p:txBody>
      </p:sp>
      <p:sp>
        <p:nvSpPr>
          <p:cNvPr id="5" name="页脚占位符 4">
            <a:extLst>
              <a:ext uri="{FF2B5EF4-FFF2-40B4-BE49-F238E27FC236}">
                <a16:creationId xmlns:a16="http://schemas.microsoft.com/office/drawing/2014/main" id="{412EC14F-83AB-BF97-0E9C-6445FC9CD669}"/>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946DBCC-3442-41C0-C053-73ADB2F5B10B}"/>
              </a:ext>
            </a:extLst>
          </p:cNvPr>
          <p:cNvSpPr>
            <a:spLocks noGrp="1"/>
          </p:cNvSpPr>
          <p:nvPr>
            <p:ph type="sldNum" sz="quarter" idx="12"/>
          </p:nvPr>
        </p:nvSpPr>
        <p:spPr/>
        <p:txBody>
          <a:bodyPr/>
          <a:lstStyle>
            <a:lvl1pPr>
              <a:defRPr/>
            </a:lvl1pPr>
          </a:lstStyle>
          <a:p>
            <a:r>
              <a:rPr lang="en-US" altLang="zh-CN"/>
              <a:t>Parallel Programming with  Intel Parallel Studio XE </a:t>
            </a:r>
            <a:fld id="{0349B92B-6728-2D4C-8966-55586AD094B7}" type="slidenum">
              <a:rPr lang="zh-CN" altLang="en-US"/>
              <a:pPr/>
              <a:t>‹#›</a:t>
            </a:fld>
            <a:endParaRPr lang="zh-CN" altLang="en-US"/>
          </a:p>
        </p:txBody>
      </p:sp>
    </p:spTree>
    <p:extLst>
      <p:ext uri="{BB962C8B-B14F-4D97-AF65-F5344CB8AC3E}">
        <p14:creationId xmlns:p14="http://schemas.microsoft.com/office/powerpoint/2010/main" val="1862760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219F555-68CE-07FA-62BF-FB3BB5DED967}"/>
              </a:ext>
            </a:extLst>
          </p:cNvPr>
          <p:cNvSpPr>
            <a:spLocks noGrp="1"/>
          </p:cNvSpPr>
          <p:nvPr>
            <p:ph type="dt" sz="half" idx="10"/>
          </p:nvPr>
        </p:nvSpPr>
        <p:spPr/>
        <p:txBody>
          <a:bodyPr/>
          <a:lstStyle>
            <a:lvl1pPr>
              <a:defRPr/>
            </a:lvl1pPr>
          </a:lstStyle>
          <a:p>
            <a:pPr>
              <a:defRPr/>
            </a:pPr>
            <a:fld id="{E0D19F90-B06A-F446-B5A8-B42C274DC7F0}" type="datetimeFigureOut">
              <a:rPr lang="zh-CN" altLang="en-US"/>
              <a:pPr>
                <a:defRPr/>
              </a:pPr>
              <a:t>2022/6/26</a:t>
            </a:fld>
            <a:endParaRPr lang="zh-CN" altLang="en-US"/>
          </a:p>
        </p:txBody>
      </p:sp>
      <p:sp>
        <p:nvSpPr>
          <p:cNvPr id="5" name="页脚占位符 4">
            <a:extLst>
              <a:ext uri="{FF2B5EF4-FFF2-40B4-BE49-F238E27FC236}">
                <a16:creationId xmlns:a16="http://schemas.microsoft.com/office/drawing/2014/main" id="{9FD91383-6CEF-7187-B5E9-6DFE07BCBC3C}"/>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F667A62-3EE4-2252-EF2B-1D5AB62A3C69}"/>
              </a:ext>
            </a:extLst>
          </p:cNvPr>
          <p:cNvSpPr>
            <a:spLocks noGrp="1"/>
          </p:cNvSpPr>
          <p:nvPr>
            <p:ph type="sldNum" sz="quarter" idx="12"/>
          </p:nvPr>
        </p:nvSpPr>
        <p:spPr/>
        <p:txBody>
          <a:bodyPr/>
          <a:lstStyle>
            <a:lvl1pPr>
              <a:defRPr/>
            </a:lvl1pPr>
          </a:lstStyle>
          <a:p>
            <a:fld id="{8D52675B-CD4C-D54D-8C31-ED356696372D}" type="slidenum">
              <a:rPr lang="zh-CN" altLang="en-US"/>
              <a:pPr/>
              <a:t>‹#›</a:t>
            </a:fld>
            <a:endParaRPr lang="zh-CN" altLang="en-US"/>
          </a:p>
        </p:txBody>
      </p:sp>
    </p:spTree>
    <p:extLst>
      <p:ext uri="{BB962C8B-B14F-4D97-AF65-F5344CB8AC3E}">
        <p14:creationId xmlns:p14="http://schemas.microsoft.com/office/powerpoint/2010/main" val="3658302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33C8BBD-8FA1-BC47-C601-F00A4B7EDA78}"/>
              </a:ext>
            </a:extLst>
          </p:cNvPr>
          <p:cNvSpPr>
            <a:spLocks noGrp="1"/>
          </p:cNvSpPr>
          <p:nvPr>
            <p:ph type="dt" sz="half" idx="10"/>
          </p:nvPr>
        </p:nvSpPr>
        <p:spPr/>
        <p:txBody>
          <a:bodyPr/>
          <a:lstStyle>
            <a:lvl1pPr>
              <a:defRPr/>
            </a:lvl1pPr>
          </a:lstStyle>
          <a:p>
            <a:pPr>
              <a:defRPr/>
            </a:pPr>
            <a:fld id="{59CA083A-615B-5342-90B2-C377DB9336C4}" type="datetimeFigureOut">
              <a:rPr lang="zh-CN" altLang="en-US"/>
              <a:pPr>
                <a:defRPr/>
              </a:pPr>
              <a:t>2022/6/26</a:t>
            </a:fld>
            <a:endParaRPr lang="zh-CN" altLang="en-US"/>
          </a:p>
        </p:txBody>
      </p:sp>
      <p:sp>
        <p:nvSpPr>
          <p:cNvPr id="5" name="页脚占位符 4">
            <a:extLst>
              <a:ext uri="{FF2B5EF4-FFF2-40B4-BE49-F238E27FC236}">
                <a16:creationId xmlns:a16="http://schemas.microsoft.com/office/drawing/2014/main" id="{04528E16-D710-C47A-A938-D5CAFA9BC452}"/>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3D09FC1-CF1B-BB95-3C34-C200AA765F39}"/>
              </a:ext>
            </a:extLst>
          </p:cNvPr>
          <p:cNvSpPr>
            <a:spLocks noGrp="1"/>
          </p:cNvSpPr>
          <p:nvPr>
            <p:ph type="sldNum" sz="quarter" idx="12"/>
          </p:nvPr>
        </p:nvSpPr>
        <p:spPr/>
        <p:txBody>
          <a:bodyPr/>
          <a:lstStyle>
            <a:lvl1pPr>
              <a:defRPr/>
            </a:lvl1pPr>
          </a:lstStyle>
          <a:p>
            <a:fld id="{D0F28B94-B005-D445-BDFB-F863E3F74B59}" type="slidenum">
              <a:rPr lang="zh-CN" altLang="en-US"/>
              <a:pPr/>
              <a:t>‹#›</a:t>
            </a:fld>
            <a:endParaRPr lang="zh-CN" altLang="en-US"/>
          </a:p>
        </p:txBody>
      </p:sp>
    </p:spTree>
    <p:extLst>
      <p:ext uri="{BB962C8B-B14F-4D97-AF65-F5344CB8AC3E}">
        <p14:creationId xmlns:p14="http://schemas.microsoft.com/office/powerpoint/2010/main" val="3817279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0F021D3-B819-A252-E4C2-F987B5916E5B}"/>
              </a:ext>
            </a:extLst>
          </p:cNvPr>
          <p:cNvSpPr>
            <a:spLocks noGrp="1"/>
          </p:cNvSpPr>
          <p:nvPr>
            <p:ph type="dt" sz="half" idx="10"/>
          </p:nvPr>
        </p:nvSpPr>
        <p:spPr/>
        <p:txBody>
          <a:bodyPr/>
          <a:lstStyle>
            <a:lvl1pPr>
              <a:defRPr/>
            </a:lvl1pPr>
          </a:lstStyle>
          <a:p>
            <a:pPr>
              <a:defRPr/>
            </a:pPr>
            <a:fld id="{CF18DCD7-60EC-CD46-9D5E-8DC004159256}" type="datetimeFigureOut">
              <a:rPr lang="zh-CN" altLang="en-US"/>
              <a:pPr>
                <a:defRPr/>
              </a:pPr>
              <a:t>2022/6/26</a:t>
            </a:fld>
            <a:endParaRPr lang="zh-CN" altLang="en-US"/>
          </a:p>
        </p:txBody>
      </p:sp>
      <p:sp>
        <p:nvSpPr>
          <p:cNvPr id="5" name="页脚占位符 4">
            <a:extLst>
              <a:ext uri="{FF2B5EF4-FFF2-40B4-BE49-F238E27FC236}">
                <a16:creationId xmlns:a16="http://schemas.microsoft.com/office/drawing/2014/main" id="{707AA36B-FD5D-FFED-614D-E6FD6B468A72}"/>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1FB29268-36C7-D5C6-E216-BE99F1CA9549}"/>
              </a:ext>
            </a:extLst>
          </p:cNvPr>
          <p:cNvSpPr>
            <a:spLocks noGrp="1"/>
          </p:cNvSpPr>
          <p:nvPr>
            <p:ph type="sldNum" sz="quarter" idx="12"/>
          </p:nvPr>
        </p:nvSpPr>
        <p:spPr/>
        <p:txBody>
          <a:bodyPr/>
          <a:lstStyle>
            <a:lvl1pPr>
              <a:defRPr/>
            </a:lvl1pPr>
          </a:lstStyle>
          <a:p>
            <a:fld id="{6F0970EA-56F4-E54D-8C66-D422F4C37329}" type="slidenum">
              <a:rPr lang="zh-CN" altLang="en-US"/>
              <a:pPr/>
              <a:t>‹#›</a:t>
            </a:fld>
            <a:endParaRPr lang="zh-CN" altLang="en-US"/>
          </a:p>
        </p:txBody>
      </p:sp>
    </p:spTree>
    <p:extLst>
      <p:ext uri="{BB962C8B-B14F-4D97-AF65-F5344CB8AC3E}">
        <p14:creationId xmlns:p14="http://schemas.microsoft.com/office/powerpoint/2010/main" val="2373521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6D8E9B0-9F41-0DD8-E869-E75746F59B60}"/>
              </a:ext>
            </a:extLst>
          </p:cNvPr>
          <p:cNvSpPr>
            <a:spLocks noGrp="1"/>
          </p:cNvSpPr>
          <p:nvPr>
            <p:ph type="dt" sz="half" idx="10"/>
          </p:nvPr>
        </p:nvSpPr>
        <p:spPr/>
        <p:txBody>
          <a:bodyPr/>
          <a:lstStyle>
            <a:lvl1pPr>
              <a:defRPr/>
            </a:lvl1pPr>
          </a:lstStyle>
          <a:p>
            <a:pPr>
              <a:defRPr/>
            </a:pPr>
            <a:fld id="{E47F0A4E-562C-5549-8EC4-E4D0FDC36563}" type="datetimeFigureOut">
              <a:rPr lang="zh-CN" altLang="en-US"/>
              <a:pPr>
                <a:defRPr/>
              </a:pPr>
              <a:t>2022/6/26</a:t>
            </a:fld>
            <a:endParaRPr lang="zh-CN" altLang="en-US"/>
          </a:p>
        </p:txBody>
      </p:sp>
      <p:sp>
        <p:nvSpPr>
          <p:cNvPr id="5" name="页脚占位符 4">
            <a:extLst>
              <a:ext uri="{FF2B5EF4-FFF2-40B4-BE49-F238E27FC236}">
                <a16:creationId xmlns:a16="http://schemas.microsoft.com/office/drawing/2014/main" id="{68D93465-05A4-21DE-9369-1A8A8F5D1CAF}"/>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8BB1F6F-DC04-7003-A3D5-F01EF26C768A}"/>
              </a:ext>
            </a:extLst>
          </p:cNvPr>
          <p:cNvSpPr>
            <a:spLocks noGrp="1"/>
          </p:cNvSpPr>
          <p:nvPr>
            <p:ph type="sldNum" sz="quarter" idx="12"/>
          </p:nvPr>
        </p:nvSpPr>
        <p:spPr/>
        <p:txBody>
          <a:bodyPr/>
          <a:lstStyle>
            <a:lvl1pPr>
              <a:defRPr/>
            </a:lvl1pPr>
          </a:lstStyle>
          <a:p>
            <a:fld id="{E842D725-EC23-1A4C-B609-0D7A4CA29245}" type="slidenum">
              <a:rPr lang="zh-CN" altLang="en-US"/>
              <a:pPr/>
              <a:t>‹#›</a:t>
            </a:fld>
            <a:endParaRPr lang="zh-CN" altLang="en-US"/>
          </a:p>
        </p:txBody>
      </p:sp>
    </p:spTree>
    <p:extLst>
      <p:ext uri="{BB962C8B-B14F-4D97-AF65-F5344CB8AC3E}">
        <p14:creationId xmlns:p14="http://schemas.microsoft.com/office/powerpoint/2010/main" val="660818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BECD0AB6-515C-CE94-6C9B-CA87D994B99F}"/>
              </a:ext>
            </a:extLst>
          </p:cNvPr>
          <p:cNvSpPr>
            <a:spLocks noGrp="1"/>
          </p:cNvSpPr>
          <p:nvPr>
            <p:ph type="dt" sz="half" idx="10"/>
          </p:nvPr>
        </p:nvSpPr>
        <p:spPr/>
        <p:txBody>
          <a:bodyPr/>
          <a:lstStyle>
            <a:lvl1pPr>
              <a:defRPr/>
            </a:lvl1pPr>
          </a:lstStyle>
          <a:p>
            <a:pPr>
              <a:defRPr/>
            </a:pPr>
            <a:fld id="{25D7AD00-F558-B34D-BCFA-E58B589F26C2}" type="datetimeFigureOut">
              <a:rPr lang="zh-CN" altLang="en-US"/>
              <a:pPr>
                <a:defRPr/>
              </a:pPr>
              <a:t>2022/6/26</a:t>
            </a:fld>
            <a:endParaRPr lang="zh-CN" altLang="en-US"/>
          </a:p>
        </p:txBody>
      </p:sp>
      <p:sp>
        <p:nvSpPr>
          <p:cNvPr id="6" name="页脚占位符 4">
            <a:extLst>
              <a:ext uri="{FF2B5EF4-FFF2-40B4-BE49-F238E27FC236}">
                <a16:creationId xmlns:a16="http://schemas.microsoft.com/office/drawing/2014/main" id="{84E16492-EC05-0490-9078-3E1162655461}"/>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0749EBD6-8E2F-1E67-F892-120712B9287C}"/>
              </a:ext>
            </a:extLst>
          </p:cNvPr>
          <p:cNvSpPr>
            <a:spLocks noGrp="1"/>
          </p:cNvSpPr>
          <p:nvPr>
            <p:ph type="sldNum" sz="quarter" idx="12"/>
          </p:nvPr>
        </p:nvSpPr>
        <p:spPr/>
        <p:txBody>
          <a:bodyPr/>
          <a:lstStyle>
            <a:lvl1pPr>
              <a:defRPr/>
            </a:lvl1pPr>
          </a:lstStyle>
          <a:p>
            <a:fld id="{3CC15682-5D3C-6C48-8049-32935B81DEBB}" type="slidenum">
              <a:rPr lang="zh-CN" altLang="en-US"/>
              <a:pPr/>
              <a:t>‹#›</a:t>
            </a:fld>
            <a:endParaRPr lang="zh-CN" altLang="en-US"/>
          </a:p>
        </p:txBody>
      </p:sp>
    </p:spTree>
    <p:extLst>
      <p:ext uri="{BB962C8B-B14F-4D97-AF65-F5344CB8AC3E}">
        <p14:creationId xmlns:p14="http://schemas.microsoft.com/office/powerpoint/2010/main" val="980189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852DCB4D-F893-587F-B61D-FDA6F35B74E9}"/>
              </a:ext>
            </a:extLst>
          </p:cNvPr>
          <p:cNvSpPr>
            <a:spLocks noGrp="1"/>
          </p:cNvSpPr>
          <p:nvPr>
            <p:ph type="dt" sz="half" idx="10"/>
          </p:nvPr>
        </p:nvSpPr>
        <p:spPr/>
        <p:txBody>
          <a:bodyPr/>
          <a:lstStyle>
            <a:lvl1pPr>
              <a:defRPr/>
            </a:lvl1pPr>
          </a:lstStyle>
          <a:p>
            <a:pPr>
              <a:defRPr/>
            </a:pPr>
            <a:fld id="{193906FD-801F-DE4F-AE0D-04AF776AC762}" type="datetimeFigureOut">
              <a:rPr lang="zh-CN" altLang="en-US"/>
              <a:pPr>
                <a:defRPr/>
              </a:pPr>
              <a:t>2022/6/26</a:t>
            </a:fld>
            <a:endParaRPr lang="zh-CN" altLang="en-US"/>
          </a:p>
        </p:txBody>
      </p:sp>
      <p:sp>
        <p:nvSpPr>
          <p:cNvPr id="8" name="页脚占位符 4">
            <a:extLst>
              <a:ext uri="{FF2B5EF4-FFF2-40B4-BE49-F238E27FC236}">
                <a16:creationId xmlns:a16="http://schemas.microsoft.com/office/drawing/2014/main" id="{26D0FC63-50E7-46B7-0B09-45E05D53951F}"/>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696EB2D7-1673-D72B-1E90-C9E3BAA460D4}"/>
              </a:ext>
            </a:extLst>
          </p:cNvPr>
          <p:cNvSpPr>
            <a:spLocks noGrp="1"/>
          </p:cNvSpPr>
          <p:nvPr>
            <p:ph type="sldNum" sz="quarter" idx="12"/>
          </p:nvPr>
        </p:nvSpPr>
        <p:spPr/>
        <p:txBody>
          <a:bodyPr/>
          <a:lstStyle>
            <a:lvl1pPr>
              <a:defRPr/>
            </a:lvl1pPr>
          </a:lstStyle>
          <a:p>
            <a:fld id="{E57EE4A9-816B-DD45-B105-44C0A176EC51}" type="slidenum">
              <a:rPr lang="zh-CN" altLang="en-US"/>
              <a:pPr/>
              <a:t>‹#›</a:t>
            </a:fld>
            <a:endParaRPr lang="zh-CN" altLang="en-US"/>
          </a:p>
        </p:txBody>
      </p:sp>
    </p:spTree>
    <p:extLst>
      <p:ext uri="{BB962C8B-B14F-4D97-AF65-F5344CB8AC3E}">
        <p14:creationId xmlns:p14="http://schemas.microsoft.com/office/powerpoint/2010/main" val="2968120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79F369C9-A03F-BB50-7890-DF009B778317}"/>
              </a:ext>
            </a:extLst>
          </p:cNvPr>
          <p:cNvSpPr>
            <a:spLocks noGrp="1"/>
          </p:cNvSpPr>
          <p:nvPr>
            <p:ph type="dt" sz="half" idx="10"/>
          </p:nvPr>
        </p:nvSpPr>
        <p:spPr/>
        <p:txBody>
          <a:bodyPr/>
          <a:lstStyle>
            <a:lvl1pPr>
              <a:defRPr/>
            </a:lvl1pPr>
          </a:lstStyle>
          <a:p>
            <a:pPr>
              <a:defRPr/>
            </a:pPr>
            <a:fld id="{161BC978-143A-7E47-99A5-C569D6F7614D}" type="datetimeFigureOut">
              <a:rPr lang="zh-CN" altLang="en-US"/>
              <a:pPr>
                <a:defRPr/>
              </a:pPr>
              <a:t>2022/6/26</a:t>
            </a:fld>
            <a:endParaRPr lang="zh-CN" altLang="en-US"/>
          </a:p>
        </p:txBody>
      </p:sp>
      <p:sp>
        <p:nvSpPr>
          <p:cNvPr id="4" name="页脚占位符 4">
            <a:extLst>
              <a:ext uri="{FF2B5EF4-FFF2-40B4-BE49-F238E27FC236}">
                <a16:creationId xmlns:a16="http://schemas.microsoft.com/office/drawing/2014/main" id="{6D0CC397-5CC1-A43B-20CE-5726EBC07D7D}"/>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A346EA5D-6076-8B63-E91A-8329976E30FF}"/>
              </a:ext>
            </a:extLst>
          </p:cNvPr>
          <p:cNvSpPr>
            <a:spLocks noGrp="1"/>
          </p:cNvSpPr>
          <p:nvPr>
            <p:ph type="sldNum" sz="quarter" idx="12"/>
          </p:nvPr>
        </p:nvSpPr>
        <p:spPr/>
        <p:txBody>
          <a:bodyPr/>
          <a:lstStyle>
            <a:lvl1pPr>
              <a:defRPr/>
            </a:lvl1pPr>
          </a:lstStyle>
          <a:p>
            <a:fld id="{539ABC6F-77C9-DB41-8E47-FA8D21B5EA37}" type="slidenum">
              <a:rPr lang="zh-CN" altLang="en-US"/>
              <a:pPr/>
              <a:t>‹#›</a:t>
            </a:fld>
            <a:endParaRPr lang="zh-CN" altLang="en-US"/>
          </a:p>
        </p:txBody>
      </p:sp>
    </p:spTree>
    <p:extLst>
      <p:ext uri="{BB962C8B-B14F-4D97-AF65-F5344CB8AC3E}">
        <p14:creationId xmlns:p14="http://schemas.microsoft.com/office/powerpoint/2010/main" val="2010627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A5873B18-3CA5-6417-4D53-FB568CF5738A}"/>
              </a:ext>
            </a:extLst>
          </p:cNvPr>
          <p:cNvSpPr>
            <a:spLocks noGrp="1"/>
          </p:cNvSpPr>
          <p:nvPr>
            <p:ph type="dt" sz="half" idx="10"/>
          </p:nvPr>
        </p:nvSpPr>
        <p:spPr/>
        <p:txBody>
          <a:bodyPr/>
          <a:lstStyle>
            <a:lvl1pPr>
              <a:defRPr/>
            </a:lvl1pPr>
          </a:lstStyle>
          <a:p>
            <a:pPr>
              <a:defRPr/>
            </a:pPr>
            <a:fld id="{891C327F-DD26-E642-AF38-DBF08A5A1207}" type="datetimeFigureOut">
              <a:rPr lang="zh-CN" altLang="en-US"/>
              <a:pPr>
                <a:defRPr/>
              </a:pPr>
              <a:t>2022/6/26</a:t>
            </a:fld>
            <a:endParaRPr lang="zh-CN" altLang="en-US"/>
          </a:p>
        </p:txBody>
      </p:sp>
      <p:sp>
        <p:nvSpPr>
          <p:cNvPr id="3" name="页脚占位符 4">
            <a:extLst>
              <a:ext uri="{FF2B5EF4-FFF2-40B4-BE49-F238E27FC236}">
                <a16:creationId xmlns:a16="http://schemas.microsoft.com/office/drawing/2014/main" id="{C1CA8487-5C1B-AA75-22EE-FA2538E6226B}"/>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8FDE3A31-C440-93CA-1CFB-0426CFCECBDB}"/>
              </a:ext>
            </a:extLst>
          </p:cNvPr>
          <p:cNvSpPr>
            <a:spLocks noGrp="1"/>
          </p:cNvSpPr>
          <p:nvPr>
            <p:ph type="sldNum" sz="quarter" idx="12"/>
          </p:nvPr>
        </p:nvSpPr>
        <p:spPr/>
        <p:txBody>
          <a:bodyPr/>
          <a:lstStyle>
            <a:lvl1pPr>
              <a:defRPr/>
            </a:lvl1pPr>
          </a:lstStyle>
          <a:p>
            <a:fld id="{C0D65E11-C60F-5744-B096-AFC3CB5DC902}" type="slidenum">
              <a:rPr lang="zh-CN" altLang="en-US"/>
              <a:pPr/>
              <a:t>‹#›</a:t>
            </a:fld>
            <a:endParaRPr lang="zh-CN" altLang="en-US"/>
          </a:p>
        </p:txBody>
      </p:sp>
    </p:spTree>
    <p:extLst>
      <p:ext uri="{BB962C8B-B14F-4D97-AF65-F5344CB8AC3E}">
        <p14:creationId xmlns:p14="http://schemas.microsoft.com/office/powerpoint/2010/main" val="3671094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3C725B51-D52A-B94D-2C73-8B12FF8AF7C4}"/>
              </a:ext>
            </a:extLst>
          </p:cNvPr>
          <p:cNvSpPr>
            <a:spLocks noGrp="1"/>
          </p:cNvSpPr>
          <p:nvPr>
            <p:ph type="dt" sz="half" idx="10"/>
          </p:nvPr>
        </p:nvSpPr>
        <p:spPr/>
        <p:txBody>
          <a:bodyPr/>
          <a:lstStyle>
            <a:lvl1pPr>
              <a:defRPr/>
            </a:lvl1pPr>
          </a:lstStyle>
          <a:p>
            <a:pPr>
              <a:defRPr/>
            </a:pPr>
            <a:fld id="{9AA5DA56-F3DB-C647-851B-49B2CC2A24C7}" type="datetimeFigureOut">
              <a:rPr lang="zh-CN" altLang="en-US"/>
              <a:pPr>
                <a:defRPr/>
              </a:pPr>
              <a:t>2022/6/26</a:t>
            </a:fld>
            <a:endParaRPr lang="zh-CN" altLang="en-US"/>
          </a:p>
        </p:txBody>
      </p:sp>
      <p:sp>
        <p:nvSpPr>
          <p:cNvPr id="6" name="页脚占位符 4">
            <a:extLst>
              <a:ext uri="{FF2B5EF4-FFF2-40B4-BE49-F238E27FC236}">
                <a16:creationId xmlns:a16="http://schemas.microsoft.com/office/drawing/2014/main" id="{137E8F06-5F80-1DC2-7911-2355354FFBEC}"/>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8BA9B215-0830-4EBC-26FE-D1574A17A6EC}"/>
              </a:ext>
            </a:extLst>
          </p:cNvPr>
          <p:cNvSpPr>
            <a:spLocks noGrp="1"/>
          </p:cNvSpPr>
          <p:nvPr>
            <p:ph type="sldNum" sz="quarter" idx="12"/>
          </p:nvPr>
        </p:nvSpPr>
        <p:spPr/>
        <p:txBody>
          <a:bodyPr/>
          <a:lstStyle>
            <a:lvl1pPr>
              <a:defRPr/>
            </a:lvl1pPr>
          </a:lstStyle>
          <a:p>
            <a:fld id="{ADBF2171-E630-4D48-9B00-D583B1C22DF4}" type="slidenum">
              <a:rPr lang="zh-CN" altLang="en-US"/>
              <a:pPr/>
              <a:t>‹#›</a:t>
            </a:fld>
            <a:endParaRPr lang="zh-CN" altLang="en-US"/>
          </a:p>
        </p:txBody>
      </p:sp>
    </p:spTree>
    <p:extLst>
      <p:ext uri="{BB962C8B-B14F-4D97-AF65-F5344CB8AC3E}">
        <p14:creationId xmlns:p14="http://schemas.microsoft.com/office/powerpoint/2010/main" val="3083560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E60BCF42-E44C-E0EC-9894-CE6D9E31105D}"/>
              </a:ext>
            </a:extLst>
          </p:cNvPr>
          <p:cNvSpPr>
            <a:spLocks noGrp="1"/>
          </p:cNvSpPr>
          <p:nvPr>
            <p:ph type="dt" sz="half" idx="10"/>
          </p:nvPr>
        </p:nvSpPr>
        <p:spPr/>
        <p:txBody>
          <a:bodyPr/>
          <a:lstStyle>
            <a:lvl1pPr>
              <a:defRPr/>
            </a:lvl1pPr>
          </a:lstStyle>
          <a:p>
            <a:pPr>
              <a:defRPr/>
            </a:pPr>
            <a:fld id="{B6F3F590-DC0A-3540-9F67-C3E26CE45B63}" type="datetimeFigureOut">
              <a:rPr lang="zh-CN" altLang="en-US"/>
              <a:pPr>
                <a:defRPr/>
              </a:pPr>
              <a:t>2022/6/26</a:t>
            </a:fld>
            <a:endParaRPr lang="zh-CN" altLang="en-US"/>
          </a:p>
        </p:txBody>
      </p:sp>
      <p:sp>
        <p:nvSpPr>
          <p:cNvPr id="6" name="页脚占位符 4">
            <a:extLst>
              <a:ext uri="{FF2B5EF4-FFF2-40B4-BE49-F238E27FC236}">
                <a16:creationId xmlns:a16="http://schemas.microsoft.com/office/drawing/2014/main" id="{021E0C6F-B4DB-3190-AFD4-1B96880C8A9D}"/>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8485F603-0A7B-AA73-E540-38BC7A973CF5}"/>
              </a:ext>
            </a:extLst>
          </p:cNvPr>
          <p:cNvSpPr>
            <a:spLocks noGrp="1"/>
          </p:cNvSpPr>
          <p:nvPr>
            <p:ph type="sldNum" sz="quarter" idx="12"/>
          </p:nvPr>
        </p:nvSpPr>
        <p:spPr/>
        <p:txBody>
          <a:bodyPr/>
          <a:lstStyle>
            <a:lvl1pPr>
              <a:defRPr/>
            </a:lvl1pPr>
          </a:lstStyle>
          <a:p>
            <a:fld id="{5D871A9F-9EFC-174A-B2A5-9CC202549FA6}" type="slidenum">
              <a:rPr lang="zh-CN" altLang="en-US"/>
              <a:pPr/>
              <a:t>‹#›</a:t>
            </a:fld>
            <a:endParaRPr lang="zh-CN" altLang="en-US"/>
          </a:p>
        </p:txBody>
      </p:sp>
    </p:spTree>
    <p:extLst>
      <p:ext uri="{BB962C8B-B14F-4D97-AF65-F5344CB8AC3E}">
        <p14:creationId xmlns:p14="http://schemas.microsoft.com/office/powerpoint/2010/main" val="2336717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E62C23E1-271B-95FF-AC66-89DFC1E500E3}"/>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C7C861E9-E1AA-DBC1-B834-38BE82D6EF19}"/>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EC8AA8E-7792-478E-ADBF-186156542701}"/>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19266A3B-4A5A-F840-8F30-1B11C1D5455E}" type="datetimeFigureOut">
              <a:rPr lang="zh-CN" altLang="en-US"/>
              <a:pPr>
                <a:defRPr/>
              </a:pPr>
              <a:t>2022/6/26</a:t>
            </a:fld>
            <a:endParaRPr lang="zh-CN" altLang="en-US"/>
          </a:p>
        </p:txBody>
      </p:sp>
      <p:sp>
        <p:nvSpPr>
          <p:cNvPr id="5" name="页脚占位符 4">
            <a:extLst>
              <a:ext uri="{FF2B5EF4-FFF2-40B4-BE49-F238E27FC236}">
                <a16:creationId xmlns:a16="http://schemas.microsoft.com/office/drawing/2014/main" id="{B8D2DE74-FC92-4818-A74E-274C21473B09}"/>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81A618FF-070C-4E13-B6BE-99E488EC635F}"/>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B8DFC0E6-7CC6-3D46-B305-6CE8823E206A}" type="slidenum">
              <a:rPr lang="zh-CN" altLang="en-US"/>
              <a:pPr/>
              <a:t>‹#›</a:t>
            </a:fld>
            <a:endParaRPr lang="zh-CN" altLang="en-US"/>
          </a:p>
        </p:txBody>
      </p:sp>
      <p:pic>
        <p:nvPicPr>
          <p:cNvPr id="1031" name="图片 9" descr="ppt-nhpccsz-4.png">
            <a:extLst>
              <a:ext uri="{FF2B5EF4-FFF2-40B4-BE49-F238E27FC236}">
                <a16:creationId xmlns:a16="http://schemas.microsoft.com/office/drawing/2014/main" id="{3BF5B1C9-18EA-1F40-EE0F-418AA622E617}"/>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588" y="0"/>
            <a:ext cx="9140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7">
            <a:extLst>
              <a:ext uri="{FF2B5EF4-FFF2-40B4-BE49-F238E27FC236}">
                <a16:creationId xmlns:a16="http://schemas.microsoft.com/office/drawing/2014/main" id="{988AE599-AB86-4609-B429-D49D26611E71}"/>
              </a:ext>
            </a:extLst>
          </p:cNvPr>
          <p:cNvSpPr txBox="1">
            <a:spLocks noChangeArrowheads="1"/>
          </p:cNvSpPr>
          <p:nvPr userDrawn="1"/>
        </p:nvSpPr>
        <p:spPr bwMode="auto">
          <a:xfrm>
            <a:off x="395288" y="260350"/>
            <a:ext cx="374491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200"/>
              <a:t>Parallel Programming with  Intel Parallel Studio XE</a:t>
            </a:r>
            <a:endParaRPr lang="zh-CN" altLang="en-US" sz="1200"/>
          </a:p>
        </p:txBody>
      </p:sp>
    </p:spTree>
  </p:cSld>
  <p:clrMap bg1="lt1" tx1="dk1" bg2="lt2" tx2="dk2" accent1="accent1" accent2="accent2" accent3="accent3" accent4="accent4" accent5="accent5" accent6="accent6" hlink="hlink" folHlink="folHlink"/>
  <p:sldLayoutIdLst>
    <p:sldLayoutId id="2147484261" r:id="rId1"/>
    <p:sldLayoutId id="2147484251" r:id="rId2"/>
    <p:sldLayoutId id="2147484252" r:id="rId3"/>
    <p:sldLayoutId id="2147484253" r:id="rId4"/>
    <p:sldLayoutId id="2147484254" r:id="rId5"/>
    <p:sldLayoutId id="2147484255" r:id="rId6"/>
    <p:sldLayoutId id="2147484256" r:id="rId7"/>
    <p:sldLayoutId id="2147484257" r:id="rId8"/>
    <p:sldLayoutId id="2147484258" r:id="rId9"/>
    <p:sldLayoutId id="2147484259" r:id="rId10"/>
    <p:sldLayoutId id="2147484260"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67D61061-7F31-E2A8-E3D0-ED4FED16EE3B}"/>
              </a:ext>
            </a:extLst>
          </p:cNvPr>
          <p:cNvSpPr>
            <a:spLocks noGrp="1"/>
          </p:cNvSpPr>
          <p:nvPr>
            <p:ph type="ctrTitle"/>
          </p:nvPr>
        </p:nvSpPr>
        <p:spPr/>
        <p:txBody>
          <a:bodyPr/>
          <a:lstStyle/>
          <a:p>
            <a:pPr eaLnBrk="1" hangingPunct="1"/>
            <a:r>
              <a:rPr lang="en-US" altLang="zh-CN"/>
              <a:t>Chapter 5 </a:t>
            </a:r>
            <a:endParaRPr lang="zh-CN" altLang="en-US"/>
          </a:p>
        </p:txBody>
      </p:sp>
      <p:sp>
        <p:nvSpPr>
          <p:cNvPr id="3" name="副标题 2">
            <a:extLst>
              <a:ext uri="{FF2B5EF4-FFF2-40B4-BE49-F238E27FC236}">
                <a16:creationId xmlns:a16="http://schemas.microsoft.com/office/drawing/2014/main" id="{6977A341-AED5-4A3F-8FE1-8D114115B0AC}"/>
              </a:ext>
            </a:extLst>
          </p:cNvPr>
          <p:cNvSpPr>
            <a:spLocks noGrp="1"/>
          </p:cNvSpPr>
          <p:nvPr>
            <p:ph type="subTitle" idx="1"/>
          </p:nvPr>
        </p:nvSpPr>
        <p:spPr/>
        <p:txBody>
          <a:bodyPr>
            <a:normAutofit/>
          </a:bodyPr>
          <a:lstStyle/>
          <a:p>
            <a:pPr eaLnBrk="1" hangingPunct="1"/>
            <a:r>
              <a:rPr lang="zh-CN" altLang="en-US">
                <a:solidFill>
                  <a:srgbClr val="898989"/>
                </a:solidFill>
              </a:rPr>
              <a:t>设备管理</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9917BE8D-1CA9-1B75-4D24-7E273A2BE032}"/>
              </a:ext>
            </a:extLst>
          </p:cNvPr>
          <p:cNvSpPr>
            <a:spLocks noGrp="1"/>
          </p:cNvSpPr>
          <p:nvPr>
            <p:ph type="title"/>
          </p:nvPr>
        </p:nvSpPr>
        <p:spPr>
          <a:xfrm>
            <a:off x="381000" y="981075"/>
            <a:ext cx="5181600" cy="685800"/>
          </a:xfrm>
        </p:spPr>
        <p:txBody>
          <a:bodyPr/>
          <a:lstStyle/>
          <a:p>
            <a:pPr algn="l" eaLnBrk="1" hangingPunct="1"/>
            <a:r>
              <a:rPr lang="zh-CN" altLang="en-US" sz="3200">
                <a:latin typeface="黑体" panose="02010609060101010101" pitchFamily="49" charset="-122"/>
                <a:ea typeface="黑体" panose="02010609060101010101" pitchFamily="49" charset="-122"/>
              </a:rPr>
              <a:t>二、设备控制器</a:t>
            </a:r>
          </a:p>
        </p:txBody>
      </p:sp>
      <p:sp>
        <p:nvSpPr>
          <p:cNvPr id="18435" name="Text Box 3">
            <a:extLst>
              <a:ext uri="{FF2B5EF4-FFF2-40B4-BE49-F238E27FC236}">
                <a16:creationId xmlns:a16="http://schemas.microsoft.com/office/drawing/2014/main" id="{0B50CD09-6FA3-7EB2-5872-957B0F5E3B1E}"/>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9BDB3563-9DE5-BC40-9398-78016C831706}" type="slidenum">
              <a:rPr lang="zh-CN" altLang="en-US" sz="1800">
                <a:latin typeface="Arial" panose="020B0604020202020204" pitchFamily="34" charset="0"/>
              </a:rPr>
              <a:pPr algn="r" eaLnBrk="1" hangingPunct="1">
                <a:spcBef>
                  <a:spcPct val="50000"/>
                </a:spcBef>
                <a:buFontTx/>
                <a:buNone/>
              </a:pPr>
              <a:t>10</a:t>
            </a:fld>
            <a:endParaRPr lang="en-US" altLang="zh-CN" sz="1800">
              <a:latin typeface="Arial" panose="020B0604020202020204" pitchFamily="34" charset="0"/>
            </a:endParaRPr>
          </a:p>
        </p:txBody>
      </p:sp>
      <p:sp>
        <p:nvSpPr>
          <p:cNvPr id="148485" name="Rectangle 5">
            <a:extLst>
              <a:ext uri="{FF2B5EF4-FFF2-40B4-BE49-F238E27FC236}">
                <a16:creationId xmlns:a16="http://schemas.microsoft.com/office/drawing/2014/main" id="{DF16EBC6-5151-5193-92CA-B409B881CAC1}"/>
              </a:ext>
            </a:extLst>
          </p:cNvPr>
          <p:cNvSpPr>
            <a:spLocks noGrp="1"/>
          </p:cNvSpPr>
          <p:nvPr>
            <p:ph type="body" idx="1"/>
          </p:nvPr>
        </p:nvSpPr>
        <p:spPr>
          <a:xfrm>
            <a:off x="457200" y="1666875"/>
            <a:ext cx="8497888" cy="4191000"/>
          </a:xfrm>
        </p:spPr>
        <p:txBody>
          <a:bodyPr/>
          <a:lstStyle/>
          <a:p>
            <a:pPr eaLnBrk="1" hangingPunct="1">
              <a:spcBef>
                <a:spcPct val="70000"/>
              </a:spcBef>
            </a:pPr>
            <a:r>
              <a:rPr lang="en-US" altLang="zh-CN" b="1">
                <a:latin typeface="黑体" panose="02010609060101010101" pitchFamily="49" charset="-122"/>
                <a:ea typeface="黑体" panose="02010609060101010101" pitchFamily="49" charset="-122"/>
              </a:rPr>
              <a:t>CPU</a:t>
            </a:r>
            <a:r>
              <a:rPr lang="zh-CN" altLang="en-US" b="1">
                <a:latin typeface="黑体" panose="02010609060101010101" pitchFamily="49" charset="-122"/>
                <a:ea typeface="黑体" panose="02010609060101010101" pitchFamily="49" charset="-122"/>
              </a:rPr>
              <a:t>与</a:t>
            </a:r>
            <a:r>
              <a:rPr lang="en-US" altLang="zh-CN" b="1">
                <a:latin typeface="黑体" panose="02010609060101010101" pitchFamily="49" charset="-122"/>
                <a:ea typeface="黑体" panose="02010609060101010101" pitchFamily="49" charset="-122"/>
              </a:rPr>
              <a:t>I/O</a:t>
            </a:r>
            <a:r>
              <a:rPr lang="zh-CN" altLang="en-US" b="1">
                <a:latin typeface="黑体" panose="02010609060101010101" pitchFamily="49" charset="-122"/>
                <a:ea typeface="黑体" panose="02010609060101010101" pitchFamily="49" charset="-122"/>
              </a:rPr>
              <a:t>设备之间的接口（数据访问）</a:t>
            </a:r>
          </a:p>
          <a:p>
            <a:pPr eaLnBrk="1" hangingPunct="1">
              <a:spcBef>
                <a:spcPct val="70000"/>
              </a:spcBef>
            </a:pPr>
            <a:r>
              <a:rPr lang="zh-CN" altLang="en-US" b="1">
                <a:latin typeface="黑体" panose="02010609060101010101" pitchFamily="49" charset="-122"/>
                <a:ea typeface="黑体" panose="02010609060101010101" pitchFamily="49" charset="-122"/>
              </a:rPr>
              <a:t>设备控制器用地址（数据寄存器地址、状态寄存器地址、控制寄存器地址）进行识别</a:t>
            </a:r>
            <a:endParaRPr lang="en-US" altLang="zh-CN" b="1">
              <a:latin typeface="黑体" panose="02010609060101010101" pitchFamily="49" charset="-122"/>
              <a:ea typeface="黑体" panose="02010609060101010101" pitchFamily="49" charset="-122"/>
            </a:endParaRPr>
          </a:p>
          <a:p>
            <a:pPr lvl="2" eaLnBrk="1" hangingPunct="1">
              <a:spcBef>
                <a:spcPct val="70000"/>
              </a:spcBef>
            </a:pPr>
            <a:r>
              <a:rPr lang="zh-CN" altLang="en-US" b="1">
                <a:latin typeface="黑体" panose="02010609060101010101" pitchFamily="49" charset="-122"/>
                <a:ea typeface="黑体" panose="02010609060101010101" pitchFamily="49" charset="-122"/>
              </a:rPr>
              <a:t>初始化时</a:t>
            </a:r>
            <a:r>
              <a:rPr lang="en-US" altLang="zh-CN" b="1">
                <a:latin typeface="黑体" panose="02010609060101010101" pitchFamily="49" charset="-122"/>
                <a:ea typeface="黑体" panose="02010609060101010101" pitchFamily="49" charset="-122"/>
              </a:rPr>
              <a:t>BIOS</a:t>
            </a:r>
            <a:r>
              <a:rPr lang="zh-CN" altLang="en-US" b="1">
                <a:latin typeface="黑体" panose="02010609060101010101" pitchFamily="49" charset="-122"/>
                <a:ea typeface="黑体" panose="02010609060101010101" pitchFamily="49" charset="-122"/>
              </a:rPr>
              <a:t>完成设备识别并建立地址空间</a:t>
            </a:r>
          </a:p>
          <a:p>
            <a:pPr eaLnBrk="1" hangingPunct="1">
              <a:spcBef>
                <a:spcPct val="70000"/>
              </a:spcBef>
            </a:pPr>
            <a:r>
              <a:rPr lang="zh-CN" altLang="en-US" b="1">
                <a:latin typeface="黑体" panose="02010609060101010101" pitchFamily="49" charset="-122"/>
                <a:ea typeface="黑体" panose="02010609060101010101" pitchFamily="49" charset="-122"/>
              </a:rPr>
              <a:t>一个设备控制器可挂多个设备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848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848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4848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4848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5"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FD203A9F-B1A0-A846-69D7-65252A83EA27}"/>
              </a:ext>
            </a:extLst>
          </p:cNvPr>
          <p:cNvSpPr>
            <a:spLocks noGrp="1"/>
          </p:cNvSpPr>
          <p:nvPr>
            <p:ph type="title"/>
          </p:nvPr>
        </p:nvSpPr>
        <p:spPr>
          <a:xfrm>
            <a:off x="381000" y="692150"/>
            <a:ext cx="5181600" cy="685800"/>
          </a:xfrm>
        </p:spPr>
        <p:txBody>
          <a:bodyPr/>
          <a:lstStyle/>
          <a:p>
            <a:pPr algn="l" eaLnBrk="1" hangingPunct="1"/>
            <a:r>
              <a:rPr lang="zh-CN" altLang="en-US" sz="3200">
                <a:latin typeface="黑体" panose="02010609060101010101" pitchFamily="49" charset="-122"/>
                <a:ea typeface="黑体" panose="02010609060101010101" pitchFamily="49" charset="-122"/>
              </a:rPr>
              <a:t>二、设备控制器</a:t>
            </a:r>
          </a:p>
        </p:txBody>
      </p:sp>
      <p:sp>
        <p:nvSpPr>
          <p:cNvPr id="19459" name="Text Box 3">
            <a:extLst>
              <a:ext uri="{FF2B5EF4-FFF2-40B4-BE49-F238E27FC236}">
                <a16:creationId xmlns:a16="http://schemas.microsoft.com/office/drawing/2014/main" id="{0CDB27C8-89D0-A18C-DDEF-1B21276255E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4B3758BC-1DEB-B646-BE84-74A9BDB02443}" type="slidenum">
              <a:rPr lang="zh-CN" altLang="en-US" sz="1800">
                <a:latin typeface="Arial" panose="020B0604020202020204" pitchFamily="34" charset="0"/>
              </a:rPr>
              <a:pPr algn="r" eaLnBrk="1" hangingPunct="1">
                <a:spcBef>
                  <a:spcPct val="50000"/>
                </a:spcBef>
                <a:buFontTx/>
                <a:buNone/>
              </a:pPr>
              <a:t>11</a:t>
            </a:fld>
            <a:endParaRPr lang="en-US" altLang="zh-CN" sz="1800">
              <a:latin typeface="Arial" panose="020B0604020202020204" pitchFamily="34" charset="0"/>
            </a:endParaRPr>
          </a:p>
        </p:txBody>
      </p:sp>
      <p:sp>
        <p:nvSpPr>
          <p:cNvPr id="19460" name="Rectangle 5">
            <a:extLst>
              <a:ext uri="{FF2B5EF4-FFF2-40B4-BE49-F238E27FC236}">
                <a16:creationId xmlns:a16="http://schemas.microsoft.com/office/drawing/2014/main" id="{8ED6F00B-F1C5-ABA8-1BC2-ABC73DAD6C4C}"/>
              </a:ext>
            </a:extLst>
          </p:cNvPr>
          <p:cNvSpPr>
            <a:spLocks noGrp="1"/>
          </p:cNvSpPr>
          <p:nvPr>
            <p:ph type="body" idx="1"/>
          </p:nvPr>
        </p:nvSpPr>
        <p:spPr>
          <a:xfrm>
            <a:off x="457200" y="1377950"/>
            <a:ext cx="8497888" cy="685800"/>
          </a:xfrm>
        </p:spPr>
        <p:txBody>
          <a:bodyPr/>
          <a:lstStyle/>
          <a:p>
            <a:pPr eaLnBrk="1" hangingPunct="1">
              <a:buFont typeface="Wingdings" pitchFamily="2" charset="2"/>
              <a:buNone/>
            </a:pPr>
            <a:r>
              <a:rPr lang="zh-CN" altLang="en-US" b="1">
                <a:latin typeface="黑体" panose="02010609060101010101" pitchFamily="49" charset="-122"/>
                <a:ea typeface="黑体" panose="02010609060101010101" pitchFamily="49" charset="-122"/>
              </a:rPr>
              <a:t>1、组成</a:t>
            </a:r>
          </a:p>
        </p:txBody>
      </p:sp>
      <p:grpSp>
        <p:nvGrpSpPr>
          <p:cNvPr id="19461" name="Group 52">
            <a:extLst>
              <a:ext uri="{FF2B5EF4-FFF2-40B4-BE49-F238E27FC236}">
                <a16:creationId xmlns:a16="http://schemas.microsoft.com/office/drawing/2014/main" id="{A195E8D0-E33C-AD11-873B-4E93A3C9908D}"/>
              </a:ext>
            </a:extLst>
          </p:cNvPr>
          <p:cNvGrpSpPr>
            <a:grpSpLocks/>
          </p:cNvGrpSpPr>
          <p:nvPr/>
        </p:nvGrpSpPr>
        <p:grpSpPr bwMode="auto">
          <a:xfrm>
            <a:off x="381000" y="2139950"/>
            <a:ext cx="8458200" cy="3276600"/>
            <a:chOff x="240" y="2064"/>
            <a:chExt cx="5328" cy="2064"/>
          </a:xfrm>
        </p:grpSpPr>
        <p:grpSp>
          <p:nvGrpSpPr>
            <p:cNvPr id="19463" name="Group 39">
              <a:extLst>
                <a:ext uri="{FF2B5EF4-FFF2-40B4-BE49-F238E27FC236}">
                  <a16:creationId xmlns:a16="http://schemas.microsoft.com/office/drawing/2014/main" id="{B5408C37-4EF6-0D57-13DB-0F563A5C36E9}"/>
                </a:ext>
              </a:extLst>
            </p:cNvPr>
            <p:cNvGrpSpPr>
              <a:grpSpLocks/>
            </p:cNvGrpSpPr>
            <p:nvPr/>
          </p:nvGrpSpPr>
          <p:grpSpPr bwMode="auto">
            <a:xfrm>
              <a:off x="384" y="2064"/>
              <a:ext cx="4752" cy="2064"/>
              <a:chOff x="288" y="1824"/>
              <a:chExt cx="4752" cy="2064"/>
            </a:xfrm>
          </p:grpSpPr>
          <p:sp>
            <p:nvSpPr>
              <p:cNvPr id="19475" name="Text Box 7">
                <a:extLst>
                  <a:ext uri="{FF2B5EF4-FFF2-40B4-BE49-F238E27FC236}">
                    <a16:creationId xmlns:a16="http://schemas.microsoft.com/office/drawing/2014/main" id="{6AFDE1F3-145A-E58C-3311-62E1EA5AFE40}"/>
                  </a:ext>
                </a:extLst>
              </p:cNvPr>
              <p:cNvSpPr txBox="1">
                <a:spLocks noChangeArrowheads="1"/>
              </p:cNvSpPr>
              <p:nvPr/>
            </p:nvSpPr>
            <p:spPr bwMode="auto">
              <a:xfrm>
                <a:off x="672" y="2256"/>
                <a:ext cx="1296"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2000">
                    <a:latin typeface="Arial" panose="020B0604020202020204" pitchFamily="34" charset="0"/>
                  </a:rPr>
                  <a:t>数据寄存器</a:t>
                </a:r>
              </a:p>
            </p:txBody>
          </p:sp>
          <p:sp>
            <p:nvSpPr>
              <p:cNvPr id="19476" name="Text Box 8">
                <a:extLst>
                  <a:ext uri="{FF2B5EF4-FFF2-40B4-BE49-F238E27FC236}">
                    <a16:creationId xmlns:a16="http://schemas.microsoft.com/office/drawing/2014/main" id="{847EE4DA-02C2-A474-DCB9-9B3F0917A1ED}"/>
                  </a:ext>
                </a:extLst>
              </p:cNvPr>
              <p:cNvSpPr txBox="1">
                <a:spLocks noChangeArrowheads="1"/>
              </p:cNvSpPr>
              <p:nvPr/>
            </p:nvSpPr>
            <p:spPr bwMode="auto">
              <a:xfrm>
                <a:off x="672" y="2640"/>
                <a:ext cx="1296"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2000">
                    <a:latin typeface="Arial" panose="020B0604020202020204" pitchFamily="34" charset="0"/>
                  </a:rPr>
                  <a:t>控制寄存器</a:t>
                </a:r>
              </a:p>
            </p:txBody>
          </p:sp>
          <p:sp>
            <p:nvSpPr>
              <p:cNvPr id="19477" name="Rectangle 9">
                <a:extLst>
                  <a:ext uri="{FF2B5EF4-FFF2-40B4-BE49-F238E27FC236}">
                    <a16:creationId xmlns:a16="http://schemas.microsoft.com/office/drawing/2014/main" id="{55ACDB8E-2BE3-A375-DCC0-B6ADE27BDC30}"/>
                  </a:ext>
                </a:extLst>
              </p:cNvPr>
              <p:cNvSpPr>
                <a:spLocks noChangeArrowheads="1"/>
              </p:cNvSpPr>
              <p:nvPr/>
            </p:nvSpPr>
            <p:spPr bwMode="auto">
              <a:xfrm>
                <a:off x="624" y="2160"/>
                <a:ext cx="1392" cy="16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9478" name="Text Box 10">
                <a:extLst>
                  <a:ext uri="{FF2B5EF4-FFF2-40B4-BE49-F238E27FC236}">
                    <a16:creationId xmlns:a16="http://schemas.microsoft.com/office/drawing/2014/main" id="{FD74C3B3-1C3F-C941-4E8C-6F781C79B3C0}"/>
                  </a:ext>
                </a:extLst>
              </p:cNvPr>
              <p:cNvSpPr txBox="1">
                <a:spLocks noChangeArrowheads="1"/>
              </p:cNvSpPr>
              <p:nvPr/>
            </p:nvSpPr>
            <p:spPr bwMode="auto">
              <a:xfrm>
                <a:off x="3936" y="2160"/>
                <a:ext cx="720" cy="6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2000">
                    <a:latin typeface="Arial" panose="020B0604020202020204" pitchFamily="34" charset="0"/>
                  </a:rPr>
                  <a:t>控制器与设备接口1</a:t>
                </a:r>
              </a:p>
            </p:txBody>
          </p:sp>
          <p:sp>
            <p:nvSpPr>
              <p:cNvPr id="19479" name="Text Box 11">
                <a:extLst>
                  <a:ext uri="{FF2B5EF4-FFF2-40B4-BE49-F238E27FC236}">
                    <a16:creationId xmlns:a16="http://schemas.microsoft.com/office/drawing/2014/main" id="{1658F06B-7B8E-60A5-5879-4039E6B47870}"/>
                  </a:ext>
                </a:extLst>
              </p:cNvPr>
              <p:cNvSpPr txBox="1">
                <a:spLocks noChangeArrowheads="1"/>
              </p:cNvSpPr>
              <p:nvPr/>
            </p:nvSpPr>
            <p:spPr bwMode="auto">
              <a:xfrm>
                <a:off x="3936" y="3168"/>
                <a:ext cx="720" cy="6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2000">
                    <a:latin typeface="Arial" panose="020B0604020202020204" pitchFamily="34" charset="0"/>
                  </a:rPr>
                  <a:t>控制器与设备接口</a:t>
                </a:r>
                <a:r>
                  <a:rPr lang="en-US" altLang="zh-CN" sz="2000">
                    <a:latin typeface="Arial" panose="020B0604020202020204" pitchFamily="34" charset="0"/>
                  </a:rPr>
                  <a:t>n</a:t>
                </a:r>
              </a:p>
            </p:txBody>
          </p:sp>
          <p:sp>
            <p:nvSpPr>
              <p:cNvPr id="19480" name="Text Box 12">
                <a:extLst>
                  <a:ext uri="{FF2B5EF4-FFF2-40B4-BE49-F238E27FC236}">
                    <a16:creationId xmlns:a16="http://schemas.microsoft.com/office/drawing/2014/main" id="{8C1B213C-5089-2B89-924E-B77FEEEFEE47}"/>
                  </a:ext>
                </a:extLst>
              </p:cNvPr>
              <p:cNvSpPr txBox="1">
                <a:spLocks noChangeArrowheads="1"/>
              </p:cNvSpPr>
              <p:nvPr/>
            </p:nvSpPr>
            <p:spPr bwMode="auto">
              <a:xfrm>
                <a:off x="2448" y="3168"/>
                <a:ext cx="816" cy="6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en-US" altLang="zh-CN" sz="2000">
                  <a:latin typeface="Arial" panose="020B0604020202020204" pitchFamily="34" charset="0"/>
                </a:endParaRPr>
              </a:p>
              <a:p>
                <a:pPr algn="ctr" eaLnBrk="1" hangingPunct="1">
                  <a:spcBef>
                    <a:spcPct val="0"/>
                  </a:spcBef>
                  <a:buFontTx/>
                  <a:buNone/>
                </a:pPr>
                <a:r>
                  <a:rPr lang="en-US" altLang="zh-CN" sz="2000">
                    <a:latin typeface="Arial" panose="020B0604020202020204" pitchFamily="34" charset="0"/>
                  </a:rPr>
                  <a:t>I/O</a:t>
                </a:r>
                <a:r>
                  <a:rPr lang="zh-CN" altLang="en-US" sz="2000">
                    <a:latin typeface="Arial" panose="020B0604020202020204" pitchFamily="34" charset="0"/>
                  </a:rPr>
                  <a:t>逻辑</a:t>
                </a:r>
              </a:p>
              <a:p>
                <a:pPr algn="ctr" eaLnBrk="1" hangingPunct="1">
                  <a:spcBef>
                    <a:spcPct val="0"/>
                  </a:spcBef>
                  <a:buFontTx/>
                  <a:buNone/>
                </a:pPr>
                <a:endParaRPr lang="zh-CN" altLang="en-US" sz="2000">
                  <a:latin typeface="Arial" panose="020B0604020202020204" pitchFamily="34" charset="0"/>
                </a:endParaRPr>
              </a:p>
            </p:txBody>
          </p:sp>
          <p:sp>
            <p:nvSpPr>
              <p:cNvPr id="19481" name="Line 13">
                <a:extLst>
                  <a:ext uri="{FF2B5EF4-FFF2-40B4-BE49-F238E27FC236}">
                    <a16:creationId xmlns:a16="http://schemas.microsoft.com/office/drawing/2014/main" id="{2716D7BE-BCC3-300F-480C-5EA6087D7E4A}"/>
                  </a:ext>
                </a:extLst>
              </p:cNvPr>
              <p:cNvSpPr>
                <a:spLocks noChangeShapeType="1"/>
              </p:cNvSpPr>
              <p:nvPr/>
            </p:nvSpPr>
            <p:spPr bwMode="auto">
              <a:xfrm>
                <a:off x="288" y="2400"/>
                <a:ext cx="384" cy="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482" name="Line 14">
                <a:extLst>
                  <a:ext uri="{FF2B5EF4-FFF2-40B4-BE49-F238E27FC236}">
                    <a16:creationId xmlns:a16="http://schemas.microsoft.com/office/drawing/2014/main" id="{4C1523C1-408F-D4E5-1F9E-04A205E47EB4}"/>
                  </a:ext>
                </a:extLst>
              </p:cNvPr>
              <p:cNvSpPr>
                <a:spLocks noChangeShapeType="1"/>
              </p:cNvSpPr>
              <p:nvPr/>
            </p:nvSpPr>
            <p:spPr bwMode="auto">
              <a:xfrm>
                <a:off x="288" y="2784"/>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483" name="Line 15">
                <a:extLst>
                  <a:ext uri="{FF2B5EF4-FFF2-40B4-BE49-F238E27FC236}">
                    <a16:creationId xmlns:a16="http://schemas.microsoft.com/office/drawing/2014/main" id="{AAA7794C-A43F-19AC-4AD3-C7CC4C75F6E1}"/>
                  </a:ext>
                </a:extLst>
              </p:cNvPr>
              <p:cNvSpPr>
                <a:spLocks noChangeShapeType="1"/>
              </p:cNvSpPr>
              <p:nvPr/>
            </p:nvSpPr>
            <p:spPr bwMode="auto">
              <a:xfrm>
                <a:off x="3168" y="2400"/>
                <a:ext cx="0" cy="76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484" name="Line 16">
                <a:extLst>
                  <a:ext uri="{FF2B5EF4-FFF2-40B4-BE49-F238E27FC236}">
                    <a16:creationId xmlns:a16="http://schemas.microsoft.com/office/drawing/2014/main" id="{E6C0418C-00B2-447C-7CBC-AB5A6AAC6BCA}"/>
                  </a:ext>
                </a:extLst>
              </p:cNvPr>
              <p:cNvSpPr>
                <a:spLocks noChangeShapeType="1"/>
              </p:cNvSpPr>
              <p:nvPr/>
            </p:nvSpPr>
            <p:spPr bwMode="auto">
              <a:xfrm flipH="1">
                <a:off x="1968" y="2400"/>
                <a:ext cx="1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485" name="Line 17">
                <a:extLst>
                  <a:ext uri="{FF2B5EF4-FFF2-40B4-BE49-F238E27FC236}">
                    <a16:creationId xmlns:a16="http://schemas.microsoft.com/office/drawing/2014/main" id="{55676FD2-60CA-AAFB-3E09-4DD7F7236010}"/>
                  </a:ext>
                </a:extLst>
              </p:cNvPr>
              <p:cNvSpPr>
                <a:spLocks noChangeShapeType="1"/>
              </p:cNvSpPr>
              <p:nvPr/>
            </p:nvSpPr>
            <p:spPr bwMode="auto">
              <a:xfrm>
                <a:off x="2832" y="2784"/>
                <a:ext cx="0" cy="38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486" name="Line 18">
                <a:extLst>
                  <a:ext uri="{FF2B5EF4-FFF2-40B4-BE49-F238E27FC236}">
                    <a16:creationId xmlns:a16="http://schemas.microsoft.com/office/drawing/2014/main" id="{6C016354-37F7-0597-CF42-E0D2C6A68DC5}"/>
                  </a:ext>
                </a:extLst>
              </p:cNvPr>
              <p:cNvSpPr>
                <a:spLocks noChangeShapeType="1"/>
              </p:cNvSpPr>
              <p:nvPr/>
            </p:nvSpPr>
            <p:spPr bwMode="auto">
              <a:xfrm flipH="1">
                <a:off x="1968" y="2784"/>
                <a:ext cx="86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87" name="Text Box 19">
                <a:extLst>
                  <a:ext uri="{FF2B5EF4-FFF2-40B4-BE49-F238E27FC236}">
                    <a16:creationId xmlns:a16="http://schemas.microsoft.com/office/drawing/2014/main" id="{8427A3A5-0CA1-3061-0244-ED2B92033EF4}"/>
                  </a:ext>
                </a:extLst>
              </p:cNvPr>
              <p:cNvSpPr txBox="1">
                <a:spLocks noChangeArrowheads="1"/>
              </p:cNvSpPr>
              <p:nvPr/>
            </p:nvSpPr>
            <p:spPr bwMode="auto">
              <a:xfrm>
                <a:off x="672" y="3024"/>
                <a:ext cx="1296"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2000">
                    <a:latin typeface="Arial" panose="020B0604020202020204" pitchFamily="34" charset="0"/>
                  </a:rPr>
                  <a:t>状态寄存器</a:t>
                </a:r>
              </a:p>
            </p:txBody>
          </p:sp>
          <p:sp>
            <p:nvSpPr>
              <p:cNvPr id="19488" name="Line 20">
                <a:extLst>
                  <a:ext uri="{FF2B5EF4-FFF2-40B4-BE49-F238E27FC236}">
                    <a16:creationId xmlns:a16="http://schemas.microsoft.com/office/drawing/2014/main" id="{EA6A6D41-6A5A-0181-62C5-4DC93C44DD79}"/>
                  </a:ext>
                </a:extLst>
              </p:cNvPr>
              <p:cNvSpPr>
                <a:spLocks noChangeShapeType="1"/>
              </p:cNvSpPr>
              <p:nvPr/>
            </p:nvSpPr>
            <p:spPr bwMode="auto">
              <a:xfrm flipH="1">
                <a:off x="288" y="3168"/>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489" name="Line 21">
                <a:extLst>
                  <a:ext uri="{FF2B5EF4-FFF2-40B4-BE49-F238E27FC236}">
                    <a16:creationId xmlns:a16="http://schemas.microsoft.com/office/drawing/2014/main" id="{E8DE3687-3022-6BC1-272B-EB663B6F88C7}"/>
                  </a:ext>
                </a:extLst>
              </p:cNvPr>
              <p:cNvSpPr>
                <a:spLocks noChangeShapeType="1"/>
              </p:cNvSpPr>
              <p:nvPr/>
            </p:nvSpPr>
            <p:spPr bwMode="auto">
              <a:xfrm>
                <a:off x="1968" y="3120"/>
                <a:ext cx="576" cy="0"/>
              </a:xfrm>
              <a:prstGeom prst="line">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90" name="Line 22">
                <a:extLst>
                  <a:ext uri="{FF2B5EF4-FFF2-40B4-BE49-F238E27FC236}">
                    <a16:creationId xmlns:a16="http://schemas.microsoft.com/office/drawing/2014/main" id="{2FE72C8A-5E63-2E1A-9497-CB0A0014A980}"/>
                  </a:ext>
                </a:extLst>
              </p:cNvPr>
              <p:cNvSpPr>
                <a:spLocks noChangeShapeType="1"/>
              </p:cNvSpPr>
              <p:nvPr/>
            </p:nvSpPr>
            <p:spPr bwMode="auto">
              <a:xfrm flipV="1">
                <a:off x="2544" y="3120"/>
                <a:ext cx="0" cy="4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91" name="Line 23">
                <a:extLst>
                  <a:ext uri="{FF2B5EF4-FFF2-40B4-BE49-F238E27FC236}">
                    <a16:creationId xmlns:a16="http://schemas.microsoft.com/office/drawing/2014/main" id="{9FB30EE9-ADBB-FAC1-28EB-1B9E7873B8F6}"/>
                  </a:ext>
                </a:extLst>
              </p:cNvPr>
              <p:cNvSpPr>
                <a:spLocks noChangeShapeType="1"/>
              </p:cNvSpPr>
              <p:nvPr/>
            </p:nvSpPr>
            <p:spPr bwMode="auto">
              <a:xfrm>
                <a:off x="3264" y="3696"/>
                <a:ext cx="672" cy="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492" name="Line 24">
                <a:extLst>
                  <a:ext uri="{FF2B5EF4-FFF2-40B4-BE49-F238E27FC236}">
                    <a16:creationId xmlns:a16="http://schemas.microsoft.com/office/drawing/2014/main" id="{F0CC820D-AF30-F555-57BC-BAD8472F3B60}"/>
                  </a:ext>
                </a:extLst>
              </p:cNvPr>
              <p:cNvSpPr>
                <a:spLocks noChangeShapeType="1"/>
              </p:cNvSpPr>
              <p:nvPr/>
            </p:nvSpPr>
            <p:spPr bwMode="auto">
              <a:xfrm flipH="1">
                <a:off x="3264" y="3312"/>
                <a:ext cx="43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493" name="Line 25">
                <a:extLst>
                  <a:ext uri="{FF2B5EF4-FFF2-40B4-BE49-F238E27FC236}">
                    <a16:creationId xmlns:a16="http://schemas.microsoft.com/office/drawing/2014/main" id="{B6E7789F-5B76-6299-3E02-AAC5057005FD}"/>
                  </a:ext>
                </a:extLst>
              </p:cNvPr>
              <p:cNvSpPr>
                <a:spLocks noChangeShapeType="1"/>
              </p:cNvSpPr>
              <p:nvPr/>
            </p:nvSpPr>
            <p:spPr bwMode="auto">
              <a:xfrm flipV="1">
                <a:off x="3696" y="2400"/>
                <a:ext cx="0" cy="91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94" name="Line 26">
                <a:extLst>
                  <a:ext uri="{FF2B5EF4-FFF2-40B4-BE49-F238E27FC236}">
                    <a16:creationId xmlns:a16="http://schemas.microsoft.com/office/drawing/2014/main" id="{8FC97C83-7732-B502-6560-BF7F6D251679}"/>
                  </a:ext>
                </a:extLst>
              </p:cNvPr>
              <p:cNvSpPr>
                <a:spLocks noChangeShapeType="1"/>
              </p:cNvSpPr>
              <p:nvPr/>
            </p:nvSpPr>
            <p:spPr bwMode="auto">
              <a:xfrm>
                <a:off x="3696" y="2400"/>
                <a:ext cx="24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19495" name="Group 36">
                <a:extLst>
                  <a:ext uri="{FF2B5EF4-FFF2-40B4-BE49-F238E27FC236}">
                    <a16:creationId xmlns:a16="http://schemas.microsoft.com/office/drawing/2014/main" id="{6390E801-FEDB-488C-8C2A-23507F69B53B}"/>
                  </a:ext>
                </a:extLst>
              </p:cNvPr>
              <p:cNvGrpSpPr>
                <a:grpSpLocks/>
              </p:cNvGrpSpPr>
              <p:nvPr/>
            </p:nvGrpSpPr>
            <p:grpSpPr bwMode="auto">
              <a:xfrm>
                <a:off x="4656" y="2235"/>
                <a:ext cx="384" cy="1491"/>
                <a:chOff x="4656" y="2235"/>
                <a:chExt cx="432" cy="1491"/>
              </a:xfrm>
            </p:grpSpPr>
            <p:sp>
              <p:nvSpPr>
                <p:cNvPr id="19499" name="Line 29">
                  <a:extLst>
                    <a:ext uri="{FF2B5EF4-FFF2-40B4-BE49-F238E27FC236}">
                      <a16:creationId xmlns:a16="http://schemas.microsoft.com/office/drawing/2014/main" id="{165FCE77-2301-557C-E239-92629AB692EB}"/>
                    </a:ext>
                  </a:extLst>
                </p:cNvPr>
                <p:cNvSpPr>
                  <a:spLocks noChangeShapeType="1"/>
                </p:cNvSpPr>
                <p:nvPr/>
              </p:nvSpPr>
              <p:spPr bwMode="auto">
                <a:xfrm>
                  <a:off x="4656" y="2235"/>
                  <a:ext cx="432" cy="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500" name="Line 30">
                  <a:extLst>
                    <a:ext uri="{FF2B5EF4-FFF2-40B4-BE49-F238E27FC236}">
                      <a16:creationId xmlns:a16="http://schemas.microsoft.com/office/drawing/2014/main" id="{29B98BE2-0617-52C4-8DD4-031486384A7D}"/>
                    </a:ext>
                  </a:extLst>
                </p:cNvPr>
                <p:cNvSpPr>
                  <a:spLocks noChangeShapeType="1"/>
                </p:cNvSpPr>
                <p:nvPr/>
              </p:nvSpPr>
              <p:spPr bwMode="auto">
                <a:xfrm flipH="1">
                  <a:off x="4656" y="2715"/>
                  <a:ext cx="43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501" name="Line 31">
                  <a:extLst>
                    <a:ext uri="{FF2B5EF4-FFF2-40B4-BE49-F238E27FC236}">
                      <a16:creationId xmlns:a16="http://schemas.microsoft.com/office/drawing/2014/main" id="{25EE6E06-DBDE-6DC3-6B5D-AF5E2C40CDC1}"/>
                    </a:ext>
                  </a:extLst>
                </p:cNvPr>
                <p:cNvSpPr>
                  <a:spLocks noChangeShapeType="1"/>
                </p:cNvSpPr>
                <p:nvPr/>
              </p:nvSpPr>
              <p:spPr bwMode="auto">
                <a:xfrm>
                  <a:off x="4656" y="2475"/>
                  <a:ext cx="43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502" name="Line 32">
                  <a:extLst>
                    <a:ext uri="{FF2B5EF4-FFF2-40B4-BE49-F238E27FC236}">
                      <a16:creationId xmlns:a16="http://schemas.microsoft.com/office/drawing/2014/main" id="{7DE7CD94-8B10-41B6-779F-CB15B3585DB3}"/>
                    </a:ext>
                  </a:extLst>
                </p:cNvPr>
                <p:cNvSpPr>
                  <a:spLocks noChangeShapeType="1"/>
                </p:cNvSpPr>
                <p:nvPr/>
              </p:nvSpPr>
              <p:spPr bwMode="auto">
                <a:xfrm>
                  <a:off x="4656" y="3246"/>
                  <a:ext cx="432" cy="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503" name="Line 33">
                  <a:extLst>
                    <a:ext uri="{FF2B5EF4-FFF2-40B4-BE49-F238E27FC236}">
                      <a16:creationId xmlns:a16="http://schemas.microsoft.com/office/drawing/2014/main" id="{B897E014-C624-A3D2-9357-AFB6236F5D6A}"/>
                    </a:ext>
                  </a:extLst>
                </p:cNvPr>
                <p:cNvSpPr>
                  <a:spLocks noChangeShapeType="1"/>
                </p:cNvSpPr>
                <p:nvPr/>
              </p:nvSpPr>
              <p:spPr bwMode="auto">
                <a:xfrm flipH="1">
                  <a:off x="4656" y="3726"/>
                  <a:ext cx="43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504" name="Line 34">
                  <a:extLst>
                    <a:ext uri="{FF2B5EF4-FFF2-40B4-BE49-F238E27FC236}">
                      <a16:creationId xmlns:a16="http://schemas.microsoft.com/office/drawing/2014/main" id="{2252C6A3-8691-BE4A-DAFA-1F4BB2681442}"/>
                    </a:ext>
                  </a:extLst>
                </p:cNvPr>
                <p:cNvSpPr>
                  <a:spLocks noChangeShapeType="1"/>
                </p:cNvSpPr>
                <p:nvPr/>
              </p:nvSpPr>
              <p:spPr bwMode="auto">
                <a:xfrm>
                  <a:off x="4656" y="3486"/>
                  <a:ext cx="43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9496" name="Rectangle 35">
                <a:extLst>
                  <a:ext uri="{FF2B5EF4-FFF2-40B4-BE49-F238E27FC236}">
                    <a16:creationId xmlns:a16="http://schemas.microsoft.com/office/drawing/2014/main" id="{0DD72E2B-63C7-84B1-6832-62EC5D379624}"/>
                  </a:ext>
                </a:extLst>
              </p:cNvPr>
              <p:cNvSpPr>
                <a:spLocks noChangeArrowheads="1"/>
              </p:cNvSpPr>
              <p:nvPr/>
            </p:nvSpPr>
            <p:spPr bwMode="auto">
              <a:xfrm>
                <a:off x="528" y="2064"/>
                <a:ext cx="4272" cy="1824"/>
              </a:xfrm>
              <a:prstGeom prst="rect">
                <a:avLst/>
              </a:prstGeom>
              <a:noFill/>
              <a:ln w="9525"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9497" name="Text Box 37">
                <a:extLst>
                  <a:ext uri="{FF2B5EF4-FFF2-40B4-BE49-F238E27FC236}">
                    <a16:creationId xmlns:a16="http://schemas.microsoft.com/office/drawing/2014/main" id="{D228059E-C2DB-3AF4-DE61-2D3827F856C9}"/>
                  </a:ext>
                </a:extLst>
              </p:cNvPr>
              <p:cNvSpPr txBox="1">
                <a:spLocks noChangeArrowheads="1"/>
              </p:cNvSpPr>
              <p:nvPr/>
            </p:nvSpPr>
            <p:spPr bwMode="auto">
              <a:xfrm>
                <a:off x="3792" y="1824"/>
                <a:ext cx="11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1600">
                    <a:latin typeface="Arial" panose="020B0604020202020204" pitchFamily="34" charset="0"/>
                  </a:rPr>
                  <a:t>控制器与设备接口</a:t>
                </a:r>
              </a:p>
            </p:txBody>
          </p:sp>
          <p:sp>
            <p:nvSpPr>
              <p:cNvPr id="19498" name="Text Box 38">
                <a:extLst>
                  <a:ext uri="{FF2B5EF4-FFF2-40B4-BE49-F238E27FC236}">
                    <a16:creationId xmlns:a16="http://schemas.microsoft.com/office/drawing/2014/main" id="{C3CDF42B-1322-2F43-581F-23A5B16B5AFD}"/>
                  </a:ext>
                </a:extLst>
              </p:cNvPr>
              <p:cNvSpPr txBox="1">
                <a:spLocks noChangeArrowheads="1"/>
              </p:cNvSpPr>
              <p:nvPr/>
            </p:nvSpPr>
            <p:spPr bwMode="auto">
              <a:xfrm>
                <a:off x="768" y="1824"/>
                <a:ext cx="11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en-US" altLang="zh-CN" sz="1600">
                    <a:latin typeface="Arial" panose="020B0604020202020204" pitchFamily="34" charset="0"/>
                  </a:rPr>
                  <a:t>CPU</a:t>
                </a:r>
                <a:r>
                  <a:rPr lang="zh-CN" altLang="en-US" sz="1600">
                    <a:latin typeface="Arial" panose="020B0604020202020204" pitchFamily="34" charset="0"/>
                  </a:rPr>
                  <a:t>与控制器接口</a:t>
                </a:r>
              </a:p>
            </p:txBody>
          </p:sp>
        </p:grpSp>
        <p:sp>
          <p:nvSpPr>
            <p:cNvPr id="19464" name="Text Box 40">
              <a:extLst>
                <a:ext uri="{FF2B5EF4-FFF2-40B4-BE49-F238E27FC236}">
                  <a16:creationId xmlns:a16="http://schemas.microsoft.com/office/drawing/2014/main" id="{0124831C-4ADA-141B-1261-A652E7E7D78E}"/>
                </a:ext>
              </a:extLst>
            </p:cNvPr>
            <p:cNvSpPr txBox="1">
              <a:spLocks noChangeArrowheads="1"/>
            </p:cNvSpPr>
            <p:nvPr/>
          </p:nvSpPr>
          <p:spPr bwMode="auto">
            <a:xfrm>
              <a:off x="240" y="2439"/>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1400">
                  <a:latin typeface="Arial" panose="020B0604020202020204" pitchFamily="34" charset="0"/>
                </a:rPr>
                <a:t>数据线</a:t>
              </a:r>
            </a:p>
          </p:txBody>
        </p:sp>
        <p:sp>
          <p:nvSpPr>
            <p:cNvPr id="19465" name="Text Box 41">
              <a:extLst>
                <a:ext uri="{FF2B5EF4-FFF2-40B4-BE49-F238E27FC236}">
                  <a16:creationId xmlns:a16="http://schemas.microsoft.com/office/drawing/2014/main" id="{99FEB697-C63E-27D9-07D7-C1A5FEBB43AA}"/>
                </a:ext>
              </a:extLst>
            </p:cNvPr>
            <p:cNvSpPr txBox="1">
              <a:spLocks noChangeArrowheads="1"/>
            </p:cNvSpPr>
            <p:nvPr/>
          </p:nvSpPr>
          <p:spPr bwMode="auto">
            <a:xfrm>
              <a:off x="240" y="2832"/>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1400">
                  <a:latin typeface="Arial" panose="020B0604020202020204" pitchFamily="34" charset="0"/>
                </a:rPr>
                <a:t>控制线</a:t>
              </a:r>
            </a:p>
          </p:txBody>
        </p:sp>
        <p:sp>
          <p:nvSpPr>
            <p:cNvPr id="19466" name="Text Box 42">
              <a:extLst>
                <a:ext uri="{FF2B5EF4-FFF2-40B4-BE49-F238E27FC236}">
                  <a16:creationId xmlns:a16="http://schemas.microsoft.com/office/drawing/2014/main" id="{E8FEC588-8343-7328-89A5-E185EBF08D08}"/>
                </a:ext>
              </a:extLst>
            </p:cNvPr>
            <p:cNvSpPr txBox="1">
              <a:spLocks noChangeArrowheads="1"/>
            </p:cNvSpPr>
            <p:nvPr/>
          </p:nvSpPr>
          <p:spPr bwMode="auto">
            <a:xfrm>
              <a:off x="240" y="3216"/>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1400">
                  <a:latin typeface="Arial" panose="020B0604020202020204" pitchFamily="34" charset="0"/>
                </a:rPr>
                <a:t>状态线</a:t>
              </a:r>
            </a:p>
          </p:txBody>
        </p:sp>
        <p:sp>
          <p:nvSpPr>
            <p:cNvPr id="19467" name="Line 43">
              <a:extLst>
                <a:ext uri="{FF2B5EF4-FFF2-40B4-BE49-F238E27FC236}">
                  <a16:creationId xmlns:a16="http://schemas.microsoft.com/office/drawing/2014/main" id="{C3F03221-4DE6-322B-99ED-CFB96978A0AE}"/>
                </a:ext>
              </a:extLst>
            </p:cNvPr>
            <p:cNvSpPr>
              <a:spLocks noChangeShapeType="1"/>
            </p:cNvSpPr>
            <p:nvPr/>
          </p:nvSpPr>
          <p:spPr bwMode="auto">
            <a:xfrm>
              <a:off x="432" y="3936"/>
              <a:ext cx="211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468" name="Text Box 44">
              <a:extLst>
                <a:ext uri="{FF2B5EF4-FFF2-40B4-BE49-F238E27FC236}">
                  <a16:creationId xmlns:a16="http://schemas.microsoft.com/office/drawing/2014/main" id="{645A64C6-95C4-F1C8-0AAF-160A49CFE956}"/>
                </a:ext>
              </a:extLst>
            </p:cNvPr>
            <p:cNvSpPr txBox="1">
              <a:spLocks noChangeArrowheads="1"/>
            </p:cNvSpPr>
            <p:nvPr/>
          </p:nvSpPr>
          <p:spPr bwMode="auto">
            <a:xfrm>
              <a:off x="240" y="3744"/>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1400">
                  <a:latin typeface="Arial" panose="020B0604020202020204" pitchFamily="34" charset="0"/>
                </a:rPr>
                <a:t>地址线</a:t>
              </a:r>
            </a:p>
          </p:txBody>
        </p:sp>
        <p:sp>
          <p:nvSpPr>
            <p:cNvPr id="19469" name="Text Box 45">
              <a:extLst>
                <a:ext uri="{FF2B5EF4-FFF2-40B4-BE49-F238E27FC236}">
                  <a16:creationId xmlns:a16="http://schemas.microsoft.com/office/drawing/2014/main" id="{24C182B2-7CEA-CD31-A015-C1BED69A92A8}"/>
                </a:ext>
              </a:extLst>
            </p:cNvPr>
            <p:cNvSpPr txBox="1">
              <a:spLocks noChangeArrowheads="1"/>
            </p:cNvSpPr>
            <p:nvPr/>
          </p:nvSpPr>
          <p:spPr bwMode="auto">
            <a:xfrm>
              <a:off x="5088" y="2352"/>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1400">
                  <a:latin typeface="Arial" panose="020B0604020202020204" pitchFamily="34" charset="0"/>
                </a:rPr>
                <a:t>数据线</a:t>
              </a:r>
            </a:p>
          </p:txBody>
        </p:sp>
        <p:sp>
          <p:nvSpPr>
            <p:cNvPr id="19470" name="Text Box 46">
              <a:extLst>
                <a:ext uri="{FF2B5EF4-FFF2-40B4-BE49-F238E27FC236}">
                  <a16:creationId xmlns:a16="http://schemas.microsoft.com/office/drawing/2014/main" id="{C9D8B0C1-BF32-030C-BF28-5B9530C470FA}"/>
                </a:ext>
              </a:extLst>
            </p:cNvPr>
            <p:cNvSpPr txBox="1">
              <a:spLocks noChangeArrowheads="1"/>
            </p:cNvSpPr>
            <p:nvPr/>
          </p:nvSpPr>
          <p:spPr bwMode="auto">
            <a:xfrm>
              <a:off x="5088" y="2592"/>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1400">
                  <a:latin typeface="Arial" panose="020B0604020202020204" pitchFamily="34" charset="0"/>
                </a:rPr>
                <a:t>控制线</a:t>
              </a:r>
            </a:p>
          </p:txBody>
        </p:sp>
        <p:sp>
          <p:nvSpPr>
            <p:cNvPr id="19471" name="Text Box 47">
              <a:extLst>
                <a:ext uri="{FF2B5EF4-FFF2-40B4-BE49-F238E27FC236}">
                  <a16:creationId xmlns:a16="http://schemas.microsoft.com/office/drawing/2014/main" id="{54B811D9-1342-4226-2944-4446B9D2A89C}"/>
                </a:ext>
              </a:extLst>
            </p:cNvPr>
            <p:cNvSpPr txBox="1">
              <a:spLocks noChangeArrowheads="1"/>
            </p:cNvSpPr>
            <p:nvPr/>
          </p:nvSpPr>
          <p:spPr bwMode="auto">
            <a:xfrm>
              <a:off x="5088" y="2832"/>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1400">
                  <a:latin typeface="Arial" panose="020B0604020202020204" pitchFamily="34" charset="0"/>
                </a:rPr>
                <a:t>状态线</a:t>
              </a:r>
            </a:p>
          </p:txBody>
        </p:sp>
        <p:sp>
          <p:nvSpPr>
            <p:cNvPr id="19472" name="Text Box 48">
              <a:extLst>
                <a:ext uri="{FF2B5EF4-FFF2-40B4-BE49-F238E27FC236}">
                  <a16:creationId xmlns:a16="http://schemas.microsoft.com/office/drawing/2014/main" id="{DB080B1A-3E56-41BA-00C0-0411BB3DE9AC}"/>
                </a:ext>
              </a:extLst>
            </p:cNvPr>
            <p:cNvSpPr txBox="1">
              <a:spLocks noChangeArrowheads="1"/>
            </p:cNvSpPr>
            <p:nvPr/>
          </p:nvSpPr>
          <p:spPr bwMode="auto">
            <a:xfrm>
              <a:off x="5088" y="3360"/>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1400">
                  <a:latin typeface="Arial" panose="020B0604020202020204" pitchFamily="34" charset="0"/>
                </a:rPr>
                <a:t>数据线</a:t>
              </a:r>
            </a:p>
          </p:txBody>
        </p:sp>
        <p:sp>
          <p:nvSpPr>
            <p:cNvPr id="19473" name="Text Box 49">
              <a:extLst>
                <a:ext uri="{FF2B5EF4-FFF2-40B4-BE49-F238E27FC236}">
                  <a16:creationId xmlns:a16="http://schemas.microsoft.com/office/drawing/2014/main" id="{E2596B1F-CE46-DFE8-4B01-2FD4BB17B731}"/>
                </a:ext>
              </a:extLst>
            </p:cNvPr>
            <p:cNvSpPr txBox="1">
              <a:spLocks noChangeArrowheads="1"/>
            </p:cNvSpPr>
            <p:nvPr/>
          </p:nvSpPr>
          <p:spPr bwMode="auto">
            <a:xfrm>
              <a:off x="5088" y="3600"/>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1400">
                  <a:latin typeface="Arial" panose="020B0604020202020204" pitchFamily="34" charset="0"/>
                </a:rPr>
                <a:t>控制线</a:t>
              </a:r>
            </a:p>
          </p:txBody>
        </p:sp>
        <p:sp>
          <p:nvSpPr>
            <p:cNvPr id="19474" name="Text Box 50">
              <a:extLst>
                <a:ext uri="{FF2B5EF4-FFF2-40B4-BE49-F238E27FC236}">
                  <a16:creationId xmlns:a16="http://schemas.microsoft.com/office/drawing/2014/main" id="{C8AA5413-8C99-5B7F-5BFD-BD29779AAECF}"/>
                </a:ext>
              </a:extLst>
            </p:cNvPr>
            <p:cNvSpPr txBox="1">
              <a:spLocks noChangeArrowheads="1"/>
            </p:cNvSpPr>
            <p:nvPr/>
          </p:nvSpPr>
          <p:spPr bwMode="auto">
            <a:xfrm>
              <a:off x="5088" y="3840"/>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1400">
                  <a:latin typeface="Arial" panose="020B0604020202020204" pitchFamily="34" charset="0"/>
                </a:rPr>
                <a:t>状态线</a:t>
              </a:r>
            </a:p>
          </p:txBody>
        </p:sp>
      </p:grpSp>
      <p:sp>
        <p:nvSpPr>
          <p:cNvPr id="19462" name="Text Box 53">
            <a:extLst>
              <a:ext uri="{FF2B5EF4-FFF2-40B4-BE49-F238E27FC236}">
                <a16:creationId xmlns:a16="http://schemas.microsoft.com/office/drawing/2014/main" id="{66DAA7AA-1E25-FBAF-AFFB-45760FD056A2}"/>
              </a:ext>
            </a:extLst>
          </p:cNvPr>
          <p:cNvSpPr txBox="1">
            <a:spLocks noChangeArrowheads="1"/>
          </p:cNvSpPr>
          <p:nvPr/>
        </p:nvSpPr>
        <p:spPr bwMode="auto">
          <a:xfrm>
            <a:off x="6629400" y="374015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1800">
                <a:latin typeface="Arial" panose="020B0604020202020204" pitchFamily="34" charset="0"/>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B276445D-AD09-9B04-5D3D-9F285ED7CEAC}"/>
              </a:ext>
            </a:extLst>
          </p:cNvPr>
          <p:cNvSpPr>
            <a:spLocks noGrp="1"/>
          </p:cNvSpPr>
          <p:nvPr>
            <p:ph type="title"/>
          </p:nvPr>
        </p:nvSpPr>
        <p:spPr>
          <a:xfrm>
            <a:off x="381000" y="476250"/>
            <a:ext cx="5181600" cy="685800"/>
          </a:xfrm>
        </p:spPr>
        <p:txBody>
          <a:bodyPr/>
          <a:lstStyle/>
          <a:p>
            <a:pPr algn="l" eaLnBrk="1" hangingPunct="1"/>
            <a:r>
              <a:rPr lang="zh-CN" altLang="en-US" sz="3200">
                <a:latin typeface="黑体" panose="02010609060101010101" pitchFamily="49" charset="-122"/>
                <a:ea typeface="黑体" panose="02010609060101010101" pitchFamily="49" charset="-122"/>
              </a:rPr>
              <a:t>二、设备控制器</a:t>
            </a:r>
          </a:p>
        </p:txBody>
      </p:sp>
      <p:sp>
        <p:nvSpPr>
          <p:cNvPr id="20483" name="Text Box 3">
            <a:extLst>
              <a:ext uri="{FF2B5EF4-FFF2-40B4-BE49-F238E27FC236}">
                <a16:creationId xmlns:a16="http://schemas.microsoft.com/office/drawing/2014/main" id="{B75FDEE4-846A-50D8-C16D-62931EF22D78}"/>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43B5F404-DC5C-4A43-8C88-BABED4AD03E2}" type="slidenum">
              <a:rPr lang="zh-CN" altLang="en-US" sz="1800">
                <a:latin typeface="Arial" panose="020B0604020202020204" pitchFamily="34" charset="0"/>
              </a:rPr>
              <a:pPr algn="r" eaLnBrk="1" hangingPunct="1">
                <a:spcBef>
                  <a:spcPct val="50000"/>
                </a:spcBef>
                <a:buFontTx/>
                <a:buNone/>
              </a:pPr>
              <a:t>12</a:t>
            </a:fld>
            <a:endParaRPr lang="en-US" altLang="zh-CN" sz="1800">
              <a:latin typeface="Arial" panose="020B0604020202020204" pitchFamily="34" charset="0"/>
            </a:endParaRPr>
          </a:p>
        </p:txBody>
      </p:sp>
      <p:sp>
        <p:nvSpPr>
          <p:cNvPr id="20484" name="Rectangle 5">
            <a:extLst>
              <a:ext uri="{FF2B5EF4-FFF2-40B4-BE49-F238E27FC236}">
                <a16:creationId xmlns:a16="http://schemas.microsoft.com/office/drawing/2014/main" id="{74473AE7-C35E-9440-1819-3199CF78F358}"/>
              </a:ext>
            </a:extLst>
          </p:cNvPr>
          <p:cNvSpPr>
            <a:spLocks noGrp="1"/>
          </p:cNvSpPr>
          <p:nvPr>
            <p:ph type="body" idx="1"/>
          </p:nvPr>
        </p:nvSpPr>
        <p:spPr>
          <a:xfrm>
            <a:off x="457200" y="1162050"/>
            <a:ext cx="8497888" cy="4114800"/>
          </a:xfrm>
        </p:spPr>
        <p:txBody>
          <a:bodyPr/>
          <a:lstStyle/>
          <a:p>
            <a:pPr eaLnBrk="1" hangingPunct="1">
              <a:buFont typeface="Wingdings" pitchFamily="2" charset="2"/>
              <a:buNone/>
            </a:pPr>
            <a:r>
              <a:rPr lang="zh-CN" altLang="en-US" b="1">
                <a:latin typeface="黑体" panose="02010609060101010101" pitchFamily="49" charset="-122"/>
                <a:ea typeface="黑体" panose="02010609060101010101" pitchFamily="49" charset="-122"/>
              </a:rPr>
              <a:t>2、基本功能</a:t>
            </a:r>
          </a:p>
          <a:p>
            <a:pPr eaLnBrk="1" hangingPunct="1"/>
            <a:r>
              <a:rPr lang="zh-CN" altLang="en-US" b="1">
                <a:latin typeface="黑体" panose="02010609060101010101" pitchFamily="49" charset="-122"/>
                <a:ea typeface="黑体" panose="02010609060101010101" pitchFamily="49" charset="-122"/>
              </a:rPr>
              <a:t>接收和识别命令</a:t>
            </a:r>
          </a:p>
          <a:p>
            <a:pPr eaLnBrk="1" hangingPunct="1"/>
            <a:r>
              <a:rPr lang="zh-CN" altLang="en-US" b="1">
                <a:latin typeface="黑体" panose="02010609060101010101" pitchFamily="49" charset="-122"/>
                <a:ea typeface="黑体" panose="02010609060101010101" pitchFamily="49" charset="-122"/>
              </a:rPr>
              <a:t>标识和报告设备的状态</a:t>
            </a:r>
          </a:p>
          <a:p>
            <a:pPr eaLnBrk="1" hangingPunct="1"/>
            <a:r>
              <a:rPr lang="zh-CN" altLang="en-US" b="1">
                <a:latin typeface="黑体" panose="02010609060101010101" pitchFamily="49" charset="-122"/>
                <a:ea typeface="黑体" panose="02010609060101010101" pitchFamily="49" charset="-122"/>
              </a:rPr>
              <a:t>数据交换</a:t>
            </a:r>
          </a:p>
          <a:p>
            <a:pPr eaLnBrk="1" hangingPunct="1"/>
            <a:r>
              <a:rPr lang="zh-CN" altLang="en-US" b="1">
                <a:latin typeface="黑体" panose="02010609060101010101" pitchFamily="49" charset="-122"/>
                <a:ea typeface="黑体" panose="02010609060101010101" pitchFamily="49" charset="-122"/>
              </a:rPr>
              <a:t>地址识别</a:t>
            </a:r>
          </a:p>
          <a:p>
            <a:pPr eaLnBrk="1" hangingPunct="1"/>
            <a:r>
              <a:rPr lang="zh-CN" altLang="en-US" b="1">
                <a:latin typeface="黑体" panose="02010609060101010101" pitchFamily="49" charset="-122"/>
                <a:ea typeface="黑体" panose="02010609060101010101" pitchFamily="49" charset="-122"/>
              </a:rPr>
              <a:t>数据缓冲</a:t>
            </a:r>
          </a:p>
          <a:p>
            <a:pPr eaLnBrk="1" hangingPunct="1"/>
            <a:r>
              <a:rPr lang="zh-CN" altLang="en-US" b="1">
                <a:latin typeface="黑体" panose="02010609060101010101" pitchFamily="49" charset="-122"/>
                <a:ea typeface="黑体" panose="02010609060101010101" pitchFamily="49" charset="-122"/>
              </a:rPr>
              <a:t>差错控制</a:t>
            </a:r>
          </a:p>
        </p:txBody>
      </p:sp>
      <p:graphicFrame>
        <p:nvGraphicFramePr>
          <p:cNvPr id="20485" name="Object 52">
            <a:extLst>
              <a:ext uri="{FF2B5EF4-FFF2-40B4-BE49-F238E27FC236}">
                <a16:creationId xmlns:a16="http://schemas.microsoft.com/office/drawing/2014/main" id="{5F739C70-FEBF-5044-2405-A2C33C89178C}"/>
              </a:ext>
            </a:extLst>
          </p:cNvPr>
          <p:cNvGraphicFramePr>
            <a:graphicFrameLocks noChangeAspect="1"/>
          </p:cNvGraphicFramePr>
          <p:nvPr/>
        </p:nvGraphicFramePr>
        <p:xfrm>
          <a:off x="3276600" y="3098800"/>
          <a:ext cx="5781675" cy="2320925"/>
        </p:xfrm>
        <a:graphic>
          <a:graphicData uri="http://schemas.openxmlformats.org/presentationml/2006/ole">
            <mc:AlternateContent xmlns:mc="http://schemas.openxmlformats.org/markup-compatibility/2006">
              <mc:Choice xmlns:v="urn:schemas-microsoft-com:vml" Requires="v">
                <p:oleObj name="位图图像" r:id="rId2" imgW="3606800" imgH="1447800" progId="Paint.Picture">
                  <p:embed/>
                </p:oleObj>
              </mc:Choice>
              <mc:Fallback>
                <p:oleObj name="位图图像" r:id="rId2" imgW="3606800" imgH="1447800" progId="Paint.Picture">
                  <p:embed/>
                  <p:pic>
                    <p:nvPicPr>
                      <p:cNvPr id="0" name="Object 5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3098800"/>
                        <a:ext cx="5781675" cy="232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6" name="Text Box 55">
            <a:extLst>
              <a:ext uri="{FF2B5EF4-FFF2-40B4-BE49-F238E27FC236}">
                <a16:creationId xmlns:a16="http://schemas.microsoft.com/office/drawing/2014/main" id="{35C855F6-5E6F-BEE3-DA63-A6BB06A0EE68}"/>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C6A3ED73-48AB-F249-B4C7-2DCC820C2430}" type="slidenum">
              <a:rPr lang="zh-CN" altLang="en-US" sz="1800">
                <a:latin typeface="Arial" panose="020B0604020202020204" pitchFamily="34" charset="0"/>
              </a:rPr>
              <a:pPr algn="r" eaLnBrk="1" hangingPunct="1">
                <a:spcBef>
                  <a:spcPct val="50000"/>
                </a:spcBef>
                <a:buFontTx/>
                <a:buNone/>
              </a:pPr>
              <a:t>12</a:t>
            </a:fld>
            <a:endParaRPr lang="en-US" altLang="zh-CN" sz="1800">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DB316C0-1246-C49B-F347-8C8A53404D6D}"/>
              </a:ext>
            </a:extLst>
          </p:cNvPr>
          <p:cNvSpPr>
            <a:spLocks noGrp="1"/>
          </p:cNvSpPr>
          <p:nvPr>
            <p:ph type="title"/>
          </p:nvPr>
        </p:nvSpPr>
        <p:spPr>
          <a:xfrm>
            <a:off x="381000" y="765175"/>
            <a:ext cx="5181600" cy="685800"/>
          </a:xfrm>
        </p:spPr>
        <p:txBody>
          <a:bodyPr/>
          <a:lstStyle/>
          <a:p>
            <a:pPr algn="l" eaLnBrk="1" hangingPunct="1"/>
            <a:r>
              <a:rPr lang="zh-CN" altLang="en-US" sz="3200">
                <a:latin typeface="黑体" panose="02010609060101010101" pitchFamily="49" charset="-122"/>
                <a:ea typeface="黑体" panose="02010609060101010101" pitchFamily="49" charset="-122"/>
              </a:rPr>
              <a:t>三、</a:t>
            </a:r>
            <a:r>
              <a:rPr lang="en-US" altLang="zh-CN" sz="3200">
                <a:latin typeface="黑体" panose="02010609060101010101" pitchFamily="49" charset="-122"/>
                <a:ea typeface="黑体" panose="02010609060101010101" pitchFamily="49" charset="-122"/>
              </a:rPr>
              <a:t>I/O</a:t>
            </a:r>
            <a:r>
              <a:rPr lang="zh-CN" altLang="en-US" sz="3200">
                <a:latin typeface="黑体" panose="02010609060101010101" pitchFamily="49" charset="-122"/>
                <a:ea typeface="黑体" panose="02010609060101010101" pitchFamily="49" charset="-122"/>
              </a:rPr>
              <a:t>通道</a:t>
            </a:r>
          </a:p>
        </p:txBody>
      </p:sp>
      <p:sp>
        <p:nvSpPr>
          <p:cNvPr id="21507" name="Text Box 3">
            <a:extLst>
              <a:ext uri="{FF2B5EF4-FFF2-40B4-BE49-F238E27FC236}">
                <a16:creationId xmlns:a16="http://schemas.microsoft.com/office/drawing/2014/main" id="{A0A0B373-BDD3-6063-3C6B-FE29BCDDB3E0}"/>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5598AC9A-43BB-4D4D-8B80-C38635DFAB61}" type="slidenum">
              <a:rPr lang="zh-CN" altLang="en-US" sz="1800">
                <a:latin typeface="Arial" panose="020B0604020202020204" pitchFamily="34" charset="0"/>
              </a:rPr>
              <a:pPr algn="r" eaLnBrk="1" hangingPunct="1">
                <a:spcBef>
                  <a:spcPct val="50000"/>
                </a:spcBef>
                <a:buFontTx/>
                <a:buNone/>
              </a:pPr>
              <a:t>13</a:t>
            </a:fld>
            <a:endParaRPr lang="en-US" altLang="zh-CN" sz="1800">
              <a:latin typeface="Arial" panose="020B0604020202020204" pitchFamily="34" charset="0"/>
            </a:endParaRPr>
          </a:p>
        </p:txBody>
      </p:sp>
      <p:sp>
        <p:nvSpPr>
          <p:cNvPr id="21508" name="Rectangle 5">
            <a:extLst>
              <a:ext uri="{FF2B5EF4-FFF2-40B4-BE49-F238E27FC236}">
                <a16:creationId xmlns:a16="http://schemas.microsoft.com/office/drawing/2014/main" id="{E7A8F2C1-E6B7-834E-E91F-A9A16606CF3E}"/>
              </a:ext>
            </a:extLst>
          </p:cNvPr>
          <p:cNvSpPr>
            <a:spLocks noGrp="1"/>
          </p:cNvSpPr>
          <p:nvPr>
            <p:ph type="body" idx="1"/>
          </p:nvPr>
        </p:nvSpPr>
        <p:spPr>
          <a:xfrm>
            <a:off x="457200" y="1450975"/>
            <a:ext cx="8497888" cy="2286000"/>
          </a:xfrm>
        </p:spPr>
        <p:txBody>
          <a:bodyPr/>
          <a:lstStyle/>
          <a:p>
            <a:pPr eaLnBrk="1" hangingPunct="1"/>
            <a:r>
              <a:rPr lang="zh-CN" altLang="en-US" b="1">
                <a:latin typeface="黑体" panose="02010609060101010101" pitchFamily="49" charset="-122"/>
                <a:ea typeface="黑体" panose="02010609060101010101" pitchFamily="49" charset="-122"/>
              </a:rPr>
              <a:t>通道是一种特殊的处理机，具有执行</a:t>
            </a:r>
            <a:r>
              <a:rPr lang="en-US" altLang="zh-CN" b="1">
                <a:latin typeface="黑体" panose="02010609060101010101" pitchFamily="49" charset="-122"/>
                <a:ea typeface="黑体" panose="02010609060101010101" pitchFamily="49" charset="-122"/>
              </a:rPr>
              <a:t>I/O</a:t>
            </a:r>
            <a:r>
              <a:rPr lang="zh-CN" altLang="en-US" b="1">
                <a:latin typeface="黑体" panose="02010609060101010101" pitchFamily="49" charset="-122"/>
                <a:ea typeface="黑体" panose="02010609060101010101" pitchFamily="49" charset="-122"/>
              </a:rPr>
              <a:t>指令的功能，但通道必须与</a:t>
            </a:r>
            <a:r>
              <a:rPr lang="en-US" altLang="zh-CN" b="1">
                <a:latin typeface="黑体" panose="02010609060101010101" pitchFamily="49" charset="-122"/>
                <a:ea typeface="黑体" panose="02010609060101010101" pitchFamily="49" charset="-122"/>
              </a:rPr>
              <a:t>CPU</a:t>
            </a:r>
            <a:r>
              <a:rPr lang="zh-CN" altLang="en-US" b="1">
                <a:latin typeface="黑体" panose="02010609060101010101" pitchFamily="49" charset="-122"/>
                <a:ea typeface="黑体" panose="02010609060101010101" pitchFamily="49" charset="-122"/>
              </a:rPr>
              <a:t>共享内存</a:t>
            </a:r>
          </a:p>
          <a:p>
            <a:pPr eaLnBrk="1" hangingPunct="1">
              <a:buFont typeface="Wingdings" pitchFamily="2" charset="2"/>
              <a:buNone/>
            </a:pPr>
            <a:r>
              <a:rPr lang="zh-CN" altLang="en-US" b="1">
                <a:latin typeface="黑体" panose="02010609060101010101" pitchFamily="49" charset="-122"/>
                <a:ea typeface="黑体" panose="02010609060101010101" pitchFamily="49" charset="-122"/>
              </a:rPr>
              <a:t>1、单通路</a:t>
            </a:r>
            <a:r>
              <a:rPr lang="en-US" altLang="zh-CN" b="1">
                <a:latin typeface="黑体" panose="02010609060101010101" pitchFamily="49" charset="-122"/>
                <a:ea typeface="黑体" panose="02010609060101010101" pitchFamily="49" charset="-122"/>
              </a:rPr>
              <a:t>I/O</a:t>
            </a:r>
            <a:r>
              <a:rPr lang="zh-CN" altLang="en-US" b="1">
                <a:latin typeface="黑体" panose="02010609060101010101" pitchFamily="49" charset="-122"/>
                <a:ea typeface="黑体" panose="02010609060101010101" pitchFamily="49" charset="-122"/>
              </a:rPr>
              <a:t>通道</a:t>
            </a:r>
          </a:p>
          <a:p>
            <a:pPr eaLnBrk="1" hangingPunct="1">
              <a:buFont typeface="Wingdings" pitchFamily="2" charset="2"/>
              <a:buNone/>
            </a:pPr>
            <a:r>
              <a:rPr lang="zh-CN" altLang="en-US" b="1">
                <a:latin typeface="黑体" panose="02010609060101010101" pitchFamily="49" charset="-122"/>
                <a:ea typeface="黑体" panose="02010609060101010101" pitchFamily="49" charset="-122"/>
              </a:rPr>
              <a:t>   设备与计算机之间只有一条通路</a:t>
            </a:r>
          </a:p>
        </p:txBody>
      </p:sp>
      <p:grpSp>
        <p:nvGrpSpPr>
          <p:cNvPr id="21509" name="Group 7">
            <a:extLst>
              <a:ext uri="{FF2B5EF4-FFF2-40B4-BE49-F238E27FC236}">
                <a16:creationId xmlns:a16="http://schemas.microsoft.com/office/drawing/2014/main" id="{77106F46-B7F7-A856-EE67-D6325AEC1D6D}"/>
              </a:ext>
            </a:extLst>
          </p:cNvPr>
          <p:cNvGrpSpPr>
            <a:grpSpLocks/>
          </p:cNvGrpSpPr>
          <p:nvPr/>
        </p:nvGrpSpPr>
        <p:grpSpPr bwMode="auto">
          <a:xfrm>
            <a:off x="762000" y="3508375"/>
            <a:ext cx="7543800" cy="2255838"/>
            <a:chOff x="480" y="1872"/>
            <a:chExt cx="4848" cy="2239"/>
          </a:xfrm>
        </p:grpSpPr>
        <p:sp>
          <p:nvSpPr>
            <p:cNvPr id="21510" name="Text Box 8">
              <a:extLst>
                <a:ext uri="{FF2B5EF4-FFF2-40B4-BE49-F238E27FC236}">
                  <a16:creationId xmlns:a16="http://schemas.microsoft.com/office/drawing/2014/main" id="{6581AB7D-8505-044F-C1E2-E380131A0C30}"/>
                </a:ext>
              </a:extLst>
            </p:cNvPr>
            <p:cNvSpPr txBox="1">
              <a:spLocks noChangeArrowheads="1"/>
            </p:cNvSpPr>
            <p:nvPr/>
          </p:nvSpPr>
          <p:spPr bwMode="auto">
            <a:xfrm>
              <a:off x="480" y="2928"/>
              <a:ext cx="768" cy="4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1800">
                  <a:latin typeface="Arial" panose="020B0604020202020204" pitchFamily="34" charset="0"/>
                </a:rPr>
                <a:t>计算机</a:t>
              </a:r>
            </a:p>
          </p:txBody>
        </p:sp>
        <p:sp>
          <p:nvSpPr>
            <p:cNvPr id="21511" name="Text Box 9">
              <a:extLst>
                <a:ext uri="{FF2B5EF4-FFF2-40B4-BE49-F238E27FC236}">
                  <a16:creationId xmlns:a16="http://schemas.microsoft.com/office/drawing/2014/main" id="{DBDB04E0-0B55-A0FF-CCAC-D35BD1846AFC}"/>
                </a:ext>
              </a:extLst>
            </p:cNvPr>
            <p:cNvSpPr txBox="1">
              <a:spLocks noChangeArrowheads="1"/>
            </p:cNvSpPr>
            <p:nvPr/>
          </p:nvSpPr>
          <p:spPr bwMode="auto">
            <a:xfrm>
              <a:off x="1824" y="2398"/>
              <a:ext cx="961" cy="4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en-US" altLang="zh-CN" sz="1800">
                  <a:latin typeface="Arial" panose="020B0604020202020204" pitchFamily="34" charset="0"/>
                </a:rPr>
                <a:t>I/O</a:t>
              </a:r>
              <a:r>
                <a:rPr lang="zh-CN" altLang="en-US" sz="1800">
                  <a:latin typeface="Arial" panose="020B0604020202020204" pitchFamily="34" charset="0"/>
                </a:rPr>
                <a:t>通道1</a:t>
              </a:r>
            </a:p>
          </p:txBody>
        </p:sp>
        <p:sp>
          <p:nvSpPr>
            <p:cNvPr id="21512" name="Text Box 10">
              <a:extLst>
                <a:ext uri="{FF2B5EF4-FFF2-40B4-BE49-F238E27FC236}">
                  <a16:creationId xmlns:a16="http://schemas.microsoft.com/office/drawing/2014/main" id="{85498523-C8A4-4A9C-8D21-3696469A2B4C}"/>
                </a:ext>
              </a:extLst>
            </p:cNvPr>
            <p:cNvSpPr txBox="1">
              <a:spLocks noChangeArrowheads="1"/>
            </p:cNvSpPr>
            <p:nvPr/>
          </p:nvSpPr>
          <p:spPr bwMode="auto">
            <a:xfrm>
              <a:off x="1824" y="3455"/>
              <a:ext cx="961" cy="4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en-US" altLang="zh-CN" sz="1800">
                  <a:latin typeface="Arial" panose="020B0604020202020204" pitchFamily="34" charset="0"/>
                </a:rPr>
                <a:t>I/O</a:t>
              </a:r>
              <a:r>
                <a:rPr lang="zh-CN" altLang="en-US" sz="1800">
                  <a:latin typeface="Arial" panose="020B0604020202020204" pitchFamily="34" charset="0"/>
                </a:rPr>
                <a:t>通道2</a:t>
              </a:r>
            </a:p>
          </p:txBody>
        </p:sp>
        <p:sp>
          <p:nvSpPr>
            <p:cNvPr id="21513" name="Text Box 11">
              <a:extLst>
                <a:ext uri="{FF2B5EF4-FFF2-40B4-BE49-F238E27FC236}">
                  <a16:creationId xmlns:a16="http://schemas.microsoft.com/office/drawing/2014/main" id="{2CEF36DF-011D-BC9F-A405-7BAD8EDE82D5}"/>
                </a:ext>
              </a:extLst>
            </p:cNvPr>
            <p:cNvSpPr txBox="1">
              <a:spLocks noChangeArrowheads="1"/>
            </p:cNvSpPr>
            <p:nvPr/>
          </p:nvSpPr>
          <p:spPr bwMode="auto">
            <a:xfrm>
              <a:off x="3552" y="2160"/>
              <a:ext cx="768" cy="4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1800">
                  <a:latin typeface="Arial" panose="020B0604020202020204" pitchFamily="34" charset="0"/>
                </a:rPr>
                <a:t>控制器</a:t>
              </a:r>
            </a:p>
          </p:txBody>
        </p:sp>
        <p:sp>
          <p:nvSpPr>
            <p:cNvPr id="21514" name="Text Box 12">
              <a:extLst>
                <a:ext uri="{FF2B5EF4-FFF2-40B4-BE49-F238E27FC236}">
                  <a16:creationId xmlns:a16="http://schemas.microsoft.com/office/drawing/2014/main" id="{D14F38D3-133A-93DA-C004-54B94CD04D13}"/>
                </a:ext>
              </a:extLst>
            </p:cNvPr>
            <p:cNvSpPr txBox="1">
              <a:spLocks noChangeArrowheads="1"/>
            </p:cNvSpPr>
            <p:nvPr/>
          </p:nvSpPr>
          <p:spPr bwMode="auto">
            <a:xfrm>
              <a:off x="3552" y="2592"/>
              <a:ext cx="768" cy="4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1800">
                  <a:latin typeface="Arial" panose="020B0604020202020204" pitchFamily="34" charset="0"/>
                </a:rPr>
                <a:t>控制器</a:t>
              </a:r>
            </a:p>
          </p:txBody>
        </p:sp>
        <p:sp>
          <p:nvSpPr>
            <p:cNvPr id="21515" name="Text Box 13">
              <a:extLst>
                <a:ext uri="{FF2B5EF4-FFF2-40B4-BE49-F238E27FC236}">
                  <a16:creationId xmlns:a16="http://schemas.microsoft.com/office/drawing/2014/main" id="{7A32E7B4-D175-B88D-361D-2CA4A79D0F4E}"/>
                </a:ext>
              </a:extLst>
            </p:cNvPr>
            <p:cNvSpPr txBox="1">
              <a:spLocks noChangeArrowheads="1"/>
            </p:cNvSpPr>
            <p:nvPr/>
          </p:nvSpPr>
          <p:spPr bwMode="auto">
            <a:xfrm>
              <a:off x="3552" y="3216"/>
              <a:ext cx="768" cy="4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1800">
                  <a:latin typeface="Arial" panose="020B0604020202020204" pitchFamily="34" charset="0"/>
                </a:rPr>
                <a:t>控制器</a:t>
              </a:r>
            </a:p>
          </p:txBody>
        </p:sp>
        <p:sp>
          <p:nvSpPr>
            <p:cNvPr id="21516" name="Text Box 14">
              <a:extLst>
                <a:ext uri="{FF2B5EF4-FFF2-40B4-BE49-F238E27FC236}">
                  <a16:creationId xmlns:a16="http://schemas.microsoft.com/office/drawing/2014/main" id="{5373C8F0-FA90-46A0-41B5-7FA1C7FF0179}"/>
                </a:ext>
              </a:extLst>
            </p:cNvPr>
            <p:cNvSpPr txBox="1">
              <a:spLocks noChangeArrowheads="1"/>
            </p:cNvSpPr>
            <p:nvPr/>
          </p:nvSpPr>
          <p:spPr bwMode="auto">
            <a:xfrm>
              <a:off x="3552" y="3648"/>
              <a:ext cx="768" cy="4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1800">
                  <a:latin typeface="Arial" panose="020B0604020202020204" pitchFamily="34" charset="0"/>
                </a:rPr>
                <a:t>控制器</a:t>
              </a:r>
            </a:p>
          </p:txBody>
        </p:sp>
        <p:sp>
          <p:nvSpPr>
            <p:cNvPr id="21517" name="Line 15">
              <a:extLst>
                <a:ext uri="{FF2B5EF4-FFF2-40B4-BE49-F238E27FC236}">
                  <a16:creationId xmlns:a16="http://schemas.microsoft.com/office/drawing/2014/main" id="{BA7A2C53-CA95-BEDD-160F-FB7E2C4613FA}"/>
                </a:ext>
              </a:extLst>
            </p:cNvPr>
            <p:cNvSpPr>
              <a:spLocks noChangeShapeType="1"/>
            </p:cNvSpPr>
            <p:nvPr/>
          </p:nvSpPr>
          <p:spPr bwMode="auto">
            <a:xfrm>
              <a:off x="1584" y="2544"/>
              <a:ext cx="0" cy="11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18" name="Line 16">
              <a:extLst>
                <a:ext uri="{FF2B5EF4-FFF2-40B4-BE49-F238E27FC236}">
                  <a16:creationId xmlns:a16="http://schemas.microsoft.com/office/drawing/2014/main" id="{620FB0D7-7DFB-B61F-BC11-CBCBD62B409E}"/>
                </a:ext>
              </a:extLst>
            </p:cNvPr>
            <p:cNvSpPr>
              <a:spLocks noChangeShapeType="1"/>
            </p:cNvSpPr>
            <p:nvPr/>
          </p:nvSpPr>
          <p:spPr bwMode="auto">
            <a:xfrm>
              <a:off x="1584" y="3648"/>
              <a:ext cx="24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19" name="Line 17">
              <a:extLst>
                <a:ext uri="{FF2B5EF4-FFF2-40B4-BE49-F238E27FC236}">
                  <a16:creationId xmlns:a16="http://schemas.microsoft.com/office/drawing/2014/main" id="{4EF8E718-4546-46B2-C63C-9CFB51287A3C}"/>
                </a:ext>
              </a:extLst>
            </p:cNvPr>
            <p:cNvSpPr>
              <a:spLocks noChangeShapeType="1"/>
            </p:cNvSpPr>
            <p:nvPr/>
          </p:nvSpPr>
          <p:spPr bwMode="auto">
            <a:xfrm>
              <a:off x="1584" y="2544"/>
              <a:ext cx="24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20" name="Line 18">
              <a:extLst>
                <a:ext uri="{FF2B5EF4-FFF2-40B4-BE49-F238E27FC236}">
                  <a16:creationId xmlns:a16="http://schemas.microsoft.com/office/drawing/2014/main" id="{9733C226-EC44-F937-02BF-31D8DB3FE613}"/>
                </a:ext>
              </a:extLst>
            </p:cNvPr>
            <p:cNvSpPr>
              <a:spLocks noChangeShapeType="1"/>
            </p:cNvSpPr>
            <p:nvPr/>
          </p:nvSpPr>
          <p:spPr bwMode="auto">
            <a:xfrm>
              <a:off x="3264" y="2304"/>
              <a:ext cx="0" cy="43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21" name="Line 19">
              <a:extLst>
                <a:ext uri="{FF2B5EF4-FFF2-40B4-BE49-F238E27FC236}">
                  <a16:creationId xmlns:a16="http://schemas.microsoft.com/office/drawing/2014/main" id="{48D4FA2D-CD21-788E-B220-6F29C803496E}"/>
                </a:ext>
              </a:extLst>
            </p:cNvPr>
            <p:cNvSpPr>
              <a:spLocks noChangeShapeType="1"/>
            </p:cNvSpPr>
            <p:nvPr/>
          </p:nvSpPr>
          <p:spPr bwMode="auto">
            <a:xfrm>
              <a:off x="3264" y="2736"/>
              <a:ext cx="28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22" name="Line 20">
              <a:extLst>
                <a:ext uri="{FF2B5EF4-FFF2-40B4-BE49-F238E27FC236}">
                  <a16:creationId xmlns:a16="http://schemas.microsoft.com/office/drawing/2014/main" id="{CAA5CF58-AF3D-CDF7-363C-FA786C7051E3}"/>
                </a:ext>
              </a:extLst>
            </p:cNvPr>
            <p:cNvSpPr>
              <a:spLocks noChangeShapeType="1"/>
            </p:cNvSpPr>
            <p:nvPr/>
          </p:nvSpPr>
          <p:spPr bwMode="auto">
            <a:xfrm>
              <a:off x="3264" y="2304"/>
              <a:ext cx="28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23" name="Line 21">
              <a:extLst>
                <a:ext uri="{FF2B5EF4-FFF2-40B4-BE49-F238E27FC236}">
                  <a16:creationId xmlns:a16="http://schemas.microsoft.com/office/drawing/2014/main" id="{CDEFCE67-3164-E5FC-5FFA-6108963F3E88}"/>
                </a:ext>
              </a:extLst>
            </p:cNvPr>
            <p:cNvSpPr>
              <a:spLocks noChangeShapeType="1"/>
            </p:cNvSpPr>
            <p:nvPr/>
          </p:nvSpPr>
          <p:spPr bwMode="auto">
            <a:xfrm>
              <a:off x="2784" y="2544"/>
              <a:ext cx="48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24" name="Line 22">
              <a:extLst>
                <a:ext uri="{FF2B5EF4-FFF2-40B4-BE49-F238E27FC236}">
                  <a16:creationId xmlns:a16="http://schemas.microsoft.com/office/drawing/2014/main" id="{A67B013B-DD69-0075-E92F-E7057CB291DF}"/>
                </a:ext>
              </a:extLst>
            </p:cNvPr>
            <p:cNvSpPr>
              <a:spLocks noChangeShapeType="1"/>
            </p:cNvSpPr>
            <p:nvPr/>
          </p:nvSpPr>
          <p:spPr bwMode="auto">
            <a:xfrm>
              <a:off x="3264" y="3360"/>
              <a:ext cx="0" cy="43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25" name="Line 23">
              <a:extLst>
                <a:ext uri="{FF2B5EF4-FFF2-40B4-BE49-F238E27FC236}">
                  <a16:creationId xmlns:a16="http://schemas.microsoft.com/office/drawing/2014/main" id="{DE07DF9C-1B5E-B19E-69C0-F7309F930E6B}"/>
                </a:ext>
              </a:extLst>
            </p:cNvPr>
            <p:cNvSpPr>
              <a:spLocks noChangeShapeType="1"/>
            </p:cNvSpPr>
            <p:nvPr/>
          </p:nvSpPr>
          <p:spPr bwMode="auto">
            <a:xfrm>
              <a:off x="3264" y="3792"/>
              <a:ext cx="28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26" name="Line 24">
              <a:extLst>
                <a:ext uri="{FF2B5EF4-FFF2-40B4-BE49-F238E27FC236}">
                  <a16:creationId xmlns:a16="http://schemas.microsoft.com/office/drawing/2014/main" id="{CBF4C2FB-CA32-BC97-62DA-B02873D75602}"/>
                </a:ext>
              </a:extLst>
            </p:cNvPr>
            <p:cNvSpPr>
              <a:spLocks noChangeShapeType="1"/>
            </p:cNvSpPr>
            <p:nvPr/>
          </p:nvSpPr>
          <p:spPr bwMode="auto">
            <a:xfrm>
              <a:off x="3264" y="3360"/>
              <a:ext cx="28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27" name="Line 25">
              <a:extLst>
                <a:ext uri="{FF2B5EF4-FFF2-40B4-BE49-F238E27FC236}">
                  <a16:creationId xmlns:a16="http://schemas.microsoft.com/office/drawing/2014/main" id="{761BD6B0-AE80-5345-4866-E4A5E795ED22}"/>
                </a:ext>
              </a:extLst>
            </p:cNvPr>
            <p:cNvSpPr>
              <a:spLocks noChangeShapeType="1"/>
            </p:cNvSpPr>
            <p:nvPr/>
          </p:nvSpPr>
          <p:spPr bwMode="auto">
            <a:xfrm>
              <a:off x="2784" y="3600"/>
              <a:ext cx="48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28" name="Oval 26">
              <a:extLst>
                <a:ext uri="{FF2B5EF4-FFF2-40B4-BE49-F238E27FC236}">
                  <a16:creationId xmlns:a16="http://schemas.microsoft.com/office/drawing/2014/main" id="{798A2825-0E75-1755-25B5-D51DC26BE72E}"/>
                </a:ext>
              </a:extLst>
            </p:cNvPr>
            <p:cNvSpPr>
              <a:spLocks noChangeArrowheads="1"/>
            </p:cNvSpPr>
            <p:nvPr/>
          </p:nvSpPr>
          <p:spPr bwMode="auto">
            <a:xfrm>
              <a:off x="4848" y="2160"/>
              <a:ext cx="384" cy="288"/>
            </a:xfrm>
            <a:prstGeom prst="ellipse">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1529" name="Oval 27">
              <a:extLst>
                <a:ext uri="{FF2B5EF4-FFF2-40B4-BE49-F238E27FC236}">
                  <a16:creationId xmlns:a16="http://schemas.microsoft.com/office/drawing/2014/main" id="{DAFDD250-FA1C-DD28-D801-54A4DE0FA1C2}"/>
                </a:ext>
              </a:extLst>
            </p:cNvPr>
            <p:cNvSpPr>
              <a:spLocks noChangeArrowheads="1"/>
            </p:cNvSpPr>
            <p:nvPr/>
          </p:nvSpPr>
          <p:spPr bwMode="auto">
            <a:xfrm>
              <a:off x="4848" y="2592"/>
              <a:ext cx="384" cy="288"/>
            </a:xfrm>
            <a:prstGeom prst="ellipse">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1530" name="Line 28">
              <a:extLst>
                <a:ext uri="{FF2B5EF4-FFF2-40B4-BE49-F238E27FC236}">
                  <a16:creationId xmlns:a16="http://schemas.microsoft.com/office/drawing/2014/main" id="{0B601C16-4D17-9F14-FBA0-FA0041743909}"/>
                </a:ext>
              </a:extLst>
            </p:cNvPr>
            <p:cNvSpPr>
              <a:spLocks noChangeShapeType="1"/>
            </p:cNvSpPr>
            <p:nvPr/>
          </p:nvSpPr>
          <p:spPr bwMode="auto">
            <a:xfrm>
              <a:off x="4320" y="2304"/>
              <a:ext cx="52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31" name="Line 29">
              <a:extLst>
                <a:ext uri="{FF2B5EF4-FFF2-40B4-BE49-F238E27FC236}">
                  <a16:creationId xmlns:a16="http://schemas.microsoft.com/office/drawing/2014/main" id="{A863320B-03AA-5C3F-C0E3-FEEA4E7DF1A2}"/>
                </a:ext>
              </a:extLst>
            </p:cNvPr>
            <p:cNvSpPr>
              <a:spLocks noChangeShapeType="1"/>
            </p:cNvSpPr>
            <p:nvPr/>
          </p:nvSpPr>
          <p:spPr bwMode="auto">
            <a:xfrm>
              <a:off x="4320" y="2736"/>
              <a:ext cx="52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32" name="Text Box 30">
              <a:extLst>
                <a:ext uri="{FF2B5EF4-FFF2-40B4-BE49-F238E27FC236}">
                  <a16:creationId xmlns:a16="http://schemas.microsoft.com/office/drawing/2014/main" id="{F0334761-FAC1-1A04-AC2C-0D66F745A77F}"/>
                </a:ext>
              </a:extLst>
            </p:cNvPr>
            <p:cNvSpPr txBox="1">
              <a:spLocks noChangeArrowheads="1"/>
            </p:cNvSpPr>
            <p:nvPr/>
          </p:nvSpPr>
          <p:spPr bwMode="auto">
            <a:xfrm>
              <a:off x="4800" y="1872"/>
              <a:ext cx="528"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000">
                  <a:latin typeface="Arial" panose="020B0604020202020204" pitchFamily="34" charset="0"/>
                </a:rPr>
                <a:t>设备</a:t>
              </a:r>
            </a:p>
          </p:txBody>
        </p:sp>
        <p:sp>
          <p:nvSpPr>
            <p:cNvPr id="21533" name="Line 31">
              <a:extLst>
                <a:ext uri="{FF2B5EF4-FFF2-40B4-BE49-F238E27FC236}">
                  <a16:creationId xmlns:a16="http://schemas.microsoft.com/office/drawing/2014/main" id="{5F05AED2-E475-A574-509A-074322CFBA85}"/>
                </a:ext>
              </a:extLst>
            </p:cNvPr>
            <p:cNvSpPr>
              <a:spLocks noChangeShapeType="1"/>
            </p:cNvSpPr>
            <p:nvPr/>
          </p:nvSpPr>
          <p:spPr bwMode="auto">
            <a:xfrm flipH="1">
              <a:off x="1248" y="3072"/>
              <a:ext cx="33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DF087D87-E20E-915D-E119-D277DFB8C323}"/>
              </a:ext>
            </a:extLst>
          </p:cNvPr>
          <p:cNvSpPr>
            <a:spLocks noGrp="1"/>
          </p:cNvSpPr>
          <p:nvPr>
            <p:ph type="title"/>
          </p:nvPr>
        </p:nvSpPr>
        <p:spPr>
          <a:xfrm>
            <a:off x="381000" y="692150"/>
            <a:ext cx="5181600" cy="685800"/>
          </a:xfrm>
        </p:spPr>
        <p:txBody>
          <a:bodyPr/>
          <a:lstStyle/>
          <a:p>
            <a:pPr algn="l" eaLnBrk="1" hangingPunct="1"/>
            <a:r>
              <a:rPr lang="zh-CN" altLang="en-US" sz="3200">
                <a:latin typeface="黑体" panose="02010609060101010101" pitchFamily="49" charset="-122"/>
                <a:ea typeface="黑体" panose="02010609060101010101" pitchFamily="49" charset="-122"/>
              </a:rPr>
              <a:t>三、</a:t>
            </a:r>
            <a:r>
              <a:rPr lang="en-US" altLang="zh-CN" sz="3200">
                <a:latin typeface="黑体" panose="02010609060101010101" pitchFamily="49" charset="-122"/>
                <a:ea typeface="黑体" panose="02010609060101010101" pitchFamily="49" charset="-122"/>
              </a:rPr>
              <a:t>I/O</a:t>
            </a:r>
            <a:r>
              <a:rPr lang="zh-CN" altLang="en-US" sz="3200">
                <a:latin typeface="黑体" panose="02010609060101010101" pitchFamily="49" charset="-122"/>
                <a:ea typeface="黑体" panose="02010609060101010101" pitchFamily="49" charset="-122"/>
              </a:rPr>
              <a:t>通道</a:t>
            </a:r>
          </a:p>
        </p:txBody>
      </p:sp>
      <p:sp>
        <p:nvSpPr>
          <p:cNvPr id="22531" name="Text Box 3">
            <a:extLst>
              <a:ext uri="{FF2B5EF4-FFF2-40B4-BE49-F238E27FC236}">
                <a16:creationId xmlns:a16="http://schemas.microsoft.com/office/drawing/2014/main" id="{C6E6F81C-20F0-9E6A-7326-E2CB819ADF7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2F28E103-2C6E-6C42-8CE8-67C3FC2347C6}" type="slidenum">
              <a:rPr lang="zh-CN" altLang="en-US" sz="1800">
                <a:latin typeface="Arial" panose="020B0604020202020204" pitchFamily="34" charset="0"/>
              </a:rPr>
              <a:pPr algn="r" eaLnBrk="1" hangingPunct="1">
                <a:spcBef>
                  <a:spcPct val="50000"/>
                </a:spcBef>
                <a:buFontTx/>
                <a:buNone/>
              </a:pPr>
              <a:t>14</a:t>
            </a:fld>
            <a:endParaRPr lang="en-US" altLang="zh-CN" sz="1800">
              <a:latin typeface="Arial" panose="020B0604020202020204" pitchFamily="34" charset="0"/>
            </a:endParaRPr>
          </a:p>
        </p:txBody>
      </p:sp>
      <p:sp>
        <p:nvSpPr>
          <p:cNvPr id="22532" name="Rectangle 5">
            <a:extLst>
              <a:ext uri="{FF2B5EF4-FFF2-40B4-BE49-F238E27FC236}">
                <a16:creationId xmlns:a16="http://schemas.microsoft.com/office/drawing/2014/main" id="{36DE7A40-2FFA-31B1-0FFF-A8E12A38F8A7}"/>
              </a:ext>
            </a:extLst>
          </p:cNvPr>
          <p:cNvSpPr>
            <a:spLocks noGrp="1"/>
          </p:cNvSpPr>
          <p:nvPr>
            <p:ph type="body" idx="1"/>
          </p:nvPr>
        </p:nvSpPr>
        <p:spPr>
          <a:xfrm>
            <a:off x="457200" y="1377950"/>
            <a:ext cx="8497888" cy="1295400"/>
          </a:xfrm>
        </p:spPr>
        <p:txBody>
          <a:bodyPr/>
          <a:lstStyle/>
          <a:p>
            <a:pPr eaLnBrk="1" hangingPunct="1">
              <a:buFont typeface="Wingdings" pitchFamily="2" charset="2"/>
              <a:buNone/>
            </a:pPr>
            <a:r>
              <a:rPr lang="zh-CN" altLang="en-US" b="1">
                <a:latin typeface="黑体" panose="02010609060101010101" pitchFamily="49" charset="-122"/>
                <a:ea typeface="黑体" panose="02010609060101010101" pitchFamily="49" charset="-122"/>
              </a:rPr>
              <a:t>2、多通路</a:t>
            </a:r>
            <a:r>
              <a:rPr lang="en-US" altLang="zh-CN" b="1">
                <a:latin typeface="黑体" panose="02010609060101010101" pitchFamily="49" charset="-122"/>
                <a:ea typeface="黑体" panose="02010609060101010101" pitchFamily="49" charset="-122"/>
              </a:rPr>
              <a:t>I/O</a:t>
            </a:r>
            <a:r>
              <a:rPr lang="zh-CN" altLang="en-US" b="1">
                <a:latin typeface="黑体" panose="02010609060101010101" pitchFamily="49" charset="-122"/>
                <a:ea typeface="黑体" panose="02010609060101010101" pitchFamily="49" charset="-122"/>
              </a:rPr>
              <a:t>通道</a:t>
            </a:r>
          </a:p>
          <a:p>
            <a:pPr eaLnBrk="1" hangingPunct="1">
              <a:buFont typeface="Wingdings" pitchFamily="2" charset="2"/>
              <a:buNone/>
            </a:pPr>
            <a:r>
              <a:rPr lang="zh-CN" altLang="en-US" b="1">
                <a:latin typeface="黑体" panose="02010609060101010101" pitchFamily="49" charset="-122"/>
                <a:ea typeface="黑体" panose="02010609060101010101" pitchFamily="49" charset="-122"/>
              </a:rPr>
              <a:t>   设备与计算机之间有多条通路</a:t>
            </a:r>
          </a:p>
        </p:txBody>
      </p:sp>
      <p:grpSp>
        <p:nvGrpSpPr>
          <p:cNvPr id="22533" name="Group 56">
            <a:extLst>
              <a:ext uri="{FF2B5EF4-FFF2-40B4-BE49-F238E27FC236}">
                <a16:creationId xmlns:a16="http://schemas.microsoft.com/office/drawing/2014/main" id="{8E7F75BD-30D8-B0C5-2037-24F03B2D5B71}"/>
              </a:ext>
            </a:extLst>
          </p:cNvPr>
          <p:cNvGrpSpPr>
            <a:grpSpLocks/>
          </p:cNvGrpSpPr>
          <p:nvPr/>
        </p:nvGrpSpPr>
        <p:grpSpPr bwMode="auto">
          <a:xfrm>
            <a:off x="762000" y="2139950"/>
            <a:ext cx="7696200" cy="3276600"/>
            <a:chOff x="480" y="1872"/>
            <a:chExt cx="4848" cy="2064"/>
          </a:xfrm>
        </p:grpSpPr>
        <p:sp>
          <p:nvSpPr>
            <p:cNvPr id="22534" name="Text Box 8">
              <a:extLst>
                <a:ext uri="{FF2B5EF4-FFF2-40B4-BE49-F238E27FC236}">
                  <a16:creationId xmlns:a16="http://schemas.microsoft.com/office/drawing/2014/main" id="{85FF8ED5-C77E-2AB1-6BA9-C46354328824}"/>
                </a:ext>
              </a:extLst>
            </p:cNvPr>
            <p:cNvSpPr txBox="1">
              <a:spLocks noChangeArrowheads="1"/>
            </p:cNvSpPr>
            <p:nvPr/>
          </p:nvSpPr>
          <p:spPr bwMode="auto">
            <a:xfrm>
              <a:off x="480" y="2928"/>
              <a:ext cx="768"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1800">
                  <a:latin typeface="Arial" panose="020B0604020202020204" pitchFamily="34" charset="0"/>
                </a:rPr>
                <a:t>计算机</a:t>
              </a:r>
            </a:p>
          </p:txBody>
        </p:sp>
        <p:sp>
          <p:nvSpPr>
            <p:cNvPr id="22535" name="Text Box 9">
              <a:extLst>
                <a:ext uri="{FF2B5EF4-FFF2-40B4-BE49-F238E27FC236}">
                  <a16:creationId xmlns:a16="http://schemas.microsoft.com/office/drawing/2014/main" id="{4BDE8EF1-73C0-0C2C-C288-315825157F12}"/>
                </a:ext>
              </a:extLst>
            </p:cNvPr>
            <p:cNvSpPr txBox="1">
              <a:spLocks noChangeArrowheads="1"/>
            </p:cNvSpPr>
            <p:nvPr/>
          </p:nvSpPr>
          <p:spPr bwMode="auto">
            <a:xfrm>
              <a:off x="1824" y="2400"/>
              <a:ext cx="960"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en-US" altLang="zh-CN" sz="1800">
                  <a:latin typeface="Arial" panose="020B0604020202020204" pitchFamily="34" charset="0"/>
                </a:rPr>
                <a:t>I/O</a:t>
              </a:r>
              <a:r>
                <a:rPr lang="zh-CN" altLang="en-US" sz="1800">
                  <a:latin typeface="Arial" panose="020B0604020202020204" pitchFamily="34" charset="0"/>
                </a:rPr>
                <a:t>通道1</a:t>
              </a:r>
            </a:p>
          </p:txBody>
        </p:sp>
        <p:sp>
          <p:nvSpPr>
            <p:cNvPr id="22536" name="Text Box 10">
              <a:extLst>
                <a:ext uri="{FF2B5EF4-FFF2-40B4-BE49-F238E27FC236}">
                  <a16:creationId xmlns:a16="http://schemas.microsoft.com/office/drawing/2014/main" id="{A04F28EA-BD14-989E-807D-C375E410A9D9}"/>
                </a:ext>
              </a:extLst>
            </p:cNvPr>
            <p:cNvSpPr txBox="1">
              <a:spLocks noChangeArrowheads="1"/>
            </p:cNvSpPr>
            <p:nvPr/>
          </p:nvSpPr>
          <p:spPr bwMode="auto">
            <a:xfrm>
              <a:off x="1824" y="3456"/>
              <a:ext cx="960"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en-US" altLang="zh-CN" sz="1800">
                  <a:latin typeface="Arial" panose="020B0604020202020204" pitchFamily="34" charset="0"/>
                </a:rPr>
                <a:t>I/O</a:t>
              </a:r>
              <a:r>
                <a:rPr lang="zh-CN" altLang="en-US" sz="1800">
                  <a:latin typeface="Arial" panose="020B0604020202020204" pitchFamily="34" charset="0"/>
                </a:rPr>
                <a:t>通道2</a:t>
              </a:r>
            </a:p>
          </p:txBody>
        </p:sp>
        <p:sp>
          <p:nvSpPr>
            <p:cNvPr id="22537" name="Text Box 12">
              <a:extLst>
                <a:ext uri="{FF2B5EF4-FFF2-40B4-BE49-F238E27FC236}">
                  <a16:creationId xmlns:a16="http://schemas.microsoft.com/office/drawing/2014/main" id="{C039FA18-8111-F639-2D6E-241389F0EFA0}"/>
                </a:ext>
              </a:extLst>
            </p:cNvPr>
            <p:cNvSpPr txBox="1">
              <a:spLocks noChangeArrowheads="1"/>
            </p:cNvSpPr>
            <p:nvPr/>
          </p:nvSpPr>
          <p:spPr bwMode="auto">
            <a:xfrm>
              <a:off x="3360" y="2400"/>
              <a:ext cx="768"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1800">
                  <a:latin typeface="Arial" panose="020B0604020202020204" pitchFamily="34" charset="0"/>
                </a:rPr>
                <a:t>控制器</a:t>
              </a:r>
            </a:p>
          </p:txBody>
        </p:sp>
        <p:sp>
          <p:nvSpPr>
            <p:cNvPr id="22538" name="Text Box 13">
              <a:extLst>
                <a:ext uri="{FF2B5EF4-FFF2-40B4-BE49-F238E27FC236}">
                  <a16:creationId xmlns:a16="http://schemas.microsoft.com/office/drawing/2014/main" id="{12C7FDD1-C4B2-1D71-5523-245133DDE8C0}"/>
                </a:ext>
              </a:extLst>
            </p:cNvPr>
            <p:cNvSpPr txBox="1">
              <a:spLocks noChangeArrowheads="1"/>
            </p:cNvSpPr>
            <p:nvPr/>
          </p:nvSpPr>
          <p:spPr bwMode="auto">
            <a:xfrm>
              <a:off x="3360" y="3456"/>
              <a:ext cx="768"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1800">
                  <a:latin typeface="Arial" panose="020B0604020202020204" pitchFamily="34" charset="0"/>
                </a:rPr>
                <a:t>控制器</a:t>
              </a:r>
            </a:p>
          </p:txBody>
        </p:sp>
        <p:sp>
          <p:nvSpPr>
            <p:cNvPr id="22539" name="Line 15">
              <a:extLst>
                <a:ext uri="{FF2B5EF4-FFF2-40B4-BE49-F238E27FC236}">
                  <a16:creationId xmlns:a16="http://schemas.microsoft.com/office/drawing/2014/main" id="{4B751142-02B7-3C28-35DD-33EA5FC09329}"/>
                </a:ext>
              </a:extLst>
            </p:cNvPr>
            <p:cNvSpPr>
              <a:spLocks noChangeShapeType="1"/>
            </p:cNvSpPr>
            <p:nvPr/>
          </p:nvSpPr>
          <p:spPr bwMode="auto">
            <a:xfrm>
              <a:off x="1584" y="2544"/>
              <a:ext cx="0" cy="11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40" name="Line 16">
              <a:extLst>
                <a:ext uri="{FF2B5EF4-FFF2-40B4-BE49-F238E27FC236}">
                  <a16:creationId xmlns:a16="http://schemas.microsoft.com/office/drawing/2014/main" id="{AA3E8CE5-348C-0470-1613-14394E73E3F3}"/>
                </a:ext>
              </a:extLst>
            </p:cNvPr>
            <p:cNvSpPr>
              <a:spLocks noChangeShapeType="1"/>
            </p:cNvSpPr>
            <p:nvPr/>
          </p:nvSpPr>
          <p:spPr bwMode="auto">
            <a:xfrm>
              <a:off x="1584" y="3648"/>
              <a:ext cx="24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41" name="Line 17">
              <a:extLst>
                <a:ext uri="{FF2B5EF4-FFF2-40B4-BE49-F238E27FC236}">
                  <a16:creationId xmlns:a16="http://schemas.microsoft.com/office/drawing/2014/main" id="{AACFC270-230B-C501-A84D-A95AAE4A9AE0}"/>
                </a:ext>
              </a:extLst>
            </p:cNvPr>
            <p:cNvSpPr>
              <a:spLocks noChangeShapeType="1"/>
            </p:cNvSpPr>
            <p:nvPr/>
          </p:nvSpPr>
          <p:spPr bwMode="auto">
            <a:xfrm>
              <a:off x="1584" y="2544"/>
              <a:ext cx="24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42" name="Oval 26">
              <a:extLst>
                <a:ext uri="{FF2B5EF4-FFF2-40B4-BE49-F238E27FC236}">
                  <a16:creationId xmlns:a16="http://schemas.microsoft.com/office/drawing/2014/main" id="{0FD716D7-85F8-EF48-0796-91B59A185F65}"/>
                </a:ext>
              </a:extLst>
            </p:cNvPr>
            <p:cNvSpPr>
              <a:spLocks noChangeArrowheads="1"/>
            </p:cNvSpPr>
            <p:nvPr/>
          </p:nvSpPr>
          <p:spPr bwMode="auto">
            <a:xfrm>
              <a:off x="4848" y="2160"/>
              <a:ext cx="384" cy="288"/>
            </a:xfrm>
            <a:prstGeom prst="ellipse">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2543" name="Oval 27">
              <a:extLst>
                <a:ext uri="{FF2B5EF4-FFF2-40B4-BE49-F238E27FC236}">
                  <a16:creationId xmlns:a16="http://schemas.microsoft.com/office/drawing/2014/main" id="{FC349F81-569C-43BA-572D-CCC24580BDE0}"/>
                </a:ext>
              </a:extLst>
            </p:cNvPr>
            <p:cNvSpPr>
              <a:spLocks noChangeArrowheads="1"/>
            </p:cNvSpPr>
            <p:nvPr/>
          </p:nvSpPr>
          <p:spPr bwMode="auto">
            <a:xfrm>
              <a:off x="4848" y="2592"/>
              <a:ext cx="384" cy="288"/>
            </a:xfrm>
            <a:prstGeom prst="ellipse">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2544" name="Text Box 30">
              <a:extLst>
                <a:ext uri="{FF2B5EF4-FFF2-40B4-BE49-F238E27FC236}">
                  <a16:creationId xmlns:a16="http://schemas.microsoft.com/office/drawing/2014/main" id="{239AF3E8-8E7F-83A4-6779-8C12C15D9646}"/>
                </a:ext>
              </a:extLst>
            </p:cNvPr>
            <p:cNvSpPr txBox="1">
              <a:spLocks noChangeArrowheads="1"/>
            </p:cNvSpPr>
            <p:nvPr/>
          </p:nvSpPr>
          <p:spPr bwMode="auto">
            <a:xfrm>
              <a:off x="4800" y="1872"/>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000">
                  <a:latin typeface="Arial" panose="020B0604020202020204" pitchFamily="34" charset="0"/>
                </a:rPr>
                <a:t>设备</a:t>
              </a:r>
            </a:p>
          </p:txBody>
        </p:sp>
        <p:sp>
          <p:nvSpPr>
            <p:cNvPr id="22545" name="Line 31">
              <a:extLst>
                <a:ext uri="{FF2B5EF4-FFF2-40B4-BE49-F238E27FC236}">
                  <a16:creationId xmlns:a16="http://schemas.microsoft.com/office/drawing/2014/main" id="{B3C9896A-7CE5-D80F-9A13-7A53CBDDF436}"/>
                </a:ext>
              </a:extLst>
            </p:cNvPr>
            <p:cNvSpPr>
              <a:spLocks noChangeShapeType="1"/>
            </p:cNvSpPr>
            <p:nvPr/>
          </p:nvSpPr>
          <p:spPr bwMode="auto">
            <a:xfrm flipH="1">
              <a:off x="1248" y="3072"/>
              <a:ext cx="33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46" name="Oval 32">
              <a:extLst>
                <a:ext uri="{FF2B5EF4-FFF2-40B4-BE49-F238E27FC236}">
                  <a16:creationId xmlns:a16="http://schemas.microsoft.com/office/drawing/2014/main" id="{953DF32C-C30B-06F7-27A9-7BE6EA7321E2}"/>
                </a:ext>
              </a:extLst>
            </p:cNvPr>
            <p:cNvSpPr>
              <a:spLocks noChangeArrowheads="1"/>
            </p:cNvSpPr>
            <p:nvPr/>
          </p:nvSpPr>
          <p:spPr bwMode="auto">
            <a:xfrm>
              <a:off x="4848" y="3216"/>
              <a:ext cx="384" cy="288"/>
            </a:xfrm>
            <a:prstGeom prst="ellipse">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2547" name="Oval 33">
              <a:extLst>
                <a:ext uri="{FF2B5EF4-FFF2-40B4-BE49-F238E27FC236}">
                  <a16:creationId xmlns:a16="http://schemas.microsoft.com/office/drawing/2014/main" id="{8C075D66-4D28-BF3E-83E2-7B15D069D2DB}"/>
                </a:ext>
              </a:extLst>
            </p:cNvPr>
            <p:cNvSpPr>
              <a:spLocks noChangeArrowheads="1"/>
            </p:cNvSpPr>
            <p:nvPr/>
          </p:nvSpPr>
          <p:spPr bwMode="auto">
            <a:xfrm>
              <a:off x="4848" y="3648"/>
              <a:ext cx="384" cy="288"/>
            </a:xfrm>
            <a:prstGeom prst="ellipse">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nvGrpSpPr>
            <p:cNvPr id="22548" name="Group 39">
              <a:extLst>
                <a:ext uri="{FF2B5EF4-FFF2-40B4-BE49-F238E27FC236}">
                  <a16:creationId xmlns:a16="http://schemas.microsoft.com/office/drawing/2014/main" id="{E747CE65-DD2C-0F44-1470-49074A9D00F6}"/>
                </a:ext>
              </a:extLst>
            </p:cNvPr>
            <p:cNvGrpSpPr>
              <a:grpSpLocks/>
            </p:cNvGrpSpPr>
            <p:nvPr/>
          </p:nvGrpSpPr>
          <p:grpSpPr bwMode="auto">
            <a:xfrm>
              <a:off x="4560" y="2256"/>
              <a:ext cx="288" cy="1488"/>
              <a:chOff x="4560" y="2304"/>
              <a:chExt cx="288" cy="1488"/>
            </a:xfrm>
          </p:grpSpPr>
          <p:grpSp>
            <p:nvGrpSpPr>
              <p:cNvPr id="22566" name="Group 37">
                <a:extLst>
                  <a:ext uri="{FF2B5EF4-FFF2-40B4-BE49-F238E27FC236}">
                    <a16:creationId xmlns:a16="http://schemas.microsoft.com/office/drawing/2014/main" id="{6E62C0EE-FB32-92B6-4411-10F6E203D75D}"/>
                  </a:ext>
                </a:extLst>
              </p:cNvPr>
              <p:cNvGrpSpPr>
                <a:grpSpLocks/>
              </p:cNvGrpSpPr>
              <p:nvPr/>
            </p:nvGrpSpPr>
            <p:grpSpPr bwMode="auto">
              <a:xfrm>
                <a:off x="4560" y="2304"/>
                <a:ext cx="288" cy="1488"/>
                <a:chOff x="4320" y="2304"/>
                <a:chExt cx="528" cy="1488"/>
              </a:xfrm>
            </p:grpSpPr>
            <p:sp>
              <p:nvSpPr>
                <p:cNvPr id="22568" name="Line 28">
                  <a:extLst>
                    <a:ext uri="{FF2B5EF4-FFF2-40B4-BE49-F238E27FC236}">
                      <a16:creationId xmlns:a16="http://schemas.microsoft.com/office/drawing/2014/main" id="{49CB1E75-35A6-1FE1-90D4-50694E636786}"/>
                    </a:ext>
                  </a:extLst>
                </p:cNvPr>
                <p:cNvSpPr>
                  <a:spLocks noChangeShapeType="1"/>
                </p:cNvSpPr>
                <p:nvPr/>
              </p:nvSpPr>
              <p:spPr bwMode="auto">
                <a:xfrm>
                  <a:off x="4320" y="2304"/>
                  <a:ext cx="52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69" name="Line 29">
                  <a:extLst>
                    <a:ext uri="{FF2B5EF4-FFF2-40B4-BE49-F238E27FC236}">
                      <a16:creationId xmlns:a16="http://schemas.microsoft.com/office/drawing/2014/main" id="{0FF248E5-1628-DD2A-7AE3-E8888B23A455}"/>
                    </a:ext>
                  </a:extLst>
                </p:cNvPr>
                <p:cNvSpPr>
                  <a:spLocks noChangeShapeType="1"/>
                </p:cNvSpPr>
                <p:nvPr/>
              </p:nvSpPr>
              <p:spPr bwMode="auto">
                <a:xfrm>
                  <a:off x="4320" y="2736"/>
                  <a:ext cx="52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70" name="Line 34">
                  <a:extLst>
                    <a:ext uri="{FF2B5EF4-FFF2-40B4-BE49-F238E27FC236}">
                      <a16:creationId xmlns:a16="http://schemas.microsoft.com/office/drawing/2014/main" id="{5D7F5320-26C4-16F9-FFEF-8AD0A86A2DB3}"/>
                    </a:ext>
                  </a:extLst>
                </p:cNvPr>
                <p:cNvSpPr>
                  <a:spLocks noChangeShapeType="1"/>
                </p:cNvSpPr>
                <p:nvPr/>
              </p:nvSpPr>
              <p:spPr bwMode="auto">
                <a:xfrm>
                  <a:off x="4320" y="3360"/>
                  <a:ext cx="52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71" name="Line 35">
                  <a:extLst>
                    <a:ext uri="{FF2B5EF4-FFF2-40B4-BE49-F238E27FC236}">
                      <a16:creationId xmlns:a16="http://schemas.microsoft.com/office/drawing/2014/main" id="{A01A1CD6-7E3A-2481-4638-73EC2B048C18}"/>
                    </a:ext>
                  </a:extLst>
                </p:cNvPr>
                <p:cNvSpPr>
                  <a:spLocks noChangeShapeType="1"/>
                </p:cNvSpPr>
                <p:nvPr/>
              </p:nvSpPr>
              <p:spPr bwMode="auto">
                <a:xfrm>
                  <a:off x="4320" y="3792"/>
                  <a:ext cx="52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22567" name="Line 38">
                <a:extLst>
                  <a:ext uri="{FF2B5EF4-FFF2-40B4-BE49-F238E27FC236}">
                    <a16:creationId xmlns:a16="http://schemas.microsoft.com/office/drawing/2014/main" id="{82D4B3BE-0DC6-ECB0-2B35-12059AC523AC}"/>
                  </a:ext>
                </a:extLst>
              </p:cNvPr>
              <p:cNvSpPr>
                <a:spLocks noChangeShapeType="1"/>
              </p:cNvSpPr>
              <p:nvPr/>
            </p:nvSpPr>
            <p:spPr bwMode="auto">
              <a:xfrm>
                <a:off x="4560" y="2304"/>
                <a:ext cx="0" cy="14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2549" name="Group 40">
              <a:extLst>
                <a:ext uri="{FF2B5EF4-FFF2-40B4-BE49-F238E27FC236}">
                  <a16:creationId xmlns:a16="http://schemas.microsoft.com/office/drawing/2014/main" id="{06642123-89BB-3665-F80A-DC6C54F2BBD6}"/>
                </a:ext>
              </a:extLst>
            </p:cNvPr>
            <p:cNvGrpSpPr>
              <a:grpSpLocks/>
            </p:cNvGrpSpPr>
            <p:nvPr/>
          </p:nvGrpSpPr>
          <p:grpSpPr bwMode="auto">
            <a:xfrm>
              <a:off x="4464" y="2400"/>
              <a:ext cx="432" cy="1488"/>
              <a:chOff x="4560" y="2304"/>
              <a:chExt cx="288" cy="1488"/>
            </a:xfrm>
          </p:grpSpPr>
          <p:grpSp>
            <p:nvGrpSpPr>
              <p:cNvPr id="22560" name="Group 41">
                <a:extLst>
                  <a:ext uri="{FF2B5EF4-FFF2-40B4-BE49-F238E27FC236}">
                    <a16:creationId xmlns:a16="http://schemas.microsoft.com/office/drawing/2014/main" id="{2BE122A2-D7B9-D32D-F00A-6FAFD63F5D51}"/>
                  </a:ext>
                </a:extLst>
              </p:cNvPr>
              <p:cNvGrpSpPr>
                <a:grpSpLocks/>
              </p:cNvGrpSpPr>
              <p:nvPr/>
            </p:nvGrpSpPr>
            <p:grpSpPr bwMode="auto">
              <a:xfrm>
                <a:off x="4560" y="2304"/>
                <a:ext cx="288" cy="1488"/>
                <a:chOff x="4320" y="2304"/>
                <a:chExt cx="528" cy="1488"/>
              </a:xfrm>
            </p:grpSpPr>
            <p:sp>
              <p:nvSpPr>
                <p:cNvPr id="22562" name="Line 42">
                  <a:extLst>
                    <a:ext uri="{FF2B5EF4-FFF2-40B4-BE49-F238E27FC236}">
                      <a16:creationId xmlns:a16="http://schemas.microsoft.com/office/drawing/2014/main" id="{9F65A796-F34E-0423-03B0-48056EE6163C}"/>
                    </a:ext>
                  </a:extLst>
                </p:cNvPr>
                <p:cNvSpPr>
                  <a:spLocks noChangeShapeType="1"/>
                </p:cNvSpPr>
                <p:nvPr/>
              </p:nvSpPr>
              <p:spPr bwMode="auto">
                <a:xfrm>
                  <a:off x="4320" y="2304"/>
                  <a:ext cx="528" cy="0"/>
                </a:xfrm>
                <a:prstGeom prst="line">
                  <a:avLst/>
                </a:prstGeom>
                <a:noFill/>
                <a:ln w="9525">
                  <a:solidFill>
                    <a:schemeClr val="fo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63" name="Line 43">
                  <a:extLst>
                    <a:ext uri="{FF2B5EF4-FFF2-40B4-BE49-F238E27FC236}">
                      <a16:creationId xmlns:a16="http://schemas.microsoft.com/office/drawing/2014/main" id="{3A1EE18D-0066-21EB-1D24-81D8D36C0EA4}"/>
                    </a:ext>
                  </a:extLst>
                </p:cNvPr>
                <p:cNvSpPr>
                  <a:spLocks noChangeShapeType="1"/>
                </p:cNvSpPr>
                <p:nvPr/>
              </p:nvSpPr>
              <p:spPr bwMode="auto">
                <a:xfrm>
                  <a:off x="4320" y="2736"/>
                  <a:ext cx="528" cy="0"/>
                </a:xfrm>
                <a:prstGeom prst="line">
                  <a:avLst/>
                </a:prstGeom>
                <a:noFill/>
                <a:ln w="9525">
                  <a:solidFill>
                    <a:schemeClr val="fo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64" name="Line 44">
                  <a:extLst>
                    <a:ext uri="{FF2B5EF4-FFF2-40B4-BE49-F238E27FC236}">
                      <a16:creationId xmlns:a16="http://schemas.microsoft.com/office/drawing/2014/main" id="{D64437F1-EF75-6C4B-E66C-19C84B72AA15}"/>
                    </a:ext>
                  </a:extLst>
                </p:cNvPr>
                <p:cNvSpPr>
                  <a:spLocks noChangeShapeType="1"/>
                </p:cNvSpPr>
                <p:nvPr/>
              </p:nvSpPr>
              <p:spPr bwMode="auto">
                <a:xfrm>
                  <a:off x="4320" y="3360"/>
                  <a:ext cx="528" cy="0"/>
                </a:xfrm>
                <a:prstGeom prst="line">
                  <a:avLst/>
                </a:prstGeom>
                <a:noFill/>
                <a:ln w="9525">
                  <a:solidFill>
                    <a:schemeClr val="fo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65" name="Line 45">
                  <a:extLst>
                    <a:ext uri="{FF2B5EF4-FFF2-40B4-BE49-F238E27FC236}">
                      <a16:creationId xmlns:a16="http://schemas.microsoft.com/office/drawing/2014/main" id="{E30F9358-A65A-BAA2-E4F7-0159704756E2}"/>
                    </a:ext>
                  </a:extLst>
                </p:cNvPr>
                <p:cNvSpPr>
                  <a:spLocks noChangeShapeType="1"/>
                </p:cNvSpPr>
                <p:nvPr/>
              </p:nvSpPr>
              <p:spPr bwMode="auto">
                <a:xfrm>
                  <a:off x="4320" y="3792"/>
                  <a:ext cx="528" cy="0"/>
                </a:xfrm>
                <a:prstGeom prst="line">
                  <a:avLst/>
                </a:prstGeom>
                <a:noFill/>
                <a:ln w="9525">
                  <a:solidFill>
                    <a:schemeClr val="fo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22561" name="Line 46">
                <a:extLst>
                  <a:ext uri="{FF2B5EF4-FFF2-40B4-BE49-F238E27FC236}">
                    <a16:creationId xmlns:a16="http://schemas.microsoft.com/office/drawing/2014/main" id="{9F45E1E7-1CE5-DD21-BF3E-3DCA5CCCD776}"/>
                  </a:ext>
                </a:extLst>
              </p:cNvPr>
              <p:cNvSpPr>
                <a:spLocks noChangeShapeType="1"/>
              </p:cNvSpPr>
              <p:nvPr/>
            </p:nvSpPr>
            <p:spPr bwMode="auto">
              <a:xfrm>
                <a:off x="4560" y="2304"/>
                <a:ext cx="0" cy="1488"/>
              </a:xfrm>
              <a:prstGeom prst="line">
                <a:avLst/>
              </a:prstGeom>
              <a:noFill/>
              <a:ln w="9525">
                <a:solidFill>
                  <a:schemeClr val="fo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22550" name="Line 47">
              <a:extLst>
                <a:ext uri="{FF2B5EF4-FFF2-40B4-BE49-F238E27FC236}">
                  <a16:creationId xmlns:a16="http://schemas.microsoft.com/office/drawing/2014/main" id="{F8B9CA93-375D-71F7-714C-B710228B6FEE}"/>
                </a:ext>
              </a:extLst>
            </p:cNvPr>
            <p:cNvSpPr>
              <a:spLocks noChangeShapeType="1"/>
            </p:cNvSpPr>
            <p:nvPr/>
          </p:nvSpPr>
          <p:spPr bwMode="auto">
            <a:xfrm>
              <a:off x="4128" y="3600"/>
              <a:ext cx="336" cy="0"/>
            </a:xfrm>
            <a:prstGeom prst="line">
              <a:avLst/>
            </a:prstGeom>
            <a:noFill/>
            <a:ln w="9525">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51" name="Line 48">
              <a:extLst>
                <a:ext uri="{FF2B5EF4-FFF2-40B4-BE49-F238E27FC236}">
                  <a16:creationId xmlns:a16="http://schemas.microsoft.com/office/drawing/2014/main" id="{B130926B-8CDD-DCCE-3D8D-479BF729D0F7}"/>
                </a:ext>
              </a:extLst>
            </p:cNvPr>
            <p:cNvSpPr>
              <a:spLocks noChangeShapeType="1"/>
            </p:cNvSpPr>
            <p:nvPr/>
          </p:nvSpPr>
          <p:spPr bwMode="auto">
            <a:xfrm>
              <a:off x="4128" y="2544"/>
              <a:ext cx="43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22552" name="Group 54">
              <a:extLst>
                <a:ext uri="{FF2B5EF4-FFF2-40B4-BE49-F238E27FC236}">
                  <a16:creationId xmlns:a16="http://schemas.microsoft.com/office/drawing/2014/main" id="{4D75DB08-6BC9-1FC5-BCFE-600A44E58FD6}"/>
                </a:ext>
              </a:extLst>
            </p:cNvPr>
            <p:cNvGrpSpPr>
              <a:grpSpLocks/>
            </p:cNvGrpSpPr>
            <p:nvPr/>
          </p:nvGrpSpPr>
          <p:grpSpPr bwMode="auto">
            <a:xfrm>
              <a:off x="2784" y="2640"/>
              <a:ext cx="576" cy="1104"/>
              <a:chOff x="2784" y="2592"/>
              <a:chExt cx="576" cy="1104"/>
            </a:xfrm>
          </p:grpSpPr>
          <p:sp>
            <p:nvSpPr>
              <p:cNvPr id="22557" name="Line 21">
                <a:extLst>
                  <a:ext uri="{FF2B5EF4-FFF2-40B4-BE49-F238E27FC236}">
                    <a16:creationId xmlns:a16="http://schemas.microsoft.com/office/drawing/2014/main" id="{FE18C3A4-3065-35E5-AD50-1302D2273399}"/>
                  </a:ext>
                </a:extLst>
              </p:cNvPr>
              <p:cNvSpPr>
                <a:spLocks noChangeShapeType="1"/>
              </p:cNvSpPr>
              <p:nvPr/>
            </p:nvSpPr>
            <p:spPr bwMode="auto">
              <a:xfrm>
                <a:off x="2784" y="2592"/>
                <a:ext cx="57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58" name="Line 49">
                <a:extLst>
                  <a:ext uri="{FF2B5EF4-FFF2-40B4-BE49-F238E27FC236}">
                    <a16:creationId xmlns:a16="http://schemas.microsoft.com/office/drawing/2014/main" id="{6396B666-16DE-24CB-FC8E-A0C5AE29B708}"/>
                  </a:ext>
                </a:extLst>
              </p:cNvPr>
              <p:cNvSpPr>
                <a:spLocks noChangeShapeType="1"/>
              </p:cNvSpPr>
              <p:nvPr/>
            </p:nvSpPr>
            <p:spPr bwMode="auto">
              <a:xfrm flipH="1">
                <a:off x="3216" y="3696"/>
                <a:ext cx="14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59" name="Line 50">
                <a:extLst>
                  <a:ext uri="{FF2B5EF4-FFF2-40B4-BE49-F238E27FC236}">
                    <a16:creationId xmlns:a16="http://schemas.microsoft.com/office/drawing/2014/main" id="{8044245D-E21B-D8BA-7753-CDE22CED1980}"/>
                  </a:ext>
                </a:extLst>
              </p:cNvPr>
              <p:cNvSpPr>
                <a:spLocks noChangeShapeType="1"/>
              </p:cNvSpPr>
              <p:nvPr/>
            </p:nvSpPr>
            <p:spPr bwMode="auto">
              <a:xfrm flipH="1" flipV="1">
                <a:off x="3216" y="2592"/>
                <a:ext cx="0" cy="110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2553" name="Group 55">
              <a:extLst>
                <a:ext uri="{FF2B5EF4-FFF2-40B4-BE49-F238E27FC236}">
                  <a16:creationId xmlns:a16="http://schemas.microsoft.com/office/drawing/2014/main" id="{4BA99D8A-E37B-A740-7C53-F8B3836D49C5}"/>
                </a:ext>
              </a:extLst>
            </p:cNvPr>
            <p:cNvGrpSpPr>
              <a:grpSpLocks/>
            </p:cNvGrpSpPr>
            <p:nvPr/>
          </p:nvGrpSpPr>
          <p:grpSpPr bwMode="auto">
            <a:xfrm>
              <a:off x="2784" y="2448"/>
              <a:ext cx="576" cy="1104"/>
              <a:chOff x="2784" y="2448"/>
              <a:chExt cx="576" cy="1104"/>
            </a:xfrm>
          </p:grpSpPr>
          <p:sp>
            <p:nvSpPr>
              <p:cNvPr id="22554" name="Line 25">
                <a:extLst>
                  <a:ext uri="{FF2B5EF4-FFF2-40B4-BE49-F238E27FC236}">
                    <a16:creationId xmlns:a16="http://schemas.microsoft.com/office/drawing/2014/main" id="{CF55C973-D593-6D42-D2C3-400118079D2B}"/>
                  </a:ext>
                </a:extLst>
              </p:cNvPr>
              <p:cNvSpPr>
                <a:spLocks noChangeShapeType="1"/>
              </p:cNvSpPr>
              <p:nvPr/>
            </p:nvSpPr>
            <p:spPr bwMode="auto">
              <a:xfrm>
                <a:off x="2784" y="3552"/>
                <a:ext cx="576" cy="0"/>
              </a:xfrm>
              <a:prstGeom prst="line">
                <a:avLst/>
              </a:prstGeom>
              <a:noFill/>
              <a:ln w="9525">
                <a:solidFill>
                  <a:schemeClr val="fo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55" name="Line 51">
                <a:extLst>
                  <a:ext uri="{FF2B5EF4-FFF2-40B4-BE49-F238E27FC236}">
                    <a16:creationId xmlns:a16="http://schemas.microsoft.com/office/drawing/2014/main" id="{B71ED1EF-798C-92B2-5FCD-90725D20552A}"/>
                  </a:ext>
                </a:extLst>
              </p:cNvPr>
              <p:cNvSpPr>
                <a:spLocks noChangeShapeType="1"/>
              </p:cNvSpPr>
              <p:nvPr/>
            </p:nvSpPr>
            <p:spPr bwMode="auto">
              <a:xfrm flipV="1">
                <a:off x="2976" y="2448"/>
                <a:ext cx="0" cy="1104"/>
              </a:xfrm>
              <a:prstGeom prst="line">
                <a:avLst/>
              </a:prstGeom>
              <a:noFill/>
              <a:ln w="9525">
                <a:solidFill>
                  <a:schemeClr val="fo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56" name="Line 53">
                <a:extLst>
                  <a:ext uri="{FF2B5EF4-FFF2-40B4-BE49-F238E27FC236}">
                    <a16:creationId xmlns:a16="http://schemas.microsoft.com/office/drawing/2014/main" id="{88EE9928-EF91-BC5C-C6DF-84F8E4E974B0}"/>
                  </a:ext>
                </a:extLst>
              </p:cNvPr>
              <p:cNvSpPr>
                <a:spLocks noChangeShapeType="1"/>
              </p:cNvSpPr>
              <p:nvPr/>
            </p:nvSpPr>
            <p:spPr bwMode="auto">
              <a:xfrm>
                <a:off x="2976" y="2448"/>
                <a:ext cx="384" cy="0"/>
              </a:xfrm>
              <a:prstGeom prst="line">
                <a:avLst/>
              </a:prstGeom>
              <a:noFill/>
              <a:ln w="9525">
                <a:solidFill>
                  <a:schemeClr val="fo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C4BBD91F-1678-41FB-3264-3DECCDA2FFC6}"/>
              </a:ext>
            </a:extLst>
          </p:cNvPr>
          <p:cNvSpPr>
            <a:spLocks noGrp="1"/>
          </p:cNvSpPr>
          <p:nvPr>
            <p:ph type="title"/>
          </p:nvPr>
        </p:nvSpPr>
        <p:spPr>
          <a:xfrm>
            <a:off x="381000" y="692150"/>
            <a:ext cx="5181600" cy="685800"/>
          </a:xfrm>
        </p:spPr>
        <p:txBody>
          <a:bodyPr/>
          <a:lstStyle/>
          <a:p>
            <a:pPr algn="l" eaLnBrk="1" hangingPunct="1"/>
            <a:r>
              <a:rPr lang="zh-CN" altLang="en-US" sz="3200">
                <a:latin typeface="黑体" panose="02010609060101010101" pitchFamily="49" charset="-122"/>
                <a:ea typeface="黑体" panose="02010609060101010101" pitchFamily="49" charset="-122"/>
              </a:rPr>
              <a:t>四、总线</a:t>
            </a:r>
            <a:r>
              <a:rPr lang="en-US" altLang="zh-CN" sz="3200">
                <a:latin typeface="黑体" panose="02010609060101010101" pitchFamily="49" charset="-122"/>
                <a:ea typeface="黑体" panose="02010609060101010101" pitchFamily="49" charset="-122"/>
              </a:rPr>
              <a:t>I/O</a:t>
            </a:r>
            <a:r>
              <a:rPr lang="zh-CN" altLang="en-US" sz="3200">
                <a:latin typeface="黑体" panose="02010609060101010101" pitchFamily="49" charset="-122"/>
                <a:ea typeface="黑体" panose="02010609060101010101" pitchFamily="49" charset="-122"/>
              </a:rPr>
              <a:t>系统</a:t>
            </a:r>
          </a:p>
        </p:txBody>
      </p:sp>
      <p:sp>
        <p:nvSpPr>
          <p:cNvPr id="23555" name="Text Box 3">
            <a:extLst>
              <a:ext uri="{FF2B5EF4-FFF2-40B4-BE49-F238E27FC236}">
                <a16:creationId xmlns:a16="http://schemas.microsoft.com/office/drawing/2014/main" id="{CD69CBF0-7E62-9E5E-6304-2D0187F13486}"/>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538D50E9-F053-6D49-A348-AFDD794D957F}" type="slidenum">
              <a:rPr lang="zh-CN" altLang="en-US" sz="1800">
                <a:latin typeface="Arial" panose="020B0604020202020204" pitchFamily="34" charset="0"/>
              </a:rPr>
              <a:pPr algn="r" eaLnBrk="1" hangingPunct="1">
                <a:spcBef>
                  <a:spcPct val="50000"/>
                </a:spcBef>
                <a:buFontTx/>
                <a:buNone/>
              </a:pPr>
              <a:t>15</a:t>
            </a:fld>
            <a:endParaRPr lang="en-US" altLang="zh-CN" sz="1800">
              <a:latin typeface="Arial" panose="020B0604020202020204" pitchFamily="34" charset="0"/>
            </a:endParaRPr>
          </a:p>
        </p:txBody>
      </p:sp>
      <p:sp>
        <p:nvSpPr>
          <p:cNvPr id="23556" name="Rectangle 5">
            <a:extLst>
              <a:ext uri="{FF2B5EF4-FFF2-40B4-BE49-F238E27FC236}">
                <a16:creationId xmlns:a16="http://schemas.microsoft.com/office/drawing/2014/main" id="{8EA583AB-6547-5FC8-AC8A-EB02DC10D57A}"/>
              </a:ext>
            </a:extLst>
          </p:cNvPr>
          <p:cNvSpPr>
            <a:spLocks noGrp="1"/>
          </p:cNvSpPr>
          <p:nvPr>
            <p:ph type="body" idx="1"/>
          </p:nvPr>
        </p:nvSpPr>
        <p:spPr>
          <a:xfrm>
            <a:off x="457200" y="1377950"/>
            <a:ext cx="8497888" cy="914400"/>
          </a:xfrm>
        </p:spPr>
        <p:txBody>
          <a:bodyPr/>
          <a:lstStyle/>
          <a:p>
            <a:pPr eaLnBrk="1" hangingPunct="1">
              <a:spcBef>
                <a:spcPct val="70000"/>
              </a:spcBef>
            </a:pPr>
            <a:r>
              <a:rPr lang="zh-CN" altLang="en-US" b="1">
                <a:latin typeface="黑体" panose="02010609060101010101" pitchFamily="49" charset="-122"/>
                <a:ea typeface="黑体" panose="02010609060101010101" pitchFamily="49" charset="-122"/>
              </a:rPr>
              <a:t>总线</a:t>
            </a:r>
            <a:r>
              <a:rPr lang="en-US" altLang="zh-CN" b="1">
                <a:latin typeface="黑体" panose="02010609060101010101" pitchFamily="49" charset="-122"/>
                <a:ea typeface="黑体" panose="02010609060101010101" pitchFamily="49" charset="-122"/>
              </a:rPr>
              <a:t>I/O</a:t>
            </a:r>
            <a:r>
              <a:rPr lang="zh-CN" altLang="en-US" b="1">
                <a:latin typeface="黑体" panose="02010609060101010101" pitchFamily="49" charset="-122"/>
                <a:ea typeface="黑体" panose="02010609060101010101" pitchFamily="49" charset="-122"/>
              </a:rPr>
              <a:t>系统结构</a:t>
            </a:r>
          </a:p>
        </p:txBody>
      </p:sp>
      <p:grpSp>
        <p:nvGrpSpPr>
          <p:cNvPr id="23557" name="Group 7">
            <a:extLst>
              <a:ext uri="{FF2B5EF4-FFF2-40B4-BE49-F238E27FC236}">
                <a16:creationId xmlns:a16="http://schemas.microsoft.com/office/drawing/2014/main" id="{D4A6C16D-1589-466A-0A56-3F9D75D7FF7C}"/>
              </a:ext>
            </a:extLst>
          </p:cNvPr>
          <p:cNvGrpSpPr>
            <a:grpSpLocks/>
          </p:cNvGrpSpPr>
          <p:nvPr/>
        </p:nvGrpSpPr>
        <p:grpSpPr bwMode="auto">
          <a:xfrm>
            <a:off x="381000" y="2292350"/>
            <a:ext cx="8534400" cy="2622550"/>
            <a:chOff x="240" y="2160"/>
            <a:chExt cx="5376" cy="1652"/>
          </a:xfrm>
        </p:grpSpPr>
        <p:grpSp>
          <p:nvGrpSpPr>
            <p:cNvPr id="23559" name="Group 8">
              <a:extLst>
                <a:ext uri="{FF2B5EF4-FFF2-40B4-BE49-F238E27FC236}">
                  <a16:creationId xmlns:a16="http://schemas.microsoft.com/office/drawing/2014/main" id="{2648408D-93FE-B86B-6BCD-0B844CA651F2}"/>
                </a:ext>
              </a:extLst>
            </p:cNvPr>
            <p:cNvGrpSpPr>
              <a:grpSpLocks/>
            </p:cNvGrpSpPr>
            <p:nvPr/>
          </p:nvGrpSpPr>
          <p:grpSpPr bwMode="auto">
            <a:xfrm>
              <a:off x="240" y="2160"/>
              <a:ext cx="5376" cy="1392"/>
              <a:chOff x="240" y="2160"/>
              <a:chExt cx="5376" cy="1248"/>
            </a:xfrm>
          </p:grpSpPr>
          <p:sp>
            <p:nvSpPr>
              <p:cNvPr id="23561" name="Text Box 9">
                <a:extLst>
                  <a:ext uri="{FF2B5EF4-FFF2-40B4-BE49-F238E27FC236}">
                    <a16:creationId xmlns:a16="http://schemas.microsoft.com/office/drawing/2014/main" id="{D6C57183-8557-FD69-2CFE-F3A72F55D1A1}"/>
                  </a:ext>
                </a:extLst>
              </p:cNvPr>
              <p:cNvSpPr txBox="1">
                <a:spLocks noChangeArrowheads="1"/>
              </p:cNvSpPr>
              <p:nvPr/>
            </p:nvSpPr>
            <p:spPr bwMode="auto">
              <a:xfrm>
                <a:off x="240" y="2880"/>
                <a:ext cx="672" cy="2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en-US" altLang="zh-CN" sz="1800">
                    <a:latin typeface="Arial" panose="020B0604020202020204" pitchFamily="34" charset="0"/>
                  </a:rPr>
                  <a:t>CPU</a:t>
                </a:r>
              </a:p>
            </p:txBody>
          </p:sp>
          <p:sp>
            <p:nvSpPr>
              <p:cNvPr id="23562" name="Text Box 10">
                <a:extLst>
                  <a:ext uri="{FF2B5EF4-FFF2-40B4-BE49-F238E27FC236}">
                    <a16:creationId xmlns:a16="http://schemas.microsoft.com/office/drawing/2014/main" id="{56426463-FA8D-AD8C-62E2-EF3803DA5292}"/>
                  </a:ext>
                </a:extLst>
              </p:cNvPr>
              <p:cNvSpPr txBox="1">
                <a:spLocks noChangeArrowheads="1"/>
              </p:cNvSpPr>
              <p:nvPr/>
            </p:nvSpPr>
            <p:spPr bwMode="auto">
              <a:xfrm>
                <a:off x="1200" y="2880"/>
                <a:ext cx="720" cy="2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1800">
                    <a:latin typeface="Arial" panose="020B0604020202020204" pitchFamily="34" charset="0"/>
                  </a:rPr>
                  <a:t>存储器</a:t>
                </a:r>
              </a:p>
            </p:txBody>
          </p:sp>
          <p:sp>
            <p:nvSpPr>
              <p:cNvPr id="23563" name="Text Box 11">
                <a:extLst>
                  <a:ext uri="{FF2B5EF4-FFF2-40B4-BE49-F238E27FC236}">
                    <a16:creationId xmlns:a16="http://schemas.microsoft.com/office/drawing/2014/main" id="{13A6F83B-53D6-510F-23E1-21616B34EA71}"/>
                  </a:ext>
                </a:extLst>
              </p:cNvPr>
              <p:cNvSpPr txBox="1">
                <a:spLocks noChangeArrowheads="1"/>
              </p:cNvSpPr>
              <p:nvPr/>
            </p:nvSpPr>
            <p:spPr bwMode="auto">
              <a:xfrm>
                <a:off x="2304" y="2880"/>
                <a:ext cx="816" cy="22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2000">
                    <a:latin typeface="Arial" panose="020B0604020202020204" pitchFamily="34" charset="0"/>
                  </a:rPr>
                  <a:t>磁盘控制器</a:t>
                </a:r>
              </a:p>
            </p:txBody>
          </p:sp>
          <p:sp>
            <p:nvSpPr>
              <p:cNvPr id="23564" name="Text Box 12">
                <a:extLst>
                  <a:ext uri="{FF2B5EF4-FFF2-40B4-BE49-F238E27FC236}">
                    <a16:creationId xmlns:a16="http://schemas.microsoft.com/office/drawing/2014/main" id="{D6BEA7DA-CC29-B707-D8E4-3E618EC37EF5}"/>
                  </a:ext>
                </a:extLst>
              </p:cNvPr>
              <p:cNvSpPr txBox="1">
                <a:spLocks noChangeArrowheads="1"/>
              </p:cNvSpPr>
              <p:nvPr/>
            </p:nvSpPr>
            <p:spPr bwMode="auto">
              <a:xfrm>
                <a:off x="3312" y="2880"/>
                <a:ext cx="1056" cy="22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2000">
                    <a:latin typeface="Arial" panose="020B0604020202020204" pitchFamily="34" charset="0"/>
                  </a:rPr>
                  <a:t>打印机控制器</a:t>
                </a:r>
              </a:p>
            </p:txBody>
          </p:sp>
          <p:sp>
            <p:nvSpPr>
              <p:cNvPr id="23565" name="Text Box 13">
                <a:extLst>
                  <a:ext uri="{FF2B5EF4-FFF2-40B4-BE49-F238E27FC236}">
                    <a16:creationId xmlns:a16="http://schemas.microsoft.com/office/drawing/2014/main" id="{53A8B2BA-9FD3-19D6-EB1F-6B26C0EF2054}"/>
                  </a:ext>
                </a:extLst>
              </p:cNvPr>
              <p:cNvSpPr txBox="1">
                <a:spLocks noChangeArrowheads="1"/>
              </p:cNvSpPr>
              <p:nvPr/>
            </p:nvSpPr>
            <p:spPr bwMode="auto">
              <a:xfrm>
                <a:off x="4800" y="2880"/>
                <a:ext cx="816" cy="22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2000">
                    <a:latin typeface="Arial" panose="020B0604020202020204" pitchFamily="34" charset="0"/>
                  </a:rPr>
                  <a:t>其它控制器</a:t>
                </a:r>
              </a:p>
            </p:txBody>
          </p:sp>
          <p:sp>
            <p:nvSpPr>
              <p:cNvPr id="23566" name="Text Box 14">
                <a:extLst>
                  <a:ext uri="{FF2B5EF4-FFF2-40B4-BE49-F238E27FC236}">
                    <a16:creationId xmlns:a16="http://schemas.microsoft.com/office/drawing/2014/main" id="{6D4B1F15-799E-891D-08C8-225526B9AECE}"/>
                  </a:ext>
                </a:extLst>
              </p:cNvPr>
              <p:cNvSpPr txBox="1">
                <a:spLocks noChangeArrowheads="1"/>
              </p:cNvSpPr>
              <p:nvPr/>
            </p:nvSpPr>
            <p:spPr bwMode="auto">
              <a:xfrm>
                <a:off x="4416" y="2832"/>
                <a:ext cx="336"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1800" b="1">
                    <a:latin typeface="Times New Roman" panose="02020603050405020304" pitchFamily="18" charset="0"/>
                  </a:rPr>
                  <a:t>…</a:t>
                </a:r>
                <a:endParaRPr lang="zh-CN" altLang="en-US" sz="1800" b="1">
                  <a:latin typeface="Arial" panose="020B0604020202020204" pitchFamily="34" charset="0"/>
                </a:endParaRPr>
              </a:p>
            </p:txBody>
          </p:sp>
          <p:sp>
            <p:nvSpPr>
              <p:cNvPr id="23567" name="Line 15">
                <a:extLst>
                  <a:ext uri="{FF2B5EF4-FFF2-40B4-BE49-F238E27FC236}">
                    <a16:creationId xmlns:a16="http://schemas.microsoft.com/office/drawing/2014/main" id="{59895863-4AE8-4863-84DB-F1D69C1DE7A5}"/>
                  </a:ext>
                </a:extLst>
              </p:cNvPr>
              <p:cNvSpPr>
                <a:spLocks noChangeShapeType="1"/>
              </p:cNvSpPr>
              <p:nvPr/>
            </p:nvSpPr>
            <p:spPr bwMode="auto">
              <a:xfrm>
                <a:off x="576" y="3408"/>
                <a:ext cx="465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68" name="Line 16">
                <a:extLst>
                  <a:ext uri="{FF2B5EF4-FFF2-40B4-BE49-F238E27FC236}">
                    <a16:creationId xmlns:a16="http://schemas.microsoft.com/office/drawing/2014/main" id="{90005DBA-6795-E7A9-DAC1-253A2AD841AC}"/>
                  </a:ext>
                </a:extLst>
              </p:cNvPr>
              <p:cNvSpPr>
                <a:spLocks noChangeShapeType="1"/>
              </p:cNvSpPr>
              <p:nvPr/>
            </p:nvSpPr>
            <p:spPr bwMode="auto">
              <a:xfrm>
                <a:off x="576" y="3168"/>
                <a:ext cx="0" cy="24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69" name="Line 17">
                <a:extLst>
                  <a:ext uri="{FF2B5EF4-FFF2-40B4-BE49-F238E27FC236}">
                    <a16:creationId xmlns:a16="http://schemas.microsoft.com/office/drawing/2014/main" id="{DC62F985-05FB-5191-711E-C0D58EF0702E}"/>
                  </a:ext>
                </a:extLst>
              </p:cNvPr>
              <p:cNvSpPr>
                <a:spLocks noChangeShapeType="1"/>
              </p:cNvSpPr>
              <p:nvPr/>
            </p:nvSpPr>
            <p:spPr bwMode="auto">
              <a:xfrm>
                <a:off x="1536" y="3168"/>
                <a:ext cx="0" cy="24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70" name="Line 18">
                <a:extLst>
                  <a:ext uri="{FF2B5EF4-FFF2-40B4-BE49-F238E27FC236}">
                    <a16:creationId xmlns:a16="http://schemas.microsoft.com/office/drawing/2014/main" id="{C7174BA1-EB43-D410-6C52-F1B81D6DA8AA}"/>
                  </a:ext>
                </a:extLst>
              </p:cNvPr>
              <p:cNvSpPr>
                <a:spLocks noChangeShapeType="1"/>
              </p:cNvSpPr>
              <p:nvPr/>
            </p:nvSpPr>
            <p:spPr bwMode="auto">
              <a:xfrm>
                <a:off x="2736" y="3120"/>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71" name="Line 19">
                <a:extLst>
                  <a:ext uri="{FF2B5EF4-FFF2-40B4-BE49-F238E27FC236}">
                    <a16:creationId xmlns:a16="http://schemas.microsoft.com/office/drawing/2014/main" id="{5916CE42-D1EB-6ACC-7EC6-D04E517DAAE6}"/>
                  </a:ext>
                </a:extLst>
              </p:cNvPr>
              <p:cNvSpPr>
                <a:spLocks noChangeShapeType="1"/>
              </p:cNvSpPr>
              <p:nvPr/>
            </p:nvSpPr>
            <p:spPr bwMode="auto">
              <a:xfrm>
                <a:off x="3840" y="3120"/>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72" name="Line 20">
                <a:extLst>
                  <a:ext uri="{FF2B5EF4-FFF2-40B4-BE49-F238E27FC236}">
                    <a16:creationId xmlns:a16="http://schemas.microsoft.com/office/drawing/2014/main" id="{E94AD6D8-1CFA-F1B4-0ADB-F787F36D4DF8}"/>
                  </a:ext>
                </a:extLst>
              </p:cNvPr>
              <p:cNvSpPr>
                <a:spLocks noChangeShapeType="1"/>
              </p:cNvSpPr>
              <p:nvPr/>
            </p:nvSpPr>
            <p:spPr bwMode="auto">
              <a:xfrm flipV="1">
                <a:off x="5232" y="3120"/>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73" name="Oval 21">
                <a:extLst>
                  <a:ext uri="{FF2B5EF4-FFF2-40B4-BE49-F238E27FC236}">
                    <a16:creationId xmlns:a16="http://schemas.microsoft.com/office/drawing/2014/main" id="{0E42334E-BA46-29D8-C356-5CF85F536049}"/>
                  </a:ext>
                </a:extLst>
              </p:cNvPr>
              <p:cNvSpPr>
                <a:spLocks noChangeArrowheads="1"/>
              </p:cNvSpPr>
              <p:nvPr/>
            </p:nvSpPr>
            <p:spPr bwMode="auto">
              <a:xfrm>
                <a:off x="2256" y="2448"/>
                <a:ext cx="336" cy="240"/>
              </a:xfrm>
              <a:prstGeom prst="ellipse">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3574" name="Oval 22">
                <a:extLst>
                  <a:ext uri="{FF2B5EF4-FFF2-40B4-BE49-F238E27FC236}">
                    <a16:creationId xmlns:a16="http://schemas.microsoft.com/office/drawing/2014/main" id="{76CF4929-4679-F45E-DAB5-AAF99232CDB1}"/>
                  </a:ext>
                </a:extLst>
              </p:cNvPr>
              <p:cNvSpPr>
                <a:spLocks noChangeArrowheads="1"/>
              </p:cNvSpPr>
              <p:nvPr/>
            </p:nvSpPr>
            <p:spPr bwMode="auto">
              <a:xfrm>
                <a:off x="2832" y="2448"/>
                <a:ext cx="336" cy="240"/>
              </a:xfrm>
              <a:prstGeom prst="ellipse">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3575" name="Line 23">
                <a:extLst>
                  <a:ext uri="{FF2B5EF4-FFF2-40B4-BE49-F238E27FC236}">
                    <a16:creationId xmlns:a16="http://schemas.microsoft.com/office/drawing/2014/main" id="{31F6CC75-3FD3-1614-32DD-BE31E9D80780}"/>
                  </a:ext>
                </a:extLst>
              </p:cNvPr>
              <p:cNvSpPr>
                <a:spLocks noChangeShapeType="1"/>
              </p:cNvSpPr>
              <p:nvPr/>
            </p:nvSpPr>
            <p:spPr bwMode="auto">
              <a:xfrm flipH="1" flipV="1">
                <a:off x="2448" y="2688"/>
                <a:ext cx="48"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76" name="Line 24">
                <a:extLst>
                  <a:ext uri="{FF2B5EF4-FFF2-40B4-BE49-F238E27FC236}">
                    <a16:creationId xmlns:a16="http://schemas.microsoft.com/office/drawing/2014/main" id="{6CDF73D2-AEFA-875D-2F75-7B79BFAE339D}"/>
                  </a:ext>
                </a:extLst>
              </p:cNvPr>
              <p:cNvSpPr>
                <a:spLocks noChangeShapeType="1"/>
              </p:cNvSpPr>
              <p:nvPr/>
            </p:nvSpPr>
            <p:spPr bwMode="auto">
              <a:xfrm flipV="1">
                <a:off x="2976" y="2688"/>
                <a:ext cx="48"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77" name="Rectangle 25">
                <a:extLst>
                  <a:ext uri="{FF2B5EF4-FFF2-40B4-BE49-F238E27FC236}">
                    <a16:creationId xmlns:a16="http://schemas.microsoft.com/office/drawing/2014/main" id="{7E393F24-63BE-468F-48C9-2BB8DCA9A118}"/>
                  </a:ext>
                </a:extLst>
              </p:cNvPr>
              <p:cNvSpPr>
                <a:spLocks noChangeArrowheads="1"/>
              </p:cNvSpPr>
              <p:nvPr/>
            </p:nvSpPr>
            <p:spPr bwMode="auto">
              <a:xfrm>
                <a:off x="3552" y="2448"/>
                <a:ext cx="576" cy="240"/>
              </a:xfrm>
              <a:prstGeom prst="rect">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3578" name="Line 26">
                <a:extLst>
                  <a:ext uri="{FF2B5EF4-FFF2-40B4-BE49-F238E27FC236}">
                    <a16:creationId xmlns:a16="http://schemas.microsoft.com/office/drawing/2014/main" id="{2DA160E3-51A3-5412-292A-6F994F8B9516}"/>
                  </a:ext>
                </a:extLst>
              </p:cNvPr>
              <p:cNvSpPr>
                <a:spLocks noChangeShapeType="1"/>
              </p:cNvSpPr>
              <p:nvPr/>
            </p:nvSpPr>
            <p:spPr bwMode="auto">
              <a:xfrm>
                <a:off x="3840" y="2688"/>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79" name="Text Box 27">
                <a:extLst>
                  <a:ext uri="{FF2B5EF4-FFF2-40B4-BE49-F238E27FC236}">
                    <a16:creationId xmlns:a16="http://schemas.microsoft.com/office/drawing/2014/main" id="{CB72FA10-38A0-45D2-0E30-919216DA9FA8}"/>
                  </a:ext>
                </a:extLst>
              </p:cNvPr>
              <p:cNvSpPr txBox="1">
                <a:spLocks noChangeArrowheads="1"/>
              </p:cNvSpPr>
              <p:nvPr/>
            </p:nvSpPr>
            <p:spPr bwMode="auto">
              <a:xfrm>
                <a:off x="3552" y="2160"/>
                <a:ext cx="57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1600">
                    <a:latin typeface="Arial" panose="020B0604020202020204" pitchFamily="34" charset="0"/>
                  </a:rPr>
                  <a:t>打印机</a:t>
                </a:r>
              </a:p>
            </p:txBody>
          </p:sp>
          <p:sp>
            <p:nvSpPr>
              <p:cNvPr id="23580" name="Text Box 28">
                <a:extLst>
                  <a:ext uri="{FF2B5EF4-FFF2-40B4-BE49-F238E27FC236}">
                    <a16:creationId xmlns:a16="http://schemas.microsoft.com/office/drawing/2014/main" id="{43BD4E49-23B3-EBAF-78E0-9380129F7307}"/>
                  </a:ext>
                </a:extLst>
              </p:cNvPr>
              <p:cNvSpPr txBox="1">
                <a:spLocks noChangeArrowheads="1"/>
              </p:cNvSpPr>
              <p:nvPr/>
            </p:nvSpPr>
            <p:spPr bwMode="auto">
              <a:xfrm>
                <a:off x="2208" y="2160"/>
                <a:ext cx="105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1600">
                    <a:latin typeface="Arial" panose="020B0604020202020204" pitchFamily="34" charset="0"/>
                  </a:rPr>
                  <a:t>磁盘驱动器</a:t>
                </a:r>
              </a:p>
            </p:txBody>
          </p:sp>
        </p:grpSp>
        <p:sp>
          <p:nvSpPr>
            <p:cNvPr id="23560" name="Text Box 29">
              <a:extLst>
                <a:ext uri="{FF2B5EF4-FFF2-40B4-BE49-F238E27FC236}">
                  <a16:creationId xmlns:a16="http://schemas.microsoft.com/office/drawing/2014/main" id="{C57B42A1-24DF-0130-37F1-A6F2EC52160F}"/>
                </a:ext>
              </a:extLst>
            </p:cNvPr>
            <p:cNvSpPr txBox="1">
              <a:spLocks noChangeArrowheads="1"/>
            </p:cNvSpPr>
            <p:nvPr/>
          </p:nvSpPr>
          <p:spPr bwMode="auto">
            <a:xfrm>
              <a:off x="2496" y="3600"/>
              <a:ext cx="91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1600">
                  <a:latin typeface="Arial" panose="020B0604020202020204" pitchFamily="34" charset="0"/>
                </a:rPr>
                <a:t>系统总线</a:t>
              </a:r>
            </a:p>
          </p:txBody>
        </p:sp>
      </p:grpSp>
      <p:sp>
        <p:nvSpPr>
          <p:cNvPr id="23558" name="矩形 29">
            <a:extLst>
              <a:ext uri="{FF2B5EF4-FFF2-40B4-BE49-F238E27FC236}">
                <a16:creationId xmlns:a16="http://schemas.microsoft.com/office/drawing/2014/main" id="{2F1DEC34-6AC7-176C-5769-C1E97F09E44D}"/>
              </a:ext>
            </a:extLst>
          </p:cNvPr>
          <p:cNvSpPr>
            <a:spLocks noChangeArrowheads="1"/>
          </p:cNvSpPr>
          <p:nvPr/>
        </p:nvSpPr>
        <p:spPr bwMode="auto">
          <a:xfrm>
            <a:off x="179388" y="5029200"/>
            <a:ext cx="87137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latin typeface="Arial" panose="020B0604020202020204" pitchFamily="34" charset="0"/>
              </a:rPr>
              <a:t>CPU</a:t>
            </a:r>
            <a:r>
              <a:rPr lang="zh-CN" altLang="en-US" sz="1800">
                <a:latin typeface="Arial" panose="020B0604020202020204" pitchFamily="34" charset="0"/>
              </a:rPr>
              <a:t>通过北桥连接</a:t>
            </a:r>
            <a:r>
              <a:rPr lang="en-US" altLang="zh-CN" sz="1800">
                <a:latin typeface="Arial" panose="020B0604020202020204" pitchFamily="34" charset="0"/>
              </a:rPr>
              <a:t>PCI</a:t>
            </a:r>
            <a:r>
              <a:rPr lang="zh-CN" altLang="en-US" sz="1800">
                <a:latin typeface="Arial" panose="020B0604020202020204" pitchFamily="34" charset="0"/>
              </a:rPr>
              <a:t>总线控制器</a:t>
            </a:r>
            <a:endParaRPr lang="en-US" altLang="zh-CN" sz="1800">
              <a:latin typeface="Arial" panose="020B0604020202020204" pitchFamily="34" charset="0"/>
            </a:endParaRPr>
          </a:p>
          <a:p>
            <a:pPr eaLnBrk="1" hangingPunct="1">
              <a:spcBef>
                <a:spcPct val="0"/>
              </a:spcBef>
              <a:buFontTx/>
              <a:buNone/>
            </a:pPr>
            <a:r>
              <a:rPr lang="en-US" altLang="zh-CN" sz="1800">
                <a:latin typeface="Arial" panose="020B0604020202020204" pitchFamily="34" charset="0"/>
              </a:rPr>
              <a:t>PCI</a:t>
            </a:r>
            <a:r>
              <a:rPr lang="zh-CN" altLang="en-US" sz="1800">
                <a:latin typeface="Arial" panose="020B0604020202020204" pitchFamily="34" charset="0"/>
              </a:rPr>
              <a:t>总线控制器，发现设备（桥构成树状）、分配物理地址空间、分配中断共享中断</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83B9EE36-1E62-D9B3-BF01-8C58C9F7CE63}"/>
              </a:ext>
            </a:extLst>
          </p:cNvPr>
          <p:cNvSpPr>
            <a:spLocks noGrp="1"/>
          </p:cNvSpPr>
          <p:nvPr>
            <p:ph type="title"/>
          </p:nvPr>
        </p:nvSpPr>
        <p:spPr>
          <a:xfrm>
            <a:off x="381000" y="1828800"/>
            <a:ext cx="5181600" cy="685800"/>
          </a:xfrm>
        </p:spPr>
        <p:txBody>
          <a:bodyPr/>
          <a:lstStyle/>
          <a:p>
            <a:pPr algn="l" eaLnBrk="1" hangingPunct="1"/>
            <a:r>
              <a:rPr lang="zh-CN" altLang="en-US" sz="3200">
                <a:latin typeface="黑体" panose="02010609060101010101" pitchFamily="49" charset="-122"/>
                <a:ea typeface="黑体" panose="02010609060101010101" pitchFamily="49" charset="-122"/>
              </a:rPr>
              <a:t>一、程序</a:t>
            </a:r>
            <a:r>
              <a:rPr lang="en-US" altLang="zh-CN" sz="3200">
                <a:latin typeface="黑体" panose="02010609060101010101" pitchFamily="49" charset="-122"/>
                <a:ea typeface="黑体" panose="02010609060101010101" pitchFamily="49" charset="-122"/>
              </a:rPr>
              <a:t>I/O</a:t>
            </a:r>
            <a:r>
              <a:rPr lang="zh-CN" altLang="en-US" sz="3200">
                <a:latin typeface="黑体" panose="02010609060101010101" pitchFamily="49" charset="-122"/>
                <a:ea typeface="黑体" panose="02010609060101010101" pitchFamily="49" charset="-122"/>
              </a:rPr>
              <a:t>方式</a:t>
            </a:r>
          </a:p>
        </p:txBody>
      </p:sp>
      <p:sp>
        <p:nvSpPr>
          <p:cNvPr id="25603" name="Text Box 3">
            <a:extLst>
              <a:ext uri="{FF2B5EF4-FFF2-40B4-BE49-F238E27FC236}">
                <a16:creationId xmlns:a16="http://schemas.microsoft.com/office/drawing/2014/main" id="{E98A527B-9BBB-AC2A-450A-5E8AA32A5D2B}"/>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52B525B8-B3C1-4748-9AF2-EDFF1148B4F1}" type="slidenum">
              <a:rPr lang="zh-CN" altLang="en-US" sz="1800">
                <a:latin typeface="Arial" panose="020B0604020202020204" pitchFamily="34" charset="0"/>
              </a:rPr>
              <a:pPr algn="r" eaLnBrk="1" hangingPunct="1">
                <a:spcBef>
                  <a:spcPct val="50000"/>
                </a:spcBef>
                <a:buFontTx/>
                <a:buNone/>
              </a:pPr>
              <a:t>16</a:t>
            </a:fld>
            <a:endParaRPr lang="en-US" altLang="zh-CN" sz="1800">
              <a:latin typeface="Arial" panose="020B0604020202020204" pitchFamily="34" charset="0"/>
            </a:endParaRPr>
          </a:p>
        </p:txBody>
      </p:sp>
      <p:sp>
        <p:nvSpPr>
          <p:cNvPr id="25604" name="Rectangle 5">
            <a:extLst>
              <a:ext uri="{FF2B5EF4-FFF2-40B4-BE49-F238E27FC236}">
                <a16:creationId xmlns:a16="http://schemas.microsoft.com/office/drawing/2014/main" id="{38FA6CDD-4F17-5BFF-1F73-F54FC2A5104F}"/>
              </a:ext>
            </a:extLst>
          </p:cNvPr>
          <p:cNvSpPr>
            <a:spLocks noGrp="1"/>
          </p:cNvSpPr>
          <p:nvPr>
            <p:ph type="body" idx="1"/>
          </p:nvPr>
        </p:nvSpPr>
        <p:spPr>
          <a:xfrm>
            <a:off x="457200" y="2514600"/>
            <a:ext cx="8497888" cy="1600200"/>
          </a:xfrm>
        </p:spPr>
        <p:txBody>
          <a:bodyPr/>
          <a:lstStyle/>
          <a:p>
            <a:pPr eaLnBrk="1" hangingPunct="1"/>
            <a:r>
              <a:rPr lang="zh-CN" altLang="en-US" b="1">
                <a:latin typeface="黑体" panose="02010609060101010101" pitchFamily="49" charset="-122"/>
                <a:ea typeface="黑体" panose="02010609060101010101" pitchFamily="49" charset="-122"/>
              </a:rPr>
              <a:t>由</a:t>
            </a:r>
            <a:r>
              <a:rPr lang="en-US" altLang="zh-CN" b="1">
                <a:latin typeface="黑体" panose="02010609060101010101" pitchFamily="49" charset="-122"/>
                <a:ea typeface="黑体" panose="02010609060101010101" pitchFamily="49" charset="-122"/>
              </a:rPr>
              <a:t>CPU</a:t>
            </a:r>
            <a:r>
              <a:rPr lang="zh-CN" altLang="en-US" b="1">
                <a:latin typeface="黑体" panose="02010609060101010101" pitchFamily="49" charset="-122"/>
                <a:ea typeface="黑体" panose="02010609060101010101" pitchFamily="49" charset="-122"/>
              </a:rPr>
              <a:t>采用循环查询的方式直接控制</a:t>
            </a:r>
            <a:r>
              <a:rPr lang="en-US" altLang="zh-CN" b="1">
                <a:latin typeface="黑体" panose="02010609060101010101" pitchFamily="49" charset="-122"/>
                <a:ea typeface="黑体" panose="02010609060101010101" pitchFamily="49" charset="-122"/>
              </a:rPr>
              <a:t>I/O</a:t>
            </a:r>
          </a:p>
        </p:txBody>
      </p:sp>
      <p:grpSp>
        <p:nvGrpSpPr>
          <p:cNvPr id="25605" name="Group 72">
            <a:extLst>
              <a:ext uri="{FF2B5EF4-FFF2-40B4-BE49-F238E27FC236}">
                <a16:creationId xmlns:a16="http://schemas.microsoft.com/office/drawing/2014/main" id="{6DD324BF-191C-5AD2-5458-DA988FB7E762}"/>
              </a:ext>
            </a:extLst>
          </p:cNvPr>
          <p:cNvGrpSpPr>
            <a:grpSpLocks/>
          </p:cNvGrpSpPr>
          <p:nvPr/>
        </p:nvGrpSpPr>
        <p:grpSpPr bwMode="auto">
          <a:xfrm>
            <a:off x="2362200" y="3352800"/>
            <a:ext cx="3581400" cy="2895600"/>
            <a:chOff x="1344" y="2112"/>
            <a:chExt cx="2256" cy="1824"/>
          </a:xfrm>
        </p:grpSpPr>
        <p:grpSp>
          <p:nvGrpSpPr>
            <p:cNvPr id="25607" name="Group 52">
              <a:extLst>
                <a:ext uri="{FF2B5EF4-FFF2-40B4-BE49-F238E27FC236}">
                  <a16:creationId xmlns:a16="http://schemas.microsoft.com/office/drawing/2014/main" id="{2DA93128-3E6C-FD21-F040-193627411117}"/>
                </a:ext>
              </a:extLst>
            </p:cNvPr>
            <p:cNvGrpSpPr>
              <a:grpSpLocks/>
            </p:cNvGrpSpPr>
            <p:nvPr/>
          </p:nvGrpSpPr>
          <p:grpSpPr bwMode="auto">
            <a:xfrm>
              <a:off x="1632" y="2400"/>
              <a:ext cx="1632" cy="288"/>
              <a:chOff x="1056" y="2352"/>
              <a:chExt cx="1104" cy="288"/>
            </a:xfrm>
          </p:grpSpPr>
          <p:sp>
            <p:nvSpPr>
              <p:cNvPr id="25626" name="Text Box 50">
                <a:extLst>
                  <a:ext uri="{FF2B5EF4-FFF2-40B4-BE49-F238E27FC236}">
                    <a16:creationId xmlns:a16="http://schemas.microsoft.com/office/drawing/2014/main" id="{9B5EA191-A785-48A2-ACE9-71DD9111584F}"/>
                  </a:ext>
                </a:extLst>
              </p:cNvPr>
              <p:cNvSpPr txBox="1">
                <a:spLocks noChangeArrowheads="1"/>
              </p:cNvSpPr>
              <p:nvPr/>
            </p:nvSpPr>
            <p:spPr bwMode="auto">
              <a:xfrm>
                <a:off x="1104" y="2400"/>
                <a:ext cx="10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1600">
                    <a:latin typeface="Arial" panose="020B0604020202020204" pitchFamily="34" charset="0"/>
                  </a:rPr>
                  <a:t>数据准备好？</a:t>
                </a:r>
              </a:p>
            </p:txBody>
          </p:sp>
          <p:sp>
            <p:nvSpPr>
              <p:cNvPr id="25627" name="AutoShape 51">
                <a:extLst>
                  <a:ext uri="{FF2B5EF4-FFF2-40B4-BE49-F238E27FC236}">
                    <a16:creationId xmlns:a16="http://schemas.microsoft.com/office/drawing/2014/main" id="{DC8AA85C-4891-8C1E-889A-625DFA80E386}"/>
                  </a:ext>
                </a:extLst>
              </p:cNvPr>
              <p:cNvSpPr>
                <a:spLocks noChangeArrowheads="1"/>
              </p:cNvSpPr>
              <p:nvPr/>
            </p:nvSpPr>
            <p:spPr bwMode="auto">
              <a:xfrm>
                <a:off x="1056" y="2352"/>
                <a:ext cx="1104" cy="288"/>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sp>
          <p:nvSpPr>
            <p:cNvPr id="25608" name="Line 53">
              <a:extLst>
                <a:ext uri="{FF2B5EF4-FFF2-40B4-BE49-F238E27FC236}">
                  <a16:creationId xmlns:a16="http://schemas.microsoft.com/office/drawing/2014/main" id="{0EFA8906-18D2-9673-B41E-0046F5014940}"/>
                </a:ext>
              </a:extLst>
            </p:cNvPr>
            <p:cNvSpPr>
              <a:spLocks noChangeShapeType="1"/>
            </p:cNvSpPr>
            <p:nvPr/>
          </p:nvSpPr>
          <p:spPr bwMode="auto">
            <a:xfrm>
              <a:off x="2448" y="2112"/>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5609" name="Line 54">
              <a:extLst>
                <a:ext uri="{FF2B5EF4-FFF2-40B4-BE49-F238E27FC236}">
                  <a16:creationId xmlns:a16="http://schemas.microsoft.com/office/drawing/2014/main" id="{68BF50FE-6797-3B83-92EF-135A053D582F}"/>
                </a:ext>
              </a:extLst>
            </p:cNvPr>
            <p:cNvSpPr>
              <a:spLocks noChangeShapeType="1"/>
            </p:cNvSpPr>
            <p:nvPr/>
          </p:nvSpPr>
          <p:spPr bwMode="auto">
            <a:xfrm flipH="1">
              <a:off x="2448" y="2688"/>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5610" name="Text Box 55">
              <a:extLst>
                <a:ext uri="{FF2B5EF4-FFF2-40B4-BE49-F238E27FC236}">
                  <a16:creationId xmlns:a16="http://schemas.microsoft.com/office/drawing/2014/main" id="{6BC62289-850C-DBFF-6004-92D478888B4F}"/>
                </a:ext>
              </a:extLst>
            </p:cNvPr>
            <p:cNvSpPr txBox="1">
              <a:spLocks noChangeArrowheads="1"/>
            </p:cNvSpPr>
            <p:nvPr/>
          </p:nvSpPr>
          <p:spPr bwMode="auto">
            <a:xfrm>
              <a:off x="1632" y="2928"/>
              <a:ext cx="1632" cy="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72000" bIns="720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1600">
                  <a:latin typeface="Arial" panose="020B0604020202020204" pitchFamily="34" charset="0"/>
                </a:rPr>
                <a:t>读/写数据</a:t>
              </a:r>
              <a:r>
                <a:rPr lang="en-US" altLang="zh-CN" sz="1600">
                  <a:latin typeface="Arial" panose="020B0604020202020204" pitchFamily="34" charset="0"/>
                </a:rPr>
                <a:t>(</a:t>
              </a:r>
              <a:r>
                <a:rPr lang="zh-CN" altLang="en-US" sz="1600">
                  <a:latin typeface="Arial" panose="020B0604020202020204" pitchFamily="34" charset="0"/>
                </a:rPr>
                <a:t>一般一个字节</a:t>
              </a:r>
              <a:r>
                <a:rPr lang="en-US" altLang="zh-CN" sz="1600">
                  <a:latin typeface="Arial" panose="020B0604020202020204" pitchFamily="34" charset="0"/>
                </a:rPr>
                <a:t>)</a:t>
              </a:r>
            </a:p>
          </p:txBody>
        </p:sp>
        <p:sp>
          <p:nvSpPr>
            <p:cNvPr id="25611" name="Line 56">
              <a:extLst>
                <a:ext uri="{FF2B5EF4-FFF2-40B4-BE49-F238E27FC236}">
                  <a16:creationId xmlns:a16="http://schemas.microsoft.com/office/drawing/2014/main" id="{9715A509-161A-1B1A-1A0F-5DEA7399BF41}"/>
                </a:ext>
              </a:extLst>
            </p:cNvPr>
            <p:cNvSpPr>
              <a:spLocks noChangeShapeType="1"/>
            </p:cNvSpPr>
            <p:nvPr/>
          </p:nvSpPr>
          <p:spPr bwMode="auto">
            <a:xfrm flipH="1">
              <a:off x="1344" y="2544"/>
              <a:ext cx="28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612" name="Line 57">
              <a:extLst>
                <a:ext uri="{FF2B5EF4-FFF2-40B4-BE49-F238E27FC236}">
                  <a16:creationId xmlns:a16="http://schemas.microsoft.com/office/drawing/2014/main" id="{AE116DB4-143C-924C-D275-07E5A59E3625}"/>
                </a:ext>
              </a:extLst>
            </p:cNvPr>
            <p:cNvSpPr>
              <a:spLocks noChangeShapeType="1"/>
            </p:cNvSpPr>
            <p:nvPr/>
          </p:nvSpPr>
          <p:spPr bwMode="auto">
            <a:xfrm flipV="1">
              <a:off x="1344" y="2256"/>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613" name="Line 58">
              <a:extLst>
                <a:ext uri="{FF2B5EF4-FFF2-40B4-BE49-F238E27FC236}">
                  <a16:creationId xmlns:a16="http://schemas.microsoft.com/office/drawing/2014/main" id="{B1A6760E-0204-C0BE-E9C7-D5505679DD08}"/>
                </a:ext>
              </a:extLst>
            </p:cNvPr>
            <p:cNvSpPr>
              <a:spLocks noChangeShapeType="1"/>
            </p:cNvSpPr>
            <p:nvPr/>
          </p:nvSpPr>
          <p:spPr bwMode="auto">
            <a:xfrm>
              <a:off x="1344" y="2256"/>
              <a:ext cx="110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5614" name="Text Box 59">
              <a:extLst>
                <a:ext uri="{FF2B5EF4-FFF2-40B4-BE49-F238E27FC236}">
                  <a16:creationId xmlns:a16="http://schemas.microsoft.com/office/drawing/2014/main" id="{C55EC0BC-21DE-199D-6CC0-8E3DFDC72236}"/>
                </a:ext>
              </a:extLst>
            </p:cNvPr>
            <p:cNvSpPr txBox="1">
              <a:spLocks noChangeArrowheads="1"/>
            </p:cNvSpPr>
            <p:nvPr/>
          </p:nvSpPr>
          <p:spPr bwMode="auto">
            <a:xfrm>
              <a:off x="2448" y="2688"/>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1600">
                  <a:latin typeface="Arial" panose="020B0604020202020204" pitchFamily="34" charset="0"/>
                </a:rPr>
                <a:t>Y</a:t>
              </a:r>
            </a:p>
          </p:txBody>
        </p:sp>
        <p:sp>
          <p:nvSpPr>
            <p:cNvPr id="25615" name="Text Box 60">
              <a:extLst>
                <a:ext uri="{FF2B5EF4-FFF2-40B4-BE49-F238E27FC236}">
                  <a16:creationId xmlns:a16="http://schemas.microsoft.com/office/drawing/2014/main" id="{12D3BA36-D945-78D7-D075-2A772F7201A3}"/>
                </a:ext>
              </a:extLst>
            </p:cNvPr>
            <p:cNvSpPr txBox="1">
              <a:spLocks noChangeArrowheads="1"/>
            </p:cNvSpPr>
            <p:nvPr/>
          </p:nvSpPr>
          <p:spPr bwMode="auto">
            <a:xfrm>
              <a:off x="1440" y="2352"/>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1600">
                  <a:latin typeface="Arial" panose="020B0604020202020204" pitchFamily="34" charset="0"/>
                </a:rPr>
                <a:t>N</a:t>
              </a:r>
            </a:p>
          </p:txBody>
        </p:sp>
        <p:grpSp>
          <p:nvGrpSpPr>
            <p:cNvPr id="25616" name="Group 61">
              <a:extLst>
                <a:ext uri="{FF2B5EF4-FFF2-40B4-BE49-F238E27FC236}">
                  <a16:creationId xmlns:a16="http://schemas.microsoft.com/office/drawing/2014/main" id="{B158A3E8-A81B-7A6F-7933-3E3D9C6AFF4B}"/>
                </a:ext>
              </a:extLst>
            </p:cNvPr>
            <p:cNvGrpSpPr>
              <a:grpSpLocks/>
            </p:cNvGrpSpPr>
            <p:nvPr/>
          </p:nvGrpSpPr>
          <p:grpSpPr bwMode="auto">
            <a:xfrm>
              <a:off x="1632" y="3408"/>
              <a:ext cx="1632" cy="288"/>
              <a:chOff x="1056" y="2352"/>
              <a:chExt cx="1104" cy="288"/>
            </a:xfrm>
          </p:grpSpPr>
          <p:sp>
            <p:nvSpPr>
              <p:cNvPr id="25624" name="Text Box 62">
                <a:extLst>
                  <a:ext uri="{FF2B5EF4-FFF2-40B4-BE49-F238E27FC236}">
                    <a16:creationId xmlns:a16="http://schemas.microsoft.com/office/drawing/2014/main" id="{375A56AC-34CE-DAE5-0AD6-6E93BD601D8F}"/>
                  </a:ext>
                </a:extLst>
              </p:cNvPr>
              <p:cNvSpPr txBox="1">
                <a:spLocks noChangeArrowheads="1"/>
              </p:cNvSpPr>
              <p:nvPr/>
            </p:nvSpPr>
            <p:spPr bwMode="auto">
              <a:xfrm>
                <a:off x="1104" y="2400"/>
                <a:ext cx="10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1600">
                    <a:latin typeface="Arial" panose="020B0604020202020204" pitchFamily="34" charset="0"/>
                  </a:rPr>
                  <a:t>传送完成？</a:t>
                </a:r>
              </a:p>
            </p:txBody>
          </p:sp>
          <p:sp>
            <p:nvSpPr>
              <p:cNvPr id="25625" name="AutoShape 63">
                <a:extLst>
                  <a:ext uri="{FF2B5EF4-FFF2-40B4-BE49-F238E27FC236}">
                    <a16:creationId xmlns:a16="http://schemas.microsoft.com/office/drawing/2014/main" id="{18EA57EB-B039-F304-176A-80E464056150}"/>
                  </a:ext>
                </a:extLst>
              </p:cNvPr>
              <p:cNvSpPr>
                <a:spLocks noChangeArrowheads="1"/>
              </p:cNvSpPr>
              <p:nvPr/>
            </p:nvSpPr>
            <p:spPr bwMode="auto">
              <a:xfrm>
                <a:off x="1056" y="2352"/>
                <a:ext cx="1104" cy="288"/>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sp>
          <p:nvSpPr>
            <p:cNvPr id="25617" name="Line 64">
              <a:extLst>
                <a:ext uri="{FF2B5EF4-FFF2-40B4-BE49-F238E27FC236}">
                  <a16:creationId xmlns:a16="http://schemas.microsoft.com/office/drawing/2014/main" id="{3F417641-DE7A-4955-6093-180903415BD5}"/>
                </a:ext>
              </a:extLst>
            </p:cNvPr>
            <p:cNvSpPr>
              <a:spLocks noChangeShapeType="1"/>
            </p:cNvSpPr>
            <p:nvPr/>
          </p:nvSpPr>
          <p:spPr bwMode="auto">
            <a:xfrm>
              <a:off x="2448" y="3168"/>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5618" name="Line 65">
              <a:extLst>
                <a:ext uri="{FF2B5EF4-FFF2-40B4-BE49-F238E27FC236}">
                  <a16:creationId xmlns:a16="http://schemas.microsoft.com/office/drawing/2014/main" id="{122F0D4C-DBE3-A909-D6C2-DB9BF3400EF8}"/>
                </a:ext>
              </a:extLst>
            </p:cNvPr>
            <p:cNvSpPr>
              <a:spLocks noChangeShapeType="1"/>
            </p:cNvSpPr>
            <p:nvPr/>
          </p:nvSpPr>
          <p:spPr bwMode="auto">
            <a:xfrm flipH="1">
              <a:off x="2448" y="3696"/>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5619" name="Line 66">
              <a:extLst>
                <a:ext uri="{FF2B5EF4-FFF2-40B4-BE49-F238E27FC236}">
                  <a16:creationId xmlns:a16="http://schemas.microsoft.com/office/drawing/2014/main" id="{D06890DD-4994-1141-F0F7-D2620208254C}"/>
                </a:ext>
              </a:extLst>
            </p:cNvPr>
            <p:cNvSpPr>
              <a:spLocks noChangeShapeType="1"/>
            </p:cNvSpPr>
            <p:nvPr/>
          </p:nvSpPr>
          <p:spPr bwMode="auto">
            <a:xfrm flipH="1">
              <a:off x="3264" y="3552"/>
              <a:ext cx="33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620" name="Line 67">
              <a:extLst>
                <a:ext uri="{FF2B5EF4-FFF2-40B4-BE49-F238E27FC236}">
                  <a16:creationId xmlns:a16="http://schemas.microsoft.com/office/drawing/2014/main" id="{7AC9AD30-5128-6FD9-6402-3FE0C450251F}"/>
                </a:ext>
              </a:extLst>
            </p:cNvPr>
            <p:cNvSpPr>
              <a:spLocks noChangeShapeType="1"/>
            </p:cNvSpPr>
            <p:nvPr/>
          </p:nvSpPr>
          <p:spPr bwMode="auto">
            <a:xfrm flipV="1">
              <a:off x="3600" y="2256"/>
              <a:ext cx="0" cy="129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621" name="Line 68">
              <a:extLst>
                <a:ext uri="{FF2B5EF4-FFF2-40B4-BE49-F238E27FC236}">
                  <a16:creationId xmlns:a16="http://schemas.microsoft.com/office/drawing/2014/main" id="{260F6170-84F5-4E2F-8371-59FD15D88A15}"/>
                </a:ext>
              </a:extLst>
            </p:cNvPr>
            <p:cNvSpPr>
              <a:spLocks noChangeShapeType="1"/>
            </p:cNvSpPr>
            <p:nvPr/>
          </p:nvSpPr>
          <p:spPr bwMode="auto">
            <a:xfrm flipH="1">
              <a:off x="2448" y="2256"/>
              <a:ext cx="115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5622" name="Text Box 69">
              <a:extLst>
                <a:ext uri="{FF2B5EF4-FFF2-40B4-BE49-F238E27FC236}">
                  <a16:creationId xmlns:a16="http://schemas.microsoft.com/office/drawing/2014/main" id="{5749586A-6C79-239F-E802-55A6F90EFFB8}"/>
                </a:ext>
              </a:extLst>
            </p:cNvPr>
            <p:cNvSpPr txBox="1">
              <a:spLocks noChangeArrowheads="1"/>
            </p:cNvSpPr>
            <p:nvPr/>
          </p:nvSpPr>
          <p:spPr bwMode="auto">
            <a:xfrm>
              <a:off x="2448" y="3696"/>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1600">
                  <a:latin typeface="Arial" panose="020B0604020202020204" pitchFamily="34" charset="0"/>
                </a:rPr>
                <a:t>Y</a:t>
              </a:r>
            </a:p>
          </p:txBody>
        </p:sp>
        <p:sp>
          <p:nvSpPr>
            <p:cNvPr id="25623" name="Text Box 70">
              <a:extLst>
                <a:ext uri="{FF2B5EF4-FFF2-40B4-BE49-F238E27FC236}">
                  <a16:creationId xmlns:a16="http://schemas.microsoft.com/office/drawing/2014/main" id="{FDD2EE02-70CF-988E-5A05-4F0D4562FBAF}"/>
                </a:ext>
              </a:extLst>
            </p:cNvPr>
            <p:cNvSpPr txBox="1">
              <a:spLocks noChangeArrowheads="1"/>
            </p:cNvSpPr>
            <p:nvPr/>
          </p:nvSpPr>
          <p:spPr bwMode="auto">
            <a:xfrm>
              <a:off x="3312" y="3360"/>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1600">
                  <a:latin typeface="Arial" panose="020B0604020202020204" pitchFamily="34" charset="0"/>
                </a:rPr>
                <a:t>N</a:t>
              </a:r>
            </a:p>
          </p:txBody>
        </p:sp>
      </p:grpSp>
      <p:sp>
        <p:nvSpPr>
          <p:cNvPr id="30" name="标题 1">
            <a:extLst>
              <a:ext uri="{FF2B5EF4-FFF2-40B4-BE49-F238E27FC236}">
                <a16:creationId xmlns:a16="http://schemas.microsoft.com/office/drawing/2014/main" id="{630B9A9F-8A7B-4967-9678-CE4E641C71D4}"/>
              </a:ext>
            </a:extLst>
          </p:cNvPr>
          <p:cNvSpPr txBox="1">
            <a:spLocks/>
          </p:cNvSpPr>
          <p:nvPr/>
        </p:nvSpPr>
        <p:spPr bwMode="auto">
          <a:xfrm>
            <a:off x="539750" y="476250"/>
            <a:ext cx="8229600" cy="1143000"/>
          </a:xfrm>
          <a:prstGeom prst="rect">
            <a:avLst/>
          </a:prstGeom>
          <a:noFill/>
          <a:ln w="9525">
            <a:noFill/>
            <a:miter lim="800000"/>
            <a:headEnd/>
            <a:tailEnd/>
          </a:ln>
        </p:spPr>
        <p:txBody>
          <a:bodyPr anchor="ctr"/>
          <a:lstStyle/>
          <a:p>
            <a:pPr algn="ctr" eaLnBrk="1" hangingPunct="1">
              <a:spcBef>
                <a:spcPct val="50000"/>
              </a:spcBef>
              <a:defRPr/>
            </a:pPr>
            <a:r>
              <a:rPr lang="en-US" altLang="zh-CN" sz="4400" dirty="0">
                <a:latin typeface="+mj-lt"/>
                <a:ea typeface="+mj-ea"/>
                <a:cs typeface="+mj-cs"/>
              </a:rPr>
              <a:t>5.3</a:t>
            </a:r>
            <a:r>
              <a:rPr lang="zh-CN" altLang="en-US" sz="4400" dirty="0">
                <a:latin typeface="+mj-lt"/>
                <a:ea typeface="+mj-ea"/>
                <a:cs typeface="+mj-cs"/>
              </a:rPr>
              <a:t> </a:t>
            </a:r>
            <a:r>
              <a:rPr lang="en-US" altLang="zh-CN" sz="4400" b="1" dirty="0">
                <a:solidFill>
                  <a:srgbClr val="333399"/>
                </a:solidFill>
                <a:latin typeface="Arial" charset="0"/>
                <a:ea typeface="仿宋_GB2312" pitchFamily="49" charset="-122"/>
              </a:rPr>
              <a:t>I/O</a:t>
            </a:r>
            <a:r>
              <a:rPr lang="zh-CN" altLang="en-US" sz="4400" b="1" dirty="0">
                <a:solidFill>
                  <a:srgbClr val="333399"/>
                </a:solidFill>
                <a:latin typeface="Arial" charset="0"/>
                <a:ea typeface="仿宋_GB2312" pitchFamily="49" charset="-122"/>
              </a:rPr>
              <a:t>控制方式</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6F68C0D-0B15-83BA-AE6B-408382FCA6B0}"/>
              </a:ext>
            </a:extLst>
          </p:cNvPr>
          <p:cNvSpPr>
            <a:spLocks noGrp="1"/>
          </p:cNvSpPr>
          <p:nvPr>
            <p:ph type="title"/>
          </p:nvPr>
        </p:nvSpPr>
        <p:spPr>
          <a:xfrm>
            <a:off x="381000" y="908050"/>
            <a:ext cx="5181600" cy="685800"/>
          </a:xfrm>
        </p:spPr>
        <p:txBody>
          <a:bodyPr/>
          <a:lstStyle/>
          <a:p>
            <a:pPr algn="l" eaLnBrk="1" hangingPunct="1"/>
            <a:r>
              <a:rPr lang="zh-CN" altLang="en-US" sz="3200">
                <a:latin typeface="黑体" panose="02010609060101010101" pitchFamily="49" charset="-122"/>
                <a:ea typeface="黑体" panose="02010609060101010101" pitchFamily="49" charset="-122"/>
              </a:rPr>
              <a:t>二、中断方式</a:t>
            </a:r>
          </a:p>
        </p:txBody>
      </p:sp>
      <p:sp>
        <p:nvSpPr>
          <p:cNvPr id="27651" name="Text Box 3">
            <a:extLst>
              <a:ext uri="{FF2B5EF4-FFF2-40B4-BE49-F238E27FC236}">
                <a16:creationId xmlns:a16="http://schemas.microsoft.com/office/drawing/2014/main" id="{491B5BA2-BC29-ECB6-3B51-DBDDFC95758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F1DF7679-EAF5-5246-8357-B3AE833AA0E4}" type="slidenum">
              <a:rPr lang="zh-CN" altLang="en-US" sz="1800">
                <a:latin typeface="Arial" panose="020B0604020202020204" pitchFamily="34" charset="0"/>
              </a:rPr>
              <a:pPr algn="r" eaLnBrk="1" hangingPunct="1">
                <a:spcBef>
                  <a:spcPct val="50000"/>
                </a:spcBef>
                <a:buFontTx/>
                <a:buNone/>
              </a:pPr>
              <a:t>17</a:t>
            </a:fld>
            <a:endParaRPr lang="en-US" altLang="zh-CN" sz="1800">
              <a:latin typeface="Arial" panose="020B0604020202020204" pitchFamily="34" charset="0"/>
            </a:endParaRPr>
          </a:p>
        </p:txBody>
      </p:sp>
      <p:sp>
        <p:nvSpPr>
          <p:cNvPr id="27652" name="Rectangle 5">
            <a:extLst>
              <a:ext uri="{FF2B5EF4-FFF2-40B4-BE49-F238E27FC236}">
                <a16:creationId xmlns:a16="http://schemas.microsoft.com/office/drawing/2014/main" id="{81BC399D-5B30-111F-BEA4-A07E41BDD808}"/>
              </a:ext>
            </a:extLst>
          </p:cNvPr>
          <p:cNvSpPr>
            <a:spLocks noGrp="1"/>
          </p:cNvSpPr>
          <p:nvPr>
            <p:ph type="body" idx="1"/>
          </p:nvPr>
        </p:nvSpPr>
        <p:spPr>
          <a:xfrm>
            <a:off x="457200" y="1593850"/>
            <a:ext cx="8497888" cy="1600200"/>
          </a:xfrm>
        </p:spPr>
        <p:txBody>
          <a:bodyPr/>
          <a:lstStyle/>
          <a:p>
            <a:pPr eaLnBrk="1" hangingPunct="1"/>
            <a:r>
              <a:rPr lang="en-US" altLang="zh-CN" b="1">
                <a:latin typeface="黑体" panose="02010609060101010101" pitchFamily="49" charset="-122"/>
                <a:ea typeface="黑体" panose="02010609060101010101" pitchFamily="49" charset="-122"/>
              </a:rPr>
              <a:t>CPU</a:t>
            </a:r>
            <a:r>
              <a:rPr lang="zh-CN" altLang="en-US" b="1">
                <a:latin typeface="黑体" panose="02010609060101010101" pitchFamily="49" charset="-122"/>
                <a:ea typeface="黑体" panose="02010609060101010101" pitchFamily="49" charset="-122"/>
              </a:rPr>
              <a:t>启动</a:t>
            </a:r>
            <a:r>
              <a:rPr lang="en-US" altLang="zh-CN" b="1">
                <a:latin typeface="黑体" panose="02010609060101010101" pitchFamily="49" charset="-122"/>
                <a:ea typeface="黑体" panose="02010609060101010101" pitchFamily="49" charset="-122"/>
              </a:rPr>
              <a:t>I/O</a:t>
            </a:r>
            <a:r>
              <a:rPr lang="zh-CN" altLang="en-US" b="1">
                <a:latin typeface="黑体" panose="02010609060101010101" pitchFamily="49" charset="-122"/>
                <a:ea typeface="黑体" panose="02010609060101010101" pitchFamily="49" charset="-122"/>
              </a:rPr>
              <a:t>后，继续其它工作，等</a:t>
            </a:r>
            <a:r>
              <a:rPr lang="en-US" altLang="zh-CN" b="1">
                <a:latin typeface="黑体" panose="02010609060101010101" pitchFamily="49" charset="-122"/>
                <a:ea typeface="黑体" panose="02010609060101010101" pitchFamily="49" charset="-122"/>
              </a:rPr>
              <a:t>I/O</a:t>
            </a:r>
            <a:r>
              <a:rPr lang="zh-CN" altLang="en-US" b="1">
                <a:latin typeface="黑体" panose="02010609060101010101" pitchFamily="49" charset="-122"/>
                <a:ea typeface="黑体" panose="02010609060101010101" pitchFamily="49" charset="-122"/>
              </a:rPr>
              <a:t>设备数据准备好后，再将数据读入/写出</a:t>
            </a:r>
          </a:p>
        </p:txBody>
      </p:sp>
      <p:grpSp>
        <p:nvGrpSpPr>
          <p:cNvPr id="27653" name="Group 34">
            <a:extLst>
              <a:ext uri="{FF2B5EF4-FFF2-40B4-BE49-F238E27FC236}">
                <a16:creationId xmlns:a16="http://schemas.microsoft.com/office/drawing/2014/main" id="{B375B7F0-4649-C808-B87A-0F3076D95D41}"/>
              </a:ext>
            </a:extLst>
          </p:cNvPr>
          <p:cNvGrpSpPr>
            <a:grpSpLocks/>
          </p:cNvGrpSpPr>
          <p:nvPr/>
        </p:nvGrpSpPr>
        <p:grpSpPr bwMode="auto">
          <a:xfrm>
            <a:off x="1219200" y="2736850"/>
            <a:ext cx="5105400" cy="2895600"/>
            <a:chOff x="768" y="2304"/>
            <a:chExt cx="3216" cy="1824"/>
          </a:xfrm>
        </p:grpSpPr>
        <p:sp>
          <p:nvSpPr>
            <p:cNvPr id="27655" name="Text Box 9">
              <a:extLst>
                <a:ext uri="{FF2B5EF4-FFF2-40B4-BE49-F238E27FC236}">
                  <a16:creationId xmlns:a16="http://schemas.microsoft.com/office/drawing/2014/main" id="{0431CB13-AF94-97FC-86DC-D1CC64D3E78A}"/>
                </a:ext>
              </a:extLst>
            </p:cNvPr>
            <p:cNvSpPr txBox="1">
              <a:spLocks noChangeArrowheads="1"/>
            </p:cNvSpPr>
            <p:nvPr/>
          </p:nvSpPr>
          <p:spPr bwMode="auto">
            <a:xfrm>
              <a:off x="2016" y="2592"/>
              <a:ext cx="1632" cy="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72000" bIns="720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1600">
                  <a:latin typeface="Arial" panose="020B0604020202020204" pitchFamily="34" charset="0"/>
                </a:rPr>
                <a:t>启动</a:t>
              </a:r>
              <a:r>
                <a:rPr lang="en-US" altLang="zh-CN" sz="1600">
                  <a:latin typeface="Arial" panose="020B0604020202020204" pitchFamily="34" charset="0"/>
                </a:rPr>
                <a:t>I/O</a:t>
              </a:r>
            </a:p>
          </p:txBody>
        </p:sp>
        <p:sp>
          <p:nvSpPr>
            <p:cNvPr id="27656" name="Line 11">
              <a:extLst>
                <a:ext uri="{FF2B5EF4-FFF2-40B4-BE49-F238E27FC236}">
                  <a16:creationId xmlns:a16="http://schemas.microsoft.com/office/drawing/2014/main" id="{F41DE72F-36AA-C3A3-41B4-DCCC76CB6817}"/>
                </a:ext>
              </a:extLst>
            </p:cNvPr>
            <p:cNvSpPr>
              <a:spLocks noChangeShapeType="1"/>
            </p:cNvSpPr>
            <p:nvPr/>
          </p:nvSpPr>
          <p:spPr bwMode="auto">
            <a:xfrm>
              <a:off x="2832" y="2304"/>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657" name="Text Box 13">
              <a:extLst>
                <a:ext uri="{FF2B5EF4-FFF2-40B4-BE49-F238E27FC236}">
                  <a16:creationId xmlns:a16="http://schemas.microsoft.com/office/drawing/2014/main" id="{FA113EA7-0CBC-BB12-9493-9F88DEDAE4A1}"/>
                </a:ext>
              </a:extLst>
            </p:cNvPr>
            <p:cNvSpPr txBox="1">
              <a:spLocks noChangeArrowheads="1"/>
            </p:cNvSpPr>
            <p:nvPr/>
          </p:nvSpPr>
          <p:spPr bwMode="auto">
            <a:xfrm>
              <a:off x="2016" y="3120"/>
              <a:ext cx="1632" cy="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72000" bIns="720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1600">
                  <a:latin typeface="Arial" panose="020B0604020202020204" pitchFamily="34" charset="0"/>
                </a:rPr>
                <a:t>读/写数据</a:t>
              </a:r>
              <a:r>
                <a:rPr lang="en-US" altLang="zh-CN" sz="1600">
                  <a:latin typeface="Arial" panose="020B0604020202020204" pitchFamily="34" charset="0"/>
                </a:rPr>
                <a:t>(</a:t>
              </a:r>
              <a:r>
                <a:rPr lang="zh-CN" altLang="en-US" sz="1600">
                  <a:latin typeface="Arial" panose="020B0604020202020204" pitchFamily="34" charset="0"/>
                </a:rPr>
                <a:t>一般1个字节</a:t>
              </a:r>
              <a:r>
                <a:rPr lang="en-US" altLang="zh-CN" sz="1600">
                  <a:latin typeface="Arial" panose="020B0604020202020204" pitchFamily="34" charset="0"/>
                </a:rPr>
                <a:t>)</a:t>
              </a:r>
            </a:p>
          </p:txBody>
        </p:sp>
        <p:grpSp>
          <p:nvGrpSpPr>
            <p:cNvPr id="27658" name="Group 19">
              <a:extLst>
                <a:ext uri="{FF2B5EF4-FFF2-40B4-BE49-F238E27FC236}">
                  <a16:creationId xmlns:a16="http://schemas.microsoft.com/office/drawing/2014/main" id="{AE1CF53A-AEF8-D28F-6020-E52A8626D381}"/>
                </a:ext>
              </a:extLst>
            </p:cNvPr>
            <p:cNvGrpSpPr>
              <a:grpSpLocks/>
            </p:cNvGrpSpPr>
            <p:nvPr/>
          </p:nvGrpSpPr>
          <p:grpSpPr bwMode="auto">
            <a:xfrm>
              <a:off x="2016" y="3600"/>
              <a:ext cx="1632" cy="288"/>
              <a:chOff x="1056" y="2352"/>
              <a:chExt cx="1104" cy="288"/>
            </a:xfrm>
          </p:grpSpPr>
          <p:sp>
            <p:nvSpPr>
              <p:cNvPr id="27670" name="Text Box 20">
                <a:extLst>
                  <a:ext uri="{FF2B5EF4-FFF2-40B4-BE49-F238E27FC236}">
                    <a16:creationId xmlns:a16="http://schemas.microsoft.com/office/drawing/2014/main" id="{3A10794D-2695-4662-759B-D59615A3E1BF}"/>
                  </a:ext>
                </a:extLst>
              </p:cNvPr>
              <p:cNvSpPr txBox="1">
                <a:spLocks noChangeArrowheads="1"/>
              </p:cNvSpPr>
              <p:nvPr/>
            </p:nvSpPr>
            <p:spPr bwMode="auto">
              <a:xfrm>
                <a:off x="1104" y="2400"/>
                <a:ext cx="10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1600">
                    <a:latin typeface="Arial" panose="020B0604020202020204" pitchFamily="34" charset="0"/>
                  </a:rPr>
                  <a:t>传送完成？</a:t>
                </a:r>
              </a:p>
            </p:txBody>
          </p:sp>
          <p:sp>
            <p:nvSpPr>
              <p:cNvPr id="27671" name="AutoShape 21">
                <a:extLst>
                  <a:ext uri="{FF2B5EF4-FFF2-40B4-BE49-F238E27FC236}">
                    <a16:creationId xmlns:a16="http://schemas.microsoft.com/office/drawing/2014/main" id="{F1DE8AEA-A0B4-6BE1-3330-5A8BD6CB89D2}"/>
                  </a:ext>
                </a:extLst>
              </p:cNvPr>
              <p:cNvSpPr>
                <a:spLocks noChangeArrowheads="1"/>
              </p:cNvSpPr>
              <p:nvPr/>
            </p:nvSpPr>
            <p:spPr bwMode="auto">
              <a:xfrm>
                <a:off x="1056" y="2352"/>
                <a:ext cx="1104" cy="288"/>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sp>
          <p:nvSpPr>
            <p:cNvPr id="27659" name="Line 22">
              <a:extLst>
                <a:ext uri="{FF2B5EF4-FFF2-40B4-BE49-F238E27FC236}">
                  <a16:creationId xmlns:a16="http://schemas.microsoft.com/office/drawing/2014/main" id="{70CE38D7-9FEE-825B-F3D4-DB4BB14DFBDA}"/>
                </a:ext>
              </a:extLst>
            </p:cNvPr>
            <p:cNvSpPr>
              <a:spLocks noChangeShapeType="1"/>
            </p:cNvSpPr>
            <p:nvPr/>
          </p:nvSpPr>
          <p:spPr bwMode="auto">
            <a:xfrm>
              <a:off x="2832" y="3360"/>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660" name="Line 23">
              <a:extLst>
                <a:ext uri="{FF2B5EF4-FFF2-40B4-BE49-F238E27FC236}">
                  <a16:creationId xmlns:a16="http://schemas.microsoft.com/office/drawing/2014/main" id="{962699D7-B0FF-C5B3-FF8B-1E33FF250EDA}"/>
                </a:ext>
              </a:extLst>
            </p:cNvPr>
            <p:cNvSpPr>
              <a:spLocks noChangeShapeType="1"/>
            </p:cNvSpPr>
            <p:nvPr/>
          </p:nvSpPr>
          <p:spPr bwMode="auto">
            <a:xfrm flipH="1">
              <a:off x="2832" y="3888"/>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661" name="Line 24">
              <a:extLst>
                <a:ext uri="{FF2B5EF4-FFF2-40B4-BE49-F238E27FC236}">
                  <a16:creationId xmlns:a16="http://schemas.microsoft.com/office/drawing/2014/main" id="{49DB8818-56D5-FAFA-507C-5E1F9CED6E1D}"/>
                </a:ext>
              </a:extLst>
            </p:cNvPr>
            <p:cNvSpPr>
              <a:spLocks noChangeShapeType="1"/>
            </p:cNvSpPr>
            <p:nvPr/>
          </p:nvSpPr>
          <p:spPr bwMode="auto">
            <a:xfrm flipH="1">
              <a:off x="3648" y="3744"/>
              <a:ext cx="33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62" name="Line 25">
              <a:extLst>
                <a:ext uri="{FF2B5EF4-FFF2-40B4-BE49-F238E27FC236}">
                  <a16:creationId xmlns:a16="http://schemas.microsoft.com/office/drawing/2014/main" id="{3AABB721-653A-3B98-1827-13613097FB18}"/>
                </a:ext>
              </a:extLst>
            </p:cNvPr>
            <p:cNvSpPr>
              <a:spLocks noChangeShapeType="1"/>
            </p:cNvSpPr>
            <p:nvPr/>
          </p:nvSpPr>
          <p:spPr bwMode="auto">
            <a:xfrm flipV="1">
              <a:off x="3984" y="2448"/>
              <a:ext cx="0" cy="129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63" name="Line 26">
              <a:extLst>
                <a:ext uri="{FF2B5EF4-FFF2-40B4-BE49-F238E27FC236}">
                  <a16:creationId xmlns:a16="http://schemas.microsoft.com/office/drawing/2014/main" id="{ADAED9BC-6C63-C85C-E14B-474849F7C4A4}"/>
                </a:ext>
              </a:extLst>
            </p:cNvPr>
            <p:cNvSpPr>
              <a:spLocks noChangeShapeType="1"/>
            </p:cNvSpPr>
            <p:nvPr/>
          </p:nvSpPr>
          <p:spPr bwMode="auto">
            <a:xfrm flipH="1">
              <a:off x="2832" y="2448"/>
              <a:ext cx="115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664" name="Text Box 27">
              <a:extLst>
                <a:ext uri="{FF2B5EF4-FFF2-40B4-BE49-F238E27FC236}">
                  <a16:creationId xmlns:a16="http://schemas.microsoft.com/office/drawing/2014/main" id="{2C561B01-12FA-2FEF-93B6-E72EC57ABB63}"/>
                </a:ext>
              </a:extLst>
            </p:cNvPr>
            <p:cNvSpPr txBox="1">
              <a:spLocks noChangeArrowheads="1"/>
            </p:cNvSpPr>
            <p:nvPr/>
          </p:nvSpPr>
          <p:spPr bwMode="auto">
            <a:xfrm>
              <a:off x="2832" y="3888"/>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1600">
                  <a:latin typeface="Arial" panose="020B0604020202020204" pitchFamily="34" charset="0"/>
                </a:rPr>
                <a:t>Y</a:t>
              </a:r>
            </a:p>
          </p:txBody>
        </p:sp>
        <p:sp>
          <p:nvSpPr>
            <p:cNvPr id="27665" name="Text Box 28">
              <a:extLst>
                <a:ext uri="{FF2B5EF4-FFF2-40B4-BE49-F238E27FC236}">
                  <a16:creationId xmlns:a16="http://schemas.microsoft.com/office/drawing/2014/main" id="{35202D33-212E-2184-54A0-22B638CFA86F}"/>
                </a:ext>
              </a:extLst>
            </p:cNvPr>
            <p:cNvSpPr txBox="1">
              <a:spLocks noChangeArrowheads="1"/>
            </p:cNvSpPr>
            <p:nvPr/>
          </p:nvSpPr>
          <p:spPr bwMode="auto">
            <a:xfrm>
              <a:off x="3696" y="3552"/>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1600">
                  <a:latin typeface="Arial" panose="020B0604020202020204" pitchFamily="34" charset="0"/>
                </a:rPr>
                <a:t>N</a:t>
              </a:r>
            </a:p>
          </p:txBody>
        </p:sp>
        <p:sp>
          <p:nvSpPr>
            <p:cNvPr id="27666" name="Line 29">
              <a:extLst>
                <a:ext uri="{FF2B5EF4-FFF2-40B4-BE49-F238E27FC236}">
                  <a16:creationId xmlns:a16="http://schemas.microsoft.com/office/drawing/2014/main" id="{AC27489C-EA53-ED15-504B-E98AE6E987B6}"/>
                </a:ext>
              </a:extLst>
            </p:cNvPr>
            <p:cNvSpPr>
              <a:spLocks noChangeShapeType="1"/>
            </p:cNvSpPr>
            <p:nvPr/>
          </p:nvSpPr>
          <p:spPr bwMode="auto">
            <a:xfrm flipH="1">
              <a:off x="1536" y="2736"/>
              <a:ext cx="480" cy="0"/>
            </a:xfrm>
            <a:prstGeom prst="line">
              <a:avLst/>
            </a:prstGeom>
            <a:noFill/>
            <a:ln w="9525" cap="rnd">
              <a:solidFill>
                <a:schemeClr val="hlink"/>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667" name="Text Box 30">
              <a:extLst>
                <a:ext uri="{FF2B5EF4-FFF2-40B4-BE49-F238E27FC236}">
                  <a16:creationId xmlns:a16="http://schemas.microsoft.com/office/drawing/2014/main" id="{9618D374-14FC-3F71-8B87-9623347B7D31}"/>
                </a:ext>
              </a:extLst>
            </p:cNvPr>
            <p:cNvSpPr txBox="1">
              <a:spLocks noChangeArrowheads="1"/>
            </p:cNvSpPr>
            <p:nvPr/>
          </p:nvSpPr>
          <p:spPr bwMode="auto">
            <a:xfrm>
              <a:off x="768" y="2544"/>
              <a:ext cx="1056"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1600">
                  <a:latin typeface="Arial" panose="020B0604020202020204" pitchFamily="34" charset="0"/>
                </a:rPr>
                <a:t>CPU</a:t>
              </a:r>
              <a:r>
                <a:rPr lang="zh-CN" altLang="en-US" sz="1600">
                  <a:latin typeface="Arial" panose="020B0604020202020204" pitchFamily="34" charset="0"/>
                </a:rPr>
                <a:t>做其它工作</a:t>
              </a:r>
              <a:endParaRPr lang="en-US" altLang="zh-CN" sz="1600">
                <a:latin typeface="Arial" panose="020B0604020202020204" pitchFamily="34" charset="0"/>
              </a:endParaRPr>
            </a:p>
            <a:p>
              <a:pPr eaLnBrk="1" hangingPunct="1">
                <a:spcBef>
                  <a:spcPct val="50000"/>
                </a:spcBef>
                <a:buFontTx/>
                <a:buNone/>
              </a:pPr>
              <a:r>
                <a:rPr lang="zh-CN" altLang="en-US" sz="1600">
                  <a:latin typeface="Arial" panose="020B0604020202020204" pitchFamily="34" charset="0"/>
                </a:rPr>
                <a:t>（含进程切换）</a:t>
              </a:r>
            </a:p>
          </p:txBody>
        </p:sp>
        <p:sp>
          <p:nvSpPr>
            <p:cNvPr id="27668" name="Line 31">
              <a:extLst>
                <a:ext uri="{FF2B5EF4-FFF2-40B4-BE49-F238E27FC236}">
                  <a16:creationId xmlns:a16="http://schemas.microsoft.com/office/drawing/2014/main" id="{37537438-1326-F139-5377-4DE4D5D09C7C}"/>
                </a:ext>
              </a:extLst>
            </p:cNvPr>
            <p:cNvSpPr>
              <a:spLocks noChangeShapeType="1"/>
            </p:cNvSpPr>
            <p:nvPr/>
          </p:nvSpPr>
          <p:spPr bwMode="auto">
            <a:xfrm>
              <a:off x="1632" y="3264"/>
              <a:ext cx="384" cy="0"/>
            </a:xfrm>
            <a:prstGeom prst="line">
              <a:avLst/>
            </a:prstGeom>
            <a:noFill/>
            <a:ln w="9525" cap="rnd">
              <a:solidFill>
                <a:schemeClr val="hlink"/>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669" name="Text Box 32">
              <a:extLst>
                <a:ext uri="{FF2B5EF4-FFF2-40B4-BE49-F238E27FC236}">
                  <a16:creationId xmlns:a16="http://schemas.microsoft.com/office/drawing/2014/main" id="{7593DEB8-2812-3CEC-421A-5079652245EE}"/>
                </a:ext>
              </a:extLst>
            </p:cNvPr>
            <p:cNvSpPr txBox="1">
              <a:spLocks noChangeArrowheads="1"/>
            </p:cNvSpPr>
            <p:nvPr/>
          </p:nvSpPr>
          <p:spPr bwMode="auto">
            <a:xfrm>
              <a:off x="1248" y="3120"/>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1600">
                  <a:latin typeface="Arial" panose="020B0604020202020204" pitchFamily="34" charset="0"/>
                </a:rPr>
                <a:t>中断</a:t>
              </a:r>
            </a:p>
          </p:txBody>
        </p:sp>
      </p:grpSp>
      <p:sp>
        <p:nvSpPr>
          <p:cNvPr id="27654" name="TextBox 22">
            <a:extLst>
              <a:ext uri="{FF2B5EF4-FFF2-40B4-BE49-F238E27FC236}">
                <a16:creationId xmlns:a16="http://schemas.microsoft.com/office/drawing/2014/main" id="{E99D5402-2E2B-7B2C-59F7-0ACB577D3964}"/>
              </a:ext>
            </a:extLst>
          </p:cNvPr>
          <p:cNvSpPr txBox="1">
            <a:spLocks noChangeArrowheads="1"/>
          </p:cNvSpPr>
          <p:nvPr/>
        </p:nvSpPr>
        <p:spPr bwMode="auto">
          <a:xfrm>
            <a:off x="1908175" y="5949950"/>
            <a:ext cx="33845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Arial" panose="020B0604020202020204" pitchFamily="34" charset="0"/>
              </a:rPr>
              <a:t>驱动程序</a:t>
            </a:r>
            <a:r>
              <a:rPr lang="en-US" altLang="zh-CN" sz="1800">
                <a:latin typeface="Arial" panose="020B0604020202020204" pitchFamily="34" charset="0"/>
                <a:sym typeface="Wingdings" pitchFamily="2" charset="2"/>
              </a:rPr>
              <a:t></a:t>
            </a:r>
            <a:r>
              <a:rPr lang="zh-CN" altLang="en-US" sz="1800">
                <a:latin typeface="Arial" panose="020B0604020202020204" pitchFamily="34" charset="0"/>
              </a:rPr>
              <a:t>调用进程</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3C26B7FC-C3D3-EF6A-1D31-32B446E70A69}"/>
              </a:ext>
            </a:extLst>
          </p:cNvPr>
          <p:cNvSpPr>
            <a:spLocks noGrp="1"/>
          </p:cNvSpPr>
          <p:nvPr>
            <p:ph type="title"/>
          </p:nvPr>
        </p:nvSpPr>
        <p:spPr>
          <a:xfrm>
            <a:off x="381000" y="692150"/>
            <a:ext cx="5181600" cy="685800"/>
          </a:xfrm>
        </p:spPr>
        <p:txBody>
          <a:bodyPr/>
          <a:lstStyle/>
          <a:p>
            <a:pPr algn="l" eaLnBrk="1" hangingPunct="1"/>
            <a:r>
              <a:rPr lang="zh-CN" altLang="en-US" sz="3200">
                <a:latin typeface="黑体" panose="02010609060101010101" pitchFamily="49" charset="-122"/>
                <a:ea typeface="黑体" panose="02010609060101010101" pitchFamily="49" charset="-122"/>
              </a:rPr>
              <a:t>三、</a:t>
            </a:r>
            <a:r>
              <a:rPr lang="en-US" altLang="zh-CN" sz="3200">
                <a:latin typeface="黑体" panose="02010609060101010101" pitchFamily="49" charset="-122"/>
                <a:ea typeface="黑体" panose="02010609060101010101" pitchFamily="49" charset="-122"/>
              </a:rPr>
              <a:t>DMA</a:t>
            </a:r>
            <a:r>
              <a:rPr lang="zh-CN" altLang="en-US" sz="3200">
                <a:latin typeface="黑体" panose="02010609060101010101" pitchFamily="49" charset="-122"/>
                <a:ea typeface="黑体" panose="02010609060101010101" pitchFamily="49" charset="-122"/>
              </a:rPr>
              <a:t>方式（含中断机制）</a:t>
            </a:r>
          </a:p>
        </p:txBody>
      </p:sp>
      <p:sp>
        <p:nvSpPr>
          <p:cNvPr id="29699" name="Text Box 3">
            <a:extLst>
              <a:ext uri="{FF2B5EF4-FFF2-40B4-BE49-F238E27FC236}">
                <a16:creationId xmlns:a16="http://schemas.microsoft.com/office/drawing/2014/main" id="{AF86D708-88E3-C96B-9A26-BAAD149053CE}"/>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710EC786-CE03-5B4A-9B3E-6986C4C44DD3}" type="slidenum">
              <a:rPr lang="zh-CN" altLang="en-US" sz="1800">
                <a:latin typeface="Arial" panose="020B0604020202020204" pitchFamily="34" charset="0"/>
              </a:rPr>
              <a:pPr algn="r" eaLnBrk="1" hangingPunct="1">
                <a:spcBef>
                  <a:spcPct val="50000"/>
                </a:spcBef>
                <a:buFontTx/>
                <a:buNone/>
              </a:pPr>
              <a:t>18</a:t>
            </a:fld>
            <a:endParaRPr lang="en-US" altLang="zh-CN" sz="1800">
              <a:latin typeface="Arial" panose="020B0604020202020204" pitchFamily="34" charset="0"/>
            </a:endParaRPr>
          </a:p>
        </p:txBody>
      </p:sp>
      <p:sp>
        <p:nvSpPr>
          <p:cNvPr id="29700" name="Rectangle 5">
            <a:extLst>
              <a:ext uri="{FF2B5EF4-FFF2-40B4-BE49-F238E27FC236}">
                <a16:creationId xmlns:a16="http://schemas.microsoft.com/office/drawing/2014/main" id="{A8E78DA9-1B61-3F5F-EDFE-BEF7A160A7BC}"/>
              </a:ext>
            </a:extLst>
          </p:cNvPr>
          <p:cNvSpPr>
            <a:spLocks noGrp="1"/>
          </p:cNvSpPr>
          <p:nvPr>
            <p:ph type="body" idx="1"/>
          </p:nvPr>
        </p:nvSpPr>
        <p:spPr>
          <a:xfrm>
            <a:off x="457200" y="1377950"/>
            <a:ext cx="8497888" cy="1905000"/>
          </a:xfrm>
        </p:spPr>
        <p:txBody>
          <a:bodyPr/>
          <a:lstStyle/>
          <a:p>
            <a:pPr eaLnBrk="1" hangingPunct="1">
              <a:lnSpc>
                <a:spcPct val="90000"/>
              </a:lnSpc>
            </a:pPr>
            <a:r>
              <a:rPr lang="en-US" altLang="zh-CN" b="1">
                <a:latin typeface="黑体" panose="02010609060101010101" pitchFamily="49" charset="-122"/>
                <a:ea typeface="黑体" panose="02010609060101010101" pitchFamily="49" charset="-122"/>
              </a:rPr>
              <a:t>CPU</a:t>
            </a:r>
            <a:r>
              <a:rPr lang="zh-CN" altLang="en-US" b="1">
                <a:latin typeface="黑体" panose="02010609060101010101" pitchFamily="49" charset="-122"/>
                <a:ea typeface="黑体" panose="02010609060101010101" pitchFamily="49" charset="-122"/>
              </a:rPr>
              <a:t>启动</a:t>
            </a:r>
            <a:r>
              <a:rPr lang="en-US" altLang="zh-CN" b="1">
                <a:latin typeface="黑体" panose="02010609060101010101" pitchFamily="49" charset="-122"/>
                <a:ea typeface="黑体" panose="02010609060101010101" pitchFamily="49" charset="-122"/>
              </a:rPr>
              <a:t>I/O</a:t>
            </a:r>
            <a:r>
              <a:rPr lang="zh-CN" altLang="en-US" b="1">
                <a:latin typeface="黑体" panose="02010609060101010101" pitchFamily="49" charset="-122"/>
                <a:ea typeface="黑体" panose="02010609060101010101" pitchFamily="49" charset="-122"/>
              </a:rPr>
              <a:t>后，由</a:t>
            </a:r>
            <a:r>
              <a:rPr lang="en-US" altLang="zh-CN" b="1">
                <a:latin typeface="黑体" panose="02010609060101010101" pitchFamily="49" charset="-122"/>
                <a:ea typeface="黑体" panose="02010609060101010101" pitchFamily="49" charset="-122"/>
              </a:rPr>
              <a:t>DMA</a:t>
            </a:r>
            <a:r>
              <a:rPr lang="zh-CN" altLang="en-US" b="1">
                <a:latin typeface="黑体" panose="02010609060101010101" pitchFamily="49" charset="-122"/>
                <a:ea typeface="黑体" panose="02010609060101010101" pitchFamily="49" charset="-122"/>
              </a:rPr>
              <a:t>设备控制器自动完成一块（连续）数据的读写工作，</a:t>
            </a:r>
            <a:r>
              <a:rPr lang="en-US" altLang="zh-CN" b="1">
                <a:latin typeface="黑体" panose="02010609060101010101" pitchFamily="49" charset="-122"/>
                <a:ea typeface="黑体" panose="02010609060101010101" pitchFamily="49" charset="-122"/>
              </a:rPr>
              <a:t>CPU</a:t>
            </a:r>
            <a:r>
              <a:rPr lang="zh-CN" altLang="en-US" b="1">
                <a:latin typeface="黑体" panose="02010609060101010101" pitchFamily="49" charset="-122"/>
                <a:ea typeface="黑体" panose="02010609060101010101" pitchFamily="49" charset="-122"/>
              </a:rPr>
              <a:t>可以继续其它工作，等</a:t>
            </a:r>
            <a:r>
              <a:rPr lang="en-US" altLang="zh-CN" b="1">
                <a:latin typeface="黑体" panose="02010609060101010101" pitchFamily="49" charset="-122"/>
                <a:ea typeface="黑体" panose="02010609060101010101" pitchFamily="49" charset="-122"/>
              </a:rPr>
              <a:t>I/O</a:t>
            </a:r>
            <a:r>
              <a:rPr lang="zh-CN" altLang="en-US" b="1">
                <a:latin typeface="黑体" panose="02010609060101010101" pitchFamily="49" charset="-122"/>
                <a:ea typeface="黑体" panose="02010609060101010101" pitchFamily="49" charset="-122"/>
              </a:rPr>
              <a:t>设备完成</a:t>
            </a:r>
            <a:r>
              <a:rPr lang="zh-CN" altLang="en-US" b="1">
                <a:solidFill>
                  <a:schemeClr val="hlink"/>
                </a:solidFill>
                <a:latin typeface="黑体" panose="02010609060101010101" pitchFamily="49" charset="-122"/>
                <a:ea typeface="黑体" panose="02010609060101010101" pitchFamily="49" charset="-122"/>
              </a:rPr>
              <a:t>数据块</a:t>
            </a:r>
            <a:r>
              <a:rPr lang="zh-CN" altLang="en-US" b="1">
                <a:latin typeface="黑体" panose="02010609060101010101" pitchFamily="49" charset="-122"/>
                <a:ea typeface="黑体" panose="02010609060101010101" pitchFamily="49" charset="-122"/>
              </a:rPr>
              <a:t>读/写工作后，再作后续处理</a:t>
            </a:r>
          </a:p>
        </p:txBody>
      </p:sp>
      <p:grpSp>
        <p:nvGrpSpPr>
          <p:cNvPr id="29701" name="Group 26">
            <a:extLst>
              <a:ext uri="{FF2B5EF4-FFF2-40B4-BE49-F238E27FC236}">
                <a16:creationId xmlns:a16="http://schemas.microsoft.com/office/drawing/2014/main" id="{ECD33945-951F-836C-DD6F-C7D7AB7C3FF4}"/>
              </a:ext>
            </a:extLst>
          </p:cNvPr>
          <p:cNvGrpSpPr>
            <a:grpSpLocks/>
          </p:cNvGrpSpPr>
          <p:nvPr/>
        </p:nvGrpSpPr>
        <p:grpSpPr bwMode="auto">
          <a:xfrm>
            <a:off x="1258888" y="3359150"/>
            <a:ext cx="4608512" cy="2057400"/>
            <a:chOff x="793" y="2832"/>
            <a:chExt cx="2903" cy="1296"/>
          </a:xfrm>
        </p:grpSpPr>
        <p:sp>
          <p:nvSpPr>
            <p:cNvPr id="29702" name="Text Box 8">
              <a:extLst>
                <a:ext uri="{FF2B5EF4-FFF2-40B4-BE49-F238E27FC236}">
                  <a16:creationId xmlns:a16="http://schemas.microsoft.com/office/drawing/2014/main" id="{013BCEAF-C91B-DE45-AE9A-3E2061845428}"/>
                </a:ext>
              </a:extLst>
            </p:cNvPr>
            <p:cNvSpPr txBox="1">
              <a:spLocks noChangeArrowheads="1"/>
            </p:cNvSpPr>
            <p:nvPr/>
          </p:nvSpPr>
          <p:spPr bwMode="auto">
            <a:xfrm>
              <a:off x="2064" y="3120"/>
              <a:ext cx="1632" cy="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72000" bIns="720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1600">
                  <a:latin typeface="Arial" panose="020B0604020202020204" pitchFamily="34" charset="0"/>
                </a:rPr>
                <a:t>启动</a:t>
              </a:r>
              <a:r>
                <a:rPr lang="en-US" altLang="zh-CN" sz="1600">
                  <a:latin typeface="Arial" panose="020B0604020202020204" pitchFamily="34" charset="0"/>
                </a:rPr>
                <a:t>I/O，</a:t>
              </a:r>
              <a:r>
                <a:rPr lang="zh-CN" altLang="en-US" sz="1600">
                  <a:latin typeface="Arial" panose="020B0604020202020204" pitchFamily="34" charset="0"/>
                </a:rPr>
                <a:t>读/写</a:t>
              </a:r>
              <a:r>
                <a:rPr lang="zh-CN" altLang="en-US" sz="1600">
                  <a:solidFill>
                    <a:schemeClr val="hlink"/>
                  </a:solidFill>
                  <a:latin typeface="Arial" panose="020B0604020202020204" pitchFamily="34" charset="0"/>
                </a:rPr>
                <a:t>块</a:t>
              </a:r>
              <a:r>
                <a:rPr lang="zh-CN" altLang="en-US" sz="1600">
                  <a:latin typeface="Arial" panose="020B0604020202020204" pitchFamily="34" charset="0"/>
                </a:rPr>
                <a:t>数据</a:t>
              </a:r>
            </a:p>
          </p:txBody>
        </p:sp>
        <p:sp>
          <p:nvSpPr>
            <p:cNvPr id="29703" name="Line 9">
              <a:extLst>
                <a:ext uri="{FF2B5EF4-FFF2-40B4-BE49-F238E27FC236}">
                  <a16:creationId xmlns:a16="http://schemas.microsoft.com/office/drawing/2014/main" id="{4E606E38-7931-267B-08CE-86E3B49A1F64}"/>
                </a:ext>
              </a:extLst>
            </p:cNvPr>
            <p:cNvSpPr>
              <a:spLocks noChangeShapeType="1"/>
            </p:cNvSpPr>
            <p:nvPr/>
          </p:nvSpPr>
          <p:spPr bwMode="auto">
            <a:xfrm>
              <a:off x="2880" y="2832"/>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04" name="Text Box 10">
              <a:extLst>
                <a:ext uri="{FF2B5EF4-FFF2-40B4-BE49-F238E27FC236}">
                  <a16:creationId xmlns:a16="http://schemas.microsoft.com/office/drawing/2014/main" id="{78A94617-846C-2A09-13D2-691925600818}"/>
                </a:ext>
              </a:extLst>
            </p:cNvPr>
            <p:cNvSpPr txBox="1">
              <a:spLocks noChangeArrowheads="1"/>
            </p:cNvSpPr>
            <p:nvPr/>
          </p:nvSpPr>
          <p:spPr bwMode="auto">
            <a:xfrm>
              <a:off x="2064" y="3648"/>
              <a:ext cx="1632" cy="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72000" bIns="720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1600">
                  <a:latin typeface="Arial" panose="020B0604020202020204" pitchFamily="34" charset="0"/>
                </a:rPr>
                <a:t>后续处理</a:t>
              </a:r>
            </a:p>
          </p:txBody>
        </p:sp>
        <p:sp>
          <p:nvSpPr>
            <p:cNvPr id="29705" name="Line 14">
              <a:extLst>
                <a:ext uri="{FF2B5EF4-FFF2-40B4-BE49-F238E27FC236}">
                  <a16:creationId xmlns:a16="http://schemas.microsoft.com/office/drawing/2014/main" id="{7477A3A8-233F-0602-1DC2-D7100EB1BF25}"/>
                </a:ext>
              </a:extLst>
            </p:cNvPr>
            <p:cNvSpPr>
              <a:spLocks noChangeShapeType="1"/>
            </p:cNvSpPr>
            <p:nvPr/>
          </p:nvSpPr>
          <p:spPr bwMode="auto">
            <a:xfrm>
              <a:off x="2880" y="3888"/>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06" name="Line 21">
              <a:extLst>
                <a:ext uri="{FF2B5EF4-FFF2-40B4-BE49-F238E27FC236}">
                  <a16:creationId xmlns:a16="http://schemas.microsoft.com/office/drawing/2014/main" id="{0A61957A-9592-DF6A-A088-62F91B2329F9}"/>
                </a:ext>
              </a:extLst>
            </p:cNvPr>
            <p:cNvSpPr>
              <a:spLocks noChangeShapeType="1"/>
            </p:cNvSpPr>
            <p:nvPr/>
          </p:nvSpPr>
          <p:spPr bwMode="auto">
            <a:xfrm flipH="1">
              <a:off x="1584" y="3264"/>
              <a:ext cx="480" cy="0"/>
            </a:xfrm>
            <a:prstGeom prst="line">
              <a:avLst/>
            </a:prstGeom>
            <a:noFill/>
            <a:ln w="9525" cap="rnd">
              <a:solidFill>
                <a:schemeClr val="hlink"/>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07" name="Text Box 22">
              <a:extLst>
                <a:ext uri="{FF2B5EF4-FFF2-40B4-BE49-F238E27FC236}">
                  <a16:creationId xmlns:a16="http://schemas.microsoft.com/office/drawing/2014/main" id="{27CB967B-374F-FAE1-E21E-60DC334CD544}"/>
                </a:ext>
              </a:extLst>
            </p:cNvPr>
            <p:cNvSpPr txBox="1">
              <a:spLocks noChangeArrowheads="1"/>
            </p:cNvSpPr>
            <p:nvPr/>
          </p:nvSpPr>
          <p:spPr bwMode="auto">
            <a:xfrm>
              <a:off x="816" y="3072"/>
              <a:ext cx="1056"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1600">
                  <a:latin typeface="Arial" panose="020B0604020202020204" pitchFamily="34" charset="0"/>
                </a:rPr>
                <a:t>CPU</a:t>
              </a:r>
              <a:r>
                <a:rPr lang="zh-CN" altLang="en-US" sz="1600">
                  <a:latin typeface="Arial" panose="020B0604020202020204" pitchFamily="34" charset="0"/>
                </a:rPr>
                <a:t>做其它工作</a:t>
              </a:r>
              <a:endParaRPr lang="en-US" altLang="zh-CN" sz="1600">
                <a:latin typeface="Arial" panose="020B0604020202020204" pitchFamily="34" charset="0"/>
              </a:endParaRPr>
            </a:p>
            <a:p>
              <a:pPr eaLnBrk="1" hangingPunct="1">
                <a:spcBef>
                  <a:spcPct val="50000"/>
                </a:spcBef>
                <a:buFontTx/>
                <a:buNone/>
              </a:pPr>
              <a:r>
                <a:rPr lang="zh-CN" altLang="en-US" sz="1600">
                  <a:latin typeface="Arial" panose="020B0604020202020204" pitchFamily="34" charset="0"/>
                </a:rPr>
                <a:t>（含进程切换）</a:t>
              </a:r>
            </a:p>
          </p:txBody>
        </p:sp>
        <p:sp>
          <p:nvSpPr>
            <p:cNvPr id="29708" name="Line 23">
              <a:extLst>
                <a:ext uri="{FF2B5EF4-FFF2-40B4-BE49-F238E27FC236}">
                  <a16:creationId xmlns:a16="http://schemas.microsoft.com/office/drawing/2014/main" id="{976D3D22-5607-5EAD-3C36-4CD88D4B84DB}"/>
                </a:ext>
              </a:extLst>
            </p:cNvPr>
            <p:cNvSpPr>
              <a:spLocks noChangeShapeType="1"/>
            </p:cNvSpPr>
            <p:nvPr/>
          </p:nvSpPr>
          <p:spPr bwMode="auto">
            <a:xfrm>
              <a:off x="1680" y="3792"/>
              <a:ext cx="384" cy="0"/>
            </a:xfrm>
            <a:prstGeom prst="line">
              <a:avLst/>
            </a:prstGeom>
            <a:noFill/>
            <a:ln w="9525" cap="rnd">
              <a:solidFill>
                <a:schemeClr val="hlink"/>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09" name="Text Box 24">
              <a:extLst>
                <a:ext uri="{FF2B5EF4-FFF2-40B4-BE49-F238E27FC236}">
                  <a16:creationId xmlns:a16="http://schemas.microsoft.com/office/drawing/2014/main" id="{69EB5AAC-7B7F-6189-5B78-57FB0C7F2CAB}"/>
                </a:ext>
              </a:extLst>
            </p:cNvPr>
            <p:cNvSpPr txBox="1">
              <a:spLocks noChangeArrowheads="1"/>
            </p:cNvSpPr>
            <p:nvPr/>
          </p:nvSpPr>
          <p:spPr bwMode="auto">
            <a:xfrm>
              <a:off x="793" y="3648"/>
              <a:ext cx="1225"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1600">
                  <a:latin typeface="Arial" panose="020B0604020202020204" pitchFamily="34" charset="0"/>
                </a:rPr>
                <a:t>中断</a:t>
              </a:r>
              <a:endParaRPr lang="en-US" altLang="zh-CN" sz="1600">
                <a:latin typeface="Arial" panose="020B0604020202020204" pitchFamily="34" charset="0"/>
              </a:endParaRPr>
            </a:p>
            <a:p>
              <a:pPr eaLnBrk="1" hangingPunct="1">
                <a:spcBef>
                  <a:spcPct val="50000"/>
                </a:spcBef>
                <a:buFontTx/>
                <a:buNone/>
              </a:pPr>
              <a:r>
                <a:rPr lang="zh-CN" altLang="en-US" sz="1600">
                  <a:latin typeface="Arial" panose="020B0604020202020204" pitchFamily="34" charset="0"/>
                </a:rPr>
                <a:t>（进程状态切换）</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AD51F90E-8C9E-ADAF-ACB6-57ECF631A587}"/>
              </a:ext>
            </a:extLst>
          </p:cNvPr>
          <p:cNvSpPr>
            <a:spLocks noGrp="1"/>
          </p:cNvSpPr>
          <p:nvPr>
            <p:ph type="title"/>
          </p:nvPr>
        </p:nvSpPr>
        <p:spPr>
          <a:xfrm>
            <a:off x="381000" y="765175"/>
            <a:ext cx="5181600" cy="685800"/>
          </a:xfrm>
        </p:spPr>
        <p:txBody>
          <a:bodyPr/>
          <a:lstStyle/>
          <a:p>
            <a:pPr algn="l" eaLnBrk="1" hangingPunct="1"/>
            <a:r>
              <a:rPr lang="zh-CN" altLang="en-US" sz="3200">
                <a:latin typeface="黑体" panose="02010609060101010101" pitchFamily="49" charset="-122"/>
                <a:ea typeface="黑体" panose="02010609060101010101" pitchFamily="49" charset="-122"/>
              </a:rPr>
              <a:t>四、</a:t>
            </a:r>
            <a:r>
              <a:rPr lang="en-US" altLang="zh-CN" sz="3200">
                <a:latin typeface="黑体" panose="02010609060101010101" pitchFamily="49" charset="-122"/>
                <a:ea typeface="黑体" panose="02010609060101010101" pitchFamily="49" charset="-122"/>
              </a:rPr>
              <a:t>I/O</a:t>
            </a:r>
            <a:r>
              <a:rPr lang="zh-CN" altLang="en-US" sz="3200">
                <a:latin typeface="黑体" panose="02010609060101010101" pitchFamily="49" charset="-122"/>
                <a:ea typeface="黑体" panose="02010609060101010101" pitchFamily="49" charset="-122"/>
              </a:rPr>
              <a:t>通道方式</a:t>
            </a:r>
          </a:p>
        </p:txBody>
      </p:sp>
      <p:sp>
        <p:nvSpPr>
          <p:cNvPr id="31747" name="Text Box 3">
            <a:extLst>
              <a:ext uri="{FF2B5EF4-FFF2-40B4-BE49-F238E27FC236}">
                <a16:creationId xmlns:a16="http://schemas.microsoft.com/office/drawing/2014/main" id="{5F356F79-042C-B016-B3CA-401E4059D6A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3819E655-996D-B74C-B6CA-0FBCE3CF0316}" type="slidenum">
              <a:rPr lang="zh-CN" altLang="en-US" sz="1800">
                <a:latin typeface="Arial" panose="020B0604020202020204" pitchFamily="34" charset="0"/>
              </a:rPr>
              <a:pPr algn="r" eaLnBrk="1" hangingPunct="1">
                <a:spcBef>
                  <a:spcPct val="50000"/>
                </a:spcBef>
                <a:buFontTx/>
                <a:buNone/>
              </a:pPr>
              <a:t>19</a:t>
            </a:fld>
            <a:endParaRPr lang="en-US" altLang="zh-CN" sz="1800">
              <a:latin typeface="Arial" panose="020B0604020202020204" pitchFamily="34" charset="0"/>
            </a:endParaRPr>
          </a:p>
        </p:txBody>
      </p:sp>
      <p:sp>
        <p:nvSpPr>
          <p:cNvPr id="31748" name="Rectangle 5">
            <a:extLst>
              <a:ext uri="{FF2B5EF4-FFF2-40B4-BE49-F238E27FC236}">
                <a16:creationId xmlns:a16="http://schemas.microsoft.com/office/drawing/2014/main" id="{098C8990-9DED-94D2-A729-B627BAD7B312}"/>
              </a:ext>
            </a:extLst>
          </p:cNvPr>
          <p:cNvSpPr>
            <a:spLocks noGrp="1"/>
          </p:cNvSpPr>
          <p:nvPr>
            <p:ph type="body" idx="1"/>
          </p:nvPr>
        </p:nvSpPr>
        <p:spPr>
          <a:xfrm>
            <a:off x="457200" y="1450975"/>
            <a:ext cx="8497888" cy="1905000"/>
          </a:xfrm>
        </p:spPr>
        <p:txBody>
          <a:bodyPr/>
          <a:lstStyle/>
          <a:p>
            <a:pPr eaLnBrk="1" hangingPunct="1">
              <a:lnSpc>
                <a:spcPct val="90000"/>
              </a:lnSpc>
            </a:pPr>
            <a:r>
              <a:rPr lang="en-US" altLang="zh-CN" b="1">
                <a:latin typeface="黑体" panose="02010609060101010101" pitchFamily="49" charset="-122"/>
                <a:ea typeface="黑体" panose="02010609060101010101" pitchFamily="49" charset="-122"/>
              </a:rPr>
              <a:t>CPU</a:t>
            </a:r>
            <a:r>
              <a:rPr lang="zh-CN" altLang="en-US" b="1">
                <a:latin typeface="黑体" panose="02010609060101010101" pitchFamily="49" charset="-122"/>
                <a:ea typeface="黑体" panose="02010609060101010101" pitchFamily="49" charset="-122"/>
              </a:rPr>
              <a:t>启动</a:t>
            </a:r>
            <a:r>
              <a:rPr lang="en-US" altLang="zh-CN" b="1">
                <a:latin typeface="黑体" panose="02010609060101010101" pitchFamily="49" charset="-122"/>
                <a:ea typeface="黑体" panose="02010609060101010101" pitchFamily="49" charset="-122"/>
              </a:rPr>
              <a:t>I/O</a:t>
            </a:r>
            <a:r>
              <a:rPr lang="zh-CN" altLang="en-US" b="1">
                <a:latin typeface="黑体" panose="02010609060101010101" pitchFamily="49" charset="-122"/>
                <a:ea typeface="黑体" panose="02010609060101010101" pitchFamily="49" charset="-122"/>
              </a:rPr>
              <a:t>后，由</a:t>
            </a:r>
            <a:r>
              <a:rPr lang="en-US" altLang="zh-CN" b="1">
                <a:latin typeface="黑体" panose="02010609060101010101" pitchFamily="49" charset="-122"/>
                <a:ea typeface="黑体" panose="02010609060101010101" pitchFamily="49" charset="-122"/>
              </a:rPr>
              <a:t>I/O</a:t>
            </a:r>
            <a:r>
              <a:rPr lang="zh-CN" altLang="en-US" b="1">
                <a:latin typeface="黑体" panose="02010609060101010101" pitchFamily="49" charset="-122"/>
                <a:ea typeface="黑体" panose="02010609060101010101" pitchFamily="49" charset="-122"/>
              </a:rPr>
              <a:t>通道设备控制器自动完成</a:t>
            </a:r>
            <a:r>
              <a:rPr lang="zh-CN" altLang="en-US" b="1">
                <a:solidFill>
                  <a:schemeClr val="hlink"/>
                </a:solidFill>
                <a:latin typeface="黑体" panose="02010609060101010101" pitchFamily="49" charset="-122"/>
                <a:ea typeface="黑体" panose="02010609060101010101" pitchFamily="49" charset="-122"/>
              </a:rPr>
              <a:t>一组数据块</a:t>
            </a:r>
            <a:r>
              <a:rPr lang="zh-CN" altLang="en-US" b="1">
                <a:latin typeface="黑体" panose="02010609060101010101" pitchFamily="49" charset="-122"/>
                <a:ea typeface="黑体" panose="02010609060101010101" pitchFamily="49" charset="-122"/>
              </a:rPr>
              <a:t>（离散）数据的读写工作，</a:t>
            </a:r>
            <a:r>
              <a:rPr lang="en-US" altLang="zh-CN" b="1">
                <a:latin typeface="黑体" panose="02010609060101010101" pitchFamily="49" charset="-122"/>
                <a:ea typeface="黑体" panose="02010609060101010101" pitchFamily="49" charset="-122"/>
              </a:rPr>
              <a:t>CPU</a:t>
            </a:r>
            <a:r>
              <a:rPr lang="zh-CN" altLang="en-US" b="1">
                <a:latin typeface="黑体" panose="02010609060101010101" pitchFamily="49" charset="-122"/>
                <a:ea typeface="黑体" panose="02010609060101010101" pitchFamily="49" charset="-122"/>
              </a:rPr>
              <a:t>可以继续其它工作，等</a:t>
            </a:r>
            <a:r>
              <a:rPr lang="en-US" altLang="zh-CN" b="1">
                <a:latin typeface="黑体" panose="02010609060101010101" pitchFamily="49" charset="-122"/>
                <a:ea typeface="黑体" panose="02010609060101010101" pitchFamily="49" charset="-122"/>
              </a:rPr>
              <a:t>I/O</a:t>
            </a:r>
            <a:r>
              <a:rPr lang="zh-CN" altLang="en-US" b="1">
                <a:latin typeface="黑体" panose="02010609060101010101" pitchFamily="49" charset="-122"/>
                <a:ea typeface="黑体" panose="02010609060101010101" pitchFamily="49" charset="-122"/>
              </a:rPr>
              <a:t>设备完成一组数据块读/写工作后，再作后续处理</a:t>
            </a:r>
          </a:p>
        </p:txBody>
      </p:sp>
      <p:grpSp>
        <p:nvGrpSpPr>
          <p:cNvPr id="31749" name="Group 16">
            <a:extLst>
              <a:ext uri="{FF2B5EF4-FFF2-40B4-BE49-F238E27FC236}">
                <a16:creationId xmlns:a16="http://schemas.microsoft.com/office/drawing/2014/main" id="{2A603304-6B63-86C2-4730-62DB244A3897}"/>
              </a:ext>
            </a:extLst>
          </p:cNvPr>
          <p:cNvGrpSpPr>
            <a:grpSpLocks/>
          </p:cNvGrpSpPr>
          <p:nvPr/>
        </p:nvGrpSpPr>
        <p:grpSpPr bwMode="auto">
          <a:xfrm>
            <a:off x="1295400" y="3432175"/>
            <a:ext cx="5105400" cy="2057400"/>
            <a:chOff x="816" y="2832"/>
            <a:chExt cx="3216" cy="1296"/>
          </a:xfrm>
        </p:grpSpPr>
        <p:sp>
          <p:nvSpPr>
            <p:cNvPr id="31750" name="Text Box 8">
              <a:extLst>
                <a:ext uri="{FF2B5EF4-FFF2-40B4-BE49-F238E27FC236}">
                  <a16:creationId xmlns:a16="http://schemas.microsoft.com/office/drawing/2014/main" id="{896F7211-5665-E558-26F4-F467F0351A62}"/>
                </a:ext>
              </a:extLst>
            </p:cNvPr>
            <p:cNvSpPr txBox="1">
              <a:spLocks noChangeArrowheads="1"/>
            </p:cNvSpPr>
            <p:nvPr/>
          </p:nvSpPr>
          <p:spPr bwMode="auto">
            <a:xfrm>
              <a:off x="2210" y="3120"/>
              <a:ext cx="1822" cy="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72000" bIns="720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1600">
                  <a:latin typeface="Arial" panose="020B0604020202020204" pitchFamily="34" charset="0"/>
                </a:rPr>
                <a:t>启动</a:t>
              </a:r>
              <a:r>
                <a:rPr lang="en-US" altLang="zh-CN" sz="1600">
                  <a:latin typeface="Arial" panose="020B0604020202020204" pitchFamily="34" charset="0"/>
                </a:rPr>
                <a:t>I/O，</a:t>
              </a:r>
              <a:r>
                <a:rPr lang="zh-CN" altLang="en-US" sz="1600">
                  <a:latin typeface="Arial" panose="020B0604020202020204" pitchFamily="34" charset="0"/>
                </a:rPr>
                <a:t>读/写</a:t>
              </a:r>
              <a:r>
                <a:rPr lang="zh-CN" altLang="en-US" sz="1600">
                  <a:solidFill>
                    <a:schemeClr val="hlink"/>
                  </a:solidFill>
                  <a:latin typeface="Arial" panose="020B0604020202020204" pitchFamily="34" charset="0"/>
                </a:rPr>
                <a:t>一组块</a:t>
              </a:r>
              <a:r>
                <a:rPr lang="zh-CN" altLang="en-US" sz="1600">
                  <a:latin typeface="Arial" panose="020B0604020202020204" pitchFamily="34" charset="0"/>
                </a:rPr>
                <a:t>数据</a:t>
              </a:r>
            </a:p>
          </p:txBody>
        </p:sp>
        <p:sp>
          <p:nvSpPr>
            <p:cNvPr id="31751" name="Line 9">
              <a:extLst>
                <a:ext uri="{FF2B5EF4-FFF2-40B4-BE49-F238E27FC236}">
                  <a16:creationId xmlns:a16="http://schemas.microsoft.com/office/drawing/2014/main" id="{E868A20D-F127-2131-94F6-47A1DBDF8520}"/>
                </a:ext>
              </a:extLst>
            </p:cNvPr>
            <p:cNvSpPr>
              <a:spLocks noChangeShapeType="1"/>
            </p:cNvSpPr>
            <p:nvPr/>
          </p:nvSpPr>
          <p:spPr bwMode="auto">
            <a:xfrm>
              <a:off x="3121" y="2832"/>
              <a:ext cx="0"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1752" name="Text Box 10">
              <a:extLst>
                <a:ext uri="{FF2B5EF4-FFF2-40B4-BE49-F238E27FC236}">
                  <a16:creationId xmlns:a16="http://schemas.microsoft.com/office/drawing/2014/main" id="{96F3B184-C547-423C-5A72-0F7F9611229B}"/>
                </a:ext>
              </a:extLst>
            </p:cNvPr>
            <p:cNvSpPr txBox="1">
              <a:spLocks noChangeArrowheads="1"/>
            </p:cNvSpPr>
            <p:nvPr/>
          </p:nvSpPr>
          <p:spPr bwMode="auto">
            <a:xfrm>
              <a:off x="2210" y="3648"/>
              <a:ext cx="1822" cy="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72000" bIns="720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1600">
                  <a:latin typeface="Arial" panose="020B0604020202020204" pitchFamily="34" charset="0"/>
                </a:rPr>
                <a:t>后续处理</a:t>
              </a:r>
            </a:p>
          </p:txBody>
        </p:sp>
        <p:sp>
          <p:nvSpPr>
            <p:cNvPr id="31753" name="Line 11">
              <a:extLst>
                <a:ext uri="{FF2B5EF4-FFF2-40B4-BE49-F238E27FC236}">
                  <a16:creationId xmlns:a16="http://schemas.microsoft.com/office/drawing/2014/main" id="{9FD597CE-3109-A5FD-E26C-B36437B42823}"/>
                </a:ext>
              </a:extLst>
            </p:cNvPr>
            <p:cNvSpPr>
              <a:spLocks noChangeShapeType="1"/>
            </p:cNvSpPr>
            <p:nvPr/>
          </p:nvSpPr>
          <p:spPr bwMode="auto">
            <a:xfrm>
              <a:off x="3121" y="3888"/>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1754" name="Line 12">
              <a:extLst>
                <a:ext uri="{FF2B5EF4-FFF2-40B4-BE49-F238E27FC236}">
                  <a16:creationId xmlns:a16="http://schemas.microsoft.com/office/drawing/2014/main" id="{661A0581-688B-E8D4-D211-56D3A974EE7C}"/>
                </a:ext>
              </a:extLst>
            </p:cNvPr>
            <p:cNvSpPr>
              <a:spLocks noChangeShapeType="1"/>
            </p:cNvSpPr>
            <p:nvPr/>
          </p:nvSpPr>
          <p:spPr bwMode="auto">
            <a:xfrm flipH="1">
              <a:off x="1674" y="3264"/>
              <a:ext cx="536" cy="0"/>
            </a:xfrm>
            <a:prstGeom prst="line">
              <a:avLst/>
            </a:prstGeom>
            <a:noFill/>
            <a:ln w="9525" cap="rnd">
              <a:solidFill>
                <a:schemeClr val="hlink"/>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1755" name="Text Box 13">
              <a:extLst>
                <a:ext uri="{FF2B5EF4-FFF2-40B4-BE49-F238E27FC236}">
                  <a16:creationId xmlns:a16="http://schemas.microsoft.com/office/drawing/2014/main" id="{CB0C3E68-3208-C19C-728B-185BF1633784}"/>
                </a:ext>
              </a:extLst>
            </p:cNvPr>
            <p:cNvSpPr txBox="1">
              <a:spLocks noChangeArrowheads="1"/>
            </p:cNvSpPr>
            <p:nvPr/>
          </p:nvSpPr>
          <p:spPr bwMode="auto">
            <a:xfrm>
              <a:off x="816" y="3072"/>
              <a:ext cx="117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1600">
                  <a:latin typeface="Arial" panose="020B0604020202020204" pitchFamily="34" charset="0"/>
                </a:rPr>
                <a:t>CPU</a:t>
              </a:r>
              <a:r>
                <a:rPr lang="zh-CN" altLang="en-US" sz="1600">
                  <a:latin typeface="Arial" panose="020B0604020202020204" pitchFamily="34" charset="0"/>
                </a:rPr>
                <a:t>做其它工作</a:t>
              </a:r>
            </a:p>
          </p:txBody>
        </p:sp>
        <p:sp>
          <p:nvSpPr>
            <p:cNvPr id="31756" name="Line 14">
              <a:extLst>
                <a:ext uri="{FF2B5EF4-FFF2-40B4-BE49-F238E27FC236}">
                  <a16:creationId xmlns:a16="http://schemas.microsoft.com/office/drawing/2014/main" id="{1F321961-5744-4CFE-CA33-4BCD0AB32940}"/>
                </a:ext>
              </a:extLst>
            </p:cNvPr>
            <p:cNvSpPr>
              <a:spLocks noChangeShapeType="1"/>
            </p:cNvSpPr>
            <p:nvPr/>
          </p:nvSpPr>
          <p:spPr bwMode="auto">
            <a:xfrm>
              <a:off x="1781" y="3792"/>
              <a:ext cx="429" cy="0"/>
            </a:xfrm>
            <a:prstGeom prst="line">
              <a:avLst/>
            </a:prstGeom>
            <a:noFill/>
            <a:ln w="9525" cap="rnd">
              <a:solidFill>
                <a:schemeClr val="hlink"/>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1757" name="Text Box 15">
              <a:extLst>
                <a:ext uri="{FF2B5EF4-FFF2-40B4-BE49-F238E27FC236}">
                  <a16:creationId xmlns:a16="http://schemas.microsoft.com/office/drawing/2014/main" id="{E3892A46-E33C-2CA1-3120-442B9C0705E2}"/>
                </a:ext>
              </a:extLst>
            </p:cNvPr>
            <p:cNvSpPr txBox="1">
              <a:spLocks noChangeArrowheads="1"/>
            </p:cNvSpPr>
            <p:nvPr/>
          </p:nvSpPr>
          <p:spPr bwMode="auto">
            <a:xfrm>
              <a:off x="1352" y="3648"/>
              <a:ext cx="42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1600">
                  <a:latin typeface="Arial" panose="020B0604020202020204" pitchFamily="34" charset="0"/>
                </a:rPr>
                <a:t>中断</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4A3F8EA-8668-887B-981A-A4B9701FFDDA}"/>
              </a:ext>
            </a:extLst>
          </p:cNvPr>
          <p:cNvSpPr>
            <a:spLocks noGrp="1"/>
          </p:cNvSpPr>
          <p:nvPr>
            <p:ph type="title"/>
          </p:nvPr>
        </p:nvSpPr>
        <p:spPr>
          <a:xfrm>
            <a:off x="381000" y="1828800"/>
            <a:ext cx="5181600" cy="685800"/>
          </a:xfrm>
        </p:spPr>
        <p:txBody>
          <a:bodyPr/>
          <a:lstStyle/>
          <a:p>
            <a:pPr algn="l" eaLnBrk="1" hangingPunct="1"/>
            <a:r>
              <a:rPr lang="zh-CN" altLang="en-US" sz="3200">
                <a:latin typeface="黑体" panose="02010609060101010101" pitchFamily="49" charset="-122"/>
                <a:ea typeface="黑体" panose="02010609060101010101" pitchFamily="49" charset="-122"/>
              </a:rPr>
              <a:t>一、设备管理的必要性</a:t>
            </a:r>
          </a:p>
        </p:txBody>
      </p:sp>
      <p:sp>
        <p:nvSpPr>
          <p:cNvPr id="7171" name="Text Box 3">
            <a:extLst>
              <a:ext uri="{FF2B5EF4-FFF2-40B4-BE49-F238E27FC236}">
                <a16:creationId xmlns:a16="http://schemas.microsoft.com/office/drawing/2014/main" id="{890D4ABC-D70F-6C41-401A-38676C7BB360}"/>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5B5FB9F5-2988-C345-88C4-68AACE21743A}" type="slidenum">
              <a:rPr lang="zh-CN" altLang="en-US" sz="1800">
                <a:latin typeface="Arial" panose="020B0604020202020204" pitchFamily="34" charset="0"/>
              </a:rPr>
              <a:pPr algn="r" eaLnBrk="1" hangingPunct="1">
                <a:spcBef>
                  <a:spcPct val="50000"/>
                </a:spcBef>
                <a:buFontTx/>
                <a:buNone/>
              </a:pPr>
              <a:t>2</a:t>
            </a:fld>
            <a:endParaRPr lang="en-US" altLang="zh-CN" sz="1800">
              <a:latin typeface="Arial" panose="020B0604020202020204" pitchFamily="34" charset="0"/>
            </a:endParaRPr>
          </a:p>
        </p:txBody>
      </p:sp>
      <p:sp>
        <p:nvSpPr>
          <p:cNvPr id="185349" name="Rectangle 5">
            <a:extLst>
              <a:ext uri="{FF2B5EF4-FFF2-40B4-BE49-F238E27FC236}">
                <a16:creationId xmlns:a16="http://schemas.microsoft.com/office/drawing/2014/main" id="{6CC71084-6644-65C0-375A-2BE3173388B5}"/>
              </a:ext>
            </a:extLst>
          </p:cNvPr>
          <p:cNvSpPr>
            <a:spLocks noGrp="1"/>
          </p:cNvSpPr>
          <p:nvPr>
            <p:ph type="body" idx="1"/>
          </p:nvPr>
        </p:nvSpPr>
        <p:spPr>
          <a:xfrm>
            <a:off x="457200" y="2514600"/>
            <a:ext cx="8497888" cy="4191000"/>
          </a:xfrm>
        </p:spPr>
        <p:txBody>
          <a:bodyPr/>
          <a:lstStyle/>
          <a:p>
            <a:pPr eaLnBrk="1" hangingPunct="1">
              <a:spcBef>
                <a:spcPct val="70000"/>
              </a:spcBef>
            </a:pPr>
            <a:r>
              <a:rPr lang="zh-CN" altLang="en-US" b="1">
                <a:latin typeface="黑体" panose="02010609060101010101" pitchFamily="49" charset="-122"/>
                <a:ea typeface="黑体" panose="02010609060101010101" pitchFamily="49" charset="-122"/>
              </a:rPr>
              <a:t>设备种类繁多，特性（速率、传送单位、容许操作）各异</a:t>
            </a:r>
          </a:p>
          <a:p>
            <a:pPr eaLnBrk="1" hangingPunct="1">
              <a:spcBef>
                <a:spcPct val="70000"/>
              </a:spcBef>
            </a:pPr>
            <a:r>
              <a:rPr lang="zh-CN" altLang="en-US" b="1">
                <a:latin typeface="黑体" panose="02010609060101010101" pitchFamily="49" charset="-122"/>
                <a:ea typeface="黑体" panose="02010609060101010101" pitchFamily="49" charset="-122"/>
              </a:rPr>
              <a:t>设备驱动、控制、分配复杂，用户难以胜任</a:t>
            </a:r>
          </a:p>
          <a:p>
            <a:pPr eaLnBrk="1" hangingPunct="1">
              <a:spcBef>
                <a:spcPct val="70000"/>
              </a:spcBef>
            </a:pPr>
            <a:r>
              <a:rPr lang="zh-CN" altLang="en-US" b="1">
                <a:latin typeface="黑体" panose="02010609060101010101" pitchFamily="49" charset="-122"/>
                <a:ea typeface="黑体" panose="02010609060101010101" pitchFamily="49" charset="-122"/>
              </a:rPr>
              <a:t>设备速率与</a:t>
            </a:r>
            <a:r>
              <a:rPr lang="en-US" altLang="zh-CN" b="1">
                <a:latin typeface="黑体" panose="02010609060101010101" pitchFamily="49" charset="-122"/>
                <a:ea typeface="黑体" panose="02010609060101010101" pitchFamily="49" charset="-122"/>
              </a:rPr>
              <a:t>CPU</a:t>
            </a:r>
            <a:r>
              <a:rPr lang="zh-CN" altLang="en-US" b="1">
                <a:latin typeface="黑体" panose="02010609060101010101" pitchFamily="49" charset="-122"/>
                <a:ea typeface="黑体" panose="02010609060101010101" pitchFamily="49" charset="-122"/>
              </a:rPr>
              <a:t>速率相差很大，如何提高效率</a:t>
            </a:r>
          </a:p>
        </p:txBody>
      </p:sp>
      <p:sp>
        <p:nvSpPr>
          <p:cNvPr id="7" name="标题 1">
            <a:extLst>
              <a:ext uri="{FF2B5EF4-FFF2-40B4-BE49-F238E27FC236}">
                <a16:creationId xmlns:a16="http://schemas.microsoft.com/office/drawing/2014/main" id="{F65651BB-C639-42CF-992D-55ADF3487870}"/>
              </a:ext>
            </a:extLst>
          </p:cNvPr>
          <p:cNvSpPr txBox="1">
            <a:spLocks/>
          </p:cNvSpPr>
          <p:nvPr/>
        </p:nvSpPr>
        <p:spPr bwMode="auto">
          <a:xfrm>
            <a:off x="539750" y="476250"/>
            <a:ext cx="8229600" cy="1143000"/>
          </a:xfrm>
          <a:prstGeom prst="rect">
            <a:avLst/>
          </a:prstGeom>
          <a:noFill/>
          <a:ln w="9525">
            <a:no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4400">
                <a:latin typeface="Calibri" panose="020F0502020204030204" pitchFamily="34" charset="0"/>
              </a:rPr>
              <a:t>5.1</a:t>
            </a:r>
            <a:r>
              <a:rPr lang="zh-CN" altLang="en-US" sz="4400" b="1">
                <a:solidFill>
                  <a:srgbClr val="333399"/>
                </a:solidFill>
                <a:ea typeface="仿宋_GB2312"/>
                <a:cs typeface="仿宋_GB2312"/>
              </a:rPr>
              <a:t>设备管理的引入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534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534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534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9"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E66BB8EC-C4C3-91D4-0CF9-9534D43F6004}"/>
              </a:ext>
            </a:extLst>
          </p:cNvPr>
          <p:cNvSpPr>
            <a:spLocks noGrp="1"/>
          </p:cNvSpPr>
          <p:nvPr>
            <p:ph type="title"/>
          </p:nvPr>
        </p:nvSpPr>
        <p:spPr>
          <a:xfrm>
            <a:off x="381000" y="1828800"/>
            <a:ext cx="5181600" cy="685800"/>
          </a:xfrm>
        </p:spPr>
        <p:txBody>
          <a:bodyPr/>
          <a:lstStyle/>
          <a:p>
            <a:pPr algn="l" eaLnBrk="1" hangingPunct="1"/>
            <a:r>
              <a:rPr lang="zh-CN" altLang="en-US" sz="3200">
                <a:latin typeface="黑体" panose="02010609060101010101" pitchFamily="49" charset="-122"/>
                <a:ea typeface="黑体" panose="02010609060101010101" pitchFamily="49" charset="-122"/>
              </a:rPr>
              <a:t>一、</a:t>
            </a:r>
            <a:r>
              <a:rPr lang="zh-CN" altLang="en-US" sz="3200">
                <a:solidFill>
                  <a:srgbClr val="FF0000"/>
                </a:solidFill>
                <a:latin typeface="黑体" panose="02010609060101010101" pitchFamily="49" charset="-122"/>
                <a:ea typeface="黑体" panose="02010609060101010101" pitchFamily="49" charset="-122"/>
              </a:rPr>
              <a:t>引入缓冲的原因</a:t>
            </a:r>
          </a:p>
        </p:txBody>
      </p:sp>
      <p:sp>
        <p:nvSpPr>
          <p:cNvPr id="32771" name="Text Box 3">
            <a:extLst>
              <a:ext uri="{FF2B5EF4-FFF2-40B4-BE49-F238E27FC236}">
                <a16:creationId xmlns:a16="http://schemas.microsoft.com/office/drawing/2014/main" id="{B0B9BE8A-3B64-DCE5-25C7-609720D748FD}"/>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43181C96-501F-A740-88DB-0821B32912CC}" type="slidenum">
              <a:rPr lang="zh-CN" altLang="en-US" sz="1800">
                <a:latin typeface="Arial" panose="020B0604020202020204" pitchFamily="34" charset="0"/>
              </a:rPr>
              <a:pPr algn="r" eaLnBrk="1" hangingPunct="1">
                <a:spcBef>
                  <a:spcPct val="50000"/>
                </a:spcBef>
                <a:buFontTx/>
                <a:buNone/>
              </a:pPr>
              <a:t>20</a:t>
            </a:fld>
            <a:endParaRPr lang="en-US" altLang="zh-CN" sz="1800">
              <a:latin typeface="Arial" panose="020B0604020202020204" pitchFamily="34" charset="0"/>
            </a:endParaRPr>
          </a:p>
        </p:txBody>
      </p:sp>
      <p:sp>
        <p:nvSpPr>
          <p:cNvPr id="159749" name="Rectangle 5">
            <a:extLst>
              <a:ext uri="{FF2B5EF4-FFF2-40B4-BE49-F238E27FC236}">
                <a16:creationId xmlns:a16="http://schemas.microsoft.com/office/drawing/2014/main" id="{6C88D08C-C2FD-E65C-6B72-C251BE6E3DA2}"/>
              </a:ext>
            </a:extLst>
          </p:cNvPr>
          <p:cNvSpPr>
            <a:spLocks noGrp="1"/>
          </p:cNvSpPr>
          <p:nvPr>
            <p:ph type="body" idx="1"/>
          </p:nvPr>
        </p:nvSpPr>
        <p:spPr>
          <a:xfrm>
            <a:off x="457200" y="2514600"/>
            <a:ext cx="8497888" cy="3962400"/>
          </a:xfrm>
        </p:spPr>
        <p:txBody>
          <a:bodyPr/>
          <a:lstStyle/>
          <a:p>
            <a:pPr eaLnBrk="1" hangingPunct="1">
              <a:spcBef>
                <a:spcPct val="70000"/>
              </a:spcBef>
            </a:pPr>
            <a:r>
              <a:rPr lang="zh-CN" altLang="en-US" b="1">
                <a:latin typeface="黑体" panose="02010609060101010101" pitchFamily="49" charset="-122"/>
                <a:ea typeface="黑体" panose="02010609060101010101" pitchFamily="49" charset="-122"/>
              </a:rPr>
              <a:t>缓和</a:t>
            </a:r>
            <a:r>
              <a:rPr lang="en-US" altLang="zh-CN" b="1">
                <a:latin typeface="黑体" panose="02010609060101010101" pitchFamily="49" charset="-122"/>
                <a:ea typeface="黑体" panose="02010609060101010101" pitchFamily="49" charset="-122"/>
              </a:rPr>
              <a:t>CPU</a:t>
            </a:r>
            <a:r>
              <a:rPr lang="zh-CN" altLang="en-US" b="1">
                <a:latin typeface="黑体" panose="02010609060101010101" pitchFamily="49" charset="-122"/>
                <a:ea typeface="黑体" panose="02010609060101010101" pitchFamily="49" charset="-122"/>
              </a:rPr>
              <a:t>与</a:t>
            </a:r>
            <a:r>
              <a:rPr lang="en-US" altLang="zh-CN" b="1">
                <a:latin typeface="黑体" panose="02010609060101010101" pitchFamily="49" charset="-122"/>
                <a:ea typeface="黑体" panose="02010609060101010101" pitchFamily="49" charset="-122"/>
              </a:rPr>
              <a:t>I/O</a:t>
            </a:r>
            <a:r>
              <a:rPr lang="zh-CN" altLang="en-US" b="1">
                <a:latin typeface="黑体" panose="02010609060101010101" pitchFamily="49" charset="-122"/>
                <a:ea typeface="黑体" panose="02010609060101010101" pitchFamily="49" charset="-122"/>
              </a:rPr>
              <a:t>设备间速度不匹配的矛盾</a:t>
            </a:r>
          </a:p>
          <a:p>
            <a:pPr eaLnBrk="1" hangingPunct="1">
              <a:spcBef>
                <a:spcPct val="70000"/>
              </a:spcBef>
            </a:pPr>
            <a:r>
              <a:rPr lang="zh-CN" altLang="en-US" b="1">
                <a:latin typeface="黑体" panose="02010609060101010101" pitchFamily="49" charset="-122"/>
                <a:ea typeface="黑体" panose="02010609060101010101" pitchFamily="49" charset="-122"/>
              </a:rPr>
              <a:t>硬件缓冲区减少对</a:t>
            </a:r>
            <a:r>
              <a:rPr lang="en-US" altLang="zh-CN" b="1">
                <a:latin typeface="黑体" panose="02010609060101010101" pitchFamily="49" charset="-122"/>
                <a:ea typeface="黑体" panose="02010609060101010101" pitchFamily="49" charset="-122"/>
              </a:rPr>
              <a:t>CPU</a:t>
            </a:r>
            <a:r>
              <a:rPr lang="zh-CN" altLang="en-US" b="1">
                <a:latin typeface="黑体" panose="02010609060101010101" pitchFamily="49" charset="-122"/>
                <a:ea typeface="黑体" panose="02010609060101010101" pitchFamily="49" charset="-122"/>
              </a:rPr>
              <a:t>的中断频率，放宽对中断响应时间的限制；驱动程序缓冲区则进一步减少对进程（</a:t>
            </a:r>
            <a:r>
              <a:rPr lang="en-US" altLang="zh-CN" b="1">
                <a:latin typeface="黑体" panose="02010609060101010101" pitchFamily="49" charset="-122"/>
                <a:ea typeface="黑体" panose="02010609060101010101" pitchFamily="49" charset="-122"/>
              </a:rPr>
              <a:t>IO</a:t>
            </a:r>
            <a:r>
              <a:rPr lang="zh-CN" altLang="en-US" b="1">
                <a:latin typeface="黑体" panose="02010609060101010101" pitchFamily="49" charset="-122"/>
                <a:ea typeface="黑体" panose="02010609060101010101" pitchFamily="49" charset="-122"/>
              </a:rPr>
              <a:t>系统调用函数）干扰</a:t>
            </a:r>
          </a:p>
          <a:p>
            <a:pPr eaLnBrk="1" hangingPunct="1">
              <a:spcBef>
                <a:spcPct val="70000"/>
              </a:spcBef>
            </a:pPr>
            <a:r>
              <a:rPr lang="zh-CN" altLang="en-US" b="1">
                <a:latin typeface="黑体" panose="02010609060101010101" pitchFamily="49" charset="-122"/>
                <a:ea typeface="黑体" panose="02010609060101010101" pitchFamily="49" charset="-122"/>
              </a:rPr>
              <a:t>提高</a:t>
            </a:r>
            <a:r>
              <a:rPr lang="en-US" altLang="zh-CN" b="1">
                <a:latin typeface="黑体" panose="02010609060101010101" pitchFamily="49" charset="-122"/>
                <a:ea typeface="黑体" panose="02010609060101010101" pitchFamily="49" charset="-122"/>
              </a:rPr>
              <a:t>CPU</a:t>
            </a:r>
            <a:r>
              <a:rPr lang="zh-CN" altLang="en-US" b="1">
                <a:latin typeface="黑体" panose="02010609060101010101" pitchFamily="49" charset="-122"/>
                <a:ea typeface="黑体" panose="02010609060101010101" pitchFamily="49" charset="-122"/>
              </a:rPr>
              <a:t>与</a:t>
            </a:r>
            <a:r>
              <a:rPr lang="en-US" altLang="zh-CN" b="1">
                <a:latin typeface="黑体" panose="02010609060101010101" pitchFamily="49" charset="-122"/>
                <a:ea typeface="黑体" panose="02010609060101010101" pitchFamily="49" charset="-122"/>
              </a:rPr>
              <a:t>I/O</a:t>
            </a:r>
            <a:r>
              <a:rPr lang="zh-CN" altLang="en-US" b="1">
                <a:latin typeface="黑体" panose="02010609060101010101" pitchFamily="49" charset="-122"/>
                <a:ea typeface="黑体" panose="02010609060101010101" pitchFamily="49" charset="-122"/>
              </a:rPr>
              <a:t>设备之间的并行性</a:t>
            </a:r>
            <a:endParaRPr lang="en-US" altLang="zh-CN" b="1">
              <a:latin typeface="黑体" panose="02010609060101010101" pitchFamily="49" charset="-122"/>
              <a:ea typeface="黑体" panose="02010609060101010101" pitchFamily="49" charset="-122"/>
            </a:endParaRPr>
          </a:p>
          <a:p>
            <a:pPr lvl="1" eaLnBrk="1" hangingPunct="1">
              <a:spcBef>
                <a:spcPct val="70000"/>
              </a:spcBef>
            </a:pPr>
            <a:r>
              <a:rPr lang="zh-CN" altLang="en-US" b="1">
                <a:latin typeface="黑体" panose="02010609060101010101" pitchFamily="49" charset="-122"/>
                <a:ea typeface="黑体" panose="02010609060101010101" pitchFamily="49" charset="-122"/>
              </a:rPr>
              <a:t>如打印队列缓冲</a:t>
            </a:r>
          </a:p>
        </p:txBody>
      </p:sp>
      <p:sp>
        <p:nvSpPr>
          <p:cNvPr id="7" name="标题 1">
            <a:extLst>
              <a:ext uri="{FF2B5EF4-FFF2-40B4-BE49-F238E27FC236}">
                <a16:creationId xmlns:a16="http://schemas.microsoft.com/office/drawing/2014/main" id="{51F51EA5-6CA6-4593-9259-C086E218A6CE}"/>
              </a:ext>
            </a:extLst>
          </p:cNvPr>
          <p:cNvSpPr txBox="1">
            <a:spLocks/>
          </p:cNvSpPr>
          <p:nvPr/>
        </p:nvSpPr>
        <p:spPr bwMode="auto">
          <a:xfrm>
            <a:off x="395288" y="404813"/>
            <a:ext cx="8229600" cy="1143000"/>
          </a:xfrm>
          <a:prstGeom prst="rect">
            <a:avLst/>
          </a:prstGeom>
          <a:noFill/>
          <a:ln w="9525">
            <a:no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4400">
                <a:latin typeface="Calibri" panose="020F0502020204030204" pitchFamily="34" charset="0"/>
              </a:rPr>
              <a:t>5.4</a:t>
            </a:r>
            <a:r>
              <a:rPr lang="zh-CN" altLang="en-US" sz="4400" b="1">
                <a:solidFill>
                  <a:srgbClr val="333399"/>
                </a:solidFill>
                <a:ea typeface="仿宋_GB2312"/>
                <a:cs typeface="仿宋_GB2312"/>
              </a:rPr>
              <a:t>缓冲管理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74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974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974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5974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9"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B998AFDC-E126-F95B-7BDA-98E1569595DE}"/>
              </a:ext>
            </a:extLst>
          </p:cNvPr>
          <p:cNvSpPr>
            <a:spLocks noGrp="1"/>
          </p:cNvSpPr>
          <p:nvPr>
            <p:ph type="title"/>
          </p:nvPr>
        </p:nvSpPr>
        <p:spPr>
          <a:xfrm>
            <a:off x="381000" y="836613"/>
            <a:ext cx="5181600" cy="685800"/>
          </a:xfrm>
        </p:spPr>
        <p:txBody>
          <a:bodyPr/>
          <a:lstStyle/>
          <a:p>
            <a:pPr algn="l" eaLnBrk="1" hangingPunct="1"/>
            <a:r>
              <a:rPr lang="zh-CN" altLang="en-US" sz="3200">
                <a:latin typeface="黑体" panose="02010609060101010101" pitchFamily="49" charset="-122"/>
                <a:ea typeface="黑体" panose="02010609060101010101" pitchFamily="49" charset="-122"/>
              </a:rPr>
              <a:t>二、缓冲管理方法</a:t>
            </a:r>
          </a:p>
        </p:txBody>
      </p:sp>
      <p:sp>
        <p:nvSpPr>
          <p:cNvPr id="33795" name="Text Box 3">
            <a:extLst>
              <a:ext uri="{FF2B5EF4-FFF2-40B4-BE49-F238E27FC236}">
                <a16:creationId xmlns:a16="http://schemas.microsoft.com/office/drawing/2014/main" id="{BFCFF5E4-8B01-F00E-7404-073412600D16}"/>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DFD05E39-A9AC-A74B-8293-4EA66C1881A2}" type="slidenum">
              <a:rPr lang="zh-CN" altLang="en-US" sz="1800">
                <a:latin typeface="Arial" panose="020B0604020202020204" pitchFamily="34" charset="0"/>
              </a:rPr>
              <a:pPr algn="r" eaLnBrk="1" hangingPunct="1">
                <a:spcBef>
                  <a:spcPct val="50000"/>
                </a:spcBef>
                <a:buFontTx/>
                <a:buNone/>
              </a:pPr>
              <a:t>21</a:t>
            </a:fld>
            <a:endParaRPr lang="en-US" altLang="zh-CN" sz="1800">
              <a:latin typeface="Arial" panose="020B0604020202020204" pitchFamily="34" charset="0"/>
            </a:endParaRPr>
          </a:p>
        </p:txBody>
      </p:sp>
      <p:sp>
        <p:nvSpPr>
          <p:cNvPr id="210949" name="Rectangle 5">
            <a:extLst>
              <a:ext uri="{FF2B5EF4-FFF2-40B4-BE49-F238E27FC236}">
                <a16:creationId xmlns:a16="http://schemas.microsoft.com/office/drawing/2014/main" id="{9299B01C-AC8C-102F-053E-FB72E28E724D}"/>
              </a:ext>
            </a:extLst>
          </p:cNvPr>
          <p:cNvSpPr>
            <a:spLocks noGrp="1"/>
          </p:cNvSpPr>
          <p:nvPr>
            <p:ph type="body" idx="1"/>
          </p:nvPr>
        </p:nvSpPr>
        <p:spPr>
          <a:xfrm>
            <a:off x="457200" y="1522413"/>
            <a:ext cx="8497888" cy="3962400"/>
          </a:xfrm>
        </p:spPr>
        <p:txBody>
          <a:bodyPr/>
          <a:lstStyle/>
          <a:p>
            <a:pPr eaLnBrk="1" hangingPunct="1">
              <a:spcBef>
                <a:spcPct val="70000"/>
              </a:spcBef>
            </a:pPr>
            <a:r>
              <a:rPr lang="zh-CN" altLang="en-US" b="1">
                <a:latin typeface="黑体" panose="02010609060101010101" pitchFamily="49" charset="-122"/>
                <a:ea typeface="黑体" panose="02010609060101010101" pitchFamily="49" charset="-122"/>
              </a:rPr>
              <a:t>缓冲管理方法主要有四种</a:t>
            </a:r>
          </a:p>
          <a:p>
            <a:pPr eaLnBrk="1" hangingPunct="1">
              <a:spcBef>
                <a:spcPct val="70000"/>
              </a:spcBef>
              <a:buFont typeface="Wingdings" pitchFamily="2" charset="2"/>
              <a:buNone/>
            </a:pPr>
            <a:r>
              <a:rPr lang="zh-CN" altLang="en-US" b="1">
                <a:latin typeface="黑体" panose="02010609060101010101" pitchFamily="49" charset="-122"/>
                <a:ea typeface="黑体" panose="02010609060101010101" pitchFamily="49" charset="-122"/>
              </a:rPr>
              <a:t>1.单缓冲</a:t>
            </a:r>
          </a:p>
          <a:p>
            <a:pPr eaLnBrk="1" hangingPunct="1">
              <a:spcBef>
                <a:spcPct val="70000"/>
              </a:spcBef>
              <a:buFont typeface="Wingdings" pitchFamily="2" charset="2"/>
              <a:buNone/>
            </a:pPr>
            <a:r>
              <a:rPr lang="zh-CN" altLang="en-US" b="1">
                <a:latin typeface="黑体" panose="02010609060101010101" pitchFamily="49" charset="-122"/>
                <a:ea typeface="黑体" panose="02010609060101010101" pitchFamily="49" charset="-122"/>
              </a:rPr>
              <a:t>2.双缓冲</a:t>
            </a:r>
          </a:p>
          <a:p>
            <a:pPr eaLnBrk="1" hangingPunct="1">
              <a:spcBef>
                <a:spcPct val="70000"/>
              </a:spcBef>
              <a:buFont typeface="Wingdings" pitchFamily="2" charset="2"/>
              <a:buNone/>
            </a:pPr>
            <a:r>
              <a:rPr lang="zh-CN" altLang="en-US" b="1">
                <a:latin typeface="黑体" panose="02010609060101010101" pitchFamily="49" charset="-122"/>
                <a:ea typeface="黑体" panose="02010609060101010101" pitchFamily="49" charset="-122"/>
              </a:rPr>
              <a:t>3.循环缓冲</a:t>
            </a:r>
          </a:p>
          <a:p>
            <a:pPr eaLnBrk="1" hangingPunct="1">
              <a:spcBef>
                <a:spcPct val="70000"/>
              </a:spcBef>
              <a:buFont typeface="Wingdings" pitchFamily="2" charset="2"/>
              <a:buNone/>
            </a:pPr>
            <a:r>
              <a:rPr lang="zh-CN" altLang="en-US" b="1">
                <a:latin typeface="黑体" panose="02010609060101010101" pitchFamily="49" charset="-122"/>
                <a:ea typeface="黑体" panose="02010609060101010101" pitchFamily="49" charset="-122"/>
              </a:rPr>
              <a:t>4.缓冲池</a:t>
            </a:r>
          </a:p>
        </p:txBody>
      </p:sp>
      <p:sp>
        <p:nvSpPr>
          <p:cNvPr id="7" name="Rectangle 2">
            <a:extLst>
              <a:ext uri="{FF2B5EF4-FFF2-40B4-BE49-F238E27FC236}">
                <a16:creationId xmlns:a16="http://schemas.microsoft.com/office/drawing/2014/main" id="{B8AC96FB-A1BE-4830-B98C-9325197A8431}"/>
              </a:ext>
            </a:extLst>
          </p:cNvPr>
          <p:cNvSpPr txBox="1">
            <a:spLocks noChangeArrowheads="1"/>
          </p:cNvSpPr>
          <p:nvPr/>
        </p:nvSpPr>
        <p:spPr bwMode="auto">
          <a:xfrm>
            <a:off x="3962400" y="2365375"/>
            <a:ext cx="5181600" cy="1655763"/>
          </a:xfrm>
          <a:prstGeom prst="rect">
            <a:avLst/>
          </a:prstGeom>
          <a:noFill/>
          <a:ln w="9525">
            <a:no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黑体" panose="02010609060101010101" pitchFamily="49" charset="-122"/>
                <a:ea typeface="黑体" panose="02010609060101010101" pitchFamily="49" charset="-122"/>
              </a:rPr>
              <a:t>指驱动程序上的内存缓冲，不是设备或设备控制器上的硬件缓冲</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094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094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094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094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1094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9"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91E9515D-1319-6EBF-4D0D-A4D82AF71801}"/>
              </a:ext>
            </a:extLst>
          </p:cNvPr>
          <p:cNvSpPr>
            <a:spLocks noGrp="1"/>
          </p:cNvSpPr>
          <p:nvPr>
            <p:ph type="title"/>
          </p:nvPr>
        </p:nvSpPr>
        <p:spPr>
          <a:xfrm>
            <a:off x="381000" y="836613"/>
            <a:ext cx="5181600" cy="685800"/>
          </a:xfrm>
        </p:spPr>
        <p:txBody>
          <a:bodyPr/>
          <a:lstStyle/>
          <a:p>
            <a:pPr algn="l" eaLnBrk="1" hangingPunct="1"/>
            <a:r>
              <a:rPr lang="zh-CN" altLang="en-US" sz="3200">
                <a:latin typeface="黑体" panose="02010609060101010101" pitchFamily="49" charset="-122"/>
                <a:ea typeface="黑体" panose="02010609060101010101" pitchFamily="49" charset="-122"/>
              </a:rPr>
              <a:t>三、单缓冲</a:t>
            </a:r>
          </a:p>
        </p:txBody>
      </p:sp>
      <p:sp>
        <p:nvSpPr>
          <p:cNvPr id="35843" name="Text Box 3">
            <a:extLst>
              <a:ext uri="{FF2B5EF4-FFF2-40B4-BE49-F238E27FC236}">
                <a16:creationId xmlns:a16="http://schemas.microsoft.com/office/drawing/2014/main" id="{40323ED2-A8D5-9C47-EA1B-6AECFEA27BC3}"/>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CE636D7D-FD00-5240-99B2-ECBD7B3C0EF3}" type="slidenum">
              <a:rPr lang="zh-CN" altLang="en-US" sz="1800">
                <a:latin typeface="Arial" panose="020B0604020202020204" pitchFamily="34" charset="0"/>
              </a:rPr>
              <a:pPr algn="r" eaLnBrk="1" hangingPunct="1">
                <a:spcBef>
                  <a:spcPct val="50000"/>
                </a:spcBef>
                <a:buFontTx/>
                <a:buNone/>
              </a:pPr>
              <a:t>22</a:t>
            </a:fld>
            <a:endParaRPr lang="en-US" altLang="zh-CN" sz="1800">
              <a:latin typeface="Arial" panose="020B0604020202020204" pitchFamily="34" charset="0"/>
            </a:endParaRPr>
          </a:p>
        </p:txBody>
      </p:sp>
      <p:sp>
        <p:nvSpPr>
          <p:cNvPr id="35844" name="Rectangle 5">
            <a:extLst>
              <a:ext uri="{FF2B5EF4-FFF2-40B4-BE49-F238E27FC236}">
                <a16:creationId xmlns:a16="http://schemas.microsoft.com/office/drawing/2014/main" id="{80D2AFAA-3B9D-4779-8ADF-6B4615DAF665}"/>
              </a:ext>
            </a:extLst>
          </p:cNvPr>
          <p:cNvSpPr>
            <a:spLocks noGrp="1"/>
          </p:cNvSpPr>
          <p:nvPr>
            <p:ph type="body" idx="1"/>
          </p:nvPr>
        </p:nvSpPr>
        <p:spPr>
          <a:xfrm>
            <a:off x="457200" y="1522413"/>
            <a:ext cx="8497888" cy="1524000"/>
          </a:xfrm>
        </p:spPr>
        <p:txBody>
          <a:bodyPr/>
          <a:lstStyle/>
          <a:p>
            <a:pPr eaLnBrk="1" hangingPunct="1"/>
            <a:r>
              <a:rPr lang="zh-CN" altLang="en-US" b="1">
                <a:latin typeface="黑体" panose="02010609060101010101" pitchFamily="49" charset="-122"/>
                <a:ea typeface="黑体" panose="02010609060101010101" pitchFamily="49" charset="-122"/>
              </a:rPr>
              <a:t>当用户进程发出一</a:t>
            </a:r>
            <a:r>
              <a:rPr lang="en-US" altLang="zh-CN" b="1">
                <a:latin typeface="黑体" panose="02010609060101010101" pitchFamily="49" charset="-122"/>
                <a:ea typeface="黑体" panose="02010609060101010101" pitchFamily="49" charset="-122"/>
              </a:rPr>
              <a:t>I/O</a:t>
            </a:r>
            <a:r>
              <a:rPr lang="zh-CN" altLang="en-US" b="1">
                <a:latin typeface="黑体" panose="02010609060101010101" pitchFamily="49" charset="-122"/>
                <a:ea typeface="黑体" panose="02010609060101010101" pitchFamily="49" charset="-122"/>
              </a:rPr>
              <a:t>请求时，</a:t>
            </a:r>
            <a:r>
              <a:rPr lang="en-US" altLang="zh-CN" b="1">
                <a:latin typeface="黑体" panose="02010609060101010101" pitchFamily="49" charset="-122"/>
                <a:ea typeface="黑体" panose="02010609060101010101" pitchFamily="49" charset="-122"/>
              </a:rPr>
              <a:t>OS</a:t>
            </a:r>
            <a:r>
              <a:rPr lang="zh-CN" altLang="en-US" b="1">
                <a:latin typeface="黑体" panose="02010609060101010101" pitchFamily="49" charset="-122"/>
                <a:ea typeface="黑体" panose="02010609060101010101" pitchFamily="49" charset="-122"/>
              </a:rPr>
              <a:t>在内存中为进程分配一缓冲区</a:t>
            </a:r>
          </a:p>
        </p:txBody>
      </p:sp>
      <p:grpSp>
        <p:nvGrpSpPr>
          <p:cNvPr id="35845" name="Group 22">
            <a:extLst>
              <a:ext uri="{FF2B5EF4-FFF2-40B4-BE49-F238E27FC236}">
                <a16:creationId xmlns:a16="http://schemas.microsoft.com/office/drawing/2014/main" id="{8ED220D5-FC6F-F278-26B5-F3E9C9899DA1}"/>
              </a:ext>
            </a:extLst>
          </p:cNvPr>
          <p:cNvGrpSpPr>
            <a:grpSpLocks/>
          </p:cNvGrpSpPr>
          <p:nvPr/>
        </p:nvGrpSpPr>
        <p:grpSpPr bwMode="auto">
          <a:xfrm>
            <a:off x="900113" y="2797175"/>
            <a:ext cx="7615237" cy="1905000"/>
            <a:chOff x="567" y="2387"/>
            <a:chExt cx="4797" cy="1200"/>
          </a:xfrm>
        </p:grpSpPr>
        <p:sp>
          <p:nvSpPr>
            <p:cNvPr id="35847" name="Rectangle 7">
              <a:extLst>
                <a:ext uri="{FF2B5EF4-FFF2-40B4-BE49-F238E27FC236}">
                  <a16:creationId xmlns:a16="http://schemas.microsoft.com/office/drawing/2014/main" id="{5CCC16DD-F37D-C263-9AEB-4C50963A4CFC}"/>
                </a:ext>
              </a:extLst>
            </p:cNvPr>
            <p:cNvSpPr>
              <a:spLocks noChangeArrowheads="1"/>
            </p:cNvSpPr>
            <p:nvPr/>
          </p:nvSpPr>
          <p:spPr bwMode="auto">
            <a:xfrm>
              <a:off x="567" y="2675"/>
              <a:ext cx="1392" cy="9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35848" name="Rectangle 8">
              <a:extLst>
                <a:ext uri="{FF2B5EF4-FFF2-40B4-BE49-F238E27FC236}">
                  <a16:creationId xmlns:a16="http://schemas.microsoft.com/office/drawing/2014/main" id="{2776FC71-A69F-5BF2-E789-24A4E6A0EF53}"/>
                </a:ext>
              </a:extLst>
            </p:cNvPr>
            <p:cNvSpPr>
              <a:spLocks noChangeArrowheads="1"/>
            </p:cNvSpPr>
            <p:nvPr/>
          </p:nvSpPr>
          <p:spPr bwMode="auto">
            <a:xfrm>
              <a:off x="759" y="2915"/>
              <a:ext cx="1008" cy="4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35849" name="Rectangle 9">
              <a:extLst>
                <a:ext uri="{FF2B5EF4-FFF2-40B4-BE49-F238E27FC236}">
                  <a16:creationId xmlns:a16="http://schemas.microsoft.com/office/drawing/2014/main" id="{243432C0-82E0-6E37-D1E8-C4F62171F743}"/>
                </a:ext>
              </a:extLst>
            </p:cNvPr>
            <p:cNvSpPr>
              <a:spLocks noChangeArrowheads="1"/>
            </p:cNvSpPr>
            <p:nvPr/>
          </p:nvSpPr>
          <p:spPr bwMode="auto">
            <a:xfrm>
              <a:off x="2679" y="2675"/>
              <a:ext cx="1392" cy="9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35850" name="Rectangle 10">
              <a:extLst>
                <a:ext uri="{FF2B5EF4-FFF2-40B4-BE49-F238E27FC236}">
                  <a16:creationId xmlns:a16="http://schemas.microsoft.com/office/drawing/2014/main" id="{370E2429-B4FE-65F0-F276-2C0402CF2065}"/>
                </a:ext>
              </a:extLst>
            </p:cNvPr>
            <p:cNvSpPr>
              <a:spLocks noChangeArrowheads="1"/>
            </p:cNvSpPr>
            <p:nvPr/>
          </p:nvSpPr>
          <p:spPr bwMode="auto">
            <a:xfrm>
              <a:off x="2871" y="2915"/>
              <a:ext cx="1008" cy="4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35851" name="Line 11">
              <a:extLst>
                <a:ext uri="{FF2B5EF4-FFF2-40B4-BE49-F238E27FC236}">
                  <a16:creationId xmlns:a16="http://schemas.microsoft.com/office/drawing/2014/main" id="{0CA86467-A760-ECF6-0911-22D72287FEA7}"/>
                </a:ext>
              </a:extLst>
            </p:cNvPr>
            <p:cNvSpPr>
              <a:spLocks noChangeShapeType="1"/>
            </p:cNvSpPr>
            <p:nvPr/>
          </p:nvSpPr>
          <p:spPr bwMode="auto">
            <a:xfrm flipH="1" flipV="1">
              <a:off x="3878" y="3158"/>
              <a:ext cx="81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5852" name="Line 12">
              <a:extLst>
                <a:ext uri="{FF2B5EF4-FFF2-40B4-BE49-F238E27FC236}">
                  <a16:creationId xmlns:a16="http://schemas.microsoft.com/office/drawing/2014/main" id="{7203EA1D-DC60-92F5-5A91-6965EA381227}"/>
                </a:ext>
              </a:extLst>
            </p:cNvPr>
            <p:cNvSpPr>
              <a:spLocks noChangeShapeType="1"/>
            </p:cNvSpPr>
            <p:nvPr/>
          </p:nvSpPr>
          <p:spPr bwMode="auto">
            <a:xfrm flipH="1">
              <a:off x="1760" y="3158"/>
              <a:ext cx="110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5853" name="Text Box 13">
              <a:extLst>
                <a:ext uri="{FF2B5EF4-FFF2-40B4-BE49-F238E27FC236}">
                  <a16:creationId xmlns:a16="http://schemas.microsoft.com/office/drawing/2014/main" id="{69D416FB-D2F9-C270-EDF7-8DCDA6E1482E}"/>
                </a:ext>
              </a:extLst>
            </p:cNvPr>
            <p:cNvSpPr txBox="1">
              <a:spLocks noChangeArrowheads="1"/>
            </p:cNvSpPr>
            <p:nvPr/>
          </p:nvSpPr>
          <p:spPr bwMode="auto">
            <a:xfrm>
              <a:off x="4740" y="2976"/>
              <a:ext cx="6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1800">
                  <a:latin typeface="Arial" panose="020B0604020202020204" pitchFamily="34" charset="0"/>
                </a:rPr>
                <a:t>I/O</a:t>
              </a:r>
              <a:r>
                <a:rPr lang="zh-CN" altLang="en-US" sz="1800">
                  <a:latin typeface="Arial" panose="020B0604020202020204" pitchFamily="34" charset="0"/>
                </a:rPr>
                <a:t>设备</a:t>
              </a:r>
            </a:p>
          </p:txBody>
        </p:sp>
        <p:sp>
          <p:nvSpPr>
            <p:cNvPr id="35854" name="Text Box 14">
              <a:extLst>
                <a:ext uri="{FF2B5EF4-FFF2-40B4-BE49-F238E27FC236}">
                  <a16:creationId xmlns:a16="http://schemas.microsoft.com/office/drawing/2014/main" id="{1B610A84-6F78-C252-64B3-A25E42700E88}"/>
                </a:ext>
              </a:extLst>
            </p:cNvPr>
            <p:cNvSpPr txBox="1">
              <a:spLocks noChangeArrowheads="1"/>
            </p:cNvSpPr>
            <p:nvPr/>
          </p:nvSpPr>
          <p:spPr bwMode="auto">
            <a:xfrm>
              <a:off x="3015" y="2387"/>
              <a:ext cx="8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1800">
                  <a:latin typeface="Arial" panose="020B0604020202020204" pitchFamily="34" charset="0"/>
                </a:rPr>
                <a:t>操作系统</a:t>
              </a:r>
            </a:p>
          </p:txBody>
        </p:sp>
        <p:sp>
          <p:nvSpPr>
            <p:cNvPr id="35855" name="Text Box 15">
              <a:extLst>
                <a:ext uri="{FF2B5EF4-FFF2-40B4-BE49-F238E27FC236}">
                  <a16:creationId xmlns:a16="http://schemas.microsoft.com/office/drawing/2014/main" id="{D8C280E6-91F6-11DF-5B71-BEF551AE1877}"/>
                </a:ext>
              </a:extLst>
            </p:cNvPr>
            <p:cNvSpPr txBox="1">
              <a:spLocks noChangeArrowheads="1"/>
            </p:cNvSpPr>
            <p:nvPr/>
          </p:nvSpPr>
          <p:spPr bwMode="auto">
            <a:xfrm>
              <a:off x="855" y="2387"/>
              <a:ext cx="8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1800">
                  <a:latin typeface="Arial" panose="020B0604020202020204" pitchFamily="34" charset="0"/>
                </a:rPr>
                <a:t>用户进程</a:t>
              </a:r>
            </a:p>
          </p:txBody>
        </p:sp>
        <p:sp>
          <p:nvSpPr>
            <p:cNvPr id="35856" name="Text Box 17">
              <a:extLst>
                <a:ext uri="{FF2B5EF4-FFF2-40B4-BE49-F238E27FC236}">
                  <a16:creationId xmlns:a16="http://schemas.microsoft.com/office/drawing/2014/main" id="{DDA873FC-AD00-26B7-475F-06AB2A61235F}"/>
                </a:ext>
              </a:extLst>
            </p:cNvPr>
            <p:cNvSpPr txBox="1">
              <a:spLocks noChangeArrowheads="1"/>
            </p:cNvSpPr>
            <p:nvPr/>
          </p:nvSpPr>
          <p:spPr bwMode="auto">
            <a:xfrm>
              <a:off x="4059" y="2931"/>
              <a:ext cx="5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1600">
                  <a:latin typeface="Arial" panose="020B0604020202020204" pitchFamily="34" charset="0"/>
                </a:rPr>
                <a:t>输入</a:t>
              </a:r>
              <a:r>
                <a:rPr lang="en-US" altLang="zh-CN" sz="1600">
                  <a:latin typeface="Arial" panose="020B0604020202020204" pitchFamily="34" charset="0"/>
                </a:rPr>
                <a:t>(T)</a:t>
              </a:r>
            </a:p>
          </p:txBody>
        </p:sp>
        <p:sp>
          <p:nvSpPr>
            <p:cNvPr id="35857" name="Text Box 18">
              <a:extLst>
                <a:ext uri="{FF2B5EF4-FFF2-40B4-BE49-F238E27FC236}">
                  <a16:creationId xmlns:a16="http://schemas.microsoft.com/office/drawing/2014/main" id="{20CD0559-F826-D54B-A570-480E8E15742C}"/>
                </a:ext>
              </a:extLst>
            </p:cNvPr>
            <p:cNvSpPr txBox="1">
              <a:spLocks noChangeArrowheads="1"/>
            </p:cNvSpPr>
            <p:nvPr/>
          </p:nvSpPr>
          <p:spPr bwMode="auto">
            <a:xfrm>
              <a:off x="2018" y="2931"/>
              <a:ext cx="5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1600">
                  <a:latin typeface="Arial" panose="020B0604020202020204" pitchFamily="34" charset="0"/>
                </a:rPr>
                <a:t>传送</a:t>
              </a:r>
              <a:r>
                <a:rPr lang="en-US" altLang="zh-CN" sz="1600">
                  <a:latin typeface="Arial" panose="020B0604020202020204" pitchFamily="34" charset="0"/>
                </a:rPr>
                <a:t>(M)</a:t>
              </a:r>
            </a:p>
          </p:txBody>
        </p:sp>
        <p:sp>
          <p:nvSpPr>
            <p:cNvPr id="35858" name="Text Box 19">
              <a:extLst>
                <a:ext uri="{FF2B5EF4-FFF2-40B4-BE49-F238E27FC236}">
                  <a16:creationId xmlns:a16="http://schemas.microsoft.com/office/drawing/2014/main" id="{3B15EA5A-3DC5-29B2-5587-B04CBAC6BEE4}"/>
                </a:ext>
              </a:extLst>
            </p:cNvPr>
            <p:cNvSpPr txBox="1">
              <a:spLocks noChangeArrowheads="1"/>
            </p:cNvSpPr>
            <p:nvPr/>
          </p:nvSpPr>
          <p:spPr bwMode="auto">
            <a:xfrm>
              <a:off x="930" y="2704"/>
              <a:ext cx="68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1600">
                  <a:latin typeface="Arial" panose="020B0604020202020204" pitchFamily="34" charset="0"/>
                </a:rPr>
                <a:t>处理</a:t>
              </a:r>
              <a:r>
                <a:rPr lang="en-US" altLang="zh-CN" sz="1600">
                  <a:latin typeface="Arial" panose="020B0604020202020204" pitchFamily="34" charset="0"/>
                </a:rPr>
                <a:t>(C)</a:t>
              </a:r>
            </a:p>
          </p:txBody>
        </p:sp>
      </p:grpSp>
      <p:sp>
        <p:nvSpPr>
          <p:cNvPr id="35846" name="Text Box 21">
            <a:extLst>
              <a:ext uri="{FF2B5EF4-FFF2-40B4-BE49-F238E27FC236}">
                <a16:creationId xmlns:a16="http://schemas.microsoft.com/office/drawing/2014/main" id="{021D5BE5-7D43-9FF7-CA6C-F5A444AFFE36}"/>
              </a:ext>
            </a:extLst>
          </p:cNvPr>
          <p:cNvSpPr txBox="1">
            <a:spLocks noChangeArrowheads="1"/>
          </p:cNvSpPr>
          <p:nvPr/>
        </p:nvSpPr>
        <p:spPr bwMode="auto">
          <a:xfrm>
            <a:off x="684213" y="5029200"/>
            <a:ext cx="8064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800" b="1">
                <a:latin typeface="Arial" panose="020B0604020202020204" pitchFamily="34" charset="0"/>
                <a:ea typeface="黑体" panose="02010609060101010101" pitchFamily="49" charset="-122"/>
              </a:rPr>
              <a:t>系统对每一块数据的处理时间为：</a:t>
            </a:r>
            <a:r>
              <a:rPr lang="en-US" altLang="zh-CN" sz="2800">
                <a:latin typeface="Arial" panose="020B0604020202020204" pitchFamily="34" charset="0"/>
              </a:rPr>
              <a:t>Max(C, T) + 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6C9B5B2C-DD87-D074-88DE-A3D5CCB23D9C}"/>
              </a:ext>
            </a:extLst>
          </p:cNvPr>
          <p:cNvSpPr>
            <a:spLocks noGrp="1"/>
          </p:cNvSpPr>
          <p:nvPr>
            <p:ph type="title"/>
          </p:nvPr>
        </p:nvSpPr>
        <p:spPr>
          <a:xfrm>
            <a:off x="381000" y="620713"/>
            <a:ext cx="5181600" cy="685800"/>
          </a:xfrm>
        </p:spPr>
        <p:txBody>
          <a:bodyPr/>
          <a:lstStyle/>
          <a:p>
            <a:pPr algn="l" eaLnBrk="1" hangingPunct="1"/>
            <a:r>
              <a:rPr lang="zh-CN" altLang="en-US" sz="3200">
                <a:latin typeface="黑体" panose="02010609060101010101" pitchFamily="49" charset="-122"/>
                <a:ea typeface="黑体" panose="02010609060101010101" pitchFamily="49" charset="-122"/>
              </a:rPr>
              <a:t>四、双缓冲</a:t>
            </a:r>
          </a:p>
        </p:txBody>
      </p:sp>
      <p:sp>
        <p:nvSpPr>
          <p:cNvPr id="37891" name="Text Box 3">
            <a:extLst>
              <a:ext uri="{FF2B5EF4-FFF2-40B4-BE49-F238E27FC236}">
                <a16:creationId xmlns:a16="http://schemas.microsoft.com/office/drawing/2014/main" id="{EF3C71F1-88B8-729D-EF41-710D8E51A473}"/>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29D2BB1E-D69B-814D-96E6-CED4882E1FF4}" type="slidenum">
              <a:rPr lang="zh-CN" altLang="en-US" sz="1800">
                <a:latin typeface="Arial" panose="020B0604020202020204" pitchFamily="34" charset="0"/>
              </a:rPr>
              <a:pPr algn="r" eaLnBrk="1" hangingPunct="1">
                <a:spcBef>
                  <a:spcPct val="50000"/>
                </a:spcBef>
                <a:buFontTx/>
                <a:buNone/>
              </a:pPr>
              <a:t>23</a:t>
            </a:fld>
            <a:endParaRPr lang="en-US" altLang="zh-CN" sz="1800">
              <a:latin typeface="Arial" panose="020B0604020202020204" pitchFamily="34" charset="0"/>
            </a:endParaRPr>
          </a:p>
        </p:txBody>
      </p:sp>
      <p:sp>
        <p:nvSpPr>
          <p:cNvPr id="37892" name="Rectangle 5">
            <a:extLst>
              <a:ext uri="{FF2B5EF4-FFF2-40B4-BE49-F238E27FC236}">
                <a16:creationId xmlns:a16="http://schemas.microsoft.com/office/drawing/2014/main" id="{4A6053A8-1F81-3379-588F-89C37047F4F7}"/>
              </a:ext>
            </a:extLst>
          </p:cNvPr>
          <p:cNvSpPr>
            <a:spLocks noGrp="1"/>
          </p:cNvSpPr>
          <p:nvPr>
            <p:ph type="body" idx="1"/>
          </p:nvPr>
        </p:nvSpPr>
        <p:spPr>
          <a:xfrm>
            <a:off x="457200" y="1306513"/>
            <a:ext cx="8497888" cy="1524000"/>
          </a:xfrm>
        </p:spPr>
        <p:txBody>
          <a:bodyPr/>
          <a:lstStyle/>
          <a:p>
            <a:pPr eaLnBrk="1" hangingPunct="1"/>
            <a:r>
              <a:rPr lang="zh-CN" altLang="en-US" b="1">
                <a:latin typeface="黑体" panose="02010609060101010101" pitchFamily="49" charset="-122"/>
                <a:ea typeface="黑体" panose="02010609060101010101" pitchFamily="49" charset="-122"/>
              </a:rPr>
              <a:t>当用户进程发出一</a:t>
            </a:r>
            <a:r>
              <a:rPr lang="en-US" altLang="zh-CN" b="1">
                <a:latin typeface="黑体" panose="02010609060101010101" pitchFamily="49" charset="-122"/>
                <a:ea typeface="黑体" panose="02010609060101010101" pitchFamily="49" charset="-122"/>
              </a:rPr>
              <a:t>I/O</a:t>
            </a:r>
            <a:r>
              <a:rPr lang="zh-CN" altLang="en-US" b="1">
                <a:latin typeface="黑体" panose="02010609060101010101" pitchFamily="49" charset="-122"/>
                <a:ea typeface="黑体" panose="02010609060101010101" pitchFamily="49" charset="-122"/>
              </a:rPr>
              <a:t>请求时，</a:t>
            </a:r>
            <a:r>
              <a:rPr lang="en-US" altLang="zh-CN" b="1">
                <a:latin typeface="黑体" panose="02010609060101010101" pitchFamily="49" charset="-122"/>
                <a:ea typeface="黑体" panose="02010609060101010101" pitchFamily="49" charset="-122"/>
              </a:rPr>
              <a:t>OS</a:t>
            </a:r>
            <a:r>
              <a:rPr lang="zh-CN" altLang="en-US" b="1">
                <a:latin typeface="黑体" panose="02010609060101010101" pitchFamily="49" charset="-122"/>
                <a:ea typeface="黑体" panose="02010609060101010101" pitchFamily="49" charset="-122"/>
              </a:rPr>
              <a:t>在内存中为进程分配两个缓冲区</a:t>
            </a:r>
          </a:p>
        </p:txBody>
      </p:sp>
      <p:grpSp>
        <p:nvGrpSpPr>
          <p:cNvPr id="37893" name="Group 29">
            <a:extLst>
              <a:ext uri="{FF2B5EF4-FFF2-40B4-BE49-F238E27FC236}">
                <a16:creationId xmlns:a16="http://schemas.microsoft.com/office/drawing/2014/main" id="{6A7AA52A-1C77-8B47-655C-E1473389FE08}"/>
              </a:ext>
            </a:extLst>
          </p:cNvPr>
          <p:cNvGrpSpPr>
            <a:grpSpLocks/>
          </p:cNvGrpSpPr>
          <p:nvPr/>
        </p:nvGrpSpPr>
        <p:grpSpPr bwMode="auto">
          <a:xfrm>
            <a:off x="684213" y="2581275"/>
            <a:ext cx="7991475" cy="1905000"/>
            <a:chOff x="431" y="2496"/>
            <a:chExt cx="5034" cy="1200"/>
          </a:xfrm>
        </p:grpSpPr>
        <p:grpSp>
          <p:nvGrpSpPr>
            <p:cNvPr id="37896" name="Group 23">
              <a:extLst>
                <a:ext uri="{FF2B5EF4-FFF2-40B4-BE49-F238E27FC236}">
                  <a16:creationId xmlns:a16="http://schemas.microsoft.com/office/drawing/2014/main" id="{9A39E0F6-74E3-0EA2-2C99-678EB01117B3}"/>
                </a:ext>
              </a:extLst>
            </p:cNvPr>
            <p:cNvGrpSpPr>
              <a:grpSpLocks/>
            </p:cNvGrpSpPr>
            <p:nvPr/>
          </p:nvGrpSpPr>
          <p:grpSpPr bwMode="auto">
            <a:xfrm>
              <a:off x="431" y="2496"/>
              <a:ext cx="5034" cy="1200"/>
              <a:chOff x="576" y="2496"/>
              <a:chExt cx="4656" cy="1200"/>
            </a:xfrm>
          </p:grpSpPr>
          <p:sp>
            <p:nvSpPr>
              <p:cNvPr id="37900" name="Rectangle 8">
                <a:extLst>
                  <a:ext uri="{FF2B5EF4-FFF2-40B4-BE49-F238E27FC236}">
                    <a16:creationId xmlns:a16="http://schemas.microsoft.com/office/drawing/2014/main" id="{90FEA2E1-2898-24C6-A51B-641C3C89716A}"/>
                  </a:ext>
                </a:extLst>
              </p:cNvPr>
              <p:cNvSpPr>
                <a:spLocks noChangeArrowheads="1"/>
              </p:cNvSpPr>
              <p:nvPr/>
            </p:nvSpPr>
            <p:spPr bwMode="auto">
              <a:xfrm>
                <a:off x="576" y="2784"/>
                <a:ext cx="1392" cy="9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37901" name="Rectangle 9">
                <a:extLst>
                  <a:ext uri="{FF2B5EF4-FFF2-40B4-BE49-F238E27FC236}">
                    <a16:creationId xmlns:a16="http://schemas.microsoft.com/office/drawing/2014/main" id="{61AF8C4A-2AE8-E478-05EA-05DFDDC629E8}"/>
                  </a:ext>
                </a:extLst>
              </p:cNvPr>
              <p:cNvSpPr>
                <a:spLocks noChangeArrowheads="1"/>
              </p:cNvSpPr>
              <p:nvPr/>
            </p:nvSpPr>
            <p:spPr bwMode="auto">
              <a:xfrm>
                <a:off x="768" y="3024"/>
                <a:ext cx="1008" cy="4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37902" name="Rectangle 10">
                <a:extLst>
                  <a:ext uri="{FF2B5EF4-FFF2-40B4-BE49-F238E27FC236}">
                    <a16:creationId xmlns:a16="http://schemas.microsoft.com/office/drawing/2014/main" id="{ABADA188-378D-8F96-A1FF-98E77518803B}"/>
                  </a:ext>
                </a:extLst>
              </p:cNvPr>
              <p:cNvSpPr>
                <a:spLocks noChangeArrowheads="1"/>
              </p:cNvSpPr>
              <p:nvPr/>
            </p:nvSpPr>
            <p:spPr bwMode="auto">
              <a:xfrm>
                <a:off x="2688" y="2784"/>
                <a:ext cx="1392" cy="9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37903" name="Rectangle 11">
                <a:extLst>
                  <a:ext uri="{FF2B5EF4-FFF2-40B4-BE49-F238E27FC236}">
                    <a16:creationId xmlns:a16="http://schemas.microsoft.com/office/drawing/2014/main" id="{3D7BDF48-698E-DEEB-4BED-AFB191717B6A}"/>
                  </a:ext>
                </a:extLst>
              </p:cNvPr>
              <p:cNvSpPr>
                <a:spLocks noChangeArrowheads="1"/>
              </p:cNvSpPr>
              <p:nvPr/>
            </p:nvSpPr>
            <p:spPr bwMode="auto">
              <a:xfrm>
                <a:off x="2880" y="3312"/>
                <a:ext cx="1008"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37904" name="Line 12">
                <a:extLst>
                  <a:ext uri="{FF2B5EF4-FFF2-40B4-BE49-F238E27FC236}">
                    <a16:creationId xmlns:a16="http://schemas.microsoft.com/office/drawing/2014/main" id="{89F55B58-7D61-C480-CF8D-76E8C4BE28A7}"/>
                  </a:ext>
                </a:extLst>
              </p:cNvPr>
              <p:cNvSpPr>
                <a:spLocks noChangeShapeType="1"/>
              </p:cNvSpPr>
              <p:nvPr/>
            </p:nvSpPr>
            <p:spPr bwMode="auto">
              <a:xfrm flipH="1">
                <a:off x="3888" y="3216"/>
                <a:ext cx="432"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7905" name="Line 13">
                <a:extLst>
                  <a:ext uri="{FF2B5EF4-FFF2-40B4-BE49-F238E27FC236}">
                    <a16:creationId xmlns:a16="http://schemas.microsoft.com/office/drawing/2014/main" id="{26E11FBA-B0BB-D270-35AB-E6A34BCE862F}"/>
                  </a:ext>
                </a:extLst>
              </p:cNvPr>
              <p:cNvSpPr>
                <a:spLocks noChangeShapeType="1"/>
              </p:cNvSpPr>
              <p:nvPr/>
            </p:nvSpPr>
            <p:spPr bwMode="auto">
              <a:xfrm flipH="1">
                <a:off x="1776" y="3264"/>
                <a:ext cx="67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7906" name="Text Box 14">
                <a:extLst>
                  <a:ext uri="{FF2B5EF4-FFF2-40B4-BE49-F238E27FC236}">
                    <a16:creationId xmlns:a16="http://schemas.microsoft.com/office/drawing/2014/main" id="{DC0F0E5F-BC5E-A9F9-FE35-D1EB6012D6DF}"/>
                  </a:ext>
                </a:extLst>
              </p:cNvPr>
              <p:cNvSpPr txBox="1">
                <a:spLocks noChangeArrowheads="1"/>
              </p:cNvSpPr>
              <p:nvPr/>
            </p:nvSpPr>
            <p:spPr bwMode="auto">
              <a:xfrm>
                <a:off x="4608" y="3072"/>
                <a:ext cx="6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1800">
                    <a:latin typeface="Arial" panose="020B0604020202020204" pitchFamily="34" charset="0"/>
                  </a:rPr>
                  <a:t>I/O</a:t>
                </a:r>
                <a:r>
                  <a:rPr lang="zh-CN" altLang="en-US" sz="1800">
                    <a:latin typeface="Arial" panose="020B0604020202020204" pitchFamily="34" charset="0"/>
                  </a:rPr>
                  <a:t>设备</a:t>
                </a:r>
              </a:p>
            </p:txBody>
          </p:sp>
          <p:sp>
            <p:nvSpPr>
              <p:cNvPr id="37907" name="Text Box 15">
                <a:extLst>
                  <a:ext uri="{FF2B5EF4-FFF2-40B4-BE49-F238E27FC236}">
                    <a16:creationId xmlns:a16="http://schemas.microsoft.com/office/drawing/2014/main" id="{9AF9B824-A681-772F-DF52-F1FF2D0B36E0}"/>
                  </a:ext>
                </a:extLst>
              </p:cNvPr>
              <p:cNvSpPr txBox="1">
                <a:spLocks noChangeArrowheads="1"/>
              </p:cNvSpPr>
              <p:nvPr/>
            </p:nvSpPr>
            <p:spPr bwMode="auto">
              <a:xfrm>
                <a:off x="3024" y="2496"/>
                <a:ext cx="8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1800">
                    <a:latin typeface="Arial" panose="020B0604020202020204" pitchFamily="34" charset="0"/>
                  </a:rPr>
                  <a:t>操作系统</a:t>
                </a:r>
              </a:p>
            </p:txBody>
          </p:sp>
          <p:sp>
            <p:nvSpPr>
              <p:cNvPr id="37908" name="Text Box 16">
                <a:extLst>
                  <a:ext uri="{FF2B5EF4-FFF2-40B4-BE49-F238E27FC236}">
                    <a16:creationId xmlns:a16="http://schemas.microsoft.com/office/drawing/2014/main" id="{75C5CFC5-B246-9781-C2C7-840F93D8BC92}"/>
                  </a:ext>
                </a:extLst>
              </p:cNvPr>
              <p:cNvSpPr txBox="1">
                <a:spLocks noChangeArrowheads="1"/>
              </p:cNvSpPr>
              <p:nvPr/>
            </p:nvSpPr>
            <p:spPr bwMode="auto">
              <a:xfrm>
                <a:off x="864" y="2496"/>
                <a:ext cx="8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1800">
                    <a:latin typeface="Arial" panose="020B0604020202020204" pitchFamily="34" charset="0"/>
                  </a:rPr>
                  <a:t>用户进程</a:t>
                </a:r>
              </a:p>
            </p:txBody>
          </p:sp>
          <p:sp>
            <p:nvSpPr>
              <p:cNvPr id="37909" name="Rectangle 17">
                <a:extLst>
                  <a:ext uri="{FF2B5EF4-FFF2-40B4-BE49-F238E27FC236}">
                    <a16:creationId xmlns:a16="http://schemas.microsoft.com/office/drawing/2014/main" id="{DD8C4B0B-FB1A-2511-2F28-AC4BB2CE8D2C}"/>
                  </a:ext>
                </a:extLst>
              </p:cNvPr>
              <p:cNvSpPr>
                <a:spLocks noChangeArrowheads="1"/>
              </p:cNvSpPr>
              <p:nvPr/>
            </p:nvSpPr>
            <p:spPr bwMode="auto">
              <a:xfrm>
                <a:off x="2880" y="2928"/>
                <a:ext cx="1008"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37910" name="Line 18">
                <a:extLst>
                  <a:ext uri="{FF2B5EF4-FFF2-40B4-BE49-F238E27FC236}">
                    <a16:creationId xmlns:a16="http://schemas.microsoft.com/office/drawing/2014/main" id="{E54E1476-A32B-338B-D166-3006409F7239}"/>
                  </a:ext>
                </a:extLst>
              </p:cNvPr>
              <p:cNvSpPr>
                <a:spLocks noChangeShapeType="1"/>
              </p:cNvSpPr>
              <p:nvPr/>
            </p:nvSpPr>
            <p:spPr bwMode="auto">
              <a:xfrm>
                <a:off x="4320" y="3216"/>
                <a:ext cx="33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7911" name="Line 19">
                <a:extLst>
                  <a:ext uri="{FF2B5EF4-FFF2-40B4-BE49-F238E27FC236}">
                    <a16:creationId xmlns:a16="http://schemas.microsoft.com/office/drawing/2014/main" id="{3F462B2C-4BBE-0E12-7524-224E702483AB}"/>
                  </a:ext>
                </a:extLst>
              </p:cNvPr>
              <p:cNvSpPr>
                <a:spLocks noChangeShapeType="1"/>
              </p:cNvSpPr>
              <p:nvPr/>
            </p:nvSpPr>
            <p:spPr bwMode="auto">
              <a:xfrm flipH="1">
                <a:off x="2448" y="3024"/>
                <a:ext cx="432" cy="24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7912" name="Arc 20">
                <a:extLst>
                  <a:ext uri="{FF2B5EF4-FFF2-40B4-BE49-F238E27FC236}">
                    <a16:creationId xmlns:a16="http://schemas.microsoft.com/office/drawing/2014/main" id="{4A95C5B8-F9F9-C57D-82D6-8D9D5C27190A}"/>
                  </a:ext>
                </a:extLst>
              </p:cNvPr>
              <p:cNvSpPr>
                <a:spLocks/>
              </p:cNvSpPr>
              <p:nvPr/>
            </p:nvSpPr>
            <p:spPr bwMode="auto">
              <a:xfrm>
                <a:off x="2400" y="3168"/>
                <a:ext cx="144" cy="19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13" name="Arc 22">
                <a:extLst>
                  <a:ext uri="{FF2B5EF4-FFF2-40B4-BE49-F238E27FC236}">
                    <a16:creationId xmlns:a16="http://schemas.microsoft.com/office/drawing/2014/main" id="{0BE5F39C-468C-96CB-65F7-39335890B6EB}"/>
                  </a:ext>
                </a:extLst>
              </p:cNvPr>
              <p:cNvSpPr>
                <a:spLocks/>
              </p:cNvSpPr>
              <p:nvPr/>
            </p:nvSpPr>
            <p:spPr bwMode="auto">
              <a:xfrm rot="10800000">
                <a:off x="4128" y="3168"/>
                <a:ext cx="144"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37897" name="Text Box 26">
              <a:extLst>
                <a:ext uri="{FF2B5EF4-FFF2-40B4-BE49-F238E27FC236}">
                  <a16:creationId xmlns:a16="http://schemas.microsoft.com/office/drawing/2014/main" id="{7B45686B-E7C5-D662-4B28-DB2519DA4177}"/>
                </a:ext>
              </a:extLst>
            </p:cNvPr>
            <p:cNvSpPr txBox="1">
              <a:spLocks noChangeArrowheads="1"/>
            </p:cNvSpPr>
            <p:nvPr/>
          </p:nvSpPr>
          <p:spPr bwMode="auto">
            <a:xfrm>
              <a:off x="4286" y="3022"/>
              <a:ext cx="5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1600">
                  <a:latin typeface="Arial" panose="020B0604020202020204" pitchFamily="34" charset="0"/>
                </a:rPr>
                <a:t>输入</a:t>
              </a:r>
              <a:r>
                <a:rPr lang="en-US" altLang="zh-CN" sz="1600">
                  <a:latin typeface="Arial" panose="020B0604020202020204" pitchFamily="34" charset="0"/>
                </a:rPr>
                <a:t>(T)</a:t>
              </a:r>
            </a:p>
          </p:txBody>
        </p:sp>
        <p:sp>
          <p:nvSpPr>
            <p:cNvPr id="37898" name="Text Box 27">
              <a:extLst>
                <a:ext uri="{FF2B5EF4-FFF2-40B4-BE49-F238E27FC236}">
                  <a16:creationId xmlns:a16="http://schemas.microsoft.com/office/drawing/2014/main" id="{69106179-3A58-519B-E3D5-A9081C544CC8}"/>
                </a:ext>
              </a:extLst>
            </p:cNvPr>
            <p:cNvSpPr txBox="1">
              <a:spLocks noChangeArrowheads="1"/>
            </p:cNvSpPr>
            <p:nvPr/>
          </p:nvSpPr>
          <p:spPr bwMode="auto">
            <a:xfrm>
              <a:off x="2018" y="3022"/>
              <a:ext cx="5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1600">
                  <a:latin typeface="Arial" panose="020B0604020202020204" pitchFamily="34" charset="0"/>
                </a:rPr>
                <a:t>传送</a:t>
              </a:r>
              <a:r>
                <a:rPr lang="en-US" altLang="zh-CN" sz="1600">
                  <a:latin typeface="Arial" panose="020B0604020202020204" pitchFamily="34" charset="0"/>
                </a:rPr>
                <a:t>(M)</a:t>
              </a:r>
            </a:p>
          </p:txBody>
        </p:sp>
        <p:sp>
          <p:nvSpPr>
            <p:cNvPr id="37899" name="Text Box 28">
              <a:extLst>
                <a:ext uri="{FF2B5EF4-FFF2-40B4-BE49-F238E27FC236}">
                  <a16:creationId xmlns:a16="http://schemas.microsoft.com/office/drawing/2014/main" id="{6D657481-388E-71B1-7309-07FD3B77B0AC}"/>
                </a:ext>
              </a:extLst>
            </p:cNvPr>
            <p:cNvSpPr txBox="1">
              <a:spLocks noChangeArrowheads="1"/>
            </p:cNvSpPr>
            <p:nvPr/>
          </p:nvSpPr>
          <p:spPr bwMode="auto">
            <a:xfrm>
              <a:off x="930" y="2840"/>
              <a:ext cx="68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1600">
                  <a:latin typeface="Arial" panose="020B0604020202020204" pitchFamily="34" charset="0"/>
                </a:rPr>
                <a:t>处理</a:t>
              </a:r>
              <a:r>
                <a:rPr lang="en-US" altLang="zh-CN" sz="1600">
                  <a:latin typeface="Arial" panose="020B0604020202020204" pitchFamily="34" charset="0"/>
                </a:rPr>
                <a:t>(C)</a:t>
              </a:r>
            </a:p>
          </p:txBody>
        </p:sp>
      </p:grpSp>
      <p:sp>
        <p:nvSpPr>
          <p:cNvPr id="37894" name="Text Box 30">
            <a:extLst>
              <a:ext uri="{FF2B5EF4-FFF2-40B4-BE49-F238E27FC236}">
                <a16:creationId xmlns:a16="http://schemas.microsoft.com/office/drawing/2014/main" id="{3A4EDF6C-E5DE-C0B0-F9EF-4E3CF4A87A17}"/>
              </a:ext>
            </a:extLst>
          </p:cNvPr>
          <p:cNvSpPr txBox="1">
            <a:spLocks noChangeArrowheads="1"/>
          </p:cNvSpPr>
          <p:nvPr/>
        </p:nvSpPr>
        <p:spPr bwMode="auto">
          <a:xfrm>
            <a:off x="684213" y="4813300"/>
            <a:ext cx="8064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800" b="1">
                <a:latin typeface="Arial" panose="020B0604020202020204" pitchFamily="34" charset="0"/>
                <a:ea typeface="黑体" panose="02010609060101010101" pitchFamily="49" charset="-122"/>
              </a:rPr>
              <a:t>系统对每一块数据的处理时间为：</a:t>
            </a:r>
            <a:r>
              <a:rPr lang="en-US" altLang="zh-CN" sz="2800">
                <a:latin typeface="Arial" panose="020B0604020202020204" pitchFamily="34" charset="0"/>
              </a:rPr>
              <a:t>Max(C+M, T)</a:t>
            </a:r>
          </a:p>
        </p:txBody>
      </p:sp>
      <p:sp>
        <p:nvSpPr>
          <p:cNvPr id="37895" name="矩形 26">
            <a:extLst>
              <a:ext uri="{FF2B5EF4-FFF2-40B4-BE49-F238E27FC236}">
                <a16:creationId xmlns:a16="http://schemas.microsoft.com/office/drawing/2014/main" id="{6FEAEF44-0F97-332E-218C-BF2DC336319A}"/>
              </a:ext>
            </a:extLst>
          </p:cNvPr>
          <p:cNvSpPr>
            <a:spLocks noChangeArrowheads="1"/>
          </p:cNvSpPr>
          <p:nvPr/>
        </p:nvSpPr>
        <p:spPr bwMode="auto">
          <a:xfrm>
            <a:off x="6804025" y="2076450"/>
            <a:ext cx="203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Arial" panose="020B0604020202020204" pitchFamily="34" charset="0"/>
              </a:rPr>
              <a:t>整体数据率要相当</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8544FB2C-C8A8-057F-1756-FB7ACC1A79C4}"/>
              </a:ext>
            </a:extLst>
          </p:cNvPr>
          <p:cNvSpPr>
            <a:spLocks noGrp="1"/>
          </p:cNvSpPr>
          <p:nvPr>
            <p:ph type="title"/>
          </p:nvPr>
        </p:nvSpPr>
        <p:spPr>
          <a:xfrm>
            <a:off x="381000" y="765175"/>
            <a:ext cx="5181600" cy="685800"/>
          </a:xfrm>
        </p:spPr>
        <p:txBody>
          <a:bodyPr/>
          <a:lstStyle/>
          <a:p>
            <a:pPr algn="l" eaLnBrk="1" hangingPunct="1"/>
            <a:r>
              <a:rPr lang="zh-CN" altLang="en-US" sz="3200">
                <a:latin typeface="黑体" panose="02010609060101010101" pitchFamily="49" charset="-122"/>
                <a:ea typeface="黑体" panose="02010609060101010101" pitchFamily="49" charset="-122"/>
              </a:rPr>
              <a:t>五、循环缓冲</a:t>
            </a:r>
          </a:p>
        </p:txBody>
      </p:sp>
      <p:sp>
        <p:nvSpPr>
          <p:cNvPr id="39939" name="Text Box 3">
            <a:extLst>
              <a:ext uri="{FF2B5EF4-FFF2-40B4-BE49-F238E27FC236}">
                <a16:creationId xmlns:a16="http://schemas.microsoft.com/office/drawing/2014/main" id="{49C66B3A-1550-09B0-AA68-18A2390202CC}"/>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754D4D5E-04C8-D84B-819E-ED7F784766EB}" type="slidenum">
              <a:rPr lang="zh-CN" altLang="en-US" sz="1800">
                <a:latin typeface="Arial" panose="020B0604020202020204" pitchFamily="34" charset="0"/>
              </a:rPr>
              <a:pPr algn="r" eaLnBrk="1" hangingPunct="1">
                <a:spcBef>
                  <a:spcPct val="50000"/>
                </a:spcBef>
                <a:buFontTx/>
                <a:buNone/>
              </a:pPr>
              <a:t>24</a:t>
            </a:fld>
            <a:endParaRPr lang="en-US" altLang="zh-CN" sz="1800">
              <a:latin typeface="Arial" panose="020B0604020202020204" pitchFamily="34" charset="0"/>
            </a:endParaRPr>
          </a:p>
        </p:txBody>
      </p:sp>
      <p:sp>
        <p:nvSpPr>
          <p:cNvPr id="39940" name="Rectangle 5">
            <a:extLst>
              <a:ext uri="{FF2B5EF4-FFF2-40B4-BE49-F238E27FC236}">
                <a16:creationId xmlns:a16="http://schemas.microsoft.com/office/drawing/2014/main" id="{B7FF3482-C17D-B65F-9E99-9E1DB136A9BA}"/>
              </a:ext>
            </a:extLst>
          </p:cNvPr>
          <p:cNvSpPr>
            <a:spLocks noGrp="1"/>
          </p:cNvSpPr>
          <p:nvPr>
            <p:ph type="body" idx="1"/>
          </p:nvPr>
        </p:nvSpPr>
        <p:spPr>
          <a:xfrm>
            <a:off x="457200" y="1450975"/>
            <a:ext cx="8497888" cy="1524000"/>
          </a:xfrm>
        </p:spPr>
        <p:txBody>
          <a:bodyPr/>
          <a:lstStyle/>
          <a:p>
            <a:pPr eaLnBrk="1" hangingPunct="1"/>
            <a:r>
              <a:rPr lang="zh-CN" altLang="en-US" b="1">
                <a:latin typeface="黑体" panose="02010609060101010101" pitchFamily="49" charset="-122"/>
                <a:ea typeface="黑体" panose="02010609060101010101" pitchFamily="49" charset="-122"/>
              </a:rPr>
              <a:t>当用户进程发出一</a:t>
            </a:r>
            <a:r>
              <a:rPr lang="en-US" altLang="zh-CN" b="1">
                <a:latin typeface="黑体" panose="02010609060101010101" pitchFamily="49" charset="-122"/>
                <a:ea typeface="黑体" panose="02010609060101010101" pitchFamily="49" charset="-122"/>
              </a:rPr>
              <a:t>I/O</a:t>
            </a:r>
            <a:r>
              <a:rPr lang="zh-CN" altLang="en-US" b="1">
                <a:latin typeface="黑体" panose="02010609060101010101" pitchFamily="49" charset="-122"/>
                <a:ea typeface="黑体" panose="02010609060101010101" pitchFamily="49" charset="-122"/>
              </a:rPr>
              <a:t>请求时，</a:t>
            </a:r>
            <a:r>
              <a:rPr lang="en-US" altLang="zh-CN" b="1">
                <a:latin typeface="黑体" panose="02010609060101010101" pitchFamily="49" charset="-122"/>
                <a:ea typeface="黑体" panose="02010609060101010101" pitchFamily="49" charset="-122"/>
              </a:rPr>
              <a:t>OS</a:t>
            </a:r>
            <a:r>
              <a:rPr lang="zh-CN" altLang="en-US" b="1">
                <a:latin typeface="黑体" panose="02010609060101010101" pitchFamily="49" charset="-122"/>
                <a:ea typeface="黑体" panose="02010609060101010101" pitchFamily="49" charset="-122"/>
              </a:rPr>
              <a:t>在内存中为进程分配多个缓冲区</a:t>
            </a:r>
          </a:p>
        </p:txBody>
      </p:sp>
      <p:grpSp>
        <p:nvGrpSpPr>
          <p:cNvPr id="39941" name="Group 32">
            <a:extLst>
              <a:ext uri="{FF2B5EF4-FFF2-40B4-BE49-F238E27FC236}">
                <a16:creationId xmlns:a16="http://schemas.microsoft.com/office/drawing/2014/main" id="{005ED8CD-F4F1-0081-4F26-A8F6A8809B75}"/>
              </a:ext>
            </a:extLst>
          </p:cNvPr>
          <p:cNvGrpSpPr>
            <a:grpSpLocks/>
          </p:cNvGrpSpPr>
          <p:nvPr/>
        </p:nvGrpSpPr>
        <p:grpSpPr bwMode="auto">
          <a:xfrm>
            <a:off x="914400" y="2898775"/>
            <a:ext cx="7391400" cy="1905000"/>
            <a:chOff x="576" y="2496"/>
            <a:chExt cx="4656" cy="1200"/>
          </a:xfrm>
        </p:grpSpPr>
        <p:sp>
          <p:nvSpPr>
            <p:cNvPr id="39943" name="Rectangle 8">
              <a:extLst>
                <a:ext uri="{FF2B5EF4-FFF2-40B4-BE49-F238E27FC236}">
                  <a16:creationId xmlns:a16="http://schemas.microsoft.com/office/drawing/2014/main" id="{378C078C-A44D-85A1-925D-9C68A5FCA813}"/>
                </a:ext>
              </a:extLst>
            </p:cNvPr>
            <p:cNvSpPr>
              <a:spLocks noChangeArrowheads="1"/>
            </p:cNvSpPr>
            <p:nvPr/>
          </p:nvSpPr>
          <p:spPr bwMode="auto">
            <a:xfrm>
              <a:off x="576" y="2784"/>
              <a:ext cx="1392" cy="9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39944" name="Rectangle 9">
              <a:extLst>
                <a:ext uri="{FF2B5EF4-FFF2-40B4-BE49-F238E27FC236}">
                  <a16:creationId xmlns:a16="http://schemas.microsoft.com/office/drawing/2014/main" id="{687D87DA-80B7-DE25-0122-1B3C5D0B9B83}"/>
                </a:ext>
              </a:extLst>
            </p:cNvPr>
            <p:cNvSpPr>
              <a:spLocks noChangeArrowheads="1"/>
            </p:cNvSpPr>
            <p:nvPr/>
          </p:nvSpPr>
          <p:spPr bwMode="auto">
            <a:xfrm>
              <a:off x="768" y="3024"/>
              <a:ext cx="1008" cy="4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39945" name="Rectangle 10">
              <a:extLst>
                <a:ext uri="{FF2B5EF4-FFF2-40B4-BE49-F238E27FC236}">
                  <a16:creationId xmlns:a16="http://schemas.microsoft.com/office/drawing/2014/main" id="{8F1D9F3A-3EFD-7A40-97AE-7342176C877A}"/>
                </a:ext>
              </a:extLst>
            </p:cNvPr>
            <p:cNvSpPr>
              <a:spLocks noChangeArrowheads="1"/>
            </p:cNvSpPr>
            <p:nvPr/>
          </p:nvSpPr>
          <p:spPr bwMode="auto">
            <a:xfrm>
              <a:off x="2688" y="2784"/>
              <a:ext cx="1392" cy="9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39946" name="Rectangle 11">
              <a:extLst>
                <a:ext uri="{FF2B5EF4-FFF2-40B4-BE49-F238E27FC236}">
                  <a16:creationId xmlns:a16="http://schemas.microsoft.com/office/drawing/2014/main" id="{2FAA7F9C-5009-EE8E-8572-CEF9F28742DE}"/>
                </a:ext>
              </a:extLst>
            </p:cNvPr>
            <p:cNvSpPr>
              <a:spLocks noChangeArrowheads="1"/>
            </p:cNvSpPr>
            <p:nvPr/>
          </p:nvSpPr>
          <p:spPr bwMode="auto">
            <a:xfrm>
              <a:off x="2880" y="3360"/>
              <a:ext cx="100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39947" name="Line 13">
              <a:extLst>
                <a:ext uri="{FF2B5EF4-FFF2-40B4-BE49-F238E27FC236}">
                  <a16:creationId xmlns:a16="http://schemas.microsoft.com/office/drawing/2014/main" id="{E5B9CE56-E24F-52C6-5A19-574DB03ABCCB}"/>
                </a:ext>
              </a:extLst>
            </p:cNvPr>
            <p:cNvSpPr>
              <a:spLocks noChangeShapeType="1"/>
            </p:cNvSpPr>
            <p:nvPr/>
          </p:nvSpPr>
          <p:spPr bwMode="auto">
            <a:xfrm flipH="1">
              <a:off x="1776" y="3264"/>
              <a:ext cx="81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9948" name="Text Box 14">
              <a:extLst>
                <a:ext uri="{FF2B5EF4-FFF2-40B4-BE49-F238E27FC236}">
                  <a16:creationId xmlns:a16="http://schemas.microsoft.com/office/drawing/2014/main" id="{B14CE80F-BD7B-A425-E8DD-A1E3E8CFDD74}"/>
                </a:ext>
              </a:extLst>
            </p:cNvPr>
            <p:cNvSpPr txBox="1">
              <a:spLocks noChangeArrowheads="1"/>
            </p:cNvSpPr>
            <p:nvPr/>
          </p:nvSpPr>
          <p:spPr bwMode="auto">
            <a:xfrm>
              <a:off x="4608" y="3072"/>
              <a:ext cx="6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1800">
                  <a:latin typeface="Arial" panose="020B0604020202020204" pitchFamily="34" charset="0"/>
                </a:rPr>
                <a:t>I/O</a:t>
              </a:r>
              <a:r>
                <a:rPr lang="zh-CN" altLang="en-US" sz="1800">
                  <a:latin typeface="Arial" panose="020B0604020202020204" pitchFamily="34" charset="0"/>
                </a:rPr>
                <a:t>设备</a:t>
              </a:r>
            </a:p>
          </p:txBody>
        </p:sp>
        <p:sp>
          <p:nvSpPr>
            <p:cNvPr id="39949" name="Text Box 15">
              <a:extLst>
                <a:ext uri="{FF2B5EF4-FFF2-40B4-BE49-F238E27FC236}">
                  <a16:creationId xmlns:a16="http://schemas.microsoft.com/office/drawing/2014/main" id="{498FB106-F2E0-645A-4891-99F91B16D2D1}"/>
                </a:ext>
              </a:extLst>
            </p:cNvPr>
            <p:cNvSpPr txBox="1">
              <a:spLocks noChangeArrowheads="1"/>
            </p:cNvSpPr>
            <p:nvPr/>
          </p:nvSpPr>
          <p:spPr bwMode="auto">
            <a:xfrm>
              <a:off x="3024" y="2496"/>
              <a:ext cx="8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1800">
                  <a:latin typeface="Arial" panose="020B0604020202020204" pitchFamily="34" charset="0"/>
                </a:rPr>
                <a:t>操作系统</a:t>
              </a:r>
            </a:p>
          </p:txBody>
        </p:sp>
        <p:sp>
          <p:nvSpPr>
            <p:cNvPr id="39950" name="Text Box 16">
              <a:extLst>
                <a:ext uri="{FF2B5EF4-FFF2-40B4-BE49-F238E27FC236}">
                  <a16:creationId xmlns:a16="http://schemas.microsoft.com/office/drawing/2014/main" id="{0AE97338-D63E-5B18-0016-81A3A2A76A9C}"/>
                </a:ext>
              </a:extLst>
            </p:cNvPr>
            <p:cNvSpPr txBox="1">
              <a:spLocks noChangeArrowheads="1"/>
            </p:cNvSpPr>
            <p:nvPr/>
          </p:nvSpPr>
          <p:spPr bwMode="auto">
            <a:xfrm>
              <a:off x="864" y="2496"/>
              <a:ext cx="8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1800">
                  <a:latin typeface="Arial" panose="020B0604020202020204" pitchFamily="34" charset="0"/>
                </a:rPr>
                <a:t>用户进程</a:t>
              </a:r>
            </a:p>
          </p:txBody>
        </p:sp>
        <p:sp>
          <p:nvSpPr>
            <p:cNvPr id="39951" name="Line 18">
              <a:extLst>
                <a:ext uri="{FF2B5EF4-FFF2-40B4-BE49-F238E27FC236}">
                  <a16:creationId xmlns:a16="http://schemas.microsoft.com/office/drawing/2014/main" id="{BE13EEE9-4DB3-8EE6-EEAC-573E190BA6C0}"/>
                </a:ext>
              </a:extLst>
            </p:cNvPr>
            <p:cNvSpPr>
              <a:spLocks noChangeShapeType="1"/>
            </p:cNvSpPr>
            <p:nvPr/>
          </p:nvSpPr>
          <p:spPr bwMode="auto">
            <a:xfrm>
              <a:off x="4176" y="3216"/>
              <a:ext cx="48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952" name="Rectangle 22">
              <a:extLst>
                <a:ext uri="{FF2B5EF4-FFF2-40B4-BE49-F238E27FC236}">
                  <a16:creationId xmlns:a16="http://schemas.microsoft.com/office/drawing/2014/main" id="{463DE17E-441C-78D2-6987-677F838CC192}"/>
                </a:ext>
              </a:extLst>
            </p:cNvPr>
            <p:cNvSpPr>
              <a:spLocks noChangeArrowheads="1"/>
            </p:cNvSpPr>
            <p:nvPr/>
          </p:nvSpPr>
          <p:spPr bwMode="auto">
            <a:xfrm>
              <a:off x="2880" y="3120"/>
              <a:ext cx="100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39953" name="Rectangle 23">
              <a:extLst>
                <a:ext uri="{FF2B5EF4-FFF2-40B4-BE49-F238E27FC236}">
                  <a16:creationId xmlns:a16="http://schemas.microsoft.com/office/drawing/2014/main" id="{0F02A82E-9D1C-2697-2F2B-ED83FD664B2E}"/>
                </a:ext>
              </a:extLst>
            </p:cNvPr>
            <p:cNvSpPr>
              <a:spLocks noChangeArrowheads="1"/>
            </p:cNvSpPr>
            <p:nvPr/>
          </p:nvSpPr>
          <p:spPr bwMode="auto">
            <a:xfrm>
              <a:off x="2880" y="2880"/>
              <a:ext cx="100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nvGrpSpPr>
            <p:cNvPr id="39954" name="Group 27">
              <a:extLst>
                <a:ext uri="{FF2B5EF4-FFF2-40B4-BE49-F238E27FC236}">
                  <a16:creationId xmlns:a16="http://schemas.microsoft.com/office/drawing/2014/main" id="{B13BFCDB-47C5-7CA3-F83C-E4C96208D3A6}"/>
                </a:ext>
              </a:extLst>
            </p:cNvPr>
            <p:cNvGrpSpPr>
              <a:grpSpLocks/>
            </p:cNvGrpSpPr>
            <p:nvPr/>
          </p:nvGrpSpPr>
          <p:grpSpPr bwMode="auto">
            <a:xfrm>
              <a:off x="3984" y="2976"/>
              <a:ext cx="192" cy="480"/>
              <a:chOff x="3984" y="2976"/>
              <a:chExt cx="192" cy="480"/>
            </a:xfrm>
          </p:grpSpPr>
          <p:sp>
            <p:nvSpPr>
              <p:cNvPr id="39959" name="Oval 24">
                <a:extLst>
                  <a:ext uri="{FF2B5EF4-FFF2-40B4-BE49-F238E27FC236}">
                    <a16:creationId xmlns:a16="http://schemas.microsoft.com/office/drawing/2014/main" id="{ACF67FEE-5E43-C742-76DA-2C456C18A503}"/>
                  </a:ext>
                </a:extLst>
              </p:cNvPr>
              <p:cNvSpPr>
                <a:spLocks noChangeArrowheads="1"/>
              </p:cNvSpPr>
              <p:nvPr/>
            </p:nvSpPr>
            <p:spPr bwMode="auto">
              <a:xfrm>
                <a:off x="3984" y="2976"/>
                <a:ext cx="192" cy="480"/>
              </a:xfrm>
              <a:prstGeom prst="ellipse">
                <a:avLst/>
              </a:prstGeom>
              <a:solidFill>
                <a:srgbClr val="FFFFFF"/>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39960" name="Line 25">
                <a:extLst>
                  <a:ext uri="{FF2B5EF4-FFF2-40B4-BE49-F238E27FC236}">
                    <a16:creationId xmlns:a16="http://schemas.microsoft.com/office/drawing/2014/main" id="{AC3D17B4-8EAA-A284-EF83-4C78636E3AC3}"/>
                  </a:ext>
                </a:extLst>
              </p:cNvPr>
              <p:cNvSpPr>
                <a:spLocks noChangeShapeType="1"/>
              </p:cNvSpPr>
              <p:nvPr/>
            </p:nvSpPr>
            <p:spPr bwMode="auto">
              <a:xfrm flipH="1">
                <a:off x="4173" y="3216"/>
                <a:ext cx="3" cy="6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9961" name="Line 26">
                <a:extLst>
                  <a:ext uri="{FF2B5EF4-FFF2-40B4-BE49-F238E27FC236}">
                    <a16:creationId xmlns:a16="http://schemas.microsoft.com/office/drawing/2014/main" id="{185AE482-BB59-37D9-DBDE-A01F17FBF3A0}"/>
                  </a:ext>
                </a:extLst>
              </p:cNvPr>
              <p:cNvSpPr>
                <a:spLocks noChangeShapeType="1"/>
              </p:cNvSpPr>
              <p:nvPr/>
            </p:nvSpPr>
            <p:spPr bwMode="auto">
              <a:xfrm flipV="1">
                <a:off x="3984" y="3168"/>
                <a:ext cx="0" cy="9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9955" name="Group 28">
              <a:extLst>
                <a:ext uri="{FF2B5EF4-FFF2-40B4-BE49-F238E27FC236}">
                  <a16:creationId xmlns:a16="http://schemas.microsoft.com/office/drawing/2014/main" id="{D6A87A49-8F60-0D6F-512A-B948990FCF1D}"/>
                </a:ext>
              </a:extLst>
            </p:cNvPr>
            <p:cNvGrpSpPr>
              <a:grpSpLocks/>
            </p:cNvGrpSpPr>
            <p:nvPr/>
          </p:nvGrpSpPr>
          <p:grpSpPr bwMode="auto">
            <a:xfrm>
              <a:off x="2592" y="2976"/>
              <a:ext cx="192" cy="480"/>
              <a:chOff x="3984" y="2976"/>
              <a:chExt cx="192" cy="480"/>
            </a:xfrm>
          </p:grpSpPr>
          <p:sp>
            <p:nvSpPr>
              <p:cNvPr id="39956" name="Oval 29">
                <a:extLst>
                  <a:ext uri="{FF2B5EF4-FFF2-40B4-BE49-F238E27FC236}">
                    <a16:creationId xmlns:a16="http://schemas.microsoft.com/office/drawing/2014/main" id="{80D1813A-EF3B-2375-7DDC-3B2AEA81F646}"/>
                  </a:ext>
                </a:extLst>
              </p:cNvPr>
              <p:cNvSpPr>
                <a:spLocks noChangeArrowheads="1"/>
              </p:cNvSpPr>
              <p:nvPr/>
            </p:nvSpPr>
            <p:spPr bwMode="auto">
              <a:xfrm>
                <a:off x="3984" y="2976"/>
                <a:ext cx="192" cy="480"/>
              </a:xfrm>
              <a:prstGeom prst="ellipse">
                <a:avLst/>
              </a:prstGeom>
              <a:solidFill>
                <a:srgbClr val="FFFFFF"/>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39957" name="Line 30">
                <a:extLst>
                  <a:ext uri="{FF2B5EF4-FFF2-40B4-BE49-F238E27FC236}">
                    <a16:creationId xmlns:a16="http://schemas.microsoft.com/office/drawing/2014/main" id="{D675481E-2BF2-55D8-E013-8E23267532F7}"/>
                  </a:ext>
                </a:extLst>
              </p:cNvPr>
              <p:cNvSpPr>
                <a:spLocks noChangeShapeType="1"/>
              </p:cNvSpPr>
              <p:nvPr/>
            </p:nvSpPr>
            <p:spPr bwMode="auto">
              <a:xfrm flipH="1">
                <a:off x="4173" y="3216"/>
                <a:ext cx="3" cy="6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9958" name="Line 31">
                <a:extLst>
                  <a:ext uri="{FF2B5EF4-FFF2-40B4-BE49-F238E27FC236}">
                    <a16:creationId xmlns:a16="http://schemas.microsoft.com/office/drawing/2014/main" id="{53D8F1EF-9DB5-CB8C-801A-903C2A4B66B3}"/>
                  </a:ext>
                </a:extLst>
              </p:cNvPr>
              <p:cNvSpPr>
                <a:spLocks noChangeShapeType="1"/>
              </p:cNvSpPr>
              <p:nvPr/>
            </p:nvSpPr>
            <p:spPr bwMode="auto">
              <a:xfrm flipV="1">
                <a:off x="3984" y="3168"/>
                <a:ext cx="0" cy="9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sp>
        <p:nvSpPr>
          <p:cNvPr id="39942" name="矩形 26">
            <a:extLst>
              <a:ext uri="{FF2B5EF4-FFF2-40B4-BE49-F238E27FC236}">
                <a16:creationId xmlns:a16="http://schemas.microsoft.com/office/drawing/2014/main" id="{30E1BB92-F1EA-2980-6BFB-4DCC32A55E08}"/>
              </a:ext>
            </a:extLst>
          </p:cNvPr>
          <p:cNvSpPr>
            <a:spLocks noChangeArrowheads="1"/>
          </p:cNvSpPr>
          <p:nvPr/>
        </p:nvSpPr>
        <p:spPr bwMode="auto">
          <a:xfrm>
            <a:off x="6516688" y="2220913"/>
            <a:ext cx="20304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Arial" panose="020B0604020202020204" pitchFamily="34" charset="0"/>
              </a:rPr>
              <a:t>整体数据率要相当</a:t>
            </a:r>
            <a:endParaRPr lang="en-US" altLang="zh-CN" sz="1800">
              <a:latin typeface="Arial" panose="020B0604020202020204" pitchFamily="34" charset="0"/>
            </a:endParaRPr>
          </a:p>
          <a:p>
            <a:pPr eaLnBrk="1" hangingPunct="1">
              <a:spcBef>
                <a:spcPct val="0"/>
              </a:spcBef>
              <a:buFontTx/>
              <a:buNone/>
            </a:pPr>
            <a:r>
              <a:rPr lang="zh-CN" altLang="en-US" sz="1800">
                <a:latin typeface="Arial" panose="020B0604020202020204" pitchFamily="34" charset="0"/>
              </a:rPr>
              <a:t>突发数据量大</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3E42FD63-D43A-B603-2DB1-F56478B2DA83}"/>
              </a:ext>
            </a:extLst>
          </p:cNvPr>
          <p:cNvSpPr>
            <a:spLocks noGrp="1"/>
          </p:cNvSpPr>
          <p:nvPr>
            <p:ph type="title"/>
          </p:nvPr>
        </p:nvSpPr>
        <p:spPr>
          <a:xfrm>
            <a:off x="381000" y="765175"/>
            <a:ext cx="5181600" cy="685800"/>
          </a:xfrm>
        </p:spPr>
        <p:txBody>
          <a:bodyPr/>
          <a:lstStyle/>
          <a:p>
            <a:pPr algn="l" eaLnBrk="1" hangingPunct="1"/>
            <a:r>
              <a:rPr lang="zh-CN" altLang="en-US" sz="3200">
                <a:latin typeface="黑体" panose="02010609060101010101" pitchFamily="49" charset="-122"/>
                <a:ea typeface="黑体" panose="02010609060101010101" pitchFamily="49" charset="-122"/>
              </a:rPr>
              <a:t>六、缓冲池</a:t>
            </a:r>
          </a:p>
        </p:txBody>
      </p:sp>
      <p:sp>
        <p:nvSpPr>
          <p:cNvPr id="41987" name="Text Box 3">
            <a:extLst>
              <a:ext uri="{FF2B5EF4-FFF2-40B4-BE49-F238E27FC236}">
                <a16:creationId xmlns:a16="http://schemas.microsoft.com/office/drawing/2014/main" id="{41C2C975-4443-FC24-AA1D-E9C18119B46C}"/>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20D9BB32-F476-0F4D-8418-F11F52F46846}" type="slidenum">
              <a:rPr lang="zh-CN" altLang="en-US" sz="1800">
                <a:latin typeface="Arial" panose="020B0604020202020204" pitchFamily="34" charset="0"/>
              </a:rPr>
              <a:pPr algn="r" eaLnBrk="1" hangingPunct="1">
                <a:spcBef>
                  <a:spcPct val="50000"/>
                </a:spcBef>
                <a:buFontTx/>
                <a:buNone/>
              </a:pPr>
              <a:t>25</a:t>
            </a:fld>
            <a:endParaRPr lang="en-US" altLang="zh-CN" sz="1800">
              <a:latin typeface="Arial" panose="020B0604020202020204" pitchFamily="34" charset="0"/>
            </a:endParaRPr>
          </a:p>
        </p:txBody>
      </p:sp>
      <p:sp>
        <p:nvSpPr>
          <p:cNvPr id="163845" name="Rectangle 5">
            <a:extLst>
              <a:ext uri="{FF2B5EF4-FFF2-40B4-BE49-F238E27FC236}">
                <a16:creationId xmlns:a16="http://schemas.microsoft.com/office/drawing/2014/main" id="{5CD7E184-102C-C764-E2D6-9B2E0B8902F8}"/>
              </a:ext>
            </a:extLst>
          </p:cNvPr>
          <p:cNvSpPr>
            <a:spLocks noGrp="1"/>
          </p:cNvSpPr>
          <p:nvPr>
            <p:ph type="body" idx="1"/>
          </p:nvPr>
        </p:nvSpPr>
        <p:spPr>
          <a:xfrm>
            <a:off x="457200" y="1450975"/>
            <a:ext cx="8497888" cy="5407025"/>
          </a:xfrm>
        </p:spPr>
        <p:txBody>
          <a:bodyPr/>
          <a:lstStyle/>
          <a:p>
            <a:pPr eaLnBrk="1" hangingPunct="1">
              <a:spcBef>
                <a:spcPct val="70000"/>
              </a:spcBef>
            </a:pPr>
            <a:r>
              <a:rPr lang="zh-CN" altLang="en-US" b="1">
                <a:latin typeface="黑体" panose="02010609060101010101" pitchFamily="49" charset="-122"/>
                <a:ea typeface="黑体" panose="02010609060101010101" pitchFamily="49" charset="-122"/>
              </a:rPr>
              <a:t>由操作系统在内存中，专门开辟一个区间，作为所有用户进程的公用缓冲区</a:t>
            </a:r>
          </a:p>
          <a:p>
            <a:pPr eaLnBrk="1" hangingPunct="1">
              <a:spcBef>
                <a:spcPct val="70000"/>
              </a:spcBef>
            </a:pPr>
            <a:r>
              <a:rPr lang="zh-CN" altLang="en-US" b="1">
                <a:latin typeface="黑体" panose="02010609060101010101" pitchFamily="49" charset="-122"/>
                <a:ea typeface="黑体" panose="02010609060101010101" pitchFamily="49" charset="-122"/>
              </a:rPr>
              <a:t>公用缓冲区分成若干个大小（一般为块的大小）相等的缓冲块</a:t>
            </a:r>
          </a:p>
          <a:p>
            <a:pPr eaLnBrk="1" hangingPunct="1">
              <a:spcBef>
                <a:spcPct val="70000"/>
              </a:spcBef>
            </a:pPr>
            <a:r>
              <a:rPr lang="zh-CN" altLang="en-US" b="1">
                <a:latin typeface="黑体" panose="02010609060101010101" pitchFamily="49" charset="-122"/>
                <a:ea typeface="黑体" panose="02010609060101010101" pitchFamily="49" charset="-122"/>
              </a:rPr>
              <a:t>将缓冲块分成</a:t>
            </a:r>
            <a:endParaRPr lang="en-US" altLang="zh-CN" b="1">
              <a:latin typeface="黑体" panose="02010609060101010101" pitchFamily="49" charset="-122"/>
              <a:ea typeface="黑体" panose="02010609060101010101" pitchFamily="49" charset="-122"/>
            </a:endParaRPr>
          </a:p>
          <a:p>
            <a:pPr marL="611188" lvl="1" eaLnBrk="1" hangingPunct="1">
              <a:lnSpc>
                <a:spcPts val="1200"/>
              </a:lnSpc>
              <a:spcBef>
                <a:spcPct val="70000"/>
              </a:spcBef>
            </a:pPr>
            <a:r>
              <a:rPr lang="zh-CN" altLang="en-US" b="1">
                <a:latin typeface="黑体" panose="02010609060101010101" pitchFamily="49" charset="-122"/>
                <a:ea typeface="黑体" panose="02010609060101010101" pitchFamily="49" charset="-122"/>
              </a:rPr>
              <a:t>空闲块队列</a:t>
            </a:r>
            <a:r>
              <a:rPr lang="en-US" altLang="zh-CN" b="1">
                <a:latin typeface="黑体" panose="02010609060101010101" pitchFamily="49" charset="-122"/>
                <a:ea typeface="黑体" panose="02010609060101010101" pitchFamily="49" charset="-122"/>
              </a:rPr>
              <a:t>emq，</a:t>
            </a:r>
          </a:p>
          <a:p>
            <a:pPr marL="611188" lvl="1" eaLnBrk="1" hangingPunct="1">
              <a:lnSpc>
                <a:spcPts val="1200"/>
              </a:lnSpc>
              <a:spcBef>
                <a:spcPct val="70000"/>
              </a:spcBef>
            </a:pPr>
            <a:r>
              <a:rPr lang="zh-CN" altLang="en-US" b="1">
                <a:latin typeface="黑体" panose="02010609060101010101" pitchFamily="49" charset="-122"/>
                <a:ea typeface="黑体" panose="02010609060101010101" pitchFamily="49" charset="-122"/>
              </a:rPr>
              <a:t>输入块队列</a:t>
            </a:r>
            <a:r>
              <a:rPr lang="en-US" altLang="zh-CN" b="1">
                <a:latin typeface="黑体" panose="02010609060101010101" pitchFamily="49" charset="-122"/>
                <a:ea typeface="黑体" panose="02010609060101010101" pitchFamily="49" charset="-122"/>
              </a:rPr>
              <a:t>inq，</a:t>
            </a:r>
          </a:p>
          <a:p>
            <a:pPr marL="611188" lvl="1" eaLnBrk="1" hangingPunct="1">
              <a:lnSpc>
                <a:spcPts val="1200"/>
              </a:lnSpc>
              <a:spcBef>
                <a:spcPct val="70000"/>
              </a:spcBef>
            </a:pPr>
            <a:r>
              <a:rPr lang="zh-CN" altLang="en-US" b="1">
                <a:latin typeface="黑体" panose="02010609060101010101" pitchFamily="49" charset="-122"/>
                <a:ea typeface="黑体" panose="02010609060101010101" pitchFamily="49" charset="-122"/>
              </a:rPr>
              <a:t>输出块队列</a:t>
            </a:r>
            <a:r>
              <a:rPr lang="en-US" altLang="zh-CN" b="1">
                <a:latin typeface="黑体" panose="02010609060101010101" pitchFamily="49" charset="-122"/>
                <a:ea typeface="黑体" panose="02010609060101010101" pitchFamily="49" charset="-122"/>
              </a:rPr>
              <a:t>outq</a:t>
            </a:r>
            <a:endParaRPr lang="zh-CN" altLang="en-US" b="1">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4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84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384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6384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6384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638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5"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F28C48F7-FC79-6198-95BC-F98680E7A2C6}"/>
              </a:ext>
            </a:extLst>
          </p:cNvPr>
          <p:cNvSpPr>
            <a:spLocks noGrp="1"/>
          </p:cNvSpPr>
          <p:nvPr>
            <p:ph type="title"/>
          </p:nvPr>
        </p:nvSpPr>
        <p:spPr>
          <a:xfrm>
            <a:off x="381000" y="836613"/>
            <a:ext cx="5181600" cy="685800"/>
          </a:xfrm>
        </p:spPr>
        <p:txBody>
          <a:bodyPr/>
          <a:lstStyle/>
          <a:p>
            <a:pPr algn="l" eaLnBrk="1" hangingPunct="1"/>
            <a:r>
              <a:rPr lang="zh-CN" altLang="en-US" sz="3200">
                <a:latin typeface="黑体" panose="02010609060101010101" pitchFamily="49" charset="-122"/>
                <a:ea typeface="黑体" panose="02010609060101010101" pitchFamily="49" charset="-122"/>
              </a:rPr>
              <a:t>六、缓冲池－组成</a:t>
            </a:r>
          </a:p>
        </p:txBody>
      </p:sp>
      <p:sp>
        <p:nvSpPr>
          <p:cNvPr id="44035" name="Text Box 3">
            <a:extLst>
              <a:ext uri="{FF2B5EF4-FFF2-40B4-BE49-F238E27FC236}">
                <a16:creationId xmlns:a16="http://schemas.microsoft.com/office/drawing/2014/main" id="{6DB4613F-B8D7-4EF6-A676-86932D57F326}"/>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7CF35A4A-5DBD-DC49-8B94-3080DCB6534C}" type="slidenum">
              <a:rPr lang="zh-CN" altLang="en-US" sz="1800">
                <a:latin typeface="Arial" panose="020B0604020202020204" pitchFamily="34" charset="0"/>
              </a:rPr>
              <a:pPr algn="r" eaLnBrk="1" hangingPunct="1">
                <a:spcBef>
                  <a:spcPct val="50000"/>
                </a:spcBef>
                <a:buFontTx/>
                <a:buNone/>
              </a:pPr>
              <a:t>26</a:t>
            </a:fld>
            <a:endParaRPr lang="en-US" altLang="zh-CN" sz="1800">
              <a:latin typeface="Arial" panose="020B0604020202020204" pitchFamily="34" charset="0"/>
            </a:endParaRPr>
          </a:p>
        </p:txBody>
      </p:sp>
      <p:sp>
        <p:nvSpPr>
          <p:cNvPr id="203781" name="Rectangle 5">
            <a:extLst>
              <a:ext uri="{FF2B5EF4-FFF2-40B4-BE49-F238E27FC236}">
                <a16:creationId xmlns:a16="http://schemas.microsoft.com/office/drawing/2014/main" id="{7D422567-B57A-835E-A6DF-D1D4039BAED2}"/>
              </a:ext>
            </a:extLst>
          </p:cNvPr>
          <p:cNvSpPr>
            <a:spLocks noGrp="1"/>
          </p:cNvSpPr>
          <p:nvPr>
            <p:ph type="body" idx="1"/>
          </p:nvPr>
        </p:nvSpPr>
        <p:spPr>
          <a:xfrm>
            <a:off x="457200" y="1522413"/>
            <a:ext cx="8497888" cy="3962400"/>
          </a:xfrm>
        </p:spPr>
        <p:txBody>
          <a:bodyPr/>
          <a:lstStyle/>
          <a:p>
            <a:pPr eaLnBrk="1" hangingPunct="1">
              <a:spcBef>
                <a:spcPct val="70000"/>
              </a:spcBef>
              <a:buFont typeface="Wingdings" pitchFamily="2" charset="2"/>
              <a:buNone/>
            </a:pPr>
            <a:r>
              <a:rPr lang="zh-CN" altLang="en-US" i="1">
                <a:latin typeface="黑体" panose="02010609060101010101" pitchFamily="49" charset="-122"/>
                <a:ea typeface="黑体" panose="02010609060101010101" pitchFamily="49" charset="-122"/>
              </a:rPr>
              <a:t>  将缓冲池分为四种工作缓冲区：</a:t>
            </a:r>
          </a:p>
          <a:p>
            <a:pPr eaLnBrk="1" hangingPunct="1">
              <a:spcBef>
                <a:spcPct val="70000"/>
              </a:spcBef>
            </a:pPr>
            <a:r>
              <a:rPr lang="zh-CN" altLang="en-US" b="1">
                <a:latin typeface="黑体" panose="02010609060101010101" pitchFamily="49" charset="-122"/>
                <a:ea typeface="黑体" panose="02010609060101010101" pitchFamily="49" charset="-122"/>
              </a:rPr>
              <a:t>收容输入工作缓冲区</a:t>
            </a:r>
            <a:r>
              <a:rPr lang="en-US" altLang="zh-CN" b="1">
                <a:latin typeface="黑体" panose="02010609060101010101" pitchFamily="49" charset="-122"/>
                <a:ea typeface="黑体" panose="02010609060101010101" pitchFamily="49" charset="-122"/>
              </a:rPr>
              <a:t>hin</a:t>
            </a:r>
          </a:p>
          <a:p>
            <a:pPr eaLnBrk="1" hangingPunct="1">
              <a:spcBef>
                <a:spcPct val="70000"/>
              </a:spcBef>
            </a:pPr>
            <a:r>
              <a:rPr lang="zh-CN" altLang="en-US" b="1">
                <a:latin typeface="黑体" panose="02010609060101010101" pitchFamily="49" charset="-122"/>
                <a:ea typeface="黑体" panose="02010609060101010101" pitchFamily="49" charset="-122"/>
              </a:rPr>
              <a:t>提取输入工作缓冲区</a:t>
            </a:r>
            <a:r>
              <a:rPr lang="en-US" altLang="zh-CN" b="1">
                <a:latin typeface="黑体" panose="02010609060101010101" pitchFamily="49" charset="-122"/>
                <a:ea typeface="黑体" panose="02010609060101010101" pitchFamily="49" charset="-122"/>
              </a:rPr>
              <a:t>sin</a:t>
            </a:r>
          </a:p>
          <a:p>
            <a:pPr eaLnBrk="1" hangingPunct="1">
              <a:spcBef>
                <a:spcPct val="70000"/>
              </a:spcBef>
            </a:pPr>
            <a:r>
              <a:rPr lang="zh-CN" altLang="en-US" b="1">
                <a:latin typeface="黑体" panose="02010609060101010101" pitchFamily="49" charset="-122"/>
                <a:ea typeface="黑体" panose="02010609060101010101" pitchFamily="49" charset="-122"/>
              </a:rPr>
              <a:t>收容输出工作缓冲区</a:t>
            </a:r>
            <a:r>
              <a:rPr lang="en-US" altLang="zh-CN" b="1">
                <a:latin typeface="黑体" panose="02010609060101010101" pitchFamily="49" charset="-122"/>
                <a:ea typeface="黑体" panose="02010609060101010101" pitchFamily="49" charset="-122"/>
              </a:rPr>
              <a:t>hout</a:t>
            </a:r>
          </a:p>
          <a:p>
            <a:pPr eaLnBrk="1" hangingPunct="1">
              <a:spcBef>
                <a:spcPct val="70000"/>
              </a:spcBef>
            </a:pPr>
            <a:r>
              <a:rPr lang="zh-CN" altLang="en-US" b="1">
                <a:latin typeface="黑体" panose="02010609060101010101" pitchFamily="49" charset="-122"/>
                <a:ea typeface="黑体" panose="02010609060101010101" pitchFamily="49" charset="-122"/>
              </a:rPr>
              <a:t>提取输出工作缓冲区</a:t>
            </a:r>
            <a:r>
              <a:rPr lang="en-US" altLang="zh-CN" b="1">
                <a:latin typeface="黑体" panose="02010609060101010101" pitchFamily="49" charset="-122"/>
                <a:ea typeface="黑体" panose="02010609060101010101" pitchFamily="49" charset="-122"/>
              </a:rPr>
              <a:t>sout </a:t>
            </a:r>
            <a:endParaRPr lang="zh-CN" altLang="en-US" b="1">
              <a:latin typeface="黑体" panose="02010609060101010101" pitchFamily="49" charset="-122"/>
              <a:ea typeface="黑体" panose="02010609060101010101" pitchFamily="49" charset="-122"/>
            </a:endParaRPr>
          </a:p>
        </p:txBody>
      </p:sp>
      <p:graphicFrame>
        <p:nvGraphicFramePr>
          <p:cNvPr id="44037" name="Object 7">
            <a:extLst>
              <a:ext uri="{FF2B5EF4-FFF2-40B4-BE49-F238E27FC236}">
                <a16:creationId xmlns:a16="http://schemas.microsoft.com/office/drawing/2014/main" id="{11987ADD-9EDF-5F27-D7DD-0C394C8EF2FD}"/>
              </a:ext>
            </a:extLst>
          </p:cNvPr>
          <p:cNvGraphicFramePr>
            <a:graphicFrameLocks noChangeAspect="1"/>
          </p:cNvGraphicFramePr>
          <p:nvPr/>
        </p:nvGraphicFramePr>
        <p:xfrm>
          <a:off x="5943600" y="3122613"/>
          <a:ext cx="2981325" cy="2162175"/>
        </p:xfrm>
        <a:graphic>
          <a:graphicData uri="http://schemas.openxmlformats.org/presentationml/2006/ole">
            <mc:AlternateContent xmlns:mc="http://schemas.openxmlformats.org/markup-compatibility/2006">
              <mc:Choice xmlns:v="urn:schemas-microsoft-com:vml" Requires="v">
                <p:oleObj name="位图图像" r:id="rId3" imgW="1479550" imgH="1073150" progId="Paint.Picture">
                  <p:embed/>
                </p:oleObj>
              </mc:Choice>
              <mc:Fallback>
                <p:oleObj name="位图图像" r:id="rId3" imgW="1479550" imgH="1073150" progId="Paint.Picture">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3122613"/>
                        <a:ext cx="2981325"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378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378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378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378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378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1"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C558F53D-7A6C-7949-EE42-3D2ACDBC5847}"/>
              </a:ext>
            </a:extLst>
          </p:cNvPr>
          <p:cNvSpPr>
            <a:spLocks noGrp="1"/>
          </p:cNvSpPr>
          <p:nvPr>
            <p:ph type="title"/>
          </p:nvPr>
        </p:nvSpPr>
        <p:spPr>
          <a:xfrm>
            <a:off x="381000" y="549275"/>
            <a:ext cx="5181600" cy="685800"/>
          </a:xfrm>
        </p:spPr>
        <p:txBody>
          <a:bodyPr/>
          <a:lstStyle/>
          <a:p>
            <a:pPr algn="l" eaLnBrk="1" hangingPunct="1"/>
            <a:r>
              <a:rPr lang="zh-CN" altLang="en-US" sz="3200">
                <a:latin typeface="黑体" panose="02010609060101010101" pitchFamily="49" charset="-122"/>
                <a:ea typeface="黑体" panose="02010609060101010101" pitchFamily="49" charset="-122"/>
              </a:rPr>
              <a:t>六、缓冲池－工作方式</a:t>
            </a:r>
            <a:endParaRPr lang="en-US" altLang="zh-CN" sz="3200">
              <a:latin typeface="黑体" panose="02010609060101010101" pitchFamily="49" charset="-122"/>
              <a:ea typeface="黑体" panose="02010609060101010101" pitchFamily="49" charset="-122"/>
            </a:endParaRPr>
          </a:p>
        </p:txBody>
      </p:sp>
      <p:sp>
        <p:nvSpPr>
          <p:cNvPr id="46083" name="Text Box 3">
            <a:extLst>
              <a:ext uri="{FF2B5EF4-FFF2-40B4-BE49-F238E27FC236}">
                <a16:creationId xmlns:a16="http://schemas.microsoft.com/office/drawing/2014/main" id="{4AC5DBBB-B834-82A2-77C2-62BD48759C1B}"/>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C4A4D027-426F-F449-BC25-23BB59183673}" type="slidenum">
              <a:rPr lang="zh-CN" altLang="en-US" sz="1800">
                <a:latin typeface="Arial" panose="020B0604020202020204" pitchFamily="34" charset="0"/>
              </a:rPr>
              <a:pPr algn="r" eaLnBrk="1" hangingPunct="1">
                <a:spcBef>
                  <a:spcPct val="50000"/>
                </a:spcBef>
                <a:buFontTx/>
                <a:buNone/>
              </a:pPr>
              <a:t>27</a:t>
            </a:fld>
            <a:endParaRPr lang="en-US" altLang="zh-CN" sz="1800">
              <a:latin typeface="Arial" panose="020B0604020202020204" pitchFamily="34" charset="0"/>
            </a:endParaRPr>
          </a:p>
        </p:txBody>
      </p:sp>
      <p:sp>
        <p:nvSpPr>
          <p:cNvPr id="251909" name="Rectangle 5">
            <a:extLst>
              <a:ext uri="{FF2B5EF4-FFF2-40B4-BE49-F238E27FC236}">
                <a16:creationId xmlns:a16="http://schemas.microsoft.com/office/drawing/2014/main" id="{2B5BB8E6-4F06-B695-372C-24ADD97661D6}"/>
              </a:ext>
            </a:extLst>
          </p:cNvPr>
          <p:cNvSpPr>
            <a:spLocks noGrp="1"/>
          </p:cNvSpPr>
          <p:nvPr>
            <p:ph type="body" idx="1"/>
          </p:nvPr>
        </p:nvSpPr>
        <p:spPr>
          <a:xfrm>
            <a:off x="457200" y="1235075"/>
            <a:ext cx="8497888" cy="4343400"/>
          </a:xfrm>
        </p:spPr>
        <p:txBody>
          <a:bodyPr/>
          <a:lstStyle/>
          <a:p>
            <a:pPr eaLnBrk="1" hangingPunct="1">
              <a:buFont typeface="Wingdings" pitchFamily="2" charset="2"/>
              <a:buNone/>
            </a:pPr>
            <a:r>
              <a:rPr lang="zh-CN" altLang="en-US" b="1">
                <a:latin typeface="黑体" panose="02010609060101010101" pitchFamily="49" charset="-122"/>
                <a:ea typeface="黑体" panose="02010609060101010101" pitchFamily="49" charset="-122"/>
              </a:rPr>
              <a:t>1</a:t>
            </a:r>
            <a:r>
              <a:rPr lang="zh-CN" altLang="zh-CN" b="1">
                <a:latin typeface="黑体" panose="02010609060101010101" pitchFamily="49" charset="-122"/>
                <a:ea typeface="黑体" panose="02010609060101010101" pitchFamily="49" charset="-122"/>
              </a:rPr>
              <a:t>、收容输入工作方式</a:t>
            </a:r>
            <a:endParaRPr lang="zh-CN" altLang="en-US" b="1">
              <a:latin typeface="黑体" panose="02010609060101010101" pitchFamily="49" charset="-122"/>
              <a:ea typeface="黑体" panose="02010609060101010101" pitchFamily="49" charset="-122"/>
            </a:endParaRPr>
          </a:p>
          <a:p>
            <a:pPr eaLnBrk="1" hangingPunct="1"/>
            <a:r>
              <a:rPr lang="zh-CN" altLang="en-US" b="1">
                <a:latin typeface="黑体" panose="02010609060101010101" pitchFamily="49" charset="-122"/>
                <a:ea typeface="黑体" panose="02010609060101010101" pitchFamily="49" charset="-122"/>
              </a:rPr>
              <a:t>当输入进程需要输入数据时，调用</a:t>
            </a:r>
            <a:r>
              <a:rPr lang="en-US" altLang="zh-CN" b="1">
                <a:latin typeface="黑体" panose="02010609060101010101" pitchFamily="49" charset="-122"/>
                <a:ea typeface="黑体" panose="02010609060101010101" pitchFamily="49" charset="-122"/>
              </a:rPr>
              <a:t>Getbuf(emq)</a:t>
            </a:r>
            <a:r>
              <a:rPr lang="zh-CN" altLang="en-US" b="1">
                <a:latin typeface="黑体" panose="02010609060101010101" pitchFamily="49" charset="-122"/>
                <a:ea typeface="黑体" panose="02010609060101010101" pitchFamily="49" charset="-122"/>
              </a:rPr>
              <a:t>，从</a:t>
            </a:r>
            <a:r>
              <a:rPr lang="en-US" altLang="zh-CN" b="1">
                <a:latin typeface="黑体" panose="02010609060101010101" pitchFamily="49" charset="-122"/>
                <a:ea typeface="黑体" panose="02010609060101010101" pitchFamily="49" charset="-122"/>
              </a:rPr>
              <a:t>emq</a:t>
            </a:r>
            <a:r>
              <a:rPr lang="zh-CN" altLang="en-US" b="1">
                <a:latin typeface="黑体" panose="02010609060101010101" pitchFamily="49" charset="-122"/>
                <a:ea typeface="黑体" panose="02010609060101010101" pitchFamily="49" charset="-122"/>
              </a:rPr>
              <a:t>队列的队首摘下一空缓冲区，作为</a:t>
            </a:r>
            <a:r>
              <a:rPr lang="en-US" altLang="zh-CN" b="1">
                <a:latin typeface="黑体" panose="02010609060101010101" pitchFamily="49" charset="-122"/>
                <a:ea typeface="黑体" panose="02010609060101010101" pitchFamily="49" charset="-122"/>
              </a:rPr>
              <a:t>hin</a:t>
            </a:r>
            <a:r>
              <a:rPr lang="zh-CN" altLang="en-US" b="1">
                <a:latin typeface="黑体" panose="02010609060101010101" pitchFamily="49" charset="-122"/>
                <a:ea typeface="黑体" panose="02010609060101010101" pitchFamily="49" charset="-122"/>
              </a:rPr>
              <a:t>；</a:t>
            </a:r>
          </a:p>
          <a:p>
            <a:pPr eaLnBrk="1" hangingPunct="1"/>
            <a:r>
              <a:rPr lang="zh-CN" altLang="en-US" b="1">
                <a:latin typeface="黑体" panose="02010609060101010101" pitchFamily="49" charset="-122"/>
                <a:ea typeface="黑体" panose="02010609060101010101" pitchFamily="49" charset="-122"/>
              </a:rPr>
              <a:t>在</a:t>
            </a:r>
            <a:r>
              <a:rPr lang="en-US" altLang="zh-CN" b="1">
                <a:latin typeface="黑体" panose="02010609060101010101" pitchFamily="49" charset="-122"/>
                <a:ea typeface="黑体" panose="02010609060101010101" pitchFamily="49" charset="-122"/>
              </a:rPr>
              <a:t>hin</a:t>
            </a:r>
            <a:r>
              <a:rPr lang="zh-CN" altLang="en-US" b="1">
                <a:latin typeface="黑体" panose="02010609060101010101" pitchFamily="49" charset="-122"/>
                <a:ea typeface="黑体" panose="02010609060101010101" pitchFamily="49" charset="-122"/>
              </a:rPr>
              <a:t>中装满数据后，调用</a:t>
            </a:r>
            <a:r>
              <a:rPr lang="en-US" altLang="zh-CN" b="1">
                <a:latin typeface="黑体" panose="02010609060101010101" pitchFamily="49" charset="-122"/>
                <a:ea typeface="黑体" panose="02010609060101010101" pitchFamily="49" charset="-122"/>
              </a:rPr>
              <a:t>Putbuf(inq, hin)</a:t>
            </a:r>
            <a:r>
              <a:rPr lang="zh-CN" altLang="en-US" b="1">
                <a:latin typeface="黑体" panose="02010609060101010101" pitchFamily="49" charset="-122"/>
                <a:ea typeface="黑体" panose="02010609060101010101" pitchFamily="49" charset="-122"/>
              </a:rPr>
              <a:t>，将缓冲区</a:t>
            </a:r>
          </a:p>
          <a:p>
            <a:pPr eaLnBrk="1" hangingPunct="1">
              <a:spcBef>
                <a:spcPct val="0"/>
              </a:spcBef>
              <a:buFont typeface="Wingdings" pitchFamily="2" charset="2"/>
              <a:buNone/>
            </a:pPr>
            <a:r>
              <a:rPr lang="zh-CN" altLang="en-US" b="1">
                <a:latin typeface="黑体" panose="02010609060101010101" pitchFamily="49" charset="-122"/>
                <a:ea typeface="黑体" panose="02010609060101010101" pitchFamily="49" charset="-122"/>
              </a:rPr>
              <a:t>	挂在输入队列</a:t>
            </a:r>
          </a:p>
          <a:p>
            <a:pPr eaLnBrk="1" hangingPunct="1">
              <a:spcBef>
                <a:spcPct val="0"/>
              </a:spcBef>
              <a:buFont typeface="Wingdings" pitchFamily="2" charset="2"/>
              <a:buNone/>
            </a:pPr>
            <a:r>
              <a:rPr lang="en-US" altLang="zh-CN" b="1">
                <a:latin typeface="黑体" panose="02010609060101010101" pitchFamily="49" charset="-122"/>
                <a:ea typeface="黑体" panose="02010609060101010101" pitchFamily="49" charset="-122"/>
              </a:rPr>
              <a:t>	inq</a:t>
            </a:r>
            <a:r>
              <a:rPr lang="zh-CN" altLang="en-US" b="1">
                <a:latin typeface="黑体" panose="02010609060101010101" pitchFamily="49" charset="-122"/>
                <a:ea typeface="黑体" panose="02010609060101010101" pitchFamily="49" charset="-122"/>
              </a:rPr>
              <a:t>的队尾</a:t>
            </a:r>
          </a:p>
        </p:txBody>
      </p:sp>
      <p:pic>
        <p:nvPicPr>
          <p:cNvPr id="46085" name="Picture 8">
            <a:extLst>
              <a:ext uri="{FF2B5EF4-FFF2-40B4-BE49-F238E27FC236}">
                <a16:creationId xmlns:a16="http://schemas.microsoft.com/office/drawing/2014/main" id="{F4EF1869-F21C-5F55-829F-421780AD6A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275" y="3917950"/>
            <a:ext cx="529272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190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190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190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190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5190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9"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ACC625B1-64C8-78F1-0C8C-A032DC74398F}"/>
              </a:ext>
            </a:extLst>
          </p:cNvPr>
          <p:cNvSpPr>
            <a:spLocks noGrp="1"/>
          </p:cNvSpPr>
          <p:nvPr>
            <p:ph type="title"/>
          </p:nvPr>
        </p:nvSpPr>
        <p:spPr>
          <a:xfrm>
            <a:off x="381000" y="692150"/>
            <a:ext cx="5181600" cy="685800"/>
          </a:xfrm>
        </p:spPr>
        <p:txBody>
          <a:bodyPr/>
          <a:lstStyle/>
          <a:p>
            <a:pPr algn="l" eaLnBrk="1" hangingPunct="1"/>
            <a:r>
              <a:rPr lang="zh-CN" altLang="en-US" sz="3200">
                <a:latin typeface="黑体" panose="02010609060101010101" pitchFamily="49" charset="-122"/>
                <a:ea typeface="黑体" panose="02010609060101010101" pitchFamily="49" charset="-122"/>
              </a:rPr>
              <a:t>六、缓冲池－工作方式</a:t>
            </a:r>
            <a:endParaRPr lang="en-US" altLang="zh-CN" sz="3200">
              <a:latin typeface="黑体" panose="02010609060101010101" pitchFamily="49" charset="-122"/>
              <a:ea typeface="黑体" panose="02010609060101010101" pitchFamily="49" charset="-122"/>
            </a:endParaRPr>
          </a:p>
        </p:txBody>
      </p:sp>
      <p:sp>
        <p:nvSpPr>
          <p:cNvPr id="47107" name="Text Box 3">
            <a:extLst>
              <a:ext uri="{FF2B5EF4-FFF2-40B4-BE49-F238E27FC236}">
                <a16:creationId xmlns:a16="http://schemas.microsoft.com/office/drawing/2014/main" id="{2B3890C2-D6D6-4801-96F5-91558418D081}"/>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361CD023-DFCD-D840-AE60-AAB425BF939D}" type="slidenum">
              <a:rPr lang="zh-CN" altLang="en-US" sz="1800">
                <a:latin typeface="Arial" panose="020B0604020202020204" pitchFamily="34" charset="0"/>
              </a:rPr>
              <a:pPr algn="r" eaLnBrk="1" hangingPunct="1">
                <a:spcBef>
                  <a:spcPct val="50000"/>
                </a:spcBef>
                <a:buFontTx/>
                <a:buNone/>
              </a:pPr>
              <a:t>28</a:t>
            </a:fld>
            <a:endParaRPr lang="en-US" altLang="zh-CN" sz="1800">
              <a:latin typeface="Arial" panose="020B0604020202020204" pitchFamily="34" charset="0"/>
            </a:endParaRPr>
          </a:p>
        </p:txBody>
      </p:sp>
      <p:sp>
        <p:nvSpPr>
          <p:cNvPr id="252933" name="Rectangle 5">
            <a:extLst>
              <a:ext uri="{FF2B5EF4-FFF2-40B4-BE49-F238E27FC236}">
                <a16:creationId xmlns:a16="http://schemas.microsoft.com/office/drawing/2014/main" id="{00F134F4-319B-60AC-4D8D-649B40625F00}"/>
              </a:ext>
            </a:extLst>
          </p:cNvPr>
          <p:cNvSpPr>
            <a:spLocks noGrp="1"/>
          </p:cNvSpPr>
          <p:nvPr>
            <p:ph type="body" idx="1"/>
          </p:nvPr>
        </p:nvSpPr>
        <p:spPr>
          <a:xfrm>
            <a:off x="457200" y="1377950"/>
            <a:ext cx="8497888" cy="4343400"/>
          </a:xfrm>
        </p:spPr>
        <p:txBody>
          <a:bodyPr/>
          <a:lstStyle/>
          <a:p>
            <a:pPr eaLnBrk="1" hangingPunct="1">
              <a:buFont typeface="Wingdings" pitchFamily="2" charset="2"/>
              <a:buNone/>
            </a:pPr>
            <a:r>
              <a:rPr lang="en-US" altLang="zh-CN" b="1">
                <a:latin typeface="黑体" panose="02010609060101010101" pitchFamily="49" charset="-122"/>
                <a:ea typeface="黑体" panose="02010609060101010101" pitchFamily="49" charset="-122"/>
              </a:rPr>
              <a:t>2</a:t>
            </a:r>
            <a:r>
              <a:rPr lang="zh-CN" altLang="en-US" b="1">
                <a:latin typeface="黑体" panose="02010609060101010101" pitchFamily="49" charset="-122"/>
                <a:ea typeface="黑体" panose="02010609060101010101" pitchFamily="49" charset="-122"/>
              </a:rPr>
              <a:t>、提取输入工作方式</a:t>
            </a:r>
          </a:p>
          <a:p>
            <a:pPr eaLnBrk="1" hangingPunct="1"/>
            <a:r>
              <a:rPr lang="zh-CN" altLang="en-US" b="1">
                <a:latin typeface="黑体" panose="02010609060101010101" pitchFamily="49" charset="-122"/>
                <a:ea typeface="黑体" panose="02010609060101010101" pitchFamily="49" charset="-122"/>
              </a:rPr>
              <a:t>当处理进程需要输入数据时，调用</a:t>
            </a:r>
            <a:r>
              <a:rPr lang="en-US" altLang="zh-CN" b="1">
                <a:latin typeface="黑体" panose="02010609060101010101" pitchFamily="49" charset="-122"/>
                <a:ea typeface="黑体" panose="02010609060101010101" pitchFamily="49" charset="-122"/>
              </a:rPr>
              <a:t>Getbuf(inq)</a:t>
            </a:r>
            <a:r>
              <a:rPr lang="zh-CN" altLang="en-US" b="1">
                <a:latin typeface="黑体" panose="02010609060101010101" pitchFamily="49" charset="-122"/>
                <a:ea typeface="黑体" panose="02010609060101010101" pitchFamily="49" charset="-122"/>
              </a:rPr>
              <a:t>，从</a:t>
            </a:r>
            <a:r>
              <a:rPr lang="en-US" altLang="zh-CN" b="1">
                <a:latin typeface="黑体" panose="02010609060101010101" pitchFamily="49" charset="-122"/>
                <a:ea typeface="黑体" panose="02010609060101010101" pitchFamily="49" charset="-122"/>
              </a:rPr>
              <a:t>inq</a:t>
            </a:r>
            <a:r>
              <a:rPr lang="zh-CN" altLang="en-US" b="1">
                <a:latin typeface="黑体" panose="02010609060101010101" pitchFamily="49" charset="-122"/>
                <a:ea typeface="黑体" panose="02010609060101010101" pitchFamily="49" charset="-122"/>
              </a:rPr>
              <a:t>队列的队首摘下一缓冲区，作为</a:t>
            </a:r>
            <a:r>
              <a:rPr lang="en-US" altLang="zh-CN" b="1">
                <a:latin typeface="黑体" panose="02010609060101010101" pitchFamily="49" charset="-122"/>
                <a:ea typeface="黑体" panose="02010609060101010101" pitchFamily="49" charset="-122"/>
              </a:rPr>
              <a:t>sin</a:t>
            </a:r>
            <a:r>
              <a:rPr lang="zh-CN" altLang="en-US" b="1">
                <a:latin typeface="黑体" panose="02010609060101010101" pitchFamily="49" charset="-122"/>
                <a:ea typeface="黑体" panose="02010609060101010101" pitchFamily="49" charset="-122"/>
              </a:rPr>
              <a:t>，处理进程从中提取数据；</a:t>
            </a:r>
          </a:p>
          <a:p>
            <a:pPr eaLnBrk="1" hangingPunct="1"/>
            <a:r>
              <a:rPr lang="zh-CN" altLang="en-US" b="1">
                <a:latin typeface="黑体" panose="02010609060101010101" pitchFamily="49" charset="-122"/>
                <a:ea typeface="黑体" panose="02010609060101010101" pitchFamily="49" charset="-122"/>
              </a:rPr>
              <a:t>数据提取完成后，调用</a:t>
            </a:r>
            <a:r>
              <a:rPr lang="en-US" altLang="zh-CN" b="1">
                <a:latin typeface="黑体" panose="02010609060101010101" pitchFamily="49" charset="-122"/>
                <a:ea typeface="黑体" panose="02010609060101010101" pitchFamily="49" charset="-122"/>
              </a:rPr>
              <a:t>Putbuf(emq, sin)</a:t>
            </a:r>
            <a:r>
              <a:rPr lang="zh-CN" altLang="en-US" b="1">
                <a:latin typeface="黑体" panose="02010609060101010101" pitchFamily="49" charset="-122"/>
                <a:ea typeface="黑体" panose="02010609060101010101" pitchFamily="49" charset="-122"/>
              </a:rPr>
              <a:t>，将缓冲区挂在空</a:t>
            </a:r>
          </a:p>
          <a:p>
            <a:pPr eaLnBrk="1" hangingPunct="1">
              <a:spcBef>
                <a:spcPct val="0"/>
              </a:spcBef>
              <a:buFont typeface="Wingdings" pitchFamily="2" charset="2"/>
              <a:buNone/>
            </a:pPr>
            <a:r>
              <a:rPr lang="zh-CN" altLang="en-US" b="1">
                <a:latin typeface="黑体" panose="02010609060101010101" pitchFamily="49" charset="-122"/>
                <a:ea typeface="黑体" panose="02010609060101010101" pitchFamily="49" charset="-122"/>
              </a:rPr>
              <a:t>	闲队列</a:t>
            </a:r>
            <a:r>
              <a:rPr lang="en-US" altLang="zh-CN" b="1">
                <a:latin typeface="黑体" panose="02010609060101010101" pitchFamily="49" charset="-122"/>
                <a:ea typeface="黑体" panose="02010609060101010101" pitchFamily="49" charset="-122"/>
              </a:rPr>
              <a:t>emq</a:t>
            </a:r>
            <a:r>
              <a:rPr lang="zh-CN" altLang="en-US" b="1">
                <a:latin typeface="黑体" panose="02010609060101010101" pitchFamily="49" charset="-122"/>
                <a:ea typeface="黑体" panose="02010609060101010101" pitchFamily="49" charset="-122"/>
              </a:rPr>
              <a:t>的队尾</a:t>
            </a:r>
          </a:p>
        </p:txBody>
      </p:sp>
      <p:pic>
        <p:nvPicPr>
          <p:cNvPr id="47109" name="Picture 7">
            <a:extLst>
              <a:ext uri="{FF2B5EF4-FFF2-40B4-BE49-F238E27FC236}">
                <a16:creationId xmlns:a16="http://schemas.microsoft.com/office/drawing/2014/main" id="{7B594737-D694-B16E-AC38-83A3773E14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275" y="4060825"/>
            <a:ext cx="529272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293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293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293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293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3"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1E268555-5168-05FC-E9CE-31FDF6448A8D}"/>
              </a:ext>
            </a:extLst>
          </p:cNvPr>
          <p:cNvSpPr>
            <a:spLocks noGrp="1"/>
          </p:cNvSpPr>
          <p:nvPr>
            <p:ph type="title"/>
          </p:nvPr>
        </p:nvSpPr>
        <p:spPr>
          <a:xfrm>
            <a:off x="381000" y="765175"/>
            <a:ext cx="5181600" cy="685800"/>
          </a:xfrm>
        </p:spPr>
        <p:txBody>
          <a:bodyPr/>
          <a:lstStyle/>
          <a:p>
            <a:pPr algn="l" eaLnBrk="1" hangingPunct="1"/>
            <a:r>
              <a:rPr lang="zh-CN" altLang="en-US" sz="3200">
                <a:latin typeface="黑体" panose="02010609060101010101" pitchFamily="49" charset="-122"/>
                <a:ea typeface="黑体" panose="02010609060101010101" pitchFamily="49" charset="-122"/>
              </a:rPr>
              <a:t>六、缓冲池－工作方式</a:t>
            </a:r>
            <a:endParaRPr lang="en-US" altLang="zh-CN" sz="3200">
              <a:latin typeface="黑体" panose="02010609060101010101" pitchFamily="49" charset="-122"/>
              <a:ea typeface="黑体" panose="02010609060101010101" pitchFamily="49" charset="-122"/>
            </a:endParaRPr>
          </a:p>
        </p:txBody>
      </p:sp>
      <p:sp>
        <p:nvSpPr>
          <p:cNvPr id="48131" name="Text Box 3">
            <a:extLst>
              <a:ext uri="{FF2B5EF4-FFF2-40B4-BE49-F238E27FC236}">
                <a16:creationId xmlns:a16="http://schemas.microsoft.com/office/drawing/2014/main" id="{D2F8F29A-B1B8-D534-7ECA-04ABC1330E21}"/>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07263FE7-A076-EB45-8F54-1F003E5AC0ED}" type="slidenum">
              <a:rPr lang="zh-CN" altLang="en-US" sz="1800">
                <a:latin typeface="Arial" panose="020B0604020202020204" pitchFamily="34" charset="0"/>
              </a:rPr>
              <a:pPr algn="r" eaLnBrk="1" hangingPunct="1">
                <a:spcBef>
                  <a:spcPct val="50000"/>
                </a:spcBef>
                <a:buFontTx/>
                <a:buNone/>
              </a:pPr>
              <a:t>29</a:t>
            </a:fld>
            <a:endParaRPr lang="en-US" altLang="zh-CN" sz="1800">
              <a:latin typeface="Arial" panose="020B0604020202020204" pitchFamily="34" charset="0"/>
            </a:endParaRPr>
          </a:p>
        </p:txBody>
      </p:sp>
      <p:sp>
        <p:nvSpPr>
          <p:cNvPr id="253957" name="Rectangle 5">
            <a:extLst>
              <a:ext uri="{FF2B5EF4-FFF2-40B4-BE49-F238E27FC236}">
                <a16:creationId xmlns:a16="http://schemas.microsoft.com/office/drawing/2014/main" id="{657CAD85-8146-31F5-F04B-F3D3D2F7E479}"/>
              </a:ext>
            </a:extLst>
          </p:cNvPr>
          <p:cNvSpPr>
            <a:spLocks noGrp="1"/>
          </p:cNvSpPr>
          <p:nvPr>
            <p:ph type="body" idx="1"/>
          </p:nvPr>
        </p:nvSpPr>
        <p:spPr>
          <a:xfrm>
            <a:off x="457200" y="1450975"/>
            <a:ext cx="8497888" cy="4343400"/>
          </a:xfrm>
        </p:spPr>
        <p:txBody>
          <a:bodyPr/>
          <a:lstStyle/>
          <a:p>
            <a:pPr eaLnBrk="1" hangingPunct="1">
              <a:buFont typeface="Wingdings" pitchFamily="2" charset="2"/>
              <a:buNone/>
            </a:pPr>
            <a:r>
              <a:rPr lang="en-US" altLang="zh-CN" b="1">
                <a:latin typeface="黑体" panose="02010609060101010101" pitchFamily="49" charset="-122"/>
                <a:ea typeface="黑体" panose="02010609060101010101" pitchFamily="49" charset="-122"/>
              </a:rPr>
              <a:t>3</a:t>
            </a:r>
            <a:r>
              <a:rPr lang="zh-CN" altLang="en-US" b="1">
                <a:latin typeface="黑体" panose="02010609060101010101" pitchFamily="49" charset="-122"/>
                <a:ea typeface="黑体" panose="02010609060101010101" pitchFamily="49" charset="-122"/>
              </a:rPr>
              <a:t>、收容输出工作方式</a:t>
            </a:r>
          </a:p>
          <a:p>
            <a:pPr eaLnBrk="1" hangingPunct="1"/>
            <a:r>
              <a:rPr lang="zh-CN" altLang="en-US" b="1">
                <a:latin typeface="黑体" panose="02010609060101010101" pitchFamily="49" charset="-122"/>
                <a:ea typeface="黑体" panose="02010609060101010101" pitchFamily="49" charset="-122"/>
              </a:rPr>
              <a:t>当处理进程需要输出数据时，调用</a:t>
            </a:r>
            <a:r>
              <a:rPr lang="en-US" altLang="zh-CN" b="1">
                <a:latin typeface="黑体" panose="02010609060101010101" pitchFamily="49" charset="-122"/>
                <a:ea typeface="黑体" panose="02010609060101010101" pitchFamily="49" charset="-122"/>
              </a:rPr>
              <a:t>Getbuf(emq)</a:t>
            </a:r>
            <a:r>
              <a:rPr lang="zh-CN" altLang="en-US" b="1">
                <a:latin typeface="黑体" panose="02010609060101010101" pitchFamily="49" charset="-122"/>
                <a:ea typeface="黑体" panose="02010609060101010101" pitchFamily="49" charset="-122"/>
              </a:rPr>
              <a:t>，从</a:t>
            </a:r>
            <a:r>
              <a:rPr lang="en-US" altLang="zh-CN" b="1">
                <a:latin typeface="黑体" panose="02010609060101010101" pitchFamily="49" charset="-122"/>
                <a:ea typeface="黑体" panose="02010609060101010101" pitchFamily="49" charset="-122"/>
              </a:rPr>
              <a:t>emq</a:t>
            </a:r>
            <a:r>
              <a:rPr lang="zh-CN" altLang="en-US" b="1">
                <a:latin typeface="黑体" panose="02010609060101010101" pitchFamily="49" charset="-122"/>
                <a:ea typeface="黑体" panose="02010609060101010101" pitchFamily="49" charset="-122"/>
              </a:rPr>
              <a:t>队列的队首摘下一空缓冲区，作为</a:t>
            </a:r>
            <a:r>
              <a:rPr lang="en-US" altLang="zh-CN" b="1">
                <a:latin typeface="黑体" panose="02010609060101010101" pitchFamily="49" charset="-122"/>
                <a:ea typeface="黑体" panose="02010609060101010101" pitchFamily="49" charset="-122"/>
              </a:rPr>
              <a:t>hout</a:t>
            </a:r>
          </a:p>
          <a:p>
            <a:pPr eaLnBrk="1" hangingPunct="1"/>
            <a:r>
              <a:rPr lang="zh-CN" altLang="en-US" b="1">
                <a:latin typeface="黑体" panose="02010609060101010101" pitchFamily="49" charset="-122"/>
                <a:ea typeface="黑体" panose="02010609060101010101" pitchFamily="49" charset="-122"/>
              </a:rPr>
              <a:t>在</a:t>
            </a:r>
            <a:r>
              <a:rPr lang="en-US" altLang="zh-CN" b="1">
                <a:latin typeface="黑体" panose="02010609060101010101" pitchFamily="49" charset="-122"/>
                <a:ea typeface="黑体" panose="02010609060101010101" pitchFamily="49" charset="-122"/>
              </a:rPr>
              <a:t>hout</a:t>
            </a:r>
            <a:r>
              <a:rPr lang="zh-CN" altLang="en-US" b="1">
                <a:latin typeface="黑体" panose="02010609060101010101" pitchFamily="49" charset="-122"/>
                <a:ea typeface="黑体" panose="02010609060101010101" pitchFamily="49" charset="-122"/>
              </a:rPr>
              <a:t>中装满数据后，调用</a:t>
            </a:r>
            <a:r>
              <a:rPr lang="en-US" altLang="zh-CN" b="1">
                <a:latin typeface="黑体" panose="02010609060101010101" pitchFamily="49" charset="-122"/>
                <a:ea typeface="黑体" panose="02010609060101010101" pitchFamily="49" charset="-122"/>
              </a:rPr>
              <a:t>Putbuf(outq, hout),</a:t>
            </a:r>
            <a:r>
              <a:rPr lang="zh-CN" altLang="en-US" b="1">
                <a:latin typeface="黑体" panose="02010609060101010101" pitchFamily="49" charset="-122"/>
                <a:ea typeface="黑体" panose="02010609060101010101" pitchFamily="49" charset="-122"/>
              </a:rPr>
              <a:t>将缓冲区</a:t>
            </a:r>
          </a:p>
          <a:p>
            <a:pPr eaLnBrk="1" hangingPunct="1">
              <a:spcBef>
                <a:spcPct val="0"/>
              </a:spcBef>
              <a:buFont typeface="Wingdings" pitchFamily="2" charset="2"/>
              <a:buNone/>
            </a:pPr>
            <a:r>
              <a:rPr lang="zh-CN" altLang="en-US" b="1">
                <a:latin typeface="黑体" panose="02010609060101010101" pitchFamily="49" charset="-122"/>
                <a:ea typeface="黑体" panose="02010609060101010101" pitchFamily="49" charset="-122"/>
              </a:rPr>
              <a:t>	挂在输出队列</a:t>
            </a:r>
          </a:p>
          <a:p>
            <a:pPr eaLnBrk="1" hangingPunct="1">
              <a:spcBef>
                <a:spcPct val="0"/>
              </a:spcBef>
              <a:buFont typeface="Wingdings" pitchFamily="2" charset="2"/>
              <a:buNone/>
            </a:pPr>
            <a:r>
              <a:rPr lang="en-US" altLang="zh-CN" b="1">
                <a:latin typeface="黑体" panose="02010609060101010101" pitchFamily="49" charset="-122"/>
                <a:ea typeface="黑体" panose="02010609060101010101" pitchFamily="49" charset="-122"/>
              </a:rPr>
              <a:t>	outq</a:t>
            </a:r>
            <a:r>
              <a:rPr lang="zh-CN" altLang="en-US" b="1">
                <a:latin typeface="黑体" panose="02010609060101010101" pitchFamily="49" charset="-122"/>
                <a:ea typeface="黑体" panose="02010609060101010101" pitchFamily="49" charset="-122"/>
              </a:rPr>
              <a:t>的队尾</a:t>
            </a:r>
          </a:p>
        </p:txBody>
      </p:sp>
      <p:pic>
        <p:nvPicPr>
          <p:cNvPr id="48133" name="Picture 7">
            <a:extLst>
              <a:ext uri="{FF2B5EF4-FFF2-40B4-BE49-F238E27FC236}">
                <a16:creationId xmlns:a16="http://schemas.microsoft.com/office/drawing/2014/main" id="{59EE12B9-0224-FA52-6DEA-3A3D639877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275" y="4133850"/>
            <a:ext cx="529272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395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395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395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395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5395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7"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1026">
            <a:extLst>
              <a:ext uri="{FF2B5EF4-FFF2-40B4-BE49-F238E27FC236}">
                <a16:creationId xmlns:a16="http://schemas.microsoft.com/office/drawing/2014/main" id="{7CA5B30A-382D-BB7C-1FC2-3376267AD2AB}"/>
              </a:ext>
            </a:extLst>
          </p:cNvPr>
          <p:cNvSpPr>
            <a:spLocks noGrp="1"/>
          </p:cNvSpPr>
          <p:nvPr>
            <p:ph type="title"/>
          </p:nvPr>
        </p:nvSpPr>
        <p:spPr>
          <a:xfrm>
            <a:off x="381000" y="836613"/>
            <a:ext cx="5181600" cy="685800"/>
          </a:xfrm>
        </p:spPr>
        <p:txBody>
          <a:bodyPr/>
          <a:lstStyle/>
          <a:p>
            <a:pPr algn="l" eaLnBrk="1" hangingPunct="1"/>
            <a:r>
              <a:rPr lang="zh-CN" altLang="en-US" sz="3200">
                <a:latin typeface="黑体" panose="02010609060101010101" pitchFamily="49" charset="-122"/>
                <a:ea typeface="黑体" panose="02010609060101010101" pitchFamily="49" charset="-122"/>
              </a:rPr>
              <a:t>二、设备管理的目标</a:t>
            </a:r>
          </a:p>
        </p:txBody>
      </p:sp>
      <p:sp>
        <p:nvSpPr>
          <p:cNvPr id="9219" name="Text Box 1027">
            <a:extLst>
              <a:ext uri="{FF2B5EF4-FFF2-40B4-BE49-F238E27FC236}">
                <a16:creationId xmlns:a16="http://schemas.microsoft.com/office/drawing/2014/main" id="{0309DA3B-D7B0-07D4-E936-1C23D1CC9B59}"/>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27FE8A48-2BA0-E342-8E11-097F90640727}" type="slidenum">
              <a:rPr lang="zh-CN" altLang="en-US" sz="1800">
                <a:latin typeface="Arial" panose="020B0604020202020204" pitchFamily="34" charset="0"/>
              </a:rPr>
              <a:pPr algn="r" eaLnBrk="1" hangingPunct="1">
                <a:spcBef>
                  <a:spcPct val="50000"/>
                </a:spcBef>
                <a:buFontTx/>
                <a:buNone/>
              </a:pPr>
              <a:t>3</a:t>
            </a:fld>
            <a:endParaRPr lang="en-US" altLang="zh-CN" sz="1800">
              <a:latin typeface="Arial" panose="020B0604020202020204" pitchFamily="34" charset="0"/>
            </a:endParaRPr>
          </a:p>
        </p:txBody>
      </p:sp>
      <p:sp>
        <p:nvSpPr>
          <p:cNvPr id="186373" name="Rectangle 1029">
            <a:extLst>
              <a:ext uri="{FF2B5EF4-FFF2-40B4-BE49-F238E27FC236}">
                <a16:creationId xmlns:a16="http://schemas.microsoft.com/office/drawing/2014/main" id="{F9C5EA6A-987B-685F-DB6B-63AC0E00AC1A}"/>
              </a:ext>
            </a:extLst>
          </p:cNvPr>
          <p:cNvSpPr>
            <a:spLocks noGrp="1"/>
          </p:cNvSpPr>
          <p:nvPr>
            <p:ph type="body" idx="1"/>
          </p:nvPr>
        </p:nvSpPr>
        <p:spPr>
          <a:xfrm>
            <a:off x="457200" y="1522413"/>
            <a:ext cx="8458200" cy="4930775"/>
          </a:xfrm>
        </p:spPr>
        <p:txBody>
          <a:bodyPr/>
          <a:lstStyle/>
          <a:p>
            <a:pPr eaLnBrk="1" hangingPunct="1">
              <a:spcBef>
                <a:spcPct val="40000"/>
              </a:spcBef>
            </a:pPr>
            <a:r>
              <a:rPr lang="zh-CN" altLang="en-US" b="1">
                <a:solidFill>
                  <a:schemeClr val="hlink"/>
                </a:solidFill>
                <a:latin typeface="黑体" panose="02010609060101010101" pitchFamily="49" charset="-122"/>
                <a:ea typeface="黑体" panose="02010609060101010101" pitchFamily="49" charset="-122"/>
              </a:rPr>
              <a:t>方便性：</a:t>
            </a:r>
            <a:r>
              <a:rPr lang="zh-CN" altLang="en-US" b="1">
                <a:latin typeface="黑体" panose="02010609060101010101" pitchFamily="49" charset="-122"/>
                <a:ea typeface="黑体" panose="02010609060101010101" pitchFamily="49" charset="-122"/>
              </a:rPr>
              <a:t>使用户摆脱具体的、复杂的物理设备特性的束缚，灵活方便地使用各种设备</a:t>
            </a:r>
          </a:p>
          <a:p>
            <a:pPr eaLnBrk="1" hangingPunct="1">
              <a:spcBef>
                <a:spcPct val="40000"/>
              </a:spcBef>
            </a:pPr>
            <a:r>
              <a:rPr lang="zh-CN" altLang="en-US" b="1">
                <a:solidFill>
                  <a:schemeClr val="hlink"/>
                </a:solidFill>
                <a:latin typeface="黑体" panose="02010609060101010101" pitchFamily="49" charset="-122"/>
                <a:ea typeface="黑体" panose="02010609060101010101" pitchFamily="49" charset="-122"/>
              </a:rPr>
              <a:t>并行性：</a:t>
            </a:r>
            <a:r>
              <a:rPr lang="zh-CN" altLang="en-US" b="1">
                <a:latin typeface="黑体" panose="02010609060101010101" pitchFamily="49" charset="-122"/>
                <a:ea typeface="黑体" panose="02010609060101010101" pitchFamily="49" charset="-122"/>
              </a:rPr>
              <a:t>充分发挥设备和主机的效率，使</a:t>
            </a:r>
            <a:r>
              <a:rPr lang="en-US" altLang="zh-CN" b="1">
                <a:latin typeface="黑体" panose="02010609060101010101" pitchFamily="49" charset="-122"/>
                <a:ea typeface="黑体" panose="02010609060101010101" pitchFamily="49" charset="-122"/>
              </a:rPr>
              <a:t>CPU</a:t>
            </a:r>
            <a:r>
              <a:rPr lang="zh-CN" altLang="en-US" b="1">
                <a:latin typeface="黑体" panose="02010609060101010101" pitchFamily="49" charset="-122"/>
                <a:ea typeface="黑体" panose="02010609060101010101" pitchFamily="49" charset="-122"/>
              </a:rPr>
              <a:t>与设备高度并行工作</a:t>
            </a:r>
            <a:endParaRPr lang="en-US" altLang="zh-CN" b="1">
              <a:latin typeface="黑体" panose="02010609060101010101" pitchFamily="49" charset="-122"/>
              <a:ea typeface="黑体" panose="02010609060101010101" pitchFamily="49" charset="-122"/>
            </a:endParaRPr>
          </a:p>
          <a:p>
            <a:pPr lvl="2" eaLnBrk="1" hangingPunct="1">
              <a:spcBef>
                <a:spcPct val="40000"/>
              </a:spcBef>
            </a:pPr>
            <a:r>
              <a:rPr lang="zh-CN" altLang="en-US">
                <a:latin typeface="仿宋" panose="02010609060101010101" pitchFamily="49" charset="-122"/>
                <a:ea typeface="仿宋" panose="02010609060101010101" pitchFamily="49" charset="-122"/>
              </a:rPr>
              <a:t>（</a:t>
            </a:r>
            <a:r>
              <a:rPr lang="en-US" altLang="zh-CN">
                <a:latin typeface="仿宋" panose="02010609060101010101" pitchFamily="49" charset="-122"/>
                <a:ea typeface="仿宋" panose="02010609060101010101" pitchFamily="49" charset="-122"/>
              </a:rPr>
              <a:t>IO</a:t>
            </a:r>
            <a:r>
              <a:rPr lang="zh-CN" altLang="en-US">
                <a:latin typeface="仿宋" panose="02010609060101010101" pitchFamily="49" charset="-122"/>
                <a:ea typeface="仿宋" panose="02010609060101010101" pitchFamily="49" charset="-122"/>
              </a:rPr>
              <a:t>缓冲和</a:t>
            </a:r>
            <a:r>
              <a:rPr lang="en-US" altLang="zh-CN">
                <a:latin typeface="仿宋" panose="02010609060101010101" pitchFamily="49" charset="-122"/>
                <a:ea typeface="仿宋" panose="02010609060101010101" pitchFamily="49" charset="-122"/>
              </a:rPr>
              <a:t>IO</a:t>
            </a:r>
            <a:r>
              <a:rPr lang="zh-CN" altLang="en-US">
                <a:latin typeface="仿宋" panose="02010609060101010101" pitchFamily="49" charset="-122"/>
                <a:ea typeface="仿宋" panose="02010609060101010101" pitchFamily="49" charset="-122"/>
              </a:rPr>
              <a:t>控制方式）</a:t>
            </a:r>
          </a:p>
          <a:p>
            <a:pPr eaLnBrk="1" hangingPunct="1">
              <a:spcBef>
                <a:spcPct val="40000"/>
              </a:spcBef>
            </a:pPr>
            <a:r>
              <a:rPr lang="zh-CN" altLang="en-US" b="1">
                <a:solidFill>
                  <a:schemeClr val="hlink"/>
                </a:solidFill>
                <a:latin typeface="黑体" panose="02010609060101010101" pitchFamily="49" charset="-122"/>
                <a:ea typeface="黑体" panose="02010609060101010101" pitchFamily="49" charset="-122"/>
              </a:rPr>
              <a:t>均衡性：</a:t>
            </a:r>
            <a:r>
              <a:rPr lang="zh-CN" altLang="en-US" b="1">
                <a:latin typeface="黑体" panose="02010609060101010101" pitchFamily="49" charset="-122"/>
                <a:ea typeface="黑体" panose="02010609060101010101" pitchFamily="49" charset="-122"/>
              </a:rPr>
              <a:t>防止设备忙闲不均情况，合理分配设备</a:t>
            </a:r>
          </a:p>
          <a:p>
            <a:pPr eaLnBrk="1" hangingPunct="1">
              <a:spcBef>
                <a:spcPct val="40000"/>
              </a:spcBef>
            </a:pPr>
            <a:r>
              <a:rPr lang="zh-CN" altLang="en-US" b="1">
                <a:solidFill>
                  <a:schemeClr val="hlink"/>
                </a:solidFill>
                <a:latin typeface="黑体" panose="02010609060101010101" pitchFamily="49" charset="-122"/>
                <a:ea typeface="黑体" panose="02010609060101010101" pitchFamily="49" charset="-122"/>
              </a:rPr>
              <a:t>无关性：</a:t>
            </a:r>
            <a:r>
              <a:rPr lang="zh-CN" altLang="en-US" b="1">
                <a:latin typeface="黑体" panose="02010609060101010101" pitchFamily="49" charset="-122"/>
                <a:ea typeface="黑体" panose="02010609060101010101" pitchFamily="49" charset="-122"/>
              </a:rPr>
              <a:t>用户程序独立于具体设备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637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637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8637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86373">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8637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3"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3C7FAF63-6696-98CE-3507-774E8E152085}"/>
              </a:ext>
            </a:extLst>
          </p:cNvPr>
          <p:cNvSpPr>
            <a:spLocks noGrp="1"/>
          </p:cNvSpPr>
          <p:nvPr>
            <p:ph type="title"/>
          </p:nvPr>
        </p:nvSpPr>
        <p:spPr>
          <a:xfrm>
            <a:off x="381000" y="549275"/>
            <a:ext cx="5181600" cy="685800"/>
          </a:xfrm>
        </p:spPr>
        <p:txBody>
          <a:bodyPr/>
          <a:lstStyle/>
          <a:p>
            <a:pPr algn="l" eaLnBrk="1" hangingPunct="1"/>
            <a:r>
              <a:rPr lang="zh-CN" altLang="en-US" sz="3200">
                <a:latin typeface="黑体" panose="02010609060101010101" pitchFamily="49" charset="-122"/>
                <a:ea typeface="黑体" panose="02010609060101010101" pitchFamily="49" charset="-122"/>
              </a:rPr>
              <a:t>六、缓冲池－工作方式</a:t>
            </a:r>
            <a:endParaRPr lang="en-US" altLang="zh-CN" sz="3200">
              <a:latin typeface="黑体" panose="02010609060101010101" pitchFamily="49" charset="-122"/>
              <a:ea typeface="黑体" panose="02010609060101010101" pitchFamily="49" charset="-122"/>
            </a:endParaRPr>
          </a:p>
        </p:txBody>
      </p:sp>
      <p:sp>
        <p:nvSpPr>
          <p:cNvPr id="49155" name="Text Box 3">
            <a:extLst>
              <a:ext uri="{FF2B5EF4-FFF2-40B4-BE49-F238E27FC236}">
                <a16:creationId xmlns:a16="http://schemas.microsoft.com/office/drawing/2014/main" id="{7AEC8555-1B8B-85B1-F7FF-4115D06441FF}"/>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D86E3421-BE81-9341-B361-7077BC31DC9C}" type="slidenum">
              <a:rPr lang="zh-CN" altLang="en-US" sz="1800">
                <a:latin typeface="Arial" panose="020B0604020202020204" pitchFamily="34" charset="0"/>
              </a:rPr>
              <a:pPr algn="r" eaLnBrk="1" hangingPunct="1">
                <a:spcBef>
                  <a:spcPct val="50000"/>
                </a:spcBef>
                <a:buFontTx/>
                <a:buNone/>
              </a:pPr>
              <a:t>30</a:t>
            </a:fld>
            <a:endParaRPr lang="en-US" altLang="zh-CN" sz="1800">
              <a:latin typeface="Arial" panose="020B0604020202020204" pitchFamily="34" charset="0"/>
            </a:endParaRPr>
          </a:p>
        </p:txBody>
      </p:sp>
      <p:sp>
        <p:nvSpPr>
          <p:cNvPr id="254981" name="Rectangle 5">
            <a:extLst>
              <a:ext uri="{FF2B5EF4-FFF2-40B4-BE49-F238E27FC236}">
                <a16:creationId xmlns:a16="http://schemas.microsoft.com/office/drawing/2014/main" id="{384E1EC3-8D5D-FF6C-C0F5-A995BEA5A1DF}"/>
              </a:ext>
            </a:extLst>
          </p:cNvPr>
          <p:cNvSpPr>
            <a:spLocks noGrp="1"/>
          </p:cNvSpPr>
          <p:nvPr>
            <p:ph type="body" idx="1"/>
          </p:nvPr>
        </p:nvSpPr>
        <p:spPr>
          <a:xfrm>
            <a:off x="457200" y="1235075"/>
            <a:ext cx="8497888" cy="4343400"/>
          </a:xfrm>
        </p:spPr>
        <p:txBody>
          <a:bodyPr/>
          <a:lstStyle/>
          <a:p>
            <a:pPr eaLnBrk="1" hangingPunct="1">
              <a:buFont typeface="Wingdings" pitchFamily="2" charset="2"/>
              <a:buNone/>
            </a:pPr>
            <a:r>
              <a:rPr lang="en-US" altLang="zh-CN" b="1">
                <a:latin typeface="黑体" panose="02010609060101010101" pitchFamily="49" charset="-122"/>
                <a:ea typeface="黑体" panose="02010609060101010101" pitchFamily="49" charset="-122"/>
              </a:rPr>
              <a:t>4</a:t>
            </a:r>
            <a:r>
              <a:rPr lang="zh-CN" altLang="en-US" b="1">
                <a:latin typeface="黑体" panose="02010609060101010101" pitchFamily="49" charset="-122"/>
                <a:ea typeface="黑体" panose="02010609060101010101" pitchFamily="49" charset="-122"/>
              </a:rPr>
              <a:t>、提取输出工作方式</a:t>
            </a:r>
          </a:p>
          <a:p>
            <a:pPr eaLnBrk="1" hangingPunct="1"/>
            <a:r>
              <a:rPr lang="zh-CN" altLang="en-US" b="1">
                <a:latin typeface="黑体" panose="02010609060101010101" pitchFamily="49" charset="-122"/>
                <a:ea typeface="黑体" panose="02010609060101010101" pitchFamily="49" charset="-122"/>
              </a:rPr>
              <a:t>当输出进程需要输出数据时，调用</a:t>
            </a:r>
            <a:r>
              <a:rPr lang="en-US" altLang="zh-CN" b="1">
                <a:latin typeface="黑体" panose="02010609060101010101" pitchFamily="49" charset="-122"/>
                <a:ea typeface="黑体" panose="02010609060101010101" pitchFamily="49" charset="-122"/>
              </a:rPr>
              <a:t>Getbuf(outq)</a:t>
            </a:r>
            <a:r>
              <a:rPr lang="zh-CN" altLang="en-US" b="1">
                <a:latin typeface="黑体" panose="02010609060101010101" pitchFamily="49" charset="-122"/>
                <a:ea typeface="黑体" panose="02010609060101010101" pitchFamily="49" charset="-122"/>
              </a:rPr>
              <a:t>，从</a:t>
            </a:r>
            <a:r>
              <a:rPr lang="en-US" altLang="zh-CN" b="1">
                <a:latin typeface="黑体" panose="02010609060101010101" pitchFamily="49" charset="-122"/>
                <a:ea typeface="黑体" panose="02010609060101010101" pitchFamily="49" charset="-122"/>
              </a:rPr>
              <a:t>outq</a:t>
            </a:r>
            <a:r>
              <a:rPr lang="zh-CN" altLang="en-US" b="1">
                <a:latin typeface="黑体" panose="02010609060101010101" pitchFamily="49" charset="-122"/>
                <a:ea typeface="黑体" panose="02010609060101010101" pitchFamily="49" charset="-122"/>
              </a:rPr>
              <a:t>队列的队首摘下一缓冲区，作为</a:t>
            </a:r>
            <a:r>
              <a:rPr lang="en-US" altLang="zh-CN" b="1">
                <a:latin typeface="黑体" panose="02010609060101010101" pitchFamily="49" charset="-122"/>
                <a:ea typeface="黑体" panose="02010609060101010101" pitchFamily="49" charset="-122"/>
              </a:rPr>
              <a:t>sout</a:t>
            </a:r>
            <a:r>
              <a:rPr lang="zh-CN" altLang="en-US" b="1">
                <a:latin typeface="黑体" panose="02010609060101010101" pitchFamily="49" charset="-122"/>
                <a:ea typeface="黑体" panose="02010609060101010101" pitchFamily="49" charset="-122"/>
              </a:rPr>
              <a:t>，输出进程从中提取数据</a:t>
            </a:r>
          </a:p>
          <a:p>
            <a:pPr eaLnBrk="1" hangingPunct="1"/>
            <a:r>
              <a:rPr lang="zh-CN" altLang="en-US" b="1">
                <a:latin typeface="黑体" panose="02010609060101010101" pitchFamily="49" charset="-122"/>
                <a:ea typeface="黑体" panose="02010609060101010101" pitchFamily="49" charset="-122"/>
              </a:rPr>
              <a:t>数据提取完成后，调用</a:t>
            </a:r>
            <a:r>
              <a:rPr lang="en-US" altLang="zh-CN" b="1">
                <a:latin typeface="黑体" panose="02010609060101010101" pitchFamily="49" charset="-122"/>
                <a:ea typeface="黑体" panose="02010609060101010101" pitchFamily="49" charset="-122"/>
              </a:rPr>
              <a:t>Putbuf(emq, sout)</a:t>
            </a:r>
            <a:r>
              <a:rPr lang="zh-CN" altLang="en-US" b="1">
                <a:latin typeface="黑体" panose="02010609060101010101" pitchFamily="49" charset="-122"/>
                <a:ea typeface="黑体" panose="02010609060101010101" pitchFamily="49" charset="-122"/>
              </a:rPr>
              <a:t>，将缓冲区挂在空</a:t>
            </a:r>
          </a:p>
          <a:p>
            <a:pPr eaLnBrk="1" hangingPunct="1">
              <a:spcBef>
                <a:spcPct val="0"/>
              </a:spcBef>
              <a:buFont typeface="Wingdings" pitchFamily="2" charset="2"/>
              <a:buNone/>
            </a:pPr>
            <a:r>
              <a:rPr lang="zh-CN" altLang="en-US" b="1">
                <a:latin typeface="黑体" panose="02010609060101010101" pitchFamily="49" charset="-122"/>
                <a:ea typeface="黑体" panose="02010609060101010101" pitchFamily="49" charset="-122"/>
              </a:rPr>
              <a:t>	闲队列</a:t>
            </a:r>
            <a:r>
              <a:rPr lang="en-US" altLang="zh-CN" b="1">
                <a:latin typeface="黑体" panose="02010609060101010101" pitchFamily="49" charset="-122"/>
                <a:ea typeface="黑体" panose="02010609060101010101" pitchFamily="49" charset="-122"/>
              </a:rPr>
              <a:t>emq</a:t>
            </a:r>
            <a:r>
              <a:rPr lang="zh-CN" altLang="en-US" b="1">
                <a:latin typeface="黑体" panose="02010609060101010101" pitchFamily="49" charset="-122"/>
                <a:ea typeface="黑体" panose="02010609060101010101" pitchFamily="49" charset="-122"/>
              </a:rPr>
              <a:t>的队尾</a:t>
            </a:r>
          </a:p>
        </p:txBody>
      </p:sp>
      <p:pic>
        <p:nvPicPr>
          <p:cNvPr id="49157" name="Picture 7">
            <a:extLst>
              <a:ext uri="{FF2B5EF4-FFF2-40B4-BE49-F238E27FC236}">
                <a16:creationId xmlns:a16="http://schemas.microsoft.com/office/drawing/2014/main" id="{4F8B3AB8-E5A3-0B17-AD21-F4C985E526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275" y="3917950"/>
            <a:ext cx="529272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498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498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498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498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81"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Text Box 3">
            <a:extLst>
              <a:ext uri="{FF2B5EF4-FFF2-40B4-BE49-F238E27FC236}">
                <a16:creationId xmlns:a16="http://schemas.microsoft.com/office/drawing/2014/main" id="{195720DF-BD59-A84D-7A05-73C7604B9030}"/>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015A93D1-EAD7-3C4C-9066-F38D4B4572BD}" type="slidenum">
              <a:rPr lang="zh-CN" altLang="en-US" sz="1800">
                <a:latin typeface="Arial" panose="020B0604020202020204" pitchFamily="34" charset="0"/>
              </a:rPr>
              <a:pPr algn="r" eaLnBrk="1" hangingPunct="1">
                <a:spcBef>
                  <a:spcPct val="50000"/>
                </a:spcBef>
                <a:buFontTx/>
                <a:buNone/>
              </a:pPr>
              <a:t>31</a:t>
            </a:fld>
            <a:endParaRPr lang="en-US" altLang="zh-CN" sz="1800">
              <a:latin typeface="Arial" panose="020B0604020202020204" pitchFamily="34" charset="0"/>
            </a:endParaRPr>
          </a:p>
        </p:txBody>
      </p:sp>
      <p:sp>
        <p:nvSpPr>
          <p:cNvPr id="164869" name="Rectangle 5">
            <a:extLst>
              <a:ext uri="{FF2B5EF4-FFF2-40B4-BE49-F238E27FC236}">
                <a16:creationId xmlns:a16="http://schemas.microsoft.com/office/drawing/2014/main" id="{B0B2A66C-F006-261D-B242-BE2F373E7BB3}"/>
              </a:ext>
            </a:extLst>
          </p:cNvPr>
          <p:cNvSpPr>
            <a:spLocks noGrp="1"/>
          </p:cNvSpPr>
          <p:nvPr>
            <p:ph type="body" idx="1"/>
          </p:nvPr>
        </p:nvSpPr>
        <p:spPr>
          <a:xfrm>
            <a:off x="457200" y="2514600"/>
            <a:ext cx="8497888" cy="3074988"/>
          </a:xfrm>
        </p:spPr>
        <p:txBody>
          <a:bodyPr/>
          <a:lstStyle/>
          <a:p>
            <a:pPr eaLnBrk="1" hangingPunct="1">
              <a:spcBef>
                <a:spcPct val="70000"/>
              </a:spcBef>
            </a:pPr>
            <a:r>
              <a:rPr lang="zh-CN" altLang="en-US" b="1">
                <a:latin typeface="黑体" panose="02010609060101010101" pitchFamily="49" charset="-122"/>
                <a:ea typeface="黑体" panose="02010609060101010101" pitchFamily="49" charset="-122"/>
              </a:rPr>
              <a:t>在多道程序</a:t>
            </a:r>
            <a:r>
              <a:rPr lang="en-US" altLang="zh-CN" b="1">
                <a:latin typeface="黑体" panose="02010609060101010101" pitchFamily="49" charset="-122"/>
                <a:ea typeface="黑体" panose="02010609060101010101" pitchFamily="49" charset="-122"/>
              </a:rPr>
              <a:t>OS</a:t>
            </a:r>
            <a:r>
              <a:rPr lang="zh-CN" altLang="en-US" b="1">
                <a:latin typeface="黑体" panose="02010609060101010101" pitchFamily="49" charset="-122"/>
                <a:ea typeface="黑体" panose="02010609060101010101" pitchFamily="49" charset="-122"/>
              </a:rPr>
              <a:t>系统中，不允许用户自行使用系统设备</a:t>
            </a:r>
          </a:p>
          <a:p>
            <a:pPr eaLnBrk="1" hangingPunct="1">
              <a:spcBef>
                <a:spcPct val="70000"/>
              </a:spcBef>
            </a:pPr>
            <a:r>
              <a:rPr lang="zh-CN" altLang="en-US" b="1">
                <a:latin typeface="黑体" panose="02010609060101010101" pitchFamily="49" charset="-122"/>
                <a:ea typeface="黑体" panose="02010609060101010101" pitchFamily="49" charset="-122"/>
              </a:rPr>
              <a:t>用户使用设备时，必须先申请</a:t>
            </a:r>
          </a:p>
          <a:p>
            <a:pPr eaLnBrk="1" hangingPunct="1">
              <a:spcBef>
                <a:spcPct val="70000"/>
              </a:spcBef>
            </a:pPr>
            <a:r>
              <a:rPr lang="zh-CN" altLang="en-US" b="1">
                <a:latin typeface="黑体" panose="02010609060101010101" pitchFamily="49" charset="-122"/>
                <a:ea typeface="黑体" panose="02010609060101010101" pitchFamily="49" charset="-122"/>
              </a:rPr>
              <a:t>由</a:t>
            </a:r>
            <a:r>
              <a:rPr lang="en-US" altLang="zh-CN" b="1">
                <a:latin typeface="黑体" panose="02010609060101010101" pitchFamily="49" charset="-122"/>
                <a:ea typeface="黑体" panose="02010609060101010101" pitchFamily="49" charset="-122"/>
              </a:rPr>
              <a:t>OS</a:t>
            </a:r>
            <a:r>
              <a:rPr lang="zh-CN" altLang="en-US" b="1">
                <a:latin typeface="黑体" panose="02010609060101010101" pitchFamily="49" charset="-122"/>
                <a:ea typeface="黑体" panose="02010609060101010101" pitchFamily="49" charset="-122"/>
              </a:rPr>
              <a:t>按一定算法分配设备</a:t>
            </a:r>
          </a:p>
        </p:txBody>
      </p:sp>
      <p:sp>
        <p:nvSpPr>
          <p:cNvPr id="6" name="标题 1">
            <a:extLst>
              <a:ext uri="{FF2B5EF4-FFF2-40B4-BE49-F238E27FC236}">
                <a16:creationId xmlns:a16="http://schemas.microsoft.com/office/drawing/2014/main" id="{BA78DE52-9DCB-4EFD-9CCD-25DD5EC740CD}"/>
              </a:ext>
            </a:extLst>
          </p:cNvPr>
          <p:cNvSpPr txBox="1">
            <a:spLocks/>
          </p:cNvSpPr>
          <p:nvPr/>
        </p:nvSpPr>
        <p:spPr bwMode="auto">
          <a:xfrm>
            <a:off x="395288" y="404813"/>
            <a:ext cx="8229600" cy="1143000"/>
          </a:xfrm>
          <a:prstGeom prst="rect">
            <a:avLst/>
          </a:prstGeom>
          <a:noFill/>
          <a:ln w="9525">
            <a:no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4400">
                <a:latin typeface="Calibri" panose="020F0502020204030204" pitchFamily="34" charset="0"/>
              </a:rPr>
              <a:t>5.5</a:t>
            </a:r>
            <a:r>
              <a:rPr lang="zh-CN" altLang="en-US" sz="4400" b="1">
                <a:solidFill>
                  <a:srgbClr val="333399"/>
                </a:solidFill>
                <a:ea typeface="仿宋_GB2312"/>
                <a:cs typeface="仿宋_GB2312"/>
              </a:rPr>
              <a:t>设备分配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486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486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486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9"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B3EA95CD-AE75-3837-11AA-40109F98D687}"/>
              </a:ext>
            </a:extLst>
          </p:cNvPr>
          <p:cNvSpPr>
            <a:spLocks noGrp="1"/>
          </p:cNvSpPr>
          <p:nvPr>
            <p:ph type="title"/>
          </p:nvPr>
        </p:nvSpPr>
        <p:spPr>
          <a:xfrm>
            <a:off x="381000" y="476250"/>
            <a:ext cx="5181600" cy="685800"/>
          </a:xfrm>
        </p:spPr>
        <p:txBody>
          <a:bodyPr/>
          <a:lstStyle/>
          <a:p>
            <a:pPr algn="l" eaLnBrk="1" hangingPunct="1"/>
            <a:r>
              <a:rPr lang="zh-CN" altLang="en-US" sz="3200">
                <a:latin typeface="黑体" panose="02010609060101010101" pitchFamily="49" charset="-122"/>
                <a:ea typeface="黑体" panose="02010609060101010101" pitchFamily="49" charset="-122"/>
              </a:rPr>
              <a:t>一、设备分配的数据结构</a:t>
            </a:r>
          </a:p>
        </p:txBody>
      </p:sp>
      <p:sp>
        <p:nvSpPr>
          <p:cNvPr id="52227" name="Text Box 3">
            <a:extLst>
              <a:ext uri="{FF2B5EF4-FFF2-40B4-BE49-F238E27FC236}">
                <a16:creationId xmlns:a16="http://schemas.microsoft.com/office/drawing/2014/main" id="{17377D4D-D957-5AFB-C6FF-9B3620B06CA7}"/>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B43E1164-D699-8D42-91BC-55AA77B5A1ED}" type="slidenum">
              <a:rPr lang="zh-CN" altLang="en-US" sz="1800">
                <a:latin typeface="Arial" panose="020B0604020202020204" pitchFamily="34" charset="0"/>
              </a:rPr>
              <a:pPr algn="r" eaLnBrk="1" hangingPunct="1">
                <a:spcBef>
                  <a:spcPct val="50000"/>
                </a:spcBef>
                <a:buFontTx/>
                <a:buNone/>
              </a:pPr>
              <a:t>32</a:t>
            </a:fld>
            <a:endParaRPr lang="en-US" altLang="zh-CN" sz="1800">
              <a:latin typeface="Arial" panose="020B0604020202020204" pitchFamily="34" charset="0"/>
            </a:endParaRPr>
          </a:p>
        </p:txBody>
      </p:sp>
      <p:sp>
        <p:nvSpPr>
          <p:cNvPr id="168965" name="Rectangle 5">
            <a:extLst>
              <a:ext uri="{FF2B5EF4-FFF2-40B4-BE49-F238E27FC236}">
                <a16:creationId xmlns:a16="http://schemas.microsoft.com/office/drawing/2014/main" id="{5D7A6241-DD79-57AF-7834-0A8EDD9D9EB1}"/>
              </a:ext>
            </a:extLst>
          </p:cNvPr>
          <p:cNvSpPr>
            <a:spLocks noGrp="1"/>
          </p:cNvSpPr>
          <p:nvPr>
            <p:ph type="body" idx="1"/>
          </p:nvPr>
        </p:nvSpPr>
        <p:spPr>
          <a:xfrm>
            <a:off x="457200" y="1162050"/>
            <a:ext cx="8497888" cy="5219700"/>
          </a:xfrm>
        </p:spPr>
        <p:txBody>
          <a:bodyPr/>
          <a:lstStyle/>
          <a:p>
            <a:pPr eaLnBrk="1" hangingPunct="1">
              <a:spcBef>
                <a:spcPct val="70000"/>
              </a:spcBef>
            </a:pPr>
            <a:r>
              <a:rPr lang="zh-CN" altLang="en-US" b="1">
                <a:latin typeface="黑体" panose="02010609060101010101" pitchFamily="49" charset="-122"/>
                <a:ea typeface="黑体" panose="02010609060101010101" pitchFamily="49" charset="-122"/>
              </a:rPr>
              <a:t>设备分配必须依据设备当前的情况</a:t>
            </a:r>
          </a:p>
          <a:p>
            <a:pPr eaLnBrk="1" hangingPunct="1">
              <a:spcBef>
                <a:spcPct val="70000"/>
              </a:spcBef>
            </a:pPr>
            <a:r>
              <a:rPr lang="zh-CN" altLang="en-US" b="1">
                <a:latin typeface="黑体" panose="02010609060101010101" pitchFamily="49" charset="-122"/>
                <a:ea typeface="黑体" panose="02010609060101010101" pitchFamily="49" charset="-122"/>
              </a:rPr>
              <a:t>系统对设备或控制器进行控制所需要的信息以及设备或控制器的状态信息必须存储在一些具有一定数据结构的表格中</a:t>
            </a:r>
          </a:p>
          <a:p>
            <a:pPr eaLnBrk="1" hangingPunct="1">
              <a:spcBef>
                <a:spcPct val="70000"/>
              </a:spcBef>
            </a:pPr>
            <a:r>
              <a:rPr lang="zh-CN" altLang="en-US" b="1">
                <a:latin typeface="黑体" panose="02010609060101010101" pitchFamily="49" charset="-122"/>
                <a:ea typeface="黑体" panose="02010609060101010101" pitchFamily="49" charset="-122"/>
              </a:rPr>
              <a:t>设备分配的数据结构主要有</a:t>
            </a:r>
            <a:endParaRPr lang="en-US" altLang="zh-CN" b="1">
              <a:latin typeface="黑体" panose="02010609060101010101" pitchFamily="49" charset="-122"/>
              <a:ea typeface="黑体" panose="02010609060101010101" pitchFamily="49" charset="-122"/>
            </a:endParaRPr>
          </a:p>
          <a:p>
            <a:pPr lvl="1" eaLnBrk="1" hangingPunct="1">
              <a:lnSpc>
                <a:spcPts val="1200"/>
              </a:lnSpc>
              <a:spcBef>
                <a:spcPct val="70000"/>
              </a:spcBef>
            </a:pPr>
            <a:r>
              <a:rPr lang="zh-CN" altLang="en-US" b="1">
                <a:latin typeface="黑体" panose="02010609060101010101" pitchFamily="49" charset="-122"/>
                <a:ea typeface="黑体" panose="02010609060101010101" pitchFamily="49" charset="-122"/>
              </a:rPr>
              <a:t>系统设备表，</a:t>
            </a:r>
            <a:endParaRPr lang="en-US" altLang="zh-CN" b="1">
              <a:latin typeface="黑体" panose="02010609060101010101" pitchFamily="49" charset="-122"/>
              <a:ea typeface="黑体" panose="02010609060101010101" pitchFamily="49" charset="-122"/>
            </a:endParaRPr>
          </a:p>
          <a:p>
            <a:pPr lvl="1" eaLnBrk="1" hangingPunct="1">
              <a:lnSpc>
                <a:spcPts val="1200"/>
              </a:lnSpc>
              <a:spcBef>
                <a:spcPct val="70000"/>
              </a:spcBef>
            </a:pPr>
            <a:r>
              <a:rPr lang="zh-CN" altLang="en-US" b="1">
                <a:latin typeface="黑体" panose="02010609060101010101" pitchFamily="49" charset="-122"/>
                <a:ea typeface="黑体" panose="02010609060101010101" pitchFamily="49" charset="-122"/>
              </a:rPr>
              <a:t>设备控制表，</a:t>
            </a:r>
            <a:endParaRPr lang="en-US" altLang="zh-CN" b="1">
              <a:latin typeface="黑体" panose="02010609060101010101" pitchFamily="49" charset="-122"/>
              <a:ea typeface="黑体" panose="02010609060101010101" pitchFamily="49" charset="-122"/>
            </a:endParaRPr>
          </a:p>
          <a:p>
            <a:pPr lvl="1" eaLnBrk="1" hangingPunct="1">
              <a:lnSpc>
                <a:spcPts val="1200"/>
              </a:lnSpc>
              <a:spcBef>
                <a:spcPct val="70000"/>
              </a:spcBef>
            </a:pPr>
            <a:r>
              <a:rPr lang="zh-CN" altLang="en-US" b="1">
                <a:latin typeface="黑体" panose="02010609060101010101" pitchFamily="49" charset="-122"/>
                <a:ea typeface="黑体" panose="02010609060101010101" pitchFamily="49" charset="-122"/>
              </a:rPr>
              <a:t>控制器控制表，</a:t>
            </a:r>
            <a:endParaRPr lang="en-US" altLang="zh-CN" b="1">
              <a:latin typeface="黑体" panose="02010609060101010101" pitchFamily="49" charset="-122"/>
              <a:ea typeface="黑体" panose="02010609060101010101" pitchFamily="49" charset="-122"/>
            </a:endParaRPr>
          </a:p>
          <a:p>
            <a:pPr lvl="1" eaLnBrk="1" hangingPunct="1">
              <a:lnSpc>
                <a:spcPts val="1200"/>
              </a:lnSpc>
              <a:spcBef>
                <a:spcPct val="70000"/>
              </a:spcBef>
            </a:pPr>
            <a:r>
              <a:rPr lang="zh-CN" altLang="en-US" b="1">
                <a:latin typeface="黑体" panose="02010609060101010101" pitchFamily="49" charset="-122"/>
                <a:ea typeface="黑体" panose="02010609060101010101" pitchFamily="49" charset="-122"/>
              </a:rPr>
              <a:t>通道控制表  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896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896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896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6896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6896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6896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6896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5"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AB817DB1-4486-4A82-CEAD-59D3CD6F9179}"/>
              </a:ext>
            </a:extLst>
          </p:cNvPr>
          <p:cNvSpPr>
            <a:spLocks noGrp="1"/>
          </p:cNvSpPr>
          <p:nvPr>
            <p:ph type="title"/>
          </p:nvPr>
        </p:nvSpPr>
        <p:spPr>
          <a:xfrm>
            <a:off x="381000" y="836613"/>
            <a:ext cx="5181600" cy="685800"/>
          </a:xfrm>
        </p:spPr>
        <p:txBody>
          <a:bodyPr/>
          <a:lstStyle/>
          <a:p>
            <a:pPr algn="l" eaLnBrk="1" hangingPunct="1"/>
            <a:r>
              <a:rPr lang="zh-CN" altLang="en-US" sz="3200">
                <a:latin typeface="黑体" panose="02010609060101010101" pitchFamily="49" charset="-122"/>
                <a:ea typeface="黑体" panose="02010609060101010101" pitchFamily="49" charset="-122"/>
              </a:rPr>
              <a:t>二、设备分配</a:t>
            </a:r>
          </a:p>
        </p:txBody>
      </p:sp>
      <p:sp>
        <p:nvSpPr>
          <p:cNvPr id="53251" name="Text Box 3">
            <a:extLst>
              <a:ext uri="{FF2B5EF4-FFF2-40B4-BE49-F238E27FC236}">
                <a16:creationId xmlns:a16="http://schemas.microsoft.com/office/drawing/2014/main" id="{61803C04-41DF-835C-8AF1-38CE31BD97D0}"/>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7E3C683F-7880-C749-B3D3-2DAC5B8862DB}" type="slidenum">
              <a:rPr lang="zh-CN" altLang="en-US" sz="1800">
                <a:latin typeface="Arial" panose="020B0604020202020204" pitchFamily="34" charset="0"/>
              </a:rPr>
              <a:pPr algn="r" eaLnBrk="1" hangingPunct="1">
                <a:spcBef>
                  <a:spcPct val="50000"/>
                </a:spcBef>
                <a:buFontTx/>
                <a:buNone/>
              </a:pPr>
              <a:t>33</a:t>
            </a:fld>
            <a:endParaRPr lang="en-US" altLang="zh-CN" sz="1800">
              <a:latin typeface="Arial" panose="020B0604020202020204" pitchFamily="34" charset="0"/>
            </a:endParaRPr>
          </a:p>
        </p:txBody>
      </p:sp>
      <p:sp>
        <p:nvSpPr>
          <p:cNvPr id="169989" name="Rectangle 5">
            <a:extLst>
              <a:ext uri="{FF2B5EF4-FFF2-40B4-BE49-F238E27FC236}">
                <a16:creationId xmlns:a16="http://schemas.microsoft.com/office/drawing/2014/main" id="{99DC87C4-7B06-0F88-EE8F-3555CAACE087}"/>
              </a:ext>
            </a:extLst>
          </p:cNvPr>
          <p:cNvSpPr>
            <a:spLocks noGrp="1"/>
          </p:cNvSpPr>
          <p:nvPr>
            <p:ph type="body" idx="1"/>
          </p:nvPr>
        </p:nvSpPr>
        <p:spPr>
          <a:xfrm>
            <a:off x="381000" y="1522413"/>
            <a:ext cx="8763000" cy="3962400"/>
          </a:xfrm>
        </p:spPr>
        <p:txBody>
          <a:bodyPr/>
          <a:lstStyle/>
          <a:p>
            <a:pPr eaLnBrk="1" hangingPunct="1">
              <a:spcBef>
                <a:spcPct val="70000"/>
              </a:spcBef>
              <a:buFont typeface="Wingdings" pitchFamily="2" charset="2"/>
              <a:buNone/>
            </a:pPr>
            <a:r>
              <a:rPr lang="zh-CN" altLang="en-US" b="1">
                <a:latin typeface="黑体" panose="02010609060101010101" pitchFamily="49" charset="-122"/>
                <a:ea typeface="黑体" panose="02010609060101010101" pitchFamily="49" charset="-122"/>
              </a:rPr>
              <a:t>　</a:t>
            </a:r>
            <a:r>
              <a:rPr lang="zh-CN" altLang="en-US" i="1">
                <a:latin typeface="黑体" panose="02010609060101010101" pitchFamily="49" charset="-122"/>
                <a:ea typeface="黑体" panose="02010609060101010101" pitchFamily="49" charset="-122"/>
              </a:rPr>
              <a:t>设备分配必须考虑设备的固有属性(独享/共享)</a:t>
            </a:r>
          </a:p>
          <a:p>
            <a:pPr eaLnBrk="1" hangingPunct="1">
              <a:spcBef>
                <a:spcPct val="70000"/>
              </a:spcBef>
            </a:pPr>
            <a:r>
              <a:rPr lang="zh-CN" altLang="en-US" b="1">
                <a:latin typeface="黑体" panose="02010609060101010101" pitchFamily="49" charset="-122"/>
                <a:ea typeface="黑体" panose="02010609060101010101" pitchFamily="49" charset="-122"/>
              </a:rPr>
              <a:t>独享设备</a:t>
            </a:r>
            <a:r>
              <a:rPr lang="zh-CN" altLang="en-US" i="1">
                <a:latin typeface="黑体" panose="02010609060101010101" pitchFamily="49" charset="-122"/>
                <a:ea typeface="黑体" panose="02010609060101010101" pitchFamily="49" charset="-122"/>
              </a:rPr>
              <a:t>：必须依据一定的算法进行分配</a:t>
            </a:r>
          </a:p>
          <a:p>
            <a:pPr eaLnBrk="1" hangingPunct="1">
              <a:spcBef>
                <a:spcPct val="70000"/>
              </a:spcBef>
            </a:pPr>
            <a:r>
              <a:rPr lang="zh-CN" altLang="en-US" b="1">
                <a:latin typeface="黑体" panose="02010609060101010101" pitchFamily="49" charset="-122"/>
                <a:ea typeface="黑体" panose="02010609060101010101" pitchFamily="49" charset="-122"/>
              </a:rPr>
              <a:t>共享设备</a:t>
            </a:r>
            <a:r>
              <a:rPr lang="zh-CN" altLang="en-US" i="1">
                <a:latin typeface="黑体" panose="02010609060101010101" pitchFamily="49" charset="-122"/>
                <a:ea typeface="黑体" panose="02010609060101010101" pitchFamily="49" charset="-122"/>
              </a:rPr>
              <a:t>：可以同时分配给多个进程使用</a:t>
            </a:r>
          </a:p>
          <a:p>
            <a:pPr eaLnBrk="1" hangingPunct="1">
              <a:spcBef>
                <a:spcPct val="70000"/>
              </a:spcBef>
            </a:pPr>
            <a:r>
              <a:rPr lang="zh-CN" altLang="en-US" b="1">
                <a:latin typeface="黑体" panose="02010609060101010101" pitchFamily="49" charset="-122"/>
                <a:ea typeface="黑体" panose="02010609060101010101" pitchFamily="49" charset="-122"/>
              </a:rPr>
              <a:t>虚拟设备</a:t>
            </a:r>
            <a:r>
              <a:rPr lang="zh-CN" altLang="en-US" i="1">
                <a:latin typeface="黑体" panose="02010609060101010101" pitchFamily="49" charset="-122"/>
                <a:ea typeface="黑体" panose="02010609060101010101" pitchFamily="49" charset="-122"/>
              </a:rPr>
              <a:t>：可以同时分配给多个进程使用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998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998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998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998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9"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E0D23FC7-7DBA-9784-2DE2-ADFCC5E26288}"/>
              </a:ext>
            </a:extLst>
          </p:cNvPr>
          <p:cNvSpPr>
            <a:spLocks noGrp="1"/>
          </p:cNvSpPr>
          <p:nvPr>
            <p:ph type="title"/>
          </p:nvPr>
        </p:nvSpPr>
        <p:spPr>
          <a:xfrm>
            <a:off x="381000" y="692150"/>
            <a:ext cx="5181600" cy="685800"/>
          </a:xfrm>
        </p:spPr>
        <p:txBody>
          <a:bodyPr/>
          <a:lstStyle/>
          <a:p>
            <a:pPr algn="l" eaLnBrk="1" hangingPunct="1"/>
            <a:r>
              <a:rPr lang="zh-CN" altLang="en-US" sz="3200">
                <a:latin typeface="黑体" panose="02010609060101010101" pitchFamily="49" charset="-122"/>
                <a:ea typeface="黑体" panose="02010609060101010101" pitchFamily="49" charset="-122"/>
              </a:rPr>
              <a:t>二、设备分配</a:t>
            </a:r>
          </a:p>
        </p:txBody>
      </p:sp>
      <p:sp>
        <p:nvSpPr>
          <p:cNvPr id="54275" name="Text Box 3">
            <a:extLst>
              <a:ext uri="{FF2B5EF4-FFF2-40B4-BE49-F238E27FC236}">
                <a16:creationId xmlns:a16="http://schemas.microsoft.com/office/drawing/2014/main" id="{877F8907-D91B-8A8B-F8B4-FD7DDDA6159A}"/>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5F9C3E44-0AAB-2D47-98B0-FF8A5A1D5287}" type="slidenum">
              <a:rPr lang="zh-CN" altLang="en-US" sz="1800">
                <a:latin typeface="Arial" panose="020B0604020202020204" pitchFamily="34" charset="0"/>
              </a:rPr>
              <a:pPr algn="r" eaLnBrk="1" hangingPunct="1">
                <a:spcBef>
                  <a:spcPct val="50000"/>
                </a:spcBef>
                <a:buFontTx/>
                <a:buNone/>
              </a:pPr>
              <a:t>34</a:t>
            </a:fld>
            <a:endParaRPr lang="en-US" altLang="zh-CN" sz="1800">
              <a:latin typeface="Arial" panose="020B0604020202020204" pitchFamily="34" charset="0"/>
            </a:endParaRPr>
          </a:p>
        </p:txBody>
      </p:sp>
      <p:sp>
        <p:nvSpPr>
          <p:cNvPr id="171013" name="Rectangle 5">
            <a:extLst>
              <a:ext uri="{FF2B5EF4-FFF2-40B4-BE49-F238E27FC236}">
                <a16:creationId xmlns:a16="http://schemas.microsoft.com/office/drawing/2014/main" id="{63930205-8AD7-3BD3-85D9-C40050E61985}"/>
              </a:ext>
            </a:extLst>
          </p:cNvPr>
          <p:cNvSpPr>
            <a:spLocks noGrp="1"/>
          </p:cNvSpPr>
          <p:nvPr>
            <p:ph type="body" idx="1"/>
          </p:nvPr>
        </p:nvSpPr>
        <p:spPr>
          <a:xfrm>
            <a:off x="457200" y="1377950"/>
            <a:ext cx="8497888" cy="4343400"/>
          </a:xfrm>
        </p:spPr>
        <p:txBody>
          <a:bodyPr/>
          <a:lstStyle/>
          <a:p>
            <a:pPr eaLnBrk="1" hangingPunct="1">
              <a:buFont typeface="Wingdings" pitchFamily="2" charset="2"/>
              <a:buNone/>
            </a:pPr>
            <a:r>
              <a:rPr lang="zh-CN" altLang="en-US" b="1">
                <a:latin typeface="黑体" panose="02010609060101010101" pitchFamily="49" charset="-122"/>
                <a:ea typeface="黑体" panose="02010609060101010101" pitchFamily="49" charset="-122"/>
              </a:rPr>
              <a:t>1、分配方式</a:t>
            </a:r>
          </a:p>
          <a:p>
            <a:pPr eaLnBrk="1" hangingPunct="1"/>
            <a:r>
              <a:rPr lang="zh-CN" altLang="en-US" b="1">
                <a:latin typeface="黑体" panose="02010609060101010101" pitchFamily="49" charset="-122"/>
                <a:ea typeface="黑体" panose="02010609060101010101" pitchFamily="49" charset="-122"/>
              </a:rPr>
              <a:t>静态分配</a:t>
            </a:r>
            <a:r>
              <a:rPr lang="zh-CN" altLang="en-US" i="1">
                <a:latin typeface="黑体" panose="02010609060101010101" pitchFamily="49" charset="-122"/>
                <a:ea typeface="黑体" panose="02010609060101010101" pitchFamily="49" charset="-122"/>
              </a:rPr>
              <a:t>：在进程运行之前分配，进程结束之后归还</a:t>
            </a:r>
          </a:p>
          <a:p>
            <a:pPr eaLnBrk="1" hangingPunct="1">
              <a:spcBef>
                <a:spcPct val="70000"/>
              </a:spcBef>
            </a:pPr>
            <a:r>
              <a:rPr lang="zh-CN" altLang="en-US" b="1">
                <a:latin typeface="黑体" panose="02010609060101010101" pitchFamily="49" charset="-122"/>
                <a:ea typeface="黑体" panose="02010609060101010101" pitchFamily="49" charset="-122"/>
              </a:rPr>
              <a:t>动态分配</a:t>
            </a:r>
            <a:r>
              <a:rPr lang="zh-CN" altLang="en-US" i="1">
                <a:latin typeface="黑体" panose="02010609060101010101" pitchFamily="49" charset="-122"/>
                <a:ea typeface="黑体" panose="02010609060101010101" pitchFamily="49" charset="-122"/>
              </a:rPr>
              <a:t>：在进程运行过程中，需要时申请，由</a:t>
            </a:r>
            <a:r>
              <a:rPr lang="en-US" altLang="zh-CN" i="1">
                <a:latin typeface="黑体" panose="02010609060101010101" pitchFamily="49" charset="-122"/>
                <a:ea typeface="黑体" panose="02010609060101010101" pitchFamily="49" charset="-122"/>
              </a:rPr>
              <a:t>OS</a:t>
            </a:r>
            <a:r>
              <a:rPr lang="zh-CN" altLang="en-US" i="1">
                <a:latin typeface="黑体" panose="02010609060101010101" pitchFamily="49" charset="-122"/>
                <a:ea typeface="黑体" panose="02010609060101010101" pitchFamily="49" charset="-122"/>
              </a:rPr>
              <a:t>分配使用，使用完成之后立即归还</a:t>
            </a:r>
          </a:p>
          <a:p>
            <a:pPr eaLnBrk="1" hangingPunct="1"/>
            <a:endParaRPr lang="zh-CN" altLang="en-US" b="1">
              <a:latin typeface="黑体" panose="02010609060101010101" pitchFamily="49" charset="-122"/>
              <a:ea typeface="黑体" panose="02010609060101010101" pitchFamily="49" charset="-122"/>
            </a:endParaRPr>
          </a:p>
          <a:p>
            <a:pPr eaLnBrk="1" hangingPunct="1"/>
            <a:r>
              <a:rPr lang="zh-CN" altLang="en-US" b="1">
                <a:latin typeface="黑体" panose="02010609060101010101" pitchFamily="49" charset="-122"/>
                <a:ea typeface="黑体" panose="02010609060101010101" pitchFamily="49" charset="-122"/>
              </a:rPr>
              <a:t>一般采用动态分配方式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101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101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101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10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3"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02D087B7-97FB-7A8B-B42B-FA2C05C19388}"/>
              </a:ext>
            </a:extLst>
          </p:cNvPr>
          <p:cNvSpPr>
            <a:spLocks noGrp="1"/>
          </p:cNvSpPr>
          <p:nvPr>
            <p:ph type="title"/>
          </p:nvPr>
        </p:nvSpPr>
        <p:spPr>
          <a:xfrm>
            <a:off x="381000" y="836613"/>
            <a:ext cx="5181600" cy="685800"/>
          </a:xfrm>
        </p:spPr>
        <p:txBody>
          <a:bodyPr/>
          <a:lstStyle/>
          <a:p>
            <a:pPr algn="l" eaLnBrk="1" hangingPunct="1"/>
            <a:r>
              <a:rPr lang="zh-CN" altLang="en-US" sz="3200">
                <a:latin typeface="黑体" panose="02010609060101010101" pitchFamily="49" charset="-122"/>
                <a:ea typeface="黑体" panose="02010609060101010101" pitchFamily="49" charset="-122"/>
              </a:rPr>
              <a:t>二、设备分配</a:t>
            </a:r>
          </a:p>
        </p:txBody>
      </p:sp>
      <p:sp>
        <p:nvSpPr>
          <p:cNvPr id="55299" name="Text Box 3">
            <a:extLst>
              <a:ext uri="{FF2B5EF4-FFF2-40B4-BE49-F238E27FC236}">
                <a16:creationId xmlns:a16="http://schemas.microsoft.com/office/drawing/2014/main" id="{060D4529-CEAE-A944-F297-364FB5D6FF27}"/>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8B8FC262-351E-6A4F-BB5B-3864B47CFF1C}" type="slidenum">
              <a:rPr lang="zh-CN" altLang="en-US" sz="1800">
                <a:latin typeface="Arial" panose="020B0604020202020204" pitchFamily="34" charset="0"/>
              </a:rPr>
              <a:pPr algn="r" eaLnBrk="1" hangingPunct="1">
                <a:spcBef>
                  <a:spcPct val="50000"/>
                </a:spcBef>
                <a:buFontTx/>
                <a:buNone/>
              </a:pPr>
              <a:t>35</a:t>
            </a:fld>
            <a:endParaRPr lang="en-US" altLang="zh-CN" sz="1800">
              <a:latin typeface="Arial" panose="020B0604020202020204" pitchFamily="34" charset="0"/>
            </a:endParaRPr>
          </a:p>
        </p:txBody>
      </p:sp>
      <p:sp>
        <p:nvSpPr>
          <p:cNvPr id="172037" name="Rectangle 5">
            <a:extLst>
              <a:ext uri="{FF2B5EF4-FFF2-40B4-BE49-F238E27FC236}">
                <a16:creationId xmlns:a16="http://schemas.microsoft.com/office/drawing/2014/main" id="{B8E14921-1DC2-6AD5-31E2-4A77A106C036}"/>
              </a:ext>
            </a:extLst>
          </p:cNvPr>
          <p:cNvSpPr>
            <a:spLocks noGrp="1"/>
          </p:cNvSpPr>
          <p:nvPr>
            <p:ph type="body" idx="1"/>
          </p:nvPr>
        </p:nvSpPr>
        <p:spPr>
          <a:xfrm>
            <a:off x="457200" y="1522413"/>
            <a:ext cx="8497888" cy="4343400"/>
          </a:xfrm>
        </p:spPr>
        <p:txBody>
          <a:bodyPr/>
          <a:lstStyle/>
          <a:p>
            <a:pPr eaLnBrk="1" hangingPunct="1">
              <a:spcBef>
                <a:spcPct val="70000"/>
              </a:spcBef>
              <a:buFont typeface="Wingdings" pitchFamily="2" charset="2"/>
              <a:buNone/>
            </a:pPr>
            <a:r>
              <a:rPr lang="zh-CN" altLang="en-US" b="1">
                <a:latin typeface="黑体" panose="02010609060101010101" pitchFamily="49" charset="-122"/>
                <a:ea typeface="黑体" panose="02010609060101010101" pitchFamily="49" charset="-122"/>
              </a:rPr>
              <a:t>2、分配算法</a:t>
            </a:r>
          </a:p>
          <a:p>
            <a:pPr eaLnBrk="1" hangingPunct="1">
              <a:spcBef>
                <a:spcPct val="70000"/>
              </a:spcBef>
            </a:pPr>
            <a:r>
              <a:rPr lang="zh-CN" altLang="en-US" b="1">
                <a:latin typeface="黑体" panose="02010609060101010101" pitchFamily="49" charset="-122"/>
                <a:ea typeface="黑体" panose="02010609060101010101" pitchFamily="49" charset="-122"/>
              </a:rPr>
              <a:t>先来先服务</a:t>
            </a:r>
            <a:r>
              <a:rPr lang="zh-CN" altLang="en-US" i="1">
                <a:latin typeface="黑体" panose="02010609060101010101" pitchFamily="49" charset="-122"/>
                <a:ea typeface="黑体" panose="02010609060101010101" pitchFamily="49" charset="-122"/>
              </a:rPr>
              <a:t>：按提出申请的先后次序，分配设备</a:t>
            </a:r>
          </a:p>
          <a:p>
            <a:pPr eaLnBrk="1" hangingPunct="1">
              <a:spcBef>
                <a:spcPct val="70000"/>
              </a:spcBef>
            </a:pPr>
            <a:r>
              <a:rPr lang="zh-CN" altLang="en-US" b="1">
                <a:latin typeface="黑体" panose="02010609060101010101" pitchFamily="49" charset="-122"/>
                <a:ea typeface="黑体" panose="02010609060101010101" pitchFamily="49" charset="-122"/>
              </a:rPr>
              <a:t>优先级高者优先</a:t>
            </a:r>
            <a:r>
              <a:rPr lang="zh-CN" altLang="en-US" i="1">
                <a:latin typeface="黑体" panose="02010609060101010101" pitchFamily="49" charset="-122"/>
                <a:ea typeface="黑体" panose="02010609060101010101" pitchFamily="49" charset="-122"/>
              </a:rPr>
              <a:t>：按优先级高低分配设备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203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203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203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7"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FABE8385-DA4C-A22E-099A-307F43D5C1E4}"/>
              </a:ext>
            </a:extLst>
          </p:cNvPr>
          <p:cNvSpPr>
            <a:spLocks noGrp="1"/>
          </p:cNvSpPr>
          <p:nvPr>
            <p:ph type="title"/>
          </p:nvPr>
        </p:nvSpPr>
        <p:spPr>
          <a:xfrm>
            <a:off x="381000" y="765175"/>
            <a:ext cx="5181600" cy="685800"/>
          </a:xfrm>
        </p:spPr>
        <p:txBody>
          <a:bodyPr/>
          <a:lstStyle/>
          <a:p>
            <a:pPr algn="l" eaLnBrk="1" hangingPunct="1"/>
            <a:r>
              <a:rPr lang="zh-CN" altLang="en-US" sz="3200">
                <a:latin typeface="黑体" panose="02010609060101010101" pitchFamily="49" charset="-122"/>
                <a:ea typeface="黑体" panose="02010609060101010101" pitchFamily="49" charset="-122"/>
              </a:rPr>
              <a:t>二、设备分配</a:t>
            </a:r>
          </a:p>
        </p:txBody>
      </p:sp>
      <p:sp>
        <p:nvSpPr>
          <p:cNvPr id="56323" name="Text Box 3">
            <a:extLst>
              <a:ext uri="{FF2B5EF4-FFF2-40B4-BE49-F238E27FC236}">
                <a16:creationId xmlns:a16="http://schemas.microsoft.com/office/drawing/2014/main" id="{C6F7BBE4-841E-ABBC-53D3-162CB2D11A89}"/>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BF0CA6DC-CDD4-7047-BD58-6BCE7AA423AB}" type="slidenum">
              <a:rPr lang="zh-CN" altLang="en-US" sz="1800">
                <a:latin typeface="Arial" panose="020B0604020202020204" pitchFamily="34" charset="0"/>
              </a:rPr>
              <a:pPr algn="r" eaLnBrk="1" hangingPunct="1">
                <a:spcBef>
                  <a:spcPct val="50000"/>
                </a:spcBef>
                <a:buFontTx/>
                <a:buNone/>
              </a:pPr>
              <a:t>36</a:t>
            </a:fld>
            <a:endParaRPr lang="en-US" altLang="zh-CN" sz="1800">
              <a:latin typeface="Arial" panose="020B0604020202020204" pitchFamily="34" charset="0"/>
            </a:endParaRPr>
          </a:p>
        </p:txBody>
      </p:sp>
      <p:sp>
        <p:nvSpPr>
          <p:cNvPr id="56324" name="Rectangle 5">
            <a:extLst>
              <a:ext uri="{FF2B5EF4-FFF2-40B4-BE49-F238E27FC236}">
                <a16:creationId xmlns:a16="http://schemas.microsoft.com/office/drawing/2014/main" id="{449E7BFC-AFAB-DBB5-F675-092345ED9AA5}"/>
              </a:ext>
            </a:extLst>
          </p:cNvPr>
          <p:cNvSpPr>
            <a:spLocks noGrp="1"/>
          </p:cNvSpPr>
          <p:nvPr>
            <p:ph type="body" idx="1"/>
          </p:nvPr>
        </p:nvSpPr>
        <p:spPr>
          <a:xfrm>
            <a:off x="457200" y="1450975"/>
            <a:ext cx="8497888" cy="3962400"/>
          </a:xfrm>
        </p:spPr>
        <p:txBody>
          <a:bodyPr/>
          <a:lstStyle/>
          <a:p>
            <a:pPr eaLnBrk="1" hangingPunct="1">
              <a:buFont typeface="Wingdings" pitchFamily="2" charset="2"/>
              <a:buNone/>
            </a:pPr>
            <a:r>
              <a:rPr lang="zh-CN" altLang="en-US" b="1">
                <a:latin typeface="黑体" panose="02010609060101010101" pitchFamily="49" charset="-122"/>
                <a:ea typeface="黑体" panose="02010609060101010101" pitchFamily="49" charset="-122"/>
              </a:rPr>
              <a:t>3、安全性</a:t>
            </a:r>
          </a:p>
          <a:p>
            <a:pPr eaLnBrk="1" hangingPunct="1"/>
            <a:r>
              <a:rPr lang="zh-CN" altLang="en-US" b="1">
                <a:latin typeface="黑体" panose="02010609060101010101" pitchFamily="49" charset="-122"/>
                <a:ea typeface="黑体" panose="02010609060101010101" pitchFamily="49" charset="-122"/>
              </a:rPr>
              <a:t>安全分配方式</a:t>
            </a:r>
            <a:r>
              <a:rPr lang="zh-CN" altLang="en-US" i="1">
                <a:latin typeface="黑体" panose="02010609060101010101" pitchFamily="49" charset="-122"/>
                <a:ea typeface="黑体" panose="02010609060101010101" pitchFamily="49" charset="-122"/>
              </a:rPr>
              <a:t>：进程发出</a:t>
            </a:r>
            <a:r>
              <a:rPr lang="en-US" altLang="zh-CN" i="1">
                <a:latin typeface="黑体" panose="02010609060101010101" pitchFamily="49" charset="-122"/>
                <a:ea typeface="黑体" panose="02010609060101010101" pitchFamily="49" charset="-122"/>
              </a:rPr>
              <a:t>I/O</a:t>
            </a:r>
            <a:r>
              <a:rPr lang="zh-CN" altLang="en-US" i="1">
                <a:latin typeface="黑体" panose="02010609060101010101" pitchFamily="49" charset="-122"/>
                <a:ea typeface="黑体" panose="02010609060101010101" pitchFamily="49" charset="-122"/>
              </a:rPr>
              <a:t>申请后，即进入阻塞状态，直到</a:t>
            </a:r>
            <a:r>
              <a:rPr lang="en-US" altLang="zh-CN" i="1">
                <a:latin typeface="黑体" panose="02010609060101010101" pitchFamily="49" charset="-122"/>
                <a:ea typeface="黑体" panose="02010609060101010101" pitchFamily="49" charset="-122"/>
              </a:rPr>
              <a:t>I/O</a:t>
            </a:r>
            <a:r>
              <a:rPr lang="zh-CN" altLang="en-US" i="1">
                <a:latin typeface="黑体" panose="02010609060101010101" pitchFamily="49" charset="-122"/>
                <a:ea typeface="黑体" panose="02010609060101010101" pitchFamily="49" charset="-122"/>
              </a:rPr>
              <a:t>操作完成</a:t>
            </a:r>
          </a:p>
          <a:p>
            <a:pPr eaLnBrk="1" hangingPunct="1"/>
            <a:endParaRPr lang="zh-CN" altLang="en-US" b="1">
              <a:latin typeface="黑体" panose="02010609060101010101" pitchFamily="49" charset="-122"/>
              <a:ea typeface="黑体" panose="02010609060101010101" pitchFamily="49" charset="-122"/>
            </a:endParaRPr>
          </a:p>
          <a:p>
            <a:pPr eaLnBrk="1" hangingPunct="1"/>
            <a:r>
              <a:rPr lang="zh-CN" altLang="en-US" b="1">
                <a:latin typeface="黑体" panose="02010609060101010101" pitchFamily="49" charset="-122"/>
                <a:ea typeface="黑体" panose="02010609060101010101" pitchFamily="49" charset="-122"/>
              </a:rPr>
              <a:t>优点：不会引起死锁</a:t>
            </a:r>
          </a:p>
          <a:p>
            <a:pPr eaLnBrk="1" hangingPunct="1"/>
            <a:r>
              <a:rPr lang="zh-CN" altLang="en-US" b="1">
                <a:latin typeface="黑体" panose="02010609060101010101" pitchFamily="49" charset="-122"/>
                <a:ea typeface="黑体" panose="02010609060101010101" pitchFamily="49" charset="-122"/>
              </a:rPr>
              <a:t>缺点：进程执行缓慢</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9F2CEF05-C8E4-34E4-A9EC-E253C634D3BF}"/>
              </a:ext>
            </a:extLst>
          </p:cNvPr>
          <p:cNvSpPr>
            <a:spLocks noGrp="1"/>
          </p:cNvSpPr>
          <p:nvPr>
            <p:ph type="title"/>
          </p:nvPr>
        </p:nvSpPr>
        <p:spPr>
          <a:xfrm>
            <a:off x="381000" y="581025"/>
            <a:ext cx="5181600" cy="685800"/>
          </a:xfrm>
        </p:spPr>
        <p:txBody>
          <a:bodyPr/>
          <a:lstStyle/>
          <a:p>
            <a:pPr algn="l" eaLnBrk="1" hangingPunct="1"/>
            <a:r>
              <a:rPr lang="zh-CN" altLang="en-US" sz="3200">
                <a:latin typeface="黑体" panose="02010609060101010101" pitchFamily="49" charset="-122"/>
                <a:ea typeface="黑体" panose="02010609060101010101" pitchFamily="49" charset="-122"/>
              </a:rPr>
              <a:t>二、设备分配</a:t>
            </a:r>
          </a:p>
        </p:txBody>
      </p:sp>
      <p:sp>
        <p:nvSpPr>
          <p:cNvPr id="57347" name="Text Box 3">
            <a:extLst>
              <a:ext uri="{FF2B5EF4-FFF2-40B4-BE49-F238E27FC236}">
                <a16:creationId xmlns:a16="http://schemas.microsoft.com/office/drawing/2014/main" id="{ABF327E1-6090-0AE8-43C8-914486AB1CA9}"/>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8579D8C0-A8CC-D74C-825C-2D92C2505FD7}" type="slidenum">
              <a:rPr lang="zh-CN" altLang="en-US" sz="1800">
                <a:latin typeface="Arial" panose="020B0604020202020204" pitchFamily="34" charset="0"/>
              </a:rPr>
              <a:pPr algn="r" eaLnBrk="1" hangingPunct="1">
                <a:spcBef>
                  <a:spcPct val="50000"/>
                </a:spcBef>
                <a:buFontTx/>
                <a:buNone/>
              </a:pPr>
              <a:t>37</a:t>
            </a:fld>
            <a:endParaRPr lang="en-US" altLang="zh-CN" sz="1800">
              <a:latin typeface="Arial" panose="020B0604020202020204" pitchFamily="34" charset="0"/>
            </a:endParaRPr>
          </a:p>
        </p:txBody>
      </p:sp>
      <p:sp>
        <p:nvSpPr>
          <p:cNvPr id="174085" name="Rectangle 5">
            <a:extLst>
              <a:ext uri="{FF2B5EF4-FFF2-40B4-BE49-F238E27FC236}">
                <a16:creationId xmlns:a16="http://schemas.microsoft.com/office/drawing/2014/main" id="{70179E78-2DFB-5DEA-11A6-93C15BF702E6}"/>
              </a:ext>
            </a:extLst>
          </p:cNvPr>
          <p:cNvSpPr>
            <a:spLocks noGrp="1"/>
          </p:cNvSpPr>
          <p:nvPr>
            <p:ph type="body" idx="1"/>
          </p:nvPr>
        </p:nvSpPr>
        <p:spPr>
          <a:xfrm>
            <a:off x="457200" y="1266825"/>
            <a:ext cx="8497888" cy="3962400"/>
          </a:xfrm>
        </p:spPr>
        <p:txBody>
          <a:bodyPr/>
          <a:lstStyle/>
          <a:p>
            <a:pPr eaLnBrk="1" hangingPunct="1">
              <a:buFont typeface="Wingdings" pitchFamily="2" charset="2"/>
              <a:buNone/>
            </a:pPr>
            <a:r>
              <a:rPr lang="zh-CN" altLang="en-US" b="1">
                <a:latin typeface="黑体" panose="02010609060101010101" pitchFamily="49" charset="-122"/>
                <a:ea typeface="黑体" panose="02010609060101010101" pitchFamily="49" charset="-122"/>
              </a:rPr>
              <a:t>3、安全性</a:t>
            </a:r>
          </a:p>
          <a:p>
            <a:pPr eaLnBrk="1" hangingPunct="1"/>
            <a:r>
              <a:rPr lang="zh-CN" altLang="en-US" b="1">
                <a:latin typeface="黑体" panose="02010609060101010101" pitchFamily="49" charset="-122"/>
                <a:ea typeface="黑体" panose="02010609060101010101" pitchFamily="49" charset="-122"/>
              </a:rPr>
              <a:t>不安全分配方式</a:t>
            </a:r>
            <a:r>
              <a:rPr lang="zh-CN" altLang="en-US" i="1">
                <a:latin typeface="黑体" panose="02010609060101010101" pitchFamily="49" charset="-122"/>
                <a:ea typeface="黑体" panose="02010609060101010101" pitchFamily="49" charset="-122"/>
              </a:rPr>
              <a:t>：进程发出</a:t>
            </a:r>
            <a:r>
              <a:rPr lang="en-US" altLang="zh-CN" i="1">
                <a:latin typeface="黑体" panose="02010609060101010101" pitchFamily="49" charset="-122"/>
                <a:ea typeface="黑体" panose="02010609060101010101" pitchFamily="49" charset="-122"/>
              </a:rPr>
              <a:t>I/O</a:t>
            </a:r>
            <a:r>
              <a:rPr lang="zh-CN" altLang="en-US" i="1">
                <a:latin typeface="黑体" panose="02010609060101010101" pitchFamily="49" charset="-122"/>
                <a:ea typeface="黑体" panose="02010609060101010101" pitchFamily="49" charset="-122"/>
              </a:rPr>
              <a:t>申请后，继续运行；如果还需要</a:t>
            </a:r>
            <a:r>
              <a:rPr lang="en-US" altLang="zh-CN" i="1">
                <a:latin typeface="黑体" panose="02010609060101010101" pitchFamily="49" charset="-122"/>
                <a:ea typeface="黑体" panose="02010609060101010101" pitchFamily="49" charset="-122"/>
              </a:rPr>
              <a:t>I/O</a:t>
            </a:r>
            <a:r>
              <a:rPr lang="zh-CN" altLang="en-US" i="1">
                <a:latin typeface="黑体" panose="02010609060101010101" pitchFamily="49" charset="-122"/>
                <a:ea typeface="黑体" panose="02010609060101010101" pitchFamily="49" charset="-122"/>
              </a:rPr>
              <a:t>设备，再提出申请</a:t>
            </a:r>
          </a:p>
          <a:p>
            <a:pPr eaLnBrk="1" hangingPunct="1"/>
            <a:endParaRPr lang="zh-CN" altLang="en-US" i="1">
              <a:latin typeface="黑体" panose="02010609060101010101" pitchFamily="49" charset="-122"/>
              <a:ea typeface="黑体" panose="02010609060101010101" pitchFamily="49" charset="-122"/>
            </a:endParaRPr>
          </a:p>
          <a:p>
            <a:pPr eaLnBrk="1" hangingPunct="1"/>
            <a:r>
              <a:rPr lang="zh-CN" altLang="en-US" b="1">
                <a:latin typeface="黑体" panose="02010609060101010101" pitchFamily="49" charset="-122"/>
                <a:ea typeface="黑体" panose="02010609060101010101" pitchFamily="49" charset="-122"/>
              </a:rPr>
              <a:t>优点：进程执行较快</a:t>
            </a:r>
          </a:p>
          <a:p>
            <a:pPr eaLnBrk="1" hangingPunct="1"/>
            <a:r>
              <a:rPr lang="zh-CN" altLang="en-US" b="1">
                <a:latin typeface="黑体" panose="02010609060101010101" pitchFamily="49" charset="-122"/>
                <a:ea typeface="黑体" panose="02010609060101010101" pitchFamily="49" charset="-122"/>
              </a:rPr>
              <a:t>缺点：可能造成死锁（因此必须先进行安全性分析）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08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408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408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408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5"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945A8CDC-E89E-2825-C92B-BC6195725F0D}"/>
              </a:ext>
            </a:extLst>
          </p:cNvPr>
          <p:cNvSpPr>
            <a:spLocks noGrp="1"/>
          </p:cNvSpPr>
          <p:nvPr>
            <p:ph type="title"/>
          </p:nvPr>
        </p:nvSpPr>
        <p:spPr>
          <a:xfrm>
            <a:off x="381000" y="981075"/>
            <a:ext cx="5181600" cy="685800"/>
          </a:xfrm>
        </p:spPr>
        <p:txBody>
          <a:bodyPr/>
          <a:lstStyle/>
          <a:p>
            <a:pPr algn="l" eaLnBrk="1" hangingPunct="1"/>
            <a:r>
              <a:rPr lang="zh-CN" altLang="en-US" sz="3200">
                <a:latin typeface="黑体" panose="02010609060101010101" pitchFamily="49" charset="-122"/>
                <a:ea typeface="黑体" panose="02010609060101010101" pitchFamily="49" charset="-122"/>
              </a:rPr>
              <a:t>三、</a:t>
            </a:r>
            <a:r>
              <a:rPr lang="zh-CN" altLang="en-US" sz="3200">
                <a:solidFill>
                  <a:srgbClr val="FF0000"/>
                </a:solidFill>
                <a:latin typeface="黑体" panose="02010609060101010101" pitchFamily="49" charset="-122"/>
                <a:ea typeface="黑体" panose="02010609060101010101" pitchFamily="49" charset="-122"/>
              </a:rPr>
              <a:t>设备独立性</a:t>
            </a:r>
          </a:p>
        </p:txBody>
      </p:sp>
      <p:sp>
        <p:nvSpPr>
          <p:cNvPr id="58371" name="Text Box 3">
            <a:extLst>
              <a:ext uri="{FF2B5EF4-FFF2-40B4-BE49-F238E27FC236}">
                <a16:creationId xmlns:a16="http://schemas.microsoft.com/office/drawing/2014/main" id="{3727181A-194A-0747-B153-834E822C717C}"/>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C39AAD57-8779-154A-BAEE-35AF4A84D539}" type="slidenum">
              <a:rPr lang="zh-CN" altLang="en-US" sz="1800">
                <a:latin typeface="Arial" panose="020B0604020202020204" pitchFamily="34" charset="0"/>
              </a:rPr>
              <a:pPr algn="r" eaLnBrk="1" hangingPunct="1">
                <a:spcBef>
                  <a:spcPct val="50000"/>
                </a:spcBef>
                <a:buFontTx/>
                <a:buNone/>
              </a:pPr>
              <a:t>38</a:t>
            </a:fld>
            <a:endParaRPr lang="en-US" altLang="zh-CN" sz="1800">
              <a:latin typeface="Arial" panose="020B0604020202020204" pitchFamily="34" charset="0"/>
            </a:endParaRPr>
          </a:p>
        </p:txBody>
      </p:sp>
      <p:sp>
        <p:nvSpPr>
          <p:cNvPr id="175109" name="Rectangle 5">
            <a:extLst>
              <a:ext uri="{FF2B5EF4-FFF2-40B4-BE49-F238E27FC236}">
                <a16:creationId xmlns:a16="http://schemas.microsoft.com/office/drawing/2014/main" id="{82E05736-1A19-29EE-A2EC-44D48553D026}"/>
              </a:ext>
            </a:extLst>
          </p:cNvPr>
          <p:cNvSpPr>
            <a:spLocks noGrp="1"/>
          </p:cNvSpPr>
          <p:nvPr>
            <p:ph type="body" idx="1"/>
          </p:nvPr>
        </p:nvSpPr>
        <p:spPr>
          <a:xfrm>
            <a:off x="457200" y="1666875"/>
            <a:ext cx="8497888" cy="3962400"/>
          </a:xfrm>
        </p:spPr>
        <p:txBody>
          <a:bodyPr/>
          <a:lstStyle/>
          <a:p>
            <a:pPr eaLnBrk="1" hangingPunct="1">
              <a:spcBef>
                <a:spcPct val="70000"/>
              </a:spcBef>
            </a:pPr>
            <a:r>
              <a:rPr lang="zh-CN" altLang="en-US" b="1">
                <a:latin typeface="黑体" panose="02010609060101010101" pitchFamily="49" charset="-122"/>
                <a:ea typeface="黑体" panose="02010609060101010101" pitchFamily="49" charset="-122"/>
              </a:rPr>
              <a:t>设备独立性指应用程序独立于具体使用的物理设备</a:t>
            </a:r>
          </a:p>
          <a:p>
            <a:pPr eaLnBrk="1" hangingPunct="1">
              <a:spcBef>
                <a:spcPct val="70000"/>
              </a:spcBef>
            </a:pPr>
            <a:r>
              <a:rPr lang="zh-CN" altLang="en-US" b="1">
                <a:latin typeface="黑体" panose="02010609060101010101" pitchFamily="49" charset="-122"/>
                <a:ea typeface="黑体" panose="02010609060101010101" pitchFamily="49" charset="-122"/>
              </a:rPr>
              <a:t>用户采用逻辑设备名称来使用设备</a:t>
            </a:r>
          </a:p>
          <a:p>
            <a:pPr eaLnBrk="1" hangingPunct="1">
              <a:spcBef>
                <a:spcPct val="70000"/>
              </a:spcBef>
            </a:pPr>
            <a:r>
              <a:rPr lang="zh-CN" altLang="en-US" b="1">
                <a:latin typeface="黑体" panose="02010609060101010101" pitchFamily="49" charset="-122"/>
                <a:ea typeface="黑体" panose="02010609060101010101" pitchFamily="49" charset="-122"/>
              </a:rPr>
              <a:t>由系统在实际使用时，实现逻辑设备到物理设备的映射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510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510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510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9"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B85D62B8-3D3A-357D-0747-61112D128E84}"/>
              </a:ext>
            </a:extLst>
          </p:cNvPr>
          <p:cNvSpPr>
            <a:spLocks noGrp="1"/>
          </p:cNvSpPr>
          <p:nvPr>
            <p:ph type="title"/>
          </p:nvPr>
        </p:nvSpPr>
        <p:spPr>
          <a:xfrm>
            <a:off x="381000" y="981075"/>
            <a:ext cx="5181600" cy="685800"/>
          </a:xfrm>
        </p:spPr>
        <p:txBody>
          <a:bodyPr/>
          <a:lstStyle/>
          <a:p>
            <a:pPr algn="l" eaLnBrk="1" hangingPunct="1"/>
            <a:r>
              <a:rPr lang="zh-CN" altLang="en-US" sz="3200">
                <a:latin typeface="黑体" panose="02010609060101010101" pitchFamily="49" charset="-122"/>
                <a:ea typeface="黑体" panose="02010609060101010101" pitchFamily="49" charset="-122"/>
              </a:rPr>
              <a:t>四、</a:t>
            </a:r>
            <a:r>
              <a:rPr lang="en-US" altLang="zh-CN" sz="3200">
                <a:solidFill>
                  <a:srgbClr val="FF0000"/>
                </a:solidFill>
                <a:latin typeface="黑体" panose="02010609060101010101" pitchFamily="49" charset="-122"/>
                <a:ea typeface="黑体" panose="02010609060101010101" pitchFamily="49" charset="-122"/>
              </a:rPr>
              <a:t>SPOOLing</a:t>
            </a:r>
            <a:r>
              <a:rPr lang="zh-CN" altLang="en-US" sz="3200">
                <a:solidFill>
                  <a:srgbClr val="FF0000"/>
                </a:solidFill>
                <a:latin typeface="黑体" panose="02010609060101010101" pitchFamily="49" charset="-122"/>
                <a:ea typeface="黑体" panose="02010609060101010101" pitchFamily="49" charset="-122"/>
              </a:rPr>
              <a:t>技术</a:t>
            </a:r>
          </a:p>
        </p:txBody>
      </p:sp>
      <p:sp>
        <p:nvSpPr>
          <p:cNvPr id="60419" name="Text Box 3">
            <a:extLst>
              <a:ext uri="{FF2B5EF4-FFF2-40B4-BE49-F238E27FC236}">
                <a16:creationId xmlns:a16="http://schemas.microsoft.com/office/drawing/2014/main" id="{7EAD693B-9B40-4E20-DB2B-8581A67F0245}"/>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B82B5964-64FC-0D40-BBD9-6EFA745CA405}" type="slidenum">
              <a:rPr lang="zh-CN" altLang="en-US" sz="1800">
                <a:latin typeface="Arial" panose="020B0604020202020204" pitchFamily="34" charset="0"/>
              </a:rPr>
              <a:pPr algn="r" eaLnBrk="1" hangingPunct="1">
                <a:spcBef>
                  <a:spcPct val="50000"/>
                </a:spcBef>
                <a:buFontTx/>
                <a:buNone/>
              </a:pPr>
              <a:t>39</a:t>
            </a:fld>
            <a:endParaRPr lang="en-US" altLang="zh-CN" sz="1800">
              <a:latin typeface="Arial" panose="020B0604020202020204" pitchFamily="34" charset="0"/>
            </a:endParaRPr>
          </a:p>
        </p:txBody>
      </p:sp>
      <p:sp>
        <p:nvSpPr>
          <p:cNvPr id="167941" name="Rectangle 5">
            <a:extLst>
              <a:ext uri="{FF2B5EF4-FFF2-40B4-BE49-F238E27FC236}">
                <a16:creationId xmlns:a16="http://schemas.microsoft.com/office/drawing/2014/main" id="{1A478DB5-E604-EDFB-B657-AD115398014E}"/>
              </a:ext>
            </a:extLst>
          </p:cNvPr>
          <p:cNvSpPr>
            <a:spLocks noGrp="1"/>
          </p:cNvSpPr>
          <p:nvPr>
            <p:ph type="body" idx="1"/>
          </p:nvPr>
        </p:nvSpPr>
        <p:spPr>
          <a:xfrm>
            <a:off x="457200" y="1666875"/>
            <a:ext cx="8686800" cy="3962400"/>
          </a:xfrm>
        </p:spPr>
        <p:txBody>
          <a:bodyPr/>
          <a:lstStyle/>
          <a:p>
            <a:pPr eaLnBrk="1" hangingPunct="1">
              <a:spcBef>
                <a:spcPct val="70000"/>
              </a:spcBef>
            </a:pPr>
            <a:r>
              <a:rPr lang="en-US" altLang="zh-CN" b="1">
                <a:latin typeface="黑体" panose="02010609060101010101" pitchFamily="49" charset="-122"/>
                <a:ea typeface="黑体" panose="02010609060101010101" pitchFamily="49" charset="-122"/>
              </a:rPr>
              <a:t>SPOOLing (</a:t>
            </a:r>
            <a:r>
              <a:rPr lang="en-US" altLang="zh-CN" sz="2200">
                <a:latin typeface="黑体" panose="02010609060101010101" pitchFamily="49" charset="-122"/>
                <a:ea typeface="黑体" panose="02010609060101010101" pitchFamily="49" charset="-122"/>
              </a:rPr>
              <a:t>Simultaneous Peripheral Operating On-Line</a:t>
            </a:r>
            <a:r>
              <a:rPr lang="en-US" altLang="zh-CN" b="1">
                <a:latin typeface="黑体" panose="02010609060101010101" pitchFamily="49" charset="-122"/>
                <a:ea typeface="黑体" panose="02010609060101010101" pitchFamily="49" charset="-122"/>
              </a:rPr>
              <a:t>)</a:t>
            </a:r>
            <a:r>
              <a:rPr lang="zh-CN" altLang="en-US" b="1">
                <a:latin typeface="黑体" panose="02010609060101010101" pitchFamily="49" charset="-122"/>
                <a:ea typeface="黑体" panose="02010609060101010101" pitchFamily="49" charset="-122"/>
              </a:rPr>
              <a:t>指假脱机操作</a:t>
            </a:r>
          </a:p>
          <a:p>
            <a:pPr eaLnBrk="1" hangingPunct="1">
              <a:spcBef>
                <a:spcPct val="70000"/>
              </a:spcBef>
            </a:pPr>
            <a:r>
              <a:rPr lang="zh-CN" altLang="en-US" b="1">
                <a:latin typeface="黑体" panose="02010609060101010101" pitchFamily="49" charset="-122"/>
                <a:ea typeface="黑体" panose="02010609060101010101" pitchFamily="49" charset="-122"/>
              </a:rPr>
              <a:t>由系统中的两个专门负责</a:t>
            </a:r>
            <a:r>
              <a:rPr lang="en-US" altLang="zh-CN" b="1">
                <a:latin typeface="黑体" panose="02010609060101010101" pitchFamily="49" charset="-122"/>
                <a:ea typeface="黑体" panose="02010609060101010101" pitchFamily="49" charset="-122"/>
              </a:rPr>
              <a:t>I/O</a:t>
            </a:r>
            <a:r>
              <a:rPr lang="zh-CN" altLang="en-US" b="1">
                <a:latin typeface="黑体" panose="02010609060101010101" pitchFamily="49" charset="-122"/>
                <a:ea typeface="黑体" panose="02010609060101010101" pitchFamily="49" charset="-122"/>
              </a:rPr>
              <a:t>的进程，模拟</a:t>
            </a:r>
            <a:r>
              <a:rPr lang="en-US" altLang="zh-CN" b="1">
                <a:latin typeface="黑体" panose="02010609060101010101" pitchFamily="49" charset="-122"/>
                <a:ea typeface="黑体" panose="02010609060101010101" pitchFamily="49" charset="-122"/>
              </a:rPr>
              <a:t>I/O</a:t>
            </a:r>
            <a:r>
              <a:rPr lang="zh-CN" altLang="en-US" b="1">
                <a:latin typeface="黑体" panose="02010609060101010101" pitchFamily="49" charset="-122"/>
                <a:ea typeface="黑体" panose="02010609060101010101" pitchFamily="49" charset="-122"/>
              </a:rPr>
              <a:t>外围机的功能，实现（假）脱机输入/输出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794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794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1"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1026">
            <a:extLst>
              <a:ext uri="{FF2B5EF4-FFF2-40B4-BE49-F238E27FC236}">
                <a16:creationId xmlns:a16="http://schemas.microsoft.com/office/drawing/2014/main" id="{46E230D7-ED39-DD95-8B7C-11CC800BCA62}"/>
              </a:ext>
            </a:extLst>
          </p:cNvPr>
          <p:cNvSpPr>
            <a:spLocks noGrp="1"/>
          </p:cNvSpPr>
          <p:nvPr>
            <p:ph type="title"/>
          </p:nvPr>
        </p:nvSpPr>
        <p:spPr>
          <a:xfrm>
            <a:off x="381000" y="908050"/>
            <a:ext cx="5181600" cy="685800"/>
          </a:xfrm>
        </p:spPr>
        <p:txBody>
          <a:bodyPr/>
          <a:lstStyle/>
          <a:p>
            <a:pPr algn="l" eaLnBrk="1" hangingPunct="1"/>
            <a:r>
              <a:rPr lang="zh-CN" altLang="en-US" sz="3200">
                <a:latin typeface="黑体" panose="02010609060101010101" pitchFamily="49" charset="-122"/>
                <a:ea typeface="黑体" panose="02010609060101010101" pitchFamily="49" charset="-122"/>
              </a:rPr>
              <a:t>三、设备管理的功能</a:t>
            </a:r>
          </a:p>
        </p:txBody>
      </p:sp>
      <p:sp>
        <p:nvSpPr>
          <p:cNvPr id="11267" name="Text Box 1027">
            <a:extLst>
              <a:ext uri="{FF2B5EF4-FFF2-40B4-BE49-F238E27FC236}">
                <a16:creationId xmlns:a16="http://schemas.microsoft.com/office/drawing/2014/main" id="{E685C55B-41FD-5110-26EC-9CD8CDF189D8}"/>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F2E3B8E5-2662-3740-821D-81A48676E203}" type="slidenum">
              <a:rPr lang="zh-CN" altLang="en-US" sz="1800">
                <a:latin typeface="Arial" panose="020B0604020202020204" pitchFamily="34" charset="0"/>
              </a:rPr>
              <a:pPr algn="r" eaLnBrk="1" hangingPunct="1">
                <a:spcBef>
                  <a:spcPct val="50000"/>
                </a:spcBef>
                <a:buFontTx/>
                <a:buNone/>
              </a:pPr>
              <a:t>4</a:t>
            </a:fld>
            <a:endParaRPr lang="en-US" altLang="zh-CN" sz="1800">
              <a:latin typeface="Arial" panose="020B0604020202020204" pitchFamily="34" charset="0"/>
            </a:endParaRPr>
          </a:p>
        </p:txBody>
      </p:sp>
      <p:sp>
        <p:nvSpPr>
          <p:cNvPr id="190469" name="Rectangle 1029">
            <a:extLst>
              <a:ext uri="{FF2B5EF4-FFF2-40B4-BE49-F238E27FC236}">
                <a16:creationId xmlns:a16="http://schemas.microsoft.com/office/drawing/2014/main" id="{6B5470BF-B403-ACA7-225A-E544996FA0CD}"/>
              </a:ext>
            </a:extLst>
          </p:cNvPr>
          <p:cNvSpPr>
            <a:spLocks noGrp="1"/>
          </p:cNvSpPr>
          <p:nvPr>
            <p:ph type="body" idx="1"/>
          </p:nvPr>
        </p:nvSpPr>
        <p:spPr>
          <a:xfrm>
            <a:off x="457200" y="1593850"/>
            <a:ext cx="8686800" cy="4191000"/>
          </a:xfrm>
        </p:spPr>
        <p:txBody>
          <a:bodyPr/>
          <a:lstStyle/>
          <a:p>
            <a:pPr eaLnBrk="1" hangingPunct="1">
              <a:spcBef>
                <a:spcPct val="70000"/>
              </a:spcBef>
            </a:pPr>
            <a:r>
              <a:rPr lang="zh-CN" altLang="en-US" b="1">
                <a:latin typeface="黑体" panose="02010609060101010101" pitchFamily="49" charset="-122"/>
                <a:ea typeface="黑体" panose="02010609060101010101" pitchFamily="49" charset="-122"/>
              </a:rPr>
              <a:t>监视所有设备的状态</a:t>
            </a:r>
          </a:p>
          <a:p>
            <a:pPr eaLnBrk="1" hangingPunct="1">
              <a:spcBef>
                <a:spcPct val="70000"/>
              </a:spcBef>
            </a:pPr>
            <a:r>
              <a:rPr lang="zh-CN" altLang="en-US" b="1">
                <a:latin typeface="黑体" panose="02010609060101010101" pitchFamily="49" charset="-122"/>
                <a:ea typeface="黑体" panose="02010609060101010101" pitchFamily="49" charset="-122"/>
              </a:rPr>
              <a:t>制定设备分配策略，实现设备合理分配和回收</a:t>
            </a:r>
          </a:p>
          <a:p>
            <a:pPr eaLnBrk="1" hangingPunct="1">
              <a:spcBef>
                <a:spcPct val="70000"/>
              </a:spcBef>
            </a:pPr>
            <a:r>
              <a:rPr lang="zh-CN" altLang="en-US" b="1">
                <a:latin typeface="黑体" panose="02010609060101010101" pitchFamily="49" charset="-122"/>
                <a:ea typeface="黑体" panose="02010609060101010101" pitchFamily="49" charset="-122"/>
              </a:rPr>
              <a:t>设备的驱动和处理</a:t>
            </a:r>
          </a:p>
          <a:p>
            <a:pPr eaLnBrk="1" hangingPunct="1">
              <a:spcBef>
                <a:spcPct val="70000"/>
              </a:spcBef>
            </a:pPr>
            <a:r>
              <a:rPr lang="zh-CN" altLang="en-US" b="1">
                <a:latin typeface="黑体" panose="02010609060101010101" pitchFamily="49" charset="-122"/>
                <a:ea typeface="黑体" panose="02010609060101010101" pitchFamily="49" charset="-122"/>
              </a:rPr>
              <a:t>数据缓冲</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046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046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046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046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9"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0FC48EFF-7D9D-C8AF-D356-0295A61EFA7C}"/>
              </a:ext>
            </a:extLst>
          </p:cNvPr>
          <p:cNvSpPr>
            <a:spLocks noGrp="1"/>
          </p:cNvSpPr>
          <p:nvPr>
            <p:ph type="title"/>
          </p:nvPr>
        </p:nvSpPr>
        <p:spPr>
          <a:xfrm>
            <a:off x="381000" y="620713"/>
            <a:ext cx="5943600" cy="685800"/>
          </a:xfrm>
        </p:spPr>
        <p:txBody>
          <a:bodyPr/>
          <a:lstStyle/>
          <a:p>
            <a:pPr algn="l" eaLnBrk="1" hangingPunct="1"/>
            <a:r>
              <a:rPr lang="zh-CN" altLang="en-US" sz="3200">
                <a:latin typeface="黑体" panose="02010609060101010101" pitchFamily="49" charset="-122"/>
                <a:ea typeface="黑体" panose="02010609060101010101" pitchFamily="49" charset="-122"/>
              </a:rPr>
              <a:t>四、</a:t>
            </a:r>
            <a:r>
              <a:rPr lang="en-US" altLang="zh-CN" sz="3200">
                <a:latin typeface="黑体" panose="02010609060101010101" pitchFamily="49" charset="-122"/>
                <a:ea typeface="黑体" panose="02010609060101010101" pitchFamily="49" charset="-122"/>
              </a:rPr>
              <a:t>SPOOLing</a:t>
            </a:r>
            <a:r>
              <a:rPr lang="zh-CN" altLang="en-US" sz="3200">
                <a:latin typeface="黑体" panose="02010609060101010101" pitchFamily="49" charset="-122"/>
                <a:ea typeface="黑体" panose="02010609060101010101" pitchFamily="49" charset="-122"/>
              </a:rPr>
              <a:t>技术－系统组成</a:t>
            </a:r>
          </a:p>
        </p:txBody>
      </p:sp>
      <p:sp>
        <p:nvSpPr>
          <p:cNvPr id="62467" name="Text Box 3">
            <a:extLst>
              <a:ext uri="{FF2B5EF4-FFF2-40B4-BE49-F238E27FC236}">
                <a16:creationId xmlns:a16="http://schemas.microsoft.com/office/drawing/2014/main" id="{7A7F17ED-2560-9E1A-661A-D245D824A9FE}"/>
              </a:ext>
            </a:extLst>
          </p:cNvPr>
          <p:cNvSpPr txBox="1">
            <a:spLocks noChangeArrowheads="1"/>
          </p:cNvSpPr>
          <p:nvPr/>
        </p:nvSpPr>
        <p:spPr bwMode="auto">
          <a:xfrm>
            <a:off x="8534400" y="6345238"/>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C3AFD305-9C59-034D-88D6-1E4374403E60}" type="slidenum">
              <a:rPr lang="zh-CN" altLang="en-US" sz="1800">
                <a:latin typeface="Arial" panose="020B0604020202020204" pitchFamily="34" charset="0"/>
              </a:rPr>
              <a:pPr algn="r" eaLnBrk="1" hangingPunct="1">
                <a:spcBef>
                  <a:spcPct val="50000"/>
                </a:spcBef>
                <a:buFontTx/>
                <a:buNone/>
              </a:pPr>
              <a:t>40</a:t>
            </a:fld>
            <a:endParaRPr lang="en-US" altLang="zh-CN" sz="1800">
              <a:latin typeface="Arial" panose="020B0604020202020204" pitchFamily="34" charset="0"/>
            </a:endParaRPr>
          </a:p>
        </p:txBody>
      </p:sp>
      <p:sp>
        <p:nvSpPr>
          <p:cNvPr id="165893" name="Rectangle 5">
            <a:extLst>
              <a:ext uri="{FF2B5EF4-FFF2-40B4-BE49-F238E27FC236}">
                <a16:creationId xmlns:a16="http://schemas.microsoft.com/office/drawing/2014/main" id="{A652FEC7-986E-EA70-35DB-79389DF28726}"/>
              </a:ext>
            </a:extLst>
          </p:cNvPr>
          <p:cNvSpPr>
            <a:spLocks noGrp="1"/>
          </p:cNvSpPr>
          <p:nvPr>
            <p:ph type="body" idx="1"/>
          </p:nvPr>
        </p:nvSpPr>
        <p:spPr>
          <a:xfrm>
            <a:off x="304800" y="1306513"/>
            <a:ext cx="8839200" cy="3352800"/>
          </a:xfrm>
        </p:spPr>
        <p:txBody>
          <a:bodyPr/>
          <a:lstStyle/>
          <a:p>
            <a:pPr eaLnBrk="1" hangingPunct="1">
              <a:spcBef>
                <a:spcPct val="30000"/>
              </a:spcBef>
              <a:buFont typeface="Wingdings" pitchFamily="2" charset="2"/>
              <a:buNone/>
            </a:pPr>
            <a:r>
              <a:rPr lang="zh-CN" altLang="en-US" sz="2800" b="1">
                <a:latin typeface="黑体" panose="02010609060101010101" pitchFamily="49" charset="-122"/>
                <a:ea typeface="黑体" panose="02010609060101010101" pitchFamily="49" charset="-122"/>
              </a:rPr>
              <a:t>1、输入井和输出井</a:t>
            </a:r>
            <a:endParaRPr lang="zh-CN" altLang="en-US" sz="2800" b="1">
              <a:latin typeface="黑体" panose="02010609060101010101" pitchFamily="49" charset="-122"/>
              <a:ea typeface="黑体" panose="02010609060101010101" pitchFamily="49" charset="-122"/>
              <a:cs typeface="Times New Roman" panose="02020603050405020304" pitchFamily="18" charset="0"/>
            </a:endParaRPr>
          </a:p>
          <a:p>
            <a:pPr algn="just" eaLnBrk="1" hangingPunct="1">
              <a:spcBef>
                <a:spcPct val="30000"/>
              </a:spcBef>
            </a:pPr>
            <a:r>
              <a:rPr lang="zh-CN" altLang="en-US" sz="2800" b="1">
                <a:latin typeface="黑体" panose="02010609060101010101" pitchFamily="49" charset="-122"/>
                <a:ea typeface="黑体" panose="02010609060101010101" pitchFamily="49" charset="-122"/>
              </a:rPr>
              <a:t>在磁盘上开辟的两个大的存储空间。</a:t>
            </a:r>
          </a:p>
          <a:p>
            <a:pPr algn="just" eaLnBrk="1" hangingPunct="1">
              <a:spcBef>
                <a:spcPct val="30000"/>
              </a:spcBef>
            </a:pPr>
            <a:r>
              <a:rPr lang="zh-CN" altLang="en-US" sz="2800" b="1">
                <a:latin typeface="黑体" panose="02010609060101010101" pitchFamily="49" charset="-122"/>
                <a:ea typeface="黑体" panose="02010609060101010101" pitchFamily="49" charset="-122"/>
              </a:rPr>
              <a:t>输入井是模拟脱机输入时的磁盘，用于收容</a:t>
            </a:r>
            <a:r>
              <a:rPr lang="en-US" altLang="zh-CN" sz="2800" b="1">
                <a:latin typeface="黑体" panose="02010609060101010101" pitchFamily="49" charset="-122"/>
                <a:ea typeface="黑体" panose="02010609060101010101" pitchFamily="49" charset="-122"/>
              </a:rPr>
              <a:t>I/O</a:t>
            </a:r>
            <a:r>
              <a:rPr lang="zh-CN" altLang="en-US" sz="2800" b="1">
                <a:latin typeface="黑体" panose="02010609060101010101" pitchFamily="49" charset="-122"/>
                <a:ea typeface="黑体" panose="02010609060101010101" pitchFamily="49" charset="-122"/>
              </a:rPr>
              <a:t>设备输入的数据</a:t>
            </a:r>
          </a:p>
          <a:p>
            <a:pPr eaLnBrk="1" hangingPunct="1">
              <a:spcBef>
                <a:spcPct val="30000"/>
              </a:spcBef>
            </a:pPr>
            <a:r>
              <a:rPr lang="zh-CN" altLang="en-US" sz="2800" b="1">
                <a:latin typeface="黑体" panose="02010609060101010101" pitchFamily="49" charset="-122"/>
                <a:ea typeface="黑体" panose="02010609060101010101" pitchFamily="49" charset="-122"/>
              </a:rPr>
              <a:t>输出井是模拟脱机输出时的磁盘，用于收容用户进程的输出数据 </a:t>
            </a:r>
          </a:p>
        </p:txBody>
      </p:sp>
      <p:graphicFrame>
        <p:nvGraphicFramePr>
          <p:cNvPr id="62469" name="Object 7">
            <a:extLst>
              <a:ext uri="{FF2B5EF4-FFF2-40B4-BE49-F238E27FC236}">
                <a16:creationId xmlns:a16="http://schemas.microsoft.com/office/drawing/2014/main" id="{C5749A96-2F7A-D3D4-3E60-3AB19CA50C20}"/>
              </a:ext>
            </a:extLst>
          </p:cNvPr>
          <p:cNvGraphicFramePr>
            <a:graphicFrameLocks noChangeAspect="1"/>
          </p:cNvGraphicFramePr>
          <p:nvPr/>
        </p:nvGraphicFramePr>
        <p:xfrm>
          <a:off x="3695700" y="4029075"/>
          <a:ext cx="5448300" cy="1676400"/>
        </p:xfrm>
        <a:graphic>
          <a:graphicData uri="http://schemas.openxmlformats.org/presentationml/2006/ole">
            <mc:AlternateContent xmlns:mc="http://schemas.openxmlformats.org/markup-compatibility/2006">
              <mc:Choice xmlns:v="urn:schemas-microsoft-com:vml" Requires="v">
                <p:oleObj name="位图图像" r:id="rId2" imgW="3632200" imgH="1492250" progId="Paint.Picture">
                  <p:embed/>
                </p:oleObj>
              </mc:Choice>
              <mc:Fallback>
                <p:oleObj name="位图图像" r:id="rId2" imgW="3632200" imgH="1492250" progId="Paint.Picture">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5700" y="4029075"/>
                        <a:ext cx="54483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470" name="Text Box 8">
            <a:extLst>
              <a:ext uri="{FF2B5EF4-FFF2-40B4-BE49-F238E27FC236}">
                <a16:creationId xmlns:a16="http://schemas.microsoft.com/office/drawing/2014/main" id="{6C8F39C4-DC39-3074-0822-E09E46D3B25C}"/>
              </a:ext>
            </a:extLst>
          </p:cNvPr>
          <p:cNvSpPr txBox="1">
            <a:spLocks noChangeArrowheads="1"/>
          </p:cNvSpPr>
          <p:nvPr/>
        </p:nvSpPr>
        <p:spPr bwMode="auto">
          <a:xfrm>
            <a:off x="8534400" y="6345238"/>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C350240C-4912-B341-BE9F-5CDD9E06D03D}" type="slidenum">
              <a:rPr lang="zh-CN" altLang="en-US" sz="1800">
                <a:latin typeface="Arial" panose="020B0604020202020204" pitchFamily="34" charset="0"/>
              </a:rPr>
              <a:pPr algn="r" eaLnBrk="1" hangingPunct="1">
                <a:spcBef>
                  <a:spcPct val="50000"/>
                </a:spcBef>
                <a:buFontTx/>
                <a:buNone/>
              </a:pPr>
              <a:t>40</a:t>
            </a:fld>
            <a:endParaRPr lang="en-US" altLang="zh-CN"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589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589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589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589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3"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02D63CDE-D22A-3699-E233-965D4079AD99}"/>
              </a:ext>
            </a:extLst>
          </p:cNvPr>
          <p:cNvSpPr>
            <a:spLocks noGrp="1"/>
          </p:cNvSpPr>
          <p:nvPr>
            <p:ph type="title"/>
          </p:nvPr>
        </p:nvSpPr>
        <p:spPr>
          <a:xfrm>
            <a:off x="381000" y="620713"/>
            <a:ext cx="5943600" cy="685800"/>
          </a:xfrm>
        </p:spPr>
        <p:txBody>
          <a:bodyPr/>
          <a:lstStyle/>
          <a:p>
            <a:pPr algn="l" eaLnBrk="1" hangingPunct="1"/>
            <a:r>
              <a:rPr lang="zh-CN" altLang="en-US" sz="3200">
                <a:latin typeface="黑体" panose="02010609060101010101" pitchFamily="49" charset="-122"/>
                <a:ea typeface="黑体" panose="02010609060101010101" pitchFamily="49" charset="-122"/>
              </a:rPr>
              <a:t>四、</a:t>
            </a:r>
            <a:r>
              <a:rPr lang="en-US" altLang="zh-CN" sz="3200">
                <a:latin typeface="黑体" panose="02010609060101010101" pitchFamily="49" charset="-122"/>
                <a:ea typeface="黑体" panose="02010609060101010101" pitchFamily="49" charset="-122"/>
              </a:rPr>
              <a:t>SPOOLing</a:t>
            </a:r>
            <a:r>
              <a:rPr lang="zh-CN" altLang="en-US" sz="3200">
                <a:latin typeface="黑体" panose="02010609060101010101" pitchFamily="49" charset="-122"/>
                <a:ea typeface="黑体" panose="02010609060101010101" pitchFamily="49" charset="-122"/>
              </a:rPr>
              <a:t>技术－系统组成</a:t>
            </a:r>
          </a:p>
        </p:txBody>
      </p:sp>
      <p:sp>
        <p:nvSpPr>
          <p:cNvPr id="63491" name="Text Box 3">
            <a:extLst>
              <a:ext uri="{FF2B5EF4-FFF2-40B4-BE49-F238E27FC236}">
                <a16:creationId xmlns:a16="http://schemas.microsoft.com/office/drawing/2014/main" id="{01584DCF-982A-13D3-B1B9-15EF6E3BBA5B}"/>
              </a:ext>
            </a:extLst>
          </p:cNvPr>
          <p:cNvSpPr txBox="1">
            <a:spLocks noChangeArrowheads="1"/>
          </p:cNvSpPr>
          <p:nvPr/>
        </p:nvSpPr>
        <p:spPr bwMode="auto">
          <a:xfrm>
            <a:off x="8534400" y="6345238"/>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80E2277B-F6E6-2148-9EC5-8E9C2C8A11A0}" type="slidenum">
              <a:rPr lang="zh-CN" altLang="en-US" sz="1800">
                <a:latin typeface="Arial" panose="020B0604020202020204" pitchFamily="34" charset="0"/>
              </a:rPr>
              <a:pPr algn="r" eaLnBrk="1" hangingPunct="1">
                <a:spcBef>
                  <a:spcPct val="50000"/>
                </a:spcBef>
                <a:buFontTx/>
                <a:buNone/>
              </a:pPr>
              <a:t>41</a:t>
            </a:fld>
            <a:endParaRPr lang="en-US" altLang="zh-CN" sz="1800">
              <a:latin typeface="Arial" panose="020B0604020202020204" pitchFamily="34" charset="0"/>
            </a:endParaRPr>
          </a:p>
        </p:txBody>
      </p:sp>
      <p:sp>
        <p:nvSpPr>
          <p:cNvPr id="206853" name="Rectangle 5">
            <a:extLst>
              <a:ext uri="{FF2B5EF4-FFF2-40B4-BE49-F238E27FC236}">
                <a16:creationId xmlns:a16="http://schemas.microsoft.com/office/drawing/2014/main" id="{56914AB7-56D8-F4E4-7FBA-163B17F05939}"/>
              </a:ext>
            </a:extLst>
          </p:cNvPr>
          <p:cNvSpPr>
            <a:spLocks noGrp="1"/>
          </p:cNvSpPr>
          <p:nvPr>
            <p:ph type="body" idx="1"/>
          </p:nvPr>
        </p:nvSpPr>
        <p:spPr>
          <a:xfrm>
            <a:off x="304800" y="1306513"/>
            <a:ext cx="8839200" cy="3352800"/>
          </a:xfrm>
        </p:spPr>
        <p:txBody>
          <a:bodyPr/>
          <a:lstStyle/>
          <a:p>
            <a:pPr eaLnBrk="1" hangingPunct="1">
              <a:spcBef>
                <a:spcPct val="30000"/>
              </a:spcBef>
              <a:buFont typeface="Wingdings" pitchFamily="2" charset="2"/>
              <a:buNone/>
            </a:pPr>
            <a:r>
              <a:rPr lang="zh-CN" altLang="en-US" sz="2800" b="1">
                <a:latin typeface="黑体" panose="02010609060101010101" pitchFamily="49" charset="-122"/>
                <a:ea typeface="黑体" panose="02010609060101010101" pitchFamily="49" charset="-122"/>
              </a:rPr>
              <a:t>2、输入缓冲区和输出缓冲区</a:t>
            </a:r>
            <a:endParaRPr lang="zh-CN" altLang="en-US" sz="2800" b="1">
              <a:latin typeface="黑体" panose="02010609060101010101" pitchFamily="49" charset="-122"/>
              <a:ea typeface="黑体" panose="02010609060101010101" pitchFamily="49" charset="-122"/>
              <a:cs typeface="Times New Roman" panose="02020603050405020304" pitchFamily="18" charset="0"/>
            </a:endParaRPr>
          </a:p>
          <a:p>
            <a:pPr algn="just" eaLnBrk="1" hangingPunct="1">
              <a:spcBef>
                <a:spcPct val="30000"/>
              </a:spcBef>
            </a:pPr>
            <a:r>
              <a:rPr lang="zh-CN" altLang="en-US" sz="2800" b="1">
                <a:latin typeface="黑体" panose="02010609060101010101" pitchFamily="49" charset="-122"/>
                <a:ea typeface="黑体" panose="02010609060101010101" pitchFamily="49" charset="-122"/>
              </a:rPr>
              <a:t>在内存中开辟的两个缓冲区。</a:t>
            </a:r>
          </a:p>
          <a:p>
            <a:pPr algn="just" eaLnBrk="1" hangingPunct="1">
              <a:spcBef>
                <a:spcPct val="30000"/>
              </a:spcBef>
            </a:pPr>
            <a:r>
              <a:rPr lang="zh-CN" altLang="en-US" sz="2800" b="1">
                <a:latin typeface="黑体" panose="02010609060101010101" pitchFamily="49" charset="-122"/>
                <a:ea typeface="黑体" panose="02010609060101010101" pitchFamily="49" charset="-122"/>
              </a:rPr>
              <a:t>输入缓冲区用于暂存由输入设备送来的数据，以后再传送到输入井</a:t>
            </a:r>
          </a:p>
          <a:p>
            <a:pPr algn="just" eaLnBrk="1" hangingPunct="1">
              <a:spcBef>
                <a:spcPct val="30000"/>
              </a:spcBef>
            </a:pPr>
            <a:r>
              <a:rPr lang="zh-CN" altLang="en-US" sz="2800" b="1">
                <a:latin typeface="黑体" panose="02010609060101010101" pitchFamily="49" charset="-122"/>
                <a:ea typeface="黑体" panose="02010609060101010101" pitchFamily="49" charset="-122"/>
              </a:rPr>
              <a:t>输出缓冲区用于暂存由输出井送来的数据，以后再传送到输出设备</a:t>
            </a:r>
          </a:p>
        </p:txBody>
      </p:sp>
      <p:graphicFrame>
        <p:nvGraphicFramePr>
          <p:cNvPr id="63493" name="Object 7">
            <a:extLst>
              <a:ext uri="{FF2B5EF4-FFF2-40B4-BE49-F238E27FC236}">
                <a16:creationId xmlns:a16="http://schemas.microsoft.com/office/drawing/2014/main" id="{87D77108-958A-274F-263A-0BCC3C31AB5D}"/>
              </a:ext>
            </a:extLst>
          </p:cNvPr>
          <p:cNvGraphicFramePr>
            <a:graphicFrameLocks noChangeAspect="1"/>
          </p:cNvGraphicFramePr>
          <p:nvPr/>
        </p:nvGraphicFramePr>
        <p:xfrm>
          <a:off x="3695700" y="4029075"/>
          <a:ext cx="5448300" cy="1676400"/>
        </p:xfrm>
        <a:graphic>
          <a:graphicData uri="http://schemas.openxmlformats.org/presentationml/2006/ole">
            <mc:AlternateContent xmlns:mc="http://schemas.openxmlformats.org/markup-compatibility/2006">
              <mc:Choice xmlns:v="urn:schemas-microsoft-com:vml" Requires="v">
                <p:oleObj name="位图图像" r:id="rId2" imgW="3632200" imgH="1492250" progId="Paint.Picture">
                  <p:embed/>
                </p:oleObj>
              </mc:Choice>
              <mc:Fallback>
                <p:oleObj name="位图图像" r:id="rId2" imgW="3632200" imgH="1492250" progId="Paint.Picture">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5700" y="4029075"/>
                        <a:ext cx="54483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494" name="Text Box 8">
            <a:extLst>
              <a:ext uri="{FF2B5EF4-FFF2-40B4-BE49-F238E27FC236}">
                <a16:creationId xmlns:a16="http://schemas.microsoft.com/office/drawing/2014/main" id="{CA71B092-44ED-286D-98BA-7A0F5C86C775}"/>
              </a:ext>
            </a:extLst>
          </p:cNvPr>
          <p:cNvSpPr txBox="1">
            <a:spLocks noChangeArrowheads="1"/>
          </p:cNvSpPr>
          <p:nvPr/>
        </p:nvSpPr>
        <p:spPr bwMode="auto">
          <a:xfrm>
            <a:off x="8534400" y="6345238"/>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F0398BDC-AF76-E249-B477-C692D4DFA486}" type="slidenum">
              <a:rPr lang="zh-CN" altLang="en-US" sz="1800">
                <a:latin typeface="Arial" panose="020B0604020202020204" pitchFamily="34" charset="0"/>
              </a:rPr>
              <a:pPr algn="r" eaLnBrk="1" hangingPunct="1">
                <a:spcBef>
                  <a:spcPct val="50000"/>
                </a:spcBef>
                <a:buFontTx/>
                <a:buNone/>
              </a:pPr>
              <a:t>41</a:t>
            </a:fld>
            <a:endParaRPr lang="en-US" altLang="zh-CN"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685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685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685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685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3"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9C7BEA81-E458-9117-4B1E-B6B60247E63D}"/>
              </a:ext>
            </a:extLst>
          </p:cNvPr>
          <p:cNvSpPr>
            <a:spLocks noGrp="1"/>
          </p:cNvSpPr>
          <p:nvPr>
            <p:ph type="title"/>
          </p:nvPr>
        </p:nvSpPr>
        <p:spPr>
          <a:xfrm>
            <a:off x="381000" y="620713"/>
            <a:ext cx="5943600" cy="685800"/>
          </a:xfrm>
        </p:spPr>
        <p:txBody>
          <a:bodyPr/>
          <a:lstStyle/>
          <a:p>
            <a:pPr algn="l" eaLnBrk="1" hangingPunct="1"/>
            <a:r>
              <a:rPr lang="zh-CN" altLang="en-US" sz="3200">
                <a:latin typeface="黑体" panose="02010609060101010101" pitchFamily="49" charset="-122"/>
                <a:ea typeface="黑体" panose="02010609060101010101" pitchFamily="49" charset="-122"/>
              </a:rPr>
              <a:t>四、</a:t>
            </a:r>
            <a:r>
              <a:rPr lang="en-US" altLang="zh-CN" sz="3200">
                <a:latin typeface="黑体" panose="02010609060101010101" pitchFamily="49" charset="-122"/>
                <a:ea typeface="黑体" panose="02010609060101010101" pitchFamily="49" charset="-122"/>
              </a:rPr>
              <a:t>SPOOLing</a:t>
            </a:r>
            <a:r>
              <a:rPr lang="zh-CN" altLang="en-US" sz="3200">
                <a:latin typeface="黑体" panose="02010609060101010101" pitchFamily="49" charset="-122"/>
                <a:ea typeface="黑体" panose="02010609060101010101" pitchFamily="49" charset="-122"/>
              </a:rPr>
              <a:t>技术－系统组成</a:t>
            </a:r>
          </a:p>
        </p:txBody>
      </p:sp>
      <p:sp>
        <p:nvSpPr>
          <p:cNvPr id="64515" name="Text Box 3">
            <a:extLst>
              <a:ext uri="{FF2B5EF4-FFF2-40B4-BE49-F238E27FC236}">
                <a16:creationId xmlns:a16="http://schemas.microsoft.com/office/drawing/2014/main" id="{4E3A804E-8E06-EA6C-66FF-36EC67CEF336}"/>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E5227E55-9C50-4443-8A11-7B5B83505527}" type="slidenum">
              <a:rPr lang="zh-CN" altLang="en-US" sz="1800">
                <a:latin typeface="Arial" panose="020B0604020202020204" pitchFamily="34" charset="0"/>
              </a:rPr>
              <a:pPr algn="r" eaLnBrk="1" hangingPunct="1">
                <a:spcBef>
                  <a:spcPct val="50000"/>
                </a:spcBef>
                <a:buFontTx/>
                <a:buNone/>
              </a:pPr>
              <a:t>42</a:t>
            </a:fld>
            <a:endParaRPr lang="en-US" altLang="zh-CN" sz="1800">
              <a:latin typeface="Arial" panose="020B0604020202020204" pitchFamily="34" charset="0"/>
            </a:endParaRPr>
          </a:p>
        </p:txBody>
      </p:sp>
      <p:graphicFrame>
        <p:nvGraphicFramePr>
          <p:cNvPr id="64516" name="Object 7">
            <a:extLst>
              <a:ext uri="{FF2B5EF4-FFF2-40B4-BE49-F238E27FC236}">
                <a16:creationId xmlns:a16="http://schemas.microsoft.com/office/drawing/2014/main" id="{82426B78-A90B-67CF-EDF0-2A43AC290920}"/>
              </a:ext>
            </a:extLst>
          </p:cNvPr>
          <p:cNvGraphicFramePr>
            <a:graphicFrameLocks noChangeAspect="1"/>
          </p:cNvGraphicFramePr>
          <p:nvPr/>
        </p:nvGraphicFramePr>
        <p:xfrm>
          <a:off x="3695700" y="3973513"/>
          <a:ext cx="5448300" cy="1676400"/>
        </p:xfrm>
        <a:graphic>
          <a:graphicData uri="http://schemas.openxmlformats.org/presentationml/2006/ole">
            <mc:AlternateContent xmlns:mc="http://schemas.openxmlformats.org/markup-compatibility/2006">
              <mc:Choice xmlns:v="urn:schemas-microsoft-com:vml" Requires="v">
                <p:oleObj name="位图图像" r:id="rId2" imgW="3632200" imgH="1492250" progId="Paint.Picture">
                  <p:embed/>
                </p:oleObj>
              </mc:Choice>
              <mc:Fallback>
                <p:oleObj name="位图图像" r:id="rId2" imgW="3632200" imgH="1492250" progId="Paint.Picture">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5700" y="3973513"/>
                        <a:ext cx="54483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7881" name="Rectangle 9">
            <a:extLst>
              <a:ext uri="{FF2B5EF4-FFF2-40B4-BE49-F238E27FC236}">
                <a16:creationId xmlns:a16="http://schemas.microsoft.com/office/drawing/2014/main" id="{2BA6D652-8E79-FDAE-BE67-36D880C6B3F6}"/>
              </a:ext>
            </a:extLst>
          </p:cNvPr>
          <p:cNvSpPr>
            <a:spLocks noGrp="1"/>
          </p:cNvSpPr>
          <p:nvPr>
            <p:ph type="body" idx="1"/>
          </p:nvPr>
        </p:nvSpPr>
        <p:spPr>
          <a:xfrm>
            <a:off x="304800" y="1306513"/>
            <a:ext cx="8839200" cy="3352800"/>
          </a:xfrm>
          <a:noFill/>
        </p:spPr>
        <p:txBody>
          <a:bodyPr/>
          <a:lstStyle/>
          <a:p>
            <a:pPr eaLnBrk="1" hangingPunct="1">
              <a:lnSpc>
                <a:spcPct val="90000"/>
              </a:lnSpc>
            </a:pPr>
            <a:r>
              <a:rPr lang="zh-CN" altLang="en-US" sz="2800" b="1">
                <a:latin typeface="黑体" panose="02010609060101010101" pitchFamily="49" charset="-122"/>
                <a:ea typeface="黑体" panose="02010609060101010101" pitchFamily="49" charset="-122"/>
              </a:rPr>
              <a:t>3、输入进程</a:t>
            </a:r>
            <a:r>
              <a:rPr lang="en-US" altLang="zh-CN" sz="2800" b="1">
                <a:latin typeface="黑体" panose="02010609060101010101" pitchFamily="49" charset="-122"/>
                <a:ea typeface="黑体" panose="02010609060101010101" pitchFamily="49" charset="-122"/>
              </a:rPr>
              <a:t>SPi</a:t>
            </a:r>
            <a:r>
              <a:rPr lang="zh-CN" altLang="en-US" sz="2800" b="1">
                <a:latin typeface="黑体" panose="02010609060101010101" pitchFamily="49" charset="-122"/>
                <a:ea typeface="黑体" panose="02010609060101010101" pitchFamily="49" charset="-122"/>
              </a:rPr>
              <a:t>和输出进程</a:t>
            </a:r>
            <a:r>
              <a:rPr lang="en-US" altLang="zh-CN" sz="2800" b="1">
                <a:latin typeface="黑体" panose="02010609060101010101" pitchFamily="49" charset="-122"/>
                <a:ea typeface="黑体" panose="02010609060101010101" pitchFamily="49" charset="-122"/>
              </a:rPr>
              <a:t>SPo</a:t>
            </a:r>
          </a:p>
          <a:p>
            <a:pPr eaLnBrk="1" hangingPunct="1">
              <a:lnSpc>
                <a:spcPct val="90000"/>
              </a:lnSpc>
            </a:pPr>
            <a:r>
              <a:rPr lang="zh-CN" altLang="en-US" sz="2800" b="1">
                <a:latin typeface="黑体" panose="02010609060101010101" pitchFamily="49" charset="-122"/>
                <a:ea typeface="黑体" panose="02010609060101010101" pitchFamily="49" charset="-122"/>
              </a:rPr>
              <a:t>输入进程</a:t>
            </a:r>
            <a:r>
              <a:rPr lang="en-US" altLang="zh-CN" sz="2800" b="1">
                <a:latin typeface="黑体" panose="02010609060101010101" pitchFamily="49" charset="-122"/>
                <a:ea typeface="黑体" panose="02010609060101010101" pitchFamily="49" charset="-122"/>
              </a:rPr>
              <a:t>SPi</a:t>
            </a:r>
            <a:r>
              <a:rPr lang="zh-CN" altLang="en-US" sz="2800" b="1">
                <a:latin typeface="黑体" panose="02010609060101010101" pitchFamily="49" charset="-122"/>
                <a:ea typeface="黑体" panose="02010609060101010101" pitchFamily="49" charset="-122"/>
              </a:rPr>
              <a:t>模拟脱机输入时的外围控制机，实现将用户要求输入的数据从输入设备，通过输入缓冲区再送到输入井的控制功能</a:t>
            </a:r>
          </a:p>
          <a:p>
            <a:pPr eaLnBrk="1" hangingPunct="1">
              <a:lnSpc>
                <a:spcPct val="90000"/>
              </a:lnSpc>
            </a:pPr>
            <a:r>
              <a:rPr lang="zh-CN" altLang="en-US" sz="2800" b="1">
                <a:latin typeface="黑体" panose="02010609060101010101" pitchFamily="49" charset="-122"/>
                <a:ea typeface="黑体" panose="02010609060101010101" pitchFamily="49" charset="-122"/>
              </a:rPr>
              <a:t>输出进程</a:t>
            </a:r>
            <a:r>
              <a:rPr lang="en-US" altLang="zh-CN" sz="2800" b="1">
                <a:latin typeface="黑体" panose="02010609060101010101" pitchFamily="49" charset="-122"/>
                <a:ea typeface="黑体" panose="02010609060101010101" pitchFamily="49" charset="-122"/>
              </a:rPr>
              <a:t>SPo</a:t>
            </a:r>
            <a:r>
              <a:rPr lang="zh-CN" altLang="en-US" sz="2800" b="1">
                <a:latin typeface="黑体" panose="02010609060101010101" pitchFamily="49" charset="-122"/>
                <a:ea typeface="黑体" panose="02010609060101010101" pitchFamily="49" charset="-122"/>
              </a:rPr>
              <a:t>模拟脱机输出时的外围控制机，实现将用户要求输出的数据从输出井，通过输出缓冲区送到输出设备的控制功能</a:t>
            </a:r>
          </a:p>
        </p:txBody>
      </p:sp>
      <p:sp>
        <p:nvSpPr>
          <p:cNvPr id="64518" name="Text Box 10">
            <a:extLst>
              <a:ext uri="{FF2B5EF4-FFF2-40B4-BE49-F238E27FC236}">
                <a16:creationId xmlns:a16="http://schemas.microsoft.com/office/drawing/2014/main" id="{06A505F1-F22A-CA0E-A455-D24D5EE4391F}"/>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6AA7887B-3F55-3E4E-BC5B-6900AEF9A301}" type="slidenum">
              <a:rPr lang="zh-CN" altLang="en-US" sz="1800">
                <a:latin typeface="Arial" panose="020B0604020202020204" pitchFamily="34" charset="0"/>
              </a:rPr>
              <a:pPr algn="r" eaLnBrk="1" hangingPunct="1">
                <a:spcBef>
                  <a:spcPct val="50000"/>
                </a:spcBef>
                <a:buFontTx/>
                <a:buNone/>
              </a:pPr>
              <a:t>42</a:t>
            </a:fld>
            <a:endParaRPr lang="en-US" altLang="zh-CN"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788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788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788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81"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3D7FBA3A-D29B-6552-DBD7-024734389D96}"/>
              </a:ext>
            </a:extLst>
          </p:cNvPr>
          <p:cNvSpPr>
            <a:spLocks noGrp="1"/>
          </p:cNvSpPr>
          <p:nvPr>
            <p:ph type="title"/>
          </p:nvPr>
        </p:nvSpPr>
        <p:spPr>
          <a:xfrm>
            <a:off x="381000" y="620713"/>
            <a:ext cx="5181600" cy="685800"/>
          </a:xfrm>
        </p:spPr>
        <p:txBody>
          <a:bodyPr/>
          <a:lstStyle/>
          <a:p>
            <a:pPr algn="l" eaLnBrk="1" hangingPunct="1"/>
            <a:r>
              <a:rPr lang="zh-CN" altLang="en-US" sz="3200">
                <a:latin typeface="黑体" panose="02010609060101010101" pitchFamily="49" charset="-122"/>
                <a:ea typeface="黑体" panose="02010609060101010101" pitchFamily="49" charset="-122"/>
              </a:rPr>
              <a:t>四、</a:t>
            </a:r>
            <a:r>
              <a:rPr lang="en-US" altLang="zh-CN" sz="3200">
                <a:latin typeface="黑体" panose="02010609060101010101" pitchFamily="49" charset="-122"/>
                <a:ea typeface="黑体" panose="02010609060101010101" pitchFamily="49" charset="-122"/>
              </a:rPr>
              <a:t>SPOOLing</a:t>
            </a:r>
            <a:r>
              <a:rPr lang="zh-CN" altLang="en-US" sz="3200">
                <a:latin typeface="黑体" panose="02010609060101010101" pitchFamily="49" charset="-122"/>
                <a:ea typeface="黑体" panose="02010609060101010101" pitchFamily="49" charset="-122"/>
              </a:rPr>
              <a:t>技术</a:t>
            </a:r>
          </a:p>
        </p:txBody>
      </p:sp>
      <p:sp>
        <p:nvSpPr>
          <p:cNvPr id="65539" name="Text Box 3">
            <a:extLst>
              <a:ext uri="{FF2B5EF4-FFF2-40B4-BE49-F238E27FC236}">
                <a16:creationId xmlns:a16="http://schemas.microsoft.com/office/drawing/2014/main" id="{2B99C1D3-8F2D-6217-CFE9-53D461C11C3F}"/>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46E29D76-5038-1B45-BE22-81CBF8958DBB}" type="slidenum">
              <a:rPr lang="zh-CN" altLang="en-US" sz="1800">
                <a:latin typeface="Arial" panose="020B0604020202020204" pitchFamily="34" charset="0"/>
              </a:rPr>
              <a:pPr algn="r" eaLnBrk="1" hangingPunct="1">
                <a:spcBef>
                  <a:spcPct val="50000"/>
                </a:spcBef>
                <a:buFontTx/>
                <a:buNone/>
              </a:pPr>
              <a:t>43</a:t>
            </a:fld>
            <a:endParaRPr lang="en-US" altLang="zh-CN" sz="1800">
              <a:latin typeface="Arial" panose="020B0604020202020204" pitchFamily="34" charset="0"/>
            </a:endParaRPr>
          </a:p>
        </p:txBody>
      </p:sp>
      <p:sp>
        <p:nvSpPr>
          <p:cNvPr id="166917" name="Rectangle 5">
            <a:extLst>
              <a:ext uri="{FF2B5EF4-FFF2-40B4-BE49-F238E27FC236}">
                <a16:creationId xmlns:a16="http://schemas.microsoft.com/office/drawing/2014/main" id="{D91EF69D-A566-C14C-D151-F55CA7C07D97}"/>
              </a:ext>
            </a:extLst>
          </p:cNvPr>
          <p:cNvSpPr>
            <a:spLocks noGrp="1"/>
          </p:cNvSpPr>
          <p:nvPr>
            <p:ph type="body" idx="1"/>
          </p:nvPr>
        </p:nvSpPr>
        <p:spPr>
          <a:xfrm>
            <a:off x="457200" y="1306513"/>
            <a:ext cx="8497888" cy="3962400"/>
          </a:xfrm>
        </p:spPr>
        <p:txBody>
          <a:bodyPr/>
          <a:lstStyle/>
          <a:p>
            <a:pPr eaLnBrk="1" hangingPunct="1">
              <a:spcBef>
                <a:spcPct val="70000"/>
              </a:spcBef>
              <a:buFont typeface="Wingdings" pitchFamily="2" charset="2"/>
              <a:buNone/>
            </a:pPr>
            <a:r>
              <a:rPr lang="zh-CN" altLang="en-US" b="1">
                <a:latin typeface="黑体" panose="02010609060101010101" pitchFamily="49" charset="-122"/>
                <a:ea typeface="黑体" panose="02010609060101010101" pitchFamily="49" charset="-122"/>
              </a:rPr>
              <a:t>2、系统特点</a:t>
            </a:r>
          </a:p>
          <a:p>
            <a:pPr eaLnBrk="1" hangingPunct="1">
              <a:spcBef>
                <a:spcPct val="70000"/>
              </a:spcBef>
            </a:pPr>
            <a:r>
              <a:rPr lang="zh-CN" altLang="en-US" b="1">
                <a:latin typeface="黑体" panose="02010609060101010101" pitchFamily="49" charset="-122"/>
                <a:ea typeface="黑体" panose="02010609060101010101" pitchFamily="49" charset="-122"/>
              </a:rPr>
              <a:t>提高</a:t>
            </a:r>
            <a:r>
              <a:rPr lang="en-US" altLang="zh-CN" b="1">
                <a:latin typeface="黑体" panose="02010609060101010101" pitchFamily="49" charset="-122"/>
                <a:ea typeface="黑体" panose="02010609060101010101" pitchFamily="49" charset="-122"/>
              </a:rPr>
              <a:t>I/O</a:t>
            </a:r>
            <a:r>
              <a:rPr lang="zh-CN" altLang="en-US" b="1">
                <a:latin typeface="黑体" panose="02010609060101010101" pitchFamily="49" charset="-122"/>
                <a:ea typeface="黑体" panose="02010609060101010101" pitchFamily="49" charset="-122"/>
              </a:rPr>
              <a:t>速度，提高</a:t>
            </a:r>
            <a:r>
              <a:rPr lang="en-US" altLang="zh-CN" b="1">
                <a:latin typeface="黑体" panose="02010609060101010101" pitchFamily="49" charset="-122"/>
                <a:ea typeface="黑体" panose="02010609060101010101" pitchFamily="49" charset="-122"/>
              </a:rPr>
              <a:t>I/O</a:t>
            </a:r>
            <a:r>
              <a:rPr lang="zh-CN" altLang="en-US" b="1">
                <a:latin typeface="黑体" panose="02010609060101010101" pitchFamily="49" charset="-122"/>
                <a:ea typeface="黑体" panose="02010609060101010101" pitchFamily="49" charset="-122"/>
              </a:rPr>
              <a:t>设备的使用效率</a:t>
            </a:r>
          </a:p>
          <a:p>
            <a:pPr eaLnBrk="1" hangingPunct="1">
              <a:spcBef>
                <a:spcPct val="70000"/>
              </a:spcBef>
            </a:pPr>
            <a:r>
              <a:rPr lang="zh-CN" altLang="en-US" b="1">
                <a:latin typeface="黑体" panose="02010609060101010101" pitchFamily="49" charset="-122"/>
                <a:ea typeface="黑体" panose="02010609060101010101" pitchFamily="49" charset="-122"/>
              </a:rPr>
              <a:t>将独占设备改造为共享设备（如打印机）</a:t>
            </a:r>
          </a:p>
          <a:p>
            <a:pPr eaLnBrk="1" hangingPunct="1">
              <a:spcBef>
                <a:spcPct val="70000"/>
              </a:spcBef>
            </a:pPr>
            <a:r>
              <a:rPr lang="zh-CN" altLang="en-US" b="1">
                <a:latin typeface="黑体" panose="02010609060101010101" pitchFamily="49" charset="-122"/>
                <a:ea typeface="黑体" panose="02010609060101010101" pitchFamily="49" charset="-122"/>
              </a:rPr>
              <a:t>实现了虚拟设备功能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691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691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691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691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7"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FF4BC011-59AF-DFE9-F5F2-DDBCE867028F}"/>
              </a:ext>
            </a:extLst>
          </p:cNvPr>
          <p:cNvSpPr>
            <a:spLocks noGrp="1"/>
          </p:cNvSpPr>
          <p:nvPr>
            <p:ph type="title"/>
          </p:nvPr>
        </p:nvSpPr>
        <p:spPr>
          <a:xfrm>
            <a:off x="381000" y="1828800"/>
            <a:ext cx="5181600" cy="685800"/>
          </a:xfrm>
        </p:spPr>
        <p:txBody>
          <a:bodyPr/>
          <a:lstStyle/>
          <a:p>
            <a:pPr algn="l" eaLnBrk="1" hangingPunct="1"/>
            <a:r>
              <a:rPr lang="zh-CN" altLang="en-US" sz="3200">
                <a:latin typeface="黑体" panose="02010609060101010101" pitchFamily="49" charset="-122"/>
                <a:ea typeface="黑体" panose="02010609060101010101" pitchFamily="49" charset="-122"/>
              </a:rPr>
              <a:t>一、设备处理功能</a:t>
            </a:r>
          </a:p>
        </p:txBody>
      </p:sp>
      <p:sp>
        <p:nvSpPr>
          <p:cNvPr id="66563" name="Text Box 3">
            <a:extLst>
              <a:ext uri="{FF2B5EF4-FFF2-40B4-BE49-F238E27FC236}">
                <a16:creationId xmlns:a16="http://schemas.microsoft.com/office/drawing/2014/main" id="{197DB4F2-517E-B07B-9AF5-23CF284920B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AFAA3AE2-8F1D-A24E-BBCE-5A805AE9F043}" type="slidenum">
              <a:rPr lang="zh-CN" altLang="en-US" sz="1800">
                <a:latin typeface="Arial" panose="020B0604020202020204" pitchFamily="34" charset="0"/>
              </a:rPr>
              <a:pPr algn="r" eaLnBrk="1" hangingPunct="1">
                <a:spcBef>
                  <a:spcPct val="50000"/>
                </a:spcBef>
                <a:buFontTx/>
                <a:buNone/>
              </a:pPr>
              <a:t>44</a:t>
            </a:fld>
            <a:endParaRPr lang="en-US" altLang="zh-CN" sz="1800">
              <a:latin typeface="Arial" panose="020B0604020202020204" pitchFamily="34" charset="0"/>
            </a:endParaRPr>
          </a:p>
        </p:txBody>
      </p:sp>
      <p:sp>
        <p:nvSpPr>
          <p:cNvPr id="179205" name="Rectangle 5">
            <a:extLst>
              <a:ext uri="{FF2B5EF4-FFF2-40B4-BE49-F238E27FC236}">
                <a16:creationId xmlns:a16="http://schemas.microsoft.com/office/drawing/2014/main" id="{B886BE6E-A770-4E90-A767-9A51C8CFA093}"/>
              </a:ext>
            </a:extLst>
          </p:cNvPr>
          <p:cNvSpPr>
            <a:spLocks noGrp="1" noChangeArrowheads="1"/>
          </p:cNvSpPr>
          <p:nvPr>
            <p:ph type="body" idx="1"/>
          </p:nvPr>
        </p:nvSpPr>
        <p:spPr>
          <a:xfrm>
            <a:off x="457200" y="2514600"/>
            <a:ext cx="8497888" cy="4343400"/>
          </a:xfrm>
        </p:spPr>
        <p:txBody>
          <a:bodyPr/>
          <a:lstStyle/>
          <a:p>
            <a:pPr marL="0" indent="0" eaLnBrk="1" hangingPunct="1">
              <a:lnSpc>
                <a:spcPct val="90000"/>
              </a:lnSpc>
              <a:buFont typeface="Arial" panose="020B0604020202020204" pitchFamily="34" charset="0"/>
              <a:buNone/>
            </a:pPr>
            <a:r>
              <a:rPr lang="zh-CN" altLang="en-US" b="1">
                <a:latin typeface="黑体" panose="02010609060101010101" pitchFamily="49" charset="-122"/>
                <a:ea typeface="黑体" panose="02010609060101010101" pitchFamily="49" charset="-122"/>
              </a:rPr>
              <a:t>设备处理程序也称设备驱动程序</a:t>
            </a:r>
          </a:p>
          <a:p>
            <a:pPr marL="0" indent="0" eaLnBrk="1" hangingPunct="1">
              <a:lnSpc>
                <a:spcPct val="90000"/>
              </a:lnSpc>
            </a:pPr>
            <a:endParaRPr lang="zh-CN" altLang="en-US" b="1">
              <a:latin typeface="黑体" panose="02010609060101010101" pitchFamily="49" charset="-122"/>
              <a:ea typeface="黑体" panose="02010609060101010101" pitchFamily="49" charset="-122"/>
            </a:endParaRPr>
          </a:p>
          <a:p>
            <a:pPr marL="0" indent="0" eaLnBrk="1" hangingPunct="1">
              <a:lnSpc>
                <a:spcPct val="90000"/>
              </a:lnSpc>
            </a:pPr>
            <a:r>
              <a:rPr lang="zh-CN" altLang="en-US" b="1">
                <a:latin typeface="黑体" panose="02010609060101010101" pitchFamily="49" charset="-122"/>
                <a:ea typeface="黑体" panose="02010609060101010101" pitchFamily="49" charset="-122"/>
              </a:rPr>
              <a:t>接收独立性软件发来的抽象要求（如</a:t>
            </a:r>
            <a:r>
              <a:rPr lang="en-US" altLang="zh-CN" b="1">
                <a:latin typeface="黑体" panose="02010609060101010101" pitchFamily="49" charset="-122"/>
                <a:ea typeface="黑体" panose="02010609060101010101" pitchFamily="49" charset="-122"/>
              </a:rPr>
              <a:t>read, write</a:t>
            </a:r>
            <a:r>
              <a:rPr lang="zh-CN" altLang="en-US" b="1">
                <a:latin typeface="黑体" panose="02010609060101010101" pitchFamily="49" charset="-122"/>
                <a:ea typeface="黑体" panose="02010609060101010101" pitchFamily="49" charset="-122"/>
              </a:rPr>
              <a:t>等），转换为具体要求</a:t>
            </a:r>
          </a:p>
          <a:p>
            <a:pPr marL="0" indent="0" eaLnBrk="1" hangingPunct="1">
              <a:lnSpc>
                <a:spcPct val="90000"/>
              </a:lnSpc>
            </a:pPr>
            <a:r>
              <a:rPr lang="zh-CN" altLang="en-US" b="1">
                <a:latin typeface="黑体" panose="02010609060101010101" pitchFamily="49" charset="-122"/>
                <a:ea typeface="黑体" panose="02010609060101010101" pitchFamily="49" charset="-122"/>
              </a:rPr>
              <a:t>检查用户</a:t>
            </a:r>
            <a:r>
              <a:rPr lang="en-US" altLang="zh-CN" b="1">
                <a:latin typeface="黑体" panose="02010609060101010101" pitchFamily="49" charset="-122"/>
                <a:ea typeface="黑体" panose="02010609060101010101" pitchFamily="49" charset="-122"/>
              </a:rPr>
              <a:t>I/O</a:t>
            </a:r>
            <a:r>
              <a:rPr lang="zh-CN" altLang="en-US" b="1">
                <a:latin typeface="黑体" panose="02010609060101010101" pitchFamily="49" charset="-122"/>
                <a:ea typeface="黑体" panose="02010609060101010101" pitchFamily="49" charset="-122"/>
              </a:rPr>
              <a:t>请求的合法性，检查设备的状态</a:t>
            </a:r>
          </a:p>
          <a:p>
            <a:pPr marL="0" indent="0" eaLnBrk="1" hangingPunct="1">
              <a:lnSpc>
                <a:spcPct val="90000"/>
              </a:lnSpc>
            </a:pPr>
            <a:r>
              <a:rPr lang="zh-CN" altLang="en-US" b="1">
                <a:latin typeface="黑体" panose="02010609060101010101" pitchFamily="49" charset="-122"/>
                <a:ea typeface="黑体" panose="02010609060101010101" pitchFamily="49" charset="-122"/>
              </a:rPr>
              <a:t>发出</a:t>
            </a:r>
            <a:r>
              <a:rPr lang="en-US" altLang="zh-CN" b="1">
                <a:latin typeface="黑体" panose="02010609060101010101" pitchFamily="49" charset="-122"/>
                <a:ea typeface="黑体" panose="02010609060101010101" pitchFamily="49" charset="-122"/>
              </a:rPr>
              <a:t>I/O</a:t>
            </a:r>
            <a:r>
              <a:rPr lang="zh-CN" altLang="en-US" b="1">
                <a:latin typeface="黑体" panose="02010609060101010101" pitchFamily="49" charset="-122"/>
                <a:ea typeface="黑体" panose="02010609060101010101" pitchFamily="49" charset="-122"/>
              </a:rPr>
              <a:t>命令，启动</a:t>
            </a:r>
            <a:r>
              <a:rPr lang="en-US" altLang="zh-CN" b="1">
                <a:latin typeface="黑体" panose="02010609060101010101" pitchFamily="49" charset="-122"/>
                <a:ea typeface="黑体" panose="02010609060101010101" pitchFamily="49" charset="-122"/>
              </a:rPr>
              <a:t>I/O</a:t>
            </a:r>
            <a:r>
              <a:rPr lang="zh-CN" altLang="en-US" b="1">
                <a:latin typeface="黑体" panose="02010609060101010101" pitchFamily="49" charset="-122"/>
                <a:ea typeface="黑体" panose="02010609060101010101" pitchFamily="49" charset="-122"/>
              </a:rPr>
              <a:t>设备，完成指定操作</a:t>
            </a:r>
          </a:p>
          <a:p>
            <a:pPr marL="0" indent="0" eaLnBrk="1" hangingPunct="1">
              <a:lnSpc>
                <a:spcPct val="90000"/>
              </a:lnSpc>
            </a:pPr>
            <a:r>
              <a:rPr lang="zh-CN" altLang="en-US" b="1">
                <a:latin typeface="黑体" panose="02010609060101010101" pitchFamily="49" charset="-122"/>
                <a:ea typeface="黑体" panose="02010609060101010101" pitchFamily="49" charset="-122"/>
              </a:rPr>
              <a:t>及时响应由控制器或通道发来的中断请求，并作出相应处理</a:t>
            </a:r>
          </a:p>
        </p:txBody>
      </p:sp>
      <p:sp>
        <p:nvSpPr>
          <p:cNvPr id="6" name="标题 1">
            <a:extLst>
              <a:ext uri="{FF2B5EF4-FFF2-40B4-BE49-F238E27FC236}">
                <a16:creationId xmlns:a16="http://schemas.microsoft.com/office/drawing/2014/main" id="{86B5AB63-1C2C-492D-9CDB-873AC63A7817}"/>
              </a:ext>
            </a:extLst>
          </p:cNvPr>
          <p:cNvSpPr txBox="1">
            <a:spLocks/>
          </p:cNvSpPr>
          <p:nvPr/>
        </p:nvSpPr>
        <p:spPr bwMode="auto">
          <a:xfrm>
            <a:off x="395288" y="404813"/>
            <a:ext cx="8229600" cy="1143000"/>
          </a:xfrm>
          <a:prstGeom prst="rect">
            <a:avLst/>
          </a:prstGeom>
          <a:noFill/>
          <a:ln w="9525">
            <a:no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4400">
                <a:latin typeface="Calibri" panose="020F0502020204030204" pitchFamily="34" charset="0"/>
              </a:rPr>
              <a:t>5.6</a:t>
            </a:r>
            <a:r>
              <a:rPr lang="zh-CN" altLang="en-US" sz="4400" b="1">
                <a:solidFill>
                  <a:srgbClr val="333399"/>
                </a:solidFill>
                <a:ea typeface="仿宋_GB2312"/>
                <a:cs typeface="仿宋_GB2312"/>
              </a:rPr>
              <a:t>设备处理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920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920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920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920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920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5"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ADCCE018-9504-0A00-C7D5-8867088DD13C}"/>
              </a:ext>
            </a:extLst>
          </p:cNvPr>
          <p:cNvSpPr>
            <a:spLocks noGrp="1"/>
          </p:cNvSpPr>
          <p:nvPr>
            <p:ph type="title"/>
          </p:nvPr>
        </p:nvSpPr>
        <p:spPr>
          <a:xfrm>
            <a:off x="381000" y="836613"/>
            <a:ext cx="5181600" cy="685800"/>
          </a:xfrm>
        </p:spPr>
        <p:txBody>
          <a:bodyPr/>
          <a:lstStyle/>
          <a:p>
            <a:pPr algn="l" eaLnBrk="1" hangingPunct="1"/>
            <a:r>
              <a:rPr lang="zh-CN" altLang="en-US" sz="3200">
                <a:latin typeface="黑体" panose="02010609060101010101" pitchFamily="49" charset="-122"/>
                <a:ea typeface="黑体" panose="02010609060101010101" pitchFamily="49" charset="-122"/>
              </a:rPr>
              <a:t>二、设备驱动程序特点</a:t>
            </a:r>
          </a:p>
        </p:txBody>
      </p:sp>
      <p:sp>
        <p:nvSpPr>
          <p:cNvPr id="67587" name="Text Box 3">
            <a:extLst>
              <a:ext uri="{FF2B5EF4-FFF2-40B4-BE49-F238E27FC236}">
                <a16:creationId xmlns:a16="http://schemas.microsoft.com/office/drawing/2014/main" id="{5D9EC5FF-F09D-4985-95D9-2C37BB3C7DF0}"/>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F0624744-4896-E74F-B25C-3B6DC0668F60}" type="slidenum">
              <a:rPr lang="zh-CN" altLang="en-US" sz="1800">
                <a:latin typeface="Arial" panose="020B0604020202020204" pitchFamily="34" charset="0"/>
              </a:rPr>
              <a:pPr algn="r" eaLnBrk="1" hangingPunct="1">
                <a:spcBef>
                  <a:spcPct val="50000"/>
                </a:spcBef>
                <a:buFontTx/>
                <a:buNone/>
              </a:pPr>
              <a:t>45</a:t>
            </a:fld>
            <a:endParaRPr lang="en-US" altLang="zh-CN" sz="1800">
              <a:latin typeface="Arial" panose="020B0604020202020204" pitchFamily="34" charset="0"/>
            </a:endParaRPr>
          </a:p>
        </p:txBody>
      </p:sp>
      <p:sp>
        <p:nvSpPr>
          <p:cNvPr id="181253" name="Rectangle 5">
            <a:extLst>
              <a:ext uri="{FF2B5EF4-FFF2-40B4-BE49-F238E27FC236}">
                <a16:creationId xmlns:a16="http://schemas.microsoft.com/office/drawing/2014/main" id="{C4A1FDCB-5321-893B-AA95-84CDED73328F}"/>
              </a:ext>
            </a:extLst>
          </p:cNvPr>
          <p:cNvSpPr>
            <a:spLocks noGrp="1"/>
          </p:cNvSpPr>
          <p:nvPr>
            <p:ph type="body" idx="1"/>
          </p:nvPr>
        </p:nvSpPr>
        <p:spPr>
          <a:xfrm>
            <a:off x="457200" y="1522413"/>
            <a:ext cx="8497888" cy="3962400"/>
          </a:xfrm>
        </p:spPr>
        <p:txBody>
          <a:bodyPr/>
          <a:lstStyle/>
          <a:p>
            <a:pPr eaLnBrk="1" hangingPunct="1">
              <a:spcBef>
                <a:spcPct val="70000"/>
              </a:spcBef>
            </a:pPr>
            <a:r>
              <a:rPr lang="zh-CN" altLang="en-US" b="1">
                <a:latin typeface="黑体" panose="02010609060101010101" pitchFamily="49" charset="-122"/>
                <a:ea typeface="黑体" panose="02010609060101010101" pitchFamily="49" charset="-122"/>
              </a:rPr>
              <a:t>是介于用户与设备之间的通信程序（一般包括设备驱动和设备中断处理两部分）</a:t>
            </a:r>
          </a:p>
          <a:p>
            <a:pPr eaLnBrk="1" hangingPunct="1">
              <a:spcBef>
                <a:spcPct val="70000"/>
              </a:spcBef>
            </a:pPr>
            <a:r>
              <a:rPr lang="zh-CN" altLang="en-US" b="1">
                <a:latin typeface="黑体" panose="02010609060101010101" pitchFamily="49" charset="-122"/>
                <a:ea typeface="黑体" panose="02010609060101010101" pitchFamily="49" charset="-122"/>
              </a:rPr>
              <a:t>与</a:t>
            </a:r>
            <a:r>
              <a:rPr lang="en-US" altLang="zh-CN" b="1">
                <a:latin typeface="黑体" panose="02010609060101010101" pitchFamily="49" charset="-122"/>
                <a:ea typeface="黑体" panose="02010609060101010101" pitchFamily="49" charset="-122"/>
              </a:rPr>
              <a:t>I/O</a:t>
            </a:r>
            <a:r>
              <a:rPr lang="zh-CN" altLang="en-US" b="1">
                <a:latin typeface="黑体" panose="02010609060101010101" pitchFamily="49" charset="-122"/>
                <a:ea typeface="黑体" panose="02010609060101010101" pitchFamily="49" charset="-122"/>
              </a:rPr>
              <a:t>设备紧密相关</a:t>
            </a:r>
          </a:p>
          <a:p>
            <a:pPr eaLnBrk="1" hangingPunct="1">
              <a:spcBef>
                <a:spcPct val="70000"/>
              </a:spcBef>
            </a:pPr>
            <a:r>
              <a:rPr lang="zh-CN" altLang="en-US" b="1">
                <a:latin typeface="黑体" panose="02010609060101010101" pitchFamily="49" charset="-122"/>
                <a:ea typeface="黑体" panose="02010609060101010101" pitchFamily="49" charset="-122"/>
              </a:rPr>
              <a:t>与</a:t>
            </a:r>
            <a:r>
              <a:rPr lang="en-US" altLang="zh-CN" b="1">
                <a:latin typeface="黑体" panose="02010609060101010101" pitchFamily="49" charset="-122"/>
                <a:ea typeface="黑体" panose="02010609060101010101" pitchFamily="49" charset="-122"/>
              </a:rPr>
              <a:t>I/O</a:t>
            </a:r>
            <a:r>
              <a:rPr lang="zh-CN" altLang="en-US" b="1">
                <a:latin typeface="黑体" panose="02010609060101010101" pitchFamily="49" charset="-122"/>
                <a:ea typeface="黑体" panose="02010609060101010101" pitchFamily="49" charset="-122"/>
              </a:rPr>
              <a:t>控制方式（中断、</a:t>
            </a:r>
            <a:r>
              <a:rPr lang="en-US" altLang="zh-CN" b="1">
                <a:latin typeface="黑体" panose="02010609060101010101" pitchFamily="49" charset="-122"/>
                <a:ea typeface="黑体" panose="02010609060101010101" pitchFamily="49" charset="-122"/>
              </a:rPr>
              <a:t>DMA</a:t>
            </a:r>
            <a:r>
              <a:rPr lang="zh-CN" altLang="en-US" b="1">
                <a:latin typeface="黑体" panose="02010609060101010101" pitchFamily="49" charset="-122"/>
                <a:ea typeface="黑体" panose="02010609060101010101" pitchFamily="49" charset="-122"/>
              </a:rPr>
              <a:t>等）紧密相关</a:t>
            </a:r>
          </a:p>
          <a:p>
            <a:pPr eaLnBrk="1" hangingPunct="1">
              <a:spcBef>
                <a:spcPct val="70000"/>
              </a:spcBef>
            </a:pPr>
            <a:r>
              <a:rPr lang="zh-CN" altLang="en-US" b="1">
                <a:latin typeface="黑体" panose="02010609060101010101" pitchFamily="49" charset="-122"/>
                <a:ea typeface="黑体" panose="02010609060101010101" pitchFamily="49" charset="-122"/>
              </a:rPr>
              <a:t>部分程序用汇编编写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125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125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125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125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3"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a:extLst>
              <a:ext uri="{FF2B5EF4-FFF2-40B4-BE49-F238E27FC236}">
                <a16:creationId xmlns:a16="http://schemas.microsoft.com/office/drawing/2014/main" id="{184692A3-D3DF-D2C2-5C15-9664D91D3A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3213100"/>
            <a:ext cx="7212013" cy="328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1" name="TextBox 2">
            <a:extLst>
              <a:ext uri="{FF2B5EF4-FFF2-40B4-BE49-F238E27FC236}">
                <a16:creationId xmlns:a16="http://schemas.microsoft.com/office/drawing/2014/main" id="{1E049C3B-D359-E123-3579-11EA41F12424}"/>
              </a:ext>
            </a:extLst>
          </p:cNvPr>
          <p:cNvSpPr txBox="1">
            <a:spLocks noChangeArrowheads="1"/>
          </p:cNvSpPr>
          <p:nvPr/>
        </p:nvSpPr>
        <p:spPr bwMode="auto">
          <a:xfrm>
            <a:off x="755650" y="1268413"/>
            <a:ext cx="7704138"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latin typeface="Arial" panose="020B0604020202020204" pitchFamily="34" charset="0"/>
              </a:rPr>
              <a:t>Linux</a:t>
            </a:r>
            <a:r>
              <a:rPr lang="zh-CN" altLang="en-US" sz="1800">
                <a:latin typeface="Arial" panose="020B0604020202020204" pitchFamily="34" charset="0"/>
              </a:rPr>
              <a:t>驱动通用元素：</a:t>
            </a:r>
            <a:endParaRPr lang="en-US" altLang="zh-CN" sz="1800">
              <a:latin typeface="Arial" panose="020B0604020202020204" pitchFamily="34" charset="0"/>
            </a:endParaRPr>
          </a:p>
          <a:p>
            <a:pPr eaLnBrk="1" hangingPunct="1">
              <a:spcBef>
                <a:spcPct val="0"/>
              </a:spcBef>
              <a:buFontTx/>
              <a:buNone/>
            </a:pPr>
            <a:r>
              <a:rPr lang="en-US" altLang="zh-CN" sz="1800">
                <a:latin typeface="Arial" panose="020B0604020202020204" pitchFamily="34" charset="0"/>
              </a:rPr>
              <a:t>1</a:t>
            </a:r>
            <a:r>
              <a:rPr lang="zh-CN" altLang="en-US" sz="1800">
                <a:latin typeface="Arial" panose="020B0604020202020204" pitchFamily="34" charset="0"/>
              </a:rPr>
              <a:t>文件系统接口：设备节点、读、写、打开、关闭、</a:t>
            </a:r>
            <a:r>
              <a:rPr lang="en-US" altLang="zh-CN" sz="1800">
                <a:latin typeface="Arial" panose="020B0604020202020204" pitchFamily="34" charset="0"/>
              </a:rPr>
              <a:t>ioctl</a:t>
            </a:r>
          </a:p>
          <a:p>
            <a:pPr eaLnBrk="1" hangingPunct="1">
              <a:spcBef>
                <a:spcPct val="0"/>
              </a:spcBef>
              <a:buFontTx/>
              <a:buNone/>
            </a:pPr>
            <a:r>
              <a:rPr lang="en-US" altLang="zh-CN" sz="1800">
                <a:latin typeface="Arial" panose="020B0604020202020204" pitchFamily="34" charset="0"/>
              </a:rPr>
              <a:t>2</a:t>
            </a:r>
            <a:r>
              <a:rPr lang="zh-CN" altLang="en-US" sz="1800">
                <a:latin typeface="Arial" panose="020B0604020202020204" pitchFamily="34" charset="0"/>
              </a:rPr>
              <a:t> 数据传送：用户缓冲区检查、空间分配、缓冲管理、</a:t>
            </a:r>
            <a:r>
              <a:rPr lang="en-US" altLang="zh-CN" sz="1800">
                <a:latin typeface="Arial" panose="020B0604020202020204" pitchFamily="34" charset="0"/>
              </a:rPr>
              <a:t>copy_from_user()/copy_to_user()</a:t>
            </a:r>
          </a:p>
          <a:p>
            <a:pPr eaLnBrk="1" hangingPunct="1">
              <a:spcBef>
                <a:spcPct val="0"/>
              </a:spcBef>
              <a:buFontTx/>
              <a:buNone/>
            </a:pPr>
            <a:r>
              <a:rPr lang="en-US" altLang="zh-CN" sz="1800">
                <a:latin typeface="Arial" panose="020B0604020202020204" pitchFamily="34" charset="0"/>
              </a:rPr>
              <a:t>3</a:t>
            </a:r>
            <a:r>
              <a:rPr lang="zh-CN" altLang="en-US" sz="1800">
                <a:latin typeface="Arial" panose="020B0604020202020204" pitchFamily="34" charset="0"/>
              </a:rPr>
              <a:t> 设备控制代码</a:t>
            </a:r>
            <a:endParaRPr lang="en-US" altLang="zh-CN" sz="1800">
              <a:latin typeface="Arial" panose="020B0604020202020204" pitchFamily="34" charset="0"/>
            </a:endParaRPr>
          </a:p>
          <a:p>
            <a:pPr eaLnBrk="1" hangingPunct="1">
              <a:spcBef>
                <a:spcPct val="0"/>
              </a:spcBef>
              <a:buFontTx/>
              <a:buNone/>
            </a:pPr>
            <a:r>
              <a:rPr lang="en-US" altLang="zh-CN" sz="1800">
                <a:latin typeface="Arial" panose="020B0604020202020204" pitchFamily="34" charset="0"/>
              </a:rPr>
              <a:t>4</a:t>
            </a:r>
            <a:r>
              <a:rPr lang="zh-CN" altLang="en-US" sz="1800">
                <a:latin typeface="Arial" panose="020B0604020202020204" pitchFamily="34" charset="0"/>
              </a:rPr>
              <a:t> 同步机制：发起</a:t>
            </a:r>
            <a:r>
              <a:rPr lang="en-US" altLang="zh-CN" sz="1800">
                <a:latin typeface="Arial" panose="020B0604020202020204" pitchFamily="34" charset="0"/>
              </a:rPr>
              <a:t>IO</a:t>
            </a:r>
            <a:r>
              <a:rPr lang="zh-CN" altLang="en-US" sz="1800">
                <a:latin typeface="Arial" panose="020B0604020202020204" pitchFamily="34" charset="0"/>
              </a:rPr>
              <a:t>后阻塞、中断处理代码结束后恢复就绪</a:t>
            </a:r>
            <a:endParaRPr lang="en-US" altLang="zh-CN" sz="1800">
              <a:latin typeface="Arial" panose="020B0604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69303523-B2B9-7E64-2C57-D57D0CF3763E}"/>
              </a:ext>
            </a:extLst>
          </p:cNvPr>
          <p:cNvSpPr>
            <a:spLocks noGrp="1"/>
          </p:cNvSpPr>
          <p:nvPr>
            <p:ph type="title"/>
          </p:nvPr>
        </p:nvSpPr>
        <p:spPr>
          <a:xfrm>
            <a:off x="457200" y="1828800"/>
            <a:ext cx="4648200" cy="685800"/>
          </a:xfrm>
        </p:spPr>
        <p:txBody>
          <a:bodyPr/>
          <a:lstStyle/>
          <a:p>
            <a:pPr algn="l" eaLnBrk="1" hangingPunct="1"/>
            <a:r>
              <a:rPr lang="zh-CN" altLang="en-US" sz="3200">
                <a:latin typeface="黑体" panose="02010609060101010101" pitchFamily="49" charset="-122"/>
                <a:ea typeface="黑体" panose="02010609060101010101" pitchFamily="49" charset="-122"/>
              </a:rPr>
              <a:t>一、磁盘性能</a:t>
            </a:r>
            <a:endParaRPr lang="en-US" altLang="zh-CN" sz="3200">
              <a:latin typeface="黑体" panose="02010609060101010101" pitchFamily="49" charset="-122"/>
              <a:ea typeface="黑体" panose="02010609060101010101" pitchFamily="49" charset="-122"/>
            </a:endParaRPr>
          </a:p>
        </p:txBody>
      </p:sp>
      <p:sp>
        <p:nvSpPr>
          <p:cNvPr id="69635" name="Text Box 3">
            <a:extLst>
              <a:ext uri="{FF2B5EF4-FFF2-40B4-BE49-F238E27FC236}">
                <a16:creationId xmlns:a16="http://schemas.microsoft.com/office/drawing/2014/main" id="{2E4BEB6A-B204-463A-C021-9B5D3AAAE146}"/>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CF457EAC-E901-244A-8B03-D8E06D9A4648}" type="slidenum">
              <a:rPr lang="zh-CN" altLang="en-US" sz="1800">
                <a:latin typeface="Arial" panose="020B0604020202020204" pitchFamily="34" charset="0"/>
              </a:rPr>
              <a:pPr algn="r" eaLnBrk="1" hangingPunct="1">
                <a:spcBef>
                  <a:spcPct val="50000"/>
                </a:spcBef>
                <a:buFontTx/>
                <a:buNone/>
              </a:pPr>
              <a:t>47</a:t>
            </a:fld>
            <a:endParaRPr lang="en-US" altLang="zh-CN" sz="1800">
              <a:latin typeface="Arial" panose="020B0604020202020204" pitchFamily="34" charset="0"/>
            </a:endParaRPr>
          </a:p>
        </p:txBody>
      </p:sp>
      <p:sp>
        <p:nvSpPr>
          <p:cNvPr id="212997" name="Rectangle 5">
            <a:extLst>
              <a:ext uri="{FF2B5EF4-FFF2-40B4-BE49-F238E27FC236}">
                <a16:creationId xmlns:a16="http://schemas.microsoft.com/office/drawing/2014/main" id="{75CACD7C-1CE5-06D0-3586-0425450EA334}"/>
              </a:ext>
            </a:extLst>
          </p:cNvPr>
          <p:cNvSpPr>
            <a:spLocks noGrp="1"/>
          </p:cNvSpPr>
          <p:nvPr>
            <p:ph type="body" idx="1"/>
          </p:nvPr>
        </p:nvSpPr>
        <p:spPr>
          <a:xfrm>
            <a:off x="381000" y="2590800"/>
            <a:ext cx="8534400" cy="4114800"/>
          </a:xfrm>
        </p:spPr>
        <p:txBody>
          <a:bodyPr/>
          <a:lstStyle/>
          <a:p>
            <a:pPr eaLnBrk="1" hangingPunct="1">
              <a:lnSpc>
                <a:spcPct val="110000"/>
              </a:lnSpc>
              <a:spcBef>
                <a:spcPct val="70000"/>
              </a:spcBef>
              <a:buFont typeface="Wingdings" pitchFamily="2" charset="2"/>
              <a:buNone/>
            </a:pPr>
            <a:r>
              <a:rPr lang="zh-CN" altLang="en-US" sz="3600" b="1">
                <a:latin typeface="黑体" panose="02010609060101010101" pitchFamily="49" charset="-122"/>
                <a:ea typeface="黑体" panose="02010609060101010101" pitchFamily="49" charset="-122"/>
              </a:rPr>
              <a:t>1、提高磁盘</a:t>
            </a:r>
            <a:r>
              <a:rPr lang="en-US" altLang="zh-CN" sz="3600" b="1">
                <a:latin typeface="黑体" panose="02010609060101010101" pitchFamily="49" charset="-122"/>
                <a:ea typeface="黑体" panose="02010609060101010101" pitchFamily="49" charset="-122"/>
              </a:rPr>
              <a:t>I/O</a:t>
            </a:r>
            <a:r>
              <a:rPr lang="zh-CN" altLang="en-US" sz="3600" b="1">
                <a:latin typeface="黑体" panose="02010609060101010101" pitchFamily="49" charset="-122"/>
                <a:ea typeface="黑体" panose="02010609060101010101" pitchFamily="49" charset="-122"/>
              </a:rPr>
              <a:t>速度的主要途径</a:t>
            </a:r>
          </a:p>
          <a:p>
            <a:pPr lvl="1" eaLnBrk="1" hangingPunct="1">
              <a:lnSpc>
                <a:spcPct val="110000"/>
              </a:lnSpc>
              <a:spcBef>
                <a:spcPct val="70000"/>
              </a:spcBef>
            </a:pPr>
            <a:r>
              <a:rPr lang="zh-CN" altLang="en-US" b="1">
                <a:latin typeface="黑体" panose="02010609060101010101" pitchFamily="49" charset="-122"/>
                <a:ea typeface="黑体" panose="02010609060101010101" pitchFamily="49" charset="-122"/>
              </a:rPr>
              <a:t>选择性能好的磁盘</a:t>
            </a:r>
          </a:p>
          <a:p>
            <a:pPr lvl="1" eaLnBrk="1" hangingPunct="1">
              <a:lnSpc>
                <a:spcPct val="110000"/>
              </a:lnSpc>
              <a:spcBef>
                <a:spcPct val="70000"/>
              </a:spcBef>
            </a:pPr>
            <a:r>
              <a:rPr lang="zh-CN" altLang="en-US" b="1">
                <a:latin typeface="黑体" panose="02010609060101010101" pitchFamily="49" charset="-122"/>
                <a:ea typeface="黑体" panose="02010609060101010101" pitchFamily="49" charset="-122"/>
              </a:rPr>
              <a:t>采用好的磁盘调度算法</a:t>
            </a:r>
          </a:p>
          <a:p>
            <a:pPr lvl="1" eaLnBrk="1" hangingPunct="1">
              <a:lnSpc>
                <a:spcPct val="110000"/>
              </a:lnSpc>
              <a:spcBef>
                <a:spcPct val="70000"/>
              </a:spcBef>
            </a:pPr>
            <a:r>
              <a:rPr lang="zh-CN" altLang="en-US" b="1">
                <a:latin typeface="黑体" panose="02010609060101010101" pitchFamily="49" charset="-122"/>
                <a:ea typeface="黑体" panose="02010609060101010101" pitchFamily="49" charset="-122"/>
              </a:rPr>
              <a:t>设置磁盘高速缓冲区</a:t>
            </a:r>
          </a:p>
        </p:txBody>
      </p:sp>
      <p:sp>
        <p:nvSpPr>
          <p:cNvPr id="7" name="标题 1">
            <a:extLst>
              <a:ext uri="{FF2B5EF4-FFF2-40B4-BE49-F238E27FC236}">
                <a16:creationId xmlns:a16="http://schemas.microsoft.com/office/drawing/2014/main" id="{3BEA0FDA-F940-428B-A0A9-C99432518345}"/>
              </a:ext>
            </a:extLst>
          </p:cNvPr>
          <p:cNvSpPr txBox="1">
            <a:spLocks/>
          </p:cNvSpPr>
          <p:nvPr/>
        </p:nvSpPr>
        <p:spPr bwMode="auto">
          <a:xfrm>
            <a:off x="395288" y="404813"/>
            <a:ext cx="8229600" cy="1143000"/>
          </a:xfrm>
          <a:prstGeom prst="rect">
            <a:avLst/>
          </a:prstGeom>
          <a:noFill/>
          <a:ln w="9525">
            <a:no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4400">
                <a:latin typeface="Calibri" panose="020F0502020204030204" pitchFamily="34" charset="0"/>
              </a:rPr>
              <a:t>5.7</a:t>
            </a:r>
            <a:r>
              <a:rPr lang="zh-CN" altLang="en-US" sz="4400">
                <a:latin typeface="Calibri" panose="020F0502020204030204" pitchFamily="34" charset="0"/>
              </a:rPr>
              <a:t> </a:t>
            </a:r>
            <a:r>
              <a:rPr lang="zh-CN" altLang="en-US" sz="4400" b="1">
                <a:solidFill>
                  <a:srgbClr val="333399"/>
                </a:solidFill>
                <a:ea typeface="仿宋_GB2312"/>
                <a:cs typeface="仿宋_GB2312"/>
              </a:rPr>
              <a:t>磁盘存储器管理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299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1299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1299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1299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7"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F75A8F5E-B898-5E3D-0EA0-EC71482C7764}"/>
              </a:ext>
            </a:extLst>
          </p:cNvPr>
          <p:cNvSpPr>
            <a:spLocks noGrp="1"/>
          </p:cNvSpPr>
          <p:nvPr>
            <p:ph type="title"/>
          </p:nvPr>
        </p:nvSpPr>
        <p:spPr>
          <a:xfrm>
            <a:off x="457200" y="836613"/>
            <a:ext cx="4648200" cy="685800"/>
          </a:xfrm>
        </p:spPr>
        <p:txBody>
          <a:bodyPr/>
          <a:lstStyle/>
          <a:p>
            <a:pPr algn="l" eaLnBrk="1" hangingPunct="1"/>
            <a:r>
              <a:rPr lang="zh-CN" altLang="en-US" sz="3200">
                <a:latin typeface="黑体" panose="02010609060101010101" pitchFamily="49" charset="-122"/>
                <a:ea typeface="黑体" panose="02010609060101010101" pitchFamily="49" charset="-122"/>
              </a:rPr>
              <a:t>一、磁盘性能</a:t>
            </a:r>
            <a:endParaRPr lang="en-US" altLang="zh-CN" sz="3200">
              <a:latin typeface="黑体" panose="02010609060101010101" pitchFamily="49" charset="-122"/>
              <a:ea typeface="黑体" panose="02010609060101010101" pitchFamily="49" charset="-122"/>
            </a:endParaRPr>
          </a:p>
        </p:txBody>
      </p:sp>
      <p:sp>
        <p:nvSpPr>
          <p:cNvPr id="70659" name="Text Box 3">
            <a:extLst>
              <a:ext uri="{FF2B5EF4-FFF2-40B4-BE49-F238E27FC236}">
                <a16:creationId xmlns:a16="http://schemas.microsoft.com/office/drawing/2014/main" id="{FBF0FA31-B842-322C-9B67-3693025A2515}"/>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34C92ADF-48DC-A241-AAD4-8C66C139A1ED}" type="slidenum">
              <a:rPr lang="zh-CN" altLang="en-US" sz="1800">
                <a:latin typeface="Arial" panose="020B0604020202020204" pitchFamily="34" charset="0"/>
              </a:rPr>
              <a:pPr algn="r" eaLnBrk="1" hangingPunct="1">
                <a:spcBef>
                  <a:spcPct val="50000"/>
                </a:spcBef>
                <a:buFontTx/>
                <a:buNone/>
              </a:pPr>
              <a:t>48</a:t>
            </a:fld>
            <a:endParaRPr lang="en-US" altLang="zh-CN" sz="1800">
              <a:latin typeface="Arial" panose="020B0604020202020204" pitchFamily="34" charset="0"/>
            </a:endParaRPr>
          </a:p>
        </p:txBody>
      </p:sp>
      <p:sp>
        <p:nvSpPr>
          <p:cNvPr id="214021" name="Rectangle 5">
            <a:extLst>
              <a:ext uri="{FF2B5EF4-FFF2-40B4-BE49-F238E27FC236}">
                <a16:creationId xmlns:a16="http://schemas.microsoft.com/office/drawing/2014/main" id="{28DC8DF2-667F-97AC-FC24-F06B9CB4BC34}"/>
              </a:ext>
            </a:extLst>
          </p:cNvPr>
          <p:cNvSpPr>
            <a:spLocks noGrp="1"/>
          </p:cNvSpPr>
          <p:nvPr>
            <p:ph type="body" idx="1"/>
          </p:nvPr>
        </p:nvSpPr>
        <p:spPr>
          <a:xfrm>
            <a:off x="381000" y="1598613"/>
            <a:ext cx="5867400" cy="4114800"/>
          </a:xfrm>
        </p:spPr>
        <p:txBody>
          <a:bodyPr/>
          <a:lstStyle/>
          <a:p>
            <a:pPr eaLnBrk="1" hangingPunct="1">
              <a:lnSpc>
                <a:spcPct val="110000"/>
              </a:lnSpc>
              <a:spcBef>
                <a:spcPct val="10000"/>
              </a:spcBef>
              <a:buFont typeface="Wingdings" pitchFamily="2" charset="2"/>
              <a:buNone/>
            </a:pPr>
            <a:r>
              <a:rPr lang="zh-CN" altLang="en-US" b="1">
                <a:latin typeface="黑体" panose="02010609060101010101" pitchFamily="49" charset="-122"/>
                <a:ea typeface="黑体" panose="02010609060101010101" pitchFamily="49" charset="-122"/>
              </a:rPr>
              <a:t>2、磁盘数据的组织</a:t>
            </a:r>
            <a:endParaRPr lang="en-US" altLang="zh-CN" b="1">
              <a:latin typeface="黑体" panose="02010609060101010101" pitchFamily="49" charset="-122"/>
              <a:ea typeface="黑体" panose="02010609060101010101" pitchFamily="49" charset="-122"/>
            </a:endParaRPr>
          </a:p>
          <a:p>
            <a:pPr lvl="1" eaLnBrk="1" hangingPunct="1">
              <a:lnSpc>
                <a:spcPct val="110000"/>
              </a:lnSpc>
              <a:spcBef>
                <a:spcPct val="10000"/>
              </a:spcBef>
            </a:pPr>
            <a:r>
              <a:rPr lang="zh-CN" altLang="en-US" b="1">
                <a:latin typeface="黑体" panose="02010609060101010101" pitchFamily="49" charset="-122"/>
                <a:ea typeface="黑体" panose="02010609060101010101" pitchFamily="49" charset="-122"/>
              </a:rPr>
              <a:t>每个磁盘由多个盘片组成</a:t>
            </a:r>
          </a:p>
          <a:p>
            <a:pPr lvl="1" eaLnBrk="1" hangingPunct="1">
              <a:lnSpc>
                <a:spcPct val="110000"/>
              </a:lnSpc>
              <a:spcBef>
                <a:spcPct val="10000"/>
              </a:spcBef>
            </a:pPr>
            <a:r>
              <a:rPr lang="zh-CN" altLang="en-US" b="1">
                <a:latin typeface="黑体" panose="02010609060101010101" pitchFamily="49" charset="-122"/>
                <a:ea typeface="黑体" panose="02010609060101010101" pitchFamily="49" charset="-122"/>
              </a:rPr>
              <a:t>每个盘片分两面</a:t>
            </a:r>
          </a:p>
          <a:p>
            <a:pPr lvl="1" eaLnBrk="1" hangingPunct="1">
              <a:lnSpc>
                <a:spcPct val="110000"/>
              </a:lnSpc>
              <a:spcBef>
                <a:spcPct val="10000"/>
              </a:spcBef>
            </a:pPr>
            <a:r>
              <a:rPr lang="zh-CN" altLang="en-US" b="1">
                <a:latin typeface="黑体" panose="02010609060101010101" pitchFamily="49" charset="-122"/>
                <a:ea typeface="黑体" panose="02010609060101010101" pitchFamily="49" charset="-122"/>
              </a:rPr>
              <a:t>每个盘面分为若干个磁道</a:t>
            </a:r>
          </a:p>
          <a:p>
            <a:pPr lvl="1" eaLnBrk="1" hangingPunct="1">
              <a:lnSpc>
                <a:spcPct val="110000"/>
              </a:lnSpc>
              <a:spcBef>
                <a:spcPct val="10000"/>
              </a:spcBef>
            </a:pPr>
            <a:r>
              <a:rPr lang="zh-CN" altLang="en-US" b="1">
                <a:latin typeface="黑体" panose="02010609060101010101" pitchFamily="49" charset="-122"/>
                <a:ea typeface="黑体" panose="02010609060101010101" pitchFamily="49" charset="-122"/>
              </a:rPr>
              <a:t>每个磁道分为若干个扇区</a:t>
            </a:r>
          </a:p>
          <a:p>
            <a:pPr lvl="1" eaLnBrk="1" hangingPunct="1">
              <a:lnSpc>
                <a:spcPct val="110000"/>
              </a:lnSpc>
              <a:spcBef>
                <a:spcPct val="10000"/>
              </a:spcBef>
            </a:pPr>
            <a:r>
              <a:rPr lang="zh-CN" altLang="en-US" b="1">
                <a:latin typeface="黑体" panose="02010609060101010101" pitchFamily="49" charset="-122"/>
                <a:ea typeface="黑体" panose="02010609060101010101" pitchFamily="49" charset="-122"/>
              </a:rPr>
              <a:t>内磁道数据密度大于外磁道数据密度</a:t>
            </a:r>
          </a:p>
        </p:txBody>
      </p:sp>
      <p:grpSp>
        <p:nvGrpSpPr>
          <p:cNvPr id="70661" name="Group 7">
            <a:extLst>
              <a:ext uri="{FF2B5EF4-FFF2-40B4-BE49-F238E27FC236}">
                <a16:creationId xmlns:a16="http://schemas.microsoft.com/office/drawing/2014/main" id="{639B4C02-CE80-EC8C-7AE3-039CB387B4D2}"/>
              </a:ext>
            </a:extLst>
          </p:cNvPr>
          <p:cNvGrpSpPr>
            <a:grpSpLocks/>
          </p:cNvGrpSpPr>
          <p:nvPr/>
        </p:nvGrpSpPr>
        <p:grpSpPr bwMode="auto">
          <a:xfrm>
            <a:off x="6705600" y="1979613"/>
            <a:ext cx="1992313" cy="914400"/>
            <a:chOff x="4464" y="1488"/>
            <a:chExt cx="864" cy="576"/>
          </a:xfrm>
        </p:grpSpPr>
        <p:sp>
          <p:nvSpPr>
            <p:cNvPr id="70683" name="Oval 8">
              <a:extLst>
                <a:ext uri="{FF2B5EF4-FFF2-40B4-BE49-F238E27FC236}">
                  <a16:creationId xmlns:a16="http://schemas.microsoft.com/office/drawing/2014/main" id="{7DB0BEE2-0A5D-76BF-BC6C-D3EB63A0954E}"/>
                </a:ext>
              </a:extLst>
            </p:cNvPr>
            <p:cNvSpPr>
              <a:spLocks noChangeArrowheads="1"/>
            </p:cNvSpPr>
            <p:nvPr/>
          </p:nvSpPr>
          <p:spPr bwMode="auto">
            <a:xfrm>
              <a:off x="4464" y="1776"/>
              <a:ext cx="864" cy="288"/>
            </a:xfrm>
            <a:prstGeom prst="ellipse">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70684" name="Oval 9">
              <a:extLst>
                <a:ext uri="{FF2B5EF4-FFF2-40B4-BE49-F238E27FC236}">
                  <a16:creationId xmlns:a16="http://schemas.microsoft.com/office/drawing/2014/main" id="{22B5F081-F0F4-DE34-6464-587843DAAAAD}"/>
                </a:ext>
              </a:extLst>
            </p:cNvPr>
            <p:cNvSpPr>
              <a:spLocks noChangeArrowheads="1"/>
            </p:cNvSpPr>
            <p:nvPr/>
          </p:nvSpPr>
          <p:spPr bwMode="auto">
            <a:xfrm>
              <a:off x="4464" y="1680"/>
              <a:ext cx="864" cy="288"/>
            </a:xfrm>
            <a:prstGeom prst="ellipse">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70685" name="Oval 10">
              <a:extLst>
                <a:ext uri="{FF2B5EF4-FFF2-40B4-BE49-F238E27FC236}">
                  <a16:creationId xmlns:a16="http://schemas.microsoft.com/office/drawing/2014/main" id="{D61833BB-E088-B3CF-CCFD-14F4F1AF38B5}"/>
                </a:ext>
              </a:extLst>
            </p:cNvPr>
            <p:cNvSpPr>
              <a:spLocks noChangeArrowheads="1"/>
            </p:cNvSpPr>
            <p:nvPr/>
          </p:nvSpPr>
          <p:spPr bwMode="auto">
            <a:xfrm>
              <a:off x="4464" y="1584"/>
              <a:ext cx="864" cy="288"/>
            </a:xfrm>
            <a:prstGeom prst="ellipse">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70686" name="Oval 11">
              <a:extLst>
                <a:ext uri="{FF2B5EF4-FFF2-40B4-BE49-F238E27FC236}">
                  <a16:creationId xmlns:a16="http://schemas.microsoft.com/office/drawing/2014/main" id="{26538F8E-F83F-6CB5-F09B-1A58F9D877AA}"/>
                </a:ext>
              </a:extLst>
            </p:cNvPr>
            <p:cNvSpPr>
              <a:spLocks noChangeArrowheads="1"/>
            </p:cNvSpPr>
            <p:nvPr/>
          </p:nvSpPr>
          <p:spPr bwMode="auto">
            <a:xfrm>
              <a:off x="4464" y="1488"/>
              <a:ext cx="864" cy="288"/>
            </a:xfrm>
            <a:prstGeom prst="ellipse">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70662" name="Group 12">
            <a:extLst>
              <a:ext uri="{FF2B5EF4-FFF2-40B4-BE49-F238E27FC236}">
                <a16:creationId xmlns:a16="http://schemas.microsoft.com/office/drawing/2014/main" id="{0D8C50B0-CE87-3C89-25A0-4F0B1CA92BD3}"/>
              </a:ext>
            </a:extLst>
          </p:cNvPr>
          <p:cNvGrpSpPr>
            <a:grpSpLocks/>
          </p:cNvGrpSpPr>
          <p:nvPr/>
        </p:nvGrpSpPr>
        <p:grpSpPr bwMode="auto">
          <a:xfrm>
            <a:off x="6477000" y="3503613"/>
            <a:ext cx="2667000" cy="1981200"/>
            <a:chOff x="3984" y="2640"/>
            <a:chExt cx="1680" cy="1248"/>
          </a:xfrm>
        </p:grpSpPr>
        <p:grpSp>
          <p:nvGrpSpPr>
            <p:cNvPr id="70663" name="Group 13">
              <a:extLst>
                <a:ext uri="{FF2B5EF4-FFF2-40B4-BE49-F238E27FC236}">
                  <a16:creationId xmlns:a16="http://schemas.microsoft.com/office/drawing/2014/main" id="{EE636461-BBFA-D7C7-5D31-E6EBD5984BC7}"/>
                </a:ext>
              </a:extLst>
            </p:cNvPr>
            <p:cNvGrpSpPr>
              <a:grpSpLocks/>
            </p:cNvGrpSpPr>
            <p:nvPr/>
          </p:nvGrpSpPr>
          <p:grpSpPr bwMode="auto">
            <a:xfrm>
              <a:off x="4272" y="2736"/>
              <a:ext cx="1200" cy="1152"/>
              <a:chOff x="4320" y="2736"/>
              <a:chExt cx="1200" cy="1152"/>
            </a:xfrm>
          </p:grpSpPr>
          <p:sp>
            <p:nvSpPr>
              <p:cNvPr id="70674" name="Oval 14">
                <a:extLst>
                  <a:ext uri="{FF2B5EF4-FFF2-40B4-BE49-F238E27FC236}">
                    <a16:creationId xmlns:a16="http://schemas.microsoft.com/office/drawing/2014/main" id="{B5B0BE50-0A37-0AA1-3975-B090F26439FC}"/>
                  </a:ext>
                </a:extLst>
              </p:cNvPr>
              <p:cNvSpPr>
                <a:spLocks noChangeArrowheads="1"/>
              </p:cNvSpPr>
              <p:nvPr/>
            </p:nvSpPr>
            <p:spPr bwMode="auto">
              <a:xfrm>
                <a:off x="4320" y="2736"/>
                <a:ext cx="1200" cy="1152"/>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70675" name="Oval 15">
                <a:extLst>
                  <a:ext uri="{FF2B5EF4-FFF2-40B4-BE49-F238E27FC236}">
                    <a16:creationId xmlns:a16="http://schemas.microsoft.com/office/drawing/2014/main" id="{28E912E7-FFC0-9FE4-9035-83A039238243}"/>
                  </a:ext>
                </a:extLst>
              </p:cNvPr>
              <p:cNvSpPr>
                <a:spLocks noChangeArrowheads="1"/>
              </p:cNvSpPr>
              <p:nvPr/>
            </p:nvSpPr>
            <p:spPr bwMode="auto">
              <a:xfrm>
                <a:off x="4429" y="2846"/>
                <a:ext cx="982" cy="932"/>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70676" name="Oval 16">
                <a:extLst>
                  <a:ext uri="{FF2B5EF4-FFF2-40B4-BE49-F238E27FC236}">
                    <a16:creationId xmlns:a16="http://schemas.microsoft.com/office/drawing/2014/main" id="{5D59D973-A7D4-6897-5654-29A8F827B0F0}"/>
                  </a:ext>
                </a:extLst>
              </p:cNvPr>
              <p:cNvSpPr>
                <a:spLocks noChangeArrowheads="1"/>
              </p:cNvSpPr>
              <p:nvPr/>
            </p:nvSpPr>
            <p:spPr bwMode="auto">
              <a:xfrm>
                <a:off x="4538" y="2955"/>
                <a:ext cx="764" cy="714"/>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70677" name="Oval 17">
                <a:extLst>
                  <a:ext uri="{FF2B5EF4-FFF2-40B4-BE49-F238E27FC236}">
                    <a16:creationId xmlns:a16="http://schemas.microsoft.com/office/drawing/2014/main" id="{CB75E725-CA99-E196-FBDF-78766090B48E}"/>
                  </a:ext>
                </a:extLst>
              </p:cNvPr>
              <p:cNvSpPr>
                <a:spLocks noChangeArrowheads="1"/>
              </p:cNvSpPr>
              <p:nvPr/>
            </p:nvSpPr>
            <p:spPr bwMode="auto">
              <a:xfrm>
                <a:off x="4647" y="3065"/>
                <a:ext cx="546" cy="494"/>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70678" name="Oval 18">
                <a:extLst>
                  <a:ext uri="{FF2B5EF4-FFF2-40B4-BE49-F238E27FC236}">
                    <a16:creationId xmlns:a16="http://schemas.microsoft.com/office/drawing/2014/main" id="{C388D9B9-3BDF-710E-84B5-E4A06DE59F98}"/>
                  </a:ext>
                </a:extLst>
              </p:cNvPr>
              <p:cNvSpPr>
                <a:spLocks noChangeArrowheads="1"/>
              </p:cNvSpPr>
              <p:nvPr/>
            </p:nvSpPr>
            <p:spPr bwMode="auto">
              <a:xfrm>
                <a:off x="4756" y="3175"/>
                <a:ext cx="328" cy="274"/>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70679" name="Line 19">
                <a:extLst>
                  <a:ext uri="{FF2B5EF4-FFF2-40B4-BE49-F238E27FC236}">
                    <a16:creationId xmlns:a16="http://schemas.microsoft.com/office/drawing/2014/main" id="{ED10CE25-84C5-70C3-4C7E-851352CDAB4F}"/>
                  </a:ext>
                </a:extLst>
              </p:cNvPr>
              <p:cNvSpPr>
                <a:spLocks noChangeShapeType="1"/>
              </p:cNvSpPr>
              <p:nvPr/>
            </p:nvSpPr>
            <p:spPr bwMode="auto">
              <a:xfrm>
                <a:off x="4920" y="2736"/>
                <a:ext cx="0" cy="1152"/>
              </a:xfrm>
              <a:prstGeom prst="line">
                <a:avLst/>
              </a:prstGeom>
              <a:noFill/>
              <a:ln w="9525" cap="rnd">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0680" name="Line 20">
                <a:extLst>
                  <a:ext uri="{FF2B5EF4-FFF2-40B4-BE49-F238E27FC236}">
                    <a16:creationId xmlns:a16="http://schemas.microsoft.com/office/drawing/2014/main" id="{E3EF76C4-78BF-BF2B-9AA7-D9842E3F3229}"/>
                  </a:ext>
                </a:extLst>
              </p:cNvPr>
              <p:cNvSpPr>
                <a:spLocks noChangeShapeType="1"/>
              </p:cNvSpPr>
              <p:nvPr/>
            </p:nvSpPr>
            <p:spPr bwMode="auto">
              <a:xfrm>
                <a:off x="4320" y="3305"/>
                <a:ext cx="1200" cy="0"/>
              </a:xfrm>
              <a:prstGeom prst="line">
                <a:avLst/>
              </a:prstGeom>
              <a:noFill/>
              <a:ln w="9525" cap="rnd">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0681" name="Line 21">
                <a:extLst>
                  <a:ext uri="{FF2B5EF4-FFF2-40B4-BE49-F238E27FC236}">
                    <a16:creationId xmlns:a16="http://schemas.microsoft.com/office/drawing/2014/main" id="{9112A909-4504-A4E5-DA67-14B745244BBC}"/>
                  </a:ext>
                </a:extLst>
              </p:cNvPr>
              <p:cNvSpPr>
                <a:spLocks noChangeShapeType="1"/>
              </p:cNvSpPr>
              <p:nvPr/>
            </p:nvSpPr>
            <p:spPr bwMode="auto">
              <a:xfrm>
                <a:off x="4518" y="2901"/>
                <a:ext cx="818" cy="822"/>
              </a:xfrm>
              <a:prstGeom prst="line">
                <a:avLst/>
              </a:prstGeom>
              <a:noFill/>
              <a:ln w="9525" cap="rnd">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0682" name="Line 22">
                <a:extLst>
                  <a:ext uri="{FF2B5EF4-FFF2-40B4-BE49-F238E27FC236}">
                    <a16:creationId xmlns:a16="http://schemas.microsoft.com/office/drawing/2014/main" id="{9306E8E5-0C6D-A0D9-E202-660BCC999B28}"/>
                  </a:ext>
                </a:extLst>
              </p:cNvPr>
              <p:cNvSpPr>
                <a:spLocks noChangeShapeType="1"/>
              </p:cNvSpPr>
              <p:nvPr/>
            </p:nvSpPr>
            <p:spPr bwMode="auto">
              <a:xfrm flipH="1">
                <a:off x="4508" y="2890"/>
                <a:ext cx="818" cy="823"/>
              </a:xfrm>
              <a:prstGeom prst="line">
                <a:avLst/>
              </a:prstGeom>
              <a:noFill/>
              <a:ln w="9525" cap="rnd">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70664" name="Text Box 23">
              <a:extLst>
                <a:ext uri="{FF2B5EF4-FFF2-40B4-BE49-F238E27FC236}">
                  <a16:creationId xmlns:a16="http://schemas.microsoft.com/office/drawing/2014/main" id="{A0C85551-5ACA-194C-A778-DB7A45980051}"/>
                </a:ext>
              </a:extLst>
            </p:cNvPr>
            <p:cNvSpPr txBox="1">
              <a:spLocks noChangeArrowheads="1"/>
            </p:cNvSpPr>
            <p:nvPr/>
          </p:nvSpPr>
          <p:spPr bwMode="auto">
            <a:xfrm>
              <a:off x="5328" y="2640"/>
              <a:ext cx="3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1200">
                  <a:latin typeface="Arial" panose="020B0604020202020204" pitchFamily="34" charset="0"/>
                </a:rPr>
                <a:t>磁道</a:t>
              </a:r>
            </a:p>
          </p:txBody>
        </p:sp>
        <p:sp>
          <p:nvSpPr>
            <p:cNvPr id="70665" name="Line 24">
              <a:extLst>
                <a:ext uri="{FF2B5EF4-FFF2-40B4-BE49-F238E27FC236}">
                  <a16:creationId xmlns:a16="http://schemas.microsoft.com/office/drawing/2014/main" id="{28A1F136-FA3C-5480-A9CC-1CCA381BF436}"/>
                </a:ext>
              </a:extLst>
            </p:cNvPr>
            <p:cNvSpPr>
              <a:spLocks noChangeShapeType="1"/>
            </p:cNvSpPr>
            <p:nvPr/>
          </p:nvSpPr>
          <p:spPr bwMode="auto">
            <a:xfrm flipH="1">
              <a:off x="5136" y="2736"/>
              <a:ext cx="192" cy="4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0666" name="Text Box 25">
              <a:extLst>
                <a:ext uri="{FF2B5EF4-FFF2-40B4-BE49-F238E27FC236}">
                  <a16:creationId xmlns:a16="http://schemas.microsoft.com/office/drawing/2014/main" id="{F0F1ACCB-FF03-27F0-7896-83DA36725413}"/>
                </a:ext>
              </a:extLst>
            </p:cNvPr>
            <p:cNvSpPr txBox="1">
              <a:spLocks noChangeArrowheads="1"/>
            </p:cNvSpPr>
            <p:nvPr/>
          </p:nvSpPr>
          <p:spPr bwMode="auto">
            <a:xfrm>
              <a:off x="3984" y="2688"/>
              <a:ext cx="3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1200">
                  <a:latin typeface="Arial" panose="020B0604020202020204" pitchFamily="34" charset="0"/>
                </a:rPr>
                <a:t>扇区</a:t>
              </a:r>
            </a:p>
          </p:txBody>
        </p:sp>
        <p:sp>
          <p:nvSpPr>
            <p:cNvPr id="70667" name="Line 26">
              <a:extLst>
                <a:ext uri="{FF2B5EF4-FFF2-40B4-BE49-F238E27FC236}">
                  <a16:creationId xmlns:a16="http://schemas.microsoft.com/office/drawing/2014/main" id="{D5A11018-B945-3720-EBE1-A42D4AC006C6}"/>
                </a:ext>
              </a:extLst>
            </p:cNvPr>
            <p:cNvSpPr>
              <a:spLocks noChangeShapeType="1"/>
            </p:cNvSpPr>
            <p:nvPr/>
          </p:nvSpPr>
          <p:spPr bwMode="auto">
            <a:xfrm>
              <a:off x="4224" y="2880"/>
              <a:ext cx="96" cy="9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70668" name="Group 27">
              <a:extLst>
                <a:ext uri="{FF2B5EF4-FFF2-40B4-BE49-F238E27FC236}">
                  <a16:creationId xmlns:a16="http://schemas.microsoft.com/office/drawing/2014/main" id="{CA2F5078-B1D3-1306-78C0-B78F5726C781}"/>
                </a:ext>
              </a:extLst>
            </p:cNvPr>
            <p:cNvGrpSpPr>
              <a:grpSpLocks/>
            </p:cNvGrpSpPr>
            <p:nvPr/>
          </p:nvGrpSpPr>
          <p:grpSpPr bwMode="auto">
            <a:xfrm>
              <a:off x="4272" y="2928"/>
              <a:ext cx="480" cy="384"/>
              <a:chOff x="4272" y="2928"/>
              <a:chExt cx="480" cy="384"/>
            </a:xfrm>
          </p:grpSpPr>
          <p:sp>
            <p:nvSpPr>
              <p:cNvPr id="70669" name="Line 28">
                <a:extLst>
                  <a:ext uri="{FF2B5EF4-FFF2-40B4-BE49-F238E27FC236}">
                    <a16:creationId xmlns:a16="http://schemas.microsoft.com/office/drawing/2014/main" id="{FFBE79C1-939D-44EB-6A21-C98F6733ED44}"/>
                  </a:ext>
                </a:extLst>
              </p:cNvPr>
              <p:cNvSpPr>
                <a:spLocks noChangeShapeType="1"/>
              </p:cNvSpPr>
              <p:nvPr/>
            </p:nvSpPr>
            <p:spPr bwMode="auto">
              <a:xfrm flipH="1">
                <a:off x="4368" y="2928"/>
                <a:ext cx="144" cy="96"/>
              </a:xfrm>
              <a:prstGeom prst="line">
                <a:avLst/>
              </a:prstGeom>
              <a:noFill/>
              <a:ln w="952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0670" name="Line 29">
                <a:extLst>
                  <a:ext uri="{FF2B5EF4-FFF2-40B4-BE49-F238E27FC236}">
                    <a16:creationId xmlns:a16="http://schemas.microsoft.com/office/drawing/2014/main" id="{9E3C9088-4959-0A10-93BD-E1CF6479C4F4}"/>
                  </a:ext>
                </a:extLst>
              </p:cNvPr>
              <p:cNvSpPr>
                <a:spLocks noChangeShapeType="1"/>
              </p:cNvSpPr>
              <p:nvPr/>
            </p:nvSpPr>
            <p:spPr bwMode="auto">
              <a:xfrm flipH="1">
                <a:off x="4320" y="3024"/>
                <a:ext cx="240" cy="96"/>
              </a:xfrm>
              <a:prstGeom prst="line">
                <a:avLst/>
              </a:prstGeom>
              <a:noFill/>
              <a:ln w="952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0671" name="Line 30">
                <a:extLst>
                  <a:ext uri="{FF2B5EF4-FFF2-40B4-BE49-F238E27FC236}">
                    <a16:creationId xmlns:a16="http://schemas.microsoft.com/office/drawing/2014/main" id="{CE510884-4AC7-6E2A-1E2E-A4381A9C724C}"/>
                  </a:ext>
                </a:extLst>
              </p:cNvPr>
              <p:cNvSpPr>
                <a:spLocks noChangeShapeType="1"/>
              </p:cNvSpPr>
              <p:nvPr/>
            </p:nvSpPr>
            <p:spPr bwMode="auto">
              <a:xfrm flipH="1">
                <a:off x="4272" y="3072"/>
                <a:ext cx="384" cy="192"/>
              </a:xfrm>
              <a:prstGeom prst="line">
                <a:avLst/>
              </a:prstGeom>
              <a:noFill/>
              <a:ln w="952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0672" name="Line 31">
                <a:extLst>
                  <a:ext uri="{FF2B5EF4-FFF2-40B4-BE49-F238E27FC236}">
                    <a16:creationId xmlns:a16="http://schemas.microsoft.com/office/drawing/2014/main" id="{627666B5-F10F-A012-96C3-4D5177A4BEFD}"/>
                  </a:ext>
                </a:extLst>
              </p:cNvPr>
              <p:cNvSpPr>
                <a:spLocks noChangeShapeType="1"/>
              </p:cNvSpPr>
              <p:nvPr/>
            </p:nvSpPr>
            <p:spPr bwMode="auto">
              <a:xfrm flipH="1">
                <a:off x="4416" y="3168"/>
                <a:ext cx="288" cy="144"/>
              </a:xfrm>
              <a:prstGeom prst="line">
                <a:avLst/>
              </a:prstGeom>
              <a:noFill/>
              <a:ln w="952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0673" name="Line 32">
                <a:extLst>
                  <a:ext uri="{FF2B5EF4-FFF2-40B4-BE49-F238E27FC236}">
                    <a16:creationId xmlns:a16="http://schemas.microsoft.com/office/drawing/2014/main" id="{6DD415DA-7A12-4480-D742-26955DF805AB}"/>
                  </a:ext>
                </a:extLst>
              </p:cNvPr>
              <p:cNvSpPr>
                <a:spLocks noChangeShapeType="1"/>
              </p:cNvSpPr>
              <p:nvPr/>
            </p:nvSpPr>
            <p:spPr bwMode="auto">
              <a:xfrm flipH="1">
                <a:off x="4608" y="3216"/>
                <a:ext cx="144" cy="96"/>
              </a:xfrm>
              <a:prstGeom prst="line">
                <a:avLst/>
              </a:prstGeom>
              <a:noFill/>
              <a:ln w="952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402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1402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1402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1402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1402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1402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1"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777AB006-FCD2-2368-2B76-2ED07CB33DEB}"/>
              </a:ext>
            </a:extLst>
          </p:cNvPr>
          <p:cNvSpPr>
            <a:spLocks noGrp="1"/>
          </p:cNvSpPr>
          <p:nvPr>
            <p:ph type="title"/>
          </p:nvPr>
        </p:nvSpPr>
        <p:spPr>
          <a:xfrm>
            <a:off x="457200" y="549275"/>
            <a:ext cx="4648200" cy="685800"/>
          </a:xfrm>
        </p:spPr>
        <p:txBody>
          <a:bodyPr/>
          <a:lstStyle/>
          <a:p>
            <a:pPr algn="l" eaLnBrk="1" hangingPunct="1"/>
            <a:r>
              <a:rPr lang="zh-CN" altLang="en-US" sz="3200">
                <a:latin typeface="黑体" panose="02010609060101010101" pitchFamily="49" charset="-122"/>
                <a:ea typeface="黑体" panose="02010609060101010101" pitchFamily="49" charset="-122"/>
              </a:rPr>
              <a:t>一、磁盘性能</a:t>
            </a:r>
            <a:endParaRPr lang="en-US" altLang="zh-CN" sz="3200">
              <a:latin typeface="黑体" panose="02010609060101010101" pitchFamily="49" charset="-122"/>
              <a:ea typeface="黑体" panose="02010609060101010101" pitchFamily="49" charset="-122"/>
            </a:endParaRPr>
          </a:p>
        </p:txBody>
      </p:sp>
      <p:sp>
        <p:nvSpPr>
          <p:cNvPr id="71683" name="Text Box 3">
            <a:extLst>
              <a:ext uri="{FF2B5EF4-FFF2-40B4-BE49-F238E27FC236}">
                <a16:creationId xmlns:a16="http://schemas.microsoft.com/office/drawing/2014/main" id="{427FF0E1-7A00-07B3-D3D0-43530A5408CE}"/>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FE41CFAE-AEFE-9848-8739-0AE9044F93F5}" type="slidenum">
              <a:rPr lang="zh-CN" altLang="en-US" sz="1800">
                <a:latin typeface="Arial" panose="020B0604020202020204" pitchFamily="34" charset="0"/>
              </a:rPr>
              <a:pPr algn="r" eaLnBrk="1" hangingPunct="1">
                <a:spcBef>
                  <a:spcPct val="50000"/>
                </a:spcBef>
                <a:buFontTx/>
                <a:buNone/>
              </a:pPr>
              <a:t>49</a:t>
            </a:fld>
            <a:endParaRPr lang="en-US" altLang="zh-CN" sz="1800">
              <a:latin typeface="Arial" panose="020B0604020202020204" pitchFamily="34" charset="0"/>
            </a:endParaRPr>
          </a:p>
        </p:txBody>
      </p:sp>
      <p:sp>
        <p:nvSpPr>
          <p:cNvPr id="71684" name="Rectangle 5">
            <a:extLst>
              <a:ext uri="{FF2B5EF4-FFF2-40B4-BE49-F238E27FC236}">
                <a16:creationId xmlns:a16="http://schemas.microsoft.com/office/drawing/2014/main" id="{96A49E01-45C8-B9B8-6F82-03CD0085F5FC}"/>
              </a:ext>
            </a:extLst>
          </p:cNvPr>
          <p:cNvSpPr>
            <a:spLocks noGrp="1"/>
          </p:cNvSpPr>
          <p:nvPr>
            <p:ph type="body" idx="1"/>
          </p:nvPr>
        </p:nvSpPr>
        <p:spPr>
          <a:xfrm>
            <a:off x="381000" y="1311275"/>
            <a:ext cx="8534400" cy="4114800"/>
          </a:xfrm>
        </p:spPr>
        <p:txBody>
          <a:bodyPr/>
          <a:lstStyle/>
          <a:p>
            <a:pPr eaLnBrk="1" hangingPunct="1">
              <a:lnSpc>
                <a:spcPct val="110000"/>
              </a:lnSpc>
              <a:spcBef>
                <a:spcPct val="10000"/>
              </a:spcBef>
              <a:buFont typeface="Wingdings" pitchFamily="2" charset="2"/>
              <a:buNone/>
            </a:pPr>
            <a:r>
              <a:rPr lang="zh-CN" altLang="en-US" sz="3600" b="1">
                <a:latin typeface="黑体" panose="02010609060101010101" pitchFamily="49" charset="-122"/>
                <a:ea typeface="黑体" panose="02010609060101010101" pitchFamily="49" charset="-122"/>
              </a:rPr>
              <a:t>2、磁盘数据的组织</a:t>
            </a:r>
            <a:endParaRPr lang="en-US" altLang="zh-CN" sz="3600" b="1">
              <a:latin typeface="黑体" panose="02010609060101010101" pitchFamily="49" charset="-122"/>
              <a:ea typeface="黑体" panose="02010609060101010101" pitchFamily="49" charset="-122"/>
            </a:endParaRPr>
          </a:p>
          <a:p>
            <a:pPr eaLnBrk="1" hangingPunct="1">
              <a:lnSpc>
                <a:spcPct val="110000"/>
              </a:lnSpc>
              <a:spcBef>
                <a:spcPct val="10000"/>
              </a:spcBef>
            </a:pPr>
            <a:r>
              <a:rPr lang="zh-CN" altLang="en-US" sz="3600" b="1">
                <a:latin typeface="黑体" panose="02010609060101010101" pitchFamily="49" charset="-122"/>
                <a:ea typeface="黑体" panose="02010609060101010101" pitchFamily="49" charset="-122"/>
              </a:rPr>
              <a:t>每个磁道中一个扇区的数据容量为512字节，总容量一般为600字节</a:t>
            </a:r>
          </a:p>
        </p:txBody>
      </p:sp>
      <p:grpSp>
        <p:nvGrpSpPr>
          <p:cNvPr id="71685" name="Group 7">
            <a:extLst>
              <a:ext uri="{FF2B5EF4-FFF2-40B4-BE49-F238E27FC236}">
                <a16:creationId xmlns:a16="http://schemas.microsoft.com/office/drawing/2014/main" id="{434E3C97-9D23-0C79-0021-8C1948984FCB}"/>
              </a:ext>
            </a:extLst>
          </p:cNvPr>
          <p:cNvGrpSpPr>
            <a:grpSpLocks/>
          </p:cNvGrpSpPr>
          <p:nvPr/>
        </p:nvGrpSpPr>
        <p:grpSpPr bwMode="auto">
          <a:xfrm>
            <a:off x="762000" y="3454400"/>
            <a:ext cx="7620000" cy="2009775"/>
            <a:chOff x="336" y="2964"/>
            <a:chExt cx="4800" cy="1266"/>
          </a:xfrm>
        </p:grpSpPr>
        <p:sp>
          <p:nvSpPr>
            <p:cNvPr id="71686" name="Rectangle 8">
              <a:extLst>
                <a:ext uri="{FF2B5EF4-FFF2-40B4-BE49-F238E27FC236}">
                  <a16:creationId xmlns:a16="http://schemas.microsoft.com/office/drawing/2014/main" id="{15013D8D-5B19-888B-6493-87C799F8DB14}"/>
                </a:ext>
              </a:extLst>
            </p:cNvPr>
            <p:cNvSpPr>
              <a:spLocks noChangeArrowheads="1"/>
            </p:cNvSpPr>
            <p:nvPr/>
          </p:nvSpPr>
          <p:spPr bwMode="auto">
            <a:xfrm>
              <a:off x="4176" y="3120"/>
              <a:ext cx="67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382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en-US" altLang="zh-CN" sz="2000">
                  <a:latin typeface="Arial" panose="020B0604020202020204" pitchFamily="34" charset="0"/>
                </a:rPr>
                <a:t>Gap3</a:t>
              </a:r>
            </a:p>
          </p:txBody>
        </p:sp>
        <p:sp>
          <p:nvSpPr>
            <p:cNvPr id="71687" name="Rectangle 9">
              <a:extLst>
                <a:ext uri="{FF2B5EF4-FFF2-40B4-BE49-F238E27FC236}">
                  <a16:creationId xmlns:a16="http://schemas.microsoft.com/office/drawing/2014/main" id="{042E45FF-8A4C-8E83-A896-DD72DC121EF5}"/>
                </a:ext>
              </a:extLst>
            </p:cNvPr>
            <p:cNvSpPr>
              <a:spLocks noChangeArrowheads="1"/>
            </p:cNvSpPr>
            <p:nvPr/>
          </p:nvSpPr>
          <p:spPr bwMode="auto">
            <a:xfrm>
              <a:off x="3168" y="3120"/>
              <a:ext cx="1008"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382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en-US" altLang="zh-CN" sz="2000">
                  <a:latin typeface="Arial" panose="020B0604020202020204" pitchFamily="34" charset="0"/>
                </a:rPr>
                <a:t>Data Field</a:t>
              </a:r>
            </a:p>
          </p:txBody>
        </p:sp>
        <p:sp>
          <p:nvSpPr>
            <p:cNvPr id="71688" name="Rectangle 10">
              <a:extLst>
                <a:ext uri="{FF2B5EF4-FFF2-40B4-BE49-F238E27FC236}">
                  <a16:creationId xmlns:a16="http://schemas.microsoft.com/office/drawing/2014/main" id="{8A2B44F8-4AE2-9D06-AB90-90D377C9BA1B}"/>
                </a:ext>
              </a:extLst>
            </p:cNvPr>
            <p:cNvSpPr>
              <a:spLocks noChangeArrowheads="1"/>
            </p:cNvSpPr>
            <p:nvPr/>
          </p:nvSpPr>
          <p:spPr bwMode="auto">
            <a:xfrm>
              <a:off x="2448" y="3120"/>
              <a:ext cx="720"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382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en-US" altLang="zh-CN" sz="2000">
                  <a:latin typeface="Arial" panose="020B0604020202020204" pitchFamily="34" charset="0"/>
                </a:rPr>
                <a:t>Gap2</a:t>
              </a:r>
            </a:p>
          </p:txBody>
        </p:sp>
        <p:sp>
          <p:nvSpPr>
            <p:cNvPr id="71689" name="Rectangle 11">
              <a:extLst>
                <a:ext uri="{FF2B5EF4-FFF2-40B4-BE49-F238E27FC236}">
                  <a16:creationId xmlns:a16="http://schemas.microsoft.com/office/drawing/2014/main" id="{C77A3B74-14A1-5207-8778-1F858ED22AE0}"/>
                </a:ext>
              </a:extLst>
            </p:cNvPr>
            <p:cNvSpPr>
              <a:spLocks noChangeArrowheads="1"/>
            </p:cNvSpPr>
            <p:nvPr/>
          </p:nvSpPr>
          <p:spPr bwMode="auto">
            <a:xfrm>
              <a:off x="1632" y="3120"/>
              <a:ext cx="81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382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en-US" altLang="zh-CN" sz="2000">
                  <a:latin typeface="Arial" panose="020B0604020202020204" pitchFamily="34" charset="0"/>
                </a:rPr>
                <a:t>ID Field</a:t>
              </a:r>
            </a:p>
          </p:txBody>
        </p:sp>
        <p:sp>
          <p:nvSpPr>
            <p:cNvPr id="71690" name="Rectangle 12">
              <a:extLst>
                <a:ext uri="{FF2B5EF4-FFF2-40B4-BE49-F238E27FC236}">
                  <a16:creationId xmlns:a16="http://schemas.microsoft.com/office/drawing/2014/main" id="{5869D110-D168-5E0D-839D-A2E2ACBB7247}"/>
                </a:ext>
              </a:extLst>
            </p:cNvPr>
            <p:cNvSpPr>
              <a:spLocks noChangeArrowheads="1"/>
            </p:cNvSpPr>
            <p:nvPr/>
          </p:nvSpPr>
          <p:spPr bwMode="auto">
            <a:xfrm>
              <a:off x="1008" y="3120"/>
              <a:ext cx="624"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382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en-US" altLang="zh-CN" sz="2000">
                  <a:latin typeface="Arial" panose="020B0604020202020204" pitchFamily="34" charset="0"/>
                </a:rPr>
                <a:t>Gap1</a:t>
              </a:r>
            </a:p>
          </p:txBody>
        </p:sp>
        <p:sp>
          <p:nvSpPr>
            <p:cNvPr id="71691" name="Line 13">
              <a:extLst>
                <a:ext uri="{FF2B5EF4-FFF2-40B4-BE49-F238E27FC236}">
                  <a16:creationId xmlns:a16="http://schemas.microsoft.com/office/drawing/2014/main" id="{E4337154-424B-FE1C-CCAC-C529708C4350}"/>
                </a:ext>
              </a:extLst>
            </p:cNvPr>
            <p:cNvSpPr>
              <a:spLocks noChangeShapeType="1"/>
            </p:cNvSpPr>
            <p:nvPr/>
          </p:nvSpPr>
          <p:spPr bwMode="auto">
            <a:xfrm>
              <a:off x="1008" y="3120"/>
              <a:ext cx="3840"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tIns="83820"/>
            <a:lstStyle/>
            <a:p>
              <a:endParaRPr lang="zh-CN" altLang="en-US"/>
            </a:p>
          </p:txBody>
        </p:sp>
        <p:sp>
          <p:nvSpPr>
            <p:cNvPr id="71692" name="Line 14">
              <a:extLst>
                <a:ext uri="{FF2B5EF4-FFF2-40B4-BE49-F238E27FC236}">
                  <a16:creationId xmlns:a16="http://schemas.microsoft.com/office/drawing/2014/main" id="{3CCB040D-B581-9F41-65AE-254B18CB5DC5}"/>
                </a:ext>
              </a:extLst>
            </p:cNvPr>
            <p:cNvSpPr>
              <a:spLocks noChangeShapeType="1"/>
            </p:cNvSpPr>
            <p:nvPr/>
          </p:nvSpPr>
          <p:spPr bwMode="auto">
            <a:xfrm>
              <a:off x="1008" y="3465"/>
              <a:ext cx="3840"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tIns="83820"/>
            <a:lstStyle/>
            <a:p>
              <a:endParaRPr lang="zh-CN" altLang="en-US"/>
            </a:p>
          </p:txBody>
        </p:sp>
        <p:sp>
          <p:nvSpPr>
            <p:cNvPr id="71693" name="Line 15">
              <a:extLst>
                <a:ext uri="{FF2B5EF4-FFF2-40B4-BE49-F238E27FC236}">
                  <a16:creationId xmlns:a16="http://schemas.microsoft.com/office/drawing/2014/main" id="{2EFBF99D-0D77-3D8C-3D5F-A94BF64948B6}"/>
                </a:ext>
              </a:extLst>
            </p:cNvPr>
            <p:cNvSpPr>
              <a:spLocks noChangeShapeType="1"/>
            </p:cNvSpPr>
            <p:nvPr/>
          </p:nvSpPr>
          <p:spPr bwMode="auto">
            <a:xfrm>
              <a:off x="1008" y="3120"/>
              <a:ext cx="0" cy="345"/>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tIns="83820"/>
            <a:lstStyle/>
            <a:p>
              <a:endParaRPr lang="zh-CN" altLang="en-US"/>
            </a:p>
          </p:txBody>
        </p:sp>
        <p:sp>
          <p:nvSpPr>
            <p:cNvPr id="71694" name="Line 16">
              <a:extLst>
                <a:ext uri="{FF2B5EF4-FFF2-40B4-BE49-F238E27FC236}">
                  <a16:creationId xmlns:a16="http://schemas.microsoft.com/office/drawing/2014/main" id="{1D53FA86-57D4-3877-096D-88D1F5518FD9}"/>
                </a:ext>
              </a:extLst>
            </p:cNvPr>
            <p:cNvSpPr>
              <a:spLocks noChangeShapeType="1"/>
            </p:cNvSpPr>
            <p:nvPr/>
          </p:nvSpPr>
          <p:spPr bwMode="auto">
            <a:xfrm>
              <a:off x="1632" y="3120"/>
              <a:ext cx="0" cy="345"/>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tIns="83820"/>
            <a:lstStyle/>
            <a:p>
              <a:endParaRPr lang="zh-CN" altLang="en-US"/>
            </a:p>
          </p:txBody>
        </p:sp>
        <p:sp>
          <p:nvSpPr>
            <p:cNvPr id="71695" name="Line 17">
              <a:extLst>
                <a:ext uri="{FF2B5EF4-FFF2-40B4-BE49-F238E27FC236}">
                  <a16:creationId xmlns:a16="http://schemas.microsoft.com/office/drawing/2014/main" id="{3591F142-A465-9650-D448-2FE9E4BAEAA2}"/>
                </a:ext>
              </a:extLst>
            </p:cNvPr>
            <p:cNvSpPr>
              <a:spLocks noChangeShapeType="1"/>
            </p:cNvSpPr>
            <p:nvPr/>
          </p:nvSpPr>
          <p:spPr bwMode="auto">
            <a:xfrm>
              <a:off x="2448" y="3120"/>
              <a:ext cx="0" cy="345"/>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tIns="83820"/>
            <a:lstStyle/>
            <a:p>
              <a:endParaRPr lang="zh-CN" altLang="en-US"/>
            </a:p>
          </p:txBody>
        </p:sp>
        <p:sp>
          <p:nvSpPr>
            <p:cNvPr id="71696" name="Line 18">
              <a:extLst>
                <a:ext uri="{FF2B5EF4-FFF2-40B4-BE49-F238E27FC236}">
                  <a16:creationId xmlns:a16="http://schemas.microsoft.com/office/drawing/2014/main" id="{1283154C-80D8-8B7E-D7C8-7FAEB092A58A}"/>
                </a:ext>
              </a:extLst>
            </p:cNvPr>
            <p:cNvSpPr>
              <a:spLocks noChangeShapeType="1"/>
            </p:cNvSpPr>
            <p:nvPr/>
          </p:nvSpPr>
          <p:spPr bwMode="auto">
            <a:xfrm>
              <a:off x="3168" y="3120"/>
              <a:ext cx="0" cy="345"/>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tIns="83820"/>
            <a:lstStyle/>
            <a:p>
              <a:endParaRPr lang="zh-CN" altLang="en-US"/>
            </a:p>
          </p:txBody>
        </p:sp>
        <p:sp>
          <p:nvSpPr>
            <p:cNvPr id="71697" name="Line 19">
              <a:extLst>
                <a:ext uri="{FF2B5EF4-FFF2-40B4-BE49-F238E27FC236}">
                  <a16:creationId xmlns:a16="http://schemas.microsoft.com/office/drawing/2014/main" id="{E6BD37B7-17C0-3EDF-6DC6-A10C543539F9}"/>
                </a:ext>
              </a:extLst>
            </p:cNvPr>
            <p:cNvSpPr>
              <a:spLocks noChangeShapeType="1"/>
            </p:cNvSpPr>
            <p:nvPr/>
          </p:nvSpPr>
          <p:spPr bwMode="auto">
            <a:xfrm>
              <a:off x="4176" y="3120"/>
              <a:ext cx="0" cy="345"/>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tIns="83820"/>
            <a:lstStyle/>
            <a:p>
              <a:endParaRPr lang="zh-CN" altLang="en-US"/>
            </a:p>
          </p:txBody>
        </p:sp>
        <p:sp>
          <p:nvSpPr>
            <p:cNvPr id="71698" name="Line 20">
              <a:extLst>
                <a:ext uri="{FF2B5EF4-FFF2-40B4-BE49-F238E27FC236}">
                  <a16:creationId xmlns:a16="http://schemas.microsoft.com/office/drawing/2014/main" id="{0161281A-AFEF-EFA2-8828-747C5664DFA9}"/>
                </a:ext>
              </a:extLst>
            </p:cNvPr>
            <p:cNvSpPr>
              <a:spLocks noChangeShapeType="1"/>
            </p:cNvSpPr>
            <p:nvPr/>
          </p:nvSpPr>
          <p:spPr bwMode="auto">
            <a:xfrm>
              <a:off x="4848" y="3120"/>
              <a:ext cx="0" cy="345"/>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tIns="83820"/>
            <a:lstStyle/>
            <a:p>
              <a:endParaRPr lang="zh-CN" altLang="en-US"/>
            </a:p>
          </p:txBody>
        </p:sp>
        <p:sp>
          <p:nvSpPr>
            <p:cNvPr id="71699" name="Rectangle 21">
              <a:extLst>
                <a:ext uri="{FF2B5EF4-FFF2-40B4-BE49-F238E27FC236}">
                  <a16:creationId xmlns:a16="http://schemas.microsoft.com/office/drawing/2014/main" id="{DAD468B6-8BEF-3953-6742-EDE643C2B626}"/>
                </a:ext>
              </a:extLst>
            </p:cNvPr>
            <p:cNvSpPr>
              <a:spLocks noChangeArrowheads="1"/>
            </p:cNvSpPr>
            <p:nvPr/>
          </p:nvSpPr>
          <p:spPr bwMode="auto">
            <a:xfrm>
              <a:off x="2674" y="3792"/>
              <a:ext cx="3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6200" r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en-US" altLang="zh-CN" sz="1400">
                  <a:latin typeface="Arial" panose="020B0604020202020204" pitchFamily="34" charset="0"/>
                </a:rPr>
                <a:t>CRC</a:t>
              </a:r>
            </a:p>
          </p:txBody>
        </p:sp>
        <p:sp>
          <p:nvSpPr>
            <p:cNvPr id="71700" name="Rectangle 22">
              <a:extLst>
                <a:ext uri="{FF2B5EF4-FFF2-40B4-BE49-F238E27FC236}">
                  <a16:creationId xmlns:a16="http://schemas.microsoft.com/office/drawing/2014/main" id="{192E444C-C0A2-9398-7ACD-7FF33FCBE0DC}"/>
                </a:ext>
              </a:extLst>
            </p:cNvPr>
            <p:cNvSpPr>
              <a:spLocks noChangeArrowheads="1"/>
            </p:cNvSpPr>
            <p:nvPr/>
          </p:nvSpPr>
          <p:spPr bwMode="auto">
            <a:xfrm>
              <a:off x="2145" y="3792"/>
              <a:ext cx="5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6200" r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en-US" altLang="zh-CN" sz="1400">
                  <a:latin typeface="Arial" panose="020B0604020202020204" pitchFamily="34" charset="0"/>
                </a:rPr>
                <a:t>Sector#</a:t>
              </a:r>
            </a:p>
          </p:txBody>
        </p:sp>
        <p:sp>
          <p:nvSpPr>
            <p:cNvPr id="71701" name="Rectangle 23">
              <a:extLst>
                <a:ext uri="{FF2B5EF4-FFF2-40B4-BE49-F238E27FC236}">
                  <a16:creationId xmlns:a16="http://schemas.microsoft.com/office/drawing/2014/main" id="{F968187A-EF42-3FE8-77B5-10E1E37447DC}"/>
                </a:ext>
              </a:extLst>
            </p:cNvPr>
            <p:cNvSpPr>
              <a:spLocks noChangeArrowheads="1"/>
            </p:cNvSpPr>
            <p:nvPr/>
          </p:nvSpPr>
          <p:spPr bwMode="auto">
            <a:xfrm>
              <a:off x="1615" y="3792"/>
              <a:ext cx="5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6200" r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en-US" altLang="zh-CN" sz="1400">
                  <a:latin typeface="Arial" panose="020B0604020202020204" pitchFamily="34" charset="0"/>
                </a:rPr>
                <a:t>Head#</a:t>
              </a:r>
            </a:p>
          </p:txBody>
        </p:sp>
        <p:sp>
          <p:nvSpPr>
            <p:cNvPr id="71702" name="Rectangle 24">
              <a:extLst>
                <a:ext uri="{FF2B5EF4-FFF2-40B4-BE49-F238E27FC236}">
                  <a16:creationId xmlns:a16="http://schemas.microsoft.com/office/drawing/2014/main" id="{C3652AAC-FB12-89FC-14E2-F5CA82F1E6A2}"/>
                </a:ext>
              </a:extLst>
            </p:cNvPr>
            <p:cNvSpPr>
              <a:spLocks noChangeArrowheads="1"/>
            </p:cNvSpPr>
            <p:nvPr/>
          </p:nvSpPr>
          <p:spPr bwMode="auto">
            <a:xfrm>
              <a:off x="1086" y="3792"/>
              <a:ext cx="5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6200" r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en-US" altLang="zh-CN" sz="1400">
                  <a:latin typeface="Arial" panose="020B0604020202020204" pitchFamily="34" charset="0"/>
                </a:rPr>
                <a:t>Track#</a:t>
              </a:r>
              <a:endParaRPr lang="zh-CN" altLang="en-US" sz="1400">
                <a:latin typeface="Arial" panose="020B0604020202020204" pitchFamily="34" charset="0"/>
              </a:endParaRPr>
            </a:p>
          </p:txBody>
        </p:sp>
        <p:sp>
          <p:nvSpPr>
            <p:cNvPr id="71703" name="Rectangle 25">
              <a:extLst>
                <a:ext uri="{FF2B5EF4-FFF2-40B4-BE49-F238E27FC236}">
                  <a16:creationId xmlns:a16="http://schemas.microsoft.com/office/drawing/2014/main" id="{92CF466A-7433-74B1-1360-0C526D85EF2B}"/>
                </a:ext>
              </a:extLst>
            </p:cNvPr>
            <p:cNvSpPr>
              <a:spLocks noChangeArrowheads="1"/>
            </p:cNvSpPr>
            <p:nvPr/>
          </p:nvSpPr>
          <p:spPr bwMode="auto">
            <a:xfrm>
              <a:off x="336" y="3792"/>
              <a:ext cx="7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6200" r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en-US" altLang="zh-CN" sz="1400">
                  <a:latin typeface="Arial" panose="020B0604020202020204" pitchFamily="34" charset="0"/>
                </a:rPr>
                <a:t>Synch Byte</a:t>
              </a:r>
            </a:p>
          </p:txBody>
        </p:sp>
        <p:sp>
          <p:nvSpPr>
            <p:cNvPr id="71704" name="Line 26">
              <a:extLst>
                <a:ext uri="{FF2B5EF4-FFF2-40B4-BE49-F238E27FC236}">
                  <a16:creationId xmlns:a16="http://schemas.microsoft.com/office/drawing/2014/main" id="{2B916347-8DC5-653A-AEAD-A279604599EB}"/>
                </a:ext>
              </a:extLst>
            </p:cNvPr>
            <p:cNvSpPr>
              <a:spLocks noChangeShapeType="1"/>
            </p:cNvSpPr>
            <p:nvPr/>
          </p:nvSpPr>
          <p:spPr bwMode="auto">
            <a:xfrm>
              <a:off x="336" y="3792"/>
              <a:ext cx="2640"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lIns="0" tIns="76200" rIns="0"/>
            <a:lstStyle/>
            <a:p>
              <a:endParaRPr lang="zh-CN" altLang="en-US"/>
            </a:p>
          </p:txBody>
        </p:sp>
        <p:sp>
          <p:nvSpPr>
            <p:cNvPr id="71705" name="Line 27">
              <a:extLst>
                <a:ext uri="{FF2B5EF4-FFF2-40B4-BE49-F238E27FC236}">
                  <a16:creationId xmlns:a16="http://schemas.microsoft.com/office/drawing/2014/main" id="{7B43AE71-A260-56F1-14D3-41D5DD07DBAC}"/>
                </a:ext>
              </a:extLst>
            </p:cNvPr>
            <p:cNvSpPr>
              <a:spLocks noChangeShapeType="1"/>
            </p:cNvSpPr>
            <p:nvPr/>
          </p:nvSpPr>
          <p:spPr bwMode="auto">
            <a:xfrm>
              <a:off x="336" y="4080"/>
              <a:ext cx="2640"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lIns="0" tIns="76200" rIns="0"/>
            <a:lstStyle/>
            <a:p>
              <a:endParaRPr lang="zh-CN" altLang="en-US"/>
            </a:p>
          </p:txBody>
        </p:sp>
        <p:sp>
          <p:nvSpPr>
            <p:cNvPr id="71706" name="Line 28">
              <a:extLst>
                <a:ext uri="{FF2B5EF4-FFF2-40B4-BE49-F238E27FC236}">
                  <a16:creationId xmlns:a16="http://schemas.microsoft.com/office/drawing/2014/main" id="{BB8CB56D-D69A-6B61-462E-D29D3985994A}"/>
                </a:ext>
              </a:extLst>
            </p:cNvPr>
            <p:cNvSpPr>
              <a:spLocks noChangeShapeType="1"/>
            </p:cNvSpPr>
            <p:nvPr/>
          </p:nvSpPr>
          <p:spPr bwMode="auto">
            <a:xfrm>
              <a:off x="336" y="3792"/>
              <a:ext cx="0" cy="288"/>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lIns="0" tIns="76200" rIns="0"/>
            <a:lstStyle/>
            <a:p>
              <a:endParaRPr lang="zh-CN" altLang="en-US"/>
            </a:p>
          </p:txBody>
        </p:sp>
        <p:sp>
          <p:nvSpPr>
            <p:cNvPr id="71707" name="Line 29">
              <a:extLst>
                <a:ext uri="{FF2B5EF4-FFF2-40B4-BE49-F238E27FC236}">
                  <a16:creationId xmlns:a16="http://schemas.microsoft.com/office/drawing/2014/main" id="{90D24524-66C7-26EE-DEA6-4D389DE94FE8}"/>
                </a:ext>
              </a:extLst>
            </p:cNvPr>
            <p:cNvSpPr>
              <a:spLocks noChangeShapeType="1"/>
            </p:cNvSpPr>
            <p:nvPr/>
          </p:nvSpPr>
          <p:spPr bwMode="auto">
            <a:xfrm>
              <a:off x="1086" y="3792"/>
              <a:ext cx="0" cy="288"/>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lIns="0" tIns="76200" rIns="0"/>
            <a:lstStyle/>
            <a:p>
              <a:endParaRPr lang="zh-CN" altLang="en-US"/>
            </a:p>
          </p:txBody>
        </p:sp>
        <p:sp>
          <p:nvSpPr>
            <p:cNvPr id="71708" name="Line 30">
              <a:extLst>
                <a:ext uri="{FF2B5EF4-FFF2-40B4-BE49-F238E27FC236}">
                  <a16:creationId xmlns:a16="http://schemas.microsoft.com/office/drawing/2014/main" id="{00931136-07DB-6AB6-B324-4168D6007111}"/>
                </a:ext>
              </a:extLst>
            </p:cNvPr>
            <p:cNvSpPr>
              <a:spLocks noChangeShapeType="1"/>
            </p:cNvSpPr>
            <p:nvPr/>
          </p:nvSpPr>
          <p:spPr bwMode="auto">
            <a:xfrm>
              <a:off x="1615" y="3792"/>
              <a:ext cx="0" cy="288"/>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lIns="0" tIns="76200" rIns="0"/>
            <a:lstStyle/>
            <a:p>
              <a:endParaRPr lang="zh-CN" altLang="en-US"/>
            </a:p>
          </p:txBody>
        </p:sp>
        <p:sp>
          <p:nvSpPr>
            <p:cNvPr id="71709" name="Line 31">
              <a:extLst>
                <a:ext uri="{FF2B5EF4-FFF2-40B4-BE49-F238E27FC236}">
                  <a16:creationId xmlns:a16="http://schemas.microsoft.com/office/drawing/2014/main" id="{C4B6666F-5D7B-2A4A-87D2-EE94E4887B7B}"/>
                </a:ext>
              </a:extLst>
            </p:cNvPr>
            <p:cNvSpPr>
              <a:spLocks noChangeShapeType="1"/>
            </p:cNvSpPr>
            <p:nvPr/>
          </p:nvSpPr>
          <p:spPr bwMode="auto">
            <a:xfrm>
              <a:off x="2145" y="3792"/>
              <a:ext cx="0" cy="288"/>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lIns="0" tIns="76200" rIns="0"/>
            <a:lstStyle/>
            <a:p>
              <a:endParaRPr lang="zh-CN" altLang="en-US"/>
            </a:p>
          </p:txBody>
        </p:sp>
        <p:sp>
          <p:nvSpPr>
            <p:cNvPr id="71710" name="Line 32">
              <a:extLst>
                <a:ext uri="{FF2B5EF4-FFF2-40B4-BE49-F238E27FC236}">
                  <a16:creationId xmlns:a16="http://schemas.microsoft.com/office/drawing/2014/main" id="{8321A0BE-2A33-A390-86CB-09A6F87FEFBE}"/>
                </a:ext>
              </a:extLst>
            </p:cNvPr>
            <p:cNvSpPr>
              <a:spLocks noChangeShapeType="1"/>
            </p:cNvSpPr>
            <p:nvPr/>
          </p:nvSpPr>
          <p:spPr bwMode="auto">
            <a:xfrm>
              <a:off x="2674" y="3792"/>
              <a:ext cx="0" cy="288"/>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lIns="0" tIns="76200" rIns="0"/>
            <a:lstStyle/>
            <a:p>
              <a:endParaRPr lang="zh-CN" altLang="en-US"/>
            </a:p>
          </p:txBody>
        </p:sp>
        <p:sp>
          <p:nvSpPr>
            <p:cNvPr id="71711" name="Line 33">
              <a:extLst>
                <a:ext uri="{FF2B5EF4-FFF2-40B4-BE49-F238E27FC236}">
                  <a16:creationId xmlns:a16="http://schemas.microsoft.com/office/drawing/2014/main" id="{8DC51644-DB72-BE34-9F76-BE9A7B71E989}"/>
                </a:ext>
              </a:extLst>
            </p:cNvPr>
            <p:cNvSpPr>
              <a:spLocks noChangeShapeType="1"/>
            </p:cNvSpPr>
            <p:nvPr/>
          </p:nvSpPr>
          <p:spPr bwMode="auto">
            <a:xfrm>
              <a:off x="2976" y="3792"/>
              <a:ext cx="0" cy="288"/>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lIns="0" tIns="76200" rIns="0"/>
            <a:lstStyle/>
            <a:p>
              <a:endParaRPr lang="zh-CN" altLang="en-US"/>
            </a:p>
          </p:txBody>
        </p:sp>
        <p:sp>
          <p:nvSpPr>
            <p:cNvPr id="71712" name="Rectangle 34">
              <a:extLst>
                <a:ext uri="{FF2B5EF4-FFF2-40B4-BE49-F238E27FC236}">
                  <a16:creationId xmlns:a16="http://schemas.microsoft.com/office/drawing/2014/main" id="{68D469BA-06FA-C024-1002-4DCF43571B29}"/>
                </a:ext>
              </a:extLst>
            </p:cNvPr>
            <p:cNvSpPr>
              <a:spLocks noChangeArrowheads="1"/>
            </p:cNvSpPr>
            <p:nvPr/>
          </p:nvSpPr>
          <p:spPr bwMode="auto">
            <a:xfrm>
              <a:off x="4749" y="3792"/>
              <a:ext cx="3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6200" r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en-US" altLang="zh-CN" sz="1400">
                  <a:latin typeface="Arial" panose="020B0604020202020204" pitchFamily="34" charset="0"/>
                </a:rPr>
                <a:t>CRC</a:t>
              </a:r>
            </a:p>
          </p:txBody>
        </p:sp>
        <p:sp>
          <p:nvSpPr>
            <p:cNvPr id="71713" name="Rectangle 35">
              <a:extLst>
                <a:ext uri="{FF2B5EF4-FFF2-40B4-BE49-F238E27FC236}">
                  <a16:creationId xmlns:a16="http://schemas.microsoft.com/office/drawing/2014/main" id="{05590B69-9FC9-F8AD-3E4A-DE0C8F386C9F}"/>
                </a:ext>
              </a:extLst>
            </p:cNvPr>
            <p:cNvSpPr>
              <a:spLocks noChangeArrowheads="1"/>
            </p:cNvSpPr>
            <p:nvPr/>
          </p:nvSpPr>
          <p:spPr bwMode="auto">
            <a:xfrm>
              <a:off x="4329" y="3792"/>
              <a:ext cx="4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6200" r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en-US" altLang="zh-CN" sz="1400">
                  <a:latin typeface="Arial" panose="020B0604020202020204" pitchFamily="34" charset="0"/>
                </a:rPr>
                <a:t>Data</a:t>
              </a:r>
            </a:p>
          </p:txBody>
        </p:sp>
        <p:sp>
          <p:nvSpPr>
            <p:cNvPr id="71714" name="Rectangle 36">
              <a:extLst>
                <a:ext uri="{FF2B5EF4-FFF2-40B4-BE49-F238E27FC236}">
                  <a16:creationId xmlns:a16="http://schemas.microsoft.com/office/drawing/2014/main" id="{588CDB65-F868-C673-B5FC-1223A6E078DB}"/>
                </a:ext>
              </a:extLst>
            </p:cNvPr>
            <p:cNvSpPr>
              <a:spLocks noChangeArrowheads="1"/>
            </p:cNvSpPr>
            <p:nvPr/>
          </p:nvSpPr>
          <p:spPr bwMode="auto">
            <a:xfrm>
              <a:off x="3360" y="3792"/>
              <a:ext cx="9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6200" r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en-US" altLang="zh-CN" sz="1400">
                  <a:latin typeface="Arial" panose="020B0604020202020204" pitchFamily="34" charset="0"/>
                </a:rPr>
                <a:t>Synch Byte</a:t>
              </a:r>
            </a:p>
          </p:txBody>
        </p:sp>
        <p:sp>
          <p:nvSpPr>
            <p:cNvPr id="71715" name="Line 37">
              <a:extLst>
                <a:ext uri="{FF2B5EF4-FFF2-40B4-BE49-F238E27FC236}">
                  <a16:creationId xmlns:a16="http://schemas.microsoft.com/office/drawing/2014/main" id="{10C67A33-D569-EF9E-CBD3-744D9EEF7D53}"/>
                </a:ext>
              </a:extLst>
            </p:cNvPr>
            <p:cNvSpPr>
              <a:spLocks noChangeShapeType="1"/>
            </p:cNvSpPr>
            <p:nvPr/>
          </p:nvSpPr>
          <p:spPr bwMode="auto">
            <a:xfrm>
              <a:off x="3360" y="3792"/>
              <a:ext cx="1776"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lIns="0" tIns="76200" rIns="0"/>
            <a:lstStyle/>
            <a:p>
              <a:endParaRPr lang="zh-CN" altLang="en-US"/>
            </a:p>
          </p:txBody>
        </p:sp>
        <p:sp>
          <p:nvSpPr>
            <p:cNvPr id="71716" name="Line 38">
              <a:extLst>
                <a:ext uri="{FF2B5EF4-FFF2-40B4-BE49-F238E27FC236}">
                  <a16:creationId xmlns:a16="http://schemas.microsoft.com/office/drawing/2014/main" id="{B531CFA5-7E3D-95C3-F771-4D8A136DFA25}"/>
                </a:ext>
              </a:extLst>
            </p:cNvPr>
            <p:cNvSpPr>
              <a:spLocks noChangeShapeType="1"/>
            </p:cNvSpPr>
            <p:nvPr/>
          </p:nvSpPr>
          <p:spPr bwMode="auto">
            <a:xfrm>
              <a:off x="3360" y="4080"/>
              <a:ext cx="1776"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lIns="0" tIns="76200" rIns="0"/>
            <a:lstStyle/>
            <a:p>
              <a:endParaRPr lang="zh-CN" altLang="en-US"/>
            </a:p>
          </p:txBody>
        </p:sp>
        <p:sp>
          <p:nvSpPr>
            <p:cNvPr id="71717" name="Line 39">
              <a:extLst>
                <a:ext uri="{FF2B5EF4-FFF2-40B4-BE49-F238E27FC236}">
                  <a16:creationId xmlns:a16="http://schemas.microsoft.com/office/drawing/2014/main" id="{86EF087E-8D47-5F71-F99A-17DDE4262C09}"/>
                </a:ext>
              </a:extLst>
            </p:cNvPr>
            <p:cNvSpPr>
              <a:spLocks noChangeShapeType="1"/>
            </p:cNvSpPr>
            <p:nvPr/>
          </p:nvSpPr>
          <p:spPr bwMode="auto">
            <a:xfrm>
              <a:off x="3360" y="3792"/>
              <a:ext cx="0" cy="288"/>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lIns="0" tIns="76200" rIns="0"/>
            <a:lstStyle/>
            <a:p>
              <a:endParaRPr lang="zh-CN" altLang="en-US"/>
            </a:p>
          </p:txBody>
        </p:sp>
        <p:sp>
          <p:nvSpPr>
            <p:cNvPr id="71718" name="Line 40">
              <a:extLst>
                <a:ext uri="{FF2B5EF4-FFF2-40B4-BE49-F238E27FC236}">
                  <a16:creationId xmlns:a16="http://schemas.microsoft.com/office/drawing/2014/main" id="{0F529B58-C254-05B0-B133-62371D2E26A3}"/>
                </a:ext>
              </a:extLst>
            </p:cNvPr>
            <p:cNvSpPr>
              <a:spLocks noChangeShapeType="1"/>
            </p:cNvSpPr>
            <p:nvPr/>
          </p:nvSpPr>
          <p:spPr bwMode="auto">
            <a:xfrm>
              <a:off x="4329" y="3792"/>
              <a:ext cx="0" cy="288"/>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lIns="0" tIns="76200" rIns="0"/>
            <a:lstStyle/>
            <a:p>
              <a:endParaRPr lang="zh-CN" altLang="en-US"/>
            </a:p>
          </p:txBody>
        </p:sp>
        <p:sp>
          <p:nvSpPr>
            <p:cNvPr id="71719" name="Line 41">
              <a:extLst>
                <a:ext uri="{FF2B5EF4-FFF2-40B4-BE49-F238E27FC236}">
                  <a16:creationId xmlns:a16="http://schemas.microsoft.com/office/drawing/2014/main" id="{F4F2F0C8-BB60-5F63-8459-27E99EF65C12}"/>
                </a:ext>
              </a:extLst>
            </p:cNvPr>
            <p:cNvSpPr>
              <a:spLocks noChangeShapeType="1"/>
            </p:cNvSpPr>
            <p:nvPr/>
          </p:nvSpPr>
          <p:spPr bwMode="auto">
            <a:xfrm>
              <a:off x="4749" y="3792"/>
              <a:ext cx="0" cy="288"/>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lIns="0" tIns="76200" rIns="0"/>
            <a:lstStyle/>
            <a:p>
              <a:endParaRPr lang="zh-CN" altLang="en-US"/>
            </a:p>
          </p:txBody>
        </p:sp>
        <p:sp>
          <p:nvSpPr>
            <p:cNvPr id="71720" name="Line 42">
              <a:extLst>
                <a:ext uri="{FF2B5EF4-FFF2-40B4-BE49-F238E27FC236}">
                  <a16:creationId xmlns:a16="http://schemas.microsoft.com/office/drawing/2014/main" id="{BDDFCB31-4668-3A80-35A2-6E50DBD773E5}"/>
                </a:ext>
              </a:extLst>
            </p:cNvPr>
            <p:cNvSpPr>
              <a:spLocks noChangeShapeType="1"/>
            </p:cNvSpPr>
            <p:nvPr/>
          </p:nvSpPr>
          <p:spPr bwMode="auto">
            <a:xfrm>
              <a:off x="5136" y="3792"/>
              <a:ext cx="0" cy="288"/>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lIns="0" tIns="76200" rIns="0"/>
            <a:lstStyle/>
            <a:p>
              <a:endParaRPr lang="zh-CN" altLang="en-US"/>
            </a:p>
          </p:txBody>
        </p:sp>
        <p:sp>
          <p:nvSpPr>
            <p:cNvPr id="71721" name="Text Box 43">
              <a:extLst>
                <a:ext uri="{FF2B5EF4-FFF2-40B4-BE49-F238E27FC236}">
                  <a16:creationId xmlns:a16="http://schemas.microsoft.com/office/drawing/2014/main" id="{F45A3473-006C-3D56-D496-56C1E95CA241}"/>
                </a:ext>
              </a:extLst>
            </p:cNvPr>
            <p:cNvSpPr txBox="1">
              <a:spLocks noChangeArrowheads="1"/>
            </p:cNvSpPr>
            <p:nvPr/>
          </p:nvSpPr>
          <p:spPr bwMode="auto">
            <a:xfrm>
              <a:off x="1200" y="2964"/>
              <a:ext cx="355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1200">
                  <a:latin typeface="Arial" panose="020B0604020202020204" pitchFamily="34" charset="0"/>
                </a:rPr>
                <a:t>17</a:t>
              </a:r>
              <a:r>
                <a:rPr lang="en-US" altLang="zh-CN" sz="1200">
                  <a:latin typeface="Arial" panose="020B0604020202020204" pitchFamily="34" charset="0"/>
                </a:rPr>
                <a:t>B                   7B                     41B                       515B                     20B</a:t>
              </a:r>
            </a:p>
          </p:txBody>
        </p:sp>
        <p:sp>
          <p:nvSpPr>
            <p:cNvPr id="71722" name="Line 44">
              <a:extLst>
                <a:ext uri="{FF2B5EF4-FFF2-40B4-BE49-F238E27FC236}">
                  <a16:creationId xmlns:a16="http://schemas.microsoft.com/office/drawing/2014/main" id="{EBCA941B-2647-8261-52AD-0C0C416EEFC4}"/>
                </a:ext>
              </a:extLst>
            </p:cNvPr>
            <p:cNvSpPr>
              <a:spLocks noChangeShapeType="1"/>
            </p:cNvSpPr>
            <p:nvPr/>
          </p:nvSpPr>
          <p:spPr bwMode="auto">
            <a:xfrm flipH="1">
              <a:off x="336" y="3456"/>
              <a:ext cx="1296" cy="336"/>
            </a:xfrm>
            <a:prstGeom prst="line">
              <a:avLst/>
            </a:prstGeom>
            <a:noFill/>
            <a:ln w="9525" cap="rnd">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1723" name="Line 45">
              <a:extLst>
                <a:ext uri="{FF2B5EF4-FFF2-40B4-BE49-F238E27FC236}">
                  <a16:creationId xmlns:a16="http://schemas.microsoft.com/office/drawing/2014/main" id="{F2058C70-F556-9D63-649E-16F848AC5794}"/>
                </a:ext>
              </a:extLst>
            </p:cNvPr>
            <p:cNvSpPr>
              <a:spLocks noChangeShapeType="1"/>
            </p:cNvSpPr>
            <p:nvPr/>
          </p:nvSpPr>
          <p:spPr bwMode="auto">
            <a:xfrm>
              <a:off x="2448" y="3456"/>
              <a:ext cx="528" cy="336"/>
            </a:xfrm>
            <a:prstGeom prst="line">
              <a:avLst/>
            </a:prstGeom>
            <a:noFill/>
            <a:ln w="9525" cap="rnd">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1724" name="Line 46">
              <a:extLst>
                <a:ext uri="{FF2B5EF4-FFF2-40B4-BE49-F238E27FC236}">
                  <a16:creationId xmlns:a16="http://schemas.microsoft.com/office/drawing/2014/main" id="{93AE40FF-9380-AA90-2C31-325A67F09A88}"/>
                </a:ext>
              </a:extLst>
            </p:cNvPr>
            <p:cNvSpPr>
              <a:spLocks noChangeShapeType="1"/>
            </p:cNvSpPr>
            <p:nvPr/>
          </p:nvSpPr>
          <p:spPr bwMode="auto">
            <a:xfrm>
              <a:off x="3168" y="3456"/>
              <a:ext cx="192" cy="336"/>
            </a:xfrm>
            <a:prstGeom prst="line">
              <a:avLst/>
            </a:prstGeom>
            <a:noFill/>
            <a:ln w="9525" cap="rnd">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1725" name="Line 47">
              <a:extLst>
                <a:ext uri="{FF2B5EF4-FFF2-40B4-BE49-F238E27FC236}">
                  <a16:creationId xmlns:a16="http://schemas.microsoft.com/office/drawing/2014/main" id="{D3E6B811-8FB5-C6BD-B0C1-5454C14886D3}"/>
                </a:ext>
              </a:extLst>
            </p:cNvPr>
            <p:cNvSpPr>
              <a:spLocks noChangeShapeType="1"/>
            </p:cNvSpPr>
            <p:nvPr/>
          </p:nvSpPr>
          <p:spPr bwMode="auto">
            <a:xfrm>
              <a:off x="4176" y="3456"/>
              <a:ext cx="960" cy="336"/>
            </a:xfrm>
            <a:prstGeom prst="line">
              <a:avLst/>
            </a:prstGeom>
            <a:noFill/>
            <a:ln w="9525" cap="rnd">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1726" name="Text Box 48">
              <a:extLst>
                <a:ext uri="{FF2B5EF4-FFF2-40B4-BE49-F238E27FC236}">
                  <a16:creationId xmlns:a16="http://schemas.microsoft.com/office/drawing/2014/main" id="{E2BBAED0-36CC-7786-1E35-0E19A313C188}"/>
                </a:ext>
              </a:extLst>
            </p:cNvPr>
            <p:cNvSpPr txBox="1">
              <a:spLocks noChangeArrowheads="1"/>
            </p:cNvSpPr>
            <p:nvPr/>
          </p:nvSpPr>
          <p:spPr bwMode="auto">
            <a:xfrm>
              <a:off x="528" y="4057"/>
              <a:ext cx="46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1200">
                  <a:latin typeface="Arial" panose="020B0604020202020204" pitchFamily="34" charset="0"/>
                </a:rPr>
                <a:t>1</a:t>
              </a:r>
              <a:r>
                <a:rPr lang="en-US" altLang="zh-CN" sz="1200">
                  <a:latin typeface="Arial" panose="020B0604020202020204" pitchFamily="34" charset="0"/>
                </a:rPr>
                <a:t>B                     2B              1B              1B          3B                              1B                   512B        2B</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5B5C9309-3A32-1A88-78AB-A4E9BBB1660D}"/>
              </a:ext>
            </a:extLst>
          </p:cNvPr>
          <p:cNvSpPr>
            <a:spLocks noGrp="1"/>
          </p:cNvSpPr>
          <p:nvPr>
            <p:ph type="title"/>
          </p:nvPr>
        </p:nvSpPr>
        <p:spPr>
          <a:xfrm>
            <a:off x="323850" y="1341438"/>
            <a:ext cx="5181600" cy="685800"/>
          </a:xfrm>
        </p:spPr>
        <p:txBody>
          <a:bodyPr/>
          <a:lstStyle/>
          <a:p>
            <a:pPr algn="l" eaLnBrk="1" hangingPunct="1"/>
            <a:r>
              <a:rPr lang="zh-CN" altLang="en-US" sz="3200">
                <a:latin typeface="黑体" panose="02010609060101010101" pitchFamily="49" charset="-122"/>
                <a:ea typeface="黑体" panose="02010609060101010101" pitchFamily="49" charset="-122"/>
              </a:rPr>
              <a:t>一、</a:t>
            </a:r>
            <a:r>
              <a:rPr lang="en-US" altLang="zh-CN" sz="3200">
                <a:latin typeface="黑体" panose="02010609060101010101" pitchFamily="49" charset="-122"/>
                <a:ea typeface="黑体" panose="02010609060101010101" pitchFamily="49" charset="-122"/>
              </a:rPr>
              <a:t>I/O</a:t>
            </a:r>
            <a:r>
              <a:rPr lang="zh-CN" altLang="en-US" sz="3200">
                <a:latin typeface="黑体" panose="02010609060101010101" pitchFamily="49" charset="-122"/>
                <a:ea typeface="黑体" panose="02010609060101010101" pitchFamily="49" charset="-122"/>
              </a:rPr>
              <a:t>设备</a:t>
            </a:r>
          </a:p>
        </p:txBody>
      </p:sp>
      <p:sp>
        <p:nvSpPr>
          <p:cNvPr id="13315" name="Text Box 3">
            <a:extLst>
              <a:ext uri="{FF2B5EF4-FFF2-40B4-BE49-F238E27FC236}">
                <a16:creationId xmlns:a16="http://schemas.microsoft.com/office/drawing/2014/main" id="{F04AF27C-5223-18F4-50AD-B0BB141B7B2B}"/>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F03D0392-1897-4140-8E4C-26BDB0C2CF84}" type="slidenum">
              <a:rPr lang="zh-CN" altLang="en-US" sz="1800">
                <a:latin typeface="Arial" panose="020B0604020202020204" pitchFamily="34" charset="0"/>
              </a:rPr>
              <a:pPr algn="r" eaLnBrk="1" hangingPunct="1">
                <a:spcBef>
                  <a:spcPct val="50000"/>
                </a:spcBef>
                <a:buFontTx/>
                <a:buNone/>
              </a:pPr>
              <a:t>5</a:t>
            </a:fld>
            <a:endParaRPr lang="en-US" altLang="zh-CN" sz="1800">
              <a:latin typeface="Arial" panose="020B0604020202020204" pitchFamily="34" charset="0"/>
            </a:endParaRPr>
          </a:p>
        </p:txBody>
      </p:sp>
      <p:sp>
        <p:nvSpPr>
          <p:cNvPr id="147461" name="Rectangle 5">
            <a:extLst>
              <a:ext uri="{FF2B5EF4-FFF2-40B4-BE49-F238E27FC236}">
                <a16:creationId xmlns:a16="http://schemas.microsoft.com/office/drawing/2014/main" id="{4B246A6E-D6FB-3058-E2F0-BEDE8584A54F}"/>
              </a:ext>
            </a:extLst>
          </p:cNvPr>
          <p:cNvSpPr>
            <a:spLocks noGrp="1"/>
          </p:cNvSpPr>
          <p:nvPr>
            <p:ph type="body" idx="1"/>
          </p:nvPr>
        </p:nvSpPr>
        <p:spPr>
          <a:xfrm>
            <a:off x="468313" y="1989138"/>
            <a:ext cx="8497887" cy="3975100"/>
          </a:xfrm>
        </p:spPr>
        <p:txBody>
          <a:bodyPr/>
          <a:lstStyle/>
          <a:p>
            <a:pPr eaLnBrk="1" hangingPunct="1">
              <a:spcBef>
                <a:spcPct val="70000"/>
              </a:spcBef>
              <a:buFont typeface="Wingdings" pitchFamily="2" charset="2"/>
              <a:buNone/>
            </a:pPr>
            <a:r>
              <a:rPr lang="zh-CN" altLang="en-US" b="1" dirty="0">
                <a:latin typeface="黑体" panose="02010609060101010101" pitchFamily="49" charset="-122"/>
                <a:ea typeface="黑体" panose="02010609060101010101" pitchFamily="49" charset="-122"/>
              </a:rPr>
              <a:t>1、按传输速率分类</a:t>
            </a:r>
          </a:p>
          <a:p>
            <a:pPr eaLnBrk="1" hangingPunct="1">
              <a:spcBef>
                <a:spcPct val="70000"/>
              </a:spcBef>
            </a:pPr>
            <a:r>
              <a:rPr lang="zh-CN" altLang="en-US" b="1" dirty="0">
                <a:latin typeface="黑体" panose="02010609060101010101" pitchFamily="49" charset="-122"/>
                <a:ea typeface="黑体" panose="02010609060101010101" pitchFamily="49" charset="-122"/>
              </a:rPr>
              <a:t>低速设备：1</a:t>
            </a:r>
            <a:r>
              <a:rPr lang="en-US" altLang="zh-CN" b="1" dirty="0" err="1">
                <a:latin typeface="黑体" panose="02010609060101010101" pitchFamily="49" charset="-122"/>
                <a:ea typeface="黑体" panose="02010609060101010101" pitchFamily="49" charset="-122"/>
              </a:rPr>
              <a:t>kByte</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s</a:t>
            </a:r>
            <a:r>
              <a:rPr lang="zh-CN" altLang="en-US" b="1" dirty="0">
                <a:latin typeface="黑体" panose="02010609060101010101" pitchFamily="49" charset="-122"/>
                <a:ea typeface="黑体" panose="02010609060101010101" pitchFamily="49" charset="-122"/>
              </a:rPr>
              <a:t>以下，如键盘、鼠标</a:t>
            </a:r>
          </a:p>
          <a:p>
            <a:pPr eaLnBrk="1" hangingPunct="1">
              <a:spcBef>
                <a:spcPct val="70000"/>
              </a:spcBef>
            </a:pPr>
            <a:r>
              <a:rPr lang="zh-CN" altLang="en-US" b="1" dirty="0">
                <a:latin typeface="黑体" panose="02010609060101010101" pitchFamily="49" charset="-122"/>
                <a:ea typeface="黑体" panose="02010609060101010101" pitchFamily="49" charset="-122"/>
              </a:rPr>
              <a:t>中速设备：1</a:t>
            </a:r>
            <a:r>
              <a:rPr lang="en-US" altLang="zh-CN" b="1" dirty="0">
                <a:latin typeface="黑体" panose="02010609060101010101" pitchFamily="49" charset="-122"/>
                <a:ea typeface="黑体" panose="02010609060101010101" pitchFamily="49" charset="-122"/>
              </a:rPr>
              <a:t>k-100kB/s，</a:t>
            </a:r>
            <a:r>
              <a:rPr lang="zh-CN" altLang="en-US" b="1" dirty="0">
                <a:latin typeface="黑体" panose="02010609060101010101" pitchFamily="49" charset="-122"/>
                <a:ea typeface="黑体" panose="02010609060101010101" pitchFamily="49" charset="-122"/>
              </a:rPr>
              <a:t>如打印机</a:t>
            </a:r>
          </a:p>
          <a:p>
            <a:pPr eaLnBrk="1" hangingPunct="1">
              <a:spcBef>
                <a:spcPct val="70000"/>
              </a:spcBef>
            </a:pPr>
            <a:r>
              <a:rPr lang="zh-CN" altLang="en-US" b="1" dirty="0">
                <a:latin typeface="黑体" panose="02010609060101010101" pitchFamily="49" charset="-122"/>
                <a:ea typeface="黑体" panose="02010609060101010101" pitchFamily="49" charset="-122"/>
              </a:rPr>
              <a:t>高速设备：100</a:t>
            </a:r>
            <a:r>
              <a:rPr lang="en-US" altLang="zh-CN" b="1" dirty="0" err="1">
                <a:latin typeface="黑体" panose="02010609060101010101" pitchFamily="49" charset="-122"/>
                <a:ea typeface="黑体" panose="02010609060101010101" pitchFamily="49" charset="-122"/>
              </a:rPr>
              <a:t>Kb</a:t>
            </a:r>
            <a:r>
              <a:rPr lang="en-US" altLang="zh-CN" b="1" dirty="0">
                <a:latin typeface="黑体" panose="02010609060101010101" pitchFamily="49" charset="-122"/>
                <a:ea typeface="黑体" panose="02010609060101010101" pitchFamily="49" charset="-122"/>
              </a:rPr>
              <a:t>/s</a:t>
            </a:r>
            <a:r>
              <a:rPr lang="zh-CN" altLang="en-US" b="1" dirty="0">
                <a:latin typeface="黑体" panose="02010609060101010101" pitchFamily="49" charset="-122"/>
                <a:ea typeface="黑体" panose="02010609060101010101" pitchFamily="49" charset="-122"/>
              </a:rPr>
              <a:t>以上，磁盘机</a:t>
            </a:r>
            <a:endParaRPr lang="en-US" altLang="zh-CN" b="1" dirty="0">
              <a:latin typeface="黑体" panose="02010609060101010101" pitchFamily="49" charset="-122"/>
              <a:ea typeface="黑体" panose="02010609060101010101" pitchFamily="49" charset="-122"/>
            </a:endParaRPr>
          </a:p>
        </p:txBody>
      </p:sp>
      <p:sp>
        <p:nvSpPr>
          <p:cNvPr id="7" name="矩形 6">
            <a:extLst>
              <a:ext uri="{FF2B5EF4-FFF2-40B4-BE49-F238E27FC236}">
                <a16:creationId xmlns:a16="http://schemas.microsoft.com/office/drawing/2014/main" id="{C64EE06F-9B40-4D05-8006-11D203580E31}"/>
              </a:ext>
            </a:extLst>
          </p:cNvPr>
          <p:cNvSpPr/>
          <p:nvPr/>
        </p:nvSpPr>
        <p:spPr>
          <a:xfrm>
            <a:off x="0" y="5103813"/>
            <a:ext cx="8964613" cy="1754187"/>
          </a:xfrm>
          <a:prstGeom prst="rect">
            <a:avLst/>
          </a:prstGeom>
        </p:spPr>
        <p:txBody>
          <a:bodyPr>
            <a:spAutoFit/>
          </a:bodyPr>
          <a:lstStyle/>
          <a:p>
            <a:pPr eaLnBrk="1" hangingPunct="1">
              <a:spcBef>
                <a:spcPct val="70000"/>
              </a:spcBef>
              <a:defRPr/>
            </a:pPr>
            <a:r>
              <a:rPr lang="en-US" altLang="zh-CN" dirty="0">
                <a:latin typeface="Arial" charset="0"/>
              </a:rPr>
              <a:t>That’s yet another reason to like Intel’s recent announcement of a new generation of Solid State Disk (SSD) drives, aimed at HPC (high-performance computing) and ‘big data’ applications. The new </a:t>
            </a:r>
            <a:r>
              <a:rPr lang="en-US" altLang="zh-CN" b="1" dirty="0">
                <a:solidFill>
                  <a:schemeClr val="accent5">
                    <a:lumMod val="50000"/>
                  </a:schemeClr>
                </a:solidFill>
                <a:latin typeface="Arial" charset="0"/>
              </a:rPr>
              <a:t>Intel SSD DC S3700 series</a:t>
            </a:r>
            <a:r>
              <a:rPr lang="en-US" altLang="zh-CN" dirty="0">
                <a:solidFill>
                  <a:schemeClr val="accent5">
                    <a:lumMod val="50000"/>
                  </a:schemeClr>
                </a:solidFill>
                <a:latin typeface="Arial" charset="0"/>
              </a:rPr>
              <a:t> </a:t>
            </a:r>
            <a:r>
              <a:rPr lang="en-US" altLang="zh-CN" dirty="0">
                <a:latin typeface="Arial" charset="0"/>
              </a:rPr>
              <a:t>is a 6GB/s SATA-compatible drive, available in 2.5” footprints up to 800GB and 1.8” up to 400GB, able to read from sequentially at </a:t>
            </a:r>
            <a:r>
              <a:rPr lang="en-US" altLang="zh-CN" u="sng" dirty="0">
                <a:solidFill>
                  <a:srgbClr val="FF0000"/>
                </a:solidFill>
                <a:latin typeface="Arial" charset="0"/>
              </a:rPr>
              <a:t>500MB/s</a:t>
            </a:r>
            <a:r>
              <a:rPr lang="en-US" altLang="zh-CN" dirty="0">
                <a:latin typeface="Arial" charset="0"/>
              </a:rPr>
              <a:t> and push out </a:t>
            </a:r>
            <a:r>
              <a:rPr lang="en-US" altLang="zh-CN" dirty="0">
                <a:solidFill>
                  <a:srgbClr val="FF0000"/>
                </a:solidFill>
                <a:latin typeface="Arial" charset="0"/>
              </a:rPr>
              <a:t>75,000</a:t>
            </a:r>
            <a:r>
              <a:rPr lang="en-US" altLang="zh-CN" dirty="0">
                <a:latin typeface="Arial" charset="0"/>
              </a:rPr>
              <a:t> 4K blocks on random reads, and about half that on random writes (75000/36000 IOPS). </a:t>
            </a:r>
            <a:endParaRPr lang="zh-CN" altLang="en-US" b="1" dirty="0">
              <a:latin typeface="黑体" pitchFamily="49" charset="-122"/>
              <a:ea typeface="黑体" pitchFamily="49" charset="-122"/>
            </a:endParaRPr>
          </a:p>
        </p:txBody>
      </p:sp>
      <p:sp>
        <p:nvSpPr>
          <p:cNvPr id="9" name="标题 1">
            <a:extLst>
              <a:ext uri="{FF2B5EF4-FFF2-40B4-BE49-F238E27FC236}">
                <a16:creationId xmlns:a16="http://schemas.microsoft.com/office/drawing/2014/main" id="{8FE4C96C-D1D4-4DEB-ADBA-4A4F4F780351}"/>
              </a:ext>
            </a:extLst>
          </p:cNvPr>
          <p:cNvSpPr txBox="1">
            <a:spLocks/>
          </p:cNvSpPr>
          <p:nvPr/>
        </p:nvSpPr>
        <p:spPr bwMode="auto">
          <a:xfrm>
            <a:off x="539750" y="476250"/>
            <a:ext cx="8229600" cy="1143000"/>
          </a:xfrm>
          <a:prstGeom prst="rect">
            <a:avLst/>
          </a:prstGeom>
          <a:noFill/>
          <a:ln w="9525">
            <a:no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4400">
                <a:latin typeface="Calibri" panose="020F0502020204030204" pitchFamily="34" charset="0"/>
              </a:rPr>
              <a:t>5.2</a:t>
            </a:r>
            <a:r>
              <a:rPr lang="en-US" altLang="zh-CN" sz="4400" b="1">
                <a:solidFill>
                  <a:srgbClr val="333399"/>
                </a:solidFill>
                <a:ea typeface="仿宋_GB2312"/>
                <a:cs typeface="仿宋_GB2312"/>
              </a:rPr>
              <a:t>I/O</a:t>
            </a:r>
            <a:r>
              <a:rPr lang="zh-CN" altLang="en-US" sz="4400" b="1">
                <a:solidFill>
                  <a:srgbClr val="333399"/>
                </a:solidFill>
                <a:ea typeface="仿宋_GB2312"/>
                <a:cs typeface="仿宋_GB2312"/>
              </a:rPr>
              <a:t>系统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746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746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746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746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1"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7756D43D-5AD8-7D10-3022-82509DB69F56}"/>
              </a:ext>
            </a:extLst>
          </p:cNvPr>
          <p:cNvSpPr>
            <a:spLocks noGrp="1"/>
          </p:cNvSpPr>
          <p:nvPr>
            <p:ph type="title"/>
          </p:nvPr>
        </p:nvSpPr>
        <p:spPr>
          <a:xfrm>
            <a:off x="457200" y="692150"/>
            <a:ext cx="4648200" cy="685800"/>
          </a:xfrm>
        </p:spPr>
        <p:txBody>
          <a:bodyPr/>
          <a:lstStyle/>
          <a:p>
            <a:pPr algn="l" eaLnBrk="1" hangingPunct="1"/>
            <a:r>
              <a:rPr lang="zh-CN" altLang="en-US" sz="3200">
                <a:latin typeface="黑体" panose="02010609060101010101" pitchFamily="49" charset="-122"/>
                <a:ea typeface="黑体" panose="02010609060101010101" pitchFamily="49" charset="-122"/>
              </a:rPr>
              <a:t>一、磁盘性能</a:t>
            </a:r>
            <a:endParaRPr lang="en-US" altLang="zh-CN" sz="3200">
              <a:latin typeface="黑体" panose="02010609060101010101" pitchFamily="49" charset="-122"/>
              <a:ea typeface="黑体" panose="02010609060101010101" pitchFamily="49" charset="-122"/>
            </a:endParaRPr>
          </a:p>
        </p:txBody>
      </p:sp>
      <p:sp>
        <p:nvSpPr>
          <p:cNvPr id="72707" name="Text Box 3">
            <a:extLst>
              <a:ext uri="{FF2B5EF4-FFF2-40B4-BE49-F238E27FC236}">
                <a16:creationId xmlns:a16="http://schemas.microsoft.com/office/drawing/2014/main" id="{52171FB6-178B-3D1C-B92A-49D2F7B5D93C}"/>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B13D4F73-E409-F349-B7E8-F8904D97CB7D}" type="slidenum">
              <a:rPr lang="zh-CN" altLang="en-US" sz="1800">
                <a:latin typeface="Arial" panose="020B0604020202020204" pitchFamily="34" charset="0"/>
              </a:rPr>
              <a:pPr algn="r" eaLnBrk="1" hangingPunct="1">
                <a:spcBef>
                  <a:spcPct val="50000"/>
                </a:spcBef>
                <a:buFontTx/>
                <a:buNone/>
              </a:pPr>
              <a:t>50</a:t>
            </a:fld>
            <a:endParaRPr lang="en-US" altLang="zh-CN" sz="1800">
              <a:latin typeface="Arial" panose="020B0604020202020204" pitchFamily="34" charset="0"/>
            </a:endParaRPr>
          </a:p>
        </p:txBody>
      </p:sp>
      <p:sp>
        <p:nvSpPr>
          <p:cNvPr id="216069" name="Rectangle 5">
            <a:extLst>
              <a:ext uri="{FF2B5EF4-FFF2-40B4-BE49-F238E27FC236}">
                <a16:creationId xmlns:a16="http://schemas.microsoft.com/office/drawing/2014/main" id="{72A3CA7B-3C31-42F6-62C3-88C23E7A802D}"/>
              </a:ext>
            </a:extLst>
          </p:cNvPr>
          <p:cNvSpPr>
            <a:spLocks noGrp="1"/>
          </p:cNvSpPr>
          <p:nvPr>
            <p:ph type="body" idx="1"/>
          </p:nvPr>
        </p:nvSpPr>
        <p:spPr>
          <a:xfrm>
            <a:off x="381000" y="1454150"/>
            <a:ext cx="8534400" cy="4114800"/>
          </a:xfrm>
        </p:spPr>
        <p:txBody>
          <a:bodyPr/>
          <a:lstStyle/>
          <a:p>
            <a:pPr eaLnBrk="1" hangingPunct="1">
              <a:lnSpc>
                <a:spcPct val="110000"/>
              </a:lnSpc>
              <a:spcBef>
                <a:spcPct val="10000"/>
              </a:spcBef>
              <a:buFont typeface="Wingdings" pitchFamily="2" charset="2"/>
              <a:buNone/>
            </a:pPr>
            <a:r>
              <a:rPr lang="zh-CN" altLang="en-US" sz="3600" b="1">
                <a:latin typeface="黑体" panose="02010609060101010101" pitchFamily="49" charset="-122"/>
                <a:ea typeface="黑体" panose="02010609060101010101" pitchFamily="49" charset="-122"/>
              </a:rPr>
              <a:t>3、磁盘的类型</a:t>
            </a:r>
            <a:endParaRPr lang="en-US" altLang="zh-CN" sz="3600" b="1">
              <a:latin typeface="黑体" panose="02010609060101010101" pitchFamily="49" charset="-122"/>
              <a:ea typeface="黑体" panose="02010609060101010101" pitchFamily="49" charset="-122"/>
            </a:endParaRPr>
          </a:p>
          <a:p>
            <a:pPr eaLnBrk="1" hangingPunct="1">
              <a:lnSpc>
                <a:spcPct val="110000"/>
              </a:lnSpc>
              <a:spcBef>
                <a:spcPct val="10000"/>
              </a:spcBef>
            </a:pPr>
            <a:r>
              <a:rPr lang="zh-CN" altLang="en-US" sz="3600" b="1">
                <a:latin typeface="黑体" panose="02010609060101010101" pitchFamily="49" charset="-122"/>
                <a:ea typeface="黑体" panose="02010609060101010101" pitchFamily="49" charset="-122"/>
              </a:rPr>
              <a:t>固定头磁盘                        每个磁道上都有一个磁头</a:t>
            </a:r>
            <a:r>
              <a:rPr lang="zh-CN" altLang="en-US" sz="2800" b="1">
                <a:latin typeface="黑体" panose="02010609060101010101" pitchFamily="49" charset="-122"/>
                <a:ea typeface="黑体" panose="02010609060101010101" pitchFamily="49" charset="-122"/>
              </a:rPr>
              <a:t>(大容量磁盘采用)</a:t>
            </a:r>
          </a:p>
          <a:p>
            <a:pPr eaLnBrk="1" hangingPunct="1">
              <a:lnSpc>
                <a:spcPct val="110000"/>
              </a:lnSpc>
              <a:spcBef>
                <a:spcPct val="100000"/>
              </a:spcBef>
            </a:pPr>
            <a:r>
              <a:rPr lang="zh-CN" altLang="en-US" sz="3600" b="1">
                <a:latin typeface="黑体" panose="02010609060101010101" pitchFamily="49" charset="-122"/>
                <a:ea typeface="黑体" panose="02010609060101010101" pitchFamily="49" charset="-122"/>
              </a:rPr>
              <a:t>移动磁盘                          一个盘面仅有一个磁头</a:t>
            </a:r>
            <a:r>
              <a:rPr lang="zh-CN" altLang="en-US" sz="2800" b="1">
                <a:latin typeface="黑体" panose="02010609060101010101" pitchFamily="49" charset="-122"/>
                <a:ea typeface="黑体" panose="02010609060101010101" pitchFamily="49" charset="-122"/>
              </a:rPr>
              <a:t>(微机磁盘采用</a:t>
            </a:r>
            <a:r>
              <a:rPr lang="en-US" altLang="zh-CN" sz="2800" b="1">
                <a:latin typeface="黑体" panose="02010609060101010101" pitchFamily="49" charset="-122"/>
                <a:ea typeface="黑体" panose="020106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606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606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606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9"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DB58095B-6647-9640-039F-5983DB674EED}"/>
              </a:ext>
            </a:extLst>
          </p:cNvPr>
          <p:cNvSpPr>
            <a:spLocks noGrp="1"/>
          </p:cNvSpPr>
          <p:nvPr>
            <p:ph type="title"/>
          </p:nvPr>
        </p:nvSpPr>
        <p:spPr>
          <a:xfrm>
            <a:off x="457200" y="549275"/>
            <a:ext cx="4648200" cy="685800"/>
          </a:xfrm>
        </p:spPr>
        <p:txBody>
          <a:bodyPr/>
          <a:lstStyle/>
          <a:p>
            <a:pPr algn="l" eaLnBrk="1" hangingPunct="1"/>
            <a:r>
              <a:rPr lang="zh-CN" altLang="en-US" sz="3200">
                <a:latin typeface="黑体" panose="02010609060101010101" pitchFamily="49" charset="-122"/>
                <a:ea typeface="黑体" panose="02010609060101010101" pitchFamily="49" charset="-122"/>
              </a:rPr>
              <a:t>一、磁盘性能</a:t>
            </a:r>
            <a:endParaRPr lang="en-US" altLang="zh-CN" sz="3200">
              <a:latin typeface="黑体" panose="02010609060101010101" pitchFamily="49" charset="-122"/>
              <a:ea typeface="黑体" panose="02010609060101010101" pitchFamily="49" charset="-122"/>
            </a:endParaRPr>
          </a:p>
        </p:txBody>
      </p:sp>
      <p:sp>
        <p:nvSpPr>
          <p:cNvPr id="73731" name="Text Box 3">
            <a:extLst>
              <a:ext uri="{FF2B5EF4-FFF2-40B4-BE49-F238E27FC236}">
                <a16:creationId xmlns:a16="http://schemas.microsoft.com/office/drawing/2014/main" id="{54EA2CA9-71B8-F19E-1B9B-84008143F303}"/>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0760F2A1-F6B1-1443-B34E-99EEFDC4AAE6}" type="slidenum">
              <a:rPr lang="zh-CN" altLang="en-US" sz="1800">
                <a:latin typeface="Arial" panose="020B0604020202020204" pitchFamily="34" charset="0"/>
              </a:rPr>
              <a:pPr algn="r" eaLnBrk="1" hangingPunct="1">
                <a:spcBef>
                  <a:spcPct val="50000"/>
                </a:spcBef>
                <a:buFontTx/>
                <a:buNone/>
              </a:pPr>
              <a:t>51</a:t>
            </a:fld>
            <a:endParaRPr lang="en-US" altLang="zh-CN" sz="1800">
              <a:latin typeface="Arial" panose="020B0604020202020204" pitchFamily="34" charset="0"/>
            </a:endParaRPr>
          </a:p>
        </p:txBody>
      </p:sp>
      <p:sp>
        <p:nvSpPr>
          <p:cNvPr id="217093" name="Rectangle 5">
            <a:extLst>
              <a:ext uri="{FF2B5EF4-FFF2-40B4-BE49-F238E27FC236}">
                <a16:creationId xmlns:a16="http://schemas.microsoft.com/office/drawing/2014/main" id="{7853A6D6-28BA-BA26-CEAA-9F70F86F534C}"/>
              </a:ext>
            </a:extLst>
          </p:cNvPr>
          <p:cNvSpPr>
            <a:spLocks noGrp="1"/>
          </p:cNvSpPr>
          <p:nvPr>
            <p:ph type="body" idx="1"/>
          </p:nvPr>
        </p:nvSpPr>
        <p:spPr>
          <a:xfrm>
            <a:off x="381000" y="1311275"/>
            <a:ext cx="8534400" cy="4114800"/>
          </a:xfrm>
        </p:spPr>
        <p:txBody>
          <a:bodyPr/>
          <a:lstStyle/>
          <a:p>
            <a:pPr eaLnBrk="1" hangingPunct="1">
              <a:lnSpc>
                <a:spcPct val="110000"/>
              </a:lnSpc>
              <a:spcBef>
                <a:spcPct val="10000"/>
              </a:spcBef>
              <a:buFont typeface="Wingdings" pitchFamily="2" charset="2"/>
              <a:buNone/>
            </a:pPr>
            <a:r>
              <a:rPr lang="zh-CN" altLang="en-US" sz="2800" b="1">
                <a:latin typeface="黑体" panose="02010609060101010101" pitchFamily="49" charset="-122"/>
                <a:ea typeface="黑体" panose="02010609060101010101" pitchFamily="49" charset="-122"/>
              </a:rPr>
              <a:t>4、磁盘访问时间</a:t>
            </a:r>
            <a:endParaRPr lang="en-US" altLang="zh-CN" sz="2800" b="1">
              <a:latin typeface="黑体" panose="02010609060101010101" pitchFamily="49" charset="-122"/>
              <a:ea typeface="黑体" panose="02010609060101010101" pitchFamily="49" charset="-122"/>
            </a:endParaRPr>
          </a:p>
          <a:p>
            <a:pPr eaLnBrk="1" hangingPunct="1">
              <a:lnSpc>
                <a:spcPct val="110000"/>
              </a:lnSpc>
              <a:spcBef>
                <a:spcPct val="10000"/>
              </a:spcBef>
            </a:pPr>
            <a:r>
              <a:rPr lang="zh-CN" altLang="en-US" sz="2800" b="1">
                <a:latin typeface="黑体" panose="02010609060101010101" pitchFamily="49" charset="-122"/>
                <a:ea typeface="黑体" panose="02010609060101010101" pitchFamily="49" charset="-122"/>
              </a:rPr>
              <a:t>寻道时间</a:t>
            </a:r>
            <a:r>
              <a:rPr lang="en-US" altLang="zh-CN" sz="2800" b="1">
                <a:latin typeface="黑体" panose="02010609060101010101" pitchFamily="49" charset="-122"/>
                <a:ea typeface="黑体" panose="02010609060101010101" pitchFamily="49" charset="-122"/>
              </a:rPr>
              <a:t>Ts</a:t>
            </a:r>
          </a:p>
          <a:p>
            <a:pPr eaLnBrk="1" hangingPunct="1">
              <a:lnSpc>
                <a:spcPct val="110000"/>
              </a:lnSpc>
              <a:spcBef>
                <a:spcPct val="10000"/>
              </a:spcBef>
              <a:buFont typeface="Wingdings" pitchFamily="2" charset="2"/>
              <a:buNone/>
            </a:pPr>
            <a:r>
              <a:rPr lang="en-US" altLang="zh-CN" sz="2800" b="1">
                <a:latin typeface="黑体" panose="02010609060101010101" pitchFamily="49" charset="-122"/>
                <a:ea typeface="黑体" panose="02010609060101010101" pitchFamily="49" charset="-122"/>
              </a:rPr>
              <a:t>  </a:t>
            </a:r>
            <a:r>
              <a:rPr lang="zh-CN" altLang="en-US" sz="2800" b="1">
                <a:latin typeface="黑体" panose="02010609060101010101" pitchFamily="49" charset="-122"/>
                <a:ea typeface="黑体" panose="02010609060101010101" pitchFamily="49" charset="-122"/>
              </a:rPr>
              <a:t>将磁头位移至指定磁道经历的时间</a:t>
            </a:r>
            <a:r>
              <a:rPr lang="zh-CN" altLang="en-US" sz="2400" b="1">
                <a:latin typeface="黑体" panose="02010609060101010101" pitchFamily="49" charset="-122"/>
                <a:ea typeface="黑体" panose="02010609060101010101" pitchFamily="49" charset="-122"/>
              </a:rPr>
              <a:t>(约10-40</a:t>
            </a:r>
            <a:r>
              <a:rPr lang="en-US" altLang="zh-CN" sz="2400" b="1">
                <a:latin typeface="黑体" panose="02010609060101010101" pitchFamily="49" charset="-122"/>
                <a:ea typeface="黑体" panose="02010609060101010101" pitchFamily="49" charset="-122"/>
              </a:rPr>
              <a:t>ms)</a:t>
            </a:r>
          </a:p>
          <a:p>
            <a:pPr eaLnBrk="1" hangingPunct="1">
              <a:lnSpc>
                <a:spcPct val="110000"/>
              </a:lnSpc>
              <a:spcBef>
                <a:spcPct val="50000"/>
              </a:spcBef>
              <a:spcAft>
                <a:spcPct val="50000"/>
              </a:spcAft>
              <a:buFont typeface="Wingdings" pitchFamily="2" charset="2"/>
              <a:buNone/>
            </a:pPr>
            <a:r>
              <a:rPr lang="zh-CN" altLang="en-US" sz="2800" b="1">
                <a:latin typeface="黑体" panose="02010609060101010101" pitchFamily="49" charset="-122"/>
                <a:ea typeface="黑体" panose="02010609060101010101" pitchFamily="49" charset="-122"/>
              </a:rPr>
              <a:t>      </a:t>
            </a:r>
            <a:r>
              <a:rPr lang="en-US" altLang="zh-CN" sz="2800" b="1">
                <a:latin typeface="黑体" panose="02010609060101010101" pitchFamily="49" charset="-122"/>
                <a:ea typeface="黑体" panose="02010609060101010101" pitchFamily="49" charset="-122"/>
              </a:rPr>
              <a:t>Ts = m x n + s</a:t>
            </a:r>
          </a:p>
          <a:p>
            <a:pPr eaLnBrk="1" hangingPunct="1">
              <a:lnSpc>
                <a:spcPct val="110000"/>
              </a:lnSpc>
              <a:spcBef>
                <a:spcPct val="10000"/>
              </a:spcBef>
              <a:buFont typeface="Wingdings" pitchFamily="2" charset="2"/>
              <a:buNone/>
            </a:pPr>
            <a:r>
              <a:rPr lang="en-US" altLang="zh-CN" sz="2800" b="1">
                <a:latin typeface="黑体" panose="02010609060101010101" pitchFamily="49" charset="-122"/>
                <a:ea typeface="黑体" panose="02010609060101010101" pitchFamily="49" charset="-122"/>
              </a:rPr>
              <a:t>  s: </a:t>
            </a:r>
            <a:r>
              <a:rPr lang="zh-CN" altLang="en-US" sz="2800" b="1">
                <a:latin typeface="黑体" panose="02010609060101010101" pitchFamily="49" charset="-122"/>
                <a:ea typeface="黑体" panose="02010609060101010101" pitchFamily="49" charset="-122"/>
              </a:rPr>
              <a:t>磁盘启动时间（约2</a:t>
            </a:r>
            <a:r>
              <a:rPr lang="en-US" altLang="zh-CN" sz="2800" b="1">
                <a:latin typeface="黑体" panose="02010609060101010101" pitchFamily="49" charset="-122"/>
                <a:ea typeface="黑体" panose="02010609060101010101" pitchFamily="49" charset="-122"/>
              </a:rPr>
              <a:t>ms）</a:t>
            </a:r>
          </a:p>
          <a:p>
            <a:pPr eaLnBrk="1" hangingPunct="1">
              <a:lnSpc>
                <a:spcPct val="110000"/>
              </a:lnSpc>
              <a:spcBef>
                <a:spcPct val="10000"/>
              </a:spcBef>
              <a:buFont typeface="Wingdings" pitchFamily="2" charset="2"/>
              <a:buNone/>
            </a:pPr>
            <a:r>
              <a:rPr lang="en-US" altLang="zh-CN" sz="2800" b="1">
                <a:latin typeface="黑体" panose="02010609060101010101" pitchFamily="49" charset="-122"/>
                <a:ea typeface="黑体" panose="02010609060101010101" pitchFamily="49" charset="-122"/>
              </a:rPr>
              <a:t>  m: </a:t>
            </a:r>
            <a:r>
              <a:rPr lang="zh-CN" altLang="en-US" sz="2800" b="1">
                <a:latin typeface="黑体" panose="02010609060101010101" pitchFamily="49" charset="-122"/>
                <a:ea typeface="黑体" panose="02010609060101010101" pitchFamily="49" charset="-122"/>
              </a:rPr>
              <a:t>递进一个磁道时间（约0.2</a:t>
            </a:r>
            <a:r>
              <a:rPr lang="en-US" altLang="zh-CN" sz="2800" b="1">
                <a:latin typeface="黑体" panose="02010609060101010101" pitchFamily="49" charset="-122"/>
                <a:ea typeface="黑体" panose="02010609060101010101" pitchFamily="49" charset="-122"/>
              </a:rPr>
              <a:t>ms，</a:t>
            </a:r>
            <a:r>
              <a:rPr lang="zh-CN" altLang="en-US" sz="2800" b="1">
                <a:latin typeface="黑体" panose="02010609060101010101" pitchFamily="49" charset="-122"/>
                <a:ea typeface="黑体" panose="02010609060101010101" pitchFamily="49" charset="-122"/>
              </a:rPr>
              <a:t>高速&lt;0.1</a:t>
            </a:r>
            <a:r>
              <a:rPr lang="en-US" altLang="zh-CN" sz="2800" b="1">
                <a:latin typeface="黑体" panose="02010609060101010101" pitchFamily="49" charset="-122"/>
                <a:ea typeface="黑体" panose="02010609060101010101" pitchFamily="49" charset="-122"/>
              </a:rPr>
              <a:t>ms）</a:t>
            </a:r>
          </a:p>
          <a:p>
            <a:pPr eaLnBrk="1" hangingPunct="1">
              <a:lnSpc>
                <a:spcPct val="110000"/>
              </a:lnSpc>
              <a:spcBef>
                <a:spcPct val="10000"/>
              </a:spcBef>
              <a:buFont typeface="Wingdings" pitchFamily="2" charset="2"/>
              <a:buNone/>
            </a:pPr>
            <a:r>
              <a:rPr lang="en-US" altLang="zh-CN" sz="2800" b="1">
                <a:latin typeface="黑体" panose="02010609060101010101" pitchFamily="49" charset="-122"/>
                <a:ea typeface="黑体" panose="02010609060101010101" pitchFamily="49" charset="-122"/>
              </a:rPr>
              <a:t>  n: </a:t>
            </a:r>
            <a:r>
              <a:rPr lang="zh-CN" altLang="en-US" sz="2800" b="1">
                <a:latin typeface="黑体" panose="02010609060101010101" pitchFamily="49" charset="-122"/>
                <a:ea typeface="黑体" panose="02010609060101010101" pitchFamily="49" charset="-122"/>
              </a:rPr>
              <a:t>当前磁道与指定磁道距离</a:t>
            </a:r>
            <a:endParaRPr lang="en-US" altLang="zh-CN" sz="2800" b="1">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709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709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709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709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1709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1709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1709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3"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AEE7295E-5714-B090-767B-35FE50E50450}"/>
              </a:ext>
            </a:extLst>
          </p:cNvPr>
          <p:cNvSpPr>
            <a:spLocks noGrp="1"/>
          </p:cNvSpPr>
          <p:nvPr>
            <p:ph type="title"/>
          </p:nvPr>
        </p:nvSpPr>
        <p:spPr>
          <a:xfrm>
            <a:off x="457200" y="549275"/>
            <a:ext cx="4648200" cy="685800"/>
          </a:xfrm>
        </p:spPr>
        <p:txBody>
          <a:bodyPr/>
          <a:lstStyle/>
          <a:p>
            <a:pPr algn="l" eaLnBrk="1" hangingPunct="1"/>
            <a:r>
              <a:rPr lang="zh-CN" altLang="en-US" sz="3200">
                <a:latin typeface="黑体" panose="02010609060101010101" pitchFamily="49" charset="-122"/>
                <a:ea typeface="黑体" panose="02010609060101010101" pitchFamily="49" charset="-122"/>
              </a:rPr>
              <a:t>一、磁盘性能</a:t>
            </a:r>
            <a:endParaRPr lang="en-US" altLang="zh-CN" sz="3200">
              <a:latin typeface="黑体" panose="02010609060101010101" pitchFamily="49" charset="-122"/>
              <a:ea typeface="黑体" panose="02010609060101010101" pitchFamily="49" charset="-122"/>
            </a:endParaRPr>
          </a:p>
        </p:txBody>
      </p:sp>
      <p:sp>
        <p:nvSpPr>
          <p:cNvPr id="74755" name="Text Box 3">
            <a:extLst>
              <a:ext uri="{FF2B5EF4-FFF2-40B4-BE49-F238E27FC236}">
                <a16:creationId xmlns:a16="http://schemas.microsoft.com/office/drawing/2014/main" id="{279B6705-FDE1-8B13-13D6-C08AD1EA11E1}"/>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B9A32844-E49B-2143-A0EA-30AA98E382C2}" type="slidenum">
              <a:rPr lang="zh-CN" altLang="en-US" sz="1800">
                <a:latin typeface="Arial" panose="020B0604020202020204" pitchFamily="34" charset="0"/>
              </a:rPr>
              <a:pPr algn="r" eaLnBrk="1" hangingPunct="1">
                <a:spcBef>
                  <a:spcPct val="50000"/>
                </a:spcBef>
                <a:buFontTx/>
                <a:buNone/>
              </a:pPr>
              <a:t>52</a:t>
            </a:fld>
            <a:endParaRPr lang="en-US" altLang="zh-CN" sz="1800">
              <a:latin typeface="Arial" panose="020B0604020202020204" pitchFamily="34" charset="0"/>
            </a:endParaRPr>
          </a:p>
        </p:txBody>
      </p:sp>
      <p:sp>
        <p:nvSpPr>
          <p:cNvPr id="218117" name="Rectangle 5">
            <a:extLst>
              <a:ext uri="{FF2B5EF4-FFF2-40B4-BE49-F238E27FC236}">
                <a16:creationId xmlns:a16="http://schemas.microsoft.com/office/drawing/2014/main" id="{2F24D0B6-CE80-D4D6-3D67-CF905B54D223}"/>
              </a:ext>
            </a:extLst>
          </p:cNvPr>
          <p:cNvSpPr>
            <a:spLocks noGrp="1"/>
          </p:cNvSpPr>
          <p:nvPr>
            <p:ph type="body" idx="1"/>
          </p:nvPr>
        </p:nvSpPr>
        <p:spPr>
          <a:xfrm>
            <a:off x="381000" y="1311275"/>
            <a:ext cx="8534400" cy="4114800"/>
          </a:xfrm>
        </p:spPr>
        <p:txBody>
          <a:bodyPr/>
          <a:lstStyle/>
          <a:p>
            <a:pPr eaLnBrk="1" hangingPunct="1">
              <a:lnSpc>
                <a:spcPct val="110000"/>
              </a:lnSpc>
              <a:spcBef>
                <a:spcPct val="10000"/>
              </a:spcBef>
              <a:buFont typeface="Wingdings" pitchFamily="2" charset="2"/>
              <a:buNone/>
            </a:pPr>
            <a:r>
              <a:rPr lang="zh-CN" altLang="en-US" sz="2800" b="1">
                <a:latin typeface="黑体" panose="02010609060101010101" pitchFamily="49" charset="-122"/>
                <a:ea typeface="黑体" panose="02010609060101010101" pitchFamily="49" charset="-122"/>
              </a:rPr>
              <a:t>4、磁盘访问时间</a:t>
            </a:r>
            <a:endParaRPr lang="en-US" altLang="zh-CN" sz="2800" b="1">
              <a:latin typeface="黑体" panose="02010609060101010101" pitchFamily="49" charset="-122"/>
              <a:ea typeface="黑体" panose="02010609060101010101" pitchFamily="49" charset="-122"/>
            </a:endParaRPr>
          </a:p>
          <a:p>
            <a:pPr eaLnBrk="1" hangingPunct="1">
              <a:lnSpc>
                <a:spcPct val="110000"/>
              </a:lnSpc>
              <a:spcBef>
                <a:spcPct val="10000"/>
              </a:spcBef>
            </a:pPr>
            <a:r>
              <a:rPr lang="zh-CN" altLang="en-US" sz="2800" b="1">
                <a:latin typeface="黑体" panose="02010609060101010101" pitchFamily="49" charset="-122"/>
                <a:ea typeface="黑体" panose="02010609060101010101" pitchFamily="49" charset="-122"/>
              </a:rPr>
              <a:t>旋转延迟时间</a:t>
            </a:r>
            <a:r>
              <a:rPr lang="en-US" altLang="zh-CN" sz="2800" b="1">
                <a:latin typeface="黑体" panose="02010609060101010101" pitchFamily="49" charset="-122"/>
                <a:ea typeface="黑体" panose="02010609060101010101" pitchFamily="49" charset="-122"/>
              </a:rPr>
              <a:t>Tr</a:t>
            </a:r>
          </a:p>
          <a:p>
            <a:pPr eaLnBrk="1" hangingPunct="1">
              <a:lnSpc>
                <a:spcPct val="110000"/>
              </a:lnSpc>
              <a:spcBef>
                <a:spcPct val="10000"/>
              </a:spcBef>
              <a:buFont typeface="Wingdings" pitchFamily="2" charset="2"/>
              <a:buNone/>
            </a:pPr>
            <a:r>
              <a:rPr lang="en-US" altLang="zh-CN" sz="2800" b="1">
                <a:latin typeface="黑体" panose="02010609060101010101" pitchFamily="49" charset="-122"/>
                <a:ea typeface="黑体" panose="02010609060101010101" pitchFamily="49" charset="-122"/>
              </a:rPr>
              <a:t>  </a:t>
            </a:r>
            <a:r>
              <a:rPr lang="zh-CN" altLang="en-US" sz="2800" b="1">
                <a:latin typeface="黑体" panose="02010609060101010101" pitchFamily="49" charset="-122"/>
                <a:ea typeface="黑体" panose="02010609060101010101" pitchFamily="49" charset="-122"/>
              </a:rPr>
              <a:t>将磁头位移至指定扇区经历的时间</a:t>
            </a:r>
          </a:p>
          <a:p>
            <a:pPr eaLnBrk="1" hangingPunct="1">
              <a:lnSpc>
                <a:spcPct val="110000"/>
              </a:lnSpc>
              <a:spcBef>
                <a:spcPct val="50000"/>
              </a:spcBef>
              <a:spcAft>
                <a:spcPct val="50000"/>
              </a:spcAft>
              <a:buFont typeface="Wingdings" pitchFamily="2" charset="2"/>
              <a:buNone/>
            </a:pPr>
            <a:r>
              <a:rPr lang="zh-CN" altLang="en-US" sz="2800" b="1">
                <a:latin typeface="黑体" panose="02010609060101010101" pitchFamily="49" charset="-122"/>
                <a:ea typeface="黑体" panose="02010609060101010101" pitchFamily="49" charset="-122"/>
              </a:rPr>
              <a:t>      </a:t>
            </a:r>
            <a:r>
              <a:rPr lang="en-US" altLang="zh-CN" sz="2800" b="1">
                <a:latin typeface="黑体" panose="02010609060101010101" pitchFamily="49" charset="-122"/>
                <a:ea typeface="黑体" panose="02010609060101010101" pitchFamily="49" charset="-122"/>
              </a:rPr>
              <a:t>Tr = 1/(2r)</a:t>
            </a:r>
          </a:p>
          <a:p>
            <a:pPr eaLnBrk="1" hangingPunct="1">
              <a:lnSpc>
                <a:spcPct val="110000"/>
              </a:lnSpc>
              <a:spcBef>
                <a:spcPct val="10000"/>
              </a:spcBef>
              <a:buFont typeface="Wingdings" pitchFamily="2" charset="2"/>
              <a:buNone/>
            </a:pPr>
            <a:r>
              <a:rPr lang="en-US" altLang="zh-CN" sz="2800" b="1">
                <a:latin typeface="黑体" panose="02010609060101010101" pitchFamily="49" charset="-122"/>
                <a:ea typeface="黑体" panose="02010609060101010101" pitchFamily="49" charset="-122"/>
              </a:rPr>
              <a:t>  r: </a:t>
            </a:r>
            <a:r>
              <a:rPr lang="zh-CN" altLang="en-US" sz="2800" b="1">
                <a:latin typeface="黑体" panose="02010609060101010101" pitchFamily="49" charset="-122"/>
                <a:ea typeface="黑体" panose="02010609060101010101" pitchFamily="49" charset="-122"/>
              </a:rPr>
              <a:t>磁盘旋转速度</a:t>
            </a:r>
          </a:p>
          <a:p>
            <a:pPr eaLnBrk="1" hangingPunct="1">
              <a:lnSpc>
                <a:spcPct val="110000"/>
              </a:lnSpc>
              <a:spcBef>
                <a:spcPct val="10000"/>
              </a:spcBef>
              <a:buFont typeface="Wingdings" pitchFamily="2" charset="2"/>
              <a:buNone/>
            </a:pPr>
            <a:r>
              <a:rPr lang="zh-CN" altLang="en-US" sz="2800" b="1">
                <a:latin typeface="黑体" panose="02010609060101010101" pitchFamily="49" charset="-122"/>
                <a:ea typeface="黑体" panose="02010609060101010101" pitchFamily="49" charset="-122"/>
              </a:rPr>
              <a:t>  对于硬盘，典型转速为90/</a:t>
            </a:r>
            <a:r>
              <a:rPr lang="en-US" altLang="zh-CN" sz="2800" b="1">
                <a:latin typeface="黑体" panose="02010609060101010101" pitchFamily="49" charset="-122"/>
                <a:ea typeface="黑体" panose="02010609060101010101" pitchFamily="49" charset="-122"/>
              </a:rPr>
              <a:t>s，Tr=5.55ms</a:t>
            </a:r>
          </a:p>
          <a:p>
            <a:pPr eaLnBrk="1" hangingPunct="1">
              <a:lnSpc>
                <a:spcPct val="110000"/>
              </a:lnSpc>
              <a:spcBef>
                <a:spcPct val="10000"/>
              </a:spcBef>
              <a:buFont typeface="Wingdings" pitchFamily="2" charset="2"/>
              <a:buNone/>
            </a:pPr>
            <a:r>
              <a:rPr lang="zh-CN" altLang="en-US" sz="2800" b="1">
                <a:latin typeface="黑体" panose="02010609060101010101" pitchFamily="49" charset="-122"/>
                <a:ea typeface="黑体" panose="02010609060101010101" pitchFamily="49" charset="-122"/>
              </a:rPr>
              <a:t>  对于软盘，典型转速为10/</a:t>
            </a:r>
            <a:r>
              <a:rPr lang="en-US" altLang="zh-CN" sz="2800" b="1">
                <a:latin typeface="黑体" panose="02010609060101010101" pitchFamily="49" charset="-122"/>
                <a:ea typeface="黑体" panose="02010609060101010101" pitchFamily="49" charset="-122"/>
              </a:rPr>
              <a:t>s，Tr=50ms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811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811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811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811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1811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1811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1811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7"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41FD04DD-A18E-BCA7-7D4A-1EF5A48D117D}"/>
              </a:ext>
            </a:extLst>
          </p:cNvPr>
          <p:cNvSpPr>
            <a:spLocks noGrp="1"/>
          </p:cNvSpPr>
          <p:nvPr>
            <p:ph type="title"/>
          </p:nvPr>
        </p:nvSpPr>
        <p:spPr>
          <a:xfrm>
            <a:off x="457200" y="549275"/>
            <a:ext cx="4648200" cy="685800"/>
          </a:xfrm>
        </p:spPr>
        <p:txBody>
          <a:bodyPr/>
          <a:lstStyle/>
          <a:p>
            <a:pPr algn="l" eaLnBrk="1" hangingPunct="1"/>
            <a:r>
              <a:rPr lang="zh-CN" altLang="en-US" sz="3200">
                <a:latin typeface="黑体" panose="02010609060101010101" pitchFamily="49" charset="-122"/>
                <a:ea typeface="黑体" panose="02010609060101010101" pitchFamily="49" charset="-122"/>
              </a:rPr>
              <a:t>一、磁盘性能</a:t>
            </a:r>
            <a:endParaRPr lang="en-US" altLang="zh-CN" sz="3200">
              <a:latin typeface="黑体" panose="02010609060101010101" pitchFamily="49" charset="-122"/>
              <a:ea typeface="黑体" panose="02010609060101010101" pitchFamily="49" charset="-122"/>
            </a:endParaRPr>
          </a:p>
        </p:txBody>
      </p:sp>
      <p:sp>
        <p:nvSpPr>
          <p:cNvPr id="75779" name="Text Box 3">
            <a:extLst>
              <a:ext uri="{FF2B5EF4-FFF2-40B4-BE49-F238E27FC236}">
                <a16:creationId xmlns:a16="http://schemas.microsoft.com/office/drawing/2014/main" id="{DEFCD0FD-AF2F-7BC1-2901-1BE7405E53D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9223F0C6-4BA9-434D-82B2-D01ECF7936D1}" type="slidenum">
              <a:rPr lang="zh-CN" altLang="en-US" sz="1800">
                <a:latin typeface="Arial" panose="020B0604020202020204" pitchFamily="34" charset="0"/>
              </a:rPr>
              <a:pPr algn="r" eaLnBrk="1" hangingPunct="1">
                <a:spcBef>
                  <a:spcPct val="50000"/>
                </a:spcBef>
                <a:buFontTx/>
                <a:buNone/>
              </a:pPr>
              <a:t>53</a:t>
            </a:fld>
            <a:endParaRPr lang="en-US" altLang="zh-CN" sz="1800">
              <a:latin typeface="Arial" panose="020B0604020202020204" pitchFamily="34" charset="0"/>
            </a:endParaRPr>
          </a:p>
        </p:txBody>
      </p:sp>
      <p:sp>
        <p:nvSpPr>
          <p:cNvPr id="219141" name="Rectangle 5">
            <a:extLst>
              <a:ext uri="{FF2B5EF4-FFF2-40B4-BE49-F238E27FC236}">
                <a16:creationId xmlns:a16="http://schemas.microsoft.com/office/drawing/2014/main" id="{87247E2C-2955-5F5D-6517-2371ADE153F9}"/>
              </a:ext>
            </a:extLst>
          </p:cNvPr>
          <p:cNvSpPr>
            <a:spLocks noGrp="1"/>
          </p:cNvSpPr>
          <p:nvPr>
            <p:ph type="body" idx="1"/>
          </p:nvPr>
        </p:nvSpPr>
        <p:spPr>
          <a:xfrm>
            <a:off x="381000" y="1311275"/>
            <a:ext cx="8534400" cy="4114800"/>
          </a:xfrm>
        </p:spPr>
        <p:txBody>
          <a:bodyPr/>
          <a:lstStyle/>
          <a:p>
            <a:pPr eaLnBrk="1" hangingPunct="1">
              <a:lnSpc>
                <a:spcPct val="110000"/>
              </a:lnSpc>
              <a:spcBef>
                <a:spcPct val="10000"/>
              </a:spcBef>
              <a:buFont typeface="Wingdings" pitchFamily="2" charset="2"/>
              <a:buNone/>
            </a:pPr>
            <a:r>
              <a:rPr lang="zh-CN" altLang="en-US" sz="2800" b="1">
                <a:latin typeface="黑体" panose="02010609060101010101" pitchFamily="49" charset="-122"/>
                <a:ea typeface="黑体" panose="02010609060101010101" pitchFamily="49" charset="-122"/>
              </a:rPr>
              <a:t>4、磁盘访问时间</a:t>
            </a:r>
            <a:endParaRPr lang="en-US" altLang="zh-CN" sz="2800" b="1">
              <a:latin typeface="黑体" panose="02010609060101010101" pitchFamily="49" charset="-122"/>
              <a:ea typeface="黑体" panose="02010609060101010101" pitchFamily="49" charset="-122"/>
            </a:endParaRPr>
          </a:p>
          <a:p>
            <a:pPr eaLnBrk="1" hangingPunct="1">
              <a:lnSpc>
                <a:spcPct val="110000"/>
              </a:lnSpc>
              <a:spcBef>
                <a:spcPct val="10000"/>
              </a:spcBef>
            </a:pPr>
            <a:r>
              <a:rPr lang="zh-CN" altLang="en-US" sz="2800" b="1">
                <a:latin typeface="黑体" panose="02010609060101010101" pitchFamily="49" charset="-122"/>
                <a:ea typeface="黑体" panose="02010609060101010101" pitchFamily="49" charset="-122"/>
              </a:rPr>
              <a:t>传输时间</a:t>
            </a:r>
            <a:r>
              <a:rPr lang="en-US" altLang="zh-CN" sz="2800" b="1">
                <a:latin typeface="黑体" panose="02010609060101010101" pitchFamily="49" charset="-122"/>
                <a:ea typeface="黑体" panose="02010609060101010101" pitchFamily="49" charset="-122"/>
              </a:rPr>
              <a:t>Tt</a:t>
            </a:r>
          </a:p>
          <a:p>
            <a:pPr eaLnBrk="1" hangingPunct="1">
              <a:lnSpc>
                <a:spcPct val="110000"/>
              </a:lnSpc>
              <a:spcBef>
                <a:spcPct val="10000"/>
              </a:spcBef>
              <a:buFont typeface="Wingdings" pitchFamily="2" charset="2"/>
              <a:buNone/>
            </a:pPr>
            <a:r>
              <a:rPr lang="en-US" altLang="zh-CN" sz="2800" b="1">
                <a:latin typeface="黑体" panose="02010609060101010101" pitchFamily="49" charset="-122"/>
                <a:ea typeface="黑体" panose="02010609060101010101" pitchFamily="49" charset="-122"/>
              </a:rPr>
              <a:t>  </a:t>
            </a:r>
            <a:r>
              <a:rPr lang="zh-CN" altLang="en-US" sz="2800" b="1">
                <a:latin typeface="黑体" panose="02010609060101010101" pitchFamily="49" charset="-122"/>
                <a:ea typeface="黑体" panose="02010609060101010101" pitchFamily="49" charset="-122"/>
              </a:rPr>
              <a:t>将数据读出/写入磁盘经历的时间</a:t>
            </a:r>
          </a:p>
          <a:p>
            <a:pPr eaLnBrk="1" hangingPunct="1">
              <a:lnSpc>
                <a:spcPct val="110000"/>
              </a:lnSpc>
              <a:spcBef>
                <a:spcPct val="50000"/>
              </a:spcBef>
              <a:spcAft>
                <a:spcPct val="50000"/>
              </a:spcAft>
              <a:buFont typeface="Wingdings" pitchFamily="2" charset="2"/>
              <a:buNone/>
            </a:pPr>
            <a:r>
              <a:rPr lang="zh-CN" altLang="en-US" sz="2800" b="1">
                <a:latin typeface="黑体" panose="02010609060101010101" pitchFamily="49" charset="-122"/>
                <a:ea typeface="黑体" panose="02010609060101010101" pitchFamily="49" charset="-122"/>
              </a:rPr>
              <a:t>      </a:t>
            </a:r>
            <a:r>
              <a:rPr lang="en-US" altLang="zh-CN" sz="2800" b="1">
                <a:latin typeface="黑体" panose="02010609060101010101" pitchFamily="49" charset="-122"/>
                <a:ea typeface="黑体" panose="02010609060101010101" pitchFamily="49" charset="-122"/>
              </a:rPr>
              <a:t>Tt = b/(rN)</a:t>
            </a:r>
          </a:p>
          <a:p>
            <a:pPr eaLnBrk="1" hangingPunct="1">
              <a:lnSpc>
                <a:spcPct val="110000"/>
              </a:lnSpc>
              <a:spcBef>
                <a:spcPct val="10000"/>
              </a:spcBef>
              <a:buFont typeface="Wingdings" pitchFamily="2" charset="2"/>
              <a:buNone/>
            </a:pPr>
            <a:r>
              <a:rPr lang="en-US" altLang="zh-CN" sz="2800" b="1">
                <a:latin typeface="黑体" panose="02010609060101010101" pitchFamily="49" charset="-122"/>
                <a:ea typeface="黑体" panose="02010609060101010101" pitchFamily="49" charset="-122"/>
              </a:rPr>
              <a:t>  r: </a:t>
            </a:r>
            <a:r>
              <a:rPr lang="zh-CN" altLang="en-US" sz="2800" b="1">
                <a:latin typeface="黑体" panose="02010609060101010101" pitchFamily="49" charset="-122"/>
                <a:ea typeface="黑体" panose="02010609060101010101" pitchFamily="49" charset="-122"/>
              </a:rPr>
              <a:t>磁盘旋转速度</a:t>
            </a:r>
          </a:p>
          <a:p>
            <a:pPr eaLnBrk="1" hangingPunct="1">
              <a:lnSpc>
                <a:spcPct val="110000"/>
              </a:lnSpc>
              <a:spcBef>
                <a:spcPct val="10000"/>
              </a:spcBef>
              <a:buFont typeface="Wingdings" pitchFamily="2" charset="2"/>
              <a:buNone/>
            </a:pPr>
            <a:r>
              <a:rPr lang="zh-CN" altLang="en-US" sz="2800" b="1">
                <a:latin typeface="黑体" panose="02010609060101010101" pitchFamily="49" charset="-122"/>
                <a:ea typeface="黑体" panose="02010609060101010101" pitchFamily="49" charset="-122"/>
              </a:rPr>
              <a:t>  </a:t>
            </a:r>
            <a:r>
              <a:rPr lang="en-US" altLang="zh-CN" sz="2800" b="1">
                <a:latin typeface="黑体" panose="02010609060101010101" pitchFamily="49" charset="-122"/>
                <a:ea typeface="黑体" panose="02010609060101010101" pitchFamily="49" charset="-122"/>
              </a:rPr>
              <a:t>N: </a:t>
            </a:r>
            <a:r>
              <a:rPr lang="zh-CN" altLang="en-US" sz="2800" b="1">
                <a:latin typeface="黑体" panose="02010609060101010101" pitchFamily="49" charset="-122"/>
                <a:ea typeface="黑体" panose="02010609060101010101" pitchFamily="49" charset="-122"/>
              </a:rPr>
              <a:t>单磁道上的字节数</a:t>
            </a:r>
          </a:p>
          <a:p>
            <a:pPr eaLnBrk="1" hangingPunct="1">
              <a:lnSpc>
                <a:spcPct val="110000"/>
              </a:lnSpc>
              <a:spcBef>
                <a:spcPct val="10000"/>
              </a:spcBef>
              <a:buFont typeface="Wingdings" pitchFamily="2" charset="2"/>
              <a:buNone/>
            </a:pPr>
            <a:r>
              <a:rPr lang="zh-CN" altLang="en-US" sz="2800" b="1">
                <a:latin typeface="黑体" panose="02010609060101010101" pitchFamily="49" charset="-122"/>
                <a:ea typeface="黑体" panose="02010609060101010101" pitchFamily="49" charset="-122"/>
              </a:rPr>
              <a:t>  </a:t>
            </a:r>
            <a:r>
              <a:rPr lang="en-US" altLang="zh-CN" sz="2800" b="1">
                <a:latin typeface="黑体" panose="02010609060101010101" pitchFamily="49" charset="-122"/>
                <a:ea typeface="黑体" panose="02010609060101010101" pitchFamily="49" charset="-122"/>
              </a:rPr>
              <a:t>b: </a:t>
            </a:r>
            <a:r>
              <a:rPr lang="zh-CN" altLang="en-US" sz="2800" b="1">
                <a:latin typeface="黑体" panose="02010609060101010101" pitchFamily="49" charset="-122"/>
                <a:ea typeface="黑体" panose="02010609060101010101" pitchFamily="49" charset="-122"/>
              </a:rPr>
              <a:t>读出/写入的字节数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914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914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914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914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1914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1914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1914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1"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7AB87092-F9F6-91ED-8267-B200005F99D2}"/>
              </a:ext>
            </a:extLst>
          </p:cNvPr>
          <p:cNvSpPr>
            <a:spLocks noGrp="1"/>
          </p:cNvSpPr>
          <p:nvPr>
            <p:ph type="title"/>
          </p:nvPr>
        </p:nvSpPr>
        <p:spPr>
          <a:xfrm>
            <a:off x="457200" y="549275"/>
            <a:ext cx="4648200" cy="685800"/>
          </a:xfrm>
        </p:spPr>
        <p:txBody>
          <a:bodyPr/>
          <a:lstStyle/>
          <a:p>
            <a:pPr algn="l" eaLnBrk="1" hangingPunct="1"/>
            <a:r>
              <a:rPr lang="zh-CN" altLang="en-US" sz="3200">
                <a:latin typeface="黑体" panose="02010609060101010101" pitchFamily="49" charset="-122"/>
                <a:ea typeface="黑体" panose="02010609060101010101" pitchFamily="49" charset="-122"/>
              </a:rPr>
              <a:t>一、磁盘性能</a:t>
            </a:r>
            <a:endParaRPr lang="en-US" altLang="zh-CN" sz="3200">
              <a:latin typeface="黑体" panose="02010609060101010101" pitchFamily="49" charset="-122"/>
              <a:ea typeface="黑体" panose="02010609060101010101" pitchFamily="49" charset="-122"/>
            </a:endParaRPr>
          </a:p>
        </p:txBody>
      </p:sp>
      <p:sp>
        <p:nvSpPr>
          <p:cNvPr id="76803" name="Text Box 3">
            <a:extLst>
              <a:ext uri="{FF2B5EF4-FFF2-40B4-BE49-F238E27FC236}">
                <a16:creationId xmlns:a16="http://schemas.microsoft.com/office/drawing/2014/main" id="{ADEDC526-5AFC-2C08-A3CA-68DCA099156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36AAA55B-B638-894D-A11F-5EEB72D8A018}" type="slidenum">
              <a:rPr lang="zh-CN" altLang="en-US" sz="1800">
                <a:latin typeface="Arial" panose="020B0604020202020204" pitchFamily="34" charset="0"/>
              </a:rPr>
              <a:pPr algn="r" eaLnBrk="1" hangingPunct="1">
                <a:spcBef>
                  <a:spcPct val="50000"/>
                </a:spcBef>
                <a:buFontTx/>
                <a:buNone/>
              </a:pPr>
              <a:t>54</a:t>
            </a:fld>
            <a:endParaRPr lang="en-US" altLang="zh-CN" sz="1800">
              <a:latin typeface="Arial" panose="020B0604020202020204" pitchFamily="34" charset="0"/>
            </a:endParaRPr>
          </a:p>
        </p:txBody>
      </p:sp>
      <p:sp>
        <p:nvSpPr>
          <p:cNvPr id="220165" name="Rectangle 5">
            <a:extLst>
              <a:ext uri="{FF2B5EF4-FFF2-40B4-BE49-F238E27FC236}">
                <a16:creationId xmlns:a16="http://schemas.microsoft.com/office/drawing/2014/main" id="{4550EEB7-313D-C71B-DB7A-EFA359525181}"/>
              </a:ext>
            </a:extLst>
          </p:cNvPr>
          <p:cNvSpPr>
            <a:spLocks noGrp="1"/>
          </p:cNvSpPr>
          <p:nvPr>
            <p:ph type="body" idx="1"/>
          </p:nvPr>
        </p:nvSpPr>
        <p:spPr>
          <a:xfrm>
            <a:off x="381000" y="1311275"/>
            <a:ext cx="8534400" cy="4114800"/>
          </a:xfrm>
        </p:spPr>
        <p:txBody>
          <a:bodyPr/>
          <a:lstStyle/>
          <a:p>
            <a:pPr eaLnBrk="1" hangingPunct="1">
              <a:lnSpc>
                <a:spcPct val="110000"/>
              </a:lnSpc>
              <a:spcBef>
                <a:spcPct val="10000"/>
              </a:spcBef>
              <a:buFont typeface="Wingdings" pitchFamily="2" charset="2"/>
              <a:buNone/>
            </a:pPr>
            <a:r>
              <a:rPr lang="zh-CN" altLang="en-US" b="1">
                <a:latin typeface="黑体" panose="02010609060101010101" pitchFamily="49" charset="-122"/>
                <a:ea typeface="黑体" panose="02010609060101010101" pitchFamily="49" charset="-122"/>
              </a:rPr>
              <a:t>4、磁盘访问时间</a:t>
            </a:r>
            <a:endParaRPr lang="en-US" altLang="zh-CN" b="1">
              <a:latin typeface="黑体" panose="02010609060101010101" pitchFamily="49" charset="-122"/>
              <a:ea typeface="黑体" panose="02010609060101010101" pitchFamily="49" charset="-122"/>
            </a:endParaRPr>
          </a:p>
          <a:p>
            <a:pPr eaLnBrk="1" hangingPunct="1">
              <a:lnSpc>
                <a:spcPct val="110000"/>
              </a:lnSpc>
              <a:spcBef>
                <a:spcPct val="10000"/>
              </a:spcBef>
            </a:pPr>
            <a:r>
              <a:rPr lang="zh-CN" altLang="en-US" b="1">
                <a:latin typeface="黑体" panose="02010609060101010101" pitchFamily="49" charset="-122"/>
                <a:ea typeface="黑体" panose="02010609060101010101" pitchFamily="49" charset="-122"/>
              </a:rPr>
              <a:t>传输时间</a:t>
            </a:r>
            <a:r>
              <a:rPr lang="en-US" altLang="zh-CN" b="1">
                <a:latin typeface="黑体" panose="02010609060101010101" pitchFamily="49" charset="-122"/>
                <a:ea typeface="黑体" panose="02010609060101010101" pitchFamily="49" charset="-122"/>
              </a:rPr>
              <a:t>Tt</a:t>
            </a:r>
          </a:p>
          <a:p>
            <a:pPr eaLnBrk="1" hangingPunct="1">
              <a:lnSpc>
                <a:spcPct val="110000"/>
              </a:lnSpc>
              <a:spcBef>
                <a:spcPct val="10000"/>
              </a:spcBef>
              <a:buFont typeface="Wingdings" pitchFamily="2" charset="2"/>
              <a:buNone/>
            </a:pPr>
            <a:r>
              <a:rPr lang="en-US" altLang="zh-CN" b="1">
                <a:latin typeface="黑体" panose="02010609060101010101" pitchFamily="49" charset="-122"/>
                <a:ea typeface="黑体" panose="02010609060101010101" pitchFamily="49" charset="-122"/>
              </a:rPr>
              <a:t>  Tt = b/(rN)</a:t>
            </a:r>
            <a:r>
              <a:rPr lang="zh-CN" altLang="en-US" b="1">
                <a:latin typeface="黑体" panose="02010609060101010101" pitchFamily="49" charset="-122"/>
                <a:ea typeface="黑体" panose="02010609060101010101" pitchFamily="49" charset="-122"/>
              </a:rPr>
              <a:t>中，</a:t>
            </a:r>
            <a:r>
              <a:rPr lang="en-US" altLang="zh-CN" b="1">
                <a:latin typeface="黑体" panose="02010609060101010101" pitchFamily="49" charset="-122"/>
                <a:ea typeface="黑体" panose="02010609060101010101" pitchFamily="49" charset="-122"/>
              </a:rPr>
              <a:t>rN</a:t>
            </a:r>
            <a:r>
              <a:rPr lang="zh-CN" altLang="en-US" b="1">
                <a:latin typeface="黑体" panose="02010609060101010101" pitchFamily="49" charset="-122"/>
                <a:ea typeface="黑体" panose="02010609060101010101" pitchFamily="49" charset="-122"/>
              </a:rPr>
              <a:t>也称磁盘传输速率，目前，硬盘的传输速率可达80</a:t>
            </a:r>
            <a:r>
              <a:rPr lang="en-US" altLang="zh-CN" b="1">
                <a:latin typeface="黑体" panose="02010609060101010101" pitchFamily="49" charset="-122"/>
                <a:ea typeface="黑体" panose="02010609060101010101" pitchFamily="49" charset="-122"/>
              </a:rPr>
              <a:t>MB/s</a:t>
            </a:r>
          </a:p>
          <a:p>
            <a:pPr eaLnBrk="1" hangingPunct="1">
              <a:lnSpc>
                <a:spcPct val="110000"/>
              </a:lnSpc>
              <a:spcBef>
                <a:spcPct val="100000"/>
              </a:spcBef>
            </a:pPr>
            <a:r>
              <a:rPr lang="zh-CN" altLang="en-US" b="1">
                <a:latin typeface="黑体" panose="02010609060101010101" pitchFamily="49" charset="-122"/>
                <a:ea typeface="黑体" panose="02010609060101010101" pitchFamily="49" charset="-122"/>
              </a:rPr>
              <a:t>如传送8</a:t>
            </a:r>
            <a:r>
              <a:rPr lang="en-US" altLang="zh-CN" b="1">
                <a:latin typeface="黑体" panose="02010609060101010101" pitchFamily="49" charset="-122"/>
                <a:ea typeface="黑体" panose="02010609060101010101" pitchFamily="49" charset="-122"/>
              </a:rPr>
              <a:t>KB</a:t>
            </a:r>
            <a:r>
              <a:rPr lang="zh-CN" altLang="en-US" b="1">
                <a:latin typeface="黑体" panose="02010609060101010101" pitchFamily="49" charset="-122"/>
                <a:ea typeface="黑体" panose="02010609060101010101" pitchFamily="49" charset="-122"/>
              </a:rPr>
              <a:t>数据，只需要0.1</a:t>
            </a:r>
            <a:r>
              <a:rPr lang="en-US" altLang="zh-CN" b="1">
                <a:latin typeface="黑体" panose="02010609060101010101" pitchFamily="49" charset="-122"/>
                <a:ea typeface="黑体" panose="02010609060101010101" pitchFamily="49" charset="-122"/>
              </a:rPr>
              <a:t>ms</a:t>
            </a:r>
            <a:endParaRPr lang="zh-CN" altLang="en-US" b="1">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016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016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016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016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5"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395B506B-3035-2B2D-7F29-8D91010E1830}"/>
              </a:ext>
            </a:extLst>
          </p:cNvPr>
          <p:cNvSpPr>
            <a:spLocks noGrp="1"/>
          </p:cNvSpPr>
          <p:nvPr>
            <p:ph type="title"/>
          </p:nvPr>
        </p:nvSpPr>
        <p:spPr>
          <a:xfrm>
            <a:off x="457200" y="549275"/>
            <a:ext cx="4648200" cy="685800"/>
          </a:xfrm>
        </p:spPr>
        <p:txBody>
          <a:bodyPr/>
          <a:lstStyle/>
          <a:p>
            <a:pPr algn="l" eaLnBrk="1" hangingPunct="1"/>
            <a:r>
              <a:rPr lang="zh-CN" altLang="en-US" sz="3200">
                <a:latin typeface="黑体" panose="02010609060101010101" pitchFamily="49" charset="-122"/>
                <a:ea typeface="黑体" panose="02010609060101010101" pitchFamily="49" charset="-122"/>
              </a:rPr>
              <a:t>一、磁盘性能</a:t>
            </a:r>
            <a:endParaRPr lang="en-US" altLang="zh-CN" sz="3200">
              <a:latin typeface="黑体" panose="02010609060101010101" pitchFamily="49" charset="-122"/>
              <a:ea typeface="黑体" panose="02010609060101010101" pitchFamily="49" charset="-122"/>
            </a:endParaRPr>
          </a:p>
        </p:txBody>
      </p:sp>
      <p:sp>
        <p:nvSpPr>
          <p:cNvPr id="77827" name="Text Box 3">
            <a:extLst>
              <a:ext uri="{FF2B5EF4-FFF2-40B4-BE49-F238E27FC236}">
                <a16:creationId xmlns:a16="http://schemas.microsoft.com/office/drawing/2014/main" id="{F549AC04-C7F2-CD86-0839-A8827D2BD4B5}"/>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51F48535-A1F6-8E4F-A830-11438F12BC20}" type="slidenum">
              <a:rPr lang="zh-CN" altLang="en-US" sz="1800">
                <a:latin typeface="Arial" panose="020B0604020202020204" pitchFamily="34" charset="0"/>
              </a:rPr>
              <a:pPr algn="r" eaLnBrk="1" hangingPunct="1">
                <a:spcBef>
                  <a:spcPct val="50000"/>
                </a:spcBef>
                <a:buFontTx/>
                <a:buNone/>
              </a:pPr>
              <a:t>55</a:t>
            </a:fld>
            <a:endParaRPr lang="en-US" altLang="zh-CN" sz="1800">
              <a:latin typeface="Arial" panose="020B0604020202020204" pitchFamily="34" charset="0"/>
            </a:endParaRPr>
          </a:p>
        </p:txBody>
      </p:sp>
      <p:sp>
        <p:nvSpPr>
          <p:cNvPr id="221189" name="Rectangle 5">
            <a:extLst>
              <a:ext uri="{FF2B5EF4-FFF2-40B4-BE49-F238E27FC236}">
                <a16:creationId xmlns:a16="http://schemas.microsoft.com/office/drawing/2014/main" id="{7F7B9F35-1937-77C4-5350-26A0D18339E3}"/>
              </a:ext>
            </a:extLst>
          </p:cNvPr>
          <p:cNvSpPr>
            <a:spLocks noGrp="1"/>
          </p:cNvSpPr>
          <p:nvPr>
            <p:ph type="body" idx="1"/>
          </p:nvPr>
        </p:nvSpPr>
        <p:spPr>
          <a:xfrm>
            <a:off x="381000" y="1311275"/>
            <a:ext cx="8534400" cy="4267200"/>
          </a:xfrm>
        </p:spPr>
        <p:txBody>
          <a:bodyPr/>
          <a:lstStyle/>
          <a:p>
            <a:pPr eaLnBrk="1" hangingPunct="1">
              <a:lnSpc>
                <a:spcPct val="110000"/>
              </a:lnSpc>
              <a:spcBef>
                <a:spcPct val="50000"/>
              </a:spcBef>
              <a:buFont typeface="Wingdings" pitchFamily="2" charset="2"/>
              <a:buNone/>
            </a:pPr>
            <a:r>
              <a:rPr lang="zh-CN" altLang="en-US" sz="2800" b="1">
                <a:latin typeface="黑体" panose="02010609060101010101" pitchFamily="49" charset="-122"/>
                <a:ea typeface="黑体" panose="02010609060101010101" pitchFamily="49" charset="-122"/>
              </a:rPr>
              <a:t>4、磁盘访问时间</a:t>
            </a:r>
            <a:r>
              <a:rPr lang="en-US" altLang="zh-CN" sz="2800" b="1">
                <a:latin typeface="黑体" panose="02010609060101010101" pitchFamily="49" charset="-122"/>
                <a:ea typeface="黑体" panose="02010609060101010101" pitchFamily="49" charset="-122"/>
              </a:rPr>
              <a:t>Ta</a:t>
            </a:r>
          </a:p>
          <a:p>
            <a:pPr eaLnBrk="1" hangingPunct="1">
              <a:lnSpc>
                <a:spcPct val="110000"/>
              </a:lnSpc>
              <a:spcBef>
                <a:spcPct val="50000"/>
              </a:spcBef>
              <a:buFont typeface="Wingdings" pitchFamily="2" charset="2"/>
              <a:buNone/>
            </a:pPr>
            <a:r>
              <a:rPr lang="en-US" altLang="zh-CN" sz="2800" b="1">
                <a:latin typeface="黑体" panose="02010609060101010101" pitchFamily="49" charset="-122"/>
                <a:ea typeface="黑体" panose="02010609060101010101" pitchFamily="49" charset="-122"/>
              </a:rPr>
              <a:t>      Ta = Ts + Tr + Tt</a:t>
            </a:r>
          </a:p>
          <a:p>
            <a:pPr eaLnBrk="1" hangingPunct="1">
              <a:lnSpc>
                <a:spcPct val="110000"/>
              </a:lnSpc>
              <a:spcBef>
                <a:spcPct val="50000"/>
              </a:spcBef>
            </a:pPr>
            <a:r>
              <a:rPr lang="zh-CN" altLang="en-US" sz="2800" b="1">
                <a:latin typeface="黑体" panose="02010609060101010101" pitchFamily="49" charset="-122"/>
                <a:ea typeface="黑体" panose="02010609060101010101" pitchFamily="49" charset="-122"/>
              </a:rPr>
              <a:t>磁盘访问时间</a:t>
            </a:r>
            <a:r>
              <a:rPr lang="en-US" altLang="zh-CN" sz="2800" b="1">
                <a:latin typeface="黑体" panose="02010609060101010101" pitchFamily="49" charset="-122"/>
                <a:ea typeface="黑体" panose="02010609060101010101" pitchFamily="49" charset="-122"/>
              </a:rPr>
              <a:t>Ta，</a:t>
            </a:r>
            <a:r>
              <a:rPr lang="zh-CN" altLang="en-US" sz="2800" b="1">
                <a:latin typeface="黑体" panose="02010609060101010101" pitchFamily="49" charset="-122"/>
                <a:ea typeface="黑体" panose="02010609060101010101" pitchFamily="49" charset="-122"/>
              </a:rPr>
              <a:t>主要由寻道时间</a:t>
            </a:r>
            <a:r>
              <a:rPr lang="en-US" altLang="zh-CN" sz="2800" b="1">
                <a:latin typeface="黑体" panose="02010609060101010101" pitchFamily="49" charset="-122"/>
                <a:ea typeface="黑体" panose="02010609060101010101" pitchFamily="49" charset="-122"/>
              </a:rPr>
              <a:t>Ts</a:t>
            </a:r>
            <a:r>
              <a:rPr lang="zh-CN" altLang="en-US" sz="2800" b="1">
                <a:latin typeface="黑体" panose="02010609060101010101" pitchFamily="49" charset="-122"/>
                <a:ea typeface="黑体" panose="02010609060101010101" pitchFamily="49" charset="-122"/>
              </a:rPr>
              <a:t>和旋转时间</a:t>
            </a:r>
            <a:r>
              <a:rPr lang="en-US" altLang="zh-CN" sz="2800" b="1">
                <a:latin typeface="黑体" panose="02010609060101010101" pitchFamily="49" charset="-122"/>
                <a:ea typeface="黑体" panose="02010609060101010101" pitchFamily="49" charset="-122"/>
              </a:rPr>
              <a:t>Tr</a:t>
            </a:r>
            <a:r>
              <a:rPr lang="zh-CN" altLang="en-US" sz="2800" b="1">
                <a:latin typeface="黑体" panose="02010609060101010101" pitchFamily="49" charset="-122"/>
                <a:ea typeface="黑体" panose="02010609060101010101" pitchFamily="49" charset="-122"/>
              </a:rPr>
              <a:t>决定，一般为20</a:t>
            </a:r>
            <a:r>
              <a:rPr lang="en-US" altLang="zh-CN" sz="2800" b="1">
                <a:latin typeface="黑体" panose="02010609060101010101" pitchFamily="49" charset="-122"/>
                <a:ea typeface="黑体" panose="02010609060101010101" pitchFamily="49" charset="-122"/>
              </a:rPr>
              <a:t>ms</a:t>
            </a:r>
          </a:p>
          <a:p>
            <a:pPr eaLnBrk="1" hangingPunct="1">
              <a:lnSpc>
                <a:spcPct val="110000"/>
              </a:lnSpc>
              <a:spcBef>
                <a:spcPct val="50000"/>
              </a:spcBef>
            </a:pPr>
            <a:r>
              <a:rPr lang="zh-CN" altLang="en-US" sz="2800" b="1">
                <a:latin typeface="黑体" panose="02010609060101010101" pitchFamily="49" charset="-122"/>
                <a:ea typeface="黑体" panose="02010609060101010101" pitchFamily="49" charset="-122"/>
              </a:rPr>
              <a:t>在大容量磁盘中，由于磁道数较多，</a:t>
            </a:r>
            <a:r>
              <a:rPr lang="en-US" altLang="zh-CN" sz="2800" b="1">
                <a:latin typeface="黑体" panose="02010609060101010101" pitchFamily="49" charset="-122"/>
                <a:ea typeface="黑体" panose="02010609060101010101" pitchFamily="49" charset="-122"/>
              </a:rPr>
              <a:t>Ts</a:t>
            </a:r>
            <a:r>
              <a:rPr lang="zh-CN" altLang="en-US" sz="2800" b="1">
                <a:latin typeface="黑体" panose="02010609060101010101" pitchFamily="49" charset="-122"/>
                <a:ea typeface="黑体" panose="02010609060101010101" pitchFamily="49" charset="-122"/>
              </a:rPr>
              <a:t>是影响磁盘性能的主要因素</a:t>
            </a:r>
          </a:p>
          <a:p>
            <a:pPr eaLnBrk="1" hangingPunct="1">
              <a:lnSpc>
                <a:spcPct val="110000"/>
              </a:lnSpc>
              <a:spcBef>
                <a:spcPct val="50000"/>
              </a:spcBef>
            </a:pPr>
            <a:r>
              <a:rPr lang="zh-CN" altLang="en-US" sz="2800" b="1">
                <a:latin typeface="黑体" panose="02010609060101010101" pitchFamily="49" charset="-122"/>
                <a:ea typeface="黑体" panose="02010609060101010101" pitchFamily="49" charset="-122"/>
              </a:rPr>
              <a:t>将同一文件的数据块集中存放，可降低</a:t>
            </a:r>
            <a:r>
              <a:rPr lang="en-US" altLang="zh-CN" sz="2800" b="1">
                <a:latin typeface="黑体" panose="02010609060101010101" pitchFamily="49" charset="-122"/>
                <a:ea typeface="黑体" panose="02010609060101010101" pitchFamily="49" charset="-122"/>
              </a:rPr>
              <a:t>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118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118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118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118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2118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9"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99748BE3-2C17-2A48-F1D5-C6A85FEFFE3D}"/>
              </a:ext>
            </a:extLst>
          </p:cNvPr>
          <p:cNvSpPr>
            <a:spLocks noGrp="1"/>
          </p:cNvSpPr>
          <p:nvPr>
            <p:ph type="title"/>
          </p:nvPr>
        </p:nvSpPr>
        <p:spPr>
          <a:xfrm>
            <a:off x="457200" y="404813"/>
            <a:ext cx="5627688" cy="685800"/>
          </a:xfrm>
        </p:spPr>
        <p:txBody>
          <a:bodyPr/>
          <a:lstStyle/>
          <a:p>
            <a:pPr algn="l" eaLnBrk="1" hangingPunct="1"/>
            <a:r>
              <a:rPr lang="zh-CN" altLang="en-US" sz="3200">
                <a:latin typeface="黑体" panose="02010609060101010101" pitchFamily="49" charset="-122"/>
                <a:ea typeface="黑体" panose="02010609060101010101" pitchFamily="49" charset="-122"/>
              </a:rPr>
              <a:t>二、磁盘调度算法</a:t>
            </a:r>
            <a:endParaRPr lang="en-US" altLang="zh-CN" sz="3200">
              <a:latin typeface="黑体" panose="02010609060101010101" pitchFamily="49" charset="-122"/>
              <a:ea typeface="黑体" panose="02010609060101010101" pitchFamily="49" charset="-122"/>
            </a:endParaRPr>
          </a:p>
        </p:txBody>
      </p:sp>
      <p:sp>
        <p:nvSpPr>
          <p:cNvPr id="78851" name="Text Box 3">
            <a:extLst>
              <a:ext uri="{FF2B5EF4-FFF2-40B4-BE49-F238E27FC236}">
                <a16:creationId xmlns:a16="http://schemas.microsoft.com/office/drawing/2014/main" id="{D17BED65-FF79-E561-2DC4-3D7D2FFDFE0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170597EC-E177-C943-B1CB-CC90346ECE83}" type="slidenum">
              <a:rPr lang="zh-CN" altLang="en-US" sz="1800">
                <a:latin typeface="Arial" panose="020B0604020202020204" pitchFamily="34" charset="0"/>
              </a:rPr>
              <a:pPr algn="r" eaLnBrk="1" hangingPunct="1">
                <a:spcBef>
                  <a:spcPct val="50000"/>
                </a:spcBef>
                <a:buFontTx/>
                <a:buNone/>
              </a:pPr>
              <a:t>56</a:t>
            </a:fld>
            <a:endParaRPr lang="en-US" altLang="zh-CN" sz="1800">
              <a:latin typeface="Arial" panose="020B0604020202020204" pitchFamily="34" charset="0"/>
            </a:endParaRPr>
          </a:p>
        </p:txBody>
      </p:sp>
      <p:sp>
        <p:nvSpPr>
          <p:cNvPr id="78852" name="Rectangle 5">
            <a:extLst>
              <a:ext uri="{FF2B5EF4-FFF2-40B4-BE49-F238E27FC236}">
                <a16:creationId xmlns:a16="http://schemas.microsoft.com/office/drawing/2014/main" id="{4B4B63B7-CC60-2F20-AE97-5D2C528BFFEA}"/>
              </a:ext>
            </a:extLst>
          </p:cNvPr>
          <p:cNvSpPr>
            <a:spLocks noGrp="1"/>
          </p:cNvSpPr>
          <p:nvPr>
            <p:ph type="body" idx="1"/>
          </p:nvPr>
        </p:nvSpPr>
        <p:spPr>
          <a:xfrm>
            <a:off x="381000" y="1166813"/>
            <a:ext cx="8534400" cy="4114800"/>
          </a:xfrm>
        </p:spPr>
        <p:txBody>
          <a:bodyPr/>
          <a:lstStyle/>
          <a:p>
            <a:pPr eaLnBrk="1" hangingPunct="1">
              <a:lnSpc>
                <a:spcPct val="110000"/>
              </a:lnSpc>
              <a:spcBef>
                <a:spcPct val="70000"/>
              </a:spcBef>
            </a:pPr>
            <a:r>
              <a:rPr lang="zh-CN" altLang="en-US" b="1">
                <a:latin typeface="黑体" panose="02010609060101010101" pitchFamily="49" charset="-122"/>
                <a:ea typeface="黑体" panose="02010609060101010101" pitchFamily="49" charset="-122"/>
              </a:rPr>
              <a:t>磁盘是共享设备</a:t>
            </a:r>
          </a:p>
          <a:p>
            <a:pPr eaLnBrk="1" hangingPunct="1">
              <a:lnSpc>
                <a:spcPct val="110000"/>
              </a:lnSpc>
              <a:spcBef>
                <a:spcPct val="70000"/>
              </a:spcBef>
            </a:pPr>
            <a:r>
              <a:rPr lang="zh-CN" altLang="en-US" b="1">
                <a:latin typeface="黑体" panose="02010609060101010101" pitchFamily="49" charset="-122"/>
                <a:ea typeface="黑体" panose="02010609060101010101" pitchFamily="49" charset="-122"/>
              </a:rPr>
              <a:t>当有多个进程都要求访问磁盘时（存在一个访问磁盘序列），需要磁盘调度算法</a:t>
            </a:r>
          </a:p>
          <a:p>
            <a:pPr eaLnBrk="1" hangingPunct="1">
              <a:lnSpc>
                <a:spcPct val="110000"/>
              </a:lnSpc>
              <a:spcBef>
                <a:spcPct val="70000"/>
              </a:spcBef>
            </a:pPr>
            <a:r>
              <a:rPr lang="zh-CN" altLang="en-US" b="1">
                <a:latin typeface="黑体" panose="02010609060101010101" pitchFamily="49" charset="-122"/>
                <a:ea typeface="黑体" panose="02010609060101010101" pitchFamily="49" charset="-122"/>
              </a:rPr>
              <a:t>磁盘访问时间中，</a:t>
            </a:r>
            <a:r>
              <a:rPr lang="zh-CN" altLang="en-US" b="1">
                <a:solidFill>
                  <a:srgbClr val="FF0000"/>
                </a:solidFill>
                <a:latin typeface="黑体" panose="02010609060101010101" pitchFamily="49" charset="-122"/>
                <a:ea typeface="黑体" panose="02010609060101010101" pitchFamily="49" charset="-122"/>
              </a:rPr>
              <a:t>最费时的是寻道时间</a:t>
            </a:r>
            <a:r>
              <a:rPr lang="zh-CN" altLang="en-US" b="1">
                <a:latin typeface="黑体" panose="02010609060101010101" pitchFamily="49" charset="-122"/>
                <a:ea typeface="黑体" panose="02010609060101010101" pitchFamily="49" charset="-122"/>
              </a:rPr>
              <a:t>，因此，采用好的磁盘调度算法，对提高磁盘的性能有很重要的作用</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F5C7BCF9-E4D8-3B4D-66C6-463C138361A2}"/>
              </a:ext>
            </a:extLst>
          </p:cNvPr>
          <p:cNvSpPr>
            <a:spLocks noGrp="1"/>
          </p:cNvSpPr>
          <p:nvPr>
            <p:ph type="title"/>
          </p:nvPr>
        </p:nvSpPr>
        <p:spPr>
          <a:xfrm>
            <a:off x="457200" y="620713"/>
            <a:ext cx="4648200" cy="685800"/>
          </a:xfrm>
        </p:spPr>
        <p:txBody>
          <a:bodyPr/>
          <a:lstStyle/>
          <a:p>
            <a:pPr algn="l" eaLnBrk="1" hangingPunct="1"/>
            <a:r>
              <a:rPr lang="zh-CN" altLang="en-US" sz="3200">
                <a:latin typeface="黑体" panose="02010609060101010101" pitchFamily="49" charset="-122"/>
                <a:ea typeface="黑体" panose="02010609060101010101" pitchFamily="49" charset="-122"/>
              </a:rPr>
              <a:t>二、磁盘调度算法</a:t>
            </a:r>
            <a:endParaRPr lang="en-US" altLang="zh-CN" sz="3200">
              <a:latin typeface="黑体" panose="02010609060101010101" pitchFamily="49" charset="-122"/>
              <a:ea typeface="黑体" panose="02010609060101010101" pitchFamily="49" charset="-122"/>
            </a:endParaRPr>
          </a:p>
        </p:txBody>
      </p:sp>
      <p:sp>
        <p:nvSpPr>
          <p:cNvPr id="79875" name="Text Box 3">
            <a:extLst>
              <a:ext uri="{FF2B5EF4-FFF2-40B4-BE49-F238E27FC236}">
                <a16:creationId xmlns:a16="http://schemas.microsoft.com/office/drawing/2014/main" id="{9B6C23FF-B23F-79BE-AF0F-59EEB529BA9C}"/>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DB4A027B-F5DB-2647-8D1B-AFAE7838C379}" type="slidenum">
              <a:rPr lang="zh-CN" altLang="en-US" sz="1800">
                <a:latin typeface="Arial" panose="020B0604020202020204" pitchFamily="34" charset="0"/>
              </a:rPr>
              <a:pPr algn="r" eaLnBrk="1" hangingPunct="1">
                <a:spcBef>
                  <a:spcPct val="50000"/>
                </a:spcBef>
                <a:buFontTx/>
                <a:buNone/>
              </a:pPr>
              <a:t>57</a:t>
            </a:fld>
            <a:endParaRPr lang="en-US" altLang="zh-CN" sz="1800">
              <a:latin typeface="Arial" panose="020B0604020202020204" pitchFamily="34" charset="0"/>
            </a:endParaRPr>
          </a:p>
        </p:txBody>
      </p:sp>
      <p:sp>
        <p:nvSpPr>
          <p:cNvPr id="79876" name="Rectangle 5">
            <a:extLst>
              <a:ext uri="{FF2B5EF4-FFF2-40B4-BE49-F238E27FC236}">
                <a16:creationId xmlns:a16="http://schemas.microsoft.com/office/drawing/2014/main" id="{D17DF1E3-C73D-FA08-5462-0E57762943BF}"/>
              </a:ext>
            </a:extLst>
          </p:cNvPr>
          <p:cNvSpPr>
            <a:spLocks noGrp="1"/>
          </p:cNvSpPr>
          <p:nvPr>
            <p:ph type="body" idx="1"/>
          </p:nvPr>
        </p:nvSpPr>
        <p:spPr>
          <a:xfrm>
            <a:off x="381000" y="1382713"/>
            <a:ext cx="8534400" cy="4114800"/>
          </a:xfrm>
        </p:spPr>
        <p:txBody>
          <a:bodyPr/>
          <a:lstStyle/>
          <a:p>
            <a:pPr eaLnBrk="1" hangingPunct="1">
              <a:lnSpc>
                <a:spcPct val="110000"/>
              </a:lnSpc>
              <a:spcBef>
                <a:spcPct val="10000"/>
              </a:spcBef>
              <a:buFont typeface="Wingdings" pitchFamily="2" charset="2"/>
              <a:buNone/>
            </a:pPr>
            <a:r>
              <a:rPr lang="zh-CN" altLang="en-US" b="1">
                <a:latin typeface="黑体" panose="02010609060101010101" pitchFamily="49" charset="-122"/>
                <a:ea typeface="黑体" panose="02010609060101010101" pitchFamily="49" charset="-122"/>
              </a:rPr>
              <a:t>1、先来先服务（</a:t>
            </a:r>
            <a:r>
              <a:rPr lang="en-US" altLang="zh-CN" b="1">
                <a:latin typeface="黑体" panose="02010609060101010101" pitchFamily="49" charset="-122"/>
                <a:ea typeface="黑体" panose="02010609060101010101" pitchFamily="49" charset="-122"/>
              </a:rPr>
              <a:t>FCFS）</a:t>
            </a:r>
          </a:p>
          <a:p>
            <a:pPr eaLnBrk="1" hangingPunct="1">
              <a:lnSpc>
                <a:spcPct val="110000"/>
              </a:lnSpc>
              <a:spcBef>
                <a:spcPct val="10000"/>
              </a:spcBef>
            </a:pPr>
            <a:r>
              <a:rPr lang="zh-CN" altLang="en-US" b="1">
                <a:latin typeface="黑体" panose="02010609060101010101" pitchFamily="49" charset="-122"/>
                <a:ea typeface="黑体" panose="02010609060101010101" pitchFamily="49" charset="-122"/>
              </a:rPr>
              <a:t>依据进程请求访问磁盘的先后次序进行调度</a:t>
            </a:r>
          </a:p>
        </p:txBody>
      </p:sp>
      <p:grpSp>
        <p:nvGrpSpPr>
          <p:cNvPr id="2" name="Group 7">
            <a:extLst>
              <a:ext uri="{FF2B5EF4-FFF2-40B4-BE49-F238E27FC236}">
                <a16:creationId xmlns:a16="http://schemas.microsoft.com/office/drawing/2014/main" id="{7EEEAF10-7CF8-110D-A8DF-323C68F6D2C7}"/>
              </a:ext>
            </a:extLst>
          </p:cNvPr>
          <p:cNvGrpSpPr>
            <a:grpSpLocks/>
          </p:cNvGrpSpPr>
          <p:nvPr/>
        </p:nvGrpSpPr>
        <p:grpSpPr bwMode="auto">
          <a:xfrm>
            <a:off x="4191000" y="2982913"/>
            <a:ext cx="3505200" cy="2200275"/>
            <a:chOff x="2640" y="2650"/>
            <a:chExt cx="2208" cy="1386"/>
          </a:xfrm>
        </p:grpSpPr>
        <p:sp>
          <p:nvSpPr>
            <p:cNvPr id="79921" name="Rectangle 8">
              <a:extLst>
                <a:ext uri="{FF2B5EF4-FFF2-40B4-BE49-F238E27FC236}">
                  <a16:creationId xmlns:a16="http://schemas.microsoft.com/office/drawing/2014/main" id="{9BE94E43-A839-733B-C164-21E40D39B77D}"/>
                </a:ext>
              </a:extLst>
            </p:cNvPr>
            <p:cNvSpPr>
              <a:spLocks noChangeArrowheads="1"/>
            </p:cNvSpPr>
            <p:nvPr/>
          </p:nvSpPr>
          <p:spPr bwMode="auto">
            <a:xfrm>
              <a:off x="3696" y="3882"/>
              <a:ext cx="1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146</a:t>
              </a:r>
            </a:p>
          </p:txBody>
        </p:sp>
        <p:sp>
          <p:nvSpPr>
            <p:cNvPr id="79922" name="Rectangle 9">
              <a:extLst>
                <a:ext uri="{FF2B5EF4-FFF2-40B4-BE49-F238E27FC236}">
                  <a16:creationId xmlns:a16="http://schemas.microsoft.com/office/drawing/2014/main" id="{95D8F3F3-76E9-7E81-D53F-E9C3F3EBE459}"/>
                </a:ext>
              </a:extLst>
            </p:cNvPr>
            <p:cNvSpPr>
              <a:spLocks noChangeArrowheads="1"/>
            </p:cNvSpPr>
            <p:nvPr/>
          </p:nvSpPr>
          <p:spPr bwMode="auto">
            <a:xfrm>
              <a:off x="2640" y="3882"/>
              <a:ext cx="10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9</a:t>
              </a:r>
            </a:p>
          </p:txBody>
        </p:sp>
        <p:sp>
          <p:nvSpPr>
            <p:cNvPr id="79923" name="Rectangle 10">
              <a:extLst>
                <a:ext uri="{FF2B5EF4-FFF2-40B4-BE49-F238E27FC236}">
                  <a16:creationId xmlns:a16="http://schemas.microsoft.com/office/drawing/2014/main" id="{A4F8210C-6EF8-41B8-2AA8-F52D049F17B8}"/>
                </a:ext>
              </a:extLst>
            </p:cNvPr>
            <p:cNvSpPr>
              <a:spLocks noChangeArrowheads="1"/>
            </p:cNvSpPr>
            <p:nvPr/>
          </p:nvSpPr>
          <p:spPr bwMode="auto">
            <a:xfrm>
              <a:off x="3696" y="3728"/>
              <a:ext cx="1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112</a:t>
              </a:r>
            </a:p>
          </p:txBody>
        </p:sp>
        <p:sp>
          <p:nvSpPr>
            <p:cNvPr id="79924" name="Rectangle 11">
              <a:extLst>
                <a:ext uri="{FF2B5EF4-FFF2-40B4-BE49-F238E27FC236}">
                  <a16:creationId xmlns:a16="http://schemas.microsoft.com/office/drawing/2014/main" id="{FEBC93B3-B487-CB96-7E25-57610D8359CF}"/>
                </a:ext>
              </a:extLst>
            </p:cNvPr>
            <p:cNvSpPr>
              <a:spLocks noChangeArrowheads="1"/>
            </p:cNvSpPr>
            <p:nvPr/>
          </p:nvSpPr>
          <p:spPr bwMode="auto">
            <a:xfrm>
              <a:off x="2640" y="3728"/>
              <a:ext cx="10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8</a:t>
              </a:r>
            </a:p>
          </p:txBody>
        </p:sp>
        <p:sp>
          <p:nvSpPr>
            <p:cNvPr id="79925" name="Rectangle 12">
              <a:extLst>
                <a:ext uri="{FF2B5EF4-FFF2-40B4-BE49-F238E27FC236}">
                  <a16:creationId xmlns:a16="http://schemas.microsoft.com/office/drawing/2014/main" id="{BECE0024-981D-6F5A-9C7D-59918806F8DE}"/>
                </a:ext>
              </a:extLst>
            </p:cNvPr>
            <p:cNvSpPr>
              <a:spLocks noChangeArrowheads="1"/>
            </p:cNvSpPr>
            <p:nvPr/>
          </p:nvSpPr>
          <p:spPr bwMode="auto">
            <a:xfrm>
              <a:off x="3696" y="3574"/>
              <a:ext cx="1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10</a:t>
              </a:r>
            </a:p>
          </p:txBody>
        </p:sp>
        <p:sp>
          <p:nvSpPr>
            <p:cNvPr id="79926" name="Rectangle 13">
              <a:extLst>
                <a:ext uri="{FF2B5EF4-FFF2-40B4-BE49-F238E27FC236}">
                  <a16:creationId xmlns:a16="http://schemas.microsoft.com/office/drawing/2014/main" id="{856FEE3F-6FB0-A216-AEE1-9B8CAB1A5EA6}"/>
                </a:ext>
              </a:extLst>
            </p:cNvPr>
            <p:cNvSpPr>
              <a:spLocks noChangeArrowheads="1"/>
            </p:cNvSpPr>
            <p:nvPr/>
          </p:nvSpPr>
          <p:spPr bwMode="auto">
            <a:xfrm>
              <a:off x="2640" y="3574"/>
              <a:ext cx="10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7</a:t>
              </a:r>
            </a:p>
          </p:txBody>
        </p:sp>
        <p:sp>
          <p:nvSpPr>
            <p:cNvPr id="79927" name="Rectangle 14">
              <a:extLst>
                <a:ext uri="{FF2B5EF4-FFF2-40B4-BE49-F238E27FC236}">
                  <a16:creationId xmlns:a16="http://schemas.microsoft.com/office/drawing/2014/main" id="{14E5C642-7496-10BA-A817-98CB129BC2B7}"/>
                </a:ext>
              </a:extLst>
            </p:cNvPr>
            <p:cNvSpPr>
              <a:spLocks noChangeArrowheads="1"/>
            </p:cNvSpPr>
            <p:nvPr/>
          </p:nvSpPr>
          <p:spPr bwMode="auto">
            <a:xfrm>
              <a:off x="3696" y="3420"/>
              <a:ext cx="1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70</a:t>
              </a:r>
            </a:p>
          </p:txBody>
        </p:sp>
        <p:sp>
          <p:nvSpPr>
            <p:cNvPr id="79928" name="Rectangle 15">
              <a:extLst>
                <a:ext uri="{FF2B5EF4-FFF2-40B4-BE49-F238E27FC236}">
                  <a16:creationId xmlns:a16="http://schemas.microsoft.com/office/drawing/2014/main" id="{F08FDCC7-4A6C-5196-4C5A-C6FFA6A5772E}"/>
                </a:ext>
              </a:extLst>
            </p:cNvPr>
            <p:cNvSpPr>
              <a:spLocks noChangeArrowheads="1"/>
            </p:cNvSpPr>
            <p:nvPr/>
          </p:nvSpPr>
          <p:spPr bwMode="auto">
            <a:xfrm>
              <a:off x="2640" y="3420"/>
              <a:ext cx="10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6</a:t>
              </a:r>
            </a:p>
          </p:txBody>
        </p:sp>
        <p:sp>
          <p:nvSpPr>
            <p:cNvPr id="79929" name="Rectangle 16">
              <a:extLst>
                <a:ext uri="{FF2B5EF4-FFF2-40B4-BE49-F238E27FC236}">
                  <a16:creationId xmlns:a16="http://schemas.microsoft.com/office/drawing/2014/main" id="{AE8486C6-85CF-442D-900D-3620B2457E4D}"/>
                </a:ext>
              </a:extLst>
            </p:cNvPr>
            <p:cNvSpPr>
              <a:spLocks noChangeArrowheads="1"/>
            </p:cNvSpPr>
            <p:nvPr/>
          </p:nvSpPr>
          <p:spPr bwMode="auto">
            <a:xfrm>
              <a:off x="3696" y="3266"/>
              <a:ext cx="1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72</a:t>
              </a:r>
            </a:p>
          </p:txBody>
        </p:sp>
        <p:sp>
          <p:nvSpPr>
            <p:cNvPr id="79930" name="Rectangle 17">
              <a:extLst>
                <a:ext uri="{FF2B5EF4-FFF2-40B4-BE49-F238E27FC236}">
                  <a16:creationId xmlns:a16="http://schemas.microsoft.com/office/drawing/2014/main" id="{D423AD37-D7D9-5CDD-F80F-2E20B1F23EAD}"/>
                </a:ext>
              </a:extLst>
            </p:cNvPr>
            <p:cNvSpPr>
              <a:spLocks noChangeArrowheads="1"/>
            </p:cNvSpPr>
            <p:nvPr/>
          </p:nvSpPr>
          <p:spPr bwMode="auto">
            <a:xfrm>
              <a:off x="2640" y="3266"/>
              <a:ext cx="10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5</a:t>
              </a:r>
            </a:p>
          </p:txBody>
        </p:sp>
        <p:sp>
          <p:nvSpPr>
            <p:cNvPr id="79931" name="Rectangle 18">
              <a:extLst>
                <a:ext uri="{FF2B5EF4-FFF2-40B4-BE49-F238E27FC236}">
                  <a16:creationId xmlns:a16="http://schemas.microsoft.com/office/drawing/2014/main" id="{5B60487D-179F-B1DA-7D96-F42D32171E60}"/>
                </a:ext>
              </a:extLst>
            </p:cNvPr>
            <p:cNvSpPr>
              <a:spLocks noChangeArrowheads="1"/>
            </p:cNvSpPr>
            <p:nvPr/>
          </p:nvSpPr>
          <p:spPr bwMode="auto">
            <a:xfrm>
              <a:off x="3696" y="3112"/>
              <a:ext cx="1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21</a:t>
              </a:r>
            </a:p>
          </p:txBody>
        </p:sp>
        <p:sp>
          <p:nvSpPr>
            <p:cNvPr id="79932" name="Rectangle 19">
              <a:extLst>
                <a:ext uri="{FF2B5EF4-FFF2-40B4-BE49-F238E27FC236}">
                  <a16:creationId xmlns:a16="http://schemas.microsoft.com/office/drawing/2014/main" id="{E3A5969D-0A98-BF88-239A-0F819ACD3C24}"/>
                </a:ext>
              </a:extLst>
            </p:cNvPr>
            <p:cNvSpPr>
              <a:spLocks noChangeArrowheads="1"/>
            </p:cNvSpPr>
            <p:nvPr/>
          </p:nvSpPr>
          <p:spPr bwMode="auto">
            <a:xfrm>
              <a:off x="2640" y="3112"/>
              <a:ext cx="10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4</a:t>
              </a:r>
            </a:p>
          </p:txBody>
        </p:sp>
        <p:sp>
          <p:nvSpPr>
            <p:cNvPr id="79933" name="Rectangle 20">
              <a:extLst>
                <a:ext uri="{FF2B5EF4-FFF2-40B4-BE49-F238E27FC236}">
                  <a16:creationId xmlns:a16="http://schemas.microsoft.com/office/drawing/2014/main" id="{8CC2C669-866E-0051-ADA7-4EC096A04ABC}"/>
                </a:ext>
              </a:extLst>
            </p:cNvPr>
            <p:cNvSpPr>
              <a:spLocks noChangeArrowheads="1"/>
            </p:cNvSpPr>
            <p:nvPr/>
          </p:nvSpPr>
          <p:spPr bwMode="auto">
            <a:xfrm>
              <a:off x="3696" y="2958"/>
              <a:ext cx="1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19</a:t>
              </a:r>
            </a:p>
          </p:txBody>
        </p:sp>
        <p:sp>
          <p:nvSpPr>
            <p:cNvPr id="79934" name="Rectangle 21">
              <a:extLst>
                <a:ext uri="{FF2B5EF4-FFF2-40B4-BE49-F238E27FC236}">
                  <a16:creationId xmlns:a16="http://schemas.microsoft.com/office/drawing/2014/main" id="{8E82FE95-7056-D8CF-C921-4C0C44090AFC}"/>
                </a:ext>
              </a:extLst>
            </p:cNvPr>
            <p:cNvSpPr>
              <a:spLocks noChangeArrowheads="1"/>
            </p:cNvSpPr>
            <p:nvPr/>
          </p:nvSpPr>
          <p:spPr bwMode="auto">
            <a:xfrm>
              <a:off x="2640" y="2958"/>
              <a:ext cx="10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3</a:t>
              </a:r>
            </a:p>
          </p:txBody>
        </p:sp>
        <p:sp>
          <p:nvSpPr>
            <p:cNvPr id="79935" name="Rectangle 22">
              <a:extLst>
                <a:ext uri="{FF2B5EF4-FFF2-40B4-BE49-F238E27FC236}">
                  <a16:creationId xmlns:a16="http://schemas.microsoft.com/office/drawing/2014/main" id="{7F46F1C9-7B7A-B1BA-7FF2-7B140CB9D71D}"/>
                </a:ext>
              </a:extLst>
            </p:cNvPr>
            <p:cNvSpPr>
              <a:spLocks noChangeArrowheads="1"/>
            </p:cNvSpPr>
            <p:nvPr/>
          </p:nvSpPr>
          <p:spPr bwMode="auto">
            <a:xfrm>
              <a:off x="3696" y="2804"/>
              <a:ext cx="1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3</a:t>
              </a:r>
            </a:p>
          </p:txBody>
        </p:sp>
        <p:sp>
          <p:nvSpPr>
            <p:cNvPr id="79936" name="Rectangle 23">
              <a:extLst>
                <a:ext uri="{FF2B5EF4-FFF2-40B4-BE49-F238E27FC236}">
                  <a16:creationId xmlns:a16="http://schemas.microsoft.com/office/drawing/2014/main" id="{3B22BFE6-3EC7-AD36-1356-6232870E561E}"/>
                </a:ext>
              </a:extLst>
            </p:cNvPr>
            <p:cNvSpPr>
              <a:spLocks noChangeArrowheads="1"/>
            </p:cNvSpPr>
            <p:nvPr/>
          </p:nvSpPr>
          <p:spPr bwMode="auto">
            <a:xfrm>
              <a:off x="2640" y="2804"/>
              <a:ext cx="10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2</a:t>
              </a:r>
            </a:p>
          </p:txBody>
        </p:sp>
        <p:sp>
          <p:nvSpPr>
            <p:cNvPr id="79937" name="Rectangle 24">
              <a:extLst>
                <a:ext uri="{FF2B5EF4-FFF2-40B4-BE49-F238E27FC236}">
                  <a16:creationId xmlns:a16="http://schemas.microsoft.com/office/drawing/2014/main" id="{9E0266E5-C2B2-9D4B-821E-E52B5E97DF05}"/>
                </a:ext>
              </a:extLst>
            </p:cNvPr>
            <p:cNvSpPr>
              <a:spLocks noChangeArrowheads="1"/>
            </p:cNvSpPr>
            <p:nvPr/>
          </p:nvSpPr>
          <p:spPr bwMode="auto">
            <a:xfrm>
              <a:off x="3696" y="2650"/>
              <a:ext cx="1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45</a:t>
              </a:r>
            </a:p>
          </p:txBody>
        </p:sp>
        <p:sp>
          <p:nvSpPr>
            <p:cNvPr id="79938" name="Rectangle 25">
              <a:extLst>
                <a:ext uri="{FF2B5EF4-FFF2-40B4-BE49-F238E27FC236}">
                  <a16:creationId xmlns:a16="http://schemas.microsoft.com/office/drawing/2014/main" id="{2CADC2CC-AC9C-5C2F-0EA5-C42743498A36}"/>
                </a:ext>
              </a:extLst>
            </p:cNvPr>
            <p:cNvSpPr>
              <a:spLocks noChangeArrowheads="1"/>
            </p:cNvSpPr>
            <p:nvPr/>
          </p:nvSpPr>
          <p:spPr bwMode="auto">
            <a:xfrm>
              <a:off x="2640" y="2650"/>
              <a:ext cx="10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1</a:t>
              </a:r>
            </a:p>
          </p:txBody>
        </p:sp>
      </p:grpSp>
      <p:grpSp>
        <p:nvGrpSpPr>
          <p:cNvPr id="79878" name="Group 26">
            <a:extLst>
              <a:ext uri="{FF2B5EF4-FFF2-40B4-BE49-F238E27FC236}">
                <a16:creationId xmlns:a16="http://schemas.microsoft.com/office/drawing/2014/main" id="{D84A15A4-B077-2254-9099-EE7A8DA2F900}"/>
              </a:ext>
            </a:extLst>
          </p:cNvPr>
          <p:cNvGrpSpPr>
            <a:grpSpLocks/>
          </p:cNvGrpSpPr>
          <p:nvPr/>
        </p:nvGrpSpPr>
        <p:grpSpPr bwMode="auto">
          <a:xfrm>
            <a:off x="1600200" y="2754313"/>
            <a:ext cx="6096000" cy="2689225"/>
            <a:chOff x="1008" y="2496"/>
            <a:chExt cx="3840" cy="1694"/>
          </a:xfrm>
        </p:grpSpPr>
        <p:sp>
          <p:nvSpPr>
            <p:cNvPr id="79880" name="Rectangle 27">
              <a:extLst>
                <a:ext uri="{FF2B5EF4-FFF2-40B4-BE49-F238E27FC236}">
                  <a16:creationId xmlns:a16="http://schemas.microsoft.com/office/drawing/2014/main" id="{33F4F5BA-1C2A-66B5-CE62-8A224F061A13}"/>
                </a:ext>
              </a:extLst>
            </p:cNvPr>
            <p:cNvSpPr>
              <a:spLocks noChangeArrowheads="1"/>
            </p:cNvSpPr>
            <p:nvPr/>
          </p:nvSpPr>
          <p:spPr bwMode="auto">
            <a:xfrm>
              <a:off x="1968" y="4036"/>
              <a:ext cx="28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55.3磁道</a:t>
              </a:r>
            </a:p>
          </p:txBody>
        </p:sp>
        <p:sp>
          <p:nvSpPr>
            <p:cNvPr id="79881" name="Rectangle 28">
              <a:extLst>
                <a:ext uri="{FF2B5EF4-FFF2-40B4-BE49-F238E27FC236}">
                  <a16:creationId xmlns:a16="http://schemas.microsoft.com/office/drawing/2014/main" id="{5F7ED94B-CB20-EF80-BE12-FD4ADBB5BF3B}"/>
                </a:ext>
              </a:extLst>
            </p:cNvPr>
            <p:cNvSpPr>
              <a:spLocks noChangeArrowheads="1"/>
            </p:cNvSpPr>
            <p:nvPr/>
          </p:nvSpPr>
          <p:spPr bwMode="auto">
            <a:xfrm>
              <a:off x="1008" y="4036"/>
              <a:ext cx="9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平均寻道时间</a:t>
              </a:r>
            </a:p>
          </p:txBody>
        </p:sp>
        <p:sp>
          <p:nvSpPr>
            <p:cNvPr id="79882" name="Rectangle 29">
              <a:extLst>
                <a:ext uri="{FF2B5EF4-FFF2-40B4-BE49-F238E27FC236}">
                  <a16:creationId xmlns:a16="http://schemas.microsoft.com/office/drawing/2014/main" id="{85D72CFD-D0B8-3E5D-2D78-8AC82C603355}"/>
                </a:ext>
              </a:extLst>
            </p:cNvPr>
            <p:cNvSpPr>
              <a:spLocks noChangeArrowheads="1"/>
            </p:cNvSpPr>
            <p:nvPr/>
          </p:nvSpPr>
          <p:spPr bwMode="auto">
            <a:xfrm>
              <a:off x="1968" y="3882"/>
              <a:ext cx="6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184</a:t>
              </a:r>
            </a:p>
          </p:txBody>
        </p:sp>
        <p:sp>
          <p:nvSpPr>
            <p:cNvPr id="79883" name="Rectangle 30">
              <a:extLst>
                <a:ext uri="{FF2B5EF4-FFF2-40B4-BE49-F238E27FC236}">
                  <a16:creationId xmlns:a16="http://schemas.microsoft.com/office/drawing/2014/main" id="{BE6094A4-C6EE-0F42-A21C-A62028E08DB3}"/>
                </a:ext>
              </a:extLst>
            </p:cNvPr>
            <p:cNvSpPr>
              <a:spLocks noChangeArrowheads="1"/>
            </p:cNvSpPr>
            <p:nvPr/>
          </p:nvSpPr>
          <p:spPr bwMode="auto">
            <a:xfrm>
              <a:off x="1008" y="3882"/>
              <a:ext cx="9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9</a:t>
              </a:r>
            </a:p>
          </p:txBody>
        </p:sp>
        <p:sp>
          <p:nvSpPr>
            <p:cNvPr id="79884" name="Rectangle 31">
              <a:extLst>
                <a:ext uri="{FF2B5EF4-FFF2-40B4-BE49-F238E27FC236}">
                  <a16:creationId xmlns:a16="http://schemas.microsoft.com/office/drawing/2014/main" id="{ADDDBA3D-0055-E1E2-2CAA-3A701712BE1B}"/>
                </a:ext>
              </a:extLst>
            </p:cNvPr>
            <p:cNvSpPr>
              <a:spLocks noChangeArrowheads="1"/>
            </p:cNvSpPr>
            <p:nvPr/>
          </p:nvSpPr>
          <p:spPr bwMode="auto">
            <a:xfrm>
              <a:off x="1968" y="3728"/>
              <a:ext cx="6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38</a:t>
              </a:r>
            </a:p>
          </p:txBody>
        </p:sp>
        <p:sp>
          <p:nvSpPr>
            <p:cNvPr id="79885" name="Rectangle 32">
              <a:extLst>
                <a:ext uri="{FF2B5EF4-FFF2-40B4-BE49-F238E27FC236}">
                  <a16:creationId xmlns:a16="http://schemas.microsoft.com/office/drawing/2014/main" id="{7E2790EE-649F-FE07-84BA-115DCF985857}"/>
                </a:ext>
              </a:extLst>
            </p:cNvPr>
            <p:cNvSpPr>
              <a:spLocks noChangeArrowheads="1"/>
            </p:cNvSpPr>
            <p:nvPr/>
          </p:nvSpPr>
          <p:spPr bwMode="auto">
            <a:xfrm>
              <a:off x="1008" y="3728"/>
              <a:ext cx="9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8</a:t>
              </a:r>
            </a:p>
          </p:txBody>
        </p:sp>
        <p:sp>
          <p:nvSpPr>
            <p:cNvPr id="79886" name="Rectangle 33">
              <a:extLst>
                <a:ext uri="{FF2B5EF4-FFF2-40B4-BE49-F238E27FC236}">
                  <a16:creationId xmlns:a16="http://schemas.microsoft.com/office/drawing/2014/main" id="{EAC8217F-C157-4AE0-DC6D-1DB4C41F4309}"/>
                </a:ext>
              </a:extLst>
            </p:cNvPr>
            <p:cNvSpPr>
              <a:spLocks noChangeArrowheads="1"/>
            </p:cNvSpPr>
            <p:nvPr/>
          </p:nvSpPr>
          <p:spPr bwMode="auto">
            <a:xfrm>
              <a:off x="1968" y="3574"/>
              <a:ext cx="6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150</a:t>
              </a:r>
            </a:p>
          </p:txBody>
        </p:sp>
        <p:sp>
          <p:nvSpPr>
            <p:cNvPr id="79887" name="Rectangle 34">
              <a:extLst>
                <a:ext uri="{FF2B5EF4-FFF2-40B4-BE49-F238E27FC236}">
                  <a16:creationId xmlns:a16="http://schemas.microsoft.com/office/drawing/2014/main" id="{E3A51DBF-3733-D947-CBC6-305765CF86CB}"/>
                </a:ext>
              </a:extLst>
            </p:cNvPr>
            <p:cNvSpPr>
              <a:spLocks noChangeArrowheads="1"/>
            </p:cNvSpPr>
            <p:nvPr/>
          </p:nvSpPr>
          <p:spPr bwMode="auto">
            <a:xfrm>
              <a:off x="1008" y="3574"/>
              <a:ext cx="9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7</a:t>
              </a:r>
            </a:p>
          </p:txBody>
        </p:sp>
        <p:sp>
          <p:nvSpPr>
            <p:cNvPr id="79888" name="Rectangle 35">
              <a:extLst>
                <a:ext uri="{FF2B5EF4-FFF2-40B4-BE49-F238E27FC236}">
                  <a16:creationId xmlns:a16="http://schemas.microsoft.com/office/drawing/2014/main" id="{9FC46D5F-AD9B-CCA0-FC85-502184F99B71}"/>
                </a:ext>
              </a:extLst>
            </p:cNvPr>
            <p:cNvSpPr>
              <a:spLocks noChangeArrowheads="1"/>
            </p:cNvSpPr>
            <p:nvPr/>
          </p:nvSpPr>
          <p:spPr bwMode="auto">
            <a:xfrm>
              <a:off x="1968" y="3420"/>
              <a:ext cx="6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160</a:t>
              </a:r>
            </a:p>
          </p:txBody>
        </p:sp>
        <p:sp>
          <p:nvSpPr>
            <p:cNvPr id="79889" name="Rectangle 36">
              <a:extLst>
                <a:ext uri="{FF2B5EF4-FFF2-40B4-BE49-F238E27FC236}">
                  <a16:creationId xmlns:a16="http://schemas.microsoft.com/office/drawing/2014/main" id="{22F8CD82-B5C8-0821-B293-9191C8FCC6B5}"/>
                </a:ext>
              </a:extLst>
            </p:cNvPr>
            <p:cNvSpPr>
              <a:spLocks noChangeArrowheads="1"/>
            </p:cNvSpPr>
            <p:nvPr/>
          </p:nvSpPr>
          <p:spPr bwMode="auto">
            <a:xfrm>
              <a:off x="1008" y="3420"/>
              <a:ext cx="9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6</a:t>
              </a:r>
            </a:p>
          </p:txBody>
        </p:sp>
        <p:sp>
          <p:nvSpPr>
            <p:cNvPr id="79890" name="Rectangle 37">
              <a:extLst>
                <a:ext uri="{FF2B5EF4-FFF2-40B4-BE49-F238E27FC236}">
                  <a16:creationId xmlns:a16="http://schemas.microsoft.com/office/drawing/2014/main" id="{1DF29C6E-94A8-BF1C-50A9-30DC407DB695}"/>
                </a:ext>
              </a:extLst>
            </p:cNvPr>
            <p:cNvSpPr>
              <a:spLocks noChangeArrowheads="1"/>
            </p:cNvSpPr>
            <p:nvPr/>
          </p:nvSpPr>
          <p:spPr bwMode="auto">
            <a:xfrm>
              <a:off x="1968" y="3266"/>
              <a:ext cx="6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90</a:t>
              </a:r>
            </a:p>
          </p:txBody>
        </p:sp>
        <p:sp>
          <p:nvSpPr>
            <p:cNvPr id="79891" name="Rectangle 38">
              <a:extLst>
                <a:ext uri="{FF2B5EF4-FFF2-40B4-BE49-F238E27FC236}">
                  <a16:creationId xmlns:a16="http://schemas.microsoft.com/office/drawing/2014/main" id="{8036BDB9-6C82-B40E-4DF4-366B71774869}"/>
                </a:ext>
              </a:extLst>
            </p:cNvPr>
            <p:cNvSpPr>
              <a:spLocks noChangeArrowheads="1"/>
            </p:cNvSpPr>
            <p:nvPr/>
          </p:nvSpPr>
          <p:spPr bwMode="auto">
            <a:xfrm>
              <a:off x="1008" y="3266"/>
              <a:ext cx="9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5</a:t>
              </a:r>
            </a:p>
          </p:txBody>
        </p:sp>
        <p:sp>
          <p:nvSpPr>
            <p:cNvPr id="79892" name="Rectangle 39">
              <a:extLst>
                <a:ext uri="{FF2B5EF4-FFF2-40B4-BE49-F238E27FC236}">
                  <a16:creationId xmlns:a16="http://schemas.microsoft.com/office/drawing/2014/main" id="{FF976900-1607-2AD3-7ED1-20DCB1233532}"/>
                </a:ext>
              </a:extLst>
            </p:cNvPr>
            <p:cNvSpPr>
              <a:spLocks noChangeArrowheads="1"/>
            </p:cNvSpPr>
            <p:nvPr/>
          </p:nvSpPr>
          <p:spPr bwMode="auto">
            <a:xfrm>
              <a:off x="1968" y="3112"/>
              <a:ext cx="6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18</a:t>
              </a:r>
            </a:p>
          </p:txBody>
        </p:sp>
        <p:sp>
          <p:nvSpPr>
            <p:cNvPr id="79893" name="Rectangle 40">
              <a:extLst>
                <a:ext uri="{FF2B5EF4-FFF2-40B4-BE49-F238E27FC236}">
                  <a16:creationId xmlns:a16="http://schemas.microsoft.com/office/drawing/2014/main" id="{77754CA5-7962-7075-7301-C4B54913C3DB}"/>
                </a:ext>
              </a:extLst>
            </p:cNvPr>
            <p:cNvSpPr>
              <a:spLocks noChangeArrowheads="1"/>
            </p:cNvSpPr>
            <p:nvPr/>
          </p:nvSpPr>
          <p:spPr bwMode="auto">
            <a:xfrm>
              <a:off x="1008" y="3112"/>
              <a:ext cx="9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4</a:t>
              </a:r>
            </a:p>
          </p:txBody>
        </p:sp>
        <p:sp>
          <p:nvSpPr>
            <p:cNvPr id="79894" name="Rectangle 41">
              <a:extLst>
                <a:ext uri="{FF2B5EF4-FFF2-40B4-BE49-F238E27FC236}">
                  <a16:creationId xmlns:a16="http://schemas.microsoft.com/office/drawing/2014/main" id="{A9635B16-6F19-3961-9F6A-78BFBCCB2D8E}"/>
                </a:ext>
              </a:extLst>
            </p:cNvPr>
            <p:cNvSpPr>
              <a:spLocks noChangeArrowheads="1"/>
            </p:cNvSpPr>
            <p:nvPr/>
          </p:nvSpPr>
          <p:spPr bwMode="auto">
            <a:xfrm>
              <a:off x="1968" y="2958"/>
              <a:ext cx="6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39</a:t>
              </a:r>
            </a:p>
          </p:txBody>
        </p:sp>
        <p:sp>
          <p:nvSpPr>
            <p:cNvPr id="79895" name="Rectangle 42">
              <a:extLst>
                <a:ext uri="{FF2B5EF4-FFF2-40B4-BE49-F238E27FC236}">
                  <a16:creationId xmlns:a16="http://schemas.microsoft.com/office/drawing/2014/main" id="{83ED447D-9C2D-CDE9-D17B-0022DC6F9544}"/>
                </a:ext>
              </a:extLst>
            </p:cNvPr>
            <p:cNvSpPr>
              <a:spLocks noChangeArrowheads="1"/>
            </p:cNvSpPr>
            <p:nvPr/>
          </p:nvSpPr>
          <p:spPr bwMode="auto">
            <a:xfrm>
              <a:off x="1008" y="2958"/>
              <a:ext cx="9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3</a:t>
              </a:r>
            </a:p>
          </p:txBody>
        </p:sp>
        <p:sp>
          <p:nvSpPr>
            <p:cNvPr id="79896" name="Rectangle 43">
              <a:extLst>
                <a:ext uri="{FF2B5EF4-FFF2-40B4-BE49-F238E27FC236}">
                  <a16:creationId xmlns:a16="http://schemas.microsoft.com/office/drawing/2014/main" id="{407ADFF1-43BC-7F89-7CFF-C252C1529C76}"/>
                </a:ext>
              </a:extLst>
            </p:cNvPr>
            <p:cNvSpPr>
              <a:spLocks noChangeArrowheads="1"/>
            </p:cNvSpPr>
            <p:nvPr/>
          </p:nvSpPr>
          <p:spPr bwMode="auto">
            <a:xfrm>
              <a:off x="1968" y="2804"/>
              <a:ext cx="6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58</a:t>
              </a:r>
            </a:p>
          </p:txBody>
        </p:sp>
        <p:sp>
          <p:nvSpPr>
            <p:cNvPr id="79897" name="Rectangle 44">
              <a:extLst>
                <a:ext uri="{FF2B5EF4-FFF2-40B4-BE49-F238E27FC236}">
                  <a16:creationId xmlns:a16="http://schemas.microsoft.com/office/drawing/2014/main" id="{8A792851-017D-7857-EC07-7FC74CFB385D}"/>
                </a:ext>
              </a:extLst>
            </p:cNvPr>
            <p:cNvSpPr>
              <a:spLocks noChangeArrowheads="1"/>
            </p:cNvSpPr>
            <p:nvPr/>
          </p:nvSpPr>
          <p:spPr bwMode="auto">
            <a:xfrm>
              <a:off x="1008" y="2804"/>
              <a:ext cx="9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2</a:t>
              </a:r>
            </a:p>
          </p:txBody>
        </p:sp>
        <p:sp>
          <p:nvSpPr>
            <p:cNvPr id="79898" name="Rectangle 45">
              <a:extLst>
                <a:ext uri="{FF2B5EF4-FFF2-40B4-BE49-F238E27FC236}">
                  <a16:creationId xmlns:a16="http://schemas.microsoft.com/office/drawing/2014/main" id="{42CC200C-7582-8248-B8C2-1AC084A1F374}"/>
                </a:ext>
              </a:extLst>
            </p:cNvPr>
            <p:cNvSpPr>
              <a:spLocks noChangeArrowheads="1"/>
            </p:cNvSpPr>
            <p:nvPr/>
          </p:nvSpPr>
          <p:spPr bwMode="auto">
            <a:xfrm>
              <a:off x="1968" y="2650"/>
              <a:ext cx="6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55</a:t>
              </a:r>
            </a:p>
          </p:txBody>
        </p:sp>
        <p:sp>
          <p:nvSpPr>
            <p:cNvPr id="79899" name="Rectangle 46">
              <a:extLst>
                <a:ext uri="{FF2B5EF4-FFF2-40B4-BE49-F238E27FC236}">
                  <a16:creationId xmlns:a16="http://schemas.microsoft.com/office/drawing/2014/main" id="{18DA9999-482D-12A7-C3EE-11E353A15020}"/>
                </a:ext>
              </a:extLst>
            </p:cNvPr>
            <p:cNvSpPr>
              <a:spLocks noChangeArrowheads="1"/>
            </p:cNvSpPr>
            <p:nvPr/>
          </p:nvSpPr>
          <p:spPr bwMode="auto">
            <a:xfrm>
              <a:off x="1008" y="2650"/>
              <a:ext cx="9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1</a:t>
              </a:r>
            </a:p>
          </p:txBody>
        </p:sp>
        <p:sp>
          <p:nvSpPr>
            <p:cNvPr id="79900" name="Rectangle 47">
              <a:extLst>
                <a:ext uri="{FF2B5EF4-FFF2-40B4-BE49-F238E27FC236}">
                  <a16:creationId xmlns:a16="http://schemas.microsoft.com/office/drawing/2014/main" id="{8D54C6BD-D309-8FB8-54C9-3AF91B5D652F}"/>
                </a:ext>
              </a:extLst>
            </p:cNvPr>
            <p:cNvSpPr>
              <a:spLocks noChangeArrowheads="1"/>
            </p:cNvSpPr>
            <p:nvPr/>
          </p:nvSpPr>
          <p:spPr bwMode="auto">
            <a:xfrm>
              <a:off x="3696" y="2496"/>
              <a:ext cx="1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移动距离(磁道数)</a:t>
              </a:r>
            </a:p>
          </p:txBody>
        </p:sp>
        <p:sp>
          <p:nvSpPr>
            <p:cNvPr id="79901" name="Rectangle 48">
              <a:extLst>
                <a:ext uri="{FF2B5EF4-FFF2-40B4-BE49-F238E27FC236}">
                  <a16:creationId xmlns:a16="http://schemas.microsoft.com/office/drawing/2014/main" id="{36551270-58BA-190E-CD81-AE6DE8CEB93E}"/>
                </a:ext>
              </a:extLst>
            </p:cNvPr>
            <p:cNvSpPr>
              <a:spLocks noChangeArrowheads="1"/>
            </p:cNvSpPr>
            <p:nvPr/>
          </p:nvSpPr>
          <p:spPr bwMode="auto">
            <a:xfrm>
              <a:off x="2640" y="2496"/>
              <a:ext cx="10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真正访问次序</a:t>
              </a:r>
            </a:p>
          </p:txBody>
        </p:sp>
        <p:sp>
          <p:nvSpPr>
            <p:cNvPr id="79902" name="Rectangle 49">
              <a:extLst>
                <a:ext uri="{FF2B5EF4-FFF2-40B4-BE49-F238E27FC236}">
                  <a16:creationId xmlns:a16="http://schemas.microsoft.com/office/drawing/2014/main" id="{6401BA88-8A24-7DE8-2968-F0C94B42D6C1}"/>
                </a:ext>
              </a:extLst>
            </p:cNvPr>
            <p:cNvSpPr>
              <a:spLocks noChangeArrowheads="1"/>
            </p:cNvSpPr>
            <p:nvPr/>
          </p:nvSpPr>
          <p:spPr bwMode="auto">
            <a:xfrm>
              <a:off x="1968" y="2496"/>
              <a:ext cx="6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磁道号</a:t>
              </a:r>
            </a:p>
          </p:txBody>
        </p:sp>
        <p:sp>
          <p:nvSpPr>
            <p:cNvPr id="79903" name="Rectangle 50">
              <a:extLst>
                <a:ext uri="{FF2B5EF4-FFF2-40B4-BE49-F238E27FC236}">
                  <a16:creationId xmlns:a16="http://schemas.microsoft.com/office/drawing/2014/main" id="{B5877BEE-F4E1-AD62-DC70-81A7F21BBAF6}"/>
                </a:ext>
              </a:extLst>
            </p:cNvPr>
            <p:cNvSpPr>
              <a:spLocks noChangeArrowheads="1"/>
            </p:cNvSpPr>
            <p:nvPr/>
          </p:nvSpPr>
          <p:spPr bwMode="auto">
            <a:xfrm>
              <a:off x="1008" y="2496"/>
              <a:ext cx="9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请求访问次序</a:t>
              </a:r>
            </a:p>
          </p:txBody>
        </p:sp>
        <p:sp>
          <p:nvSpPr>
            <p:cNvPr id="79904" name="Line 51">
              <a:extLst>
                <a:ext uri="{FF2B5EF4-FFF2-40B4-BE49-F238E27FC236}">
                  <a16:creationId xmlns:a16="http://schemas.microsoft.com/office/drawing/2014/main" id="{5114C168-433F-A500-A285-DE386D9641C6}"/>
                </a:ext>
              </a:extLst>
            </p:cNvPr>
            <p:cNvSpPr>
              <a:spLocks noChangeShapeType="1"/>
            </p:cNvSpPr>
            <p:nvPr/>
          </p:nvSpPr>
          <p:spPr bwMode="auto">
            <a:xfrm>
              <a:off x="1008" y="2496"/>
              <a:ext cx="3840"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79905" name="Line 52">
              <a:extLst>
                <a:ext uri="{FF2B5EF4-FFF2-40B4-BE49-F238E27FC236}">
                  <a16:creationId xmlns:a16="http://schemas.microsoft.com/office/drawing/2014/main" id="{98459C8B-5B12-F16A-8861-666B8986F9DE}"/>
                </a:ext>
              </a:extLst>
            </p:cNvPr>
            <p:cNvSpPr>
              <a:spLocks noChangeShapeType="1"/>
            </p:cNvSpPr>
            <p:nvPr/>
          </p:nvSpPr>
          <p:spPr bwMode="auto">
            <a:xfrm>
              <a:off x="1008" y="2650"/>
              <a:ext cx="384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79906" name="Line 53">
              <a:extLst>
                <a:ext uri="{FF2B5EF4-FFF2-40B4-BE49-F238E27FC236}">
                  <a16:creationId xmlns:a16="http://schemas.microsoft.com/office/drawing/2014/main" id="{87F67677-4A1B-4CCE-03EB-7E4919BA9FBC}"/>
                </a:ext>
              </a:extLst>
            </p:cNvPr>
            <p:cNvSpPr>
              <a:spLocks noChangeShapeType="1"/>
            </p:cNvSpPr>
            <p:nvPr/>
          </p:nvSpPr>
          <p:spPr bwMode="auto">
            <a:xfrm>
              <a:off x="1008" y="2804"/>
              <a:ext cx="384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79907" name="Line 54">
              <a:extLst>
                <a:ext uri="{FF2B5EF4-FFF2-40B4-BE49-F238E27FC236}">
                  <a16:creationId xmlns:a16="http://schemas.microsoft.com/office/drawing/2014/main" id="{4BEFEBCA-7367-A194-883A-AB2C2EE4DF38}"/>
                </a:ext>
              </a:extLst>
            </p:cNvPr>
            <p:cNvSpPr>
              <a:spLocks noChangeShapeType="1"/>
            </p:cNvSpPr>
            <p:nvPr/>
          </p:nvSpPr>
          <p:spPr bwMode="auto">
            <a:xfrm>
              <a:off x="1008" y="2958"/>
              <a:ext cx="384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79908" name="Line 55">
              <a:extLst>
                <a:ext uri="{FF2B5EF4-FFF2-40B4-BE49-F238E27FC236}">
                  <a16:creationId xmlns:a16="http://schemas.microsoft.com/office/drawing/2014/main" id="{8DCDA1E7-4282-4745-A5FB-A5F76A4BAD95}"/>
                </a:ext>
              </a:extLst>
            </p:cNvPr>
            <p:cNvSpPr>
              <a:spLocks noChangeShapeType="1"/>
            </p:cNvSpPr>
            <p:nvPr/>
          </p:nvSpPr>
          <p:spPr bwMode="auto">
            <a:xfrm>
              <a:off x="1008" y="3112"/>
              <a:ext cx="384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79909" name="Line 56">
              <a:extLst>
                <a:ext uri="{FF2B5EF4-FFF2-40B4-BE49-F238E27FC236}">
                  <a16:creationId xmlns:a16="http://schemas.microsoft.com/office/drawing/2014/main" id="{CA5B0E00-0220-E677-ED02-25109C38707C}"/>
                </a:ext>
              </a:extLst>
            </p:cNvPr>
            <p:cNvSpPr>
              <a:spLocks noChangeShapeType="1"/>
            </p:cNvSpPr>
            <p:nvPr/>
          </p:nvSpPr>
          <p:spPr bwMode="auto">
            <a:xfrm>
              <a:off x="1008" y="3266"/>
              <a:ext cx="384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79910" name="Line 57">
              <a:extLst>
                <a:ext uri="{FF2B5EF4-FFF2-40B4-BE49-F238E27FC236}">
                  <a16:creationId xmlns:a16="http://schemas.microsoft.com/office/drawing/2014/main" id="{FFC50872-579F-C34B-0FE7-A337D9AE5CE8}"/>
                </a:ext>
              </a:extLst>
            </p:cNvPr>
            <p:cNvSpPr>
              <a:spLocks noChangeShapeType="1"/>
            </p:cNvSpPr>
            <p:nvPr/>
          </p:nvSpPr>
          <p:spPr bwMode="auto">
            <a:xfrm>
              <a:off x="1008" y="3420"/>
              <a:ext cx="384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79911" name="Line 58">
              <a:extLst>
                <a:ext uri="{FF2B5EF4-FFF2-40B4-BE49-F238E27FC236}">
                  <a16:creationId xmlns:a16="http://schemas.microsoft.com/office/drawing/2014/main" id="{EDF4F456-BD27-5907-C000-3663C7FDDCEB}"/>
                </a:ext>
              </a:extLst>
            </p:cNvPr>
            <p:cNvSpPr>
              <a:spLocks noChangeShapeType="1"/>
            </p:cNvSpPr>
            <p:nvPr/>
          </p:nvSpPr>
          <p:spPr bwMode="auto">
            <a:xfrm>
              <a:off x="1008" y="3574"/>
              <a:ext cx="384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79912" name="Line 59">
              <a:extLst>
                <a:ext uri="{FF2B5EF4-FFF2-40B4-BE49-F238E27FC236}">
                  <a16:creationId xmlns:a16="http://schemas.microsoft.com/office/drawing/2014/main" id="{D41581D8-033F-8AE9-D446-FDAB6BBF88AB}"/>
                </a:ext>
              </a:extLst>
            </p:cNvPr>
            <p:cNvSpPr>
              <a:spLocks noChangeShapeType="1"/>
            </p:cNvSpPr>
            <p:nvPr/>
          </p:nvSpPr>
          <p:spPr bwMode="auto">
            <a:xfrm>
              <a:off x="1008" y="3728"/>
              <a:ext cx="384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79913" name="Line 60">
              <a:extLst>
                <a:ext uri="{FF2B5EF4-FFF2-40B4-BE49-F238E27FC236}">
                  <a16:creationId xmlns:a16="http://schemas.microsoft.com/office/drawing/2014/main" id="{04DA7B7A-9B85-A76B-BBB5-A14FC6C2903A}"/>
                </a:ext>
              </a:extLst>
            </p:cNvPr>
            <p:cNvSpPr>
              <a:spLocks noChangeShapeType="1"/>
            </p:cNvSpPr>
            <p:nvPr/>
          </p:nvSpPr>
          <p:spPr bwMode="auto">
            <a:xfrm>
              <a:off x="1008" y="3882"/>
              <a:ext cx="384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79914" name="Line 61">
              <a:extLst>
                <a:ext uri="{FF2B5EF4-FFF2-40B4-BE49-F238E27FC236}">
                  <a16:creationId xmlns:a16="http://schemas.microsoft.com/office/drawing/2014/main" id="{944CB6EC-73F4-3516-0D2D-38DFFA39BCB4}"/>
                </a:ext>
              </a:extLst>
            </p:cNvPr>
            <p:cNvSpPr>
              <a:spLocks noChangeShapeType="1"/>
            </p:cNvSpPr>
            <p:nvPr/>
          </p:nvSpPr>
          <p:spPr bwMode="auto">
            <a:xfrm>
              <a:off x="1008" y="4036"/>
              <a:ext cx="384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79915" name="Line 62">
              <a:extLst>
                <a:ext uri="{FF2B5EF4-FFF2-40B4-BE49-F238E27FC236}">
                  <a16:creationId xmlns:a16="http://schemas.microsoft.com/office/drawing/2014/main" id="{37B7F571-98CE-BE56-EB00-B7B9B62C1F19}"/>
                </a:ext>
              </a:extLst>
            </p:cNvPr>
            <p:cNvSpPr>
              <a:spLocks noChangeShapeType="1"/>
            </p:cNvSpPr>
            <p:nvPr/>
          </p:nvSpPr>
          <p:spPr bwMode="auto">
            <a:xfrm>
              <a:off x="1008" y="4190"/>
              <a:ext cx="3840"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79916" name="Line 63">
              <a:extLst>
                <a:ext uri="{FF2B5EF4-FFF2-40B4-BE49-F238E27FC236}">
                  <a16:creationId xmlns:a16="http://schemas.microsoft.com/office/drawing/2014/main" id="{65364022-E03B-2DE7-A427-64FC768DEC3E}"/>
                </a:ext>
              </a:extLst>
            </p:cNvPr>
            <p:cNvSpPr>
              <a:spLocks noChangeShapeType="1"/>
            </p:cNvSpPr>
            <p:nvPr/>
          </p:nvSpPr>
          <p:spPr bwMode="auto">
            <a:xfrm>
              <a:off x="1008" y="2496"/>
              <a:ext cx="0" cy="1694"/>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79917" name="Line 64">
              <a:extLst>
                <a:ext uri="{FF2B5EF4-FFF2-40B4-BE49-F238E27FC236}">
                  <a16:creationId xmlns:a16="http://schemas.microsoft.com/office/drawing/2014/main" id="{44B60C61-2B04-DA15-62E9-A699D5A61CB0}"/>
                </a:ext>
              </a:extLst>
            </p:cNvPr>
            <p:cNvSpPr>
              <a:spLocks noChangeShapeType="1"/>
            </p:cNvSpPr>
            <p:nvPr/>
          </p:nvSpPr>
          <p:spPr bwMode="auto">
            <a:xfrm>
              <a:off x="1968" y="2496"/>
              <a:ext cx="0" cy="1694"/>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79918" name="Line 65">
              <a:extLst>
                <a:ext uri="{FF2B5EF4-FFF2-40B4-BE49-F238E27FC236}">
                  <a16:creationId xmlns:a16="http://schemas.microsoft.com/office/drawing/2014/main" id="{68111D9C-31C6-388A-857B-0DD9F658A37A}"/>
                </a:ext>
              </a:extLst>
            </p:cNvPr>
            <p:cNvSpPr>
              <a:spLocks noChangeShapeType="1"/>
            </p:cNvSpPr>
            <p:nvPr/>
          </p:nvSpPr>
          <p:spPr bwMode="auto">
            <a:xfrm>
              <a:off x="2640" y="2496"/>
              <a:ext cx="0" cy="154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79919" name="Line 66">
              <a:extLst>
                <a:ext uri="{FF2B5EF4-FFF2-40B4-BE49-F238E27FC236}">
                  <a16:creationId xmlns:a16="http://schemas.microsoft.com/office/drawing/2014/main" id="{95CCC562-2A55-CB8A-A086-CBCD101F4546}"/>
                </a:ext>
              </a:extLst>
            </p:cNvPr>
            <p:cNvSpPr>
              <a:spLocks noChangeShapeType="1"/>
            </p:cNvSpPr>
            <p:nvPr/>
          </p:nvSpPr>
          <p:spPr bwMode="auto">
            <a:xfrm>
              <a:off x="3696" y="2496"/>
              <a:ext cx="0" cy="154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79920" name="Line 67">
              <a:extLst>
                <a:ext uri="{FF2B5EF4-FFF2-40B4-BE49-F238E27FC236}">
                  <a16:creationId xmlns:a16="http://schemas.microsoft.com/office/drawing/2014/main" id="{6B99C399-9D15-9759-C472-206A22B6B729}"/>
                </a:ext>
              </a:extLst>
            </p:cNvPr>
            <p:cNvSpPr>
              <a:spLocks noChangeShapeType="1"/>
            </p:cNvSpPr>
            <p:nvPr/>
          </p:nvSpPr>
          <p:spPr bwMode="auto">
            <a:xfrm>
              <a:off x="4848" y="2496"/>
              <a:ext cx="0" cy="1694"/>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grpSp>
      <p:sp>
        <p:nvSpPr>
          <p:cNvPr id="79879" name="Text Box 68">
            <a:extLst>
              <a:ext uri="{FF2B5EF4-FFF2-40B4-BE49-F238E27FC236}">
                <a16:creationId xmlns:a16="http://schemas.microsoft.com/office/drawing/2014/main" id="{B541A46C-7FC0-A606-E802-71ACEA26B3A2}"/>
              </a:ext>
            </a:extLst>
          </p:cNvPr>
          <p:cNvSpPr txBox="1">
            <a:spLocks noChangeArrowheads="1"/>
          </p:cNvSpPr>
          <p:nvPr/>
        </p:nvSpPr>
        <p:spPr bwMode="auto">
          <a:xfrm>
            <a:off x="8153400" y="4583113"/>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1200" b="1" i="1">
                <a:solidFill>
                  <a:schemeClr val="tx2"/>
                </a:solidFill>
                <a:latin typeface="Arial" panose="020B0604020202020204" pitchFamily="34" charset="0"/>
                <a:ea typeface="黑体" panose="02010609060101010101" pitchFamily="49" charset="-122"/>
              </a:rPr>
              <a:t>当前磁道为</a:t>
            </a:r>
            <a:r>
              <a:rPr lang="zh-CN" altLang="en-US" sz="1200" b="1" i="1">
                <a:solidFill>
                  <a:srgbClr val="FF0000"/>
                </a:solidFill>
                <a:latin typeface="Arial" panose="020B0604020202020204" pitchFamily="34" charset="0"/>
                <a:ea typeface="黑体" panose="02010609060101010101" pitchFamily="49" charset="-122"/>
              </a:rPr>
              <a:t>100#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1B3922DC-56C8-68B5-3AAB-6FC9E4D6069B}"/>
              </a:ext>
            </a:extLst>
          </p:cNvPr>
          <p:cNvSpPr>
            <a:spLocks noGrp="1"/>
          </p:cNvSpPr>
          <p:nvPr>
            <p:ph type="title"/>
          </p:nvPr>
        </p:nvSpPr>
        <p:spPr>
          <a:xfrm>
            <a:off x="457200" y="620713"/>
            <a:ext cx="4648200" cy="685800"/>
          </a:xfrm>
        </p:spPr>
        <p:txBody>
          <a:bodyPr/>
          <a:lstStyle/>
          <a:p>
            <a:pPr algn="l" eaLnBrk="1" hangingPunct="1"/>
            <a:r>
              <a:rPr lang="zh-CN" altLang="en-US" sz="3200">
                <a:latin typeface="黑体" panose="02010609060101010101" pitchFamily="49" charset="-122"/>
                <a:ea typeface="黑体" panose="02010609060101010101" pitchFamily="49" charset="-122"/>
              </a:rPr>
              <a:t>二、磁盘调度算法</a:t>
            </a:r>
            <a:endParaRPr lang="en-US" altLang="zh-CN" sz="3200">
              <a:latin typeface="黑体" panose="02010609060101010101" pitchFamily="49" charset="-122"/>
              <a:ea typeface="黑体" panose="02010609060101010101" pitchFamily="49" charset="-122"/>
            </a:endParaRPr>
          </a:p>
        </p:txBody>
      </p:sp>
      <p:sp>
        <p:nvSpPr>
          <p:cNvPr id="80899" name="Text Box 3">
            <a:extLst>
              <a:ext uri="{FF2B5EF4-FFF2-40B4-BE49-F238E27FC236}">
                <a16:creationId xmlns:a16="http://schemas.microsoft.com/office/drawing/2014/main" id="{9032D6C8-C6BF-D7B4-E67C-839B88C8A0ED}"/>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13E98C04-ADF4-524E-91EA-7CAC81048F05}" type="slidenum">
              <a:rPr lang="zh-CN" altLang="en-US" sz="1800">
                <a:latin typeface="Arial" panose="020B0604020202020204" pitchFamily="34" charset="0"/>
              </a:rPr>
              <a:pPr algn="r" eaLnBrk="1" hangingPunct="1">
                <a:spcBef>
                  <a:spcPct val="50000"/>
                </a:spcBef>
                <a:buFontTx/>
                <a:buNone/>
              </a:pPr>
              <a:t>58</a:t>
            </a:fld>
            <a:endParaRPr lang="en-US" altLang="zh-CN" sz="1800">
              <a:latin typeface="Arial" panose="020B0604020202020204" pitchFamily="34" charset="0"/>
            </a:endParaRPr>
          </a:p>
        </p:txBody>
      </p:sp>
      <p:sp>
        <p:nvSpPr>
          <p:cNvPr id="224261" name="Rectangle 5">
            <a:extLst>
              <a:ext uri="{FF2B5EF4-FFF2-40B4-BE49-F238E27FC236}">
                <a16:creationId xmlns:a16="http://schemas.microsoft.com/office/drawing/2014/main" id="{1AADEA1A-8794-DC9C-926E-C816B9137AAE}"/>
              </a:ext>
            </a:extLst>
          </p:cNvPr>
          <p:cNvSpPr>
            <a:spLocks noGrp="1"/>
          </p:cNvSpPr>
          <p:nvPr>
            <p:ph type="body" idx="1"/>
          </p:nvPr>
        </p:nvSpPr>
        <p:spPr>
          <a:xfrm>
            <a:off x="381000" y="1382713"/>
            <a:ext cx="8534400" cy="4114800"/>
          </a:xfrm>
        </p:spPr>
        <p:txBody>
          <a:bodyPr/>
          <a:lstStyle/>
          <a:p>
            <a:pPr eaLnBrk="1" hangingPunct="1">
              <a:lnSpc>
                <a:spcPct val="110000"/>
              </a:lnSpc>
              <a:spcBef>
                <a:spcPct val="10000"/>
              </a:spcBef>
              <a:buFont typeface="Wingdings" pitchFamily="2" charset="2"/>
              <a:buNone/>
            </a:pPr>
            <a:r>
              <a:rPr lang="zh-CN" altLang="en-US" b="1">
                <a:latin typeface="黑体" panose="02010609060101010101" pitchFamily="49" charset="-122"/>
                <a:ea typeface="黑体" panose="02010609060101010101" pitchFamily="49" charset="-122"/>
              </a:rPr>
              <a:t>1、先来先服务（</a:t>
            </a:r>
            <a:r>
              <a:rPr lang="en-US" altLang="zh-CN" b="1">
                <a:latin typeface="黑体" panose="02010609060101010101" pitchFamily="49" charset="-122"/>
                <a:ea typeface="黑体" panose="02010609060101010101" pitchFamily="49" charset="-122"/>
              </a:rPr>
              <a:t>FCFS）</a:t>
            </a:r>
          </a:p>
          <a:p>
            <a:pPr eaLnBrk="1" hangingPunct="1">
              <a:lnSpc>
                <a:spcPct val="110000"/>
              </a:lnSpc>
              <a:spcBef>
                <a:spcPct val="10000"/>
              </a:spcBef>
            </a:pPr>
            <a:r>
              <a:rPr lang="zh-CN" altLang="en-US" b="1">
                <a:latin typeface="黑体" panose="02010609060101010101" pitchFamily="49" charset="-122"/>
                <a:ea typeface="黑体" panose="02010609060101010101" pitchFamily="49" charset="-122"/>
              </a:rPr>
              <a:t>优点：　　　　　　　　　　　　　　　  简单，每个请求都能依次得到处理</a:t>
            </a:r>
          </a:p>
          <a:p>
            <a:pPr eaLnBrk="1" hangingPunct="1">
              <a:lnSpc>
                <a:spcPct val="110000"/>
              </a:lnSpc>
              <a:spcBef>
                <a:spcPct val="10000"/>
              </a:spcBef>
            </a:pPr>
            <a:endParaRPr lang="zh-CN" altLang="en-US" b="1">
              <a:latin typeface="黑体" panose="02010609060101010101" pitchFamily="49" charset="-122"/>
              <a:ea typeface="黑体" panose="02010609060101010101" pitchFamily="49" charset="-122"/>
            </a:endParaRPr>
          </a:p>
          <a:p>
            <a:pPr eaLnBrk="1" hangingPunct="1">
              <a:lnSpc>
                <a:spcPct val="110000"/>
              </a:lnSpc>
              <a:spcBef>
                <a:spcPct val="10000"/>
              </a:spcBef>
            </a:pPr>
            <a:r>
              <a:rPr lang="zh-CN" altLang="en-US" b="1">
                <a:latin typeface="黑体" panose="02010609060101010101" pitchFamily="49" charset="-122"/>
                <a:ea typeface="黑体" panose="02010609060101010101" pitchFamily="49" charset="-122"/>
              </a:rPr>
              <a:t>缺点：　　　　　　　　　　　　　　　  平均寻道距离较大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426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426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426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1"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3FACC8B9-908D-AFD3-544A-DA146233A53F}"/>
              </a:ext>
            </a:extLst>
          </p:cNvPr>
          <p:cNvSpPr>
            <a:spLocks noGrp="1"/>
          </p:cNvSpPr>
          <p:nvPr>
            <p:ph type="title"/>
          </p:nvPr>
        </p:nvSpPr>
        <p:spPr>
          <a:xfrm>
            <a:off x="457200" y="549275"/>
            <a:ext cx="4648200" cy="685800"/>
          </a:xfrm>
        </p:spPr>
        <p:txBody>
          <a:bodyPr/>
          <a:lstStyle/>
          <a:p>
            <a:pPr algn="l" eaLnBrk="1" hangingPunct="1"/>
            <a:r>
              <a:rPr lang="zh-CN" altLang="en-US" sz="3200">
                <a:latin typeface="黑体" panose="02010609060101010101" pitchFamily="49" charset="-122"/>
                <a:ea typeface="黑体" panose="02010609060101010101" pitchFamily="49" charset="-122"/>
              </a:rPr>
              <a:t>二、磁盘调度算法</a:t>
            </a:r>
            <a:endParaRPr lang="en-US" altLang="zh-CN" sz="3200">
              <a:latin typeface="黑体" panose="02010609060101010101" pitchFamily="49" charset="-122"/>
              <a:ea typeface="黑体" panose="02010609060101010101" pitchFamily="49" charset="-122"/>
            </a:endParaRPr>
          </a:p>
        </p:txBody>
      </p:sp>
      <p:sp>
        <p:nvSpPr>
          <p:cNvPr id="81923" name="Text Box 3">
            <a:extLst>
              <a:ext uri="{FF2B5EF4-FFF2-40B4-BE49-F238E27FC236}">
                <a16:creationId xmlns:a16="http://schemas.microsoft.com/office/drawing/2014/main" id="{7D2D25F7-B62A-3CA4-53F7-3914F5D4B1D6}"/>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786BC906-29B2-4142-8015-C9A6231DA53F}" type="slidenum">
              <a:rPr lang="zh-CN" altLang="en-US" sz="1800">
                <a:latin typeface="Arial" panose="020B0604020202020204" pitchFamily="34" charset="0"/>
              </a:rPr>
              <a:pPr algn="r" eaLnBrk="1" hangingPunct="1">
                <a:spcBef>
                  <a:spcPct val="50000"/>
                </a:spcBef>
                <a:buFontTx/>
                <a:buNone/>
              </a:pPr>
              <a:t>59</a:t>
            </a:fld>
            <a:endParaRPr lang="en-US" altLang="zh-CN" sz="1800">
              <a:latin typeface="Arial" panose="020B0604020202020204" pitchFamily="34" charset="0"/>
            </a:endParaRPr>
          </a:p>
        </p:txBody>
      </p:sp>
      <p:sp>
        <p:nvSpPr>
          <p:cNvPr id="81924" name="Rectangle 5">
            <a:extLst>
              <a:ext uri="{FF2B5EF4-FFF2-40B4-BE49-F238E27FC236}">
                <a16:creationId xmlns:a16="http://schemas.microsoft.com/office/drawing/2014/main" id="{B1010FE9-38A7-3AC4-164F-D0F18A1333A9}"/>
              </a:ext>
            </a:extLst>
          </p:cNvPr>
          <p:cNvSpPr>
            <a:spLocks noGrp="1"/>
          </p:cNvSpPr>
          <p:nvPr>
            <p:ph type="body" idx="1"/>
          </p:nvPr>
        </p:nvSpPr>
        <p:spPr>
          <a:xfrm>
            <a:off x="381000" y="1311275"/>
            <a:ext cx="8534400" cy="4114800"/>
          </a:xfrm>
        </p:spPr>
        <p:txBody>
          <a:bodyPr/>
          <a:lstStyle/>
          <a:p>
            <a:pPr eaLnBrk="1" hangingPunct="1">
              <a:lnSpc>
                <a:spcPct val="110000"/>
              </a:lnSpc>
              <a:spcBef>
                <a:spcPct val="10000"/>
              </a:spcBef>
              <a:buFont typeface="Wingdings" pitchFamily="2" charset="2"/>
              <a:buNone/>
            </a:pPr>
            <a:r>
              <a:rPr lang="zh-CN" altLang="en-US" b="1">
                <a:latin typeface="黑体" panose="02010609060101010101" pitchFamily="49" charset="-122"/>
                <a:ea typeface="黑体" panose="02010609060101010101" pitchFamily="49" charset="-122"/>
              </a:rPr>
              <a:t>2、最短寻道时间优先</a:t>
            </a:r>
            <a:r>
              <a:rPr lang="en-US" altLang="zh-CN" b="1">
                <a:latin typeface="黑体" panose="02010609060101010101" pitchFamily="49" charset="-122"/>
                <a:ea typeface="黑体" panose="02010609060101010101" pitchFamily="49" charset="-122"/>
              </a:rPr>
              <a:t>（SSTF）</a:t>
            </a:r>
          </a:p>
          <a:p>
            <a:pPr eaLnBrk="1" hangingPunct="1">
              <a:lnSpc>
                <a:spcPct val="110000"/>
              </a:lnSpc>
              <a:spcBef>
                <a:spcPct val="10000"/>
              </a:spcBef>
            </a:pPr>
            <a:r>
              <a:rPr lang="zh-CN" altLang="en-US" b="1">
                <a:latin typeface="黑体" panose="02010609060101010101" pitchFamily="49" charset="-122"/>
                <a:ea typeface="黑体" panose="02010609060101010101" pitchFamily="49" charset="-122"/>
              </a:rPr>
              <a:t>依据访问磁道与当前磁道最近原则</a:t>
            </a:r>
          </a:p>
        </p:txBody>
      </p:sp>
      <p:grpSp>
        <p:nvGrpSpPr>
          <p:cNvPr id="2" name="Group 7">
            <a:extLst>
              <a:ext uri="{FF2B5EF4-FFF2-40B4-BE49-F238E27FC236}">
                <a16:creationId xmlns:a16="http://schemas.microsoft.com/office/drawing/2014/main" id="{4CF69D37-1A76-6D72-04E4-370C73F35E8B}"/>
              </a:ext>
            </a:extLst>
          </p:cNvPr>
          <p:cNvGrpSpPr>
            <a:grpSpLocks/>
          </p:cNvGrpSpPr>
          <p:nvPr/>
        </p:nvGrpSpPr>
        <p:grpSpPr bwMode="auto">
          <a:xfrm>
            <a:off x="4191000" y="2911475"/>
            <a:ext cx="3505200" cy="2200275"/>
            <a:chOff x="2640" y="2650"/>
            <a:chExt cx="2208" cy="1386"/>
          </a:xfrm>
        </p:grpSpPr>
        <p:sp>
          <p:nvSpPr>
            <p:cNvPr id="81969" name="Rectangle 8">
              <a:extLst>
                <a:ext uri="{FF2B5EF4-FFF2-40B4-BE49-F238E27FC236}">
                  <a16:creationId xmlns:a16="http://schemas.microsoft.com/office/drawing/2014/main" id="{F3280EF5-A19E-6CD3-43F5-5509A6F6F418}"/>
                </a:ext>
              </a:extLst>
            </p:cNvPr>
            <p:cNvSpPr>
              <a:spLocks noChangeArrowheads="1"/>
            </p:cNvSpPr>
            <p:nvPr/>
          </p:nvSpPr>
          <p:spPr bwMode="auto">
            <a:xfrm>
              <a:off x="3696" y="3882"/>
              <a:ext cx="1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24</a:t>
              </a:r>
            </a:p>
          </p:txBody>
        </p:sp>
        <p:sp>
          <p:nvSpPr>
            <p:cNvPr id="81970" name="Rectangle 9">
              <a:extLst>
                <a:ext uri="{FF2B5EF4-FFF2-40B4-BE49-F238E27FC236}">
                  <a16:creationId xmlns:a16="http://schemas.microsoft.com/office/drawing/2014/main" id="{981A82D4-B63F-DB69-B6A4-2F7492A8E259}"/>
                </a:ext>
              </a:extLst>
            </p:cNvPr>
            <p:cNvSpPr>
              <a:spLocks noChangeArrowheads="1"/>
            </p:cNvSpPr>
            <p:nvPr/>
          </p:nvSpPr>
          <p:spPr bwMode="auto">
            <a:xfrm>
              <a:off x="2640" y="3882"/>
              <a:ext cx="10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9</a:t>
              </a:r>
            </a:p>
          </p:txBody>
        </p:sp>
        <p:sp>
          <p:nvSpPr>
            <p:cNvPr id="81971" name="Rectangle 10">
              <a:extLst>
                <a:ext uri="{FF2B5EF4-FFF2-40B4-BE49-F238E27FC236}">
                  <a16:creationId xmlns:a16="http://schemas.microsoft.com/office/drawing/2014/main" id="{9BB984A6-07C9-425E-FB22-235D08425DC7}"/>
                </a:ext>
              </a:extLst>
            </p:cNvPr>
            <p:cNvSpPr>
              <a:spLocks noChangeArrowheads="1"/>
            </p:cNvSpPr>
            <p:nvPr/>
          </p:nvSpPr>
          <p:spPr bwMode="auto">
            <a:xfrm>
              <a:off x="3696" y="3728"/>
              <a:ext cx="1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1</a:t>
              </a:r>
            </a:p>
          </p:txBody>
        </p:sp>
        <p:sp>
          <p:nvSpPr>
            <p:cNvPr id="81972" name="Rectangle 11">
              <a:extLst>
                <a:ext uri="{FF2B5EF4-FFF2-40B4-BE49-F238E27FC236}">
                  <a16:creationId xmlns:a16="http://schemas.microsoft.com/office/drawing/2014/main" id="{097475A0-AEBD-F1BC-115A-88F16EF22CA0}"/>
                </a:ext>
              </a:extLst>
            </p:cNvPr>
            <p:cNvSpPr>
              <a:spLocks noChangeArrowheads="1"/>
            </p:cNvSpPr>
            <p:nvPr/>
          </p:nvSpPr>
          <p:spPr bwMode="auto">
            <a:xfrm>
              <a:off x="2640" y="3728"/>
              <a:ext cx="10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5</a:t>
              </a:r>
            </a:p>
          </p:txBody>
        </p:sp>
        <p:sp>
          <p:nvSpPr>
            <p:cNvPr id="81973" name="Rectangle 12">
              <a:extLst>
                <a:ext uri="{FF2B5EF4-FFF2-40B4-BE49-F238E27FC236}">
                  <a16:creationId xmlns:a16="http://schemas.microsoft.com/office/drawing/2014/main" id="{675BCD88-499C-3568-8820-9C39C08D9F99}"/>
                </a:ext>
              </a:extLst>
            </p:cNvPr>
            <p:cNvSpPr>
              <a:spLocks noChangeArrowheads="1"/>
            </p:cNvSpPr>
            <p:nvPr/>
          </p:nvSpPr>
          <p:spPr bwMode="auto">
            <a:xfrm>
              <a:off x="3696" y="3574"/>
              <a:ext cx="1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132</a:t>
              </a:r>
            </a:p>
          </p:txBody>
        </p:sp>
        <p:sp>
          <p:nvSpPr>
            <p:cNvPr id="81974" name="Rectangle 13">
              <a:extLst>
                <a:ext uri="{FF2B5EF4-FFF2-40B4-BE49-F238E27FC236}">
                  <a16:creationId xmlns:a16="http://schemas.microsoft.com/office/drawing/2014/main" id="{98DBF693-ECB8-4032-BAFC-6BB36B315B9C}"/>
                </a:ext>
              </a:extLst>
            </p:cNvPr>
            <p:cNvSpPr>
              <a:spLocks noChangeArrowheads="1"/>
            </p:cNvSpPr>
            <p:nvPr/>
          </p:nvSpPr>
          <p:spPr bwMode="auto">
            <a:xfrm>
              <a:off x="2640" y="3574"/>
              <a:ext cx="10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7</a:t>
              </a:r>
            </a:p>
          </p:txBody>
        </p:sp>
        <p:sp>
          <p:nvSpPr>
            <p:cNvPr id="81975" name="Rectangle 14">
              <a:extLst>
                <a:ext uri="{FF2B5EF4-FFF2-40B4-BE49-F238E27FC236}">
                  <a16:creationId xmlns:a16="http://schemas.microsoft.com/office/drawing/2014/main" id="{9072DFD0-3F0D-6C66-4A17-F6D4D30B4BA9}"/>
                </a:ext>
              </a:extLst>
            </p:cNvPr>
            <p:cNvSpPr>
              <a:spLocks noChangeArrowheads="1"/>
            </p:cNvSpPr>
            <p:nvPr/>
          </p:nvSpPr>
          <p:spPr bwMode="auto">
            <a:xfrm>
              <a:off x="3696" y="3420"/>
              <a:ext cx="1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10</a:t>
              </a:r>
            </a:p>
          </p:txBody>
        </p:sp>
        <p:sp>
          <p:nvSpPr>
            <p:cNvPr id="81976" name="Rectangle 15">
              <a:extLst>
                <a:ext uri="{FF2B5EF4-FFF2-40B4-BE49-F238E27FC236}">
                  <a16:creationId xmlns:a16="http://schemas.microsoft.com/office/drawing/2014/main" id="{277C0120-78E1-6156-DDFE-A8C7833995B6}"/>
                </a:ext>
              </a:extLst>
            </p:cNvPr>
            <p:cNvSpPr>
              <a:spLocks noChangeArrowheads="1"/>
            </p:cNvSpPr>
            <p:nvPr/>
          </p:nvSpPr>
          <p:spPr bwMode="auto">
            <a:xfrm>
              <a:off x="2640" y="3420"/>
              <a:ext cx="10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8</a:t>
              </a:r>
            </a:p>
          </p:txBody>
        </p:sp>
        <p:sp>
          <p:nvSpPr>
            <p:cNvPr id="81977" name="Rectangle 16">
              <a:extLst>
                <a:ext uri="{FF2B5EF4-FFF2-40B4-BE49-F238E27FC236}">
                  <a16:creationId xmlns:a16="http://schemas.microsoft.com/office/drawing/2014/main" id="{06226B62-7B58-52B2-C248-2D2627B4F463}"/>
                </a:ext>
              </a:extLst>
            </p:cNvPr>
            <p:cNvSpPr>
              <a:spLocks noChangeArrowheads="1"/>
            </p:cNvSpPr>
            <p:nvPr/>
          </p:nvSpPr>
          <p:spPr bwMode="auto">
            <a:xfrm>
              <a:off x="3696" y="3266"/>
              <a:ext cx="1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10</a:t>
              </a:r>
            </a:p>
          </p:txBody>
        </p:sp>
        <p:sp>
          <p:nvSpPr>
            <p:cNvPr id="81978" name="Rectangle 17">
              <a:extLst>
                <a:ext uri="{FF2B5EF4-FFF2-40B4-BE49-F238E27FC236}">
                  <a16:creationId xmlns:a16="http://schemas.microsoft.com/office/drawing/2014/main" id="{3DCAA1E5-AAE1-7F6E-470C-7170016D5A5C}"/>
                </a:ext>
              </a:extLst>
            </p:cNvPr>
            <p:cNvSpPr>
              <a:spLocks noChangeArrowheads="1"/>
            </p:cNvSpPr>
            <p:nvPr/>
          </p:nvSpPr>
          <p:spPr bwMode="auto">
            <a:xfrm>
              <a:off x="2640" y="3266"/>
              <a:ext cx="10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1</a:t>
              </a:r>
            </a:p>
          </p:txBody>
        </p:sp>
        <p:sp>
          <p:nvSpPr>
            <p:cNvPr id="81979" name="Rectangle 18">
              <a:extLst>
                <a:ext uri="{FF2B5EF4-FFF2-40B4-BE49-F238E27FC236}">
                  <a16:creationId xmlns:a16="http://schemas.microsoft.com/office/drawing/2014/main" id="{8B2F229C-74DA-AE8D-1B5E-A0054D8A5BDB}"/>
                </a:ext>
              </a:extLst>
            </p:cNvPr>
            <p:cNvSpPr>
              <a:spLocks noChangeArrowheads="1"/>
            </p:cNvSpPr>
            <p:nvPr/>
          </p:nvSpPr>
          <p:spPr bwMode="auto">
            <a:xfrm>
              <a:off x="3696" y="3112"/>
              <a:ext cx="1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20</a:t>
              </a:r>
            </a:p>
          </p:txBody>
        </p:sp>
        <p:sp>
          <p:nvSpPr>
            <p:cNvPr id="81980" name="Rectangle 19">
              <a:extLst>
                <a:ext uri="{FF2B5EF4-FFF2-40B4-BE49-F238E27FC236}">
                  <a16:creationId xmlns:a16="http://schemas.microsoft.com/office/drawing/2014/main" id="{DCF220A0-312E-A694-7D45-46AFF6711C9F}"/>
                </a:ext>
              </a:extLst>
            </p:cNvPr>
            <p:cNvSpPr>
              <a:spLocks noChangeArrowheads="1"/>
            </p:cNvSpPr>
            <p:nvPr/>
          </p:nvSpPr>
          <p:spPr bwMode="auto">
            <a:xfrm>
              <a:off x="2640" y="3112"/>
              <a:ext cx="10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6</a:t>
              </a:r>
            </a:p>
          </p:txBody>
        </p:sp>
        <p:sp>
          <p:nvSpPr>
            <p:cNvPr id="81981" name="Rectangle 20">
              <a:extLst>
                <a:ext uri="{FF2B5EF4-FFF2-40B4-BE49-F238E27FC236}">
                  <a16:creationId xmlns:a16="http://schemas.microsoft.com/office/drawing/2014/main" id="{8A0BA592-D6C8-EDD9-76A8-D57E0603D927}"/>
                </a:ext>
              </a:extLst>
            </p:cNvPr>
            <p:cNvSpPr>
              <a:spLocks noChangeArrowheads="1"/>
            </p:cNvSpPr>
            <p:nvPr/>
          </p:nvSpPr>
          <p:spPr bwMode="auto">
            <a:xfrm>
              <a:off x="3696" y="2958"/>
              <a:ext cx="1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16</a:t>
              </a:r>
            </a:p>
          </p:txBody>
        </p:sp>
        <p:sp>
          <p:nvSpPr>
            <p:cNvPr id="81982" name="Rectangle 21">
              <a:extLst>
                <a:ext uri="{FF2B5EF4-FFF2-40B4-BE49-F238E27FC236}">
                  <a16:creationId xmlns:a16="http://schemas.microsoft.com/office/drawing/2014/main" id="{5F1E665E-69F6-F28E-DA7C-745767B4CB9B}"/>
                </a:ext>
              </a:extLst>
            </p:cNvPr>
            <p:cNvSpPr>
              <a:spLocks noChangeArrowheads="1"/>
            </p:cNvSpPr>
            <p:nvPr/>
          </p:nvSpPr>
          <p:spPr bwMode="auto">
            <a:xfrm>
              <a:off x="2640" y="2958"/>
              <a:ext cx="10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4</a:t>
              </a:r>
            </a:p>
          </p:txBody>
        </p:sp>
        <p:sp>
          <p:nvSpPr>
            <p:cNvPr id="81983" name="Rectangle 22">
              <a:extLst>
                <a:ext uri="{FF2B5EF4-FFF2-40B4-BE49-F238E27FC236}">
                  <a16:creationId xmlns:a16="http://schemas.microsoft.com/office/drawing/2014/main" id="{C5484687-207F-4C6A-D0B5-1D06866A3809}"/>
                </a:ext>
              </a:extLst>
            </p:cNvPr>
            <p:cNvSpPr>
              <a:spLocks noChangeArrowheads="1"/>
            </p:cNvSpPr>
            <p:nvPr/>
          </p:nvSpPr>
          <p:spPr bwMode="auto">
            <a:xfrm>
              <a:off x="3696" y="2804"/>
              <a:ext cx="1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32</a:t>
              </a:r>
            </a:p>
          </p:txBody>
        </p:sp>
        <p:sp>
          <p:nvSpPr>
            <p:cNvPr id="81984" name="Rectangle 23">
              <a:extLst>
                <a:ext uri="{FF2B5EF4-FFF2-40B4-BE49-F238E27FC236}">
                  <a16:creationId xmlns:a16="http://schemas.microsoft.com/office/drawing/2014/main" id="{F538D9A6-3317-AFF4-0E0F-A282B15EB791}"/>
                </a:ext>
              </a:extLst>
            </p:cNvPr>
            <p:cNvSpPr>
              <a:spLocks noChangeArrowheads="1"/>
            </p:cNvSpPr>
            <p:nvPr/>
          </p:nvSpPr>
          <p:spPr bwMode="auto">
            <a:xfrm>
              <a:off x="2640" y="2804"/>
              <a:ext cx="10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2</a:t>
              </a:r>
            </a:p>
          </p:txBody>
        </p:sp>
        <p:sp>
          <p:nvSpPr>
            <p:cNvPr id="81985" name="Rectangle 24">
              <a:extLst>
                <a:ext uri="{FF2B5EF4-FFF2-40B4-BE49-F238E27FC236}">
                  <a16:creationId xmlns:a16="http://schemas.microsoft.com/office/drawing/2014/main" id="{9DD983A9-B9A4-99BA-98E4-3387AF1BC87A}"/>
                </a:ext>
              </a:extLst>
            </p:cNvPr>
            <p:cNvSpPr>
              <a:spLocks noChangeArrowheads="1"/>
            </p:cNvSpPr>
            <p:nvPr/>
          </p:nvSpPr>
          <p:spPr bwMode="auto">
            <a:xfrm>
              <a:off x="3696" y="2650"/>
              <a:ext cx="1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3</a:t>
              </a:r>
            </a:p>
          </p:txBody>
        </p:sp>
        <p:sp>
          <p:nvSpPr>
            <p:cNvPr id="81986" name="Rectangle 25">
              <a:extLst>
                <a:ext uri="{FF2B5EF4-FFF2-40B4-BE49-F238E27FC236}">
                  <a16:creationId xmlns:a16="http://schemas.microsoft.com/office/drawing/2014/main" id="{9B60C9FB-4E92-448A-7150-D4710A182C02}"/>
                </a:ext>
              </a:extLst>
            </p:cNvPr>
            <p:cNvSpPr>
              <a:spLocks noChangeArrowheads="1"/>
            </p:cNvSpPr>
            <p:nvPr/>
          </p:nvSpPr>
          <p:spPr bwMode="auto">
            <a:xfrm>
              <a:off x="2640" y="2650"/>
              <a:ext cx="10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3</a:t>
              </a:r>
            </a:p>
          </p:txBody>
        </p:sp>
      </p:grpSp>
      <p:grpSp>
        <p:nvGrpSpPr>
          <p:cNvPr id="81926" name="Group 26">
            <a:extLst>
              <a:ext uri="{FF2B5EF4-FFF2-40B4-BE49-F238E27FC236}">
                <a16:creationId xmlns:a16="http://schemas.microsoft.com/office/drawing/2014/main" id="{EB708244-79AD-D52C-5C96-C9A185D846DD}"/>
              </a:ext>
            </a:extLst>
          </p:cNvPr>
          <p:cNvGrpSpPr>
            <a:grpSpLocks/>
          </p:cNvGrpSpPr>
          <p:nvPr/>
        </p:nvGrpSpPr>
        <p:grpSpPr bwMode="auto">
          <a:xfrm>
            <a:off x="1600200" y="2682875"/>
            <a:ext cx="6096000" cy="2689225"/>
            <a:chOff x="1008" y="2496"/>
            <a:chExt cx="3840" cy="1694"/>
          </a:xfrm>
        </p:grpSpPr>
        <p:sp>
          <p:nvSpPr>
            <p:cNvPr id="81928" name="Rectangle 27">
              <a:extLst>
                <a:ext uri="{FF2B5EF4-FFF2-40B4-BE49-F238E27FC236}">
                  <a16:creationId xmlns:a16="http://schemas.microsoft.com/office/drawing/2014/main" id="{17EDA3D1-2A62-1D22-D108-DB244D71C8EF}"/>
                </a:ext>
              </a:extLst>
            </p:cNvPr>
            <p:cNvSpPr>
              <a:spLocks noChangeArrowheads="1"/>
            </p:cNvSpPr>
            <p:nvPr/>
          </p:nvSpPr>
          <p:spPr bwMode="auto">
            <a:xfrm>
              <a:off x="1968" y="4036"/>
              <a:ext cx="28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27.5磁道</a:t>
              </a:r>
            </a:p>
          </p:txBody>
        </p:sp>
        <p:sp>
          <p:nvSpPr>
            <p:cNvPr id="81929" name="Rectangle 28">
              <a:extLst>
                <a:ext uri="{FF2B5EF4-FFF2-40B4-BE49-F238E27FC236}">
                  <a16:creationId xmlns:a16="http://schemas.microsoft.com/office/drawing/2014/main" id="{727E0008-2F50-EDA4-A853-BC361456B073}"/>
                </a:ext>
              </a:extLst>
            </p:cNvPr>
            <p:cNvSpPr>
              <a:spLocks noChangeArrowheads="1"/>
            </p:cNvSpPr>
            <p:nvPr/>
          </p:nvSpPr>
          <p:spPr bwMode="auto">
            <a:xfrm>
              <a:off x="1008" y="4036"/>
              <a:ext cx="9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平均寻道时间</a:t>
              </a:r>
            </a:p>
          </p:txBody>
        </p:sp>
        <p:sp>
          <p:nvSpPr>
            <p:cNvPr id="81930" name="Rectangle 29">
              <a:extLst>
                <a:ext uri="{FF2B5EF4-FFF2-40B4-BE49-F238E27FC236}">
                  <a16:creationId xmlns:a16="http://schemas.microsoft.com/office/drawing/2014/main" id="{4C272C43-D5C8-272E-6906-B6FCCCCB9100}"/>
                </a:ext>
              </a:extLst>
            </p:cNvPr>
            <p:cNvSpPr>
              <a:spLocks noChangeArrowheads="1"/>
            </p:cNvSpPr>
            <p:nvPr/>
          </p:nvSpPr>
          <p:spPr bwMode="auto">
            <a:xfrm>
              <a:off x="1968" y="3882"/>
              <a:ext cx="6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184</a:t>
              </a:r>
            </a:p>
          </p:txBody>
        </p:sp>
        <p:sp>
          <p:nvSpPr>
            <p:cNvPr id="81931" name="Rectangle 30">
              <a:extLst>
                <a:ext uri="{FF2B5EF4-FFF2-40B4-BE49-F238E27FC236}">
                  <a16:creationId xmlns:a16="http://schemas.microsoft.com/office/drawing/2014/main" id="{62883ADE-C9D6-17D1-F36B-10DD39A4ADE5}"/>
                </a:ext>
              </a:extLst>
            </p:cNvPr>
            <p:cNvSpPr>
              <a:spLocks noChangeArrowheads="1"/>
            </p:cNvSpPr>
            <p:nvPr/>
          </p:nvSpPr>
          <p:spPr bwMode="auto">
            <a:xfrm>
              <a:off x="1008" y="3882"/>
              <a:ext cx="9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9</a:t>
              </a:r>
            </a:p>
          </p:txBody>
        </p:sp>
        <p:sp>
          <p:nvSpPr>
            <p:cNvPr id="81932" name="Rectangle 31">
              <a:extLst>
                <a:ext uri="{FF2B5EF4-FFF2-40B4-BE49-F238E27FC236}">
                  <a16:creationId xmlns:a16="http://schemas.microsoft.com/office/drawing/2014/main" id="{21A25592-60DC-8ACE-DD10-0B506A910609}"/>
                </a:ext>
              </a:extLst>
            </p:cNvPr>
            <p:cNvSpPr>
              <a:spLocks noChangeArrowheads="1"/>
            </p:cNvSpPr>
            <p:nvPr/>
          </p:nvSpPr>
          <p:spPr bwMode="auto">
            <a:xfrm>
              <a:off x="1968" y="3728"/>
              <a:ext cx="6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38</a:t>
              </a:r>
            </a:p>
          </p:txBody>
        </p:sp>
        <p:sp>
          <p:nvSpPr>
            <p:cNvPr id="81933" name="Rectangle 32">
              <a:extLst>
                <a:ext uri="{FF2B5EF4-FFF2-40B4-BE49-F238E27FC236}">
                  <a16:creationId xmlns:a16="http://schemas.microsoft.com/office/drawing/2014/main" id="{D20BAC89-4823-D621-107E-388BECCABFAB}"/>
                </a:ext>
              </a:extLst>
            </p:cNvPr>
            <p:cNvSpPr>
              <a:spLocks noChangeArrowheads="1"/>
            </p:cNvSpPr>
            <p:nvPr/>
          </p:nvSpPr>
          <p:spPr bwMode="auto">
            <a:xfrm>
              <a:off x="1008" y="3728"/>
              <a:ext cx="9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8</a:t>
              </a:r>
            </a:p>
          </p:txBody>
        </p:sp>
        <p:sp>
          <p:nvSpPr>
            <p:cNvPr id="81934" name="Rectangle 33">
              <a:extLst>
                <a:ext uri="{FF2B5EF4-FFF2-40B4-BE49-F238E27FC236}">
                  <a16:creationId xmlns:a16="http://schemas.microsoft.com/office/drawing/2014/main" id="{4C7859B2-DD8A-45DA-6D64-2090E6CDA551}"/>
                </a:ext>
              </a:extLst>
            </p:cNvPr>
            <p:cNvSpPr>
              <a:spLocks noChangeArrowheads="1"/>
            </p:cNvSpPr>
            <p:nvPr/>
          </p:nvSpPr>
          <p:spPr bwMode="auto">
            <a:xfrm>
              <a:off x="1968" y="3574"/>
              <a:ext cx="6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150</a:t>
              </a:r>
            </a:p>
          </p:txBody>
        </p:sp>
        <p:sp>
          <p:nvSpPr>
            <p:cNvPr id="81935" name="Rectangle 34">
              <a:extLst>
                <a:ext uri="{FF2B5EF4-FFF2-40B4-BE49-F238E27FC236}">
                  <a16:creationId xmlns:a16="http://schemas.microsoft.com/office/drawing/2014/main" id="{04F0CC11-7725-D6AC-EEC1-FC63D169010D}"/>
                </a:ext>
              </a:extLst>
            </p:cNvPr>
            <p:cNvSpPr>
              <a:spLocks noChangeArrowheads="1"/>
            </p:cNvSpPr>
            <p:nvPr/>
          </p:nvSpPr>
          <p:spPr bwMode="auto">
            <a:xfrm>
              <a:off x="1008" y="3574"/>
              <a:ext cx="9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7</a:t>
              </a:r>
            </a:p>
          </p:txBody>
        </p:sp>
        <p:sp>
          <p:nvSpPr>
            <p:cNvPr id="81936" name="Rectangle 35">
              <a:extLst>
                <a:ext uri="{FF2B5EF4-FFF2-40B4-BE49-F238E27FC236}">
                  <a16:creationId xmlns:a16="http://schemas.microsoft.com/office/drawing/2014/main" id="{C1807415-427D-C72A-8D77-7CFE187CF9D9}"/>
                </a:ext>
              </a:extLst>
            </p:cNvPr>
            <p:cNvSpPr>
              <a:spLocks noChangeArrowheads="1"/>
            </p:cNvSpPr>
            <p:nvPr/>
          </p:nvSpPr>
          <p:spPr bwMode="auto">
            <a:xfrm>
              <a:off x="1968" y="3420"/>
              <a:ext cx="6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160</a:t>
              </a:r>
            </a:p>
          </p:txBody>
        </p:sp>
        <p:sp>
          <p:nvSpPr>
            <p:cNvPr id="81937" name="Rectangle 36">
              <a:extLst>
                <a:ext uri="{FF2B5EF4-FFF2-40B4-BE49-F238E27FC236}">
                  <a16:creationId xmlns:a16="http://schemas.microsoft.com/office/drawing/2014/main" id="{334CCB09-02CF-94DE-8D14-8ECFE9B9F7A3}"/>
                </a:ext>
              </a:extLst>
            </p:cNvPr>
            <p:cNvSpPr>
              <a:spLocks noChangeArrowheads="1"/>
            </p:cNvSpPr>
            <p:nvPr/>
          </p:nvSpPr>
          <p:spPr bwMode="auto">
            <a:xfrm>
              <a:off x="1008" y="3420"/>
              <a:ext cx="9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6</a:t>
              </a:r>
            </a:p>
          </p:txBody>
        </p:sp>
        <p:sp>
          <p:nvSpPr>
            <p:cNvPr id="81938" name="Rectangle 37">
              <a:extLst>
                <a:ext uri="{FF2B5EF4-FFF2-40B4-BE49-F238E27FC236}">
                  <a16:creationId xmlns:a16="http://schemas.microsoft.com/office/drawing/2014/main" id="{2CD24926-AB03-B3A0-F268-D15540BC70A5}"/>
                </a:ext>
              </a:extLst>
            </p:cNvPr>
            <p:cNvSpPr>
              <a:spLocks noChangeArrowheads="1"/>
            </p:cNvSpPr>
            <p:nvPr/>
          </p:nvSpPr>
          <p:spPr bwMode="auto">
            <a:xfrm>
              <a:off x="1968" y="3266"/>
              <a:ext cx="6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90</a:t>
              </a:r>
            </a:p>
          </p:txBody>
        </p:sp>
        <p:sp>
          <p:nvSpPr>
            <p:cNvPr id="81939" name="Rectangle 38">
              <a:extLst>
                <a:ext uri="{FF2B5EF4-FFF2-40B4-BE49-F238E27FC236}">
                  <a16:creationId xmlns:a16="http://schemas.microsoft.com/office/drawing/2014/main" id="{FF439ECC-11F6-0DC5-9807-B10AFF0CD714}"/>
                </a:ext>
              </a:extLst>
            </p:cNvPr>
            <p:cNvSpPr>
              <a:spLocks noChangeArrowheads="1"/>
            </p:cNvSpPr>
            <p:nvPr/>
          </p:nvSpPr>
          <p:spPr bwMode="auto">
            <a:xfrm>
              <a:off x="1008" y="3266"/>
              <a:ext cx="9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5</a:t>
              </a:r>
            </a:p>
          </p:txBody>
        </p:sp>
        <p:sp>
          <p:nvSpPr>
            <p:cNvPr id="81940" name="Rectangle 39">
              <a:extLst>
                <a:ext uri="{FF2B5EF4-FFF2-40B4-BE49-F238E27FC236}">
                  <a16:creationId xmlns:a16="http://schemas.microsoft.com/office/drawing/2014/main" id="{C9E912A2-8A1E-64C6-DA8E-7CA6D22F2E70}"/>
                </a:ext>
              </a:extLst>
            </p:cNvPr>
            <p:cNvSpPr>
              <a:spLocks noChangeArrowheads="1"/>
            </p:cNvSpPr>
            <p:nvPr/>
          </p:nvSpPr>
          <p:spPr bwMode="auto">
            <a:xfrm>
              <a:off x="1968" y="3112"/>
              <a:ext cx="6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18</a:t>
              </a:r>
            </a:p>
          </p:txBody>
        </p:sp>
        <p:sp>
          <p:nvSpPr>
            <p:cNvPr id="81941" name="Rectangle 40">
              <a:extLst>
                <a:ext uri="{FF2B5EF4-FFF2-40B4-BE49-F238E27FC236}">
                  <a16:creationId xmlns:a16="http://schemas.microsoft.com/office/drawing/2014/main" id="{0D5F75CE-8098-1890-C012-10B9DCA93B1F}"/>
                </a:ext>
              </a:extLst>
            </p:cNvPr>
            <p:cNvSpPr>
              <a:spLocks noChangeArrowheads="1"/>
            </p:cNvSpPr>
            <p:nvPr/>
          </p:nvSpPr>
          <p:spPr bwMode="auto">
            <a:xfrm>
              <a:off x="1008" y="3112"/>
              <a:ext cx="9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4</a:t>
              </a:r>
            </a:p>
          </p:txBody>
        </p:sp>
        <p:sp>
          <p:nvSpPr>
            <p:cNvPr id="81942" name="Rectangle 41">
              <a:extLst>
                <a:ext uri="{FF2B5EF4-FFF2-40B4-BE49-F238E27FC236}">
                  <a16:creationId xmlns:a16="http://schemas.microsoft.com/office/drawing/2014/main" id="{14BCB991-E1FD-92DE-94FD-E815BAAF26AA}"/>
                </a:ext>
              </a:extLst>
            </p:cNvPr>
            <p:cNvSpPr>
              <a:spLocks noChangeArrowheads="1"/>
            </p:cNvSpPr>
            <p:nvPr/>
          </p:nvSpPr>
          <p:spPr bwMode="auto">
            <a:xfrm>
              <a:off x="1968" y="2958"/>
              <a:ext cx="6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39</a:t>
              </a:r>
            </a:p>
          </p:txBody>
        </p:sp>
        <p:sp>
          <p:nvSpPr>
            <p:cNvPr id="81943" name="Rectangle 42">
              <a:extLst>
                <a:ext uri="{FF2B5EF4-FFF2-40B4-BE49-F238E27FC236}">
                  <a16:creationId xmlns:a16="http://schemas.microsoft.com/office/drawing/2014/main" id="{870B7C2F-063F-B899-2012-A1E8475D4196}"/>
                </a:ext>
              </a:extLst>
            </p:cNvPr>
            <p:cNvSpPr>
              <a:spLocks noChangeArrowheads="1"/>
            </p:cNvSpPr>
            <p:nvPr/>
          </p:nvSpPr>
          <p:spPr bwMode="auto">
            <a:xfrm>
              <a:off x="1008" y="2958"/>
              <a:ext cx="9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3</a:t>
              </a:r>
            </a:p>
          </p:txBody>
        </p:sp>
        <p:sp>
          <p:nvSpPr>
            <p:cNvPr id="81944" name="Rectangle 43">
              <a:extLst>
                <a:ext uri="{FF2B5EF4-FFF2-40B4-BE49-F238E27FC236}">
                  <a16:creationId xmlns:a16="http://schemas.microsoft.com/office/drawing/2014/main" id="{3BEF3BE2-3288-0079-6F09-EB03A8FB6079}"/>
                </a:ext>
              </a:extLst>
            </p:cNvPr>
            <p:cNvSpPr>
              <a:spLocks noChangeArrowheads="1"/>
            </p:cNvSpPr>
            <p:nvPr/>
          </p:nvSpPr>
          <p:spPr bwMode="auto">
            <a:xfrm>
              <a:off x="1968" y="2804"/>
              <a:ext cx="6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58</a:t>
              </a:r>
            </a:p>
          </p:txBody>
        </p:sp>
        <p:sp>
          <p:nvSpPr>
            <p:cNvPr id="81945" name="Rectangle 44">
              <a:extLst>
                <a:ext uri="{FF2B5EF4-FFF2-40B4-BE49-F238E27FC236}">
                  <a16:creationId xmlns:a16="http://schemas.microsoft.com/office/drawing/2014/main" id="{E2ED1EE6-2CD6-3D52-5929-CBC2F8C8E571}"/>
                </a:ext>
              </a:extLst>
            </p:cNvPr>
            <p:cNvSpPr>
              <a:spLocks noChangeArrowheads="1"/>
            </p:cNvSpPr>
            <p:nvPr/>
          </p:nvSpPr>
          <p:spPr bwMode="auto">
            <a:xfrm>
              <a:off x="1008" y="2804"/>
              <a:ext cx="9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2</a:t>
              </a:r>
            </a:p>
          </p:txBody>
        </p:sp>
        <p:sp>
          <p:nvSpPr>
            <p:cNvPr id="81946" name="Rectangle 45">
              <a:extLst>
                <a:ext uri="{FF2B5EF4-FFF2-40B4-BE49-F238E27FC236}">
                  <a16:creationId xmlns:a16="http://schemas.microsoft.com/office/drawing/2014/main" id="{4FB4642F-C46A-3199-8880-1D878BE931C1}"/>
                </a:ext>
              </a:extLst>
            </p:cNvPr>
            <p:cNvSpPr>
              <a:spLocks noChangeArrowheads="1"/>
            </p:cNvSpPr>
            <p:nvPr/>
          </p:nvSpPr>
          <p:spPr bwMode="auto">
            <a:xfrm>
              <a:off x="1968" y="2650"/>
              <a:ext cx="6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55</a:t>
              </a:r>
            </a:p>
          </p:txBody>
        </p:sp>
        <p:sp>
          <p:nvSpPr>
            <p:cNvPr id="81947" name="Rectangle 46">
              <a:extLst>
                <a:ext uri="{FF2B5EF4-FFF2-40B4-BE49-F238E27FC236}">
                  <a16:creationId xmlns:a16="http://schemas.microsoft.com/office/drawing/2014/main" id="{E2B70830-AAB8-2CD9-BEA0-6DCC93884636}"/>
                </a:ext>
              </a:extLst>
            </p:cNvPr>
            <p:cNvSpPr>
              <a:spLocks noChangeArrowheads="1"/>
            </p:cNvSpPr>
            <p:nvPr/>
          </p:nvSpPr>
          <p:spPr bwMode="auto">
            <a:xfrm>
              <a:off x="1008" y="2650"/>
              <a:ext cx="9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1</a:t>
              </a:r>
            </a:p>
          </p:txBody>
        </p:sp>
        <p:sp>
          <p:nvSpPr>
            <p:cNvPr id="81948" name="Rectangle 47">
              <a:extLst>
                <a:ext uri="{FF2B5EF4-FFF2-40B4-BE49-F238E27FC236}">
                  <a16:creationId xmlns:a16="http://schemas.microsoft.com/office/drawing/2014/main" id="{B0EB0079-C3D2-A50A-C9B6-EC119A89A5B2}"/>
                </a:ext>
              </a:extLst>
            </p:cNvPr>
            <p:cNvSpPr>
              <a:spLocks noChangeArrowheads="1"/>
            </p:cNvSpPr>
            <p:nvPr/>
          </p:nvSpPr>
          <p:spPr bwMode="auto">
            <a:xfrm>
              <a:off x="3696" y="2496"/>
              <a:ext cx="1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移动距离(磁道数)</a:t>
              </a:r>
            </a:p>
          </p:txBody>
        </p:sp>
        <p:sp>
          <p:nvSpPr>
            <p:cNvPr id="81949" name="Rectangle 48">
              <a:extLst>
                <a:ext uri="{FF2B5EF4-FFF2-40B4-BE49-F238E27FC236}">
                  <a16:creationId xmlns:a16="http://schemas.microsoft.com/office/drawing/2014/main" id="{4F0082D0-C074-DC42-40D7-69175D760457}"/>
                </a:ext>
              </a:extLst>
            </p:cNvPr>
            <p:cNvSpPr>
              <a:spLocks noChangeArrowheads="1"/>
            </p:cNvSpPr>
            <p:nvPr/>
          </p:nvSpPr>
          <p:spPr bwMode="auto">
            <a:xfrm>
              <a:off x="2640" y="2496"/>
              <a:ext cx="10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真正访问次序</a:t>
              </a:r>
            </a:p>
          </p:txBody>
        </p:sp>
        <p:sp>
          <p:nvSpPr>
            <p:cNvPr id="81950" name="Rectangle 49">
              <a:extLst>
                <a:ext uri="{FF2B5EF4-FFF2-40B4-BE49-F238E27FC236}">
                  <a16:creationId xmlns:a16="http://schemas.microsoft.com/office/drawing/2014/main" id="{BAF04484-6865-D6C9-1764-AEB7DFDDE4CA}"/>
                </a:ext>
              </a:extLst>
            </p:cNvPr>
            <p:cNvSpPr>
              <a:spLocks noChangeArrowheads="1"/>
            </p:cNvSpPr>
            <p:nvPr/>
          </p:nvSpPr>
          <p:spPr bwMode="auto">
            <a:xfrm>
              <a:off x="1968" y="2496"/>
              <a:ext cx="6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磁道号</a:t>
              </a:r>
            </a:p>
          </p:txBody>
        </p:sp>
        <p:sp>
          <p:nvSpPr>
            <p:cNvPr id="81951" name="Rectangle 50">
              <a:extLst>
                <a:ext uri="{FF2B5EF4-FFF2-40B4-BE49-F238E27FC236}">
                  <a16:creationId xmlns:a16="http://schemas.microsoft.com/office/drawing/2014/main" id="{5A8603B9-1F6F-69D8-E177-77EC73A4D452}"/>
                </a:ext>
              </a:extLst>
            </p:cNvPr>
            <p:cNvSpPr>
              <a:spLocks noChangeArrowheads="1"/>
            </p:cNvSpPr>
            <p:nvPr/>
          </p:nvSpPr>
          <p:spPr bwMode="auto">
            <a:xfrm>
              <a:off x="1008" y="2496"/>
              <a:ext cx="9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请求访问次序</a:t>
              </a:r>
            </a:p>
          </p:txBody>
        </p:sp>
        <p:sp>
          <p:nvSpPr>
            <p:cNvPr id="81952" name="Line 51">
              <a:extLst>
                <a:ext uri="{FF2B5EF4-FFF2-40B4-BE49-F238E27FC236}">
                  <a16:creationId xmlns:a16="http://schemas.microsoft.com/office/drawing/2014/main" id="{846D61C9-3069-4949-3FB3-716C85754C43}"/>
                </a:ext>
              </a:extLst>
            </p:cNvPr>
            <p:cNvSpPr>
              <a:spLocks noChangeShapeType="1"/>
            </p:cNvSpPr>
            <p:nvPr/>
          </p:nvSpPr>
          <p:spPr bwMode="auto">
            <a:xfrm>
              <a:off x="1008" y="2496"/>
              <a:ext cx="3840"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81953" name="Line 52">
              <a:extLst>
                <a:ext uri="{FF2B5EF4-FFF2-40B4-BE49-F238E27FC236}">
                  <a16:creationId xmlns:a16="http://schemas.microsoft.com/office/drawing/2014/main" id="{4C40D517-95CD-F449-C28F-C586A1D6CCE1}"/>
                </a:ext>
              </a:extLst>
            </p:cNvPr>
            <p:cNvSpPr>
              <a:spLocks noChangeShapeType="1"/>
            </p:cNvSpPr>
            <p:nvPr/>
          </p:nvSpPr>
          <p:spPr bwMode="auto">
            <a:xfrm>
              <a:off x="1008" y="2650"/>
              <a:ext cx="384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81954" name="Line 53">
              <a:extLst>
                <a:ext uri="{FF2B5EF4-FFF2-40B4-BE49-F238E27FC236}">
                  <a16:creationId xmlns:a16="http://schemas.microsoft.com/office/drawing/2014/main" id="{47A0FD58-7BA5-A023-1FDB-F31B655CC728}"/>
                </a:ext>
              </a:extLst>
            </p:cNvPr>
            <p:cNvSpPr>
              <a:spLocks noChangeShapeType="1"/>
            </p:cNvSpPr>
            <p:nvPr/>
          </p:nvSpPr>
          <p:spPr bwMode="auto">
            <a:xfrm>
              <a:off x="1008" y="2804"/>
              <a:ext cx="384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81955" name="Line 54">
              <a:extLst>
                <a:ext uri="{FF2B5EF4-FFF2-40B4-BE49-F238E27FC236}">
                  <a16:creationId xmlns:a16="http://schemas.microsoft.com/office/drawing/2014/main" id="{BFD5D923-5D3B-45AD-342E-A5AEC0D99043}"/>
                </a:ext>
              </a:extLst>
            </p:cNvPr>
            <p:cNvSpPr>
              <a:spLocks noChangeShapeType="1"/>
            </p:cNvSpPr>
            <p:nvPr/>
          </p:nvSpPr>
          <p:spPr bwMode="auto">
            <a:xfrm>
              <a:off x="1008" y="2958"/>
              <a:ext cx="384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81956" name="Line 55">
              <a:extLst>
                <a:ext uri="{FF2B5EF4-FFF2-40B4-BE49-F238E27FC236}">
                  <a16:creationId xmlns:a16="http://schemas.microsoft.com/office/drawing/2014/main" id="{A1814388-C330-49DE-53D1-1F15FA068906}"/>
                </a:ext>
              </a:extLst>
            </p:cNvPr>
            <p:cNvSpPr>
              <a:spLocks noChangeShapeType="1"/>
            </p:cNvSpPr>
            <p:nvPr/>
          </p:nvSpPr>
          <p:spPr bwMode="auto">
            <a:xfrm>
              <a:off x="1008" y="3112"/>
              <a:ext cx="384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81957" name="Line 56">
              <a:extLst>
                <a:ext uri="{FF2B5EF4-FFF2-40B4-BE49-F238E27FC236}">
                  <a16:creationId xmlns:a16="http://schemas.microsoft.com/office/drawing/2014/main" id="{175D1445-851B-8C1B-7AA8-351186C7C3AD}"/>
                </a:ext>
              </a:extLst>
            </p:cNvPr>
            <p:cNvSpPr>
              <a:spLocks noChangeShapeType="1"/>
            </p:cNvSpPr>
            <p:nvPr/>
          </p:nvSpPr>
          <p:spPr bwMode="auto">
            <a:xfrm>
              <a:off x="1008" y="3266"/>
              <a:ext cx="384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81958" name="Line 57">
              <a:extLst>
                <a:ext uri="{FF2B5EF4-FFF2-40B4-BE49-F238E27FC236}">
                  <a16:creationId xmlns:a16="http://schemas.microsoft.com/office/drawing/2014/main" id="{C6624DD7-4F24-C8E2-470C-2EA5E1BDCA07}"/>
                </a:ext>
              </a:extLst>
            </p:cNvPr>
            <p:cNvSpPr>
              <a:spLocks noChangeShapeType="1"/>
            </p:cNvSpPr>
            <p:nvPr/>
          </p:nvSpPr>
          <p:spPr bwMode="auto">
            <a:xfrm>
              <a:off x="1008" y="3420"/>
              <a:ext cx="384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81959" name="Line 58">
              <a:extLst>
                <a:ext uri="{FF2B5EF4-FFF2-40B4-BE49-F238E27FC236}">
                  <a16:creationId xmlns:a16="http://schemas.microsoft.com/office/drawing/2014/main" id="{BB14DFAE-C786-B2B4-8074-68737DFF48E0}"/>
                </a:ext>
              </a:extLst>
            </p:cNvPr>
            <p:cNvSpPr>
              <a:spLocks noChangeShapeType="1"/>
            </p:cNvSpPr>
            <p:nvPr/>
          </p:nvSpPr>
          <p:spPr bwMode="auto">
            <a:xfrm>
              <a:off x="1008" y="3574"/>
              <a:ext cx="384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81960" name="Line 59">
              <a:extLst>
                <a:ext uri="{FF2B5EF4-FFF2-40B4-BE49-F238E27FC236}">
                  <a16:creationId xmlns:a16="http://schemas.microsoft.com/office/drawing/2014/main" id="{6D90A4AA-F80C-2BF7-9104-7A52B0D62D95}"/>
                </a:ext>
              </a:extLst>
            </p:cNvPr>
            <p:cNvSpPr>
              <a:spLocks noChangeShapeType="1"/>
            </p:cNvSpPr>
            <p:nvPr/>
          </p:nvSpPr>
          <p:spPr bwMode="auto">
            <a:xfrm>
              <a:off x="1008" y="3728"/>
              <a:ext cx="384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81961" name="Line 60">
              <a:extLst>
                <a:ext uri="{FF2B5EF4-FFF2-40B4-BE49-F238E27FC236}">
                  <a16:creationId xmlns:a16="http://schemas.microsoft.com/office/drawing/2014/main" id="{3BAFC9E0-A4BA-9715-21B6-9ABE07C3A5FE}"/>
                </a:ext>
              </a:extLst>
            </p:cNvPr>
            <p:cNvSpPr>
              <a:spLocks noChangeShapeType="1"/>
            </p:cNvSpPr>
            <p:nvPr/>
          </p:nvSpPr>
          <p:spPr bwMode="auto">
            <a:xfrm>
              <a:off x="1008" y="3882"/>
              <a:ext cx="384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81962" name="Line 61">
              <a:extLst>
                <a:ext uri="{FF2B5EF4-FFF2-40B4-BE49-F238E27FC236}">
                  <a16:creationId xmlns:a16="http://schemas.microsoft.com/office/drawing/2014/main" id="{DFEDEC56-6701-34BC-F65C-F7238CB96B7A}"/>
                </a:ext>
              </a:extLst>
            </p:cNvPr>
            <p:cNvSpPr>
              <a:spLocks noChangeShapeType="1"/>
            </p:cNvSpPr>
            <p:nvPr/>
          </p:nvSpPr>
          <p:spPr bwMode="auto">
            <a:xfrm>
              <a:off x="1008" y="4036"/>
              <a:ext cx="384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81963" name="Line 62">
              <a:extLst>
                <a:ext uri="{FF2B5EF4-FFF2-40B4-BE49-F238E27FC236}">
                  <a16:creationId xmlns:a16="http://schemas.microsoft.com/office/drawing/2014/main" id="{A38538BA-222E-5489-CBE8-9CE4D3504B9D}"/>
                </a:ext>
              </a:extLst>
            </p:cNvPr>
            <p:cNvSpPr>
              <a:spLocks noChangeShapeType="1"/>
            </p:cNvSpPr>
            <p:nvPr/>
          </p:nvSpPr>
          <p:spPr bwMode="auto">
            <a:xfrm>
              <a:off x="1008" y="4190"/>
              <a:ext cx="3840"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81964" name="Line 63">
              <a:extLst>
                <a:ext uri="{FF2B5EF4-FFF2-40B4-BE49-F238E27FC236}">
                  <a16:creationId xmlns:a16="http://schemas.microsoft.com/office/drawing/2014/main" id="{763DBE17-D993-ADFE-F10D-E0B3D99E80D3}"/>
                </a:ext>
              </a:extLst>
            </p:cNvPr>
            <p:cNvSpPr>
              <a:spLocks noChangeShapeType="1"/>
            </p:cNvSpPr>
            <p:nvPr/>
          </p:nvSpPr>
          <p:spPr bwMode="auto">
            <a:xfrm>
              <a:off x="1008" y="2496"/>
              <a:ext cx="0" cy="1694"/>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81965" name="Line 64">
              <a:extLst>
                <a:ext uri="{FF2B5EF4-FFF2-40B4-BE49-F238E27FC236}">
                  <a16:creationId xmlns:a16="http://schemas.microsoft.com/office/drawing/2014/main" id="{9FDB5A59-2641-F48F-9886-4BBDED0DE7DD}"/>
                </a:ext>
              </a:extLst>
            </p:cNvPr>
            <p:cNvSpPr>
              <a:spLocks noChangeShapeType="1"/>
            </p:cNvSpPr>
            <p:nvPr/>
          </p:nvSpPr>
          <p:spPr bwMode="auto">
            <a:xfrm>
              <a:off x="1968" y="2496"/>
              <a:ext cx="0" cy="1694"/>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81966" name="Line 65">
              <a:extLst>
                <a:ext uri="{FF2B5EF4-FFF2-40B4-BE49-F238E27FC236}">
                  <a16:creationId xmlns:a16="http://schemas.microsoft.com/office/drawing/2014/main" id="{DF1B1E03-E0B8-C4D2-CABB-8933DE222DB1}"/>
                </a:ext>
              </a:extLst>
            </p:cNvPr>
            <p:cNvSpPr>
              <a:spLocks noChangeShapeType="1"/>
            </p:cNvSpPr>
            <p:nvPr/>
          </p:nvSpPr>
          <p:spPr bwMode="auto">
            <a:xfrm>
              <a:off x="2640" y="2496"/>
              <a:ext cx="0" cy="154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81967" name="Line 66">
              <a:extLst>
                <a:ext uri="{FF2B5EF4-FFF2-40B4-BE49-F238E27FC236}">
                  <a16:creationId xmlns:a16="http://schemas.microsoft.com/office/drawing/2014/main" id="{17BC4EBD-D6B3-9D56-6978-8F56F991EA1C}"/>
                </a:ext>
              </a:extLst>
            </p:cNvPr>
            <p:cNvSpPr>
              <a:spLocks noChangeShapeType="1"/>
            </p:cNvSpPr>
            <p:nvPr/>
          </p:nvSpPr>
          <p:spPr bwMode="auto">
            <a:xfrm>
              <a:off x="3696" y="2496"/>
              <a:ext cx="0" cy="154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81968" name="Line 67">
              <a:extLst>
                <a:ext uri="{FF2B5EF4-FFF2-40B4-BE49-F238E27FC236}">
                  <a16:creationId xmlns:a16="http://schemas.microsoft.com/office/drawing/2014/main" id="{9CB9332A-5888-7603-1368-A4D3FB79A1E9}"/>
                </a:ext>
              </a:extLst>
            </p:cNvPr>
            <p:cNvSpPr>
              <a:spLocks noChangeShapeType="1"/>
            </p:cNvSpPr>
            <p:nvPr/>
          </p:nvSpPr>
          <p:spPr bwMode="auto">
            <a:xfrm>
              <a:off x="4848" y="2496"/>
              <a:ext cx="0" cy="1694"/>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grpSp>
      <p:sp>
        <p:nvSpPr>
          <p:cNvPr id="81927" name="Text Box 68">
            <a:extLst>
              <a:ext uri="{FF2B5EF4-FFF2-40B4-BE49-F238E27FC236}">
                <a16:creationId xmlns:a16="http://schemas.microsoft.com/office/drawing/2014/main" id="{25605356-A776-29B3-BC8F-2F4E00CBD0D6}"/>
              </a:ext>
            </a:extLst>
          </p:cNvPr>
          <p:cNvSpPr txBox="1">
            <a:spLocks noChangeArrowheads="1"/>
          </p:cNvSpPr>
          <p:nvPr/>
        </p:nvSpPr>
        <p:spPr bwMode="auto">
          <a:xfrm>
            <a:off x="8153400" y="4511675"/>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1200" b="1" i="1">
                <a:solidFill>
                  <a:schemeClr val="tx2"/>
                </a:solidFill>
                <a:latin typeface="Arial" panose="020B0604020202020204" pitchFamily="34" charset="0"/>
                <a:ea typeface="黑体" panose="02010609060101010101" pitchFamily="49" charset="-122"/>
              </a:rPr>
              <a:t>当前磁道为100#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14FF6181-E859-DBDE-8BD6-8CF7DF4F3DCE}"/>
              </a:ext>
            </a:extLst>
          </p:cNvPr>
          <p:cNvSpPr>
            <a:spLocks noGrp="1"/>
          </p:cNvSpPr>
          <p:nvPr>
            <p:ph type="title"/>
          </p:nvPr>
        </p:nvSpPr>
        <p:spPr>
          <a:xfrm>
            <a:off x="395288" y="1125538"/>
            <a:ext cx="5181600" cy="685800"/>
          </a:xfrm>
        </p:spPr>
        <p:txBody>
          <a:bodyPr/>
          <a:lstStyle/>
          <a:p>
            <a:pPr algn="l" eaLnBrk="1" hangingPunct="1"/>
            <a:r>
              <a:rPr lang="zh-CN" altLang="en-US" sz="3200">
                <a:latin typeface="黑体" panose="02010609060101010101" pitchFamily="49" charset="-122"/>
                <a:ea typeface="黑体" panose="02010609060101010101" pitchFamily="49" charset="-122"/>
              </a:rPr>
              <a:t>一、</a:t>
            </a:r>
            <a:r>
              <a:rPr lang="en-US" altLang="zh-CN" sz="3200">
                <a:latin typeface="黑体" panose="02010609060101010101" pitchFamily="49" charset="-122"/>
                <a:ea typeface="黑体" panose="02010609060101010101" pitchFamily="49" charset="-122"/>
              </a:rPr>
              <a:t>I/O</a:t>
            </a:r>
            <a:r>
              <a:rPr lang="zh-CN" altLang="en-US" sz="3200">
                <a:latin typeface="黑体" panose="02010609060101010101" pitchFamily="49" charset="-122"/>
                <a:ea typeface="黑体" panose="02010609060101010101" pitchFamily="49" charset="-122"/>
              </a:rPr>
              <a:t>设备</a:t>
            </a:r>
          </a:p>
        </p:txBody>
      </p:sp>
      <p:sp>
        <p:nvSpPr>
          <p:cNvPr id="14339" name="Text Box 3">
            <a:extLst>
              <a:ext uri="{FF2B5EF4-FFF2-40B4-BE49-F238E27FC236}">
                <a16:creationId xmlns:a16="http://schemas.microsoft.com/office/drawing/2014/main" id="{FA7C5FD2-CD31-EC7E-A943-9E2524E1EFAA}"/>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CC6819CB-32DD-A943-B255-CC7DDC2DEDFA}" type="slidenum">
              <a:rPr lang="zh-CN" altLang="en-US" sz="1800">
                <a:latin typeface="Arial" panose="020B0604020202020204" pitchFamily="34" charset="0"/>
              </a:rPr>
              <a:pPr algn="r" eaLnBrk="1" hangingPunct="1">
                <a:spcBef>
                  <a:spcPct val="50000"/>
                </a:spcBef>
                <a:buFontTx/>
                <a:buNone/>
              </a:pPr>
              <a:t>6</a:t>
            </a:fld>
            <a:endParaRPr lang="en-US" altLang="zh-CN" sz="1800">
              <a:latin typeface="Arial" panose="020B0604020202020204" pitchFamily="34" charset="0"/>
            </a:endParaRPr>
          </a:p>
        </p:txBody>
      </p:sp>
      <p:sp>
        <p:nvSpPr>
          <p:cNvPr id="150533" name="Rectangle 5">
            <a:extLst>
              <a:ext uri="{FF2B5EF4-FFF2-40B4-BE49-F238E27FC236}">
                <a16:creationId xmlns:a16="http://schemas.microsoft.com/office/drawing/2014/main" id="{3A4369CF-172C-9D77-F78B-4D50E8CCB897}"/>
              </a:ext>
            </a:extLst>
          </p:cNvPr>
          <p:cNvSpPr>
            <a:spLocks noGrp="1"/>
          </p:cNvSpPr>
          <p:nvPr>
            <p:ph type="body" idx="1"/>
          </p:nvPr>
        </p:nvSpPr>
        <p:spPr>
          <a:xfrm>
            <a:off x="457200" y="1989138"/>
            <a:ext cx="8686800" cy="4716462"/>
          </a:xfrm>
        </p:spPr>
        <p:txBody>
          <a:bodyPr/>
          <a:lstStyle/>
          <a:p>
            <a:pPr eaLnBrk="1" hangingPunct="1">
              <a:spcBef>
                <a:spcPct val="70000"/>
              </a:spcBef>
              <a:buFont typeface="Wingdings" pitchFamily="2" charset="2"/>
              <a:buNone/>
            </a:pPr>
            <a:r>
              <a:rPr lang="zh-CN" altLang="en-US" b="1">
                <a:latin typeface="黑体" panose="02010609060101010101" pitchFamily="49" charset="-122"/>
                <a:ea typeface="黑体" panose="02010609060101010101" pitchFamily="49" charset="-122"/>
              </a:rPr>
              <a:t>2、按信息交换的单位分类</a:t>
            </a:r>
          </a:p>
          <a:p>
            <a:pPr eaLnBrk="1" hangingPunct="1">
              <a:spcBef>
                <a:spcPct val="70000"/>
              </a:spcBef>
            </a:pPr>
            <a:r>
              <a:rPr lang="zh-CN" altLang="en-US" b="1">
                <a:latin typeface="黑体" panose="02010609060101010101" pitchFamily="49" charset="-122"/>
                <a:ea typeface="黑体" panose="02010609060101010101" pitchFamily="49" charset="-122"/>
              </a:rPr>
              <a:t>块设备：信息的存取以数据块为单位，如磁盘</a:t>
            </a:r>
            <a:endParaRPr lang="en-US" altLang="zh-CN" b="1">
              <a:latin typeface="黑体" panose="02010609060101010101" pitchFamily="49" charset="-122"/>
              <a:ea typeface="黑体" panose="02010609060101010101" pitchFamily="49" charset="-122"/>
            </a:endParaRPr>
          </a:p>
          <a:p>
            <a:pPr lvl="2" eaLnBrk="1" hangingPunct="1">
              <a:spcBef>
                <a:spcPct val="70000"/>
              </a:spcBef>
            </a:pPr>
            <a:r>
              <a:rPr lang="zh-CN" altLang="en-US" b="1">
                <a:latin typeface="黑体" panose="02010609060101010101" pitchFamily="49" charset="-122"/>
                <a:ea typeface="黑体" panose="02010609060101010101" pitchFamily="49" charset="-122"/>
              </a:rPr>
              <a:t>可定位寻址</a:t>
            </a:r>
          </a:p>
          <a:p>
            <a:pPr eaLnBrk="1" hangingPunct="1">
              <a:spcBef>
                <a:spcPct val="70000"/>
              </a:spcBef>
            </a:pPr>
            <a:r>
              <a:rPr lang="zh-CN" altLang="en-US" b="1">
                <a:latin typeface="黑体" panose="02010609060101010101" pitchFamily="49" charset="-122"/>
                <a:ea typeface="黑体" panose="02010609060101010101" pitchFamily="49" charset="-122"/>
              </a:rPr>
              <a:t>字符设备：用于无结构的数据</a:t>
            </a:r>
            <a:r>
              <a:rPr lang="en-US" altLang="zh-CN" b="1">
                <a:latin typeface="黑体" panose="02010609060101010101" pitchFamily="49" charset="-122"/>
                <a:ea typeface="黑体" panose="02010609060101010101" pitchFamily="49" charset="-122"/>
              </a:rPr>
              <a:t>I/O，</a:t>
            </a:r>
            <a:r>
              <a:rPr lang="zh-CN" altLang="en-US" b="1">
                <a:latin typeface="黑体" panose="02010609060101010101" pitchFamily="49" charset="-122"/>
                <a:ea typeface="黑体" panose="02010609060101010101" pitchFamily="49" charset="-122"/>
              </a:rPr>
              <a:t>如键盘、打印机</a:t>
            </a:r>
            <a:endParaRPr lang="en-US" altLang="zh-CN" b="1">
              <a:latin typeface="黑体" panose="02010609060101010101" pitchFamily="49" charset="-122"/>
              <a:ea typeface="黑体" panose="02010609060101010101" pitchFamily="49" charset="-122"/>
            </a:endParaRPr>
          </a:p>
          <a:p>
            <a:pPr lvl="2" eaLnBrk="1" hangingPunct="1">
              <a:spcBef>
                <a:spcPct val="70000"/>
              </a:spcBef>
            </a:pPr>
            <a:r>
              <a:rPr lang="zh-CN" altLang="en-US" b="1">
                <a:latin typeface="黑体" panose="02010609060101010101" pitchFamily="49" charset="-122"/>
                <a:ea typeface="黑体" panose="02010609060101010101" pitchFamily="49" charset="-122"/>
              </a:rPr>
              <a:t>只可串行读写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053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053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5053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5053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5053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3"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29039BD3-2D74-9787-E25D-B813BD0F1CA2}"/>
              </a:ext>
            </a:extLst>
          </p:cNvPr>
          <p:cNvSpPr>
            <a:spLocks noGrp="1"/>
          </p:cNvSpPr>
          <p:nvPr>
            <p:ph type="title"/>
          </p:nvPr>
        </p:nvSpPr>
        <p:spPr>
          <a:xfrm>
            <a:off x="457200" y="476250"/>
            <a:ext cx="4648200" cy="685800"/>
          </a:xfrm>
        </p:spPr>
        <p:txBody>
          <a:bodyPr/>
          <a:lstStyle/>
          <a:p>
            <a:pPr algn="l" eaLnBrk="1" hangingPunct="1"/>
            <a:r>
              <a:rPr lang="zh-CN" altLang="en-US" sz="3200">
                <a:latin typeface="黑体" panose="02010609060101010101" pitchFamily="49" charset="-122"/>
                <a:ea typeface="黑体" panose="02010609060101010101" pitchFamily="49" charset="-122"/>
              </a:rPr>
              <a:t>二、磁盘调度算法</a:t>
            </a:r>
            <a:endParaRPr lang="en-US" altLang="zh-CN" sz="3200">
              <a:latin typeface="黑体" panose="02010609060101010101" pitchFamily="49" charset="-122"/>
              <a:ea typeface="黑体" panose="02010609060101010101" pitchFamily="49" charset="-122"/>
            </a:endParaRPr>
          </a:p>
        </p:txBody>
      </p:sp>
      <p:sp>
        <p:nvSpPr>
          <p:cNvPr id="226308" name="Rectangle 4">
            <a:extLst>
              <a:ext uri="{FF2B5EF4-FFF2-40B4-BE49-F238E27FC236}">
                <a16:creationId xmlns:a16="http://schemas.microsoft.com/office/drawing/2014/main" id="{F5F26996-E227-1EA3-4718-AC6C2AECB40F}"/>
              </a:ext>
            </a:extLst>
          </p:cNvPr>
          <p:cNvSpPr>
            <a:spLocks noGrp="1"/>
          </p:cNvSpPr>
          <p:nvPr>
            <p:ph type="body" idx="1"/>
          </p:nvPr>
        </p:nvSpPr>
        <p:spPr>
          <a:xfrm>
            <a:off x="381000" y="1238250"/>
            <a:ext cx="8534400" cy="4267200"/>
          </a:xfrm>
        </p:spPr>
        <p:txBody>
          <a:bodyPr/>
          <a:lstStyle/>
          <a:p>
            <a:pPr eaLnBrk="1" hangingPunct="1">
              <a:lnSpc>
                <a:spcPct val="110000"/>
              </a:lnSpc>
              <a:spcBef>
                <a:spcPct val="10000"/>
              </a:spcBef>
              <a:buFont typeface="Wingdings" pitchFamily="2" charset="2"/>
              <a:buNone/>
            </a:pPr>
            <a:r>
              <a:rPr lang="zh-CN" altLang="en-US" b="1">
                <a:latin typeface="黑体" panose="02010609060101010101" pitchFamily="49" charset="-122"/>
                <a:ea typeface="黑体" panose="02010609060101010101" pitchFamily="49" charset="-122"/>
              </a:rPr>
              <a:t>2、最短寻道时间优先</a:t>
            </a:r>
            <a:r>
              <a:rPr lang="en-US" altLang="zh-CN" b="1">
                <a:latin typeface="黑体" panose="02010609060101010101" pitchFamily="49" charset="-122"/>
                <a:ea typeface="黑体" panose="02010609060101010101" pitchFamily="49" charset="-122"/>
              </a:rPr>
              <a:t>（SSTF）</a:t>
            </a:r>
          </a:p>
          <a:p>
            <a:pPr eaLnBrk="1" hangingPunct="1">
              <a:lnSpc>
                <a:spcPct val="110000"/>
              </a:lnSpc>
              <a:spcBef>
                <a:spcPct val="10000"/>
              </a:spcBef>
            </a:pPr>
            <a:r>
              <a:rPr lang="zh-CN" altLang="en-US" b="1">
                <a:latin typeface="黑体" panose="02010609060101010101" pitchFamily="49" charset="-122"/>
                <a:ea typeface="黑体" panose="02010609060101010101" pitchFamily="49" charset="-122"/>
              </a:rPr>
              <a:t>优点：　　　　　　　　　　　　　　　  平均寻道时间较短</a:t>
            </a:r>
          </a:p>
          <a:p>
            <a:pPr eaLnBrk="1" hangingPunct="1">
              <a:lnSpc>
                <a:spcPct val="110000"/>
              </a:lnSpc>
              <a:spcBef>
                <a:spcPct val="10000"/>
              </a:spcBef>
            </a:pPr>
            <a:endParaRPr lang="zh-CN" altLang="en-US" b="1">
              <a:latin typeface="黑体" panose="02010609060101010101" pitchFamily="49" charset="-122"/>
              <a:ea typeface="黑体" panose="02010609060101010101" pitchFamily="49" charset="-122"/>
            </a:endParaRPr>
          </a:p>
          <a:p>
            <a:pPr eaLnBrk="1" hangingPunct="1">
              <a:lnSpc>
                <a:spcPct val="110000"/>
              </a:lnSpc>
              <a:spcBef>
                <a:spcPct val="10000"/>
              </a:spcBef>
            </a:pPr>
            <a:r>
              <a:rPr lang="zh-CN" altLang="en-US" b="1">
                <a:latin typeface="黑体" panose="02010609060101010101" pitchFamily="49" charset="-122"/>
                <a:ea typeface="黑体" panose="02010609060101010101" pitchFamily="49" charset="-122"/>
              </a:rPr>
              <a:t>缺点：　　　　　　　　　　　　　　　　因磁头有可能长期停留在某几个磁道附近</a:t>
            </a:r>
            <a:r>
              <a:rPr lang="zh-CN" altLang="en-US" sz="2800" b="1">
                <a:latin typeface="黑体" panose="02010609060101010101" pitchFamily="49" charset="-122"/>
                <a:ea typeface="黑体" panose="02010609060101010101" pitchFamily="49" charset="-122"/>
              </a:rPr>
              <a:t>(磁臂粘着)，</a:t>
            </a:r>
            <a:r>
              <a:rPr lang="zh-CN" altLang="en-US" b="1">
                <a:latin typeface="黑体" panose="02010609060101010101" pitchFamily="49" charset="-122"/>
                <a:ea typeface="黑体" panose="02010609060101010101" pitchFamily="49" charset="-122"/>
              </a:rPr>
              <a:t>会导致某些进程发生</a:t>
            </a:r>
            <a:r>
              <a:rPr lang="zh-CN" altLang="en-US" b="1">
                <a:latin typeface="Times New Roman" panose="02020603050405020304" pitchFamily="18" charset="0"/>
                <a:ea typeface="黑体" panose="02010609060101010101" pitchFamily="49" charset="-122"/>
              </a:rPr>
              <a:t>“</a:t>
            </a:r>
            <a:r>
              <a:rPr lang="zh-CN" altLang="en-US" b="1">
                <a:latin typeface="黑体" panose="02010609060101010101" pitchFamily="49" charset="-122"/>
                <a:ea typeface="黑体" panose="02010609060101010101" pitchFamily="49" charset="-122"/>
              </a:rPr>
              <a:t>饥饿</a:t>
            </a:r>
            <a:r>
              <a:rPr lang="zh-CN" altLang="en-US" b="1">
                <a:latin typeface="Times New Roman" panose="02020603050405020304" pitchFamily="18" charset="0"/>
                <a:ea typeface="黑体" panose="02010609060101010101" pitchFamily="49" charset="-122"/>
              </a:rPr>
              <a:t>”</a:t>
            </a:r>
            <a:r>
              <a:rPr lang="zh-CN" altLang="en-US" b="1">
                <a:latin typeface="黑体" panose="02010609060101010101" pitchFamily="49" charset="-122"/>
                <a:ea typeface="黑体" panose="02010609060101010101" pitchFamily="49" charset="-122"/>
              </a:rPr>
              <a:t>现象</a:t>
            </a:r>
            <a:endParaRPr lang="zh-CN" altLang="en-US" sz="2800" b="1">
              <a:latin typeface="黑体" panose="02010609060101010101" pitchFamily="49" charset="-122"/>
              <a:ea typeface="黑体" panose="02010609060101010101" pitchFamily="49" charset="-122"/>
            </a:endParaRPr>
          </a:p>
        </p:txBody>
      </p:sp>
      <p:sp>
        <p:nvSpPr>
          <p:cNvPr id="82948" name="Text Box 6">
            <a:extLst>
              <a:ext uri="{FF2B5EF4-FFF2-40B4-BE49-F238E27FC236}">
                <a16:creationId xmlns:a16="http://schemas.microsoft.com/office/drawing/2014/main" id="{358DF0C9-1DE0-5181-6290-B5CE50721A09}"/>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FEA47A03-A8DF-DC4A-A096-3B04839D87BF}" type="slidenum">
              <a:rPr lang="zh-CN" altLang="en-US" sz="1800">
                <a:latin typeface="Arial" panose="020B0604020202020204" pitchFamily="34" charset="0"/>
              </a:rPr>
              <a:pPr algn="r" eaLnBrk="1" hangingPunct="1">
                <a:spcBef>
                  <a:spcPct val="50000"/>
                </a:spcBef>
                <a:buFontTx/>
                <a:buNone/>
              </a:pPr>
              <a:t>60</a:t>
            </a:fld>
            <a:endParaRPr lang="en-US" altLang="zh-CN"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630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630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630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8"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57674E53-DDE9-83FB-8A8F-0725ADE121AD}"/>
              </a:ext>
            </a:extLst>
          </p:cNvPr>
          <p:cNvSpPr>
            <a:spLocks noGrp="1"/>
          </p:cNvSpPr>
          <p:nvPr>
            <p:ph type="title"/>
          </p:nvPr>
        </p:nvSpPr>
        <p:spPr>
          <a:xfrm>
            <a:off x="457200" y="549275"/>
            <a:ext cx="4648200" cy="685800"/>
          </a:xfrm>
        </p:spPr>
        <p:txBody>
          <a:bodyPr/>
          <a:lstStyle/>
          <a:p>
            <a:pPr algn="l" eaLnBrk="1" hangingPunct="1"/>
            <a:r>
              <a:rPr lang="zh-CN" altLang="en-US" sz="3200">
                <a:latin typeface="黑体" panose="02010609060101010101" pitchFamily="49" charset="-122"/>
                <a:ea typeface="黑体" panose="02010609060101010101" pitchFamily="49" charset="-122"/>
              </a:rPr>
              <a:t>二、磁盘调度算法</a:t>
            </a:r>
            <a:endParaRPr lang="en-US" altLang="zh-CN" sz="3200">
              <a:latin typeface="黑体" panose="02010609060101010101" pitchFamily="49" charset="-122"/>
              <a:ea typeface="黑体" panose="02010609060101010101" pitchFamily="49" charset="-122"/>
            </a:endParaRPr>
          </a:p>
        </p:txBody>
      </p:sp>
      <p:sp>
        <p:nvSpPr>
          <p:cNvPr id="83971" name="Text Box 3">
            <a:extLst>
              <a:ext uri="{FF2B5EF4-FFF2-40B4-BE49-F238E27FC236}">
                <a16:creationId xmlns:a16="http://schemas.microsoft.com/office/drawing/2014/main" id="{A21A5AFB-063A-87CD-51E5-26C70CC95D3E}"/>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5433ABFE-C546-9A43-8702-800698C5CE4D}" type="slidenum">
              <a:rPr lang="zh-CN" altLang="en-US" sz="1800">
                <a:latin typeface="Arial" panose="020B0604020202020204" pitchFamily="34" charset="0"/>
              </a:rPr>
              <a:pPr algn="r" eaLnBrk="1" hangingPunct="1">
                <a:spcBef>
                  <a:spcPct val="50000"/>
                </a:spcBef>
                <a:buFontTx/>
                <a:buNone/>
              </a:pPr>
              <a:t>61</a:t>
            </a:fld>
            <a:endParaRPr lang="en-US" altLang="zh-CN" sz="1800">
              <a:latin typeface="Arial" panose="020B0604020202020204" pitchFamily="34" charset="0"/>
            </a:endParaRPr>
          </a:p>
        </p:txBody>
      </p:sp>
      <p:sp>
        <p:nvSpPr>
          <p:cNvPr id="83972" name="Rectangle 5">
            <a:extLst>
              <a:ext uri="{FF2B5EF4-FFF2-40B4-BE49-F238E27FC236}">
                <a16:creationId xmlns:a16="http://schemas.microsoft.com/office/drawing/2014/main" id="{6268C283-E9C3-2684-EC11-91D0AE6FCC97}"/>
              </a:ext>
            </a:extLst>
          </p:cNvPr>
          <p:cNvSpPr>
            <a:spLocks noGrp="1"/>
          </p:cNvSpPr>
          <p:nvPr>
            <p:ph type="body" idx="1"/>
          </p:nvPr>
        </p:nvSpPr>
        <p:spPr>
          <a:xfrm>
            <a:off x="381000" y="1311275"/>
            <a:ext cx="8763000" cy="4267200"/>
          </a:xfrm>
        </p:spPr>
        <p:txBody>
          <a:bodyPr/>
          <a:lstStyle/>
          <a:p>
            <a:pPr eaLnBrk="1" hangingPunct="1">
              <a:spcBef>
                <a:spcPct val="50000"/>
              </a:spcBef>
              <a:buFont typeface="Wingdings" pitchFamily="2" charset="2"/>
              <a:buNone/>
            </a:pPr>
            <a:r>
              <a:rPr lang="zh-CN" altLang="en-US" sz="2800" b="1">
                <a:latin typeface="黑体" panose="02010609060101010101" pitchFamily="49" charset="-122"/>
                <a:ea typeface="黑体" panose="02010609060101010101" pitchFamily="49" charset="-122"/>
              </a:rPr>
              <a:t>3、扫描调度算法</a:t>
            </a:r>
            <a:r>
              <a:rPr lang="en-US" altLang="zh-CN" sz="2800" b="1">
                <a:latin typeface="黑体" panose="02010609060101010101" pitchFamily="49" charset="-122"/>
                <a:ea typeface="黑体" panose="02010609060101010101" pitchFamily="49" charset="-122"/>
              </a:rPr>
              <a:t>（SCAN）</a:t>
            </a:r>
          </a:p>
          <a:p>
            <a:pPr eaLnBrk="1" hangingPunct="1">
              <a:spcBef>
                <a:spcPct val="50000"/>
              </a:spcBef>
            </a:pPr>
            <a:r>
              <a:rPr lang="zh-CN" altLang="en-US" sz="2800" b="1">
                <a:latin typeface="黑体" panose="02010609060101010101" pitchFamily="49" charset="-122"/>
                <a:ea typeface="黑体" panose="02010609060101010101" pitchFamily="49" charset="-122"/>
              </a:rPr>
              <a:t>依据磁头移动方向及访问磁道与当前磁道距离最短两个原则</a:t>
            </a:r>
          </a:p>
          <a:p>
            <a:pPr eaLnBrk="1" hangingPunct="1">
              <a:spcBef>
                <a:spcPct val="50000"/>
              </a:spcBef>
            </a:pPr>
            <a:r>
              <a:rPr lang="zh-CN" altLang="en-US" sz="2800" b="1">
                <a:latin typeface="黑体" panose="02010609060101010101" pitchFamily="49" charset="-122"/>
                <a:ea typeface="黑体" panose="02010609060101010101" pitchFamily="49" charset="-122"/>
              </a:rPr>
              <a:t>磁头移动方向为</a:t>
            </a:r>
            <a:r>
              <a:rPr lang="zh-CN" altLang="en-US" sz="2800" b="1">
                <a:latin typeface="Times New Roman" panose="02020603050405020304" pitchFamily="18" charset="0"/>
                <a:ea typeface="黑体" panose="02010609060101010101" pitchFamily="49" charset="-122"/>
              </a:rPr>
              <a:t>…</a:t>
            </a:r>
            <a:r>
              <a:rPr lang="zh-CN" altLang="en-US" sz="2800" b="1">
                <a:latin typeface="黑体" panose="02010609060101010101" pitchFamily="49" charset="-122"/>
                <a:ea typeface="黑体" panose="02010609060101010101" pitchFamily="49" charset="-122"/>
              </a:rPr>
              <a:t>，向外，然后向内，再向外，</a:t>
            </a:r>
            <a:r>
              <a:rPr lang="zh-CN" altLang="en-US" sz="2800" b="1">
                <a:latin typeface="Times New Roman" panose="02020603050405020304" pitchFamily="18" charset="0"/>
                <a:ea typeface="黑体" panose="02010609060101010101" pitchFamily="49" charset="-122"/>
              </a:rPr>
              <a:t>…</a:t>
            </a:r>
            <a:r>
              <a:rPr lang="zh-CN" altLang="en-US" sz="2800" b="1">
                <a:latin typeface="黑体" panose="02010609060101010101" pitchFamily="49" charset="-122"/>
                <a:ea typeface="黑体" panose="02010609060101010101" pitchFamily="49" charset="-122"/>
              </a:rPr>
              <a:t>一直循环往复</a:t>
            </a:r>
          </a:p>
          <a:p>
            <a:pPr eaLnBrk="1" hangingPunct="1">
              <a:spcBef>
                <a:spcPct val="50000"/>
              </a:spcBef>
            </a:pPr>
            <a:r>
              <a:rPr lang="zh-CN" altLang="en-US" sz="2800" b="1">
                <a:latin typeface="黑体" panose="02010609060101010101" pitchFamily="49" charset="-122"/>
                <a:ea typeface="黑体" panose="02010609060101010101" pitchFamily="49" charset="-122"/>
              </a:rPr>
              <a:t>例如：当前磁头正在</a:t>
            </a:r>
            <a:r>
              <a:rPr lang="en-US" altLang="zh-CN" sz="2800" b="1">
                <a:latin typeface="黑体" panose="02010609060101010101" pitchFamily="49" charset="-122"/>
                <a:ea typeface="黑体" panose="02010609060101010101" pitchFamily="49" charset="-122"/>
              </a:rPr>
              <a:t>100</a:t>
            </a:r>
            <a:r>
              <a:rPr lang="zh-CN" altLang="en-US" sz="2800" b="1">
                <a:latin typeface="黑体" panose="02010609060101010101" pitchFamily="49" charset="-122"/>
                <a:ea typeface="黑体" panose="02010609060101010101" pitchFamily="49" charset="-122"/>
              </a:rPr>
              <a:t>号磁道上服务，并且刚刚完成了</a:t>
            </a:r>
            <a:r>
              <a:rPr lang="en-US" altLang="zh-CN" sz="2800" b="1">
                <a:latin typeface="黑体" panose="02010609060101010101" pitchFamily="49" charset="-122"/>
                <a:ea typeface="黑体" panose="02010609060101010101" pitchFamily="49" charset="-122"/>
              </a:rPr>
              <a:t>95</a:t>
            </a:r>
            <a:r>
              <a:rPr lang="zh-CN" altLang="en-US" sz="2800" b="1">
                <a:latin typeface="黑体" panose="02010609060101010101" pitchFamily="49" charset="-122"/>
                <a:ea typeface="黑体" panose="02010609060101010101" pitchFamily="49" charset="-122"/>
              </a:rPr>
              <a:t>号磁道的请求，说明磁头移动方向</a:t>
            </a:r>
            <a:r>
              <a:rPr lang="zh-CN" altLang="en-US" sz="2800" b="1">
                <a:solidFill>
                  <a:schemeClr val="hlink"/>
                </a:solidFill>
                <a:latin typeface="黑体" panose="02010609060101010101" pitchFamily="49" charset="-122"/>
                <a:ea typeface="黑体" panose="02010609060101010101" pitchFamily="49" charset="-122"/>
              </a:rPr>
              <a:t>向外</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CDE5532C-1768-50B6-9E87-BBD91E732AB6}"/>
              </a:ext>
            </a:extLst>
          </p:cNvPr>
          <p:cNvSpPr>
            <a:spLocks noGrp="1"/>
          </p:cNvSpPr>
          <p:nvPr>
            <p:ph type="title"/>
          </p:nvPr>
        </p:nvSpPr>
        <p:spPr>
          <a:xfrm>
            <a:off x="457200" y="476250"/>
            <a:ext cx="4648200" cy="685800"/>
          </a:xfrm>
        </p:spPr>
        <p:txBody>
          <a:bodyPr/>
          <a:lstStyle/>
          <a:p>
            <a:pPr algn="l" eaLnBrk="1" hangingPunct="1"/>
            <a:r>
              <a:rPr lang="zh-CN" altLang="en-US" sz="3200">
                <a:latin typeface="黑体" panose="02010609060101010101" pitchFamily="49" charset="-122"/>
                <a:ea typeface="黑体" panose="02010609060101010101" pitchFamily="49" charset="-122"/>
              </a:rPr>
              <a:t>二、磁盘调度算法</a:t>
            </a:r>
            <a:endParaRPr lang="en-US" altLang="zh-CN" sz="3200">
              <a:latin typeface="黑体" panose="02010609060101010101" pitchFamily="49" charset="-122"/>
              <a:ea typeface="黑体" panose="02010609060101010101" pitchFamily="49" charset="-122"/>
            </a:endParaRPr>
          </a:p>
        </p:txBody>
      </p:sp>
      <p:sp>
        <p:nvSpPr>
          <p:cNvPr id="84995" name="Text Box 3">
            <a:extLst>
              <a:ext uri="{FF2B5EF4-FFF2-40B4-BE49-F238E27FC236}">
                <a16:creationId xmlns:a16="http://schemas.microsoft.com/office/drawing/2014/main" id="{DEBEFF8E-108E-0EC6-6F79-ABEC00C905B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EB113FD3-1F70-0247-A630-527D5EEB681B}" type="slidenum">
              <a:rPr lang="zh-CN" altLang="en-US" sz="1800">
                <a:latin typeface="Arial" panose="020B0604020202020204" pitchFamily="34" charset="0"/>
              </a:rPr>
              <a:pPr algn="r" eaLnBrk="1" hangingPunct="1">
                <a:spcBef>
                  <a:spcPct val="50000"/>
                </a:spcBef>
                <a:buFontTx/>
                <a:buNone/>
              </a:pPr>
              <a:t>62</a:t>
            </a:fld>
            <a:endParaRPr lang="en-US" altLang="zh-CN" sz="1800">
              <a:latin typeface="Arial" panose="020B0604020202020204" pitchFamily="34" charset="0"/>
            </a:endParaRPr>
          </a:p>
        </p:txBody>
      </p:sp>
      <p:sp>
        <p:nvSpPr>
          <p:cNvPr id="84996" name="Rectangle 5">
            <a:extLst>
              <a:ext uri="{FF2B5EF4-FFF2-40B4-BE49-F238E27FC236}">
                <a16:creationId xmlns:a16="http://schemas.microsoft.com/office/drawing/2014/main" id="{3C48397B-208D-9730-435A-753B78828485}"/>
              </a:ext>
            </a:extLst>
          </p:cNvPr>
          <p:cNvSpPr>
            <a:spLocks noGrp="1"/>
          </p:cNvSpPr>
          <p:nvPr>
            <p:ph type="body" idx="1"/>
          </p:nvPr>
        </p:nvSpPr>
        <p:spPr>
          <a:xfrm>
            <a:off x="381000" y="1238250"/>
            <a:ext cx="8763000" cy="1295400"/>
          </a:xfrm>
        </p:spPr>
        <p:txBody>
          <a:bodyPr/>
          <a:lstStyle/>
          <a:p>
            <a:pPr eaLnBrk="1" hangingPunct="1">
              <a:lnSpc>
                <a:spcPct val="110000"/>
              </a:lnSpc>
              <a:spcBef>
                <a:spcPct val="10000"/>
              </a:spcBef>
              <a:buFont typeface="Wingdings" pitchFamily="2" charset="2"/>
              <a:buNone/>
            </a:pPr>
            <a:r>
              <a:rPr lang="zh-CN" altLang="en-US" b="1">
                <a:latin typeface="黑体" panose="02010609060101010101" pitchFamily="49" charset="-122"/>
                <a:ea typeface="黑体" panose="02010609060101010101" pitchFamily="49" charset="-122"/>
              </a:rPr>
              <a:t>3、扫描调度算法</a:t>
            </a:r>
            <a:r>
              <a:rPr lang="en-US" altLang="zh-CN" b="1">
                <a:latin typeface="黑体" panose="02010609060101010101" pitchFamily="49" charset="-122"/>
                <a:ea typeface="黑体" panose="02010609060101010101" pitchFamily="49" charset="-122"/>
              </a:rPr>
              <a:t>（SCAN）</a:t>
            </a:r>
          </a:p>
          <a:p>
            <a:pPr eaLnBrk="1" hangingPunct="1">
              <a:lnSpc>
                <a:spcPct val="110000"/>
              </a:lnSpc>
              <a:spcBef>
                <a:spcPct val="10000"/>
              </a:spcBef>
            </a:pPr>
            <a:r>
              <a:rPr lang="zh-CN" altLang="en-US" b="1">
                <a:latin typeface="黑体" panose="02010609060101010101" pitchFamily="49" charset="-122"/>
                <a:ea typeface="黑体" panose="02010609060101010101" pitchFamily="49" charset="-122"/>
              </a:rPr>
              <a:t>依据磁头移动方向及访问磁道与当前磁道距离</a:t>
            </a:r>
          </a:p>
        </p:txBody>
      </p:sp>
      <p:grpSp>
        <p:nvGrpSpPr>
          <p:cNvPr id="2" name="Group 7">
            <a:extLst>
              <a:ext uri="{FF2B5EF4-FFF2-40B4-BE49-F238E27FC236}">
                <a16:creationId xmlns:a16="http://schemas.microsoft.com/office/drawing/2014/main" id="{485249C8-CB08-67C6-9471-7AF183D1808C}"/>
              </a:ext>
            </a:extLst>
          </p:cNvPr>
          <p:cNvGrpSpPr>
            <a:grpSpLocks/>
          </p:cNvGrpSpPr>
          <p:nvPr/>
        </p:nvGrpSpPr>
        <p:grpSpPr bwMode="auto">
          <a:xfrm>
            <a:off x="4191000" y="2838450"/>
            <a:ext cx="3505200" cy="2212975"/>
            <a:chOff x="2640" y="2650"/>
            <a:chExt cx="2208" cy="1394"/>
          </a:xfrm>
        </p:grpSpPr>
        <p:sp>
          <p:nvSpPr>
            <p:cNvPr id="85041" name="Rectangle 8">
              <a:extLst>
                <a:ext uri="{FF2B5EF4-FFF2-40B4-BE49-F238E27FC236}">
                  <a16:creationId xmlns:a16="http://schemas.microsoft.com/office/drawing/2014/main" id="{C9092EB5-7546-E854-F0ED-9A8D4DC3EE64}"/>
                </a:ext>
              </a:extLst>
            </p:cNvPr>
            <p:cNvSpPr>
              <a:spLocks noChangeArrowheads="1"/>
            </p:cNvSpPr>
            <p:nvPr/>
          </p:nvSpPr>
          <p:spPr bwMode="auto">
            <a:xfrm>
              <a:off x="3696" y="3890"/>
              <a:ext cx="1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24</a:t>
              </a:r>
            </a:p>
          </p:txBody>
        </p:sp>
        <p:sp>
          <p:nvSpPr>
            <p:cNvPr id="85042" name="Rectangle 9">
              <a:extLst>
                <a:ext uri="{FF2B5EF4-FFF2-40B4-BE49-F238E27FC236}">
                  <a16:creationId xmlns:a16="http://schemas.microsoft.com/office/drawing/2014/main" id="{44FFCE0F-88C2-90F6-A548-D9BEC9CAEFD0}"/>
                </a:ext>
              </a:extLst>
            </p:cNvPr>
            <p:cNvSpPr>
              <a:spLocks noChangeArrowheads="1"/>
            </p:cNvSpPr>
            <p:nvPr/>
          </p:nvSpPr>
          <p:spPr bwMode="auto">
            <a:xfrm>
              <a:off x="2640" y="3890"/>
              <a:ext cx="10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3</a:t>
              </a:r>
            </a:p>
          </p:txBody>
        </p:sp>
        <p:sp>
          <p:nvSpPr>
            <p:cNvPr id="85043" name="Rectangle 10">
              <a:extLst>
                <a:ext uri="{FF2B5EF4-FFF2-40B4-BE49-F238E27FC236}">
                  <a16:creationId xmlns:a16="http://schemas.microsoft.com/office/drawing/2014/main" id="{3CDE1590-6345-074E-8B80-6F5591C94752}"/>
                </a:ext>
              </a:extLst>
            </p:cNvPr>
            <p:cNvSpPr>
              <a:spLocks noChangeArrowheads="1"/>
            </p:cNvSpPr>
            <p:nvPr/>
          </p:nvSpPr>
          <p:spPr bwMode="auto">
            <a:xfrm>
              <a:off x="3696" y="3736"/>
              <a:ext cx="1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1</a:t>
              </a:r>
            </a:p>
          </p:txBody>
        </p:sp>
        <p:sp>
          <p:nvSpPr>
            <p:cNvPr id="85044" name="Rectangle 11">
              <a:extLst>
                <a:ext uri="{FF2B5EF4-FFF2-40B4-BE49-F238E27FC236}">
                  <a16:creationId xmlns:a16="http://schemas.microsoft.com/office/drawing/2014/main" id="{FD2A7B0F-C6C6-C24D-7B7F-06DB72C73A1A}"/>
                </a:ext>
              </a:extLst>
            </p:cNvPr>
            <p:cNvSpPr>
              <a:spLocks noChangeArrowheads="1"/>
            </p:cNvSpPr>
            <p:nvPr/>
          </p:nvSpPr>
          <p:spPr bwMode="auto">
            <a:xfrm>
              <a:off x="2640" y="3736"/>
              <a:ext cx="10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8</a:t>
              </a:r>
            </a:p>
          </p:txBody>
        </p:sp>
        <p:sp>
          <p:nvSpPr>
            <p:cNvPr id="85045" name="Rectangle 12">
              <a:extLst>
                <a:ext uri="{FF2B5EF4-FFF2-40B4-BE49-F238E27FC236}">
                  <a16:creationId xmlns:a16="http://schemas.microsoft.com/office/drawing/2014/main" id="{B87C29DB-7E52-C6A9-669F-6CE539C490E8}"/>
                </a:ext>
              </a:extLst>
            </p:cNvPr>
            <p:cNvSpPr>
              <a:spLocks noChangeArrowheads="1"/>
            </p:cNvSpPr>
            <p:nvPr/>
          </p:nvSpPr>
          <p:spPr bwMode="auto">
            <a:xfrm>
              <a:off x="3696" y="3582"/>
              <a:ext cx="1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50</a:t>
              </a:r>
            </a:p>
          </p:txBody>
        </p:sp>
        <p:sp>
          <p:nvSpPr>
            <p:cNvPr id="85046" name="Rectangle 13">
              <a:extLst>
                <a:ext uri="{FF2B5EF4-FFF2-40B4-BE49-F238E27FC236}">
                  <a16:creationId xmlns:a16="http://schemas.microsoft.com/office/drawing/2014/main" id="{193C8376-6C81-0E52-492B-E00AF6FF988A}"/>
                </a:ext>
              </a:extLst>
            </p:cNvPr>
            <p:cNvSpPr>
              <a:spLocks noChangeArrowheads="1"/>
            </p:cNvSpPr>
            <p:nvPr/>
          </p:nvSpPr>
          <p:spPr bwMode="auto">
            <a:xfrm>
              <a:off x="2640" y="3582"/>
              <a:ext cx="10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1</a:t>
              </a:r>
            </a:p>
          </p:txBody>
        </p:sp>
        <p:sp>
          <p:nvSpPr>
            <p:cNvPr id="85047" name="Rectangle 14">
              <a:extLst>
                <a:ext uri="{FF2B5EF4-FFF2-40B4-BE49-F238E27FC236}">
                  <a16:creationId xmlns:a16="http://schemas.microsoft.com/office/drawing/2014/main" id="{234EC34A-6C98-56A6-4D11-A7301880656E}"/>
                </a:ext>
              </a:extLst>
            </p:cNvPr>
            <p:cNvSpPr>
              <a:spLocks noChangeArrowheads="1"/>
            </p:cNvSpPr>
            <p:nvPr/>
          </p:nvSpPr>
          <p:spPr bwMode="auto">
            <a:xfrm>
              <a:off x="3696" y="3428"/>
              <a:ext cx="1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10</a:t>
              </a:r>
            </a:p>
          </p:txBody>
        </p:sp>
        <p:sp>
          <p:nvSpPr>
            <p:cNvPr id="85048" name="Rectangle 15">
              <a:extLst>
                <a:ext uri="{FF2B5EF4-FFF2-40B4-BE49-F238E27FC236}">
                  <a16:creationId xmlns:a16="http://schemas.microsoft.com/office/drawing/2014/main" id="{1132DFE0-AD79-71EA-C001-3997F63AE1EA}"/>
                </a:ext>
              </a:extLst>
            </p:cNvPr>
            <p:cNvSpPr>
              <a:spLocks noChangeArrowheads="1"/>
            </p:cNvSpPr>
            <p:nvPr/>
          </p:nvSpPr>
          <p:spPr bwMode="auto">
            <a:xfrm>
              <a:off x="2640" y="3428"/>
              <a:ext cx="10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2</a:t>
              </a:r>
            </a:p>
          </p:txBody>
        </p:sp>
        <p:sp>
          <p:nvSpPr>
            <p:cNvPr id="85049" name="Rectangle 16">
              <a:extLst>
                <a:ext uri="{FF2B5EF4-FFF2-40B4-BE49-F238E27FC236}">
                  <a16:creationId xmlns:a16="http://schemas.microsoft.com/office/drawing/2014/main" id="{73C6263E-5D37-6491-A042-FF8C34B530AB}"/>
                </a:ext>
              </a:extLst>
            </p:cNvPr>
            <p:cNvSpPr>
              <a:spLocks noChangeArrowheads="1"/>
            </p:cNvSpPr>
            <p:nvPr/>
          </p:nvSpPr>
          <p:spPr bwMode="auto">
            <a:xfrm>
              <a:off x="3696" y="3274"/>
              <a:ext cx="1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94</a:t>
              </a:r>
            </a:p>
          </p:txBody>
        </p:sp>
        <p:sp>
          <p:nvSpPr>
            <p:cNvPr id="85050" name="Rectangle 17">
              <a:extLst>
                <a:ext uri="{FF2B5EF4-FFF2-40B4-BE49-F238E27FC236}">
                  <a16:creationId xmlns:a16="http://schemas.microsoft.com/office/drawing/2014/main" id="{24A2F0FB-8540-902F-5E32-687F90AA5715}"/>
                </a:ext>
              </a:extLst>
            </p:cNvPr>
            <p:cNvSpPr>
              <a:spLocks noChangeArrowheads="1"/>
            </p:cNvSpPr>
            <p:nvPr/>
          </p:nvSpPr>
          <p:spPr bwMode="auto">
            <a:xfrm>
              <a:off x="2640" y="3274"/>
              <a:ext cx="10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4</a:t>
              </a:r>
            </a:p>
          </p:txBody>
        </p:sp>
        <p:sp>
          <p:nvSpPr>
            <p:cNvPr id="85051" name="Rectangle 18">
              <a:extLst>
                <a:ext uri="{FF2B5EF4-FFF2-40B4-BE49-F238E27FC236}">
                  <a16:creationId xmlns:a16="http://schemas.microsoft.com/office/drawing/2014/main" id="{93FF197B-6BAA-6AB3-EA93-EBE73397CB93}"/>
                </a:ext>
              </a:extLst>
            </p:cNvPr>
            <p:cNvSpPr>
              <a:spLocks noChangeArrowheads="1"/>
            </p:cNvSpPr>
            <p:nvPr/>
          </p:nvSpPr>
          <p:spPr bwMode="auto">
            <a:xfrm>
              <a:off x="3696" y="3120"/>
              <a:ext cx="1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20</a:t>
              </a:r>
            </a:p>
          </p:txBody>
        </p:sp>
        <p:sp>
          <p:nvSpPr>
            <p:cNvPr id="85052" name="Rectangle 19">
              <a:extLst>
                <a:ext uri="{FF2B5EF4-FFF2-40B4-BE49-F238E27FC236}">
                  <a16:creationId xmlns:a16="http://schemas.microsoft.com/office/drawing/2014/main" id="{046E1538-29BB-5307-D2AF-61F84B207EB1}"/>
                </a:ext>
              </a:extLst>
            </p:cNvPr>
            <p:cNvSpPr>
              <a:spLocks noChangeArrowheads="1"/>
            </p:cNvSpPr>
            <p:nvPr/>
          </p:nvSpPr>
          <p:spPr bwMode="auto">
            <a:xfrm>
              <a:off x="2640" y="3120"/>
              <a:ext cx="10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9</a:t>
              </a:r>
            </a:p>
          </p:txBody>
        </p:sp>
        <p:sp>
          <p:nvSpPr>
            <p:cNvPr id="85053" name="Rectangle 20">
              <a:extLst>
                <a:ext uri="{FF2B5EF4-FFF2-40B4-BE49-F238E27FC236}">
                  <a16:creationId xmlns:a16="http://schemas.microsoft.com/office/drawing/2014/main" id="{0CC0AAFC-2A39-B489-5E25-A0C1809668CD}"/>
                </a:ext>
              </a:extLst>
            </p:cNvPr>
            <p:cNvSpPr>
              <a:spLocks noChangeArrowheads="1"/>
            </p:cNvSpPr>
            <p:nvPr/>
          </p:nvSpPr>
          <p:spPr bwMode="auto">
            <a:xfrm>
              <a:off x="3696" y="2958"/>
              <a:ext cx="115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16</a:t>
              </a:r>
            </a:p>
          </p:txBody>
        </p:sp>
        <p:sp>
          <p:nvSpPr>
            <p:cNvPr id="85054" name="Rectangle 21">
              <a:extLst>
                <a:ext uri="{FF2B5EF4-FFF2-40B4-BE49-F238E27FC236}">
                  <a16:creationId xmlns:a16="http://schemas.microsoft.com/office/drawing/2014/main" id="{0A064893-1F8B-F544-43E3-7199276CA08B}"/>
                </a:ext>
              </a:extLst>
            </p:cNvPr>
            <p:cNvSpPr>
              <a:spLocks noChangeArrowheads="1"/>
            </p:cNvSpPr>
            <p:nvPr/>
          </p:nvSpPr>
          <p:spPr bwMode="auto">
            <a:xfrm>
              <a:off x="2640" y="2958"/>
              <a:ext cx="1056"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7</a:t>
              </a:r>
            </a:p>
          </p:txBody>
        </p:sp>
        <p:sp>
          <p:nvSpPr>
            <p:cNvPr id="85055" name="Rectangle 22">
              <a:extLst>
                <a:ext uri="{FF2B5EF4-FFF2-40B4-BE49-F238E27FC236}">
                  <a16:creationId xmlns:a16="http://schemas.microsoft.com/office/drawing/2014/main" id="{873964B8-E951-95E3-8DCC-C9FC441007DB}"/>
                </a:ext>
              </a:extLst>
            </p:cNvPr>
            <p:cNvSpPr>
              <a:spLocks noChangeArrowheads="1"/>
            </p:cNvSpPr>
            <p:nvPr/>
          </p:nvSpPr>
          <p:spPr bwMode="auto">
            <a:xfrm>
              <a:off x="3696" y="2804"/>
              <a:ext cx="1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32</a:t>
              </a:r>
            </a:p>
          </p:txBody>
        </p:sp>
        <p:sp>
          <p:nvSpPr>
            <p:cNvPr id="85056" name="Rectangle 23">
              <a:extLst>
                <a:ext uri="{FF2B5EF4-FFF2-40B4-BE49-F238E27FC236}">
                  <a16:creationId xmlns:a16="http://schemas.microsoft.com/office/drawing/2014/main" id="{E4CF8C2C-FD2B-879C-4469-6F2221B19F49}"/>
                </a:ext>
              </a:extLst>
            </p:cNvPr>
            <p:cNvSpPr>
              <a:spLocks noChangeArrowheads="1"/>
            </p:cNvSpPr>
            <p:nvPr/>
          </p:nvSpPr>
          <p:spPr bwMode="auto">
            <a:xfrm>
              <a:off x="2640" y="2804"/>
              <a:ext cx="10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5</a:t>
              </a:r>
            </a:p>
          </p:txBody>
        </p:sp>
        <p:sp>
          <p:nvSpPr>
            <p:cNvPr id="85057" name="Rectangle 24">
              <a:extLst>
                <a:ext uri="{FF2B5EF4-FFF2-40B4-BE49-F238E27FC236}">
                  <a16:creationId xmlns:a16="http://schemas.microsoft.com/office/drawing/2014/main" id="{19404F2F-5CE5-FC5E-D00F-3A679D2A76D9}"/>
                </a:ext>
              </a:extLst>
            </p:cNvPr>
            <p:cNvSpPr>
              <a:spLocks noChangeArrowheads="1"/>
            </p:cNvSpPr>
            <p:nvPr/>
          </p:nvSpPr>
          <p:spPr bwMode="auto">
            <a:xfrm>
              <a:off x="3696" y="2650"/>
              <a:ext cx="1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3</a:t>
              </a:r>
            </a:p>
          </p:txBody>
        </p:sp>
        <p:sp>
          <p:nvSpPr>
            <p:cNvPr id="85058" name="Rectangle 25">
              <a:extLst>
                <a:ext uri="{FF2B5EF4-FFF2-40B4-BE49-F238E27FC236}">
                  <a16:creationId xmlns:a16="http://schemas.microsoft.com/office/drawing/2014/main" id="{1100AA7F-3DCF-E74C-6C2E-455ABFFC23F7}"/>
                </a:ext>
              </a:extLst>
            </p:cNvPr>
            <p:cNvSpPr>
              <a:spLocks noChangeArrowheads="1"/>
            </p:cNvSpPr>
            <p:nvPr/>
          </p:nvSpPr>
          <p:spPr bwMode="auto">
            <a:xfrm>
              <a:off x="2640" y="2650"/>
              <a:ext cx="10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6</a:t>
              </a:r>
            </a:p>
          </p:txBody>
        </p:sp>
      </p:grpSp>
      <p:grpSp>
        <p:nvGrpSpPr>
          <p:cNvPr id="84998" name="Group 26">
            <a:extLst>
              <a:ext uri="{FF2B5EF4-FFF2-40B4-BE49-F238E27FC236}">
                <a16:creationId xmlns:a16="http://schemas.microsoft.com/office/drawing/2014/main" id="{05C49097-8EE2-806E-7328-2E23ECA7A773}"/>
              </a:ext>
            </a:extLst>
          </p:cNvPr>
          <p:cNvGrpSpPr>
            <a:grpSpLocks/>
          </p:cNvGrpSpPr>
          <p:nvPr/>
        </p:nvGrpSpPr>
        <p:grpSpPr bwMode="auto">
          <a:xfrm>
            <a:off x="1600200" y="2609850"/>
            <a:ext cx="6096000" cy="2701925"/>
            <a:chOff x="1008" y="2496"/>
            <a:chExt cx="3840" cy="1702"/>
          </a:xfrm>
        </p:grpSpPr>
        <p:sp>
          <p:nvSpPr>
            <p:cNvPr id="85000" name="Rectangle 27">
              <a:extLst>
                <a:ext uri="{FF2B5EF4-FFF2-40B4-BE49-F238E27FC236}">
                  <a16:creationId xmlns:a16="http://schemas.microsoft.com/office/drawing/2014/main" id="{4B16D0A9-B922-126D-254D-B2D5448235D0}"/>
                </a:ext>
              </a:extLst>
            </p:cNvPr>
            <p:cNvSpPr>
              <a:spLocks noChangeArrowheads="1"/>
            </p:cNvSpPr>
            <p:nvPr/>
          </p:nvSpPr>
          <p:spPr bwMode="auto">
            <a:xfrm>
              <a:off x="1968" y="4044"/>
              <a:ext cx="28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27.8磁道</a:t>
              </a:r>
            </a:p>
          </p:txBody>
        </p:sp>
        <p:sp>
          <p:nvSpPr>
            <p:cNvPr id="85001" name="Rectangle 28">
              <a:extLst>
                <a:ext uri="{FF2B5EF4-FFF2-40B4-BE49-F238E27FC236}">
                  <a16:creationId xmlns:a16="http://schemas.microsoft.com/office/drawing/2014/main" id="{4EFC32A1-3BCC-E3DE-7796-5BD29A7161CE}"/>
                </a:ext>
              </a:extLst>
            </p:cNvPr>
            <p:cNvSpPr>
              <a:spLocks noChangeArrowheads="1"/>
            </p:cNvSpPr>
            <p:nvPr/>
          </p:nvSpPr>
          <p:spPr bwMode="auto">
            <a:xfrm>
              <a:off x="1008" y="4044"/>
              <a:ext cx="9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平均寻道时间</a:t>
              </a:r>
            </a:p>
          </p:txBody>
        </p:sp>
        <p:sp>
          <p:nvSpPr>
            <p:cNvPr id="85002" name="Rectangle 29">
              <a:extLst>
                <a:ext uri="{FF2B5EF4-FFF2-40B4-BE49-F238E27FC236}">
                  <a16:creationId xmlns:a16="http://schemas.microsoft.com/office/drawing/2014/main" id="{16E00DE1-4AFF-0DCE-5D1A-EC79628BB182}"/>
                </a:ext>
              </a:extLst>
            </p:cNvPr>
            <p:cNvSpPr>
              <a:spLocks noChangeArrowheads="1"/>
            </p:cNvSpPr>
            <p:nvPr/>
          </p:nvSpPr>
          <p:spPr bwMode="auto">
            <a:xfrm>
              <a:off x="1968" y="3890"/>
              <a:ext cx="6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184</a:t>
              </a:r>
            </a:p>
          </p:txBody>
        </p:sp>
        <p:sp>
          <p:nvSpPr>
            <p:cNvPr id="85003" name="Rectangle 30">
              <a:extLst>
                <a:ext uri="{FF2B5EF4-FFF2-40B4-BE49-F238E27FC236}">
                  <a16:creationId xmlns:a16="http://schemas.microsoft.com/office/drawing/2014/main" id="{BB9854D1-11F5-F0C2-AA86-6810B4401ED4}"/>
                </a:ext>
              </a:extLst>
            </p:cNvPr>
            <p:cNvSpPr>
              <a:spLocks noChangeArrowheads="1"/>
            </p:cNvSpPr>
            <p:nvPr/>
          </p:nvSpPr>
          <p:spPr bwMode="auto">
            <a:xfrm>
              <a:off x="1008" y="3890"/>
              <a:ext cx="9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9</a:t>
              </a:r>
            </a:p>
          </p:txBody>
        </p:sp>
        <p:sp>
          <p:nvSpPr>
            <p:cNvPr id="85004" name="Rectangle 31">
              <a:extLst>
                <a:ext uri="{FF2B5EF4-FFF2-40B4-BE49-F238E27FC236}">
                  <a16:creationId xmlns:a16="http://schemas.microsoft.com/office/drawing/2014/main" id="{1348F0D2-4970-24C4-3C14-C89F231E035D}"/>
                </a:ext>
              </a:extLst>
            </p:cNvPr>
            <p:cNvSpPr>
              <a:spLocks noChangeArrowheads="1"/>
            </p:cNvSpPr>
            <p:nvPr/>
          </p:nvSpPr>
          <p:spPr bwMode="auto">
            <a:xfrm>
              <a:off x="1968" y="3736"/>
              <a:ext cx="6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38</a:t>
              </a:r>
            </a:p>
          </p:txBody>
        </p:sp>
        <p:sp>
          <p:nvSpPr>
            <p:cNvPr id="85005" name="Rectangle 32">
              <a:extLst>
                <a:ext uri="{FF2B5EF4-FFF2-40B4-BE49-F238E27FC236}">
                  <a16:creationId xmlns:a16="http://schemas.microsoft.com/office/drawing/2014/main" id="{8F9C5F4C-EA2D-AC56-1F8E-F9AD78FB8619}"/>
                </a:ext>
              </a:extLst>
            </p:cNvPr>
            <p:cNvSpPr>
              <a:spLocks noChangeArrowheads="1"/>
            </p:cNvSpPr>
            <p:nvPr/>
          </p:nvSpPr>
          <p:spPr bwMode="auto">
            <a:xfrm>
              <a:off x="1008" y="3736"/>
              <a:ext cx="9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8</a:t>
              </a:r>
            </a:p>
          </p:txBody>
        </p:sp>
        <p:sp>
          <p:nvSpPr>
            <p:cNvPr id="85006" name="Rectangle 33">
              <a:extLst>
                <a:ext uri="{FF2B5EF4-FFF2-40B4-BE49-F238E27FC236}">
                  <a16:creationId xmlns:a16="http://schemas.microsoft.com/office/drawing/2014/main" id="{1E67D1FB-26AC-3A34-1A20-35BE1E5AF4E2}"/>
                </a:ext>
              </a:extLst>
            </p:cNvPr>
            <p:cNvSpPr>
              <a:spLocks noChangeArrowheads="1"/>
            </p:cNvSpPr>
            <p:nvPr/>
          </p:nvSpPr>
          <p:spPr bwMode="auto">
            <a:xfrm>
              <a:off x="1968" y="3582"/>
              <a:ext cx="6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150</a:t>
              </a:r>
            </a:p>
          </p:txBody>
        </p:sp>
        <p:sp>
          <p:nvSpPr>
            <p:cNvPr id="85007" name="Rectangle 34">
              <a:extLst>
                <a:ext uri="{FF2B5EF4-FFF2-40B4-BE49-F238E27FC236}">
                  <a16:creationId xmlns:a16="http://schemas.microsoft.com/office/drawing/2014/main" id="{F1F51CD4-1E27-F26D-8A03-80DF26AC4A1E}"/>
                </a:ext>
              </a:extLst>
            </p:cNvPr>
            <p:cNvSpPr>
              <a:spLocks noChangeArrowheads="1"/>
            </p:cNvSpPr>
            <p:nvPr/>
          </p:nvSpPr>
          <p:spPr bwMode="auto">
            <a:xfrm>
              <a:off x="1008" y="3582"/>
              <a:ext cx="9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7</a:t>
              </a:r>
            </a:p>
          </p:txBody>
        </p:sp>
        <p:sp>
          <p:nvSpPr>
            <p:cNvPr id="85008" name="Rectangle 35">
              <a:extLst>
                <a:ext uri="{FF2B5EF4-FFF2-40B4-BE49-F238E27FC236}">
                  <a16:creationId xmlns:a16="http://schemas.microsoft.com/office/drawing/2014/main" id="{4BA30892-B78C-FC47-5437-84E7BB465E44}"/>
                </a:ext>
              </a:extLst>
            </p:cNvPr>
            <p:cNvSpPr>
              <a:spLocks noChangeArrowheads="1"/>
            </p:cNvSpPr>
            <p:nvPr/>
          </p:nvSpPr>
          <p:spPr bwMode="auto">
            <a:xfrm>
              <a:off x="1968" y="3428"/>
              <a:ext cx="6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160</a:t>
              </a:r>
            </a:p>
          </p:txBody>
        </p:sp>
        <p:sp>
          <p:nvSpPr>
            <p:cNvPr id="85009" name="Rectangle 36">
              <a:extLst>
                <a:ext uri="{FF2B5EF4-FFF2-40B4-BE49-F238E27FC236}">
                  <a16:creationId xmlns:a16="http://schemas.microsoft.com/office/drawing/2014/main" id="{375C72FE-BCAE-A5EB-56E4-ADC9FAD0C221}"/>
                </a:ext>
              </a:extLst>
            </p:cNvPr>
            <p:cNvSpPr>
              <a:spLocks noChangeArrowheads="1"/>
            </p:cNvSpPr>
            <p:nvPr/>
          </p:nvSpPr>
          <p:spPr bwMode="auto">
            <a:xfrm>
              <a:off x="1008" y="3428"/>
              <a:ext cx="9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6</a:t>
              </a:r>
            </a:p>
          </p:txBody>
        </p:sp>
        <p:sp>
          <p:nvSpPr>
            <p:cNvPr id="85010" name="Rectangle 37">
              <a:extLst>
                <a:ext uri="{FF2B5EF4-FFF2-40B4-BE49-F238E27FC236}">
                  <a16:creationId xmlns:a16="http://schemas.microsoft.com/office/drawing/2014/main" id="{485D7A86-ECD1-83F9-D1B6-EA24D26ABC1B}"/>
                </a:ext>
              </a:extLst>
            </p:cNvPr>
            <p:cNvSpPr>
              <a:spLocks noChangeArrowheads="1"/>
            </p:cNvSpPr>
            <p:nvPr/>
          </p:nvSpPr>
          <p:spPr bwMode="auto">
            <a:xfrm>
              <a:off x="1968" y="3274"/>
              <a:ext cx="6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90</a:t>
              </a:r>
            </a:p>
          </p:txBody>
        </p:sp>
        <p:sp>
          <p:nvSpPr>
            <p:cNvPr id="85011" name="Rectangle 38">
              <a:extLst>
                <a:ext uri="{FF2B5EF4-FFF2-40B4-BE49-F238E27FC236}">
                  <a16:creationId xmlns:a16="http://schemas.microsoft.com/office/drawing/2014/main" id="{B5008431-7EC1-7D1D-8B25-8D9955E44BBD}"/>
                </a:ext>
              </a:extLst>
            </p:cNvPr>
            <p:cNvSpPr>
              <a:spLocks noChangeArrowheads="1"/>
            </p:cNvSpPr>
            <p:nvPr/>
          </p:nvSpPr>
          <p:spPr bwMode="auto">
            <a:xfrm>
              <a:off x="1008" y="3274"/>
              <a:ext cx="9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5</a:t>
              </a:r>
            </a:p>
          </p:txBody>
        </p:sp>
        <p:sp>
          <p:nvSpPr>
            <p:cNvPr id="85012" name="Rectangle 39">
              <a:extLst>
                <a:ext uri="{FF2B5EF4-FFF2-40B4-BE49-F238E27FC236}">
                  <a16:creationId xmlns:a16="http://schemas.microsoft.com/office/drawing/2014/main" id="{7363AF6B-D8A9-A6BC-4A9C-0027F02726A1}"/>
                </a:ext>
              </a:extLst>
            </p:cNvPr>
            <p:cNvSpPr>
              <a:spLocks noChangeArrowheads="1"/>
            </p:cNvSpPr>
            <p:nvPr/>
          </p:nvSpPr>
          <p:spPr bwMode="auto">
            <a:xfrm>
              <a:off x="1968" y="3120"/>
              <a:ext cx="6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18</a:t>
              </a:r>
            </a:p>
          </p:txBody>
        </p:sp>
        <p:sp>
          <p:nvSpPr>
            <p:cNvPr id="85013" name="Rectangle 40">
              <a:extLst>
                <a:ext uri="{FF2B5EF4-FFF2-40B4-BE49-F238E27FC236}">
                  <a16:creationId xmlns:a16="http://schemas.microsoft.com/office/drawing/2014/main" id="{FE444A15-B6DF-112A-05C8-39260B5DB252}"/>
                </a:ext>
              </a:extLst>
            </p:cNvPr>
            <p:cNvSpPr>
              <a:spLocks noChangeArrowheads="1"/>
            </p:cNvSpPr>
            <p:nvPr/>
          </p:nvSpPr>
          <p:spPr bwMode="auto">
            <a:xfrm>
              <a:off x="1008" y="3120"/>
              <a:ext cx="9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4</a:t>
              </a:r>
            </a:p>
          </p:txBody>
        </p:sp>
        <p:sp>
          <p:nvSpPr>
            <p:cNvPr id="85014" name="Rectangle 41">
              <a:extLst>
                <a:ext uri="{FF2B5EF4-FFF2-40B4-BE49-F238E27FC236}">
                  <a16:creationId xmlns:a16="http://schemas.microsoft.com/office/drawing/2014/main" id="{54A44ECA-2466-88ED-2CBD-7473D4C483D3}"/>
                </a:ext>
              </a:extLst>
            </p:cNvPr>
            <p:cNvSpPr>
              <a:spLocks noChangeArrowheads="1"/>
            </p:cNvSpPr>
            <p:nvPr/>
          </p:nvSpPr>
          <p:spPr bwMode="auto">
            <a:xfrm>
              <a:off x="1968" y="2958"/>
              <a:ext cx="67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39</a:t>
              </a:r>
            </a:p>
          </p:txBody>
        </p:sp>
        <p:sp>
          <p:nvSpPr>
            <p:cNvPr id="85015" name="Rectangle 42">
              <a:extLst>
                <a:ext uri="{FF2B5EF4-FFF2-40B4-BE49-F238E27FC236}">
                  <a16:creationId xmlns:a16="http://schemas.microsoft.com/office/drawing/2014/main" id="{70A5FB56-F067-EBC4-9BF4-4B27BCB5FE59}"/>
                </a:ext>
              </a:extLst>
            </p:cNvPr>
            <p:cNvSpPr>
              <a:spLocks noChangeArrowheads="1"/>
            </p:cNvSpPr>
            <p:nvPr/>
          </p:nvSpPr>
          <p:spPr bwMode="auto">
            <a:xfrm>
              <a:off x="1008" y="2958"/>
              <a:ext cx="960"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3</a:t>
              </a:r>
            </a:p>
          </p:txBody>
        </p:sp>
        <p:sp>
          <p:nvSpPr>
            <p:cNvPr id="85016" name="Rectangle 43">
              <a:extLst>
                <a:ext uri="{FF2B5EF4-FFF2-40B4-BE49-F238E27FC236}">
                  <a16:creationId xmlns:a16="http://schemas.microsoft.com/office/drawing/2014/main" id="{5E58B261-5E2C-607A-308F-940C1AA43B1A}"/>
                </a:ext>
              </a:extLst>
            </p:cNvPr>
            <p:cNvSpPr>
              <a:spLocks noChangeArrowheads="1"/>
            </p:cNvSpPr>
            <p:nvPr/>
          </p:nvSpPr>
          <p:spPr bwMode="auto">
            <a:xfrm>
              <a:off x="1968" y="2804"/>
              <a:ext cx="6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58</a:t>
              </a:r>
            </a:p>
          </p:txBody>
        </p:sp>
        <p:sp>
          <p:nvSpPr>
            <p:cNvPr id="85017" name="Rectangle 44">
              <a:extLst>
                <a:ext uri="{FF2B5EF4-FFF2-40B4-BE49-F238E27FC236}">
                  <a16:creationId xmlns:a16="http://schemas.microsoft.com/office/drawing/2014/main" id="{DB49A6A4-7B38-6BEA-2FDA-5B61CE6C2713}"/>
                </a:ext>
              </a:extLst>
            </p:cNvPr>
            <p:cNvSpPr>
              <a:spLocks noChangeArrowheads="1"/>
            </p:cNvSpPr>
            <p:nvPr/>
          </p:nvSpPr>
          <p:spPr bwMode="auto">
            <a:xfrm>
              <a:off x="1008" y="2804"/>
              <a:ext cx="9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2</a:t>
              </a:r>
            </a:p>
          </p:txBody>
        </p:sp>
        <p:sp>
          <p:nvSpPr>
            <p:cNvPr id="85018" name="Rectangle 45">
              <a:extLst>
                <a:ext uri="{FF2B5EF4-FFF2-40B4-BE49-F238E27FC236}">
                  <a16:creationId xmlns:a16="http://schemas.microsoft.com/office/drawing/2014/main" id="{87E156E7-936C-0B42-BC67-016E87875B66}"/>
                </a:ext>
              </a:extLst>
            </p:cNvPr>
            <p:cNvSpPr>
              <a:spLocks noChangeArrowheads="1"/>
            </p:cNvSpPr>
            <p:nvPr/>
          </p:nvSpPr>
          <p:spPr bwMode="auto">
            <a:xfrm>
              <a:off x="1968" y="2650"/>
              <a:ext cx="6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55</a:t>
              </a:r>
            </a:p>
          </p:txBody>
        </p:sp>
        <p:sp>
          <p:nvSpPr>
            <p:cNvPr id="85019" name="Rectangle 46">
              <a:extLst>
                <a:ext uri="{FF2B5EF4-FFF2-40B4-BE49-F238E27FC236}">
                  <a16:creationId xmlns:a16="http://schemas.microsoft.com/office/drawing/2014/main" id="{187035D9-F801-ECAC-CD4D-B34BB9977610}"/>
                </a:ext>
              </a:extLst>
            </p:cNvPr>
            <p:cNvSpPr>
              <a:spLocks noChangeArrowheads="1"/>
            </p:cNvSpPr>
            <p:nvPr/>
          </p:nvSpPr>
          <p:spPr bwMode="auto">
            <a:xfrm>
              <a:off x="1008" y="2650"/>
              <a:ext cx="9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1</a:t>
              </a:r>
            </a:p>
          </p:txBody>
        </p:sp>
        <p:sp>
          <p:nvSpPr>
            <p:cNvPr id="85020" name="Rectangle 47">
              <a:extLst>
                <a:ext uri="{FF2B5EF4-FFF2-40B4-BE49-F238E27FC236}">
                  <a16:creationId xmlns:a16="http://schemas.microsoft.com/office/drawing/2014/main" id="{951DB4FB-8FD6-1D46-2884-52516A196F02}"/>
                </a:ext>
              </a:extLst>
            </p:cNvPr>
            <p:cNvSpPr>
              <a:spLocks noChangeArrowheads="1"/>
            </p:cNvSpPr>
            <p:nvPr/>
          </p:nvSpPr>
          <p:spPr bwMode="auto">
            <a:xfrm>
              <a:off x="3696" y="2496"/>
              <a:ext cx="1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移动距离(磁道数)</a:t>
              </a:r>
            </a:p>
          </p:txBody>
        </p:sp>
        <p:sp>
          <p:nvSpPr>
            <p:cNvPr id="85021" name="Rectangle 48">
              <a:extLst>
                <a:ext uri="{FF2B5EF4-FFF2-40B4-BE49-F238E27FC236}">
                  <a16:creationId xmlns:a16="http://schemas.microsoft.com/office/drawing/2014/main" id="{F7532E78-D7B1-2BCC-E4FC-A2ACFA93A790}"/>
                </a:ext>
              </a:extLst>
            </p:cNvPr>
            <p:cNvSpPr>
              <a:spLocks noChangeArrowheads="1"/>
            </p:cNvSpPr>
            <p:nvPr/>
          </p:nvSpPr>
          <p:spPr bwMode="auto">
            <a:xfrm>
              <a:off x="2640" y="2496"/>
              <a:ext cx="10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真正访问次序</a:t>
              </a:r>
            </a:p>
          </p:txBody>
        </p:sp>
        <p:sp>
          <p:nvSpPr>
            <p:cNvPr id="85022" name="Rectangle 49">
              <a:extLst>
                <a:ext uri="{FF2B5EF4-FFF2-40B4-BE49-F238E27FC236}">
                  <a16:creationId xmlns:a16="http://schemas.microsoft.com/office/drawing/2014/main" id="{12652344-D3D2-ED82-E37F-07211CA9E1A8}"/>
                </a:ext>
              </a:extLst>
            </p:cNvPr>
            <p:cNvSpPr>
              <a:spLocks noChangeArrowheads="1"/>
            </p:cNvSpPr>
            <p:nvPr/>
          </p:nvSpPr>
          <p:spPr bwMode="auto">
            <a:xfrm>
              <a:off x="1968" y="2496"/>
              <a:ext cx="6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磁道号</a:t>
              </a:r>
            </a:p>
          </p:txBody>
        </p:sp>
        <p:sp>
          <p:nvSpPr>
            <p:cNvPr id="85023" name="Rectangle 50">
              <a:extLst>
                <a:ext uri="{FF2B5EF4-FFF2-40B4-BE49-F238E27FC236}">
                  <a16:creationId xmlns:a16="http://schemas.microsoft.com/office/drawing/2014/main" id="{A1745CAD-05CB-D79D-35B8-A5551CD41FD0}"/>
                </a:ext>
              </a:extLst>
            </p:cNvPr>
            <p:cNvSpPr>
              <a:spLocks noChangeArrowheads="1"/>
            </p:cNvSpPr>
            <p:nvPr/>
          </p:nvSpPr>
          <p:spPr bwMode="auto">
            <a:xfrm>
              <a:off x="1008" y="2496"/>
              <a:ext cx="9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请求访问次序</a:t>
              </a:r>
            </a:p>
          </p:txBody>
        </p:sp>
        <p:sp>
          <p:nvSpPr>
            <p:cNvPr id="85024" name="Line 51">
              <a:extLst>
                <a:ext uri="{FF2B5EF4-FFF2-40B4-BE49-F238E27FC236}">
                  <a16:creationId xmlns:a16="http://schemas.microsoft.com/office/drawing/2014/main" id="{D51EC0E0-3D15-BD76-A4F4-5629D88F9187}"/>
                </a:ext>
              </a:extLst>
            </p:cNvPr>
            <p:cNvSpPr>
              <a:spLocks noChangeShapeType="1"/>
            </p:cNvSpPr>
            <p:nvPr/>
          </p:nvSpPr>
          <p:spPr bwMode="auto">
            <a:xfrm>
              <a:off x="1008" y="2496"/>
              <a:ext cx="3840"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85025" name="Line 52">
              <a:extLst>
                <a:ext uri="{FF2B5EF4-FFF2-40B4-BE49-F238E27FC236}">
                  <a16:creationId xmlns:a16="http://schemas.microsoft.com/office/drawing/2014/main" id="{0E5C11FB-2C43-B4DC-F4CF-F3463A28BF73}"/>
                </a:ext>
              </a:extLst>
            </p:cNvPr>
            <p:cNvSpPr>
              <a:spLocks noChangeShapeType="1"/>
            </p:cNvSpPr>
            <p:nvPr/>
          </p:nvSpPr>
          <p:spPr bwMode="auto">
            <a:xfrm>
              <a:off x="1008" y="2650"/>
              <a:ext cx="384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85026" name="Line 53">
              <a:extLst>
                <a:ext uri="{FF2B5EF4-FFF2-40B4-BE49-F238E27FC236}">
                  <a16:creationId xmlns:a16="http://schemas.microsoft.com/office/drawing/2014/main" id="{EF68C817-27EF-2B26-A39B-E8077D70A458}"/>
                </a:ext>
              </a:extLst>
            </p:cNvPr>
            <p:cNvSpPr>
              <a:spLocks noChangeShapeType="1"/>
            </p:cNvSpPr>
            <p:nvPr/>
          </p:nvSpPr>
          <p:spPr bwMode="auto">
            <a:xfrm>
              <a:off x="1008" y="2804"/>
              <a:ext cx="384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85027" name="Line 54">
              <a:extLst>
                <a:ext uri="{FF2B5EF4-FFF2-40B4-BE49-F238E27FC236}">
                  <a16:creationId xmlns:a16="http://schemas.microsoft.com/office/drawing/2014/main" id="{89A19102-A67D-B3A9-46C3-92627EA832C9}"/>
                </a:ext>
              </a:extLst>
            </p:cNvPr>
            <p:cNvSpPr>
              <a:spLocks noChangeShapeType="1"/>
            </p:cNvSpPr>
            <p:nvPr/>
          </p:nvSpPr>
          <p:spPr bwMode="auto">
            <a:xfrm>
              <a:off x="1008" y="2958"/>
              <a:ext cx="384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85028" name="Line 55">
              <a:extLst>
                <a:ext uri="{FF2B5EF4-FFF2-40B4-BE49-F238E27FC236}">
                  <a16:creationId xmlns:a16="http://schemas.microsoft.com/office/drawing/2014/main" id="{A4092798-FB5E-0459-DBBE-47E274BC266F}"/>
                </a:ext>
              </a:extLst>
            </p:cNvPr>
            <p:cNvSpPr>
              <a:spLocks noChangeShapeType="1"/>
            </p:cNvSpPr>
            <p:nvPr/>
          </p:nvSpPr>
          <p:spPr bwMode="auto">
            <a:xfrm>
              <a:off x="1008" y="3120"/>
              <a:ext cx="384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85029" name="Line 56">
              <a:extLst>
                <a:ext uri="{FF2B5EF4-FFF2-40B4-BE49-F238E27FC236}">
                  <a16:creationId xmlns:a16="http://schemas.microsoft.com/office/drawing/2014/main" id="{A97F5661-7104-331F-A5AE-AA243E2DC10F}"/>
                </a:ext>
              </a:extLst>
            </p:cNvPr>
            <p:cNvSpPr>
              <a:spLocks noChangeShapeType="1"/>
            </p:cNvSpPr>
            <p:nvPr/>
          </p:nvSpPr>
          <p:spPr bwMode="auto">
            <a:xfrm>
              <a:off x="1008" y="3274"/>
              <a:ext cx="384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85030" name="Line 57">
              <a:extLst>
                <a:ext uri="{FF2B5EF4-FFF2-40B4-BE49-F238E27FC236}">
                  <a16:creationId xmlns:a16="http://schemas.microsoft.com/office/drawing/2014/main" id="{5D3B90F5-5C3B-ACB3-F503-A5ABB32A8C8F}"/>
                </a:ext>
              </a:extLst>
            </p:cNvPr>
            <p:cNvSpPr>
              <a:spLocks noChangeShapeType="1"/>
            </p:cNvSpPr>
            <p:nvPr/>
          </p:nvSpPr>
          <p:spPr bwMode="auto">
            <a:xfrm>
              <a:off x="1008" y="3428"/>
              <a:ext cx="384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85031" name="Line 58">
              <a:extLst>
                <a:ext uri="{FF2B5EF4-FFF2-40B4-BE49-F238E27FC236}">
                  <a16:creationId xmlns:a16="http://schemas.microsoft.com/office/drawing/2014/main" id="{ADC326E0-62D4-1E0E-2D3F-0DB2DEBCC4A4}"/>
                </a:ext>
              </a:extLst>
            </p:cNvPr>
            <p:cNvSpPr>
              <a:spLocks noChangeShapeType="1"/>
            </p:cNvSpPr>
            <p:nvPr/>
          </p:nvSpPr>
          <p:spPr bwMode="auto">
            <a:xfrm>
              <a:off x="1008" y="3582"/>
              <a:ext cx="384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85032" name="Line 59">
              <a:extLst>
                <a:ext uri="{FF2B5EF4-FFF2-40B4-BE49-F238E27FC236}">
                  <a16:creationId xmlns:a16="http://schemas.microsoft.com/office/drawing/2014/main" id="{BDFFAF4B-C180-B566-6FE4-15B0CBB1038D}"/>
                </a:ext>
              </a:extLst>
            </p:cNvPr>
            <p:cNvSpPr>
              <a:spLocks noChangeShapeType="1"/>
            </p:cNvSpPr>
            <p:nvPr/>
          </p:nvSpPr>
          <p:spPr bwMode="auto">
            <a:xfrm>
              <a:off x="1008" y="3736"/>
              <a:ext cx="384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85033" name="Line 60">
              <a:extLst>
                <a:ext uri="{FF2B5EF4-FFF2-40B4-BE49-F238E27FC236}">
                  <a16:creationId xmlns:a16="http://schemas.microsoft.com/office/drawing/2014/main" id="{2C0BD828-BD0E-D5F2-C039-54D147F0B6CB}"/>
                </a:ext>
              </a:extLst>
            </p:cNvPr>
            <p:cNvSpPr>
              <a:spLocks noChangeShapeType="1"/>
            </p:cNvSpPr>
            <p:nvPr/>
          </p:nvSpPr>
          <p:spPr bwMode="auto">
            <a:xfrm>
              <a:off x="1008" y="3890"/>
              <a:ext cx="384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85034" name="Line 61">
              <a:extLst>
                <a:ext uri="{FF2B5EF4-FFF2-40B4-BE49-F238E27FC236}">
                  <a16:creationId xmlns:a16="http://schemas.microsoft.com/office/drawing/2014/main" id="{769C92BE-0885-C2F1-D033-BFE67C7A8659}"/>
                </a:ext>
              </a:extLst>
            </p:cNvPr>
            <p:cNvSpPr>
              <a:spLocks noChangeShapeType="1"/>
            </p:cNvSpPr>
            <p:nvPr/>
          </p:nvSpPr>
          <p:spPr bwMode="auto">
            <a:xfrm>
              <a:off x="1008" y="4044"/>
              <a:ext cx="384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85035" name="Line 62">
              <a:extLst>
                <a:ext uri="{FF2B5EF4-FFF2-40B4-BE49-F238E27FC236}">
                  <a16:creationId xmlns:a16="http://schemas.microsoft.com/office/drawing/2014/main" id="{CEA19D3A-9847-4DF5-F8D0-8547DCC30B25}"/>
                </a:ext>
              </a:extLst>
            </p:cNvPr>
            <p:cNvSpPr>
              <a:spLocks noChangeShapeType="1"/>
            </p:cNvSpPr>
            <p:nvPr/>
          </p:nvSpPr>
          <p:spPr bwMode="auto">
            <a:xfrm>
              <a:off x="1008" y="4198"/>
              <a:ext cx="3840"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85036" name="Line 63">
              <a:extLst>
                <a:ext uri="{FF2B5EF4-FFF2-40B4-BE49-F238E27FC236}">
                  <a16:creationId xmlns:a16="http://schemas.microsoft.com/office/drawing/2014/main" id="{2098D455-B33B-AA57-8445-83E88F5A9A7D}"/>
                </a:ext>
              </a:extLst>
            </p:cNvPr>
            <p:cNvSpPr>
              <a:spLocks noChangeShapeType="1"/>
            </p:cNvSpPr>
            <p:nvPr/>
          </p:nvSpPr>
          <p:spPr bwMode="auto">
            <a:xfrm>
              <a:off x="1008" y="2496"/>
              <a:ext cx="0" cy="1702"/>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85037" name="Line 64">
              <a:extLst>
                <a:ext uri="{FF2B5EF4-FFF2-40B4-BE49-F238E27FC236}">
                  <a16:creationId xmlns:a16="http://schemas.microsoft.com/office/drawing/2014/main" id="{6034C375-C9B9-A3CF-D173-FB76FAFB13C9}"/>
                </a:ext>
              </a:extLst>
            </p:cNvPr>
            <p:cNvSpPr>
              <a:spLocks noChangeShapeType="1"/>
            </p:cNvSpPr>
            <p:nvPr/>
          </p:nvSpPr>
          <p:spPr bwMode="auto">
            <a:xfrm>
              <a:off x="1968" y="2496"/>
              <a:ext cx="0" cy="1702"/>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85038" name="Line 65">
              <a:extLst>
                <a:ext uri="{FF2B5EF4-FFF2-40B4-BE49-F238E27FC236}">
                  <a16:creationId xmlns:a16="http://schemas.microsoft.com/office/drawing/2014/main" id="{E704D3B0-D6D5-F59E-ECE0-AFADE6B15EE1}"/>
                </a:ext>
              </a:extLst>
            </p:cNvPr>
            <p:cNvSpPr>
              <a:spLocks noChangeShapeType="1"/>
            </p:cNvSpPr>
            <p:nvPr/>
          </p:nvSpPr>
          <p:spPr bwMode="auto">
            <a:xfrm>
              <a:off x="2640" y="2496"/>
              <a:ext cx="0" cy="1548"/>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85039" name="Line 66">
              <a:extLst>
                <a:ext uri="{FF2B5EF4-FFF2-40B4-BE49-F238E27FC236}">
                  <a16:creationId xmlns:a16="http://schemas.microsoft.com/office/drawing/2014/main" id="{8FFF90E9-8F37-955A-CBDF-6AC32666C3C5}"/>
                </a:ext>
              </a:extLst>
            </p:cNvPr>
            <p:cNvSpPr>
              <a:spLocks noChangeShapeType="1"/>
            </p:cNvSpPr>
            <p:nvPr/>
          </p:nvSpPr>
          <p:spPr bwMode="auto">
            <a:xfrm>
              <a:off x="3696" y="2496"/>
              <a:ext cx="0" cy="1548"/>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85040" name="Line 67">
              <a:extLst>
                <a:ext uri="{FF2B5EF4-FFF2-40B4-BE49-F238E27FC236}">
                  <a16:creationId xmlns:a16="http://schemas.microsoft.com/office/drawing/2014/main" id="{E635E195-D58E-5D7F-A08C-C20F37B792B3}"/>
                </a:ext>
              </a:extLst>
            </p:cNvPr>
            <p:cNvSpPr>
              <a:spLocks noChangeShapeType="1"/>
            </p:cNvSpPr>
            <p:nvPr/>
          </p:nvSpPr>
          <p:spPr bwMode="auto">
            <a:xfrm>
              <a:off x="4848" y="2496"/>
              <a:ext cx="0" cy="1702"/>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grpSp>
      <p:sp>
        <p:nvSpPr>
          <p:cNvPr id="84999" name="Text Box 68">
            <a:extLst>
              <a:ext uri="{FF2B5EF4-FFF2-40B4-BE49-F238E27FC236}">
                <a16:creationId xmlns:a16="http://schemas.microsoft.com/office/drawing/2014/main" id="{F7D6C200-95A5-A0AB-127C-688C1FC7C876}"/>
              </a:ext>
            </a:extLst>
          </p:cNvPr>
          <p:cNvSpPr txBox="1">
            <a:spLocks noChangeArrowheads="1"/>
          </p:cNvSpPr>
          <p:nvPr/>
        </p:nvSpPr>
        <p:spPr bwMode="auto">
          <a:xfrm>
            <a:off x="7924800" y="4438650"/>
            <a:ext cx="10668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1200" b="1" i="1">
                <a:solidFill>
                  <a:schemeClr val="tx2"/>
                </a:solidFill>
                <a:latin typeface="Arial" panose="020B0604020202020204" pitchFamily="34" charset="0"/>
                <a:ea typeface="黑体" panose="02010609060101010101" pitchFamily="49" charset="-122"/>
              </a:rPr>
              <a:t>当前磁道为100#</a:t>
            </a:r>
          </a:p>
          <a:p>
            <a:pPr eaLnBrk="1" hangingPunct="1">
              <a:spcBef>
                <a:spcPct val="50000"/>
              </a:spcBef>
              <a:buFontTx/>
              <a:buNone/>
            </a:pPr>
            <a:r>
              <a:rPr lang="zh-CN" altLang="en-US" sz="1200" b="1" i="1">
                <a:solidFill>
                  <a:schemeClr val="tx2"/>
                </a:solidFill>
                <a:latin typeface="Arial" panose="020B0604020202020204" pitchFamily="34" charset="0"/>
                <a:ea typeface="黑体" panose="02010609060101010101" pitchFamily="49" charset="-122"/>
              </a:rPr>
              <a:t>且方向向外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480FA9D2-6C0C-89AE-4442-280154814F53}"/>
              </a:ext>
            </a:extLst>
          </p:cNvPr>
          <p:cNvSpPr>
            <a:spLocks noGrp="1"/>
          </p:cNvSpPr>
          <p:nvPr>
            <p:ph type="title"/>
          </p:nvPr>
        </p:nvSpPr>
        <p:spPr>
          <a:xfrm>
            <a:off x="457200" y="620713"/>
            <a:ext cx="4648200" cy="685800"/>
          </a:xfrm>
        </p:spPr>
        <p:txBody>
          <a:bodyPr/>
          <a:lstStyle/>
          <a:p>
            <a:pPr algn="l" eaLnBrk="1" hangingPunct="1"/>
            <a:r>
              <a:rPr lang="zh-CN" altLang="en-US" sz="3200">
                <a:latin typeface="黑体" panose="02010609060101010101" pitchFamily="49" charset="-122"/>
                <a:ea typeface="黑体" panose="02010609060101010101" pitchFamily="49" charset="-122"/>
              </a:rPr>
              <a:t>二、磁盘调度算法</a:t>
            </a:r>
            <a:endParaRPr lang="en-US" altLang="zh-CN" sz="3200">
              <a:latin typeface="黑体" panose="02010609060101010101" pitchFamily="49" charset="-122"/>
              <a:ea typeface="黑体" panose="02010609060101010101" pitchFamily="49" charset="-122"/>
            </a:endParaRPr>
          </a:p>
        </p:txBody>
      </p:sp>
      <p:sp>
        <p:nvSpPr>
          <p:cNvPr id="229380" name="Rectangle 4">
            <a:extLst>
              <a:ext uri="{FF2B5EF4-FFF2-40B4-BE49-F238E27FC236}">
                <a16:creationId xmlns:a16="http://schemas.microsoft.com/office/drawing/2014/main" id="{06DAA823-80D8-731B-B0C2-E720D8BA375D}"/>
              </a:ext>
            </a:extLst>
          </p:cNvPr>
          <p:cNvSpPr>
            <a:spLocks noGrp="1"/>
          </p:cNvSpPr>
          <p:nvPr>
            <p:ph type="body" idx="1"/>
          </p:nvPr>
        </p:nvSpPr>
        <p:spPr>
          <a:xfrm>
            <a:off x="381000" y="1382713"/>
            <a:ext cx="8610600" cy="4267200"/>
          </a:xfrm>
        </p:spPr>
        <p:txBody>
          <a:bodyPr/>
          <a:lstStyle/>
          <a:p>
            <a:pPr eaLnBrk="1" hangingPunct="1">
              <a:lnSpc>
                <a:spcPct val="110000"/>
              </a:lnSpc>
              <a:spcBef>
                <a:spcPct val="10000"/>
              </a:spcBef>
              <a:buFont typeface="Wingdings" pitchFamily="2" charset="2"/>
              <a:buNone/>
            </a:pPr>
            <a:r>
              <a:rPr lang="zh-CN" altLang="en-US" sz="2800" b="1">
                <a:latin typeface="黑体" panose="02010609060101010101" pitchFamily="49" charset="-122"/>
                <a:ea typeface="黑体" panose="02010609060101010101" pitchFamily="49" charset="-122"/>
              </a:rPr>
              <a:t>3、扫描调度算法</a:t>
            </a:r>
            <a:r>
              <a:rPr lang="en-US" altLang="zh-CN" sz="2800" b="1">
                <a:latin typeface="黑体" panose="02010609060101010101" pitchFamily="49" charset="-122"/>
                <a:ea typeface="黑体" panose="02010609060101010101" pitchFamily="49" charset="-122"/>
              </a:rPr>
              <a:t>（SCAN）</a:t>
            </a:r>
          </a:p>
          <a:p>
            <a:pPr eaLnBrk="1" hangingPunct="1">
              <a:lnSpc>
                <a:spcPct val="110000"/>
              </a:lnSpc>
              <a:spcBef>
                <a:spcPct val="10000"/>
              </a:spcBef>
            </a:pPr>
            <a:r>
              <a:rPr lang="zh-CN" altLang="en-US" sz="2800" b="1">
                <a:latin typeface="黑体" panose="02010609060101010101" pitchFamily="49" charset="-122"/>
                <a:ea typeface="黑体" panose="02010609060101010101" pitchFamily="49" charset="-122"/>
              </a:rPr>
              <a:t>优点：　　　　　　　　　　　　　　　    　  不会出现进程</a:t>
            </a:r>
            <a:r>
              <a:rPr lang="zh-CN" altLang="en-US" sz="2800" b="1">
                <a:latin typeface="Times New Roman" panose="02020603050405020304" pitchFamily="18" charset="0"/>
                <a:ea typeface="黑体" panose="02010609060101010101" pitchFamily="49" charset="-122"/>
              </a:rPr>
              <a:t>“</a:t>
            </a:r>
            <a:r>
              <a:rPr lang="zh-CN" altLang="en-US" sz="2800" b="1">
                <a:latin typeface="黑体" panose="02010609060101010101" pitchFamily="49" charset="-122"/>
                <a:ea typeface="黑体" panose="02010609060101010101" pitchFamily="49" charset="-122"/>
              </a:rPr>
              <a:t>饥饿</a:t>
            </a:r>
            <a:r>
              <a:rPr lang="zh-CN" altLang="en-US" sz="2800" b="1">
                <a:latin typeface="Times New Roman" panose="02020603050405020304" pitchFamily="18" charset="0"/>
                <a:ea typeface="黑体" panose="02010609060101010101" pitchFamily="49" charset="-122"/>
              </a:rPr>
              <a:t>”</a:t>
            </a:r>
            <a:r>
              <a:rPr lang="zh-CN" altLang="en-US" sz="2800" b="1">
                <a:latin typeface="黑体" panose="02010609060101010101" pitchFamily="49" charset="-122"/>
                <a:ea typeface="黑体" panose="02010609060101010101" pitchFamily="49" charset="-122"/>
              </a:rPr>
              <a:t>现象                          平均访问寻道时间较短</a:t>
            </a:r>
          </a:p>
          <a:p>
            <a:pPr eaLnBrk="1" hangingPunct="1">
              <a:lnSpc>
                <a:spcPct val="110000"/>
              </a:lnSpc>
              <a:spcBef>
                <a:spcPct val="10000"/>
              </a:spcBef>
            </a:pPr>
            <a:endParaRPr lang="zh-CN" altLang="en-US" sz="2800" b="1">
              <a:latin typeface="黑体" panose="02010609060101010101" pitchFamily="49" charset="-122"/>
              <a:ea typeface="黑体" panose="02010609060101010101" pitchFamily="49" charset="-122"/>
            </a:endParaRPr>
          </a:p>
          <a:p>
            <a:pPr eaLnBrk="1" hangingPunct="1">
              <a:lnSpc>
                <a:spcPct val="110000"/>
              </a:lnSpc>
              <a:spcBef>
                <a:spcPct val="10000"/>
              </a:spcBef>
            </a:pPr>
            <a:r>
              <a:rPr lang="zh-CN" altLang="en-US" sz="2800" b="1">
                <a:latin typeface="黑体" panose="02010609060101010101" pitchFamily="49" charset="-122"/>
                <a:ea typeface="黑体" panose="02010609060101010101" pitchFamily="49" charset="-122"/>
              </a:rPr>
              <a:t>缺点：　　　　　　　　　　　　　　　            与磁头近但在磁头运动反方向的磁道等待时间长   磁头仍存在小概率长期停留在同一磁道上</a:t>
            </a:r>
            <a:r>
              <a:rPr lang="zh-CN" altLang="en-US" sz="2400" b="1">
                <a:latin typeface="黑体" panose="02010609060101010101" pitchFamily="49" charset="-122"/>
                <a:ea typeface="黑体" panose="02010609060101010101" pitchFamily="49" charset="-122"/>
              </a:rPr>
              <a:t>(磁臂粘着)</a:t>
            </a:r>
          </a:p>
        </p:txBody>
      </p:sp>
      <p:sp>
        <p:nvSpPr>
          <p:cNvPr id="86020" name="Text Box 6">
            <a:extLst>
              <a:ext uri="{FF2B5EF4-FFF2-40B4-BE49-F238E27FC236}">
                <a16:creationId xmlns:a16="http://schemas.microsoft.com/office/drawing/2014/main" id="{1FCD9B36-B396-4199-DE7D-AF66EFA1C99A}"/>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967581B6-E430-0A46-B3C0-9548139BB9F8}" type="slidenum">
              <a:rPr lang="zh-CN" altLang="en-US" sz="1800">
                <a:latin typeface="Arial" panose="020B0604020202020204" pitchFamily="34" charset="0"/>
              </a:rPr>
              <a:pPr algn="r" eaLnBrk="1" hangingPunct="1">
                <a:spcBef>
                  <a:spcPct val="50000"/>
                </a:spcBef>
                <a:buFontTx/>
                <a:buNone/>
              </a:pPr>
              <a:t>63</a:t>
            </a:fld>
            <a:endParaRPr lang="en-US" altLang="zh-CN"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938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938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938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80"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D9FF000E-48FF-89F2-DC31-6D013CFBC756}"/>
              </a:ext>
            </a:extLst>
          </p:cNvPr>
          <p:cNvSpPr>
            <a:spLocks noGrp="1"/>
          </p:cNvSpPr>
          <p:nvPr>
            <p:ph type="title"/>
          </p:nvPr>
        </p:nvSpPr>
        <p:spPr>
          <a:xfrm>
            <a:off x="457200" y="620713"/>
            <a:ext cx="4648200" cy="685800"/>
          </a:xfrm>
        </p:spPr>
        <p:txBody>
          <a:bodyPr/>
          <a:lstStyle/>
          <a:p>
            <a:pPr algn="l" eaLnBrk="1" hangingPunct="1"/>
            <a:r>
              <a:rPr lang="zh-CN" altLang="en-US" sz="3200">
                <a:latin typeface="黑体" panose="02010609060101010101" pitchFamily="49" charset="-122"/>
                <a:ea typeface="黑体" panose="02010609060101010101" pitchFamily="49" charset="-122"/>
              </a:rPr>
              <a:t>二、磁盘调度算法</a:t>
            </a:r>
            <a:endParaRPr lang="en-US" altLang="zh-CN" sz="3200">
              <a:latin typeface="黑体" panose="02010609060101010101" pitchFamily="49" charset="-122"/>
              <a:ea typeface="黑体" panose="02010609060101010101" pitchFamily="49" charset="-122"/>
            </a:endParaRPr>
          </a:p>
        </p:txBody>
      </p:sp>
      <p:sp>
        <p:nvSpPr>
          <p:cNvPr id="87043" name="Text Box 3">
            <a:extLst>
              <a:ext uri="{FF2B5EF4-FFF2-40B4-BE49-F238E27FC236}">
                <a16:creationId xmlns:a16="http://schemas.microsoft.com/office/drawing/2014/main" id="{184DB62E-6F63-EAA2-5EB0-20713887B1DF}"/>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978EA68C-CE62-C64F-8B9C-2DC9CDCA8D15}" type="slidenum">
              <a:rPr lang="zh-CN" altLang="en-US" sz="1800">
                <a:latin typeface="Arial" panose="020B0604020202020204" pitchFamily="34" charset="0"/>
              </a:rPr>
              <a:pPr algn="r" eaLnBrk="1" hangingPunct="1">
                <a:spcBef>
                  <a:spcPct val="50000"/>
                </a:spcBef>
                <a:buFontTx/>
                <a:buNone/>
              </a:pPr>
              <a:t>64</a:t>
            </a:fld>
            <a:endParaRPr lang="en-US" altLang="zh-CN" sz="1800">
              <a:latin typeface="Arial" panose="020B0604020202020204" pitchFamily="34" charset="0"/>
            </a:endParaRPr>
          </a:p>
        </p:txBody>
      </p:sp>
      <p:sp>
        <p:nvSpPr>
          <p:cNvPr id="87044" name="Rectangle 5">
            <a:extLst>
              <a:ext uri="{FF2B5EF4-FFF2-40B4-BE49-F238E27FC236}">
                <a16:creationId xmlns:a16="http://schemas.microsoft.com/office/drawing/2014/main" id="{38AFC6B8-E6A6-C385-5998-C49B06404BC7}"/>
              </a:ext>
            </a:extLst>
          </p:cNvPr>
          <p:cNvSpPr>
            <a:spLocks noGrp="1"/>
          </p:cNvSpPr>
          <p:nvPr>
            <p:ph type="body" idx="1"/>
          </p:nvPr>
        </p:nvSpPr>
        <p:spPr>
          <a:xfrm>
            <a:off x="381000" y="1382713"/>
            <a:ext cx="8763000" cy="1295400"/>
          </a:xfrm>
        </p:spPr>
        <p:txBody>
          <a:bodyPr/>
          <a:lstStyle/>
          <a:p>
            <a:pPr eaLnBrk="1" hangingPunct="1">
              <a:lnSpc>
                <a:spcPct val="110000"/>
              </a:lnSpc>
              <a:spcBef>
                <a:spcPct val="10000"/>
              </a:spcBef>
              <a:buFont typeface="Wingdings" pitchFamily="2" charset="2"/>
              <a:buNone/>
            </a:pPr>
            <a:r>
              <a:rPr lang="zh-CN" altLang="en-US" b="1">
                <a:latin typeface="黑体" panose="02010609060101010101" pitchFamily="49" charset="-122"/>
                <a:ea typeface="黑体" panose="02010609060101010101" pitchFamily="49" charset="-122"/>
              </a:rPr>
              <a:t>4、循环扫描调度算法</a:t>
            </a:r>
            <a:r>
              <a:rPr lang="en-US" altLang="zh-CN" b="1">
                <a:latin typeface="黑体" panose="02010609060101010101" pitchFamily="49" charset="-122"/>
                <a:ea typeface="黑体" panose="02010609060101010101" pitchFamily="49" charset="-122"/>
              </a:rPr>
              <a:t>（CSCAN）</a:t>
            </a:r>
          </a:p>
          <a:p>
            <a:pPr eaLnBrk="1" hangingPunct="1">
              <a:lnSpc>
                <a:spcPct val="110000"/>
              </a:lnSpc>
              <a:spcBef>
                <a:spcPct val="10000"/>
              </a:spcBef>
            </a:pPr>
            <a:r>
              <a:rPr lang="zh-CN" altLang="en-US" b="1">
                <a:latin typeface="黑体" panose="02010609060101010101" pitchFamily="49" charset="-122"/>
                <a:ea typeface="黑体" panose="02010609060101010101" pitchFamily="49" charset="-122"/>
              </a:rPr>
              <a:t>到达最外磁道后，返回最小磁道开始</a:t>
            </a:r>
            <a:r>
              <a:rPr lang="en-US" altLang="zh-CN" b="1">
                <a:latin typeface="黑体" panose="02010609060101010101" pitchFamily="49" charset="-122"/>
                <a:ea typeface="黑体" panose="02010609060101010101" pitchFamily="49" charset="-122"/>
              </a:rPr>
              <a:t>SCAN</a:t>
            </a:r>
            <a:r>
              <a:rPr lang="zh-CN" altLang="en-US" b="1">
                <a:latin typeface="黑体" panose="02010609060101010101" pitchFamily="49" charset="-122"/>
                <a:ea typeface="黑体" panose="02010609060101010101" pitchFamily="49" charset="-122"/>
              </a:rPr>
              <a:t>算法</a:t>
            </a:r>
          </a:p>
        </p:txBody>
      </p:sp>
      <p:grpSp>
        <p:nvGrpSpPr>
          <p:cNvPr id="2" name="Group 7">
            <a:extLst>
              <a:ext uri="{FF2B5EF4-FFF2-40B4-BE49-F238E27FC236}">
                <a16:creationId xmlns:a16="http://schemas.microsoft.com/office/drawing/2014/main" id="{59E2947E-A54A-932B-74FE-9EB72CBEB4AD}"/>
              </a:ext>
            </a:extLst>
          </p:cNvPr>
          <p:cNvGrpSpPr>
            <a:grpSpLocks/>
          </p:cNvGrpSpPr>
          <p:nvPr/>
        </p:nvGrpSpPr>
        <p:grpSpPr bwMode="auto">
          <a:xfrm>
            <a:off x="4191000" y="2982913"/>
            <a:ext cx="3505200" cy="2212975"/>
            <a:chOff x="2640" y="2650"/>
            <a:chExt cx="2208" cy="1394"/>
          </a:xfrm>
        </p:grpSpPr>
        <p:sp>
          <p:nvSpPr>
            <p:cNvPr id="87089" name="Rectangle 8">
              <a:extLst>
                <a:ext uri="{FF2B5EF4-FFF2-40B4-BE49-F238E27FC236}">
                  <a16:creationId xmlns:a16="http://schemas.microsoft.com/office/drawing/2014/main" id="{8C4739FE-A1A9-8AE3-0704-DC533A791786}"/>
                </a:ext>
              </a:extLst>
            </p:cNvPr>
            <p:cNvSpPr>
              <a:spLocks noChangeArrowheads="1"/>
            </p:cNvSpPr>
            <p:nvPr/>
          </p:nvSpPr>
          <p:spPr bwMode="auto">
            <a:xfrm>
              <a:off x="3696" y="3890"/>
              <a:ext cx="1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24</a:t>
              </a:r>
            </a:p>
          </p:txBody>
        </p:sp>
        <p:sp>
          <p:nvSpPr>
            <p:cNvPr id="87090" name="Rectangle 9">
              <a:extLst>
                <a:ext uri="{FF2B5EF4-FFF2-40B4-BE49-F238E27FC236}">
                  <a16:creationId xmlns:a16="http://schemas.microsoft.com/office/drawing/2014/main" id="{C7FE351B-E38F-CEB0-CD20-454517033925}"/>
                </a:ext>
              </a:extLst>
            </p:cNvPr>
            <p:cNvSpPr>
              <a:spLocks noChangeArrowheads="1"/>
            </p:cNvSpPr>
            <p:nvPr/>
          </p:nvSpPr>
          <p:spPr bwMode="auto">
            <a:xfrm>
              <a:off x="2640" y="3890"/>
              <a:ext cx="10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3</a:t>
              </a:r>
            </a:p>
          </p:txBody>
        </p:sp>
        <p:sp>
          <p:nvSpPr>
            <p:cNvPr id="87091" name="Rectangle 10">
              <a:extLst>
                <a:ext uri="{FF2B5EF4-FFF2-40B4-BE49-F238E27FC236}">
                  <a16:creationId xmlns:a16="http://schemas.microsoft.com/office/drawing/2014/main" id="{77D51B75-93DB-4C33-5CC0-D6BD32DCEC5E}"/>
                </a:ext>
              </a:extLst>
            </p:cNvPr>
            <p:cNvSpPr>
              <a:spLocks noChangeArrowheads="1"/>
            </p:cNvSpPr>
            <p:nvPr/>
          </p:nvSpPr>
          <p:spPr bwMode="auto">
            <a:xfrm>
              <a:off x="3696" y="3736"/>
              <a:ext cx="1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20</a:t>
              </a:r>
            </a:p>
          </p:txBody>
        </p:sp>
        <p:sp>
          <p:nvSpPr>
            <p:cNvPr id="87092" name="Rectangle 11">
              <a:extLst>
                <a:ext uri="{FF2B5EF4-FFF2-40B4-BE49-F238E27FC236}">
                  <a16:creationId xmlns:a16="http://schemas.microsoft.com/office/drawing/2014/main" id="{C61F7868-27B6-46FF-0676-70F4D4D06C49}"/>
                </a:ext>
              </a:extLst>
            </p:cNvPr>
            <p:cNvSpPr>
              <a:spLocks noChangeArrowheads="1"/>
            </p:cNvSpPr>
            <p:nvPr/>
          </p:nvSpPr>
          <p:spPr bwMode="auto">
            <a:xfrm>
              <a:off x="2640" y="3736"/>
              <a:ext cx="10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5</a:t>
              </a:r>
            </a:p>
          </p:txBody>
        </p:sp>
        <p:sp>
          <p:nvSpPr>
            <p:cNvPr id="87093" name="Rectangle 12">
              <a:extLst>
                <a:ext uri="{FF2B5EF4-FFF2-40B4-BE49-F238E27FC236}">
                  <a16:creationId xmlns:a16="http://schemas.microsoft.com/office/drawing/2014/main" id="{410B044B-F525-56CB-84BC-660A7A674677}"/>
                </a:ext>
              </a:extLst>
            </p:cNvPr>
            <p:cNvSpPr>
              <a:spLocks noChangeArrowheads="1"/>
            </p:cNvSpPr>
            <p:nvPr/>
          </p:nvSpPr>
          <p:spPr bwMode="auto">
            <a:xfrm>
              <a:off x="3696" y="3582"/>
              <a:ext cx="1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50</a:t>
              </a:r>
            </a:p>
          </p:txBody>
        </p:sp>
        <p:sp>
          <p:nvSpPr>
            <p:cNvPr id="87094" name="Rectangle 13">
              <a:extLst>
                <a:ext uri="{FF2B5EF4-FFF2-40B4-BE49-F238E27FC236}">
                  <a16:creationId xmlns:a16="http://schemas.microsoft.com/office/drawing/2014/main" id="{AE90CCBA-FBB8-0754-113A-1C1FC3976BB7}"/>
                </a:ext>
              </a:extLst>
            </p:cNvPr>
            <p:cNvSpPr>
              <a:spLocks noChangeArrowheads="1"/>
            </p:cNvSpPr>
            <p:nvPr/>
          </p:nvSpPr>
          <p:spPr bwMode="auto">
            <a:xfrm>
              <a:off x="2640" y="3582"/>
              <a:ext cx="10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1</a:t>
              </a:r>
            </a:p>
          </p:txBody>
        </p:sp>
        <p:sp>
          <p:nvSpPr>
            <p:cNvPr id="87095" name="Rectangle 14">
              <a:extLst>
                <a:ext uri="{FF2B5EF4-FFF2-40B4-BE49-F238E27FC236}">
                  <a16:creationId xmlns:a16="http://schemas.microsoft.com/office/drawing/2014/main" id="{61CDAC2F-0A50-606D-E90E-CECA2B538B50}"/>
                </a:ext>
              </a:extLst>
            </p:cNvPr>
            <p:cNvSpPr>
              <a:spLocks noChangeArrowheads="1"/>
            </p:cNvSpPr>
            <p:nvPr/>
          </p:nvSpPr>
          <p:spPr bwMode="auto">
            <a:xfrm>
              <a:off x="3696" y="3428"/>
              <a:ext cx="1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60</a:t>
              </a:r>
            </a:p>
          </p:txBody>
        </p:sp>
        <p:sp>
          <p:nvSpPr>
            <p:cNvPr id="87096" name="Rectangle 15">
              <a:extLst>
                <a:ext uri="{FF2B5EF4-FFF2-40B4-BE49-F238E27FC236}">
                  <a16:creationId xmlns:a16="http://schemas.microsoft.com/office/drawing/2014/main" id="{7F1FCC43-1B56-6672-2A4C-449068B8A08C}"/>
                </a:ext>
              </a:extLst>
            </p:cNvPr>
            <p:cNvSpPr>
              <a:spLocks noChangeArrowheads="1"/>
            </p:cNvSpPr>
            <p:nvPr/>
          </p:nvSpPr>
          <p:spPr bwMode="auto">
            <a:xfrm>
              <a:off x="2640" y="3428"/>
              <a:ext cx="10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2</a:t>
              </a:r>
            </a:p>
          </p:txBody>
        </p:sp>
        <p:sp>
          <p:nvSpPr>
            <p:cNvPr id="87097" name="Rectangle 16">
              <a:extLst>
                <a:ext uri="{FF2B5EF4-FFF2-40B4-BE49-F238E27FC236}">
                  <a16:creationId xmlns:a16="http://schemas.microsoft.com/office/drawing/2014/main" id="{65ED260C-4E58-2DF3-69DD-0A2423124450}"/>
                </a:ext>
              </a:extLst>
            </p:cNvPr>
            <p:cNvSpPr>
              <a:spLocks noChangeArrowheads="1"/>
            </p:cNvSpPr>
            <p:nvPr/>
          </p:nvSpPr>
          <p:spPr bwMode="auto">
            <a:xfrm>
              <a:off x="3696" y="3274"/>
              <a:ext cx="1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32</a:t>
              </a:r>
            </a:p>
          </p:txBody>
        </p:sp>
        <p:sp>
          <p:nvSpPr>
            <p:cNvPr id="87098" name="Rectangle 17">
              <a:extLst>
                <a:ext uri="{FF2B5EF4-FFF2-40B4-BE49-F238E27FC236}">
                  <a16:creationId xmlns:a16="http://schemas.microsoft.com/office/drawing/2014/main" id="{41DE48A0-D535-D444-7EF2-FE2BA2214646}"/>
                </a:ext>
              </a:extLst>
            </p:cNvPr>
            <p:cNvSpPr>
              <a:spLocks noChangeArrowheads="1"/>
            </p:cNvSpPr>
            <p:nvPr/>
          </p:nvSpPr>
          <p:spPr bwMode="auto">
            <a:xfrm>
              <a:off x="2640" y="3274"/>
              <a:ext cx="10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9</a:t>
              </a:r>
            </a:p>
          </p:txBody>
        </p:sp>
        <p:sp>
          <p:nvSpPr>
            <p:cNvPr id="87099" name="Rectangle 18">
              <a:extLst>
                <a:ext uri="{FF2B5EF4-FFF2-40B4-BE49-F238E27FC236}">
                  <a16:creationId xmlns:a16="http://schemas.microsoft.com/office/drawing/2014/main" id="{3CB77450-3520-0E9D-739A-2DE3DF19D26F}"/>
                </a:ext>
              </a:extLst>
            </p:cNvPr>
            <p:cNvSpPr>
              <a:spLocks noChangeArrowheads="1"/>
            </p:cNvSpPr>
            <p:nvPr/>
          </p:nvSpPr>
          <p:spPr bwMode="auto">
            <a:xfrm>
              <a:off x="3696" y="3120"/>
              <a:ext cx="1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166</a:t>
              </a:r>
            </a:p>
          </p:txBody>
        </p:sp>
        <p:sp>
          <p:nvSpPr>
            <p:cNvPr id="87100" name="Rectangle 19">
              <a:extLst>
                <a:ext uri="{FF2B5EF4-FFF2-40B4-BE49-F238E27FC236}">
                  <a16:creationId xmlns:a16="http://schemas.microsoft.com/office/drawing/2014/main" id="{CA2A52C2-9727-08AE-C672-B8B05F6C0EC6}"/>
                </a:ext>
              </a:extLst>
            </p:cNvPr>
            <p:cNvSpPr>
              <a:spLocks noChangeArrowheads="1"/>
            </p:cNvSpPr>
            <p:nvPr/>
          </p:nvSpPr>
          <p:spPr bwMode="auto">
            <a:xfrm>
              <a:off x="2640" y="3120"/>
              <a:ext cx="10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solidFill>
                    <a:schemeClr val="hlink"/>
                  </a:solidFill>
                  <a:latin typeface="Arial" panose="020B0604020202020204" pitchFamily="34" charset="0"/>
                </a:rPr>
                <a:t>4</a:t>
              </a:r>
            </a:p>
          </p:txBody>
        </p:sp>
        <p:sp>
          <p:nvSpPr>
            <p:cNvPr id="87101" name="Rectangle 20">
              <a:extLst>
                <a:ext uri="{FF2B5EF4-FFF2-40B4-BE49-F238E27FC236}">
                  <a16:creationId xmlns:a16="http://schemas.microsoft.com/office/drawing/2014/main" id="{EB170808-78A5-255D-8A2B-B2085E363E6F}"/>
                </a:ext>
              </a:extLst>
            </p:cNvPr>
            <p:cNvSpPr>
              <a:spLocks noChangeArrowheads="1"/>
            </p:cNvSpPr>
            <p:nvPr/>
          </p:nvSpPr>
          <p:spPr bwMode="auto">
            <a:xfrm>
              <a:off x="3696" y="2958"/>
              <a:ext cx="115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1</a:t>
              </a:r>
            </a:p>
          </p:txBody>
        </p:sp>
        <p:sp>
          <p:nvSpPr>
            <p:cNvPr id="87102" name="Rectangle 21">
              <a:extLst>
                <a:ext uri="{FF2B5EF4-FFF2-40B4-BE49-F238E27FC236}">
                  <a16:creationId xmlns:a16="http://schemas.microsoft.com/office/drawing/2014/main" id="{5AC06EEC-0A27-A544-6967-85AAFDD67D93}"/>
                </a:ext>
              </a:extLst>
            </p:cNvPr>
            <p:cNvSpPr>
              <a:spLocks noChangeArrowheads="1"/>
            </p:cNvSpPr>
            <p:nvPr/>
          </p:nvSpPr>
          <p:spPr bwMode="auto">
            <a:xfrm>
              <a:off x="2640" y="2958"/>
              <a:ext cx="1056"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6</a:t>
              </a:r>
            </a:p>
          </p:txBody>
        </p:sp>
        <p:sp>
          <p:nvSpPr>
            <p:cNvPr id="87103" name="Rectangle 22">
              <a:extLst>
                <a:ext uri="{FF2B5EF4-FFF2-40B4-BE49-F238E27FC236}">
                  <a16:creationId xmlns:a16="http://schemas.microsoft.com/office/drawing/2014/main" id="{01FE527F-2D65-9A54-4804-F60F261B98CD}"/>
                </a:ext>
              </a:extLst>
            </p:cNvPr>
            <p:cNvSpPr>
              <a:spLocks noChangeArrowheads="1"/>
            </p:cNvSpPr>
            <p:nvPr/>
          </p:nvSpPr>
          <p:spPr bwMode="auto">
            <a:xfrm>
              <a:off x="3696" y="2804"/>
              <a:ext cx="1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3</a:t>
              </a:r>
            </a:p>
          </p:txBody>
        </p:sp>
        <p:sp>
          <p:nvSpPr>
            <p:cNvPr id="87104" name="Rectangle 23">
              <a:extLst>
                <a:ext uri="{FF2B5EF4-FFF2-40B4-BE49-F238E27FC236}">
                  <a16:creationId xmlns:a16="http://schemas.microsoft.com/office/drawing/2014/main" id="{B58AB8A8-5458-C1F3-BC47-5EC6EA4EF98F}"/>
                </a:ext>
              </a:extLst>
            </p:cNvPr>
            <p:cNvSpPr>
              <a:spLocks noChangeArrowheads="1"/>
            </p:cNvSpPr>
            <p:nvPr/>
          </p:nvSpPr>
          <p:spPr bwMode="auto">
            <a:xfrm>
              <a:off x="2640" y="2804"/>
              <a:ext cx="10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8</a:t>
              </a:r>
            </a:p>
          </p:txBody>
        </p:sp>
        <p:sp>
          <p:nvSpPr>
            <p:cNvPr id="87105" name="Rectangle 24">
              <a:extLst>
                <a:ext uri="{FF2B5EF4-FFF2-40B4-BE49-F238E27FC236}">
                  <a16:creationId xmlns:a16="http://schemas.microsoft.com/office/drawing/2014/main" id="{23B5DD5B-3726-DE76-8FFE-8AC5D2D6FF35}"/>
                </a:ext>
              </a:extLst>
            </p:cNvPr>
            <p:cNvSpPr>
              <a:spLocks noChangeArrowheads="1"/>
            </p:cNvSpPr>
            <p:nvPr/>
          </p:nvSpPr>
          <p:spPr bwMode="auto">
            <a:xfrm>
              <a:off x="3696" y="2650"/>
              <a:ext cx="1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16</a:t>
              </a:r>
            </a:p>
          </p:txBody>
        </p:sp>
        <p:sp>
          <p:nvSpPr>
            <p:cNvPr id="87106" name="Rectangle 25">
              <a:extLst>
                <a:ext uri="{FF2B5EF4-FFF2-40B4-BE49-F238E27FC236}">
                  <a16:creationId xmlns:a16="http://schemas.microsoft.com/office/drawing/2014/main" id="{9A7A9EAF-CCC0-DB2C-1AC4-58FEC2D0B545}"/>
                </a:ext>
              </a:extLst>
            </p:cNvPr>
            <p:cNvSpPr>
              <a:spLocks noChangeArrowheads="1"/>
            </p:cNvSpPr>
            <p:nvPr/>
          </p:nvSpPr>
          <p:spPr bwMode="auto">
            <a:xfrm>
              <a:off x="2640" y="2650"/>
              <a:ext cx="10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7</a:t>
              </a:r>
            </a:p>
          </p:txBody>
        </p:sp>
      </p:grpSp>
      <p:grpSp>
        <p:nvGrpSpPr>
          <p:cNvPr id="87046" name="Group 26">
            <a:extLst>
              <a:ext uri="{FF2B5EF4-FFF2-40B4-BE49-F238E27FC236}">
                <a16:creationId xmlns:a16="http://schemas.microsoft.com/office/drawing/2014/main" id="{1632B464-F1EF-4DD6-6753-4B56F9530079}"/>
              </a:ext>
            </a:extLst>
          </p:cNvPr>
          <p:cNvGrpSpPr>
            <a:grpSpLocks/>
          </p:cNvGrpSpPr>
          <p:nvPr/>
        </p:nvGrpSpPr>
        <p:grpSpPr bwMode="auto">
          <a:xfrm>
            <a:off x="1600200" y="2754313"/>
            <a:ext cx="6096000" cy="2701925"/>
            <a:chOff x="1008" y="2496"/>
            <a:chExt cx="3840" cy="1702"/>
          </a:xfrm>
        </p:grpSpPr>
        <p:sp>
          <p:nvSpPr>
            <p:cNvPr id="87048" name="Rectangle 27">
              <a:extLst>
                <a:ext uri="{FF2B5EF4-FFF2-40B4-BE49-F238E27FC236}">
                  <a16:creationId xmlns:a16="http://schemas.microsoft.com/office/drawing/2014/main" id="{68F8D7DE-C52B-0A8E-07B6-C1435C5E7E17}"/>
                </a:ext>
              </a:extLst>
            </p:cNvPr>
            <p:cNvSpPr>
              <a:spLocks noChangeArrowheads="1"/>
            </p:cNvSpPr>
            <p:nvPr/>
          </p:nvSpPr>
          <p:spPr bwMode="auto">
            <a:xfrm>
              <a:off x="1968" y="4044"/>
              <a:ext cx="28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27.5磁道</a:t>
              </a:r>
            </a:p>
          </p:txBody>
        </p:sp>
        <p:sp>
          <p:nvSpPr>
            <p:cNvPr id="87049" name="Rectangle 28">
              <a:extLst>
                <a:ext uri="{FF2B5EF4-FFF2-40B4-BE49-F238E27FC236}">
                  <a16:creationId xmlns:a16="http://schemas.microsoft.com/office/drawing/2014/main" id="{B9AABB62-7ACC-8C78-A3F7-F2EEC3700E01}"/>
                </a:ext>
              </a:extLst>
            </p:cNvPr>
            <p:cNvSpPr>
              <a:spLocks noChangeArrowheads="1"/>
            </p:cNvSpPr>
            <p:nvPr/>
          </p:nvSpPr>
          <p:spPr bwMode="auto">
            <a:xfrm>
              <a:off x="1008" y="4044"/>
              <a:ext cx="9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平均寻道时间</a:t>
              </a:r>
            </a:p>
          </p:txBody>
        </p:sp>
        <p:sp>
          <p:nvSpPr>
            <p:cNvPr id="87050" name="Rectangle 29">
              <a:extLst>
                <a:ext uri="{FF2B5EF4-FFF2-40B4-BE49-F238E27FC236}">
                  <a16:creationId xmlns:a16="http://schemas.microsoft.com/office/drawing/2014/main" id="{EE5D2826-BDCE-BAF5-7159-1617015F068B}"/>
                </a:ext>
              </a:extLst>
            </p:cNvPr>
            <p:cNvSpPr>
              <a:spLocks noChangeArrowheads="1"/>
            </p:cNvSpPr>
            <p:nvPr/>
          </p:nvSpPr>
          <p:spPr bwMode="auto">
            <a:xfrm>
              <a:off x="1968" y="3890"/>
              <a:ext cx="6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184</a:t>
              </a:r>
            </a:p>
          </p:txBody>
        </p:sp>
        <p:sp>
          <p:nvSpPr>
            <p:cNvPr id="87051" name="Rectangle 30">
              <a:extLst>
                <a:ext uri="{FF2B5EF4-FFF2-40B4-BE49-F238E27FC236}">
                  <a16:creationId xmlns:a16="http://schemas.microsoft.com/office/drawing/2014/main" id="{014B56AF-1A74-5859-2102-E8EE3CB29092}"/>
                </a:ext>
              </a:extLst>
            </p:cNvPr>
            <p:cNvSpPr>
              <a:spLocks noChangeArrowheads="1"/>
            </p:cNvSpPr>
            <p:nvPr/>
          </p:nvSpPr>
          <p:spPr bwMode="auto">
            <a:xfrm>
              <a:off x="1008" y="3890"/>
              <a:ext cx="9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9</a:t>
              </a:r>
            </a:p>
          </p:txBody>
        </p:sp>
        <p:sp>
          <p:nvSpPr>
            <p:cNvPr id="87052" name="Rectangle 31">
              <a:extLst>
                <a:ext uri="{FF2B5EF4-FFF2-40B4-BE49-F238E27FC236}">
                  <a16:creationId xmlns:a16="http://schemas.microsoft.com/office/drawing/2014/main" id="{C1DE35C8-8B5E-0744-21F2-C80E4C822AD8}"/>
                </a:ext>
              </a:extLst>
            </p:cNvPr>
            <p:cNvSpPr>
              <a:spLocks noChangeArrowheads="1"/>
            </p:cNvSpPr>
            <p:nvPr/>
          </p:nvSpPr>
          <p:spPr bwMode="auto">
            <a:xfrm>
              <a:off x="1968" y="3736"/>
              <a:ext cx="6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38</a:t>
              </a:r>
            </a:p>
          </p:txBody>
        </p:sp>
        <p:sp>
          <p:nvSpPr>
            <p:cNvPr id="87053" name="Rectangle 32">
              <a:extLst>
                <a:ext uri="{FF2B5EF4-FFF2-40B4-BE49-F238E27FC236}">
                  <a16:creationId xmlns:a16="http://schemas.microsoft.com/office/drawing/2014/main" id="{EFAB4033-DBB9-A45E-D877-2CBA8D1E04C8}"/>
                </a:ext>
              </a:extLst>
            </p:cNvPr>
            <p:cNvSpPr>
              <a:spLocks noChangeArrowheads="1"/>
            </p:cNvSpPr>
            <p:nvPr/>
          </p:nvSpPr>
          <p:spPr bwMode="auto">
            <a:xfrm>
              <a:off x="1008" y="3736"/>
              <a:ext cx="9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8</a:t>
              </a:r>
            </a:p>
          </p:txBody>
        </p:sp>
        <p:sp>
          <p:nvSpPr>
            <p:cNvPr id="87054" name="Rectangle 33">
              <a:extLst>
                <a:ext uri="{FF2B5EF4-FFF2-40B4-BE49-F238E27FC236}">
                  <a16:creationId xmlns:a16="http://schemas.microsoft.com/office/drawing/2014/main" id="{D2A57DC6-1030-D5C4-AD6A-85CFC27D7689}"/>
                </a:ext>
              </a:extLst>
            </p:cNvPr>
            <p:cNvSpPr>
              <a:spLocks noChangeArrowheads="1"/>
            </p:cNvSpPr>
            <p:nvPr/>
          </p:nvSpPr>
          <p:spPr bwMode="auto">
            <a:xfrm>
              <a:off x="1968" y="3582"/>
              <a:ext cx="6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150</a:t>
              </a:r>
            </a:p>
          </p:txBody>
        </p:sp>
        <p:sp>
          <p:nvSpPr>
            <p:cNvPr id="87055" name="Rectangle 34">
              <a:extLst>
                <a:ext uri="{FF2B5EF4-FFF2-40B4-BE49-F238E27FC236}">
                  <a16:creationId xmlns:a16="http://schemas.microsoft.com/office/drawing/2014/main" id="{09C8B54E-E726-4B70-56CF-812267673572}"/>
                </a:ext>
              </a:extLst>
            </p:cNvPr>
            <p:cNvSpPr>
              <a:spLocks noChangeArrowheads="1"/>
            </p:cNvSpPr>
            <p:nvPr/>
          </p:nvSpPr>
          <p:spPr bwMode="auto">
            <a:xfrm>
              <a:off x="1008" y="3582"/>
              <a:ext cx="9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7</a:t>
              </a:r>
            </a:p>
          </p:txBody>
        </p:sp>
        <p:sp>
          <p:nvSpPr>
            <p:cNvPr id="87056" name="Rectangle 35">
              <a:extLst>
                <a:ext uri="{FF2B5EF4-FFF2-40B4-BE49-F238E27FC236}">
                  <a16:creationId xmlns:a16="http://schemas.microsoft.com/office/drawing/2014/main" id="{939DC8B1-6230-1C13-ED95-96FE973B8D5E}"/>
                </a:ext>
              </a:extLst>
            </p:cNvPr>
            <p:cNvSpPr>
              <a:spLocks noChangeArrowheads="1"/>
            </p:cNvSpPr>
            <p:nvPr/>
          </p:nvSpPr>
          <p:spPr bwMode="auto">
            <a:xfrm>
              <a:off x="1968" y="3428"/>
              <a:ext cx="6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160</a:t>
              </a:r>
            </a:p>
          </p:txBody>
        </p:sp>
        <p:sp>
          <p:nvSpPr>
            <p:cNvPr id="87057" name="Rectangle 36">
              <a:extLst>
                <a:ext uri="{FF2B5EF4-FFF2-40B4-BE49-F238E27FC236}">
                  <a16:creationId xmlns:a16="http://schemas.microsoft.com/office/drawing/2014/main" id="{79361E8C-369E-E6EC-745E-826E7C79670D}"/>
                </a:ext>
              </a:extLst>
            </p:cNvPr>
            <p:cNvSpPr>
              <a:spLocks noChangeArrowheads="1"/>
            </p:cNvSpPr>
            <p:nvPr/>
          </p:nvSpPr>
          <p:spPr bwMode="auto">
            <a:xfrm>
              <a:off x="1008" y="3428"/>
              <a:ext cx="9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6</a:t>
              </a:r>
            </a:p>
          </p:txBody>
        </p:sp>
        <p:sp>
          <p:nvSpPr>
            <p:cNvPr id="87058" name="Rectangle 37">
              <a:extLst>
                <a:ext uri="{FF2B5EF4-FFF2-40B4-BE49-F238E27FC236}">
                  <a16:creationId xmlns:a16="http://schemas.microsoft.com/office/drawing/2014/main" id="{D3EDBE42-6B45-2EF5-EDB7-DA973EDED16C}"/>
                </a:ext>
              </a:extLst>
            </p:cNvPr>
            <p:cNvSpPr>
              <a:spLocks noChangeArrowheads="1"/>
            </p:cNvSpPr>
            <p:nvPr/>
          </p:nvSpPr>
          <p:spPr bwMode="auto">
            <a:xfrm>
              <a:off x="1968" y="3274"/>
              <a:ext cx="6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90</a:t>
              </a:r>
            </a:p>
          </p:txBody>
        </p:sp>
        <p:sp>
          <p:nvSpPr>
            <p:cNvPr id="87059" name="Rectangle 38">
              <a:extLst>
                <a:ext uri="{FF2B5EF4-FFF2-40B4-BE49-F238E27FC236}">
                  <a16:creationId xmlns:a16="http://schemas.microsoft.com/office/drawing/2014/main" id="{A9FE987A-5C55-F2D4-3F4D-6DE205157B71}"/>
                </a:ext>
              </a:extLst>
            </p:cNvPr>
            <p:cNvSpPr>
              <a:spLocks noChangeArrowheads="1"/>
            </p:cNvSpPr>
            <p:nvPr/>
          </p:nvSpPr>
          <p:spPr bwMode="auto">
            <a:xfrm>
              <a:off x="1008" y="3274"/>
              <a:ext cx="9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5</a:t>
              </a:r>
            </a:p>
          </p:txBody>
        </p:sp>
        <p:sp>
          <p:nvSpPr>
            <p:cNvPr id="87060" name="Rectangle 39">
              <a:extLst>
                <a:ext uri="{FF2B5EF4-FFF2-40B4-BE49-F238E27FC236}">
                  <a16:creationId xmlns:a16="http://schemas.microsoft.com/office/drawing/2014/main" id="{815DE30F-94FC-F50C-EB7B-02CF0B814A48}"/>
                </a:ext>
              </a:extLst>
            </p:cNvPr>
            <p:cNvSpPr>
              <a:spLocks noChangeArrowheads="1"/>
            </p:cNvSpPr>
            <p:nvPr/>
          </p:nvSpPr>
          <p:spPr bwMode="auto">
            <a:xfrm>
              <a:off x="1968" y="3120"/>
              <a:ext cx="6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18</a:t>
              </a:r>
            </a:p>
          </p:txBody>
        </p:sp>
        <p:sp>
          <p:nvSpPr>
            <p:cNvPr id="87061" name="Rectangle 40">
              <a:extLst>
                <a:ext uri="{FF2B5EF4-FFF2-40B4-BE49-F238E27FC236}">
                  <a16:creationId xmlns:a16="http://schemas.microsoft.com/office/drawing/2014/main" id="{B25B7534-8E77-3467-D38E-DF5E4862C074}"/>
                </a:ext>
              </a:extLst>
            </p:cNvPr>
            <p:cNvSpPr>
              <a:spLocks noChangeArrowheads="1"/>
            </p:cNvSpPr>
            <p:nvPr/>
          </p:nvSpPr>
          <p:spPr bwMode="auto">
            <a:xfrm>
              <a:off x="1008" y="3120"/>
              <a:ext cx="9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4</a:t>
              </a:r>
            </a:p>
          </p:txBody>
        </p:sp>
        <p:sp>
          <p:nvSpPr>
            <p:cNvPr id="87062" name="Rectangle 41">
              <a:extLst>
                <a:ext uri="{FF2B5EF4-FFF2-40B4-BE49-F238E27FC236}">
                  <a16:creationId xmlns:a16="http://schemas.microsoft.com/office/drawing/2014/main" id="{398BE46A-129E-CDAB-953E-AA9B9AC77822}"/>
                </a:ext>
              </a:extLst>
            </p:cNvPr>
            <p:cNvSpPr>
              <a:spLocks noChangeArrowheads="1"/>
            </p:cNvSpPr>
            <p:nvPr/>
          </p:nvSpPr>
          <p:spPr bwMode="auto">
            <a:xfrm>
              <a:off x="1968" y="2958"/>
              <a:ext cx="67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39</a:t>
              </a:r>
            </a:p>
          </p:txBody>
        </p:sp>
        <p:sp>
          <p:nvSpPr>
            <p:cNvPr id="87063" name="Rectangle 42">
              <a:extLst>
                <a:ext uri="{FF2B5EF4-FFF2-40B4-BE49-F238E27FC236}">
                  <a16:creationId xmlns:a16="http://schemas.microsoft.com/office/drawing/2014/main" id="{E12F924B-9FA3-72D0-956D-CDBD6DFB6F04}"/>
                </a:ext>
              </a:extLst>
            </p:cNvPr>
            <p:cNvSpPr>
              <a:spLocks noChangeArrowheads="1"/>
            </p:cNvSpPr>
            <p:nvPr/>
          </p:nvSpPr>
          <p:spPr bwMode="auto">
            <a:xfrm>
              <a:off x="1008" y="2958"/>
              <a:ext cx="960"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3</a:t>
              </a:r>
            </a:p>
          </p:txBody>
        </p:sp>
        <p:sp>
          <p:nvSpPr>
            <p:cNvPr id="87064" name="Rectangle 43">
              <a:extLst>
                <a:ext uri="{FF2B5EF4-FFF2-40B4-BE49-F238E27FC236}">
                  <a16:creationId xmlns:a16="http://schemas.microsoft.com/office/drawing/2014/main" id="{0B3B45A6-51FD-BD31-7678-107F4E2E7597}"/>
                </a:ext>
              </a:extLst>
            </p:cNvPr>
            <p:cNvSpPr>
              <a:spLocks noChangeArrowheads="1"/>
            </p:cNvSpPr>
            <p:nvPr/>
          </p:nvSpPr>
          <p:spPr bwMode="auto">
            <a:xfrm>
              <a:off x="1968" y="2804"/>
              <a:ext cx="6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58</a:t>
              </a:r>
            </a:p>
          </p:txBody>
        </p:sp>
        <p:sp>
          <p:nvSpPr>
            <p:cNvPr id="87065" name="Rectangle 44">
              <a:extLst>
                <a:ext uri="{FF2B5EF4-FFF2-40B4-BE49-F238E27FC236}">
                  <a16:creationId xmlns:a16="http://schemas.microsoft.com/office/drawing/2014/main" id="{5E0FC72B-7A0C-411B-4FB9-3FA47E8CFB49}"/>
                </a:ext>
              </a:extLst>
            </p:cNvPr>
            <p:cNvSpPr>
              <a:spLocks noChangeArrowheads="1"/>
            </p:cNvSpPr>
            <p:nvPr/>
          </p:nvSpPr>
          <p:spPr bwMode="auto">
            <a:xfrm>
              <a:off x="1008" y="2804"/>
              <a:ext cx="9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2</a:t>
              </a:r>
            </a:p>
          </p:txBody>
        </p:sp>
        <p:sp>
          <p:nvSpPr>
            <p:cNvPr id="87066" name="Rectangle 45">
              <a:extLst>
                <a:ext uri="{FF2B5EF4-FFF2-40B4-BE49-F238E27FC236}">
                  <a16:creationId xmlns:a16="http://schemas.microsoft.com/office/drawing/2014/main" id="{8EE051DD-BBAC-0B94-3B7B-EEE110BA583A}"/>
                </a:ext>
              </a:extLst>
            </p:cNvPr>
            <p:cNvSpPr>
              <a:spLocks noChangeArrowheads="1"/>
            </p:cNvSpPr>
            <p:nvPr/>
          </p:nvSpPr>
          <p:spPr bwMode="auto">
            <a:xfrm>
              <a:off x="1968" y="2650"/>
              <a:ext cx="6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55</a:t>
              </a:r>
            </a:p>
          </p:txBody>
        </p:sp>
        <p:sp>
          <p:nvSpPr>
            <p:cNvPr id="87067" name="Rectangle 46">
              <a:extLst>
                <a:ext uri="{FF2B5EF4-FFF2-40B4-BE49-F238E27FC236}">
                  <a16:creationId xmlns:a16="http://schemas.microsoft.com/office/drawing/2014/main" id="{FD7B022D-79C3-1EAA-97E9-9D03F1E6E436}"/>
                </a:ext>
              </a:extLst>
            </p:cNvPr>
            <p:cNvSpPr>
              <a:spLocks noChangeArrowheads="1"/>
            </p:cNvSpPr>
            <p:nvPr/>
          </p:nvSpPr>
          <p:spPr bwMode="auto">
            <a:xfrm>
              <a:off x="1008" y="2650"/>
              <a:ext cx="9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1</a:t>
              </a:r>
            </a:p>
          </p:txBody>
        </p:sp>
        <p:sp>
          <p:nvSpPr>
            <p:cNvPr id="87068" name="Rectangle 47">
              <a:extLst>
                <a:ext uri="{FF2B5EF4-FFF2-40B4-BE49-F238E27FC236}">
                  <a16:creationId xmlns:a16="http://schemas.microsoft.com/office/drawing/2014/main" id="{CB29664D-90CA-EED3-CE5D-6ACA0DC9BBED}"/>
                </a:ext>
              </a:extLst>
            </p:cNvPr>
            <p:cNvSpPr>
              <a:spLocks noChangeArrowheads="1"/>
            </p:cNvSpPr>
            <p:nvPr/>
          </p:nvSpPr>
          <p:spPr bwMode="auto">
            <a:xfrm>
              <a:off x="3696" y="2496"/>
              <a:ext cx="1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移动距离(磁道数)</a:t>
              </a:r>
            </a:p>
          </p:txBody>
        </p:sp>
        <p:sp>
          <p:nvSpPr>
            <p:cNvPr id="87069" name="Rectangle 48">
              <a:extLst>
                <a:ext uri="{FF2B5EF4-FFF2-40B4-BE49-F238E27FC236}">
                  <a16:creationId xmlns:a16="http://schemas.microsoft.com/office/drawing/2014/main" id="{2A1553A5-BBB4-8059-85CD-0672B7C84A0D}"/>
                </a:ext>
              </a:extLst>
            </p:cNvPr>
            <p:cNvSpPr>
              <a:spLocks noChangeArrowheads="1"/>
            </p:cNvSpPr>
            <p:nvPr/>
          </p:nvSpPr>
          <p:spPr bwMode="auto">
            <a:xfrm>
              <a:off x="2640" y="2496"/>
              <a:ext cx="10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真正访问次序</a:t>
              </a:r>
            </a:p>
          </p:txBody>
        </p:sp>
        <p:sp>
          <p:nvSpPr>
            <p:cNvPr id="87070" name="Rectangle 49">
              <a:extLst>
                <a:ext uri="{FF2B5EF4-FFF2-40B4-BE49-F238E27FC236}">
                  <a16:creationId xmlns:a16="http://schemas.microsoft.com/office/drawing/2014/main" id="{1D0DE35B-8159-99E3-8402-5FEBEAF8BAB2}"/>
                </a:ext>
              </a:extLst>
            </p:cNvPr>
            <p:cNvSpPr>
              <a:spLocks noChangeArrowheads="1"/>
            </p:cNvSpPr>
            <p:nvPr/>
          </p:nvSpPr>
          <p:spPr bwMode="auto">
            <a:xfrm>
              <a:off x="1968" y="2496"/>
              <a:ext cx="6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磁道号</a:t>
              </a:r>
            </a:p>
          </p:txBody>
        </p:sp>
        <p:sp>
          <p:nvSpPr>
            <p:cNvPr id="87071" name="Rectangle 50">
              <a:extLst>
                <a:ext uri="{FF2B5EF4-FFF2-40B4-BE49-F238E27FC236}">
                  <a16:creationId xmlns:a16="http://schemas.microsoft.com/office/drawing/2014/main" id="{EC543773-24C2-D213-1F5F-9C7BCE5E4CBE}"/>
                </a:ext>
              </a:extLst>
            </p:cNvPr>
            <p:cNvSpPr>
              <a:spLocks noChangeArrowheads="1"/>
            </p:cNvSpPr>
            <p:nvPr/>
          </p:nvSpPr>
          <p:spPr bwMode="auto">
            <a:xfrm>
              <a:off x="1008" y="2496"/>
              <a:ext cx="9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folHlink"/>
                </a:buClr>
                <a:buSzPct val="60000"/>
                <a:buFont typeface="Wingdings" pitchFamily="2" charset="2"/>
                <a:buNone/>
              </a:pPr>
              <a:r>
                <a:rPr lang="zh-CN" altLang="en-US" sz="1600">
                  <a:latin typeface="Arial" panose="020B0604020202020204" pitchFamily="34" charset="0"/>
                </a:rPr>
                <a:t>请求访问次序</a:t>
              </a:r>
            </a:p>
          </p:txBody>
        </p:sp>
        <p:sp>
          <p:nvSpPr>
            <p:cNvPr id="87072" name="Line 51">
              <a:extLst>
                <a:ext uri="{FF2B5EF4-FFF2-40B4-BE49-F238E27FC236}">
                  <a16:creationId xmlns:a16="http://schemas.microsoft.com/office/drawing/2014/main" id="{D9C0BCA1-F01E-0140-9B6B-D783538FBA37}"/>
                </a:ext>
              </a:extLst>
            </p:cNvPr>
            <p:cNvSpPr>
              <a:spLocks noChangeShapeType="1"/>
            </p:cNvSpPr>
            <p:nvPr/>
          </p:nvSpPr>
          <p:spPr bwMode="auto">
            <a:xfrm>
              <a:off x="1008" y="2496"/>
              <a:ext cx="3840"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87073" name="Line 52">
              <a:extLst>
                <a:ext uri="{FF2B5EF4-FFF2-40B4-BE49-F238E27FC236}">
                  <a16:creationId xmlns:a16="http://schemas.microsoft.com/office/drawing/2014/main" id="{BD832E22-9191-31B9-6656-9B207D216C30}"/>
                </a:ext>
              </a:extLst>
            </p:cNvPr>
            <p:cNvSpPr>
              <a:spLocks noChangeShapeType="1"/>
            </p:cNvSpPr>
            <p:nvPr/>
          </p:nvSpPr>
          <p:spPr bwMode="auto">
            <a:xfrm>
              <a:off x="1008" y="2650"/>
              <a:ext cx="384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87074" name="Line 53">
              <a:extLst>
                <a:ext uri="{FF2B5EF4-FFF2-40B4-BE49-F238E27FC236}">
                  <a16:creationId xmlns:a16="http://schemas.microsoft.com/office/drawing/2014/main" id="{07B06152-73D6-FA11-77BD-8E0B53335EF5}"/>
                </a:ext>
              </a:extLst>
            </p:cNvPr>
            <p:cNvSpPr>
              <a:spLocks noChangeShapeType="1"/>
            </p:cNvSpPr>
            <p:nvPr/>
          </p:nvSpPr>
          <p:spPr bwMode="auto">
            <a:xfrm>
              <a:off x="1008" y="2804"/>
              <a:ext cx="384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87075" name="Line 54">
              <a:extLst>
                <a:ext uri="{FF2B5EF4-FFF2-40B4-BE49-F238E27FC236}">
                  <a16:creationId xmlns:a16="http://schemas.microsoft.com/office/drawing/2014/main" id="{86AC01C2-1539-D6A7-EB93-B77E5220B78F}"/>
                </a:ext>
              </a:extLst>
            </p:cNvPr>
            <p:cNvSpPr>
              <a:spLocks noChangeShapeType="1"/>
            </p:cNvSpPr>
            <p:nvPr/>
          </p:nvSpPr>
          <p:spPr bwMode="auto">
            <a:xfrm>
              <a:off x="1008" y="2958"/>
              <a:ext cx="384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87076" name="Line 55">
              <a:extLst>
                <a:ext uri="{FF2B5EF4-FFF2-40B4-BE49-F238E27FC236}">
                  <a16:creationId xmlns:a16="http://schemas.microsoft.com/office/drawing/2014/main" id="{FFA61E1B-B043-C73F-F43B-5A6BDCB01A28}"/>
                </a:ext>
              </a:extLst>
            </p:cNvPr>
            <p:cNvSpPr>
              <a:spLocks noChangeShapeType="1"/>
            </p:cNvSpPr>
            <p:nvPr/>
          </p:nvSpPr>
          <p:spPr bwMode="auto">
            <a:xfrm>
              <a:off x="1008" y="3120"/>
              <a:ext cx="384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87077" name="Line 56">
              <a:extLst>
                <a:ext uri="{FF2B5EF4-FFF2-40B4-BE49-F238E27FC236}">
                  <a16:creationId xmlns:a16="http://schemas.microsoft.com/office/drawing/2014/main" id="{6E0DF750-0D44-7C7A-4F81-4D1B7D196008}"/>
                </a:ext>
              </a:extLst>
            </p:cNvPr>
            <p:cNvSpPr>
              <a:spLocks noChangeShapeType="1"/>
            </p:cNvSpPr>
            <p:nvPr/>
          </p:nvSpPr>
          <p:spPr bwMode="auto">
            <a:xfrm>
              <a:off x="1008" y="3274"/>
              <a:ext cx="384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87078" name="Line 57">
              <a:extLst>
                <a:ext uri="{FF2B5EF4-FFF2-40B4-BE49-F238E27FC236}">
                  <a16:creationId xmlns:a16="http://schemas.microsoft.com/office/drawing/2014/main" id="{45B0BACF-7E42-34AB-3914-97F599C5124B}"/>
                </a:ext>
              </a:extLst>
            </p:cNvPr>
            <p:cNvSpPr>
              <a:spLocks noChangeShapeType="1"/>
            </p:cNvSpPr>
            <p:nvPr/>
          </p:nvSpPr>
          <p:spPr bwMode="auto">
            <a:xfrm>
              <a:off x="1008" y="3428"/>
              <a:ext cx="384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87079" name="Line 58">
              <a:extLst>
                <a:ext uri="{FF2B5EF4-FFF2-40B4-BE49-F238E27FC236}">
                  <a16:creationId xmlns:a16="http://schemas.microsoft.com/office/drawing/2014/main" id="{29893360-56FB-3F73-7C1C-6E2AA874741F}"/>
                </a:ext>
              </a:extLst>
            </p:cNvPr>
            <p:cNvSpPr>
              <a:spLocks noChangeShapeType="1"/>
            </p:cNvSpPr>
            <p:nvPr/>
          </p:nvSpPr>
          <p:spPr bwMode="auto">
            <a:xfrm>
              <a:off x="1008" y="3582"/>
              <a:ext cx="384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87080" name="Line 59">
              <a:extLst>
                <a:ext uri="{FF2B5EF4-FFF2-40B4-BE49-F238E27FC236}">
                  <a16:creationId xmlns:a16="http://schemas.microsoft.com/office/drawing/2014/main" id="{BD97E4CC-A2B6-53E9-64C9-29AC65DBCFC8}"/>
                </a:ext>
              </a:extLst>
            </p:cNvPr>
            <p:cNvSpPr>
              <a:spLocks noChangeShapeType="1"/>
            </p:cNvSpPr>
            <p:nvPr/>
          </p:nvSpPr>
          <p:spPr bwMode="auto">
            <a:xfrm>
              <a:off x="1008" y="3736"/>
              <a:ext cx="384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87081" name="Line 60">
              <a:extLst>
                <a:ext uri="{FF2B5EF4-FFF2-40B4-BE49-F238E27FC236}">
                  <a16:creationId xmlns:a16="http://schemas.microsoft.com/office/drawing/2014/main" id="{B331EA5A-74A7-4913-AA33-25C672E9656A}"/>
                </a:ext>
              </a:extLst>
            </p:cNvPr>
            <p:cNvSpPr>
              <a:spLocks noChangeShapeType="1"/>
            </p:cNvSpPr>
            <p:nvPr/>
          </p:nvSpPr>
          <p:spPr bwMode="auto">
            <a:xfrm>
              <a:off x="1008" y="3890"/>
              <a:ext cx="384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87082" name="Line 61">
              <a:extLst>
                <a:ext uri="{FF2B5EF4-FFF2-40B4-BE49-F238E27FC236}">
                  <a16:creationId xmlns:a16="http://schemas.microsoft.com/office/drawing/2014/main" id="{4E07BC4E-BFBD-8A8A-12A9-0AEC35B7B8FC}"/>
                </a:ext>
              </a:extLst>
            </p:cNvPr>
            <p:cNvSpPr>
              <a:spLocks noChangeShapeType="1"/>
            </p:cNvSpPr>
            <p:nvPr/>
          </p:nvSpPr>
          <p:spPr bwMode="auto">
            <a:xfrm>
              <a:off x="1008" y="4044"/>
              <a:ext cx="384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87083" name="Line 62">
              <a:extLst>
                <a:ext uri="{FF2B5EF4-FFF2-40B4-BE49-F238E27FC236}">
                  <a16:creationId xmlns:a16="http://schemas.microsoft.com/office/drawing/2014/main" id="{0DD2B402-98C0-6106-9651-379F8FA90020}"/>
                </a:ext>
              </a:extLst>
            </p:cNvPr>
            <p:cNvSpPr>
              <a:spLocks noChangeShapeType="1"/>
            </p:cNvSpPr>
            <p:nvPr/>
          </p:nvSpPr>
          <p:spPr bwMode="auto">
            <a:xfrm>
              <a:off x="1008" y="4198"/>
              <a:ext cx="3840"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87084" name="Line 63">
              <a:extLst>
                <a:ext uri="{FF2B5EF4-FFF2-40B4-BE49-F238E27FC236}">
                  <a16:creationId xmlns:a16="http://schemas.microsoft.com/office/drawing/2014/main" id="{99BC782D-0AD1-6BAF-DEB9-348A727FDC39}"/>
                </a:ext>
              </a:extLst>
            </p:cNvPr>
            <p:cNvSpPr>
              <a:spLocks noChangeShapeType="1"/>
            </p:cNvSpPr>
            <p:nvPr/>
          </p:nvSpPr>
          <p:spPr bwMode="auto">
            <a:xfrm>
              <a:off x="1008" y="2496"/>
              <a:ext cx="0" cy="1702"/>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87085" name="Line 64">
              <a:extLst>
                <a:ext uri="{FF2B5EF4-FFF2-40B4-BE49-F238E27FC236}">
                  <a16:creationId xmlns:a16="http://schemas.microsoft.com/office/drawing/2014/main" id="{E3D17C36-2A5C-6859-9404-54F3CA0F6BAF}"/>
                </a:ext>
              </a:extLst>
            </p:cNvPr>
            <p:cNvSpPr>
              <a:spLocks noChangeShapeType="1"/>
            </p:cNvSpPr>
            <p:nvPr/>
          </p:nvSpPr>
          <p:spPr bwMode="auto">
            <a:xfrm>
              <a:off x="1968" y="2496"/>
              <a:ext cx="0" cy="1702"/>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87086" name="Line 65">
              <a:extLst>
                <a:ext uri="{FF2B5EF4-FFF2-40B4-BE49-F238E27FC236}">
                  <a16:creationId xmlns:a16="http://schemas.microsoft.com/office/drawing/2014/main" id="{99C5E855-01D3-79FC-957E-EFFA869E0606}"/>
                </a:ext>
              </a:extLst>
            </p:cNvPr>
            <p:cNvSpPr>
              <a:spLocks noChangeShapeType="1"/>
            </p:cNvSpPr>
            <p:nvPr/>
          </p:nvSpPr>
          <p:spPr bwMode="auto">
            <a:xfrm>
              <a:off x="2640" y="2496"/>
              <a:ext cx="0" cy="1548"/>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87087" name="Line 66">
              <a:extLst>
                <a:ext uri="{FF2B5EF4-FFF2-40B4-BE49-F238E27FC236}">
                  <a16:creationId xmlns:a16="http://schemas.microsoft.com/office/drawing/2014/main" id="{5AA4A24A-08C2-5EF9-A033-7062A393271E}"/>
                </a:ext>
              </a:extLst>
            </p:cNvPr>
            <p:cNvSpPr>
              <a:spLocks noChangeShapeType="1"/>
            </p:cNvSpPr>
            <p:nvPr/>
          </p:nvSpPr>
          <p:spPr bwMode="auto">
            <a:xfrm>
              <a:off x="3696" y="2496"/>
              <a:ext cx="0" cy="1548"/>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87088" name="Line 67">
              <a:extLst>
                <a:ext uri="{FF2B5EF4-FFF2-40B4-BE49-F238E27FC236}">
                  <a16:creationId xmlns:a16="http://schemas.microsoft.com/office/drawing/2014/main" id="{E4438B69-0C06-67FC-3AAB-857C5C2D4A01}"/>
                </a:ext>
              </a:extLst>
            </p:cNvPr>
            <p:cNvSpPr>
              <a:spLocks noChangeShapeType="1"/>
            </p:cNvSpPr>
            <p:nvPr/>
          </p:nvSpPr>
          <p:spPr bwMode="auto">
            <a:xfrm>
              <a:off x="4848" y="2496"/>
              <a:ext cx="0" cy="1702"/>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tIns="0" bIns="0"/>
            <a:lstStyle/>
            <a:p>
              <a:endParaRPr lang="zh-CN" altLang="en-US"/>
            </a:p>
          </p:txBody>
        </p:sp>
      </p:grpSp>
      <p:sp>
        <p:nvSpPr>
          <p:cNvPr id="87047" name="Text Box 68">
            <a:extLst>
              <a:ext uri="{FF2B5EF4-FFF2-40B4-BE49-F238E27FC236}">
                <a16:creationId xmlns:a16="http://schemas.microsoft.com/office/drawing/2014/main" id="{85F87889-60A4-45EE-A5B6-4FA91C469CAF}"/>
              </a:ext>
            </a:extLst>
          </p:cNvPr>
          <p:cNvSpPr txBox="1">
            <a:spLocks noChangeArrowheads="1"/>
          </p:cNvSpPr>
          <p:nvPr/>
        </p:nvSpPr>
        <p:spPr bwMode="auto">
          <a:xfrm>
            <a:off x="7924800" y="4583113"/>
            <a:ext cx="106680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1200" b="1" i="1">
                <a:solidFill>
                  <a:schemeClr val="tx2"/>
                </a:solidFill>
                <a:latin typeface="Arial" panose="020B0604020202020204" pitchFamily="34" charset="0"/>
                <a:ea typeface="黑体" panose="02010609060101010101" pitchFamily="49" charset="-122"/>
              </a:rPr>
              <a:t>当前磁道为100#</a:t>
            </a:r>
          </a:p>
          <a:p>
            <a:pPr eaLnBrk="1" hangingPunct="1">
              <a:spcBef>
                <a:spcPct val="50000"/>
              </a:spcBef>
              <a:buFontTx/>
              <a:buNone/>
            </a:pPr>
            <a:r>
              <a:rPr lang="zh-CN" altLang="en-US" sz="1200" b="1" i="1">
                <a:solidFill>
                  <a:schemeClr val="tx2"/>
                </a:solidFill>
                <a:latin typeface="Arial" panose="020B0604020202020204" pitchFamily="34" charset="0"/>
                <a:ea typeface="黑体" panose="02010609060101010101" pitchFamily="49" charset="-122"/>
              </a:rPr>
              <a:t>且方向向外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1C9BD5A3-1C5C-DBE3-BE52-C1658B6EB12F}"/>
              </a:ext>
            </a:extLst>
          </p:cNvPr>
          <p:cNvSpPr>
            <a:spLocks noGrp="1"/>
          </p:cNvSpPr>
          <p:nvPr>
            <p:ph type="title"/>
          </p:nvPr>
        </p:nvSpPr>
        <p:spPr>
          <a:xfrm>
            <a:off x="457200" y="476250"/>
            <a:ext cx="4648200" cy="685800"/>
          </a:xfrm>
        </p:spPr>
        <p:txBody>
          <a:bodyPr/>
          <a:lstStyle/>
          <a:p>
            <a:pPr algn="l" eaLnBrk="1" hangingPunct="1"/>
            <a:r>
              <a:rPr lang="zh-CN" altLang="en-US" sz="3200">
                <a:latin typeface="黑体" panose="02010609060101010101" pitchFamily="49" charset="-122"/>
                <a:ea typeface="黑体" panose="02010609060101010101" pitchFamily="49" charset="-122"/>
              </a:rPr>
              <a:t>二、磁盘调度算法</a:t>
            </a:r>
            <a:endParaRPr lang="en-US" altLang="zh-CN" sz="3200">
              <a:latin typeface="黑体" panose="02010609060101010101" pitchFamily="49" charset="-122"/>
              <a:ea typeface="黑体" panose="02010609060101010101" pitchFamily="49" charset="-122"/>
            </a:endParaRPr>
          </a:p>
        </p:txBody>
      </p:sp>
      <p:sp>
        <p:nvSpPr>
          <p:cNvPr id="231428" name="Rectangle 4">
            <a:extLst>
              <a:ext uri="{FF2B5EF4-FFF2-40B4-BE49-F238E27FC236}">
                <a16:creationId xmlns:a16="http://schemas.microsoft.com/office/drawing/2014/main" id="{1C1CF053-9A25-5D1D-FB51-4F28EA242911}"/>
              </a:ext>
            </a:extLst>
          </p:cNvPr>
          <p:cNvSpPr>
            <a:spLocks noGrp="1"/>
          </p:cNvSpPr>
          <p:nvPr>
            <p:ph type="body" idx="1"/>
          </p:nvPr>
        </p:nvSpPr>
        <p:spPr>
          <a:xfrm>
            <a:off x="381000" y="1238250"/>
            <a:ext cx="8763000" cy="4267200"/>
          </a:xfrm>
        </p:spPr>
        <p:txBody>
          <a:bodyPr/>
          <a:lstStyle/>
          <a:p>
            <a:pPr eaLnBrk="1" hangingPunct="1">
              <a:lnSpc>
                <a:spcPct val="110000"/>
              </a:lnSpc>
              <a:spcBef>
                <a:spcPct val="10000"/>
              </a:spcBef>
              <a:buFont typeface="Wingdings" pitchFamily="2" charset="2"/>
              <a:buNone/>
            </a:pPr>
            <a:r>
              <a:rPr lang="zh-CN" altLang="en-US" sz="2800" b="1">
                <a:latin typeface="黑体" panose="02010609060101010101" pitchFamily="49" charset="-122"/>
                <a:ea typeface="黑体" panose="02010609060101010101" pitchFamily="49" charset="-122"/>
              </a:rPr>
              <a:t>4、循环扫描调度算法</a:t>
            </a:r>
            <a:r>
              <a:rPr lang="en-US" altLang="zh-CN" sz="2800" b="1">
                <a:latin typeface="黑体" panose="02010609060101010101" pitchFamily="49" charset="-122"/>
                <a:ea typeface="黑体" panose="02010609060101010101" pitchFamily="49" charset="-122"/>
              </a:rPr>
              <a:t>（CSCAN）</a:t>
            </a:r>
          </a:p>
          <a:p>
            <a:pPr eaLnBrk="1" hangingPunct="1">
              <a:lnSpc>
                <a:spcPct val="110000"/>
              </a:lnSpc>
              <a:spcBef>
                <a:spcPct val="10000"/>
              </a:spcBef>
            </a:pPr>
            <a:r>
              <a:rPr lang="zh-CN" altLang="en-US" sz="2800" b="1">
                <a:latin typeface="黑体" panose="02010609060101010101" pitchFamily="49" charset="-122"/>
                <a:ea typeface="黑体" panose="02010609060101010101" pitchFamily="49" charset="-122"/>
              </a:rPr>
              <a:t>优点：　　　　　　　　　　　　　　　　　　  不会出现进程</a:t>
            </a:r>
            <a:r>
              <a:rPr lang="zh-CN" altLang="en-US" sz="2800" b="1">
                <a:latin typeface="Times New Roman" panose="02020603050405020304" pitchFamily="18" charset="0"/>
                <a:ea typeface="黑体" panose="02010609060101010101" pitchFamily="49" charset="-122"/>
              </a:rPr>
              <a:t>“</a:t>
            </a:r>
            <a:r>
              <a:rPr lang="zh-CN" altLang="en-US" sz="2800" b="1">
                <a:latin typeface="黑体" panose="02010609060101010101" pitchFamily="49" charset="-122"/>
                <a:ea typeface="黑体" panose="02010609060101010101" pitchFamily="49" charset="-122"/>
              </a:rPr>
              <a:t>饥饿</a:t>
            </a:r>
            <a:r>
              <a:rPr lang="zh-CN" altLang="en-US" sz="2800" b="1">
                <a:latin typeface="Times New Roman" panose="02020603050405020304" pitchFamily="18" charset="0"/>
                <a:ea typeface="黑体" panose="02010609060101010101" pitchFamily="49" charset="-122"/>
              </a:rPr>
              <a:t>”</a:t>
            </a:r>
            <a:r>
              <a:rPr lang="zh-CN" altLang="en-US" sz="2800" b="1">
                <a:latin typeface="黑体" panose="02010609060101010101" pitchFamily="49" charset="-122"/>
                <a:ea typeface="黑体" panose="02010609060101010101" pitchFamily="49" charset="-122"/>
              </a:rPr>
              <a:t>现象                              平均访问寻道时间较短                             最长等待时间较</a:t>
            </a:r>
            <a:r>
              <a:rPr lang="en-US" altLang="zh-CN" sz="2800" b="1">
                <a:latin typeface="黑体" panose="02010609060101010101" pitchFamily="49" charset="-122"/>
                <a:ea typeface="黑体" panose="02010609060101010101" pitchFamily="49" charset="-122"/>
              </a:rPr>
              <a:t>SCAN</a:t>
            </a:r>
            <a:r>
              <a:rPr lang="zh-CN" altLang="en-US" sz="2800" b="1">
                <a:latin typeface="黑体" panose="02010609060101010101" pitchFamily="49" charset="-122"/>
                <a:ea typeface="黑体" panose="02010609060101010101" pitchFamily="49" charset="-122"/>
              </a:rPr>
              <a:t>短（一半）</a:t>
            </a:r>
          </a:p>
          <a:p>
            <a:pPr eaLnBrk="1" hangingPunct="1">
              <a:lnSpc>
                <a:spcPct val="110000"/>
              </a:lnSpc>
              <a:spcBef>
                <a:spcPct val="10000"/>
              </a:spcBef>
            </a:pPr>
            <a:endParaRPr lang="zh-CN" altLang="en-US" sz="2800" b="1">
              <a:latin typeface="黑体" panose="02010609060101010101" pitchFamily="49" charset="-122"/>
              <a:ea typeface="黑体" panose="02010609060101010101" pitchFamily="49" charset="-122"/>
            </a:endParaRPr>
          </a:p>
          <a:p>
            <a:pPr eaLnBrk="1" hangingPunct="1">
              <a:lnSpc>
                <a:spcPct val="110000"/>
              </a:lnSpc>
              <a:spcBef>
                <a:spcPct val="10000"/>
              </a:spcBef>
            </a:pPr>
            <a:r>
              <a:rPr lang="zh-CN" altLang="en-US" sz="2800" b="1">
                <a:latin typeface="黑体" panose="02010609060101010101" pitchFamily="49" charset="-122"/>
                <a:ea typeface="黑体" panose="02010609060101010101" pitchFamily="49" charset="-122"/>
              </a:rPr>
              <a:t>缺点：　　　　　　　　　　　　　　　　　　</a:t>
            </a:r>
            <a:endParaRPr lang="en-US" altLang="zh-CN" sz="2800" b="1">
              <a:latin typeface="黑体" panose="02010609060101010101" pitchFamily="49" charset="-122"/>
              <a:ea typeface="黑体" panose="02010609060101010101" pitchFamily="49" charset="-122"/>
            </a:endParaRPr>
          </a:p>
          <a:p>
            <a:pPr eaLnBrk="1" hangingPunct="1">
              <a:lnSpc>
                <a:spcPct val="110000"/>
              </a:lnSpc>
              <a:spcBef>
                <a:spcPct val="10000"/>
              </a:spcBef>
              <a:buFont typeface="Arial" panose="020B0604020202020204" pitchFamily="34" charset="0"/>
              <a:buNone/>
            </a:pPr>
            <a:r>
              <a:rPr lang="en-US" altLang="zh-CN" sz="2800" b="1">
                <a:latin typeface="黑体" panose="02010609060101010101" pitchFamily="49" charset="-122"/>
                <a:ea typeface="黑体" panose="02010609060101010101" pitchFamily="49" charset="-122"/>
              </a:rPr>
              <a:t>	</a:t>
            </a:r>
            <a:r>
              <a:rPr lang="zh-CN" altLang="en-US" sz="2800" b="1">
                <a:latin typeface="黑体" panose="02010609060101010101" pitchFamily="49" charset="-122"/>
                <a:ea typeface="黑体" panose="02010609060101010101" pitchFamily="49" charset="-122"/>
              </a:rPr>
              <a:t>磁头仍存在小概率长期停留在同一磁道上</a:t>
            </a:r>
            <a:r>
              <a:rPr lang="zh-CN" altLang="en-US" sz="2400" b="1">
                <a:latin typeface="黑体" panose="02010609060101010101" pitchFamily="49" charset="-122"/>
                <a:ea typeface="黑体" panose="02010609060101010101" pitchFamily="49" charset="-122"/>
              </a:rPr>
              <a:t>(磁臂粘着)</a:t>
            </a:r>
          </a:p>
        </p:txBody>
      </p:sp>
      <p:sp>
        <p:nvSpPr>
          <p:cNvPr id="88068" name="Text Box 6">
            <a:extLst>
              <a:ext uri="{FF2B5EF4-FFF2-40B4-BE49-F238E27FC236}">
                <a16:creationId xmlns:a16="http://schemas.microsoft.com/office/drawing/2014/main" id="{B0C8C882-2BA8-441F-21F4-DEBF66916D90}"/>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25DA8420-8447-4A44-AEC2-C3EEC3C73EFE}" type="slidenum">
              <a:rPr lang="zh-CN" altLang="en-US" sz="1800">
                <a:latin typeface="Arial" panose="020B0604020202020204" pitchFamily="34" charset="0"/>
              </a:rPr>
              <a:pPr algn="r" eaLnBrk="1" hangingPunct="1">
                <a:spcBef>
                  <a:spcPct val="50000"/>
                </a:spcBef>
                <a:buFontTx/>
                <a:buNone/>
              </a:pPr>
              <a:t>65</a:t>
            </a:fld>
            <a:endParaRPr lang="en-US" altLang="zh-CN"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142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142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1428">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142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8"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16CDFE85-F1F2-2299-9252-699FCB652584}"/>
              </a:ext>
            </a:extLst>
          </p:cNvPr>
          <p:cNvSpPr>
            <a:spLocks noGrp="1"/>
          </p:cNvSpPr>
          <p:nvPr>
            <p:ph type="title"/>
          </p:nvPr>
        </p:nvSpPr>
        <p:spPr>
          <a:xfrm>
            <a:off x="457200" y="476250"/>
            <a:ext cx="4648200" cy="685800"/>
          </a:xfrm>
        </p:spPr>
        <p:txBody>
          <a:bodyPr/>
          <a:lstStyle/>
          <a:p>
            <a:pPr algn="l" eaLnBrk="1" hangingPunct="1"/>
            <a:r>
              <a:rPr lang="zh-CN" altLang="en-US" sz="3200">
                <a:latin typeface="黑体" panose="02010609060101010101" pitchFamily="49" charset="-122"/>
                <a:ea typeface="黑体" panose="02010609060101010101" pitchFamily="49" charset="-122"/>
              </a:rPr>
              <a:t>二、磁盘调度算法</a:t>
            </a:r>
            <a:endParaRPr lang="en-US" altLang="zh-CN" sz="3200">
              <a:latin typeface="黑体" panose="02010609060101010101" pitchFamily="49" charset="-122"/>
              <a:ea typeface="黑体" panose="02010609060101010101" pitchFamily="49" charset="-122"/>
            </a:endParaRPr>
          </a:p>
        </p:txBody>
      </p:sp>
      <p:sp>
        <p:nvSpPr>
          <p:cNvPr id="232452" name="Rectangle 4">
            <a:extLst>
              <a:ext uri="{FF2B5EF4-FFF2-40B4-BE49-F238E27FC236}">
                <a16:creationId xmlns:a16="http://schemas.microsoft.com/office/drawing/2014/main" id="{DE479B04-2E3A-C887-2149-291B40B6F3C4}"/>
              </a:ext>
            </a:extLst>
          </p:cNvPr>
          <p:cNvSpPr>
            <a:spLocks noGrp="1"/>
          </p:cNvSpPr>
          <p:nvPr>
            <p:ph type="body" idx="1"/>
          </p:nvPr>
        </p:nvSpPr>
        <p:spPr>
          <a:xfrm>
            <a:off x="381000" y="1238250"/>
            <a:ext cx="8610600" cy="5359400"/>
          </a:xfrm>
        </p:spPr>
        <p:txBody>
          <a:bodyPr/>
          <a:lstStyle/>
          <a:p>
            <a:pPr eaLnBrk="1" hangingPunct="1">
              <a:lnSpc>
                <a:spcPct val="110000"/>
              </a:lnSpc>
              <a:buFont typeface="Wingdings" pitchFamily="2" charset="2"/>
              <a:buNone/>
            </a:pPr>
            <a:r>
              <a:rPr lang="zh-CN" altLang="en-US" b="1">
                <a:latin typeface="黑体" panose="02010609060101010101" pitchFamily="49" charset="-122"/>
                <a:ea typeface="黑体" panose="02010609060101010101" pitchFamily="49" charset="-122"/>
              </a:rPr>
              <a:t>5、</a:t>
            </a:r>
            <a:r>
              <a:rPr lang="en-US" altLang="zh-CN" b="1">
                <a:latin typeface="黑体" panose="02010609060101010101" pitchFamily="49" charset="-122"/>
                <a:ea typeface="黑体" panose="02010609060101010101" pitchFamily="49" charset="-122"/>
              </a:rPr>
              <a:t>FSCAN</a:t>
            </a:r>
            <a:r>
              <a:rPr lang="zh-CN" altLang="en-US" b="1">
                <a:latin typeface="黑体" panose="02010609060101010101" pitchFamily="49" charset="-122"/>
                <a:ea typeface="黑体" panose="02010609060101010101" pitchFamily="49" charset="-122"/>
              </a:rPr>
              <a:t>算法</a:t>
            </a:r>
            <a:endParaRPr lang="en-US" altLang="zh-CN" b="1">
              <a:latin typeface="黑体" panose="02010609060101010101" pitchFamily="49" charset="-122"/>
              <a:ea typeface="黑体" panose="02010609060101010101" pitchFamily="49" charset="-122"/>
            </a:endParaRPr>
          </a:p>
          <a:p>
            <a:pPr eaLnBrk="1" hangingPunct="1">
              <a:lnSpc>
                <a:spcPct val="110000"/>
              </a:lnSpc>
            </a:pPr>
            <a:r>
              <a:rPr lang="zh-CN" altLang="en-US" b="1">
                <a:latin typeface="黑体" panose="02010609060101010101" pitchFamily="49" charset="-122"/>
                <a:ea typeface="黑体" panose="02010609060101010101" pitchFamily="49" charset="-122"/>
              </a:rPr>
              <a:t>将磁盘访问请求进程分成两个队列:当前申请队列和扫描期间申请队列</a:t>
            </a:r>
          </a:p>
          <a:p>
            <a:pPr eaLnBrk="1" hangingPunct="1">
              <a:lnSpc>
                <a:spcPct val="110000"/>
              </a:lnSpc>
            </a:pPr>
            <a:r>
              <a:rPr lang="zh-CN" altLang="en-US" b="1">
                <a:latin typeface="黑体" panose="02010609060101010101" pitchFamily="49" charset="-122"/>
                <a:ea typeface="黑体" panose="02010609060101010101" pitchFamily="49" charset="-122"/>
              </a:rPr>
              <a:t>用</a:t>
            </a:r>
            <a:r>
              <a:rPr lang="en-US" altLang="zh-CN" b="1">
                <a:latin typeface="黑体" panose="02010609060101010101" pitchFamily="49" charset="-122"/>
                <a:ea typeface="黑体" panose="02010609060101010101" pitchFamily="49" charset="-122"/>
              </a:rPr>
              <a:t>SCAN</a:t>
            </a:r>
            <a:r>
              <a:rPr lang="zh-CN" altLang="en-US" b="1">
                <a:latin typeface="黑体" panose="02010609060101010101" pitchFamily="49" charset="-122"/>
                <a:ea typeface="黑体" panose="02010609060101010101" pitchFamily="49" charset="-122"/>
              </a:rPr>
              <a:t>或</a:t>
            </a:r>
            <a:r>
              <a:rPr lang="en-US" altLang="zh-CN" b="1">
                <a:latin typeface="黑体" panose="02010609060101010101" pitchFamily="49" charset="-122"/>
                <a:ea typeface="黑体" panose="02010609060101010101" pitchFamily="49" charset="-122"/>
              </a:rPr>
              <a:t>CSCAN</a:t>
            </a:r>
            <a:r>
              <a:rPr lang="zh-CN" altLang="en-US" b="1">
                <a:latin typeface="黑体" panose="02010609060101010101" pitchFamily="49" charset="-122"/>
                <a:ea typeface="黑体" panose="02010609060101010101" pitchFamily="49" charset="-122"/>
              </a:rPr>
              <a:t>算法处理所有当前申请队列中进程对磁盘的访问请求</a:t>
            </a:r>
          </a:p>
          <a:p>
            <a:pPr eaLnBrk="1" hangingPunct="1">
              <a:lnSpc>
                <a:spcPct val="110000"/>
              </a:lnSpc>
            </a:pPr>
            <a:r>
              <a:rPr lang="zh-CN" altLang="en-US" b="1">
                <a:latin typeface="黑体" panose="02010609060101010101" pitchFamily="49" charset="-122"/>
                <a:ea typeface="黑体" panose="02010609060101010101" pitchFamily="49" charset="-122"/>
              </a:rPr>
              <a:t>将扫描期间申请队列中的进程,移入当前申请队列</a:t>
            </a:r>
            <a:endParaRPr lang="en-US" altLang="zh-CN" b="1">
              <a:latin typeface="黑体" panose="02010609060101010101" pitchFamily="49" charset="-122"/>
              <a:ea typeface="黑体" panose="02010609060101010101" pitchFamily="49" charset="-122"/>
            </a:endParaRPr>
          </a:p>
          <a:p>
            <a:pPr eaLnBrk="1" hangingPunct="1">
              <a:lnSpc>
                <a:spcPct val="110000"/>
              </a:lnSpc>
            </a:pPr>
            <a:endParaRPr lang="en-US" altLang="zh-CN" sz="2000" b="1">
              <a:latin typeface="黑体" panose="02010609060101010101" pitchFamily="49" charset="-122"/>
              <a:ea typeface="黑体" panose="02010609060101010101" pitchFamily="49" charset="-122"/>
            </a:endParaRPr>
          </a:p>
          <a:p>
            <a:pPr lvl="2" eaLnBrk="1" hangingPunct="1">
              <a:lnSpc>
                <a:spcPct val="110000"/>
              </a:lnSpc>
              <a:buFont typeface="Arial" panose="020B0604020202020204" pitchFamily="34" charset="0"/>
              <a:buNone/>
            </a:pPr>
            <a:r>
              <a:rPr lang="zh-CN" altLang="en-US" sz="2000" b="1">
                <a:latin typeface="黑体" panose="02010609060101010101" pitchFamily="49" charset="-122"/>
                <a:ea typeface="黑体" panose="02010609060101010101" pitchFamily="49" charset="-122"/>
              </a:rPr>
              <a:t>只处理某一时段的有限个请求，</a:t>
            </a:r>
            <a:endParaRPr lang="en-US" altLang="zh-CN" sz="2000" b="1">
              <a:latin typeface="黑体" panose="02010609060101010101" pitchFamily="49" charset="-122"/>
              <a:ea typeface="黑体" panose="02010609060101010101" pitchFamily="49" charset="-122"/>
            </a:endParaRPr>
          </a:p>
          <a:p>
            <a:pPr lvl="2" eaLnBrk="1" hangingPunct="1">
              <a:lnSpc>
                <a:spcPct val="110000"/>
              </a:lnSpc>
              <a:buFont typeface="Arial" panose="020B0604020202020204" pitchFamily="34" charset="0"/>
              <a:buNone/>
            </a:pPr>
            <a:r>
              <a:rPr lang="zh-CN" altLang="en-US" sz="2000" b="1">
                <a:latin typeface="黑体" panose="02010609060101010101" pitchFamily="49" charset="-122"/>
                <a:ea typeface="黑体" panose="02010609060101010101" pitchFamily="49" charset="-122"/>
              </a:rPr>
              <a:t>不会持续出现大量同一磁道请求。</a:t>
            </a:r>
            <a:endParaRPr lang="zh-CN" altLang="en-US" sz="1600" b="1">
              <a:latin typeface="黑体" panose="02010609060101010101" pitchFamily="49" charset="-122"/>
              <a:ea typeface="黑体" panose="02010609060101010101" pitchFamily="49" charset="-122"/>
            </a:endParaRPr>
          </a:p>
        </p:txBody>
      </p:sp>
      <p:sp>
        <p:nvSpPr>
          <p:cNvPr id="89092" name="Text Box 6">
            <a:extLst>
              <a:ext uri="{FF2B5EF4-FFF2-40B4-BE49-F238E27FC236}">
                <a16:creationId xmlns:a16="http://schemas.microsoft.com/office/drawing/2014/main" id="{6D26F581-230B-D6E4-08C3-772B1F7A8307}"/>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3ED65ADB-B953-8E46-986B-145EBDB29E78}" type="slidenum">
              <a:rPr lang="zh-CN" altLang="en-US" sz="1800">
                <a:latin typeface="Arial" panose="020B0604020202020204" pitchFamily="34" charset="0"/>
              </a:rPr>
              <a:pPr algn="r" eaLnBrk="1" hangingPunct="1">
                <a:spcBef>
                  <a:spcPct val="50000"/>
                </a:spcBef>
                <a:buFontTx/>
                <a:buNone/>
              </a:pPr>
              <a:t>66</a:t>
            </a:fld>
            <a:endParaRPr lang="en-US" altLang="zh-CN"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245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245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245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245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3245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3245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2"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18E2DD1E-1F60-8F1E-93BC-2FB4DC7E52AC}"/>
              </a:ext>
            </a:extLst>
          </p:cNvPr>
          <p:cNvSpPr>
            <a:spLocks noGrp="1"/>
          </p:cNvSpPr>
          <p:nvPr>
            <p:ph type="title"/>
          </p:nvPr>
        </p:nvSpPr>
        <p:spPr>
          <a:xfrm>
            <a:off x="457200" y="549275"/>
            <a:ext cx="4648200" cy="685800"/>
          </a:xfrm>
        </p:spPr>
        <p:txBody>
          <a:bodyPr/>
          <a:lstStyle/>
          <a:p>
            <a:pPr algn="l" eaLnBrk="1" hangingPunct="1"/>
            <a:r>
              <a:rPr lang="zh-CN" altLang="en-US" sz="3200">
                <a:latin typeface="黑体" panose="02010609060101010101" pitchFamily="49" charset="-122"/>
                <a:ea typeface="黑体" panose="02010609060101010101" pitchFamily="49" charset="-122"/>
              </a:rPr>
              <a:t>二、磁盘调度算法</a:t>
            </a:r>
            <a:endParaRPr lang="en-US" altLang="zh-CN" sz="3200">
              <a:latin typeface="黑体" panose="02010609060101010101" pitchFamily="49" charset="-122"/>
              <a:ea typeface="黑体" panose="02010609060101010101" pitchFamily="49" charset="-122"/>
            </a:endParaRPr>
          </a:p>
        </p:txBody>
      </p:sp>
      <p:sp>
        <p:nvSpPr>
          <p:cNvPr id="233476" name="Rectangle 4">
            <a:extLst>
              <a:ext uri="{FF2B5EF4-FFF2-40B4-BE49-F238E27FC236}">
                <a16:creationId xmlns:a16="http://schemas.microsoft.com/office/drawing/2014/main" id="{60F470C1-3647-91A9-A3A9-342BA312A9ED}"/>
              </a:ext>
            </a:extLst>
          </p:cNvPr>
          <p:cNvSpPr>
            <a:spLocks noGrp="1"/>
          </p:cNvSpPr>
          <p:nvPr>
            <p:ph type="body" idx="1"/>
          </p:nvPr>
        </p:nvSpPr>
        <p:spPr>
          <a:xfrm>
            <a:off x="381000" y="1311275"/>
            <a:ext cx="8610600" cy="4114800"/>
          </a:xfrm>
        </p:spPr>
        <p:txBody>
          <a:bodyPr/>
          <a:lstStyle/>
          <a:p>
            <a:pPr eaLnBrk="1" hangingPunct="1">
              <a:lnSpc>
                <a:spcPct val="110000"/>
              </a:lnSpc>
              <a:spcBef>
                <a:spcPct val="40000"/>
              </a:spcBef>
              <a:buFont typeface="Wingdings" pitchFamily="2" charset="2"/>
              <a:buNone/>
            </a:pPr>
            <a:r>
              <a:rPr lang="zh-CN" altLang="en-US" b="1">
                <a:latin typeface="黑体" panose="02010609060101010101" pitchFamily="49" charset="-122"/>
                <a:ea typeface="黑体" panose="02010609060101010101" pitchFamily="49" charset="-122"/>
              </a:rPr>
              <a:t>6、</a:t>
            </a:r>
            <a:r>
              <a:rPr lang="en-US" altLang="zh-CN" b="1">
                <a:latin typeface="黑体" panose="02010609060101010101" pitchFamily="49" charset="-122"/>
                <a:ea typeface="黑体" panose="02010609060101010101" pitchFamily="49" charset="-122"/>
              </a:rPr>
              <a:t>N-Step-SCAN</a:t>
            </a:r>
            <a:r>
              <a:rPr lang="zh-CN" altLang="en-US" b="1">
                <a:latin typeface="黑体" panose="02010609060101010101" pitchFamily="49" charset="-122"/>
                <a:ea typeface="黑体" panose="02010609060101010101" pitchFamily="49" charset="-122"/>
              </a:rPr>
              <a:t>算法</a:t>
            </a:r>
            <a:endParaRPr lang="en-US" altLang="zh-CN" b="1">
              <a:latin typeface="黑体" panose="02010609060101010101" pitchFamily="49" charset="-122"/>
              <a:ea typeface="黑体" panose="02010609060101010101" pitchFamily="49" charset="-122"/>
            </a:endParaRPr>
          </a:p>
          <a:p>
            <a:pPr eaLnBrk="1" hangingPunct="1">
              <a:lnSpc>
                <a:spcPct val="110000"/>
              </a:lnSpc>
              <a:spcBef>
                <a:spcPct val="40000"/>
              </a:spcBef>
            </a:pPr>
            <a:r>
              <a:rPr lang="zh-CN" altLang="en-US" b="1">
                <a:latin typeface="黑体" panose="02010609060101010101" pitchFamily="49" charset="-122"/>
                <a:ea typeface="黑体" panose="02010609060101010101" pitchFamily="49" charset="-122"/>
              </a:rPr>
              <a:t>将磁盘访问请求进程分成若干个长度为</a:t>
            </a:r>
            <a:r>
              <a:rPr lang="en-US" altLang="zh-CN" b="1">
                <a:latin typeface="黑体" panose="02010609060101010101" pitchFamily="49" charset="-122"/>
                <a:ea typeface="黑体" panose="02010609060101010101" pitchFamily="49" charset="-122"/>
              </a:rPr>
              <a:t>N</a:t>
            </a:r>
            <a:r>
              <a:rPr lang="zh-CN" altLang="en-US" b="1">
                <a:latin typeface="黑体" panose="02010609060101010101" pitchFamily="49" charset="-122"/>
                <a:ea typeface="黑体" panose="02010609060101010101" pitchFamily="49" charset="-122"/>
              </a:rPr>
              <a:t>的子队列</a:t>
            </a:r>
          </a:p>
          <a:p>
            <a:pPr eaLnBrk="1" hangingPunct="1">
              <a:lnSpc>
                <a:spcPct val="110000"/>
              </a:lnSpc>
              <a:spcBef>
                <a:spcPct val="40000"/>
              </a:spcBef>
            </a:pPr>
            <a:r>
              <a:rPr lang="zh-CN" altLang="en-US" b="1">
                <a:latin typeface="黑体" panose="02010609060101010101" pitchFamily="49" charset="-122"/>
                <a:ea typeface="黑体" panose="02010609060101010101" pitchFamily="49" charset="-122"/>
              </a:rPr>
              <a:t>依次按</a:t>
            </a:r>
            <a:r>
              <a:rPr lang="en-US" altLang="zh-CN" b="1">
                <a:latin typeface="黑体" panose="02010609060101010101" pitchFamily="49" charset="-122"/>
                <a:ea typeface="黑体" panose="02010609060101010101" pitchFamily="49" charset="-122"/>
              </a:rPr>
              <a:t>FCFS</a:t>
            </a:r>
            <a:r>
              <a:rPr lang="zh-CN" altLang="en-US" b="1">
                <a:latin typeface="黑体" panose="02010609060101010101" pitchFamily="49" charset="-122"/>
                <a:ea typeface="黑体" panose="02010609060101010101" pitchFamily="49" charset="-122"/>
              </a:rPr>
              <a:t>算法处理这些子队列</a:t>
            </a:r>
          </a:p>
          <a:p>
            <a:pPr eaLnBrk="1" hangingPunct="1">
              <a:lnSpc>
                <a:spcPct val="110000"/>
              </a:lnSpc>
              <a:spcBef>
                <a:spcPct val="40000"/>
              </a:spcBef>
            </a:pPr>
            <a:r>
              <a:rPr lang="zh-CN" altLang="en-US" b="1">
                <a:latin typeface="黑体" panose="02010609060101010101" pitchFamily="49" charset="-122"/>
                <a:ea typeface="黑体" panose="02010609060101010101" pitchFamily="49" charset="-122"/>
              </a:rPr>
              <a:t>每个子队列中的进程请求,则按</a:t>
            </a:r>
            <a:r>
              <a:rPr lang="en-US" altLang="zh-CN" b="1">
                <a:latin typeface="黑体" panose="02010609060101010101" pitchFamily="49" charset="-122"/>
                <a:ea typeface="黑体" panose="02010609060101010101" pitchFamily="49" charset="-122"/>
              </a:rPr>
              <a:t>SCAN</a:t>
            </a:r>
            <a:r>
              <a:rPr lang="zh-CN" altLang="en-US" b="1">
                <a:latin typeface="黑体" panose="02010609060101010101" pitchFamily="49" charset="-122"/>
                <a:ea typeface="黑体" panose="02010609060101010101" pitchFamily="49" charset="-122"/>
              </a:rPr>
              <a:t>或</a:t>
            </a:r>
            <a:r>
              <a:rPr lang="en-US" altLang="zh-CN" b="1">
                <a:latin typeface="黑体" panose="02010609060101010101" pitchFamily="49" charset="-122"/>
                <a:ea typeface="黑体" panose="02010609060101010101" pitchFamily="49" charset="-122"/>
              </a:rPr>
              <a:t>CSCAN</a:t>
            </a:r>
            <a:r>
              <a:rPr lang="zh-CN" altLang="en-US" b="1">
                <a:latin typeface="黑体" panose="02010609060101010101" pitchFamily="49" charset="-122"/>
                <a:ea typeface="黑体" panose="02010609060101010101" pitchFamily="49" charset="-122"/>
              </a:rPr>
              <a:t>算法进行调度处理</a:t>
            </a:r>
          </a:p>
        </p:txBody>
      </p:sp>
      <p:sp>
        <p:nvSpPr>
          <p:cNvPr id="90116" name="Text Box 6">
            <a:extLst>
              <a:ext uri="{FF2B5EF4-FFF2-40B4-BE49-F238E27FC236}">
                <a16:creationId xmlns:a16="http://schemas.microsoft.com/office/drawing/2014/main" id="{0B0D6EDB-44EC-7028-FA2E-1EC9C7D647C0}"/>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4A285B0A-8D29-994D-BF2C-6EB4E7D3AD08}" type="slidenum">
              <a:rPr lang="zh-CN" altLang="en-US" sz="1800">
                <a:latin typeface="Arial" panose="020B0604020202020204" pitchFamily="34" charset="0"/>
              </a:rPr>
              <a:pPr algn="r" eaLnBrk="1" hangingPunct="1">
                <a:spcBef>
                  <a:spcPct val="50000"/>
                </a:spcBef>
                <a:buFontTx/>
                <a:buNone/>
              </a:pPr>
              <a:t>67</a:t>
            </a:fld>
            <a:endParaRPr lang="en-US" altLang="zh-CN"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347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347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347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347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6"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1FFB25F6-CFA9-B4A4-BE88-E416F3FE8868}"/>
              </a:ext>
            </a:extLst>
          </p:cNvPr>
          <p:cNvSpPr>
            <a:spLocks noGrp="1"/>
          </p:cNvSpPr>
          <p:nvPr>
            <p:ph type="title"/>
          </p:nvPr>
        </p:nvSpPr>
        <p:spPr>
          <a:xfrm>
            <a:off x="457200" y="476250"/>
            <a:ext cx="4648200" cy="685800"/>
          </a:xfrm>
        </p:spPr>
        <p:txBody>
          <a:bodyPr/>
          <a:lstStyle/>
          <a:p>
            <a:pPr algn="l" eaLnBrk="1" hangingPunct="1"/>
            <a:r>
              <a:rPr lang="zh-CN" altLang="en-US" sz="3200">
                <a:latin typeface="黑体" panose="02010609060101010101" pitchFamily="49" charset="-122"/>
                <a:ea typeface="黑体" panose="02010609060101010101" pitchFamily="49" charset="-122"/>
              </a:rPr>
              <a:t>二、磁盘调度算法</a:t>
            </a:r>
            <a:endParaRPr lang="en-US" altLang="zh-CN" sz="3200">
              <a:latin typeface="黑体" panose="02010609060101010101" pitchFamily="49" charset="-122"/>
              <a:ea typeface="黑体" panose="02010609060101010101" pitchFamily="49" charset="-122"/>
            </a:endParaRPr>
          </a:p>
        </p:txBody>
      </p:sp>
      <p:sp>
        <p:nvSpPr>
          <p:cNvPr id="234500" name="Rectangle 4">
            <a:extLst>
              <a:ext uri="{FF2B5EF4-FFF2-40B4-BE49-F238E27FC236}">
                <a16:creationId xmlns:a16="http://schemas.microsoft.com/office/drawing/2014/main" id="{5C7F6DD4-C083-7103-F453-874BCF8399C4}"/>
              </a:ext>
            </a:extLst>
          </p:cNvPr>
          <p:cNvSpPr>
            <a:spLocks noGrp="1"/>
          </p:cNvSpPr>
          <p:nvPr>
            <p:ph type="body" idx="1"/>
          </p:nvPr>
        </p:nvSpPr>
        <p:spPr>
          <a:xfrm>
            <a:off x="381000" y="1238250"/>
            <a:ext cx="8610600" cy="4114800"/>
          </a:xfrm>
        </p:spPr>
        <p:txBody>
          <a:bodyPr/>
          <a:lstStyle/>
          <a:p>
            <a:pPr eaLnBrk="1" hangingPunct="1">
              <a:lnSpc>
                <a:spcPct val="110000"/>
              </a:lnSpc>
              <a:spcBef>
                <a:spcPct val="70000"/>
              </a:spcBef>
              <a:buFont typeface="Wingdings" pitchFamily="2" charset="2"/>
              <a:buNone/>
            </a:pPr>
            <a:r>
              <a:rPr lang="zh-CN" altLang="en-US" b="1">
                <a:latin typeface="黑体" panose="02010609060101010101" pitchFamily="49" charset="-122"/>
                <a:ea typeface="黑体" panose="02010609060101010101" pitchFamily="49" charset="-122"/>
              </a:rPr>
              <a:t>6、</a:t>
            </a:r>
            <a:r>
              <a:rPr lang="en-US" altLang="zh-CN" b="1">
                <a:latin typeface="黑体" panose="02010609060101010101" pitchFamily="49" charset="-122"/>
                <a:ea typeface="黑体" panose="02010609060101010101" pitchFamily="49" charset="-122"/>
              </a:rPr>
              <a:t>N-Step-SCAN</a:t>
            </a:r>
            <a:r>
              <a:rPr lang="zh-CN" altLang="en-US" b="1">
                <a:latin typeface="黑体" panose="02010609060101010101" pitchFamily="49" charset="-122"/>
                <a:ea typeface="黑体" panose="02010609060101010101" pitchFamily="49" charset="-122"/>
              </a:rPr>
              <a:t>算法</a:t>
            </a:r>
            <a:endParaRPr lang="en-US" altLang="zh-CN" b="1">
              <a:latin typeface="黑体" panose="02010609060101010101" pitchFamily="49" charset="-122"/>
              <a:ea typeface="黑体" panose="02010609060101010101" pitchFamily="49" charset="-122"/>
            </a:endParaRPr>
          </a:p>
          <a:p>
            <a:pPr eaLnBrk="1" hangingPunct="1">
              <a:lnSpc>
                <a:spcPct val="110000"/>
              </a:lnSpc>
              <a:spcBef>
                <a:spcPct val="70000"/>
              </a:spcBef>
            </a:pPr>
            <a:r>
              <a:rPr lang="zh-CN" altLang="en-US" b="1">
                <a:latin typeface="黑体" panose="02010609060101010101" pitchFamily="49" charset="-122"/>
                <a:ea typeface="黑体" panose="02010609060101010101" pitchFamily="49" charset="-122"/>
              </a:rPr>
              <a:t>当</a:t>
            </a:r>
            <a:r>
              <a:rPr lang="en-US" altLang="zh-CN" b="1">
                <a:latin typeface="黑体" panose="02010609060101010101" pitchFamily="49" charset="-122"/>
                <a:ea typeface="黑体" panose="02010609060101010101" pitchFamily="49" charset="-122"/>
              </a:rPr>
              <a:t>N=1,</a:t>
            </a:r>
            <a:r>
              <a:rPr lang="zh-CN" altLang="en-US" b="1">
                <a:latin typeface="黑体" panose="02010609060101010101" pitchFamily="49" charset="-122"/>
                <a:ea typeface="黑体" panose="02010609060101010101" pitchFamily="49" charset="-122"/>
              </a:rPr>
              <a:t>则算法退化为</a:t>
            </a:r>
            <a:r>
              <a:rPr lang="en-US" altLang="zh-CN" b="1">
                <a:latin typeface="黑体" panose="02010609060101010101" pitchFamily="49" charset="-122"/>
                <a:ea typeface="黑体" panose="02010609060101010101" pitchFamily="49" charset="-122"/>
              </a:rPr>
              <a:t>FCFS</a:t>
            </a:r>
          </a:p>
          <a:p>
            <a:pPr eaLnBrk="1" hangingPunct="1">
              <a:lnSpc>
                <a:spcPct val="110000"/>
              </a:lnSpc>
              <a:spcBef>
                <a:spcPct val="70000"/>
              </a:spcBef>
            </a:pPr>
            <a:r>
              <a:rPr lang="zh-CN" altLang="en-US" b="1">
                <a:latin typeface="黑体" panose="02010609060101010101" pitchFamily="49" charset="-122"/>
                <a:ea typeface="黑体" panose="02010609060101010101" pitchFamily="49" charset="-122"/>
              </a:rPr>
              <a:t>当</a:t>
            </a:r>
            <a:r>
              <a:rPr lang="en-US" altLang="zh-CN" b="1">
                <a:latin typeface="黑体" panose="02010609060101010101" pitchFamily="49" charset="-122"/>
                <a:ea typeface="黑体" panose="02010609060101010101" pitchFamily="49" charset="-122"/>
              </a:rPr>
              <a:t>N=∞,</a:t>
            </a:r>
            <a:r>
              <a:rPr lang="zh-CN" altLang="en-US" b="1">
                <a:latin typeface="黑体" panose="02010609060101010101" pitchFamily="49" charset="-122"/>
                <a:ea typeface="黑体" panose="02010609060101010101" pitchFamily="49" charset="-122"/>
              </a:rPr>
              <a:t>则算法退化为</a:t>
            </a:r>
            <a:r>
              <a:rPr lang="en-US" altLang="zh-CN" b="1">
                <a:latin typeface="黑体" panose="02010609060101010101" pitchFamily="49" charset="-122"/>
                <a:ea typeface="黑体" panose="02010609060101010101" pitchFamily="49" charset="-122"/>
              </a:rPr>
              <a:t>SCAN</a:t>
            </a:r>
            <a:r>
              <a:rPr lang="zh-CN" altLang="en-US" b="1">
                <a:latin typeface="黑体" panose="02010609060101010101" pitchFamily="49" charset="-122"/>
                <a:ea typeface="黑体" panose="02010609060101010101" pitchFamily="49" charset="-122"/>
              </a:rPr>
              <a:t>或</a:t>
            </a:r>
            <a:r>
              <a:rPr lang="en-US" altLang="zh-CN" b="1">
                <a:latin typeface="黑体" panose="02010609060101010101" pitchFamily="49" charset="-122"/>
                <a:ea typeface="黑体" panose="02010609060101010101" pitchFamily="49" charset="-122"/>
              </a:rPr>
              <a:t>CSCAN</a:t>
            </a:r>
          </a:p>
        </p:txBody>
      </p:sp>
      <p:sp>
        <p:nvSpPr>
          <p:cNvPr id="91140" name="Text Box 6">
            <a:extLst>
              <a:ext uri="{FF2B5EF4-FFF2-40B4-BE49-F238E27FC236}">
                <a16:creationId xmlns:a16="http://schemas.microsoft.com/office/drawing/2014/main" id="{4D53C54B-E783-DF1F-0FB1-4FE8C50F3C41}"/>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905A25B9-D6EE-C749-9FCE-F0EB6C8B06C0}" type="slidenum">
              <a:rPr lang="zh-CN" altLang="en-US" sz="1800">
                <a:latin typeface="Arial" panose="020B0604020202020204" pitchFamily="34" charset="0"/>
              </a:rPr>
              <a:pPr algn="r" eaLnBrk="1" hangingPunct="1">
                <a:spcBef>
                  <a:spcPct val="50000"/>
                </a:spcBef>
                <a:buFontTx/>
                <a:buNone/>
              </a:pPr>
              <a:t>68</a:t>
            </a:fld>
            <a:endParaRPr lang="en-US" altLang="zh-CN"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450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450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450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00"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5EC8804C-D698-13DA-E7F2-0697A9D01F96}"/>
              </a:ext>
            </a:extLst>
          </p:cNvPr>
          <p:cNvSpPr>
            <a:spLocks noGrp="1"/>
          </p:cNvSpPr>
          <p:nvPr>
            <p:ph type="title"/>
          </p:nvPr>
        </p:nvSpPr>
        <p:spPr>
          <a:xfrm>
            <a:off x="457200" y="549275"/>
            <a:ext cx="6553200" cy="685800"/>
          </a:xfrm>
        </p:spPr>
        <p:txBody>
          <a:bodyPr/>
          <a:lstStyle/>
          <a:p>
            <a:pPr algn="l" eaLnBrk="1" hangingPunct="1"/>
            <a:r>
              <a:rPr lang="zh-CN" altLang="en-US" sz="3200">
                <a:latin typeface="黑体" panose="02010609060101010101" pitchFamily="49" charset="-122"/>
                <a:ea typeface="黑体" panose="02010609060101010101" pitchFamily="49" charset="-122"/>
              </a:rPr>
              <a:t>三、磁盘高速缓存</a:t>
            </a:r>
            <a:endParaRPr lang="en-US" altLang="zh-CN" sz="3200">
              <a:latin typeface="黑体" panose="02010609060101010101" pitchFamily="49" charset="-122"/>
              <a:ea typeface="黑体" panose="02010609060101010101" pitchFamily="49" charset="-122"/>
            </a:endParaRPr>
          </a:p>
        </p:txBody>
      </p:sp>
      <p:sp>
        <p:nvSpPr>
          <p:cNvPr id="235524" name="Rectangle 4">
            <a:extLst>
              <a:ext uri="{FF2B5EF4-FFF2-40B4-BE49-F238E27FC236}">
                <a16:creationId xmlns:a16="http://schemas.microsoft.com/office/drawing/2014/main" id="{A4BA7ACC-48F7-FD6C-59D5-E69E1AE549C8}"/>
              </a:ext>
            </a:extLst>
          </p:cNvPr>
          <p:cNvSpPr>
            <a:spLocks noGrp="1"/>
          </p:cNvSpPr>
          <p:nvPr>
            <p:ph type="body" idx="1"/>
          </p:nvPr>
        </p:nvSpPr>
        <p:spPr>
          <a:xfrm>
            <a:off x="533400" y="1311275"/>
            <a:ext cx="8610600" cy="4267200"/>
          </a:xfrm>
        </p:spPr>
        <p:txBody>
          <a:bodyPr/>
          <a:lstStyle/>
          <a:p>
            <a:pPr eaLnBrk="1" hangingPunct="1">
              <a:lnSpc>
                <a:spcPct val="110000"/>
              </a:lnSpc>
              <a:spcBef>
                <a:spcPct val="50000"/>
              </a:spcBef>
              <a:buFont typeface="Wingdings" pitchFamily="2" charset="2"/>
              <a:buNone/>
            </a:pPr>
            <a:r>
              <a:rPr lang="zh-CN" altLang="en-US" sz="1800">
                <a:latin typeface="黑体" panose="02010609060101010101" pitchFamily="49" charset="-122"/>
                <a:ea typeface="黑体" panose="02010609060101010101" pitchFamily="49" charset="-122"/>
              </a:rPr>
              <a:t>  </a:t>
            </a:r>
            <a:r>
              <a:rPr lang="zh-CN" altLang="en-US" i="1">
                <a:latin typeface="黑体" panose="02010609060101010101" pitchFamily="49" charset="-122"/>
                <a:ea typeface="黑体" panose="02010609060101010101" pitchFamily="49" charset="-122"/>
              </a:rPr>
              <a:t>提高访问速度的方法</a:t>
            </a:r>
          </a:p>
          <a:p>
            <a:pPr eaLnBrk="1" hangingPunct="1">
              <a:lnSpc>
                <a:spcPct val="110000"/>
              </a:lnSpc>
              <a:spcBef>
                <a:spcPct val="50000"/>
              </a:spcBef>
            </a:pPr>
            <a:r>
              <a:rPr lang="zh-CN" altLang="en-US" b="1">
                <a:latin typeface="黑体" panose="02010609060101010101" pitchFamily="49" charset="-122"/>
                <a:ea typeface="黑体" panose="02010609060101010101" pitchFamily="49" charset="-122"/>
              </a:rPr>
              <a:t>改进文件的目录结构以及检索目录的方法，以减少文件的查找时间</a:t>
            </a:r>
          </a:p>
          <a:p>
            <a:pPr eaLnBrk="1" hangingPunct="1">
              <a:lnSpc>
                <a:spcPct val="110000"/>
              </a:lnSpc>
              <a:spcBef>
                <a:spcPct val="50000"/>
              </a:spcBef>
            </a:pPr>
            <a:r>
              <a:rPr lang="zh-CN" altLang="en-US" b="1">
                <a:latin typeface="黑体" panose="02010609060101010101" pitchFamily="49" charset="-122"/>
                <a:ea typeface="黑体" panose="02010609060101010101" pitchFamily="49" charset="-122"/>
              </a:rPr>
              <a:t>选择好的文件存储结构，以提高对文件的访问速度</a:t>
            </a:r>
          </a:p>
          <a:p>
            <a:pPr eaLnBrk="1" hangingPunct="1">
              <a:lnSpc>
                <a:spcPct val="110000"/>
              </a:lnSpc>
              <a:spcBef>
                <a:spcPct val="50000"/>
              </a:spcBef>
            </a:pPr>
            <a:r>
              <a:rPr lang="zh-CN" altLang="en-US" b="1" i="1">
                <a:solidFill>
                  <a:schemeClr val="hlink"/>
                </a:solidFill>
                <a:latin typeface="黑体" panose="02010609060101010101" pitchFamily="49" charset="-122"/>
                <a:ea typeface="黑体" panose="02010609060101010101" pitchFamily="49" charset="-122"/>
              </a:rPr>
              <a:t>提高磁盘</a:t>
            </a:r>
            <a:r>
              <a:rPr lang="en-US" altLang="zh-CN" b="1" i="1">
                <a:solidFill>
                  <a:schemeClr val="hlink"/>
                </a:solidFill>
                <a:latin typeface="黑体" panose="02010609060101010101" pitchFamily="49" charset="-122"/>
                <a:ea typeface="黑体" panose="02010609060101010101" pitchFamily="49" charset="-122"/>
              </a:rPr>
              <a:t>I/O</a:t>
            </a:r>
            <a:r>
              <a:rPr lang="zh-CN" altLang="en-US" b="1" i="1">
                <a:solidFill>
                  <a:schemeClr val="hlink"/>
                </a:solidFill>
                <a:latin typeface="黑体" panose="02010609060101010101" pitchFamily="49" charset="-122"/>
                <a:ea typeface="黑体" panose="02010609060101010101" pitchFamily="49" charset="-122"/>
              </a:rPr>
              <a:t>速度，以提高对数据的传送速度</a:t>
            </a:r>
          </a:p>
        </p:txBody>
      </p:sp>
      <p:sp>
        <p:nvSpPr>
          <p:cNvPr id="92164" name="Text Box 6">
            <a:extLst>
              <a:ext uri="{FF2B5EF4-FFF2-40B4-BE49-F238E27FC236}">
                <a16:creationId xmlns:a16="http://schemas.microsoft.com/office/drawing/2014/main" id="{27367EFA-8604-7542-C187-FA5747005C0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4B63A277-9121-CF4A-807E-3C9ECAFFC3F4}" type="slidenum">
              <a:rPr lang="zh-CN" altLang="en-US" sz="1800">
                <a:latin typeface="Arial" panose="020B0604020202020204" pitchFamily="34" charset="0"/>
              </a:rPr>
              <a:pPr algn="r" eaLnBrk="1" hangingPunct="1">
                <a:spcBef>
                  <a:spcPct val="50000"/>
                </a:spcBef>
                <a:buFontTx/>
                <a:buNone/>
              </a:pPr>
              <a:t>69</a:t>
            </a:fld>
            <a:endParaRPr lang="en-US" altLang="zh-CN"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552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552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552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55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4"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4B13D393-64DC-F71C-BD1D-08966244BEA9}"/>
              </a:ext>
            </a:extLst>
          </p:cNvPr>
          <p:cNvSpPr>
            <a:spLocks noGrp="1"/>
          </p:cNvSpPr>
          <p:nvPr>
            <p:ph type="title"/>
          </p:nvPr>
        </p:nvSpPr>
        <p:spPr>
          <a:xfrm>
            <a:off x="381000" y="836613"/>
            <a:ext cx="5181600" cy="685800"/>
          </a:xfrm>
        </p:spPr>
        <p:txBody>
          <a:bodyPr/>
          <a:lstStyle/>
          <a:p>
            <a:pPr algn="l" eaLnBrk="1" hangingPunct="1"/>
            <a:r>
              <a:rPr lang="zh-CN" altLang="en-US" sz="3200">
                <a:latin typeface="黑体" panose="02010609060101010101" pitchFamily="49" charset="-122"/>
                <a:ea typeface="黑体" panose="02010609060101010101" pitchFamily="49" charset="-122"/>
              </a:rPr>
              <a:t>一、</a:t>
            </a:r>
            <a:r>
              <a:rPr lang="en-US" altLang="zh-CN" sz="3200">
                <a:latin typeface="黑体" panose="02010609060101010101" pitchFamily="49" charset="-122"/>
                <a:ea typeface="黑体" panose="02010609060101010101" pitchFamily="49" charset="-122"/>
              </a:rPr>
              <a:t>I/O</a:t>
            </a:r>
            <a:r>
              <a:rPr lang="zh-CN" altLang="en-US" sz="3200">
                <a:latin typeface="黑体" panose="02010609060101010101" pitchFamily="49" charset="-122"/>
                <a:ea typeface="黑体" panose="02010609060101010101" pitchFamily="49" charset="-122"/>
              </a:rPr>
              <a:t>设备</a:t>
            </a:r>
          </a:p>
        </p:txBody>
      </p:sp>
      <p:sp>
        <p:nvSpPr>
          <p:cNvPr id="15363" name="Text Box 3">
            <a:extLst>
              <a:ext uri="{FF2B5EF4-FFF2-40B4-BE49-F238E27FC236}">
                <a16:creationId xmlns:a16="http://schemas.microsoft.com/office/drawing/2014/main" id="{9DE9547A-AB2A-2EA8-173A-0B454D73EAF9}"/>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99B43ECB-7ABF-E243-83AA-62AF2FEF93F6}" type="slidenum">
              <a:rPr lang="zh-CN" altLang="en-US" sz="1800">
                <a:latin typeface="Arial" panose="020B0604020202020204" pitchFamily="34" charset="0"/>
              </a:rPr>
              <a:pPr algn="r" eaLnBrk="1" hangingPunct="1">
                <a:spcBef>
                  <a:spcPct val="50000"/>
                </a:spcBef>
                <a:buFontTx/>
                <a:buNone/>
              </a:pPr>
              <a:t>7</a:t>
            </a:fld>
            <a:endParaRPr lang="en-US" altLang="zh-CN" sz="1800">
              <a:latin typeface="Arial" panose="020B0604020202020204" pitchFamily="34" charset="0"/>
            </a:endParaRPr>
          </a:p>
        </p:txBody>
      </p:sp>
      <p:sp>
        <p:nvSpPr>
          <p:cNvPr id="151557" name="Rectangle 5">
            <a:extLst>
              <a:ext uri="{FF2B5EF4-FFF2-40B4-BE49-F238E27FC236}">
                <a16:creationId xmlns:a16="http://schemas.microsoft.com/office/drawing/2014/main" id="{788176C2-9FD3-10D2-70C5-228FB5C60931}"/>
              </a:ext>
            </a:extLst>
          </p:cNvPr>
          <p:cNvSpPr>
            <a:spLocks noGrp="1"/>
          </p:cNvSpPr>
          <p:nvPr>
            <p:ph type="body" idx="1"/>
          </p:nvPr>
        </p:nvSpPr>
        <p:spPr>
          <a:xfrm>
            <a:off x="457200" y="1522413"/>
            <a:ext cx="8686800" cy="4191000"/>
          </a:xfrm>
        </p:spPr>
        <p:txBody>
          <a:bodyPr/>
          <a:lstStyle/>
          <a:p>
            <a:pPr eaLnBrk="1" hangingPunct="1">
              <a:spcBef>
                <a:spcPct val="70000"/>
              </a:spcBef>
              <a:buFont typeface="Wingdings" pitchFamily="2" charset="2"/>
              <a:buNone/>
            </a:pPr>
            <a:r>
              <a:rPr lang="zh-CN" altLang="en-US" b="1">
                <a:latin typeface="黑体" panose="02010609060101010101" pitchFamily="49" charset="-122"/>
                <a:ea typeface="黑体" panose="02010609060101010101" pitchFamily="49" charset="-122"/>
              </a:rPr>
              <a:t>3、按设备的共享属性分类</a:t>
            </a:r>
          </a:p>
          <a:p>
            <a:pPr eaLnBrk="1" hangingPunct="1">
              <a:spcBef>
                <a:spcPct val="70000"/>
              </a:spcBef>
            </a:pPr>
            <a:r>
              <a:rPr lang="zh-CN" altLang="en-US" b="1">
                <a:latin typeface="黑体" panose="02010609060101010101" pitchFamily="49" charset="-122"/>
                <a:ea typeface="黑体" panose="02010609060101010101" pitchFamily="49" charset="-122"/>
              </a:rPr>
              <a:t>独占设备：一段时间只允许一个用户使用</a:t>
            </a:r>
          </a:p>
          <a:p>
            <a:pPr eaLnBrk="1" hangingPunct="1">
              <a:spcBef>
                <a:spcPct val="70000"/>
              </a:spcBef>
            </a:pPr>
            <a:r>
              <a:rPr lang="zh-CN" altLang="en-US" b="1">
                <a:latin typeface="黑体" panose="02010609060101010101" pitchFamily="49" charset="-122"/>
                <a:ea typeface="黑体" panose="02010609060101010101" pitchFamily="49" charset="-122"/>
              </a:rPr>
              <a:t>共享设备：可同时（并发）允许多个用户使用</a:t>
            </a:r>
          </a:p>
          <a:p>
            <a:pPr eaLnBrk="1" hangingPunct="1">
              <a:spcBef>
                <a:spcPct val="70000"/>
              </a:spcBef>
            </a:pPr>
            <a:r>
              <a:rPr lang="zh-CN" altLang="en-US" b="1">
                <a:latin typeface="黑体" panose="02010609060101010101" pitchFamily="49" charset="-122"/>
                <a:ea typeface="黑体" panose="02010609060101010101" pitchFamily="49" charset="-122"/>
              </a:rPr>
              <a:t>虚拟设备：采用虚拟技术将一物理设备变换为多个逻辑设备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155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155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155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155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7"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F77CCEEC-5AE3-3A6D-B41A-4CBBF8D8C0B7}"/>
              </a:ext>
            </a:extLst>
          </p:cNvPr>
          <p:cNvSpPr>
            <a:spLocks noGrp="1"/>
          </p:cNvSpPr>
          <p:nvPr>
            <p:ph type="title"/>
          </p:nvPr>
        </p:nvSpPr>
        <p:spPr>
          <a:xfrm>
            <a:off x="457200" y="476250"/>
            <a:ext cx="6553200" cy="685800"/>
          </a:xfrm>
        </p:spPr>
        <p:txBody>
          <a:bodyPr/>
          <a:lstStyle/>
          <a:p>
            <a:pPr algn="l" eaLnBrk="1" hangingPunct="1"/>
            <a:r>
              <a:rPr lang="zh-CN" altLang="en-US" sz="3200">
                <a:latin typeface="黑体" panose="02010609060101010101" pitchFamily="49" charset="-122"/>
                <a:ea typeface="黑体" panose="02010609060101010101" pitchFamily="49" charset="-122"/>
              </a:rPr>
              <a:t>三、磁盘高速缓存</a:t>
            </a:r>
            <a:endParaRPr lang="en-US" altLang="zh-CN" sz="3200">
              <a:latin typeface="黑体" panose="02010609060101010101" pitchFamily="49" charset="-122"/>
              <a:ea typeface="黑体" panose="02010609060101010101" pitchFamily="49" charset="-122"/>
            </a:endParaRPr>
          </a:p>
        </p:txBody>
      </p:sp>
      <p:sp>
        <p:nvSpPr>
          <p:cNvPr id="236548" name="Rectangle 4">
            <a:extLst>
              <a:ext uri="{FF2B5EF4-FFF2-40B4-BE49-F238E27FC236}">
                <a16:creationId xmlns:a16="http://schemas.microsoft.com/office/drawing/2014/main" id="{0E71E12E-D1C2-02C5-1B28-0B1908EB9C31}"/>
              </a:ext>
            </a:extLst>
          </p:cNvPr>
          <p:cNvSpPr>
            <a:spLocks noGrp="1"/>
          </p:cNvSpPr>
          <p:nvPr>
            <p:ph type="body" idx="1"/>
          </p:nvPr>
        </p:nvSpPr>
        <p:spPr>
          <a:xfrm>
            <a:off x="533400" y="1238250"/>
            <a:ext cx="8382000" cy="5503863"/>
          </a:xfrm>
        </p:spPr>
        <p:txBody>
          <a:bodyPr/>
          <a:lstStyle/>
          <a:p>
            <a:pPr eaLnBrk="1" hangingPunct="1">
              <a:lnSpc>
                <a:spcPct val="110000"/>
              </a:lnSpc>
              <a:spcBef>
                <a:spcPct val="50000"/>
              </a:spcBef>
              <a:buFont typeface="Wingdings" pitchFamily="2" charset="2"/>
              <a:buNone/>
            </a:pPr>
            <a:r>
              <a:rPr lang="zh-CN" altLang="en-US" b="1">
                <a:latin typeface="黑体" panose="02010609060101010101" pitchFamily="49" charset="-122"/>
                <a:ea typeface="黑体" panose="02010609060101010101" pitchFamily="49" charset="-122"/>
              </a:rPr>
              <a:t>1、磁盘高速缓存形式</a:t>
            </a:r>
          </a:p>
          <a:p>
            <a:pPr eaLnBrk="1" hangingPunct="1">
              <a:lnSpc>
                <a:spcPct val="110000"/>
              </a:lnSpc>
              <a:spcBef>
                <a:spcPct val="50000"/>
              </a:spcBef>
            </a:pPr>
            <a:r>
              <a:rPr lang="zh-CN" altLang="en-US" sz="2800" b="1">
                <a:latin typeface="黑体" panose="02010609060101010101" pitchFamily="49" charset="-122"/>
                <a:ea typeface="黑体" panose="02010609060101010101" pitchFamily="49" charset="-122"/>
              </a:rPr>
              <a:t>磁盘高速缓存指利用</a:t>
            </a:r>
            <a:r>
              <a:rPr lang="zh-CN" altLang="en-US" sz="2800" b="1">
                <a:solidFill>
                  <a:srgbClr val="FF0000"/>
                </a:solidFill>
                <a:latin typeface="黑体" panose="02010609060101010101" pitchFamily="49" charset="-122"/>
                <a:ea typeface="黑体" panose="02010609060101010101" pitchFamily="49" charset="-122"/>
              </a:rPr>
              <a:t>内存中</a:t>
            </a:r>
            <a:r>
              <a:rPr lang="zh-CN" altLang="en-US" sz="2800" b="1">
                <a:latin typeface="黑体" panose="02010609060101010101" pitchFamily="49" charset="-122"/>
                <a:ea typeface="黑体" panose="02010609060101010101" pitchFamily="49" charset="-122"/>
              </a:rPr>
              <a:t>的存储空间，暂存从磁盘中读出的一系列盘块中的信息</a:t>
            </a:r>
          </a:p>
          <a:p>
            <a:pPr eaLnBrk="1" hangingPunct="1">
              <a:lnSpc>
                <a:spcPct val="110000"/>
              </a:lnSpc>
              <a:spcBef>
                <a:spcPct val="50000"/>
              </a:spcBef>
            </a:pPr>
            <a:r>
              <a:rPr lang="zh-CN" altLang="en-US" sz="2800" b="1">
                <a:latin typeface="黑体" panose="02010609060101010101" pitchFamily="49" charset="-122"/>
                <a:ea typeface="黑体" panose="02010609060101010101" pitchFamily="49" charset="-122"/>
              </a:rPr>
              <a:t>磁盘高速缓存是一组在逻辑上属于磁盘，而物理上是驻留在内存中的盘块</a:t>
            </a:r>
            <a:endParaRPr lang="en-US" altLang="zh-CN" sz="2800" b="1">
              <a:latin typeface="黑体" panose="02010609060101010101" pitchFamily="49" charset="-122"/>
              <a:ea typeface="黑体" panose="02010609060101010101" pitchFamily="49" charset="-122"/>
            </a:endParaRPr>
          </a:p>
          <a:p>
            <a:pPr eaLnBrk="1" hangingPunct="1">
              <a:lnSpc>
                <a:spcPct val="110000"/>
              </a:lnSpc>
              <a:spcBef>
                <a:spcPct val="10000"/>
              </a:spcBef>
            </a:pPr>
            <a:r>
              <a:rPr lang="zh-CN" altLang="en-US" sz="2800" b="1">
                <a:latin typeface="黑体" panose="02010609060101010101" pitchFamily="49" charset="-122"/>
                <a:ea typeface="黑体" panose="02010609060101010101" pitchFamily="49" charset="-122"/>
              </a:rPr>
              <a:t>在内存中开辟一个单独的存储空间</a:t>
            </a:r>
          </a:p>
          <a:p>
            <a:pPr eaLnBrk="1" hangingPunct="1">
              <a:lnSpc>
                <a:spcPct val="110000"/>
              </a:lnSpc>
              <a:spcBef>
                <a:spcPct val="10000"/>
              </a:spcBef>
              <a:buFont typeface="Wingdings" pitchFamily="2" charset="2"/>
              <a:buNone/>
            </a:pPr>
            <a:r>
              <a:rPr lang="zh-CN" altLang="en-US" sz="2800" b="1">
                <a:latin typeface="黑体" panose="02010609060101010101" pitchFamily="49" charset="-122"/>
                <a:ea typeface="黑体" panose="02010609060101010101" pitchFamily="49" charset="-122"/>
              </a:rPr>
              <a:t>  磁盘高速缓存大小固定</a:t>
            </a:r>
          </a:p>
          <a:p>
            <a:pPr eaLnBrk="1" hangingPunct="1">
              <a:lnSpc>
                <a:spcPct val="110000"/>
              </a:lnSpc>
              <a:spcBef>
                <a:spcPct val="10000"/>
              </a:spcBef>
            </a:pPr>
            <a:r>
              <a:rPr lang="zh-CN" altLang="en-US" sz="2800" b="1">
                <a:latin typeface="黑体" panose="02010609060101010101" pitchFamily="49" charset="-122"/>
                <a:ea typeface="黑体" panose="02010609060101010101" pitchFamily="49" charset="-122"/>
              </a:rPr>
              <a:t>把未被利用的内存，作为磁盘高速缓存</a:t>
            </a:r>
          </a:p>
          <a:p>
            <a:pPr eaLnBrk="1" hangingPunct="1">
              <a:lnSpc>
                <a:spcPct val="110000"/>
              </a:lnSpc>
              <a:spcBef>
                <a:spcPct val="10000"/>
              </a:spcBef>
              <a:buFont typeface="Wingdings" pitchFamily="2" charset="2"/>
              <a:buNone/>
            </a:pPr>
            <a:r>
              <a:rPr lang="zh-CN" altLang="en-US" sz="2800" b="1">
                <a:latin typeface="黑体" panose="02010609060101010101" pitchFamily="49" charset="-122"/>
                <a:ea typeface="黑体" panose="02010609060101010101" pitchFamily="49" charset="-122"/>
              </a:rPr>
              <a:t>  磁盘高速缓存大小动态变化</a:t>
            </a:r>
          </a:p>
          <a:p>
            <a:pPr eaLnBrk="1" hangingPunct="1">
              <a:lnSpc>
                <a:spcPct val="110000"/>
              </a:lnSpc>
              <a:spcBef>
                <a:spcPct val="50000"/>
              </a:spcBef>
              <a:buFont typeface="Arial" panose="020B0604020202020204" pitchFamily="34" charset="0"/>
              <a:buNone/>
            </a:pPr>
            <a:endParaRPr lang="zh-CN" altLang="en-US" b="1">
              <a:latin typeface="黑体" panose="02010609060101010101" pitchFamily="49" charset="-122"/>
              <a:ea typeface="黑体" panose="02010609060101010101" pitchFamily="49" charset="-122"/>
            </a:endParaRPr>
          </a:p>
        </p:txBody>
      </p:sp>
      <p:sp>
        <p:nvSpPr>
          <p:cNvPr id="93188" name="Text Box 6">
            <a:extLst>
              <a:ext uri="{FF2B5EF4-FFF2-40B4-BE49-F238E27FC236}">
                <a16:creationId xmlns:a16="http://schemas.microsoft.com/office/drawing/2014/main" id="{5DEFFBFA-CD54-FE75-C492-730BB4C0770A}"/>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A9C521E7-D320-B449-BCEE-AD1DB4F121A4}" type="slidenum">
              <a:rPr lang="zh-CN" altLang="en-US" sz="1800">
                <a:latin typeface="Arial" panose="020B0604020202020204" pitchFamily="34" charset="0"/>
              </a:rPr>
              <a:pPr algn="r" eaLnBrk="1" hangingPunct="1">
                <a:spcBef>
                  <a:spcPct val="50000"/>
                </a:spcBef>
                <a:buFontTx/>
                <a:buNone/>
              </a:pPr>
              <a:t>70</a:t>
            </a:fld>
            <a:endParaRPr lang="en-US" altLang="zh-CN"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654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654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654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654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3654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36548">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3654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8"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70B1D8F5-AB97-8CEB-B198-ACF62E857EDD}"/>
              </a:ext>
            </a:extLst>
          </p:cNvPr>
          <p:cNvSpPr>
            <a:spLocks noGrp="1"/>
          </p:cNvSpPr>
          <p:nvPr>
            <p:ph type="title"/>
          </p:nvPr>
        </p:nvSpPr>
        <p:spPr>
          <a:xfrm>
            <a:off x="457200" y="476250"/>
            <a:ext cx="6553200" cy="685800"/>
          </a:xfrm>
        </p:spPr>
        <p:txBody>
          <a:bodyPr/>
          <a:lstStyle/>
          <a:p>
            <a:pPr algn="l" eaLnBrk="1" hangingPunct="1"/>
            <a:r>
              <a:rPr lang="zh-CN" altLang="en-US" sz="3200">
                <a:latin typeface="黑体" panose="02010609060101010101" pitchFamily="49" charset="-122"/>
                <a:ea typeface="黑体" panose="02010609060101010101" pitchFamily="49" charset="-122"/>
              </a:rPr>
              <a:t>三、磁盘高速缓存</a:t>
            </a:r>
            <a:endParaRPr lang="en-US" altLang="zh-CN" sz="3200">
              <a:latin typeface="黑体" panose="02010609060101010101" pitchFamily="49" charset="-122"/>
              <a:ea typeface="黑体" panose="02010609060101010101" pitchFamily="49" charset="-122"/>
            </a:endParaRPr>
          </a:p>
        </p:txBody>
      </p:sp>
      <p:sp>
        <p:nvSpPr>
          <p:cNvPr id="238596" name="Rectangle 4">
            <a:extLst>
              <a:ext uri="{FF2B5EF4-FFF2-40B4-BE49-F238E27FC236}">
                <a16:creationId xmlns:a16="http://schemas.microsoft.com/office/drawing/2014/main" id="{102BA129-20DA-6A1D-036F-279260B79FB4}"/>
              </a:ext>
            </a:extLst>
          </p:cNvPr>
          <p:cNvSpPr>
            <a:spLocks noGrp="1"/>
          </p:cNvSpPr>
          <p:nvPr>
            <p:ph type="body" idx="1"/>
          </p:nvPr>
        </p:nvSpPr>
        <p:spPr>
          <a:xfrm>
            <a:off x="533400" y="1238250"/>
            <a:ext cx="8382000" cy="5430838"/>
          </a:xfrm>
        </p:spPr>
        <p:txBody>
          <a:bodyPr/>
          <a:lstStyle/>
          <a:p>
            <a:pPr eaLnBrk="1" hangingPunct="1">
              <a:lnSpc>
                <a:spcPct val="110000"/>
              </a:lnSpc>
              <a:spcBef>
                <a:spcPct val="70000"/>
              </a:spcBef>
              <a:buFont typeface="Wingdings" pitchFamily="2" charset="2"/>
              <a:buNone/>
            </a:pPr>
            <a:r>
              <a:rPr lang="zh-CN" altLang="en-US" b="1">
                <a:latin typeface="黑体" panose="02010609060101010101" pitchFamily="49" charset="-122"/>
                <a:ea typeface="黑体" panose="02010609060101010101" pitchFamily="49" charset="-122"/>
              </a:rPr>
              <a:t>2、数据交付</a:t>
            </a:r>
          </a:p>
          <a:p>
            <a:pPr eaLnBrk="1" hangingPunct="1">
              <a:lnSpc>
                <a:spcPct val="110000"/>
              </a:lnSpc>
              <a:spcBef>
                <a:spcPct val="70000"/>
              </a:spcBef>
            </a:pPr>
            <a:r>
              <a:rPr lang="zh-CN" altLang="en-US" b="1">
                <a:latin typeface="黑体" panose="02010609060101010101" pitchFamily="49" charset="-122"/>
                <a:ea typeface="黑体" panose="02010609060101010101" pitchFamily="49" charset="-122"/>
              </a:rPr>
              <a:t>进程需要的数据在磁盘高速缓存时，如何将这些数据送给进程</a:t>
            </a:r>
          </a:p>
          <a:p>
            <a:pPr eaLnBrk="1" hangingPunct="1">
              <a:lnSpc>
                <a:spcPct val="110000"/>
              </a:lnSpc>
              <a:spcBef>
                <a:spcPct val="70000"/>
              </a:spcBef>
              <a:buFont typeface="Wingdings" pitchFamily="2" charset="2"/>
              <a:buNone/>
            </a:pPr>
            <a:r>
              <a:rPr lang="zh-CN" altLang="en-US" b="1">
                <a:latin typeface="黑体" panose="02010609060101010101" pitchFamily="49" charset="-122"/>
                <a:ea typeface="黑体" panose="02010609060101010101" pitchFamily="49" charset="-122"/>
              </a:rPr>
              <a:t>⑴、数据交付：将数据传送到进程指定内存区</a:t>
            </a:r>
            <a:endParaRPr lang="en-US" altLang="zh-CN" b="1">
              <a:latin typeface="黑体" panose="02010609060101010101" pitchFamily="49" charset="-122"/>
              <a:ea typeface="黑体" panose="02010609060101010101" pitchFamily="49" charset="-122"/>
            </a:endParaRPr>
          </a:p>
          <a:p>
            <a:pPr eaLnBrk="1" hangingPunct="1">
              <a:lnSpc>
                <a:spcPct val="110000"/>
              </a:lnSpc>
              <a:spcBef>
                <a:spcPct val="70000"/>
              </a:spcBef>
              <a:buFont typeface="Wingdings" pitchFamily="2" charset="2"/>
              <a:buNone/>
            </a:pPr>
            <a:r>
              <a:rPr lang="en-US" altLang="zh-CN" sz="2400" b="1">
                <a:latin typeface="黑体" panose="02010609060101010101" pitchFamily="49" charset="-122"/>
                <a:ea typeface="黑体" panose="02010609060101010101" pitchFamily="49" charset="-122"/>
              </a:rPr>
              <a:t>		</a:t>
            </a:r>
            <a:r>
              <a:rPr lang="zh-CN" altLang="en-US" sz="2400" b="1">
                <a:latin typeface="黑体" panose="02010609060101010101" pitchFamily="49" charset="-122"/>
                <a:ea typeface="黑体" panose="02010609060101010101" pitchFamily="49" charset="-122"/>
              </a:rPr>
              <a:t>对应于文件读、写</a:t>
            </a:r>
          </a:p>
          <a:p>
            <a:pPr eaLnBrk="1" hangingPunct="1">
              <a:lnSpc>
                <a:spcPct val="110000"/>
              </a:lnSpc>
              <a:spcBef>
                <a:spcPct val="70000"/>
              </a:spcBef>
              <a:buFont typeface="Wingdings" pitchFamily="2" charset="2"/>
              <a:buNone/>
            </a:pPr>
            <a:r>
              <a:rPr lang="zh-CN" altLang="en-US" b="1">
                <a:latin typeface="黑体" panose="02010609060101010101" pitchFamily="49" charset="-122"/>
                <a:ea typeface="黑体" panose="02010609060101010101" pitchFamily="49" charset="-122"/>
              </a:rPr>
              <a:t>⑵、指针交付：将数据位置交付给进程</a:t>
            </a:r>
            <a:endParaRPr lang="en-US" altLang="zh-CN" b="1">
              <a:latin typeface="黑体" panose="02010609060101010101" pitchFamily="49" charset="-122"/>
              <a:ea typeface="黑体" panose="02010609060101010101" pitchFamily="49" charset="-122"/>
            </a:endParaRPr>
          </a:p>
          <a:p>
            <a:pPr eaLnBrk="1" hangingPunct="1">
              <a:lnSpc>
                <a:spcPct val="110000"/>
              </a:lnSpc>
              <a:spcBef>
                <a:spcPct val="70000"/>
              </a:spcBef>
              <a:buFont typeface="Wingdings" pitchFamily="2" charset="2"/>
              <a:buNone/>
            </a:pPr>
            <a:r>
              <a:rPr lang="en-US" altLang="zh-CN" sz="2400" b="1">
                <a:latin typeface="黑体" panose="02010609060101010101" pitchFamily="49" charset="-122"/>
                <a:ea typeface="黑体" panose="02010609060101010101" pitchFamily="49" charset="-122"/>
              </a:rPr>
              <a:t>		</a:t>
            </a:r>
            <a:r>
              <a:rPr lang="zh-CN" altLang="en-US" sz="2400" b="1">
                <a:latin typeface="黑体" panose="02010609060101010101" pitchFamily="49" charset="-122"/>
                <a:ea typeface="黑体" panose="02010609060101010101" pitchFamily="49" charset="-122"/>
              </a:rPr>
              <a:t>对应于文件映射内存</a:t>
            </a:r>
          </a:p>
        </p:txBody>
      </p:sp>
      <p:sp>
        <p:nvSpPr>
          <p:cNvPr id="94212" name="Text Box 6">
            <a:extLst>
              <a:ext uri="{FF2B5EF4-FFF2-40B4-BE49-F238E27FC236}">
                <a16:creationId xmlns:a16="http://schemas.microsoft.com/office/drawing/2014/main" id="{146CB417-B7FC-1E26-AC62-80C5C3443F0E}"/>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48C44548-D6D4-6042-8DDA-2F2E8E1B7129}" type="slidenum">
              <a:rPr lang="zh-CN" altLang="en-US" sz="1800">
                <a:latin typeface="Arial" panose="020B0604020202020204" pitchFamily="34" charset="0"/>
              </a:rPr>
              <a:pPr algn="r" eaLnBrk="1" hangingPunct="1">
                <a:spcBef>
                  <a:spcPct val="50000"/>
                </a:spcBef>
                <a:buFontTx/>
                <a:buNone/>
              </a:pPr>
              <a:t>71</a:t>
            </a:fld>
            <a:endParaRPr lang="en-US" altLang="zh-CN"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859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859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859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859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3859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3859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6"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49B04D34-AA14-D3AB-740A-F5F0AFF8F81B}"/>
              </a:ext>
            </a:extLst>
          </p:cNvPr>
          <p:cNvSpPr>
            <a:spLocks noGrp="1"/>
          </p:cNvSpPr>
          <p:nvPr>
            <p:ph type="title"/>
          </p:nvPr>
        </p:nvSpPr>
        <p:spPr>
          <a:xfrm>
            <a:off x="457200" y="549275"/>
            <a:ext cx="6553200" cy="685800"/>
          </a:xfrm>
        </p:spPr>
        <p:txBody>
          <a:bodyPr/>
          <a:lstStyle/>
          <a:p>
            <a:pPr algn="l" eaLnBrk="1" hangingPunct="1"/>
            <a:r>
              <a:rPr lang="zh-CN" altLang="en-US" sz="3200">
                <a:latin typeface="黑体" panose="02010609060101010101" pitchFamily="49" charset="-122"/>
                <a:ea typeface="黑体" panose="02010609060101010101" pitchFamily="49" charset="-122"/>
              </a:rPr>
              <a:t>三、磁盘高速缓存</a:t>
            </a:r>
            <a:endParaRPr lang="en-US" altLang="zh-CN" sz="3200">
              <a:latin typeface="黑体" panose="02010609060101010101" pitchFamily="49" charset="-122"/>
              <a:ea typeface="黑体" panose="02010609060101010101" pitchFamily="49" charset="-122"/>
            </a:endParaRPr>
          </a:p>
        </p:txBody>
      </p:sp>
      <p:sp>
        <p:nvSpPr>
          <p:cNvPr id="239620" name="Rectangle 4">
            <a:extLst>
              <a:ext uri="{FF2B5EF4-FFF2-40B4-BE49-F238E27FC236}">
                <a16:creationId xmlns:a16="http://schemas.microsoft.com/office/drawing/2014/main" id="{F353322F-E81A-1190-1C79-27655936D919}"/>
              </a:ext>
            </a:extLst>
          </p:cNvPr>
          <p:cNvSpPr>
            <a:spLocks noGrp="1"/>
          </p:cNvSpPr>
          <p:nvPr>
            <p:ph type="body" idx="1"/>
          </p:nvPr>
        </p:nvSpPr>
        <p:spPr>
          <a:xfrm>
            <a:off x="533400" y="1311275"/>
            <a:ext cx="8382000" cy="4267200"/>
          </a:xfrm>
        </p:spPr>
        <p:txBody>
          <a:bodyPr/>
          <a:lstStyle/>
          <a:p>
            <a:pPr eaLnBrk="1" hangingPunct="1">
              <a:lnSpc>
                <a:spcPct val="110000"/>
              </a:lnSpc>
              <a:spcBef>
                <a:spcPct val="30000"/>
              </a:spcBef>
              <a:buFont typeface="Wingdings" pitchFamily="2" charset="2"/>
              <a:buNone/>
            </a:pPr>
            <a:r>
              <a:rPr lang="zh-CN" altLang="en-US" b="1">
                <a:latin typeface="黑体" panose="02010609060101010101" pitchFamily="49" charset="-122"/>
                <a:ea typeface="黑体" panose="02010609060101010101" pitchFamily="49" charset="-122"/>
              </a:rPr>
              <a:t>3、置换算法</a:t>
            </a:r>
          </a:p>
          <a:p>
            <a:pPr eaLnBrk="1" hangingPunct="1">
              <a:lnSpc>
                <a:spcPct val="110000"/>
              </a:lnSpc>
              <a:spcBef>
                <a:spcPct val="30000"/>
              </a:spcBef>
            </a:pPr>
            <a:r>
              <a:rPr lang="zh-CN" altLang="en-US" b="1">
                <a:latin typeface="黑体" panose="02010609060101010101" pitchFamily="49" charset="-122"/>
                <a:ea typeface="黑体" panose="02010609060101010101" pitchFamily="49" charset="-122"/>
              </a:rPr>
              <a:t>当磁盘高速缓存满时，必须采用置换算法</a:t>
            </a:r>
          </a:p>
          <a:p>
            <a:pPr eaLnBrk="1" hangingPunct="1">
              <a:lnSpc>
                <a:spcPct val="110000"/>
              </a:lnSpc>
              <a:spcBef>
                <a:spcPct val="30000"/>
              </a:spcBef>
            </a:pPr>
            <a:r>
              <a:rPr lang="zh-CN" altLang="en-US" b="1">
                <a:latin typeface="黑体" panose="02010609060101010101" pitchFamily="49" charset="-122"/>
                <a:ea typeface="黑体" panose="02010609060101010101" pitchFamily="49" charset="-122"/>
              </a:rPr>
              <a:t>置换算法主要有：</a:t>
            </a:r>
          </a:p>
          <a:p>
            <a:pPr eaLnBrk="1" hangingPunct="1">
              <a:lnSpc>
                <a:spcPct val="110000"/>
              </a:lnSpc>
              <a:spcBef>
                <a:spcPct val="30000"/>
              </a:spcBef>
              <a:buFont typeface="Wingdings" pitchFamily="2" charset="2"/>
              <a:buNone/>
            </a:pPr>
            <a:r>
              <a:rPr lang="zh-CN" altLang="en-US" b="1">
                <a:latin typeface="黑体" panose="02010609060101010101" pitchFamily="49" charset="-122"/>
                <a:ea typeface="黑体" panose="02010609060101010101" pitchFamily="49" charset="-122"/>
              </a:rPr>
              <a:t>⑴、最近最久未使用算法</a:t>
            </a:r>
            <a:r>
              <a:rPr lang="en-US" altLang="zh-CN" b="1">
                <a:latin typeface="黑体" panose="02010609060101010101" pitchFamily="49" charset="-122"/>
                <a:ea typeface="黑体" panose="02010609060101010101" pitchFamily="49" charset="-122"/>
              </a:rPr>
              <a:t>LRU</a:t>
            </a:r>
            <a:endParaRPr lang="zh-CN" altLang="en-US" b="1">
              <a:latin typeface="黑体" panose="02010609060101010101" pitchFamily="49" charset="-122"/>
              <a:ea typeface="黑体" panose="02010609060101010101" pitchFamily="49" charset="-122"/>
            </a:endParaRPr>
          </a:p>
          <a:p>
            <a:pPr eaLnBrk="1" hangingPunct="1">
              <a:lnSpc>
                <a:spcPct val="110000"/>
              </a:lnSpc>
              <a:spcBef>
                <a:spcPct val="30000"/>
              </a:spcBef>
              <a:buFont typeface="Wingdings" pitchFamily="2" charset="2"/>
              <a:buNone/>
            </a:pPr>
            <a:r>
              <a:rPr lang="zh-CN" altLang="en-US" b="1">
                <a:latin typeface="黑体" panose="02010609060101010101" pitchFamily="49" charset="-122"/>
                <a:ea typeface="黑体" panose="02010609060101010101" pitchFamily="49" charset="-122"/>
              </a:rPr>
              <a:t>⑵、最近未使用算法</a:t>
            </a:r>
            <a:r>
              <a:rPr lang="en-US" altLang="zh-CN" b="1">
                <a:latin typeface="黑体" panose="02010609060101010101" pitchFamily="49" charset="-122"/>
                <a:ea typeface="黑体" panose="02010609060101010101" pitchFamily="49" charset="-122"/>
              </a:rPr>
              <a:t>NRU（Clock</a:t>
            </a:r>
            <a:r>
              <a:rPr lang="zh-CN" altLang="en-US" b="1">
                <a:latin typeface="黑体" panose="02010609060101010101" pitchFamily="49" charset="-122"/>
                <a:ea typeface="黑体" panose="02010609060101010101" pitchFamily="49" charset="-122"/>
              </a:rPr>
              <a:t>算法）</a:t>
            </a:r>
            <a:endParaRPr lang="en-US" altLang="zh-CN" b="1">
              <a:latin typeface="黑体" panose="02010609060101010101" pitchFamily="49" charset="-122"/>
              <a:ea typeface="黑体" panose="02010609060101010101" pitchFamily="49" charset="-122"/>
            </a:endParaRPr>
          </a:p>
          <a:p>
            <a:pPr eaLnBrk="1" hangingPunct="1">
              <a:lnSpc>
                <a:spcPct val="110000"/>
              </a:lnSpc>
              <a:spcBef>
                <a:spcPct val="30000"/>
              </a:spcBef>
              <a:buFont typeface="Wingdings" pitchFamily="2" charset="2"/>
              <a:buNone/>
            </a:pPr>
            <a:r>
              <a:rPr lang="zh-CN" altLang="en-US" b="1">
                <a:latin typeface="黑体" panose="02010609060101010101" pitchFamily="49" charset="-122"/>
                <a:ea typeface="黑体" panose="02010609060101010101" pitchFamily="49" charset="-122"/>
              </a:rPr>
              <a:t>⑶、先进先出算法（</a:t>
            </a:r>
            <a:r>
              <a:rPr lang="en-US" altLang="zh-CN" b="1">
                <a:latin typeface="黑体" panose="02010609060101010101" pitchFamily="49" charset="-122"/>
                <a:ea typeface="黑体" panose="02010609060101010101" pitchFamily="49" charset="-122"/>
              </a:rPr>
              <a:t>FIFO）</a:t>
            </a:r>
            <a:endParaRPr lang="zh-CN" altLang="en-US" b="1">
              <a:latin typeface="黑体" panose="02010609060101010101" pitchFamily="49" charset="-122"/>
              <a:ea typeface="黑体" panose="02010609060101010101" pitchFamily="49" charset="-122"/>
            </a:endParaRPr>
          </a:p>
        </p:txBody>
      </p:sp>
      <p:sp>
        <p:nvSpPr>
          <p:cNvPr id="95236" name="Text Box 6">
            <a:extLst>
              <a:ext uri="{FF2B5EF4-FFF2-40B4-BE49-F238E27FC236}">
                <a16:creationId xmlns:a16="http://schemas.microsoft.com/office/drawing/2014/main" id="{C40D5994-2A7B-2E07-E7EE-F84095F161FE}"/>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C3074625-E0C3-D84D-8807-21387A02D8A0}" type="slidenum">
              <a:rPr lang="zh-CN" altLang="en-US" sz="1800">
                <a:latin typeface="Arial" panose="020B0604020202020204" pitchFamily="34" charset="0"/>
              </a:rPr>
              <a:pPr algn="r" eaLnBrk="1" hangingPunct="1">
                <a:spcBef>
                  <a:spcPct val="50000"/>
                </a:spcBef>
                <a:buFontTx/>
                <a:buNone/>
              </a:pPr>
              <a:t>72</a:t>
            </a:fld>
            <a:endParaRPr lang="en-US" altLang="zh-CN"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962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962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962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962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3962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3962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20" grpId="0" build="p"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85F6A314-59EF-888A-71F7-DF44E6581553}"/>
              </a:ext>
            </a:extLst>
          </p:cNvPr>
          <p:cNvSpPr>
            <a:spLocks noGrp="1"/>
          </p:cNvSpPr>
          <p:nvPr>
            <p:ph type="title"/>
          </p:nvPr>
        </p:nvSpPr>
        <p:spPr>
          <a:xfrm>
            <a:off x="457200" y="404813"/>
            <a:ext cx="6553200" cy="685800"/>
          </a:xfrm>
        </p:spPr>
        <p:txBody>
          <a:bodyPr/>
          <a:lstStyle/>
          <a:p>
            <a:pPr algn="l" eaLnBrk="1" hangingPunct="1"/>
            <a:r>
              <a:rPr lang="zh-CN" altLang="en-US" sz="3200">
                <a:latin typeface="黑体" panose="02010609060101010101" pitchFamily="49" charset="-122"/>
                <a:ea typeface="黑体" panose="02010609060101010101" pitchFamily="49" charset="-122"/>
              </a:rPr>
              <a:t>三、磁盘高速缓存</a:t>
            </a:r>
            <a:endParaRPr lang="en-US" altLang="zh-CN" sz="3200">
              <a:latin typeface="黑体" panose="02010609060101010101" pitchFamily="49" charset="-122"/>
              <a:ea typeface="黑体" panose="02010609060101010101" pitchFamily="49" charset="-122"/>
            </a:endParaRPr>
          </a:p>
        </p:txBody>
      </p:sp>
      <p:sp>
        <p:nvSpPr>
          <p:cNvPr id="240644" name="Rectangle 4">
            <a:extLst>
              <a:ext uri="{FF2B5EF4-FFF2-40B4-BE49-F238E27FC236}">
                <a16:creationId xmlns:a16="http://schemas.microsoft.com/office/drawing/2014/main" id="{F30179B0-7B9E-4E95-DE4D-9A03308525D3}"/>
              </a:ext>
            </a:extLst>
          </p:cNvPr>
          <p:cNvSpPr>
            <a:spLocks noGrp="1"/>
          </p:cNvSpPr>
          <p:nvPr>
            <p:ph type="body" idx="1"/>
          </p:nvPr>
        </p:nvSpPr>
        <p:spPr>
          <a:xfrm>
            <a:off x="533400" y="1166813"/>
            <a:ext cx="8382000" cy="5286375"/>
          </a:xfrm>
        </p:spPr>
        <p:txBody>
          <a:bodyPr/>
          <a:lstStyle/>
          <a:p>
            <a:pPr eaLnBrk="1" hangingPunct="1">
              <a:lnSpc>
                <a:spcPct val="110000"/>
              </a:lnSpc>
              <a:spcBef>
                <a:spcPct val="50000"/>
              </a:spcBef>
              <a:buFont typeface="Wingdings" pitchFamily="2" charset="2"/>
              <a:buNone/>
            </a:pPr>
            <a:r>
              <a:rPr lang="zh-CN" altLang="en-US" b="1">
                <a:latin typeface="黑体" panose="02010609060101010101" pitchFamily="49" charset="-122"/>
                <a:ea typeface="黑体" panose="02010609060101010101" pitchFamily="49" charset="-122"/>
              </a:rPr>
              <a:t>4、周期性写回磁盘</a:t>
            </a:r>
            <a:endParaRPr lang="en-US" altLang="zh-CN" b="1">
              <a:latin typeface="黑体" panose="02010609060101010101" pitchFamily="49" charset="-122"/>
              <a:ea typeface="黑体" panose="02010609060101010101" pitchFamily="49" charset="-122"/>
            </a:endParaRPr>
          </a:p>
          <a:p>
            <a:pPr eaLnBrk="1" hangingPunct="1">
              <a:lnSpc>
                <a:spcPct val="110000"/>
              </a:lnSpc>
              <a:spcBef>
                <a:spcPct val="50000"/>
              </a:spcBef>
            </a:pPr>
            <a:r>
              <a:rPr lang="zh-CN" altLang="en-US" b="1">
                <a:latin typeface="黑体" panose="02010609060101010101" pitchFamily="49" charset="-122"/>
                <a:ea typeface="黑体" panose="02010609060101010101" pitchFamily="49" charset="-122"/>
              </a:rPr>
              <a:t>当采用</a:t>
            </a:r>
            <a:r>
              <a:rPr lang="en-US" altLang="zh-CN" b="1">
                <a:latin typeface="黑体" panose="02010609060101010101" pitchFamily="49" charset="-122"/>
                <a:ea typeface="黑体" panose="02010609060101010101" pitchFamily="49" charset="-122"/>
              </a:rPr>
              <a:t>LRU</a:t>
            </a:r>
            <a:r>
              <a:rPr lang="zh-CN" altLang="en-US" b="1">
                <a:latin typeface="黑体" panose="02010609060101010101" pitchFamily="49" charset="-122"/>
                <a:ea typeface="黑体" panose="02010609060101010101" pitchFamily="49" charset="-122"/>
              </a:rPr>
              <a:t>算法时，经常被使用的盘块数据，即使被修改过，也不会被写回磁盘</a:t>
            </a:r>
          </a:p>
          <a:p>
            <a:pPr eaLnBrk="1" hangingPunct="1">
              <a:lnSpc>
                <a:spcPct val="110000"/>
              </a:lnSpc>
              <a:spcBef>
                <a:spcPct val="50000"/>
              </a:spcBef>
            </a:pPr>
            <a:r>
              <a:rPr lang="zh-CN" altLang="en-US" b="1">
                <a:latin typeface="黑体" panose="02010609060101010101" pitchFamily="49" charset="-122"/>
                <a:ea typeface="黑体" panose="02010609060101010101" pitchFamily="49" charset="-122"/>
              </a:rPr>
              <a:t>如果系统发生故障，则损失较大</a:t>
            </a:r>
          </a:p>
          <a:p>
            <a:pPr eaLnBrk="1" hangingPunct="1">
              <a:lnSpc>
                <a:spcPct val="110000"/>
              </a:lnSpc>
              <a:spcBef>
                <a:spcPct val="50000"/>
              </a:spcBef>
            </a:pPr>
            <a:r>
              <a:rPr lang="zh-CN" altLang="en-US" b="1">
                <a:latin typeface="黑体" panose="02010609060101010101" pitchFamily="49" charset="-122"/>
                <a:ea typeface="黑体" panose="02010609060101010101" pitchFamily="49" charset="-122"/>
              </a:rPr>
              <a:t>每隔一段时间（如30秒），将修改过的盘块写回磁盘</a:t>
            </a:r>
            <a:r>
              <a:rPr lang="en-US" altLang="zh-CN" b="1">
                <a:latin typeface="黑体" panose="02010609060101010101" pitchFamily="49" charset="-122"/>
                <a:ea typeface="黑体" panose="02010609060101010101" pitchFamily="49" charset="-122"/>
              </a:rPr>
              <a:t>		</a:t>
            </a:r>
          </a:p>
          <a:p>
            <a:pPr lvl="2" eaLnBrk="1" hangingPunct="1">
              <a:lnSpc>
                <a:spcPct val="110000"/>
              </a:lnSpc>
              <a:spcBef>
                <a:spcPct val="50000"/>
              </a:spcBef>
            </a:pPr>
            <a:r>
              <a:rPr lang="zh-CN" altLang="en-US" b="1">
                <a:latin typeface="黑体" panose="02010609060101010101" pitchFamily="49" charset="-122"/>
                <a:ea typeface="黑体" panose="02010609060101010101" pitchFamily="49" charset="-122"/>
              </a:rPr>
              <a:t>称为同步</a:t>
            </a:r>
            <a:r>
              <a:rPr lang="en-US" altLang="zh-CN" b="1">
                <a:latin typeface="黑体" panose="02010609060101010101" pitchFamily="49" charset="-122"/>
                <a:ea typeface="黑体" panose="02010609060101010101" pitchFamily="49" charset="-122"/>
              </a:rPr>
              <a:t>synchronization</a:t>
            </a:r>
            <a:r>
              <a:rPr lang="zh-CN" altLang="en-US" b="1">
                <a:latin typeface="黑体" panose="02010609060101010101" pitchFamily="49" charset="-122"/>
                <a:ea typeface="黑体" panose="02010609060101010101" pitchFamily="49" charset="-122"/>
              </a:rPr>
              <a:t>刷出</a:t>
            </a:r>
            <a:r>
              <a:rPr lang="en-US" altLang="zh-CN" b="1">
                <a:latin typeface="黑体" panose="02010609060101010101" pitchFamily="49" charset="-122"/>
                <a:ea typeface="黑体" panose="02010609060101010101" pitchFamily="49" charset="-122"/>
              </a:rPr>
              <a:t>flush</a:t>
            </a:r>
            <a:endParaRPr lang="zh-CN" altLang="en-US" sz="3600" b="1">
              <a:latin typeface="黑体" panose="02010609060101010101" pitchFamily="49" charset="-122"/>
              <a:ea typeface="黑体" panose="02010609060101010101" pitchFamily="49" charset="-122"/>
            </a:endParaRPr>
          </a:p>
        </p:txBody>
      </p:sp>
      <p:sp>
        <p:nvSpPr>
          <p:cNvPr id="96260" name="Text Box 6">
            <a:extLst>
              <a:ext uri="{FF2B5EF4-FFF2-40B4-BE49-F238E27FC236}">
                <a16:creationId xmlns:a16="http://schemas.microsoft.com/office/drawing/2014/main" id="{8804A3A1-A85F-81D2-AB9E-75634D27AF36}"/>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0A719A80-0C54-244C-B12C-C3376B6BC0B2}" type="slidenum">
              <a:rPr lang="zh-CN" altLang="en-US" sz="1800">
                <a:latin typeface="Arial" panose="020B0604020202020204" pitchFamily="34" charset="0"/>
              </a:rPr>
              <a:pPr algn="r" eaLnBrk="1" hangingPunct="1">
                <a:spcBef>
                  <a:spcPct val="50000"/>
                </a:spcBef>
                <a:buFontTx/>
                <a:buNone/>
              </a:pPr>
              <a:t>73</a:t>
            </a:fld>
            <a:endParaRPr lang="en-US" altLang="zh-CN"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064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064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064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064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4064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4"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95DFDE71-267A-9EE2-3606-5870BFB520CB}"/>
              </a:ext>
            </a:extLst>
          </p:cNvPr>
          <p:cNvSpPr>
            <a:spLocks noGrp="1"/>
          </p:cNvSpPr>
          <p:nvPr>
            <p:ph type="title"/>
          </p:nvPr>
        </p:nvSpPr>
        <p:spPr>
          <a:xfrm>
            <a:off x="457200" y="620713"/>
            <a:ext cx="6553200" cy="685800"/>
          </a:xfrm>
        </p:spPr>
        <p:txBody>
          <a:bodyPr/>
          <a:lstStyle/>
          <a:p>
            <a:pPr algn="l" eaLnBrk="1" hangingPunct="1"/>
            <a:r>
              <a:rPr lang="zh-CN" altLang="en-US" sz="3200">
                <a:latin typeface="黑体" panose="02010609060101010101" pitchFamily="49" charset="-122"/>
                <a:ea typeface="黑体" panose="02010609060101010101" pitchFamily="49" charset="-122"/>
              </a:rPr>
              <a:t>四、提高磁盘</a:t>
            </a:r>
            <a:r>
              <a:rPr lang="en-US" altLang="zh-CN" sz="3200">
                <a:latin typeface="黑体" panose="02010609060101010101" pitchFamily="49" charset="-122"/>
                <a:ea typeface="黑体" panose="02010609060101010101" pitchFamily="49" charset="-122"/>
              </a:rPr>
              <a:t>I/O</a:t>
            </a:r>
            <a:r>
              <a:rPr lang="zh-CN" altLang="en-US" sz="3200">
                <a:latin typeface="黑体" panose="02010609060101010101" pitchFamily="49" charset="-122"/>
                <a:ea typeface="黑体" panose="02010609060101010101" pitchFamily="49" charset="-122"/>
              </a:rPr>
              <a:t>速度的其它方法</a:t>
            </a:r>
            <a:endParaRPr lang="en-US" altLang="zh-CN" sz="3200">
              <a:latin typeface="黑体" panose="02010609060101010101" pitchFamily="49" charset="-122"/>
              <a:ea typeface="黑体" panose="02010609060101010101" pitchFamily="49" charset="-122"/>
            </a:endParaRPr>
          </a:p>
        </p:txBody>
      </p:sp>
      <p:sp>
        <p:nvSpPr>
          <p:cNvPr id="241668" name="Rectangle 4">
            <a:extLst>
              <a:ext uri="{FF2B5EF4-FFF2-40B4-BE49-F238E27FC236}">
                <a16:creationId xmlns:a16="http://schemas.microsoft.com/office/drawing/2014/main" id="{2888E7D5-A5CE-BAD5-A6F3-DA4FE01E2919}"/>
              </a:ext>
            </a:extLst>
          </p:cNvPr>
          <p:cNvSpPr>
            <a:spLocks noGrp="1"/>
          </p:cNvSpPr>
          <p:nvPr>
            <p:ph type="body" idx="1"/>
          </p:nvPr>
        </p:nvSpPr>
        <p:spPr>
          <a:xfrm>
            <a:off x="457200" y="1382713"/>
            <a:ext cx="8686800" cy="4114800"/>
          </a:xfrm>
        </p:spPr>
        <p:txBody>
          <a:bodyPr/>
          <a:lstStyle/>
          <a:p>
            <a:pPr eaLnBrk="1" hangingPunct="1">
              <a:lnSpc>
                <a:spcPct val="110000"/>
              </a:lnSpc>
              <a:spcBef>
                <a:spcPct val="10000"/>
              </a:spcBef>
              <a:buFont typeface="Wingdings" pitchFamily="2" charset="2"/>
              <a:buNone/>
            </a:pPr>
            <a:r>
              <a:rPr lang="zh-CN" altLang="en-US" b="1">
                <a:latin typeface="黑体" panose="02010609060101010101" pitchFamily="49" charset="-122"/>
                <a:ea typeface="黑体" panose="02010609060101010101" pitchFamily="49" charset="-122"/>
              </a:rPr>
              <a:t>1、提前读　　　　　　　　　　　　　　　　依据局部性原理，将邻近的盘块提前读入内存</a:t>
            </a:r>
            <a:endParaRPr lang="en-US" altLang="zh-CN" b="1">
              <a:latin typeface="黑体" panose="02010609060101010101" pitchFamily="49" charset="-122"/>
              <a:ea typeface="黑体" panose="02010609060101010101" pitchFamily="49" charset="-122"/>
            </a:endParaRPr>
          </a:p>
          <a:p>
            <a:pPr eaLnBrk="1" hangingPunct="1">
              <a:lnSpc>
                <a:spcPct val="110000"/>
              </a:lnSpc>
              <a:spcBef>
                <a:spcPct val="10000"/>
              </a:spcBef>
              <a:buFont typeface="Wingdings" pitchFamily="2" charset="2"/>
              <a:buNone/>
            </a:pPr>
            <a:r>
              <a:rPr lang="en-US" altLang="zh-CN" sz="2000" b="1">
                <a:latin typeface="黑体" panose="02010609060101010101" pitchFamily="49" charset="-122"/>
                <a:ea typeface="黑体" panose="02010609060101010101" pitchFamily="49" charset="-122"/>
              </a:rPr>
              <a:t>		linux</a:t>
            </a:r>
            <a:r>
              <a:rPr lang="zh-CN" altLang="en-US" sz="2000" b="1">
                <a:latin typeface="黑体" panose="02010609060101010101" pitchFamily="49" charset="-122"/>
                <a:ea typeface="黑体" panose="02010609060101010101" pitchFamily="49" charset="-122"/>
              </a:rPr>
              <a:t>的</a:t>
            </a:r>
            <a:r>
              <a:rPr lang="en-US" altLang="zh-CN" sz="2000" b="1">
                <a:latin typeface="黑体" panose="02010609060101010101" pitchFamily="49" charset="-122"/>
                <a:ea typeface="黑体" panose="02010609060101010101" pitchFamily="49" charset="-122"/>
              </a:rPr>
              <a:t>address_space</a:t>
            </a:r>
            <a:r>
              <a:rPr lang="zh-CN" altLang="en-US" sz="2000" b="1">
                <a:latin typeface="黑体" panose="02010609060101010101" pitchFamily="49" charset="-122"/>
                <a:ea typeface="黑体" panose="02010609060101010101" pitchFamily="49" charset="-122"/>
              </a:rPr>
              <a:t>概念</a:t>
            </a:r>
          </a:p>
          <a:p>
            <a:pPr eaLnBrk="1" hangingPunct="1">
              <a:lnSpc>
                <a:spcPct val="110000"/>
              </a:lnSpc>
              <a:spcBef>
                <a:spcPct val="10000"/>
              </a:spcBef>
            </a:pPr>
            <a:endParaRPr lang="zh-CN" altLang="en-US" b="1">
              <a:latin typeface="黑体" panose="02010609060101010101" pitchFamily="49" charset="-122"/>
              <a:ea typeface="黑体" panose="02010609060101010101" pitchFamily="49" charset="-122"/>
            </a:endParaRPr>
          </a:p>
          <a:p>
            <a:pPr eaLnBrk="1" hangingPunct="1">
              <a:lnSpc>
                <a:spcPct val="110000"/>
              </a:lnSpc>
              <a:spcBef>
                <a:spcPct val="10000"/>
              </a:spcBef>
              <a:buFont typeface="Wingdings" pitchFamily="2" charset="2"/>
              <a:buNone/>
            </a:pPr>
            <a:r>
              <a:rPr lang="zh-CN" altLang="en-US" b="1">
                <a:latin typeface="黑体" panose="02010609060101010101" pitchFamily="49" charset="-122"/>
                <a:ea typeface="黑体" panose="02010609060101010101" pitchFamily="49" charset="-122"/>
              </a:rPr>
              <a:t>2、延迟写　　　　　　　　　　　　　　　　被修改过而且应该被换出的页面，不立即写回磁盘，而是挂在空闲缓冲区的链尾，当实际被分配给其它进程使用时，再写回磁盘</a:t>
            </a:r>
          </a:p>
        </p:txBody>
      </p:sp>
      <p:sp>
        <p:nvSpPr>
          <p:cNvPr id="97284" name="Text Box 6">
            <a:extLst>
              <a:ext uri="{FF2B5EF4-FFF2-40B4-BE49-F238E27FC236}">
                <a16:creationId xmlns:a16="http://schemas.microsoft.com/office/drawing/2014/main" id="{8CDBD35D-3FF2-8BD3-9D0B-27D4E0820D49}"/>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68B52321-4F7D-CE45-AA68-1720A06C6883}" type="slidenum">
              <a:rPr lang="zh-CN" altLang="en-US" sz="1800">
                <a:latin typeface="Arial" panose="020B0604020202020204" pitchFamily="34" charset="0"/>
              </a:rPr>
              <a:pPr algn="r" eaLnBrk="1" hangingPunct="1">
                <a:spcBef>
                  <a:spcPct val="50000"/>
                </a:spcBef>
                <a:buFontTx/>
                <a:buNone/>
              </a:pPr>
              <a:t>74</a:t>
            </a:fld>
            <a:endParaRPr lang="en-US" altLang="zh-CN"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166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166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166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8"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AD2DA2AC-BE6E-307B-67C8-30337E3EE6F8}"/>
              </a:ext>
            </a:extLst>
          </p:cNvPr>
          <p:cNvSpPr>
            <a:spLocks noGrp="1"/>
          </p:cNvSpPr>
          <p:nvPr>
            <p:ph type="title"/>
          </p:nvPr>
        </p:nvSpPr>
        <p:spPr>
          <a:xfrm>
            <a:off x="457200" y="692150"/>
            <a:ext cx="6553200" cy="685800"/>
          </a:xfrm>
        </p:spPr>
        <p:txBody>
          <a:bodyPr/>
          <a:lstStyle/>
          <a:p>
            <a:pPr algn="l" eaLnBrk="1" hangingPunct="1"/>
            <a:r>
              <a:rPr lang="zh-CN" altLang="en-US" sz="3200">
                <a:latin typeface="黑体" panose="02010609060101010101" pitchFamily="49" charset="-122"/>
                <a:ea typeface="黑体" panose="02010609060101010101" pitchFamily="49" charset="-122"/>
              </a:rPr>
              <a:t>四、提高磁盘</a:t>
            </a:r>
            <a:r>
              <a:rPr lang="en-US" altLang="zh-CN" sz="3200">
                <a:latin typeface="黑体" panose="02010609060101010101" pitchFamily="49" charset="-122"/>
                <a:ea typeface="黑体" panose="02010609060101010101" pitchFamily="49" charset="-122"/>
              </a:rPr>
              <a:t>I/O</a:t>
            </a:r>
            <a:r>
              <a:rPr lang="zh-CN" altLang="en-US" sz="3200">
                <a:latin typeface="黑体" panose="02010609060101010101" pitchFamily="49" charset="-122"/>
                <a:ea typeface="黑体" panose="02010609060101010101" pitchFamily="49" charset="-122"/>
              </a:rPr>
              <a:t>速度的其它方法</a:t>
            </a:r>
            <a:endParaRPr lang="en-US" altLang="zh-CN" sz="3200">
              <a:latin typeface="黑体" panose="02010609060101010101" pitchFamily="49" charset="-122"/>
              <a:ea typeface="黑体" panose="02010609060101010101" pitchFamily="49" charset="-122"/>
            </a:endParaRPr>
          </a:p>
        </p:txBody>
      </p:sp>
      <p:sp>
        <p:nvSpPr>
          <p:cNvPr id="242692" name="Rectangle 4">
            <a:extLst>
              <a:ext uri="{FF2B5EF4-FFF2-40B4-BE49-F238E27FC236}">
                <a16:creationId xmlns:a16="http://schemas.microsoft.com/office/drawing/2014/main" id="{62363F49-9919-AC83-9027-DFE0B8157FCD}"/>
              </a:ext>
            </a:extLst>
          </p:cNvPr>
          <p:cNvSpPr>
            <a:spLocks noGrp="1"/>
          </p:cNvSpPr>
          <p:nvPr>
            <p:ph type="body" idx="1"/>
          </p:nvPr>
        </p:nvSpPr>
        <p:spPr>
          <a:xfrm>
            <a:off x="533400" y="1454150"/>
            <a:ext cx="8382000" cy="3962400"/>
          </a:xfrm>
        </p:spPr>
        <p:txBody>
          <a:bodyPr/>
          <a:lstStyle/>
          <a:p>
            <a:pPr eaLnBrk="1" hangingPunct="1">
              <a:lnSpc>
                <a:spcPct val="110000"/>
              </a:lnSpc>
              <a:spcBef>
                <a:spcPct val="70000"/>
              </a:spcBef>
              <a:buFont typeface="Wingdings" pitchFamily="2" charset="2"/>
              <a:buNone/>
            </a:pPr>
            <a:r>
              <a:rPr lang="zh-CN" altLang="en-US" b="1">
                <a:latin typeface="黑体" panose="02010609060101010101" pitchFamily="49" charset="-122"/>
                <a:ea typeface="黑体" panose="02010609060101010101" pitchFamily="49" charset="-122"/>
              </a:rPr>
              <a:t>3、优化物理块的分布</a:t>
            </a:r>
          </a:p>
          <a:p>
            <a:pPr eaLnBrk="1" hangingPunct="1">
              <a:lnSpc>
                <a:spcPct val="110000"/>
              </a:lnSpc>
              <a:spcBef>
                <a:spcPct val="70000"/>
              </a:spcBef>
            </a:pPr>
            <a:r>
              <a:rPr lang="zh-CN" altLang="en-US" b="1">
                <a:latin typeface="黑体" panose="02010609060101010101" pitchFamily="49" charset="-122"/>
                <a:ea typeface="黑体" panose="02010609060101010101" pitchFamily="49" charset="-122"/>
              </a:rPr>
              <a:t>目的是使磁头移动距离最短</a:t>
            </a:r>
          </a:p>
          <a:p>
            <a:pPr lvl="1" eaLnBrk="1" hangingPunct="1">
              <a:lnSpc>
                <a:spcPct val="110000"/>
              </a:lnSpc>
              <a:spcBef>
                <a:spcPct val="70000"/>
              </a:spcBef>
            </a:pPr>
            <a:r>
              <a:rPr lang="zh-CN" altLang="en-US" b="1">
                <a:latin typeface="黑体" panose="02010609060101010101" pitchFamily="49" charset="-122"/>
                <a:ea typeface="黑体" panose="02010609060101010101" pitchFamily="49" charset="-122"/>
              </a:rPr>
              <a:t>分配磁盘盘块时，尽量将相邻或相近的盘块分配给同一个文件</a:t>
            </a:r>
          </a:p>
          <a:p>
            <a:pPr lvl="1" eaLnBrk="1" hangingPunct="1">
              <a:lnSpc>
                <a:spcPct val="110000"/>
              </a:lnSpc>
              <a:spcBef>
                <a:spcPct val="70000"/>
              </a:spcBef>
            </a:pPr>
            <a:r>
              <a:rPr lang="zh-CN" altLang="en-US" b="1">
                <a:latin typeface="黑体" panose="02010609060101010101" pitchFamily="49" charset="-122"/>
                <a:ea typeface="黑体" panose="02010609060101010101" pitchFamily="49" charset="-122"/>
              </a:rPr>
              <a:t>每次分配以簇（多个盘块）为单位</a:t>
            </a:r>
          </a:p>
        </p:txBody>
      </p:sp>
      <p:sp>
        <p:nvSpPr>
          <p:cNvPr id="98308" name="Text Box 6">
            <a:extLst>
              <a:ext uri="{FF2B5EF4-FFF2-40B4-BE49-F238E27FC236}">
                <a16:creationId xmlns:a16="http://schemas.microsoft.com/office/drawing/2014/main" id="{BE94E3D2-94AB-8930-BDA4-18D4A2D580FC}"/>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B45E3736-51E7-9140-BB5F-DDBC4D485151}" type="slidenum">
              <a:rPr lang="zh-CN" altLang="en-US" sz="1800">
                <a:latin typeface="Arial" panose="020B0604020202020204" pitchFamily="34" charset="0"/>
              </a:rPr>
              <a:pPr algn="r" eaLnBrk="1" hangingPunct="1">
                <a:spcBef>
                  <a:spcPct val="50000"/>
                </a:spcBef>
                <a:buFontTx/>
                <a:buNone/>
              </a:pPr>
              <a:t>75</a:t>
            </a:fld>
            <a:endParaRPr lang="en-US" altLang="zh-CN"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269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269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4269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4269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2" grpId="0"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F76A43F0-F976-761B-4AC6-010D7D0C1E26}"/>
              </a:ext>
            </a:extLst>
          </p:cNvPr>
          <p:cNvSpPr>
            <a:spLocks noGrp="1"/>
          </p:cNvSpPr>
          <p:nvPr>
            <p:ph type="title"/>
          </p:nvPr>
        </p:nvSpPr>
        <p:spPr>
          <a:xfrm>
            <a:off x="457200" y="549275"/>
            <a:ext cx="6553200" cy="685800"/>
          </a:xfrm>
        </p:spPr>
        <p:txBody>
          <a:bodyPr/>
          <a:lstStyle/>
          <a:p>
            <a:pPr algn="l" eaLnBrk="1" hangingPunct="1"/>
            <a:r>
              <a:rPr lang="zh-CN" altLang="en-US" sz="3200">
                <a:latin typeface="黑体" panose="02010609060101010101" pitchFamily="49" charset="-122"/>
                <a:ea typeface="黑体" panose="02010609060101010101" pitchFamily="49" charset="-122"/>
              </a:rPr>
              <a:t>四、提高磁盘</a:t>
            </a:r>
            <a:r>
              <a:rPr lang="en-US" altLang="zh-CN" sz="3200">
                <a:latin typeface="黑体" panose="02010609060101010101" pitchFamily="49" charset="-122"/>
                <a:ea typeface="黑体" panose="02010609060101010101" pitchFamily="49" charset="-122"/>
              </a:rPr>
              <a:t>I/O</a:t>
            </a:r>
            <a:r>
              <a:rPr lang="zh-CN" altLang="en-US" sz="3200">
                <a:latin typeface="黑体" panose="02010609060101010101" pitchFamily="49" charset="-122"/>
                <a:ea typeface="黑体" panose="02010609060101010101" pitchFamily="49" charset="-122"/>
              </a:rPr>
              <a:t>速度的其它方法</a:t>
            </a:r>
            <a:endParaRPr lang="en-US" altLang="zh-CN" sz="3200">
              <a:latin typeface="黑体" panose="02010609060101010101" pitchFamily="49" charset="-122"/>
              <a:ea typeface="黑体" panose="02010609060101010101" pitchFamily="49" charset="-122"/>
            </a:endParaRPr>
          </a:p>
        </p:txBody>
      </p:sp>
      <p:sp>
        <p:nvSpPr>
          <p:cNvPr id="243716" name="Rectangle 4">
            <a:extLst>
              <a:ext uri="{FF2B5EF4-FFF2-40B4-BE49-F238E27FC236}">
                <a16:creationId xmlns:a16="http://schemas.microsoft.com/office/drawing/2014/main" id="{45E001B2-C76F-ABCF-E7DF-876CE04A1CE6}"/>
              </a:ext>
            </a:extLst>
          </p:cNvPr>
          <p:cNvSpPr>
            <a:spLocks noGrp="1"/>
          </p:cNvSpPr>
          <p:nvPr>
            <p:ph type="body" idx="1"/>
          </p:nvPr>
        </p:nvSpPr>
        <p:spPr>
          <a:xfrm>
            <a:off x="533400" y="1311275"/>
            <a:ext cx="8382000" cy="4114800"/>
          </a:xfrm>
        </p:spPr>
        <p:txBody>
          <a:bodyPr/>
          <a:lstStyle/>
          <a:p>
            <a:pPr eaLnBrk="1" hangingPunct="1">
              <a:lnSpc>
                <a:spcPct val="110000"/>
              </a:lnSpc>
              <a:spcBef>
                <a:spcPct val="70000"/>
              </a:spcBef>
              <a:buFont typeface="Wingdings" pitchFamily="2" charset="2"/>
              <a:buNone/>
            </a:pPr>
            <a:r>
              <a:rPr lang="zh-CN" altLang="en-US" b="1">
                <a:latin typeface="黑体" panose="02010609060101010101" pitchFamily="49" charset="-122"/>
                <a:ea typeface="黑体" panose="02010609060101010101" pitchFamily="49" charset="-122"/>
              </a:rPr>
              <a:t>4、虚拟盘</a:t>
            </a:r>
          </a:p>
          <a:p>
            <a:pPr eaLnBrk="1" hangingPunct="1">
              <a:lnSpc>
                <a:spcPct val="110000"/>
              </a:lnSpc>
              <a:spcBef>
                <a:spcPct val="70000"/>
              </a:spcBef>
            </a:pPr>
            <a:r>
              <a:rPr lang="zh-CN" altLang="en-US" b="1">
                <a:latin typeface="黑体" panose="02010609060101010101" pitchFamily="49" charset="-122"/>
                <a:ea typeface="黑体" panose="02010609060101010101" pitchFamily="49" charset="-122"/>
              </a:rPr>
              <a:t>利用内存空间去仿真磁盘（即</a:t>
            </a:r>
            <a:r>
              <a:rPr lang="en-US" altLang="zh-CN" b="1">
                <a:latin typeface="黑体" panose="02010609060101010101" pitchFamily="49" charset="-122"/>
                <a:ea typeface="黑体" panose="02010609060101010101" pitchFamily="49" charset="-122"/>
              </a:rPr>
              <a:t>RAM</a:t>
            </a:r>
            <a:r>
              <a:rPr lang="zh-CN" altLang="en-US" b="1">
                <a:latin typeface="黑体" panose="02010609060101010101" pitchFamily="49" charset="-122"/>
                <a:ea typeface="黑体" panose="02010609060101010101" pitchFamily="49" charset="-122"/>
              </a:rPr>
              <a:t>盘）</a:t>
            </a:r>
          </a:p>
          <a:p>
            <a:pPr eaLnBrk="1" hangingPunct="1">
              <a:lnSpc>
                <a:spcPct val="110000"/>
              </a:lnSpc>
              <a:spcBef>
                <a:spcPct val="70000"/>
              </a:spcBef>
            </a:pPr>
            <a:r>
              <a:rPr lang="zh-CN" altLang="en-US" b="1">
                <a:latin typeface="黑体" panose="02010609060101010101" pitchFamily="49" charset="-122"/>
                <a:ea typeface="黑体" panose="02010609060101010101" pitchFamily="49" charset="-122"/>
              </a:rPr>
              <a:t>虚拟盘的使用完全由用户控制，主要存储暂时文件</a:t>
            </a:r>
          </a:p>
        </p:txBody>
      </p:sp>
      <p:sp>
        <p:nvSpPr>
          <p:cNvPr id="99332" name="Text Box 6">
            <a:extLst>
              <a:ext uri="{FF2B5EF4-FFF2-40B4-BE49-F238E27FC236}">
                <a16:creationId xmlns:a16="http://schemas.microsoft.com/office/drawing/2014/main" id="{DBB83FC0-56B8-5F34-42C7-33B279F9922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0E8909D0-FF5C-E84B-9FCB-5BD3AA142D28}" type="slidenum">
              <a:rPr lang="zh-CN" altLang="en-US" sz="1800">
                <a:latin typeface="Arial" panose="020B0604020202020204" pitchFamily="34" charset="0"/>
              </a:rPr>
              <a:pPr algn="r" eaLnBrk="1" hangingPunct="1">
                <a:spcBef>
                  <a:spcPct val="50000"/>
                </a:spcBef>
                <a:buFontTx/>
                <a:buNone/>
              </a:pPr>
              <a:t>76</a:t>
            </a:fld>
            <a:endParaRPr lang="en-US" altLang="zh-CN"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371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371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37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6" grpId="0" build="p"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BD86A67E-1B3B-26A0-1790-B253BC46907B}"/>
              </a:ext>
            </a:extLst>
          </p:cNvPr>
          <p:cNvSpPr>
            <a:spLocks noGrp="1"/>
          </p:cNvSpPr>
          <p:nvPr>
            <p:ph type="title"/>
          </p:nvPr>
        </p:nvSpPr>
        <p:spPr>
          <a:xfrm>
            <a:off x="457200" y="549275"/>
            <a:ext cx="6553200" cy="685800"/>
          </a:xfrm>
        </p:spPr>
        <p:txBody>
          <a:bodyPr/>
          <a:lstStyle/>
          <a:p>
            <a:pPr algn="l" eaLnBrk="1" hangingPunct="1"/>
            <a:r>
              <a:rPr lang="zh-CN" altLang="en-US" sz="3200">
                <a:latin typeface="黑体" panose="02010609060101010101" pitchFamily="49" charset="-122"/>
                <a:ea typeface="黑体" panose="02010609060101010101" pitchFamily="49" charset="-122"/>
              </a:rPr>
              <a:t>五、廉价磁盘冗余阵列（</a:t>
            </a:r>
            <a:r>
              <a:rPr lang="en-US" altLang="zh-CN" sz="3200">
                <a:latin typeface="黑体" panose="02010609060101010101" pitchFamily="49" charset="-122"/>
                <a:ea typeface="黑体" panose="02010609060101010101" pitchFamily="49" charset="-122"/>
              </a:rPr>
              <a:t>RAID）</a:t>
            </a:r>
          </a:p>
        </p:txBody>
      </p:sp>
      <p:sp>
        <p:nvSpPr>
          <p:cNvPr id="100355" name="Rectangle 4">
            <a:extLst>
              <a:ext uri="{FF2B5EF4-FFF2-40B4-BE49-F238E27FC236}">
                <a16:creationId xmlns:a16="http://schemas.microsoft.com/office/drawing/2014/main" id="{518010A0-5F99-7B6B-4E7B-FBE4F69E652B}"/>
              </a:ext>
            </a:extLst>
          </p:cNvPr>
          <p:cNvSpPr>
            <a:spLocks noGrp="1"/>
          </p:cNvSpPr>
          <p:nvPr>
            <p:ph type="body" idx="1"/>
          </p:nvPr>
        </p:nvSpPr>
        <p:spPr>
          <a:xfrm>
            <a:off x="533400" y="1311275"/>
            <a:ext cx="8458200" cy="2057400"/>
          </a:xfrm>
        </p:spPr>
        <p:txBody>
          <a:bodyPr/>
          <a:lstStyle/>
          <a:p>
            <a:pPr eaLnBrk="1" hangingPunct="1">
              <a:lnSpc>
                <a:spcPct val="110000"/>
              </a:lnSpc>
              <a:spcBef>
                <a:spcPct val="10000"/>
              </a:spcBef>
              <a:buFont typeface="Wingdings" pitchFamily="2" charset="2"/>
              <a:buNone/>
            </a:pPr>
            <a:r>
              <a:rPr lang="zh-CN" altLang="en-US" b="1">
                <a:latin typeface="黑体" panose="02010609060101010101" pitchFamily="49" charset="-122"/>
                <a:ea typeface="黑体" panose="02010609060101010101" pitchFamily="49" charset="-122"/>
              </a:rPr>
              <a:t>1、并行交叉存取技术</a:t>
            </a:r>
          </a:p>
          <a:p>
            <a:pPr eaLnBrk="1" hangingPunct="1">
              <a:lnSpc>
                <a:spcPct val="110000"/>
              </a:lnSpc>
              <a:spcBef>
                <a:spcPct val="10000"/>
              </a:spcBef>
            </a:pPr>
            <a:r>
              <a:rPr lang="zh-CN" altLang="en-US" b="1">
                <a:latin typeface="黑体" panose="02010609060101010101" pitchFamily="49" charset="-122"/>
                <a:ea typeface="黑体" panose="02010609060101010101" pitchFamily="49" charset="-122"/>
              </a:rPr>
              <a:t>将一簇中不同盘块中的内容分别放在不同磁盘的同一个位置（相同磁道和相同扇区）</a:t>
            </a:r>
          </a:p>
        </p:txBody>
      </p:sp>
      <p:sp>
        <p:nvSpPr>
          <p:cNvPr id="100356" name="Text Box 6">
            <a:extLst>
              <a:ext uri="{FF2B5EF4-FFF2-40B4-BE49-F238E27FC236}">
                <a16:creationId xmlns:a16="http://schemas.microsoft.com/office/drawing/2014/main" id="{E5D49BEF-448C-0E32-98B3-01BF2B783459}"/>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D9CD229F-3621-7645-B20E-D7A5B30028FC}" type="slidenum">
              <a:rPr lang="zh-CN" altLang="en-US" sz="1800">
                <a:latin typeface="Arial" panose="020B0604020202020204" pitchFamily="34" charset="0"/>
              </a:rPr>
              <a:pPr algn="r" eaLnBrk="1" hangingPunct="1">
                <a:spcBef>
                  <a:spcPct val="50000"/>
                </a:spcBef>
                <a:buFontTx/>
                <a:buNone/>
              </a:pPr>
              <a:t>77</a:t>
            </a:fld>
            <a:endParaRPr lang="en-US" altLang="zh-CN" sz="1800">
              <a:latin typeface="Arial" panose="020B0604020202020204" pitchFamily="34" charset="0"/>
            </a:endParaRPr>
          </a:p>
        </p:txBody>
      </p:sp>
      <p:grpSp>
        <p:nvGrpSpPr>
          <p:cNvPr id="100357" name="Group 7">
            <a:extLst>
              <a:ext uri="{FF2B5EF4-FFF2-40B4-BE49-F238E27FC236}">
                <a16:creationId xmlns:a16="http://schemas.microsoft.com/office/drawing/2014/main" id="{47264BC3-4464-F77B-735D-5C0C34C1C45E}"/>
              </a:ext>
            </a:extLst>
          </p:cNvPr>
          <p:cNvGrpSpPr>
            <a:grpSpLocks/>
          </p:cNvGrpSpPr>
          <p:nvPr/>
        </p:nvGrpSpPr>
        <p:grpSpPr bwMode="auto">
          <a:xfrm>
            <a:off x="1219200" y="3597275"/>
            <a:ext cx="1676400" cy="1524000"/>
            <a:chOff x="720" y="3072"/>
            <a:chExt cx="1056" cy="960"/>
          </a:xfrm>
        </p:grpSpPr>
        <p:sp>
          <p:nvSpPr>
            <p:cNvPr id="100379" name="Oval 8">
              <a:extLst>
                <a:ext uri="{FF2B5EF4-FFF2-40B4-BE49-F238E27FC236}">
                  <a16:creationId xmlns:a16="http://schemas.microsoft.com/office/drawing/2014/main" id="{0DF8B69C-71D2-A7FC-3C79-59B6A14E7AE9}"/>
                </a:ext>
              </a:extLst>
            </p:cNvPr>
            <p:cNvSpPr>
              <a:spLocks noChangeArrowheads="1"/>
            </p:cNvSpPr>
            <p:nvPr/>
          </p:nvSpPr>
          <p:spPr bwMode="auto">
            <a:xfrm>
              <a:off x="720" y="3072"/>
              <a:ext cx="1056" cy="96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00380" name="Line 9">
              <a:extLst>
                <a:ext uri="{FF2B5EF4-FFF2-40B4-BE49-F238E27FC236}">
                  <a16:creationId xmlns:a16="http://schemas.microsoft.com/office/drawing/2014/main" id="{DCADACDD-BE12-0F7F-2512-05F746A08CDF}"/>
                </a:ext>
              </a:extLst>
            </p:cNvPr>
            <p:cNvSpPr>
              <a:spLocks noChangeShapeType="1"/>
            </p:cNvSpPr>
            <p:nvPr/>
          </p:nvSpPr>
          <p:spPr bwMode="auto">
            <a:xfrm>
              <a:off x="864" y="3216"/>
              <a:ext cx="768" cy="67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0381" name="Line 10">
              <a:extLst>
                <a:ext uri="{FF2B5EF4-FFF2-40B4-BE49-F238E27FC236}">
                  <a16:creationId xmlns:a16="http://schemas.microsoft.com/office/drawing/2014/main" id="{89CA9E09-FF35-AEF9-3294-4E47140E4524}"/>
                </a:ext>
              </a:extLst>
            </p:cNvPr>
            <p:cNvSpPr>
              <a:spLocks noChangeShapeType="1"/>
            </p:cNvSpPr>
            <p:nvPr/>
          </p:nvSpPr>
          <p:spPr bwMode="auto">
            <a:xfrm>
              <a:off x="720" y="3552"/>
              <a:ext cx="105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0382" name="Line 11">
              <a:extLst>
                <a:ext uri="{FF2B5EF4-FFF2-40B4-BE49-F238E27FC236}">
                  <a16:creationId xmlns:a16="http://schemas.microsoft.com/office/drawing/2014/main" id="{845F170A-48F1-9A47-75B0-EB13C367D522}"/>
                </a:ext>
              </a:extLst>
            </p:cNvPr>
            <p:cNvSpPr>
              <a:spLocks noChangeShapeType="1"/>
            </p:cNvSpPr>
            <p:nvPr/>
          </p:nvSpPr>
          <p:spPr bwMode="auto">
            <a:xfrm>
              <a:off x="1248" y="3072"/>
              <a:ext cx="0" cy="96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0383" name="Line 12">
              <a:extLst>
                <a:ext uri="{FF2B5EF4-FFF2-40B4-BE49-F238E27FC236}">
                  <a16:creationId xmlns:a16="http://schemas.microsoft.com/office/drawing/2014/main" id="{8C350AD0-54BA-6DB0-A7F4-93659094B7AC}"/>
                </a:ext>
              </a:extLst>
            </p:cNvPr>
            <p:cNvSpPr>
              <a:spLocks noChangeShapeType="1"/>
            </p:cNvSpPr>
            <p:nvPr/>
          </p:nvSpPr>
          <p:spPr bwMode="auto">
            <a:xfrm flipH="1">
              <a:off x="873" y="3237"/>
              <a:ext cx="768" cy="62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0384" name="Line 13">
              <a:extLst>
                <a:ext uri="{FF2B5EF4-FFF2-40B4-BE49-F238E27FC236}">
                  <a16:creationId xmlns:a16="http://schemas.microsoft.com/office/drawing/2014/main" id="{12F4437E-5E0F-6378-E4C6-D9D656B5E546}"/>
                </a:ext>
              </a:extLst>
            </p:cNvPr>
            <p:cNvSpPr>
              <a:spLocks noChangeShapeType="1"/>
            </p:cNvSpPr>
            <p:nvPr/>
          </p:nvSpPr>
          <p:spPr bwMode="auto">
            <a:xfrm flipH="1">
              <a:off x="1248" y="3072"/>
              <a:ext cx="96" cy="9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0385" name="Line 14">
              <a:extLst>
                <a:ext uri="{FF2B5EF4-FFF2-40B4-BE49-F238E27FC236}">
                  <a16:creationId xmlns:a16="http://schemas.microsoft.com/office/drawing/2014/main" id="{0EB29E20-9E57-D604-E591-25FFDCA9C4CB}"/>
                </a:ext>
              </a:extLst>
            </p:cNvPr>
            <p:cNvSpPr>
              <a:spLocks noChangeShapeType="1"/>
            </p:cNvSpPr>
            <p:nvPr/>
          </p:nvSpPr>
          <p:spPr bwMode="auto">
            <a:xfrm flipH="1">
              <a:off x="1248" y="3120"/>
              <a:ext cx="192"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0386" name="Line 15">
              <a:extLst>
                <a:ext uri="{FF2B5EF4-FFF2-40B4-BE49-F238E27FC236}">
                  <a16:creationId xmlns:a16="http://schemas.microsoft.com/office/drawing/2014/main" id="{2ED0157E-189F-EA6D-7D8C-AD90E71D5E4A}"/>
                </a:ext>
              </a:extLst>
            </p:cNvPr>
            <p:cNvSpPr>
              <a:spLocks noChangeShapeType="1"/>
            </p:cNvSpPr>
            <p:nvPr/>
          </p:nvSpPr>
          <p:spPr bwMode="auto">
            <a:xfrm flipH="1">
              <a:off x="1248" y="3168"/>
              <a:ext cx="288"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0387" name="Text Box 16">
              <a:extLst>
                <a:ext uri="{FF2B5EF4-FFF2-40B4-BE49-F238E27FC236}">
                  <a16:creationId xmlns:a16="http://schemas.microsoft.com/office/drawing/2014/main" id="{4A8927ED-A610-7832-446A-339AB1DAD06D}"/>
                </a:ext>
              </a:extLst>
            </p:cNvPr>
            <p:cNvSpPr txBox="1">
              <a:spLocks noChangeArrowheads="1"/>
            </p:cNvSpPr>
            <p:nvPr/>
          </p:nvSpPr>
          <p:spPr bwMode="auto">
            <a:xfrm>
              <a:off x="1296" y="3168"/>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1600">
                  <a:solidFill>
                    <a:schemeClr val="hlink"/>
                  </a:solidFill>
                  <a:latin typeface="Arial" panose="020B0604020202020204" pitchFamily="34" charset="0"/>
                </a:rPr>
                <a:t>1</a:t>
              </a:r>
            </a:p>
          </p:txBody>
        </p:sp>
      </p:grpSp>
      <p:grpSp>
        <p:nvGrpSpPr>
          <p:cNvPr id="100358" name="Group 17">
            <a:extLst>
              <a:ext uri="{FF2B5EF4-FFF2-40B4-BE49-F238E27FC236}">
                <a16:creationId xmlns:a16="http://schemas.microsoft.com/office/drawing/2014/main" id="{9E1C27A8-99AE-66F4-433E-FF6983DB7769}"/>
              </a:ext>
            </a:extLst>
          </p:cNvPr>
          <p:cNvGrpSpPr>
            <a:grpSpLocks/>
          </p:cNvGrpSpPr>
          <p:nvPr/>
        </p:nvGrpSpPr>
        <p:grpSpPr bwMode="auto">
          <a:xfrm>
            <a:off x="3200400" y="3597275"/>
            <a:ext cx="1676400" cy="1524000"/>
            <a:chOff x="720" y="3072"/>
            <a:chExt cx="1056" cy="960"/>
          </a:xfrm>
        </p:grpSpPr>
        <p:sp>
          <p:nvSpPr>
            <p:cNvPr id="100370" name="Oval 18">
              <a:extLst>
                <a:ext uri="{FF2B5EF4-FFF2-40B4-BE49-F238E27FC236}">
                  <a16:creationId xmlns:a16="http://schemas.microsoft.com/office/drawing/2014/main" id="{6C1828F7-A35C-4C6F-EFFE-71E20DFF73CD}"/>
                </a:ext>
              </a:extLst>
            </p:cNvPr>
            <p:cNvSpPr>
              <a:spLocks noChangeArrowheads="1"/>
            </p:cNvSpPr>
            <p:nvPr/>
          </p:nvSpPr>
          <p:spPr bwMode="auto">
            <a:xfrm>
              <a:off x="720" y="3072"/>
              <a:ext cx="1056" cy="96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00371" name="Line 19">
              <a:extLst>
                <a:ext uri="{FF2B5EF4-FFF2-40B4-BE49-F238E27FC236}">
                  <a16:creationId xmlns:a16="http://schemas.microsoft.com/office/drawing/2014/main" id="{0CB31B55-5EA2-BABA-BC30-95E800B332A0}"/>
                </a:ext>
              </a:extLst>
            </p:cNvPr>
            <p:cNvSpPr>
              <a:spLocks noChangeShapeType="1"/>
            </p:cNvSpPr>
            <p:nvPr/>
          </p:nvSpPr>
          <p:spPr bwMode="auto">
            <a:xfrm>
              <a:off x="864" y="3216"/>
              <a:ext cx="768" cy="67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0372" name="Line 20">
              <a:extLst>
                <a:ext uri="{FF2B5EF4-FFF2-40B4-BE49-F238E27FC236}">
                  <a16:creationId xmlns:a16="http://schemas.microsoft.com/office/drawing/2014/main" id="{0DC5B2E8-9317-96C9-CCFC-C86EFE417A9C}"/>
                </a:ext>
              </a:extLst>
            </p:cNvPr>
            <p:cNvSpPr>
              <a:spLocks noChangeShapeType="1"/>
            </p:cNvSpPr>
            <p:nvPr/>
          </p:nvSpPr>
          <p:spPr bwMode="auto">
            <a:xfrm>
              <a:off x="720" y="3552"/>
              <a:ext cx="105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0373" name="Line 21">
              <a:extLst>
                <a:ext uri="{FF2B5EF4-FFF2-40B4-BE49-F238E27FC236}">
                  <a16:creationId xmlns:a16="http://schemas.microsoft.com/office/drawing/2014/main" id="{D97CACB4-81A2-D23F-AC8A-F199AC4BA5B3}"/>
                </a:ext>
              </a:extLst>
            </p:cNvPr>
            <p:cNvSpPr>
              <a:spLocks noChangeShapeType="1"/>
            </p:cNvSpPr>
            <p:nvPr/>
          </p:nvSpPr>
          <p:spPr bwMode="auto">
            <a:xfrm>
              <a:off x="1248" y="3072"/>
              <a:ext cx="0" cy="96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0374" name="Line 22">
              <a:extLst>
                <a:ext uri="{FF2B5EF4-FFF2-40B4-BE49-F238E27FC236}">
                  <a16:creationId xmlns:a16="http://schemas.microsoft.com/office/drawing/2014/main" id="{351367FD-7AD4-D59C-549B-D4C39295A464}"/>
                </a:ext>
              </a:extLst>
            </p:cNvPr>
            <p:cNvSpPr>
              <a:spLocks noChangeShapeType="1"/>
            </p:cNvSpPr>
            <p:nvPr/>
          </p:nvSpPr>
          <p:spPr bwMode="auto">
            <a:xfrm flipH="1">
              <a:off x="873" y="3237"/>
              <a:ext cx="768" cy="62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0375" name="Line 23">
              <a:extLst>
                <a:ext uri="{FF2B5EF4-FFF2-40B4-BE49-F238E27FC236}">
                  <a16:creationId xmlns:a16="http://schemas.microsoft.com/office/drawing/2014/main" id="{BD9DB708-7568-B792-73E6-8387C6B259C5}"/>
                </a:ext>
              </a:extLst>
            </p:cNvPr>
            <p:cNvSpPr>
              <a:spLocks noChangeShapeType="1"/>
            </p:cNvSpPr>
            <p:nvPr/>
          </p:nvSpPr>
          <p:spPr bwMode="auto">
            <a:xfrm flipH="1">
              <a:off x="1248" y="3072"/>
              <a:ext cx="96" cy="9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0376" name="Line 24">
              <a:extLst>
                <a:ext uri="{FF2B5EF4-FFF2-40B4-BE49-F238E27FC236}">
                  <a16:creationId xmlns:a16="http://schemas.microsoft.com/office/drawing/2014/main" id="{1A109CAA-B9EA-0189-9FA3-5D76CCEC55BA}"/>
                </a:ext>
              </a:extLst>
            </p:cNvPr>
            <p:cNvSpPr>
              <a:spLocks noChangeShapeType="1"/>
            </p:cNvSpPr>
            <p:nvPr/>
          </p:nvSpPr>
          <p:spPr bwMode="auto">
            <a:xfrm flipH="1">
              <a:off x="1248" y="3120"/>
              <a:ext cx="192"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0377" name="Line 25">
              <a:extLst>
                <a:ext uri="{FF2B5EF4-FFF2-40B4-BE49-F238E27FC236}">
                  <a16:creationId xmlns:a16="http://schemas.microsoft.com/office/drawing/2014/main" id="{19A61157-D9A0-180B-EA92-CE0D74268A1C}"/>
                </a:ext>
              </a:extLst>
            </p:cNvPr>
            <p:cNvSpPr>
              <a:spLocks noChangeShapeType="1"/>
            </p:cNvSpPr>
            <p:nvPr/>
          </p:nvSpPr>
          <p:spPr bwMode="auto">
            <a:xfrm flipH="1">
              <a:off x="1248" y="3168"/>
              <a:ext cx="288"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0378" name="Text Box 26">
              <a:extLst>
                <a:ext uri="{FF2B5EF4-FFF2-40B4-BE49-F238E27FC236}">
                  <a16:creationId xmlns:a16="http://schemas.microsoft.com/office/drawing/2014/main" id="{501B0681-A958-C9FB-6797-C3E2B0903F30}"/>
                </a:ext>
              </a:extLst>
            </p:cNvPr>
            <p:cNvSpPr txBox="1">
              <a:spLocks noChangeArrowheads="1"/>
            </p:cNvSpPr>
            <p:nvPr/>
          </p:nvSpPr>
          <p:spPr bwMode="auto">
            <a:xfrm>
              <a:off x="1296" y="3168"/>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1600">
                  <a:solidFill>
                    <a:schemeClr val="hlink"/>
                  </a:solidFill>
                  <a:latin typeface="Arial" panose="020B0604020202020204" pitchFamily="34" charset="0"/>
                </a:rPr>
                <a:t>2</a:t>
              </a:r>
            </a:p>
          </p:txBody>
        </p:sp>
      </p:grpSp>
      <p:grpSp>
        <p:nvGrpSpPr>
          <p:cNvPr id="100359" name="Group 27">
            <a:extLst>
              <a:ext uri="{FF2B5EF4-FFF2-40B4-BE49-F238E27FC236}">
                <a16:creationId xmlns:a16="http://schemas.microsoft.com/office/drawing/2014/main" id="{74EAC92C-D6ED-F38B-D6C4-0ECE994C15D8}"/>
              </a:ext>
            </a:extLst>
          </p:cNvPr>
          <p:cNvGrpSpPr>
            <a:grpSpLocks/>
          </p:cNvGrpSpPr>
          <p:nvPr/>
        </p:nvGrpSpPr>
        <p:grpSpPr bwMode="auto">
          <a:xfrm>
            <a:off x="6248400" y="3597275"/>
            <a:ext cx="1676400" cy="1524000"/>
            <a:chOff x="720" y="3072"/>
            <a:chExt cx="1056" cy="960"/>
          </a:xfrm>
        </p:grpSpPr>
        <p:sp>
          <p:nvSpPr>
            <p:cNvPr id="100361" name="Oval 28">
              <a:extLst>
                <a:ext uri="{FF2B5EF4-FFF2-40B4-BE49-F238E27FC236}">
                  <a16:creationId xmlns:a16="http://schemas.microsoft.com/office/drawing/2014/main" id="{778EDFAA-5893-AB69-6A5E-57427CF2175D}"/>
                </a:ext>
              </a:extLst>
            </p:cNvPr>
            <p:cNvSpPr>
              <a:spLocks noChangeArrowheads="1"/>
            </p:cNvSpPr>
            <p:nvPr/>
          </p:nvSpPr>
          <p:spPr bwMode="auto">
            <a:xfrm>
              <a:off x="720" y="3072"/>
              <a:ext cx="1056" cy="96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00362" name="Line 29">
              <a:extLst>
                <a:ext uri="{FF2B5EF4-FFF2-40B4-BE49-F238E27FC236}">
                  <a16:creationId xmlns:a16="http://schemas.microsoft.com/office/drawing/2014/main" id="{DEEC2119-EE13-EDA7-F658-32F3ED6C71DE}"/>
                </a:ext>
              </a:extLst>
            </p:cNvPr>
            <p:cNvSpPr>
              <a:spLocks noChangeShapeType="1"/>
            </p:cNvSpPr>
            <p:nvPr/>
          </p:nvSpPr>
          <p:spPr bwMode="auto">
            <a:xfrm>
              <a:off x="864" y="3216"/>
              <a:ext cx="768" cy="67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0363" name="Line 30">
              <a:extLst>
                <a:ext uri="{FF2B5EF4-FFF2-40B4-BE49-F238E27FC236}">
                  <a16:creationId xmlns:a16="http://schemas.microsoft.com/office/drawing/2014/main" id="{5E8C5E1F-BF1B-99F8-FDFE-57EABD684DD3}"/>
                </a:ext>
              </a:extLst>
            </p:cNvPr>
            <p:cNvSpPr>
              <a:spLocks noChangeShapeType="1"/>
            </p:cNvSpPr>
            <p:nvPr/>
          </p:nvSpPr>
          <p:spPr bwMode="auto">
            <a:xfrm>
              <a:off x="720" y="3552"/>
              <a:ext cx="105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0364" name="Line 31">
              <a:extLst>
                <a:ext uri="{FF2B5EF4-FFF2-40B4-BE49-F238E27FC236}">
                  <a16:creationId xmlns:a16="http://schemas.microsoft.com/office/drawing/2014/main" id="{DD8F76DE-32C3-E89A-3265-49B2586EB358}"/>
                </a:ext>
              </a:extLst>
            </p:cNvPr>
            <p:cNvSpPr>
              <a:spLocks noChangeShapeType="1"/>
            </p:cNvSpPr>
            <p:nvPr/>
          </p:nvSpPr>
          <p:spPr bwMode="auto">
            <a:xfrm>
              <a:off x="1248" y="3072"/>
              <a:ext cx="0" cy="96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0365" name="Line 32">
              <a:extLst>
                <a:ext uri="{FF2B5EF4-FFF2-40B4-BE49-F238E27FC236}">
                  <a16:creationId xmlns:a16="http://schemas.microsoft.com/office/drawing/2014/main" id="{1B61D4AC-511D-0070-55E4-7294A53D9D42}"/>
                </a:ext>
              </a:extLst>
            </p:cNvPr>
            <p:cNvSpPr>
              <a:spLocks noChangeShapeType="1"/>
            </p:cNvSpPr>
            <p:nvPr/>
          </p:nvSpPr>
          <p:spPr bwMode="auto">
            <a:xfrm flipH="1">
              <a:off x="873" y="3237"/>
              <a:ext cx="768" cy="62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0366" name="Line 33">
              <a:extLst>
                <a:ext uri="{FF2B5EF4-FFF2-40B4-BE49-F238E27FC236}">
                  <a16:creationId xmlns:a16="http://schemas.microsoft.com/office/drawing/2014/main" id="{40C6A095-9257-7C3F-8C9A-CE38E29FD4D3}"/>
                </a:ext>
              </a:extLst>
            </p:cNvPr>
            <p:cNvSpPr>
              <a:spLocks noChangeShapeType="1"/>
            </p:cNvSpPr>
            <p:nvPr/>
          </p:nvSpPr>
          <p:spPr bwMode="auto">
            <a:xfrm flipH="1">
              <a:off x="1248" y="3072"/>
              <a:ext cx="96" cy="9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0367" name="Line 34">
              <a:extLst>
                <a:ext uri="{FF2B5EF4-FFF2-40B4-BE49-F238E27FC236}">
                  <a16:creationId xmlns:a16="http://schemas.microsoft.com/office/drawing/2014/main" id="{AA6A5491-B85B-5E10-8F58-6623915DB19E}"/>
                </a:ext>
              </a:extLst>
            </p:cNvPr>
            <p:cNvSpPr>
              <a:spLocks noChangeShapeType="1"/>
            </p:cNvSpPr>
            <p:nvPr/>
          </p:nvSpPr>
          <p:spPr bwMode="auto">
            <a:xfrm flipH="1">
              <a:off x="1248" y="3120"/>
              <a:ext cx="192"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0368" name="Line 35">
              <a:extLst>
                <a:ext uri="{FF2B5EF4-FFF2-40B4-BE49-F238E27FC236}">
                  <a16:creationId xmlns:a16="http://schemas.microsoft.com/office/drawing/2014/main" id="{C9532B2F-E54E-F11A-9508-50DFDE20B82D}"/>
                </a:ext>
              </a:extLst>
            </p:cNvPr>
            <p:cNvSpPr>
              <a:spLocks noChangeShapeType="1"/>
            </p:cNvSpPr>
            <p:nvPr/>
          </p:nvSpPr>
          <p:spPr bwMode="auto">
            <a:xfrm flipH="1">
              <a:off x="1248" y="3168"/>
              <a:ext cx="288"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0369" name="Text Box 36">
              <a:extLst>
                <a:ext uri="{FF2B5EF4-FFF2-40B4-BE49-F238E27FC236}">
                  <a16:creationId xmlns:a16="http://schemas.microsoft.com/office/drawing/2014/main" id="{2B035AE6-A304-833F-480E-47B9F4ED603C}"/>
                </a:ext>
              </a:extLst>
            </p:cNvPr>
            <p:cNvSpPr txBox="1">
              <a:spLocks noChangeArrowheads="1"/>
            </p:cNvSpPr>
            <p:nvPr/>
          </p:nvSpPr>
          <p:spPr bwMode="auto">
            <a:xfrm>
              <a:off x="1296" y="3168"/>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1600">
                  <a:solidFill>
                    <a:schemeClr val="hlink"/>
                  </a:solidFill>
                  <a:latin typeface="Arial" panose="020B0604020202020204" pitchFamily="34" charset="0"/>
                </a:rPr>
                <a:t>N</a:t>
              </a:r>
            </a:p>
          </p:txBody>
        </p:sp>
      </p:grpSp>
      <p:sp>
        <p:nvSpPr>
          <p:cNvPr id="100360" name="Text Box 37">
            <a:extLst>
              <a:ext uri="{FF2B5EF4-FFF2-40B4-BE49-F238E27FC236}">
                <a16:creationId xmlns:a16="http://schemas.microsoft.com/office/drawing/2014/main" id="{348311EE-DA5D-C8B2-D945-70B4048C9A51}"/>
              </a:ext>
            </a:extLst>
          </p:cNvPr>
          <p:cNvSpPr txBox="1">
            <a:spLocks noChangeArrowheads="1"/>
          </p:cNvSpPr>
          <p:nvPr/>
        </p:nvSpPr>
        <p:spPr bwMode="auto">
          <a:xfrm>
            <a:off x="5181600" y="3902075"/>
            <a:ext cx="68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3600">
                <a:latin typeface="Times New Roman" panose="02020603050405020304" pitchFamily="18" charset="0"/>
              </a:rPr>
              <a:t>…</a:t>
            </a:r>
            <a:endParaRPr lang="zh-CN" altLang="en-US" sz="3600">
              <a:latin typeface="Arial" panose="020B0604020202020204" pitchFamily="34"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42AF1EB2-EA19-B8C5-BA7A-E368E066DEB7}"/>
              </a:ext>
            </a:extLst>
          </p:cNvPr>
          <p:cNvSpPr>
            <a:spLocks noGrp="1"/>
          </p:cNvSpPr>
          <p:nvPr>
            <p:ph type="title"/>
          </p:nvPr>
        </p:nvSpPr>
        <p:spPr>
          <a:xfrm>
            <a:off x="457200" y="549275"/>
            <a:ext cx="6553200" cy="685800"/>
          </a:xfrm>
        </p:spPr>
        <p:txBody>
          <a:bodyPr/>
          <a:lstStyle/>
          <a:p>
            <a:pPr algn="l" eaLnBrk="1" hangingPunct="1"/>
            <a:r>
              <a:rPr lang="zh-CN" altLang="en-US" sz="3200">
                <a:latin typeface="黑体" panose="02010609060101010101" pitchFamily="49" charset="-122"/>
                <a:ea typeface="黑体" panose="02010609060101010101" pitchFamily="49" charset="-122"/>
              </a:rPr>
              <a:t>五、廉价磁盘冗余阵列（</a:t>
            </a:r>
            <a:r>
              <a:rPr lang="en-US" altLang="zh-CN" sz="3200">
                <a:latin typeface="黑体" panose="02010609060101010101" pitchFamily="49" charset="-122"/>
                <a:ea typeface="黑体" panose="02010609060101010101" pitchFamily="49" charset="-122"/>
              </a:rPr>
              <a:t>RAID）</a:t>
            </a:r>
          </a:p>
        </p:txBody>
      </p:sp>
      <p:sp>
        <p:nvSpPr>
          <p:cNvPr id="101379" name="Rectangle 4">
            <a:extLst>
              <a:ext uri="{FF2B5EF4-FFF2-40B4-BE49-F238E27FC236}">
                <a16:creationId xmlns:a16="http://schemas.microsoft.com/office/drawing/2014/main" id="{C2C38E7B-1E6A-A79D-1730-EF7FDC5EAC4F}"/>
              </a:ext>
            </a:extLst>
          </p:cNvPr>
          <p:cNvSpPr>
            <a:spLocks noGrp="1"/>
          </p:cNvSpPr>
          <p:nvPr>
            <p:ph type="body" idx="1"/>
          </p:nvPr>
        </p:nvSpPr>
        <p:spPr>
          <a:xfrm>
            <a:off x="533400" y="1311275"/>
            <a:ext cx="8458200" cy="3962400"/>
          </a:xfrm>
        </p:spPr>
        <p:txBody>
          <a:bodyPr/>
          <a:lstStyle/>
          <a:p>
            <a:pPr eaLnBrk="1" hangingPunct="1">
              <a:lnSpc>
                <a:spcPct val="110000"/>
              </a:lnSpc>
              <a:spcBef>
                <a:spcPct val="70000"/>
              </a:spcBef>
              <a:buFont typeface="Wingdings" pitchFamily="2" charset="2"/>
              <a:buNone/>
            </a:pPr>
            <a:r>
              <a:rPr lang="zh-CN" altLang="en-US" b="1">
                <a:latin typeface="黑体" panose="02010609060101010101" pitchFamily="49" charset="-122"/>
                <a:ea typeface="黑体" panose="02010609060101010101" pitchFamily="49" charset="-122"/>
              </a:rPr>
              <a:t>1、并行交叉存取技术</a:t>
            </a:r>
          </a:p>
          <a:p>
            <a:pPr eaLnBrk="1" hangingPunct="1">
              <a:lnSpc>
                <a:spcPct val="110000"/>
              </a:lnSpc>
              <a:spcBef>
                <a:spcPct val="70000"/>
              </a:spcBef>
            </a:pPr>
            <a:r>
              <a:rPr lang="zh-CN" altLang="en-US" b="1">
                <a:latin typeface="黑体" panose="02010609060101010101" pitchFamily="49" charset="-122"/>
                <a:ea typeface="黑体" panose="02010609060101010101" pitchFamily="49" charset="-122"/>
              </a:rPr>
              <a:t>优点：</a:t>
            </a:r>
          </a:p>
          <a:p>
            <a:pPr eaLnBrk="1" hangingPunct="1">
              <a:lnSpc>
                <a:spcPct val="110000"/>
              </a:lnSpc>
              <a:spcBef>
                <a:spcPct val="70000"/>
              </a:spcBef>
              <a:buFont typeface="Wingdings" pitchFamily="2" charset="2"/>
              <a:buNone/>
            </a:pPr>
            <a:r>
              <a:rPr lang="zh-CN" altLang="en-US" b="1">
                <a:latin typeface="黑体" panose="02010609060101010101" pitchFamily="49" charset="-122"/>
                <a:ea typeface="黑体" panose="02010609060101010101" pitchFamily="49" charset="-122"/>
              </a:rPr>
              <a:t>  可以提高磁盘</a:t>
            </a:r>
            <a:r>
              <a:rPr lang="en-US" altLang="zh-CN" b="1">
                <a:latin typeface="黑体" panose="02010609060101010101" pitchFamily="49" charset="-122"/>
                <a:ea typeface="黑体" panose="02010609060101010101" pitchFamily="49" charset="-122"/>
              </a:rPr>
              <a:t>I/O</a:t>
            </a:r>
            <a:r>
              <a:rPr lang="zh-CN" altLang="en-US" b="1">
                <a:latin typeface="黑体" panose="02010609060101010101" pitchFamily="49" charset="-122"/>
                <a:ea typeface="黑体" panose="02010609060101010101" pitchFamily="49" charset="-122"/>
              </a:rPr>
              <a:t>速度</a:t>
            </a:r>
          </a:p>
          <a:p>
            <a:pPr eaLnBrk="1" hangingPunct="1">
              <a:lnSpc>
                <a:spcPct val="110000"/>
              </a:lnSpc>
              <a:spcBef>
                <a:spcPct val="70000"/>
              </a:spcBef>
              <a:buFont typeface="Wingdings" pitchFamily="2" charset="2"/>
              <a:buNone/>
            </a:pPr>
            <a:r>
              <a:rPr lang="zh-CN" altLang="en-US" b="1">
                <a:latin typeface="黑体" panose="02010609060101010101" pitchFamily="49" charset="-122"/>
                <a:ea typeface="黑体" panose="02010609060101010101" pitchFamily="49" charset="-122"/>
              </a:rPr>
              <a:t>  为磁盘容错提供可能</a:t>
            </a:r>
          </a:p>
        </p:txBody>
      </p:sp>
      <p:sp>
        <p:nvSpPr>
          <p:cNvPr id="101380" name="Text Box 6">
            <a:extLst>
              <a:ext uri="{FF2B5EF4-FFF2-40B4-BE49-F238E27FC236}">
                <a16:creationId xmlns:a16="http://schemas.microsoft.com/office/drawing/2014/main" id="{D39C1A4D-F35A-E022-1361-B3C192EFA6E3}"/>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0A326221-D80D-114C-9420-185784A1C710}" type="slidenum">
              <a:rPr lang="zh-CN" altLang="en-US" sz="1800">
                <a:latin typeface="Arial" panose="020B0604020202020204" pitchFamily="34" charset="0"/>
              </a:rPr>
              <a:pPr algn="r" eaLnBrk="1" hangingPunct="1">
                <a:spcBef>
                  <a:spcPct val="50000"/>
                </a:spcBef>
                <a:buFontTx/>
                <a:buNone/>
              </a:pPr>
              <a:t>78</a:t>
            </a:fld>
            <a:endParaRPr lang="en-US" altLang="zh-CN" sz="1800">
              <a:latin typeface="Arial" panose="020B0604020202020204" pitchFamily="34"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A1CE886B-CA7F-773B-92F5-5587BCA339BD}"/>
              </a:ext>
            </a:extLst>
          </p:cNvPr>
          <p:cNvSpPr>
            <a:spLocks noGrp="1"/>
          </p:cNvSpPr>
          <p:nvPr>
            <p:ph type="title"/>
          </p:nvPr>
        </p:nvSpPr>
        <p:spPr>
          <a:xfrm>
            <a:off x="457200" y="549275"/>
            <a:ext cx="6553200" cy="685800"/>
          </a:xfrm>
        </p:spPr>
        <p:txBody>
          <a:bodyPr/>
          <a:lstStyle/>
          <a:p>
            <a:pPr algn="l" eaLnBrk="1" hangingPunct="1"/>
            <a:r>
              <a:rPr lang="zh-CN" altLang="en-US" sz="3200">
                <a:latin typeface="黑体" panose="02010609060101010101" pitchFamily="49" charset="-122"/>
                <a:ea typeface="黑体" panose="02010609060101010101" pitchFamily="49" charset="-122"/>
              </a:rPr>
              <a:t>五、廉价磁盘冗余阵列（</a:t>
            </a:r>
            <a:r>
              <a:rPr lang="en-US" altLang="zh-CN" sz="3200">
                <a:latin typeface="黑体" panose="02010609060101010101" pitchFamily="49" charset="-122"/>
                <a:ea typeface="黑体" panose="02010609060101010101" pitchFamily="49" charset="-122"/>
              </a:rPr>
              <a:t>RAID）</a:t>
            </a:r>
          </a:p>
        </p:txBody>
      </p:sp>
      <p:sp>
        <p:nvSpPr>
          <p:cNvPr id="246788" name="Rectangle 4">
            <a:extLst>
              <a:ext uri="{FF2B5EF4-FFF2-40B4-BE49-F238E27FC236}">
                <a16:creationId xmlns:a16="http://schemas.microsoft.com/office/drawing/2014/main" id="{A18E9BC6-BDB7-65FC-7F36-674735C806F3}"/>
              </a:ext>
            </a:extLst>
          </p:cNvPr>
          <p:cNvSpPr>
            <a:spLocks noGrp="1"/>
          </p:cNvSpPr>
          <p:nvPr>
            <p:ph type="body" idx="1"/>
          </p:nvPr>
        </p:nvSpPr>
        <p:spPr>
          <a:xfrm>
            <a:off x="533400" y="1311275"/>
            <a:ext cx="8458200" cy="4267200"/>
          </a:xfrm>
        </p:spPr>
        <p:txBody>
          <a:bodyPr/>
          <a:lstStyle/>
          <a:p>
            <a:pPr eaLnBrk="1" hangingPunct="1">
              <a:lnSpc>
                <a:spcPct val="110000"/>
              </a:lnSpc>
              <a:spcBef>
                <a:spcPct val="10000"/>
              </a:spcBef>
              <a:buFont typeface="Wingdings" pitchFamily="2" charset="2"/>
              <a:buNone/>
            </a:pPr>
            <a:r>
              <a:rPr lang="zh-CN" altLang="en-US" b="1">
                <a:latin typeface="黑体" panose="02010609060101010101" pitchFamily="49" charset="-122"/>
                <a:ea typeface="黑体" panose="02010609060101010101" pitchFamily="49" charset="-122"/>
              </a:rPr>
              <a:t>2、</a:t>
            </a:r>
            <a:r>
              <a:rPr lang="en-US" altLang="zh-CN" b="1">
                <a:latin typeface="黑体" panose="02010609060101010101" pitchFamily="49" charset="-122"/>
                <a:ea typeface="黑体" panose="02010609060101010101" pitchFamily="49" charset="-122"/>
              </a:rPr>
              <a:t>RAID</a:t>
            </a:r>
            <a:r>
              <a:rPr lang="zh-CN" altLang="en-US" b="1">
                <a:latin typeface="黑体" panose="02010609060101010101" pitchFamily="49" charset="-122"/>
                <a:ea typeface="黑体" panose="02010609060101010101" pitchFamily="49" charset="-122"/>
              </a:rPr>
              <a:t>分级</a:t>
            </a:r>
          </a:p>
          <a:p>
            <a:pPr eaLnBrk="1" hangingPunct="1">
              <a:lnSpc>
                <a:spcPct val="110000"/>
              </a:lnSpc>
              <a:spcBef>
                <a:spcPct val="10000"/>
              </a:spcBef>
            </a:pPr>
            <a:r>
              <a:rPr lang="en-US" altLang="zh-CN" b="1">
                <a:latin typeface="黑体" panose="02010609060101010101" pitchFamily="49" charset="-122"/>
                <a:ea typeface="黑体" panose="02010609060101010101" pitchFamily="49" charset="-122"/>
              </a:rPr>
              <a:t>RAID0</a:t>
            </a:r>
            <a:r>
              <a:rPr lang="zh-CN" altLang="en-US" b="1">
                <a:latin typeface="黑体" panose="02010609060101010101" pitchFamily="49" charset="-122"/>
                <a:ea typeface="黑体" panose="02010609060101010101" pitchFamily="49" charset="-122"/>
              </a:rPr>
              <a:t>级　　　　　　　　　　　　　 　  只提供并行交叉存取技术</a:t>
            </a:r>
          </a:p>
          <a:p>
            <a:pPr eaLnBrk="1" hangingPunct="1">
              <a:lnSpc>
                <a:spcPct val="110000"/>
              </a:lnSpc>
              <a:spcBef>
                <a:spcPct val="10000"/>
              </a:spcBef>
              <a:buFont typeface="Wingdings" pitchFamily="2" charset="2"/>
              <a:buNone/>
            </a:pPr>
            <a:endParaRPr lang="zh-CN" altLang="en-US" b="1">
              <a:latin typeface="黑体" panose="02010609060101010101" pitchFamily="49" charset="-122"/>
              <a:ea typeface="黑体" panose="02010609060101010101" pitchFamily="49" charset="-122"/>
            </a:endParaRPr>
          </a:p>
          <a:p>
            <a:pPr eaLnBrk="1" hangingPunct="1">
              <a:lnSpc>
                <a:spcPct val="110000"/>
              </a:lnSpc>
              <a:spcBef>
                <a:spcPct val="10000"/>
              </a:spcBef>
              <a:buFont typeface="Wingdings" pitchFamily="2" charset="2"/>
              <a:buNone/>
            </a:pPr>
            <a:r>
              <a:rPr lang="zh-CN" altLang="en-US" b="1">
                <a:latin typeface="黑体" panose="02010609060101010101" pitchFamily="49" charset="-122"/>
                <a:ea typeface="黑体" panose="02010609060101010101" pitchFamily="49" charset="-122"/>
              </a:rPr>
              <a:t>缺点：　　　　　　　　　　　　　　　　　如果一个磁盘损坏，则整个磁盘系统数据丢失</a:t>
            </a:r>
          </a:p>
        </p:txBody>
      </p:sp>
      <p:sp>
        <p:nvSpPr>
          <p:cNvPr id="102404" name="Text Box 6">
            <a:extLst>
              <a:ext uri="{FF2B5EF4-FFF2-40B4-BE49-F238E27FC236}">
                <a16:creationId xmlns:a16="http://schemas.microsoft.com/office/drawing/2014/main" id="{6E34E2FE-CCFD-B3EE-B40F-9D16025BF140}"/>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7DD6117B-F379-7C46-A745-97C8F3A62E0D}" type="slidenum">
              <a:rPr lang="zh-CN" altLang="en-US" sz="1800">
                <a:latin typeface="Arial" panose="020B0604020202020204" pitchFamily="34" charset="0"/>
              </a:rPr>
              <a:pPr algn="r" eaLnBrk="1" hangingPunct="1">
                <a:spcBef>
                  <a:spcPct val="50000"/>
                </a:spcBef>
                <a:buFontTx/>
                <a:buNone/>
              </a:pPr>
              <a:t>79</a:t>
            </a:fld>
            <a:endParaRPr lang="en-US" altLang="zh-CN"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678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678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678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8"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6D649F9-B35B-94AD-A730-5AC3FD5A1DC0}"/>
              </a:ext>
            </a:extLst>
          </p:cNvPr>
          <p:cNvSpPr>
            <a:spLocks noGrp="1"/>
          </p:cNvSpPr>
          <p:nvPr>
            <p:ph type="title"/>
          </p:nvPr>
        </p:nvSpPr>
        <p:spPr>
          <a:xfrm>
            <a:off x="468313" y="584200"/>
            <a:ext cx="5181600" cy="685800"/>
          </a:xfrm>
        </p:spPr>
        <p:txBody>
          <a:bodyPr/>
          <a:lstStyle/>
          <a:p>
            <a:pPr algn="l" eaLnBrk="1" hangingPunct="1"/>
            <a:r>
              <a:rPr lang="zh-CN" altLang="en-US" sz="3200">
                <a:latin typeface="黑体" panose="02010609060101010101" pitchFamily="49" charset="-122"/>
                <a:ea typeface="黑体" panose="02010609060101010101" pitchFamily="49" charset="-122"/>
              </a:rPr>
              <a:t>一、</a:t>
            </a:r>
            <a:r>
              <a:rPr lang="en-US" altLang="zh-CN" sz="3200">
                <a:latin typeface="黑体" panose="02010609060101010101" pitchFamily="49" charset="-122"/>
                <a:ea typeface="黑体" panose="02010609060101010101" pitchFamily="49" charset="-122"/>
              </a:rPr>
              <a:t>I/O</a:t>
            </a:r>
            <a:r>
              <a:rPr lang="zh-CN" altLang="en-US" sz="3200">
                <a:latin typeface="黑体" panose="02010609060101010101" pitchFamily="49" charset="-122"/>
                <a:ea typeface="黑体" panose="02010609060101010101" pitchFamily="49" charset="-122"/>
              </a:rPr>
              <a:t>设备</a:t>
            </a:r>
          </a:p>
        </p:txBody>
      </p:sp>
      <p:sp>
        <p:nvSpPr>
          <p:cNvPr id="16387" name="Text Box 3">
            <a:extLst>
              <a:ext uri="{FF2B5EF4-FFF2-40B4-BE49-F238E27FC236}">
                <a16:creationId xmlns:a16="http://schemas.microsoft.com/office/drawing/2014/main" id="{1128B719-A099-0415-07BF-5D2B92A8E037}"/>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585A84AC-AEC9-4146-8AB6-38DB20F66446}" type="slidenum">
              <a:rPr lang="zh-CN" altLang="en-US" sz="1800">
                <a:latin typeface="Arial" panose="020B0604020202020204" pitchFamily="34" charset="0"/>
              </a:rPr>
              <a:pPr algn="r" eaLnBrk="1" hangingPunct="1">
                <a:spcBef>
                  <a:spcPct val="50000"/>
                </a:spcBef>
                <a:buFontTx/>
                <a:buNone/>
              </a:pPr>
              <a:t>8</a:t>
            </a:fld>
            <a:endParaRPr lang="en-US" altLang="zh-CN" sz="1800">
              <a:latin typeface="Arial" panose="020B0604020202020204" pitchFamily="34" charset="0"/>
            </a:endParaRPr>
          </a:p>
        </p:txBody>
      </p:sp>
      <p:sp>
        <p:nvSpPr>
          <p:cNvPr id="189445" name="Rectangle 5">
            <a:extLst>
              <a:ext uri="{FF2B5EF4-FFF2-40B4-BE49-F238E27FC236}">
                <a16:creationId xmlns:a16="http://schemas.microsoft.com/office/drawing/2014/main" id="{934AC889-232C-3C3E-0B34-1F2B3F86002D}"/>
              </a:ext>
            </a:extLst>
          </p:cNvPr>
          <p:cNvSpPr>
            <a:spLocks noGrp="1"/>
          </p:cNvSpPr>
          <p:nvPr>
            <p:ph type="body" idx="1"/>
          </p:nvPr>
        </p:nvSpPr>
        <p:spPr>
          <a:xfrm>
            <a:off x="457200" y="1231900"/>
            <a:ext cx="8686800" cy="4645025"/>
          </a:xfrm>
        </p:spPr>
        <p:txBody>
          <a:bodyPr/>
          <a:lstStyle/>
          <a:p>
            <a:pPr eaLnBrk="1" hangingPunct="1">
              <a:spcBef>
                <a:spcPct val="70000"/>
              </a:spcBef>
              <a:buFont typeface="Wingdings" pitchFamily="2" charset="2"/>
              <a:buNone/>
            </a:pPr>
            <a:r>
              <a:rPr lang="zh-CN" altLang="en-US" b="1">
                <a:latin typeface="黑体" panose="02010609060101010101" pitchFamily="49" charset="-122"/>
                <a:ea typeface="黑体" panose="02010609060101010101" pitchFamily="49" charset="-122"/>
              </a:rPr>
              <a:t>4、按设备的外部特征分类</a:t>
            </a:r>
          </a:p>
          <a:p>
            <a:pPr eaLnBrk="1" hangingPunct="1">
              <a:spcBef>
                <a:spcPct val="70000"/>
              </a:spcBef>
            </a:pPr>
            <a:r>
              <a:rPr lang="zh-CN" altLang="en-US" b="1">
                <a:latin typeface="黑体" panose="02010609060101010101" pitchFamily="49" charset="-122"/>
                <a:ea typeface="黑体" panose="02010609060101010101" pitchFamily="49" charset="-122"/>
              </a:rPr>
              <a:t>存储设备：存储信息的设备，如磁盘、磁带</a:t>
            </a:r>
          </a:p>
          <a:p>
            <a:pPr eaLnBrk="1" hangingPunct="1">
              <a:spcBef>
                <a:spcPct val="70000"/>
              </a:spcBef>
            </a:pPr>
            <a:r>
              <a:rPr lang="zh-CN" altLang="en-US" b="1">
                <a:latin typeface="黑体" panose="02010609060101010101" pitchFamily="49" charset="-122"/>
                <a:ea typeface="黑体" panose="02010609060101010101" pitchFamily="49" charset="-122"/>
              </a:rPr>
              <a:t>输入设备：从外部向计算机输送数据，如键盘</a:t>
            </a:r>
          </a:p>
          <a:p>
            <a:pPr eaLnBrk="1" hangingPunct="1">
              <a:spcBef>
                <a:spcPct val="70000"/>
              </a:spcBef>
            </a:pPr>
            <a:r>
              <a:rPr lang="zh-CN" altLang="en-US" b="1">
                <a:latin typeface="黑体" panose="02010609060101010101" pitchFamily="49" charset="-122"/>
                <a:ea typeface="黑体" panose="02010609060101010101" pitchFamily="49" charset="-122"/>
              </a:rPr>
              <a:t>输出设备：从计算机向外部输送数据，如打印机</a:t>
            </a:r>
            <a:endParaRPr lang="en-US" altLang="zh-CN" b="1">
              <a:latin typeface="黑体" panose="02010609060101010101" pitchFamily="49" charset="-122"/>
              <a:ea typeface="黑体" panose="02010609060101010101" pitchFamily="49" charset="-122"/>
            </a:endParaRPr>
          </a:p>
          <a:p>
            <a:pPr lvl="2" eaLnBrk="1" hangingPunct="1">
              <a:spcBef>
                <a:spcPct val="70000"/>
              </a:spcBef>
            </a:pPr>
            <a:r>
              <a:rPr lang="zh-CN" altLang="en-US" b="1">
                <a:latin typeface="黑体" panose="02010609060101010101" pitchFamily="49" charset="-122"/>
                <a:ea typeface="黑体" panose="02010609060101010101" pitchFamily="49" charset="-122"/>
              </a:rPr>
              <a:t>用户数据的传送方向，控制、状态等信息仍双向交互</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944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944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944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944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8944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5" grpId="0"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5C3C24D9-0BE0-2BCF-E08F-5275EDE4A896}"/>
              </a:ext>
            </a:extLst>
          </p:cNvPr>
          <p:cNvSpPr>
            <a:spLocks noGrp="1"/>
          </p:cNvSpPr>
          <p:nvPr>
            <p:ph type="title"/>
          </p:nvPr>
        </p:nvSpPr>
        <p:spPr>
          <a:xfrm>
            <a:off x="457200" y="620713"/>
            <a:ext cx="6553200" cy="685800"/>
          </a:xfrm>
        </p:spPr>
        <p:txBody>
          <a:bodyPr/>
          <a:lstStyle/>
          <a:p>
            <a:pPr algn="l" eaLnBrk="1" hangingPunct="1"/>
            <a:r>
              <a:rPr lang="zh-CN" altLang="en-US" sz="3200">
                <a:latin typeface="黑体" panose="02010609060101010101" pitchFamily="49" charset="-122"/>
                <a:ea typeface="黑体" panose="02010609060101010101" pitchFamily="49" charset="-122"/>
              </a:rPr>
              <a:t>五、廉价磁盘冗余阵列（</a:t>
            </a:r>
            <a:r>
              <a:rPr lang="en-US" altLang="zh-CN" sz="3200">
                <a:latin typeface="黑体" panose="02010609060101010101" pitchFamily="49" charset="-122"/>
                <a:ea typeface="黑体" panose="02010609060101010101" pitchFamily="49" charset="-122"/>
              </a:rPr>
              <a:t>RAID）</a:t>
            </a:r>
          </a:p>
        </p:txBody>
      </p:sp>
      <p:sp>
        <p:nvSpPr>
          <p:cNvPr id="247812" name="Rectangle 4">
            <a:extLst>
              <a:ext uri="{FF2B5EF4-FFF2-40B4-BE49-F238E27FC236}">
                <a16:creationId xmlns:a16="http://schemas.microsoft.com/office/drawing/2014/main" id="{B3755DD6-A780-8790-A36F-C9E713238B8A}"/>
              </a:ext>
            </a:extLst>
          </p:cNvPr>
          <p:cNvSpPr>
            <a:spLocks noGrp="1"/>
          </p:cNvSpPr>
          <p:nvPr>
            <p:ph type="body" idx="1"/>
          </p:nvPr>
        </p:nvSpPr>
        <p:spPr>
          <a:xfrm>
            <a:off x="533400" y="1382713"/>
            <a:ext cx="8458200" cy="3962400"/>
          </a:xfrm>
        </p:spPr>
        <p:txBody>
          <a:bodyPr/>
          <a:lstStyle/>
          <a:p>
            <a:pPr eaLnBrk="1" hangingPunct="1">
              <a:lnSpc>
                <a:spcPct val="110000"/>
              </a:lnSpc>
              <a:spcBef>
                <a:spcPct val="10000"/>
              </a:spcBef>
              <a:buFont typeface="Wingdings" pitchFamily="2" charset="2"/>
              <a:buNone/>
            </a:pPr>
            <a:r>
              <a:rPr lang="zh-CN" altLang="en-US" b="1">
                <a:latin typeface="黑体" panose="02010609060101010101" pitchFamily="49" charset="-122"/>
                <a:ea typeface="黑体" panose="02010609060101010101" pitchFamily="49" charset="-122"/>
              </a:rPr>
              <a:t>2、</a:t>
            </a:r>
            <a:r>
              <a:rPr lang="en-US" altLang="zh-CN" b="1">
                <a:latin typeface="黑体" panose="02010609060101010101" pitchFamily="49" charset="-122"/>
                <a:ea typeface="黑体" panose="02010609060101010101" pitchFamily="49" charset="-122"/>
              </a:rPr>
              <a:t>RAID</a:t>
            </a:r>
            <a:r>
              <a:rPr lang="zh-CN" altLang="en-US" b="1">
                <a:latin typeface="黑体" panose="02010609060101010101" pitchFamily="49" charset="-122"/>
                <a:ea typeface="黑体" panose="02010609060101010101" pitchFamily="49" charset="-122"/>
              </a:rPr>
              <a:t>分级</a:t>
            </a:r>
          </a:p>
          <a:p>
            <a:pPr eaLnBrk="1" hangingPunct="1">
              <a:lnSpc>
                <a:spcPct val="110000"/>
              </a:lnSpc>
              <a:spcBef>
                <a:spcPct val="10000"/>
              </a:spcBef>
            </a:pPr>
            <a:r>
              <a:rPr lang="en-US" altLang="zh-CN" b="1">
                <a:latin typeface="黑体" panose="02010609060101010101" pitchFamily="49" charset="-122"/>
                <a:ea typeface="黑体" panose="02010609060101010101" pitchFamily="49" charset="-122"/>
              </a:rPr>
              <a:t>RAID1</a:t>
            </a:r>
            <a:r>
              <a:rPr lang="zh-CN" altLang="en-US" b="1">
                <a:latin typeface="黑体" panose="02010609060101010101" pitchFamily="49" charset="-122"/>
                <a:ea typeface="黑体" panose="02010609060101010101" pitchFamily="49" charset="-122"/>
              </a:rPr>
              <a:t>级　　提供磁盘镜像功能　　　　　　　　　　　 　  </a:t>
            </a:r>
            <a:endParaRPr lang="en-US" altLang="zh-CN" b="1">
              <a:latin typeface="黑体" panose="02010609060101010101" pitchFamily="49" charset="-122"/>
              <a:ea typeface="黑体" panose="02010609060101010101" pitchFamily="49" charset="-122"/>
            </a:endParaRPr>
          </a:p>
          <a:p>
            <a:pPr eaLnBrk="1" hangingPunct="1">
              <a:lnSpc>
                <a:spcPct val="110000"/>
              </a:lnSpc>
              <a:spcBef>
                <a:spcPct val="10000"/>
              </a:spcBef>
            </a:pPr>
            <a:endParaRPr lang="en-US" altLang="zh-CN" b="1">
              <a:latin typeface="黑体" panose="02010609060101010101" pitchFamily="49" charset="-122"/>
              <a:ea typeface="黑体" panose="02010609060101010101" pitchFamily="49" charset="-122"/>
            </a:endParaRPr>
          </a:p>
          <a:p>
            <a:pPr eaLnBrk="1" hangingPunct="1">
              <a:lnSpc>
                <a:spcPct val="110000"/>
              </a:lnSpc>
              <a:spcBef>
                <a:spcPct val="10000"/>
              </a:spcBef>
            </a:pPr>
            <a:r>
              <a:rPr lang="en-US" altLang="zh-CN" b="1">
                <a:latin typeface="黑体" panose="02010609060101010101" pitchFamily="49" charset="-122"/>
                <a:ea typeface="黑体" panose="02010609060101010101" pitchFamily="49" charset="-122"/>
              </a:rPr>
              <a:t>RAID01 </a:t>
            </a:r>
            <a:r>
              <a:rPr lang="zh-CN" altLang="en-US" b="1">
                <a:latin typeface="黑体" panose="02010609060101010101" pitchFamily="49" charset="-122"/>
                <a:ea typeface="黑体" panose="02010609060101010101" pitchFamily="49" charset="-122"/>
              </a:rPr>
              <a:t>提供并行交叉存取能力和磁盘镜像功能</a:t>
            </a:r>
          </a:p>
          <a:p>
            <a:pPr eaLnBrk="1" hangingPunct="1">
              <a:lnSpc>
                <a:spcPct val="110000"/>
              </a:lnSpc>
              <a:spcBef>
                <a:spcPct val="10000"/>
              </a:spcBef>
              <a:buFont typeface="Wingdings" pitchFamily="2" charset="2"/>
              <a:buNone/>
            </a:pPr>
            <a:endParaRPr lang="zh-CN" altLang="en-US" b="1">
              <a:latin typeface="黑体" panose="02010609060101010101" pitchFamily="49" charset="-122"/>
              <a:ea typeface="黑体" panose="02010609060101010101" pitchFamily="49" charset="-122"/>
            </a:endParaRPr>
          </a:p>
          <a:p>
            <a:pPr eaLnBrk="1" hangingPunct="1">
              <a:lnSpc>
                <a:spcPct val="110000"/>
              </a:lnSpc>
              <a:spcBef>
                <a:spcPct val="10000"/>
              </a:spcBef>
              <a:buFont typeface="Wingdings" pitchFamily="2" charset="2"/>
              <a:buNone/>
            </a:pPr>
            <a:r>
              <a:rPr lang="zh-CN" altLang="en-US" b="1">
                <a:latin typeface="黑体" panose="02010609060101010101" pitchFamily="49" charset="-122"/>
                <a:ea typeface="黑体" panose="02010609060101010101" pitchFamily="49" charset="-122"/>
              </a:rPr>
              <a:t>缺点：　　　　　　　　　　　　　　　　  效率太低（只有50</a:t>
            </a:r>
            <a:r>
              <a:rPr lang="zh-CN" altLang="en-US">
                <a:latin typeface="黑体" panose="02010609060101010101" pitchFamily="49" charset="-122"/>
                <a:ea typeface="黑体" panose="02010609060101010101" pitchFamily="49" charset="-122"/>
              </a:rPr>
              <a:t>%</a:t>
            </a:r>
            <a:r>
              <a:rPr lang="zh-CN" altLang="en-US" b="1">
                <a:latin typeface="黑体" panose="02010609060101010101" pitchFamily="49" charset="-122"/>
                <a:ea typeface="黑体" panose="02010609060101010101" pitchFamily="49" charset="-122"/>
              </a:rPr>
              <a:t>）</a:t>
            </a:r>
          </a:p>
        </p:txBody>
      </p:sp>
      <p:sp>
        <p:nvSpPr>
          <p:cNvPr id="103428" name="Text Box 6">
            <a:extLst>
              <a:ext uri="{FF2B5EF4-FFF2-40B4-BE49-F238E27FC236}">
                <a16:creationId xmlns:a16="http://schemas.microsoft.com/office/drawing/2014/main" id="{829F6677-A578-6C72-F61A-9F5B1B811C65}"/>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1F6FA7CD-91D9-1847-B6A9-00C356279F11}" type="slidenum">
              <a:rPr lang="zh-CN" altLang="en-US" sz="1800">
                <a:latin typeface="Arial" panose="020B0604020202020204" pitchFamily="34" charset="0"/>
              </a:rPr>
              <a:pPr algn="r" eaLnBrk="1" hangingPunct="1">
                <a:spcBef>
                  <a:spcPct val="50000"/>
                </a:spcBef>
                <a:buFontTx/>
                <a:buNone/>
              </a:pPr>
              <a:t>80</a:t>
            </a:fld>
            <a:endParaRPr lang="en-US" altLang="zh-CN"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781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781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7812">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78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2" grpId="0" build="p"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12C10460-2FB3-C0B1-1BF2-2788491012D6}"/>
              </a:ext>
            </a:extLst>
          </p:cNvPr>
          <p:cNvSpPr>
            <a:spLocks noGrp="1"/>
          </p:cNvSpPr>
          <p:nvPr>
            <p:ph type="title"/>
          </p:nvPr>
        </p:nvSpPr>
        <p:spPr>
          <a:xfrm>
            <a:off x="457200" y="549275"/>
            <a:ext cx="6553200" cy="685800"/>
          </a:xfrm>
        </p:spPr>
        <p:txBody>
          <a:bodyPr/>
          <a:lstStyle/>
          <a:p>
            <a:pPr algn="l" eaLnBrk="1" hangingPunct="1"/>
            <a:r>
              <a:rPr lang="zh-CN" altLang="en-US" sz="3200">
                <a:latin typeface="黑体" panose="02010609060101010101" pitchFamily="49" charset="-122"/>
                <a:ea typeface="黑体" panose="02010609060101010101" pitchFamily="49" charset="-122"/>
              </a:rPr>
              <a:t>五、廉价磁盘冗余阵列（</a:t>
            </a:r>
            <a:r>
              <a:rPr lang="en-US" altLang="zh-CN" sz="3200">
                <a:latin typeface="黑体" panose="02010609060101010101" pitchFamily="49" charset="-122"/>
                <a:ea typeface="黑体" panose="02010609060101010101" pitchFamily="49" charset="-122"/>
              </a:rPr>
              <a:t>RAID）</a:t>
            </a:r>
          </a:p>
        </p:txBody>
      </p:sp>
      <p:sp>
        <p:nvSpPr>
          <p:cNvPr id="248836" name="Rectangle 4">
            <a:extLst>
              <a:ext uri="{FF2B5EF4-FFF2-40B4-BE49-F238E27FC236}">
                <a16:creationId xmlns:a16="http://schemas.microsoft.com/office/drawing/2014/main" id="{E3C62FC0-4579-9CC3-DB83-3689D897B802}"/>
              </a:ext>
            </a:extLst>
          </p:cNvPr>
          <p:cNvSpPr>
            <a:spLocks noGrp="1"/>
          </p:cNvSpPr>
          <p:nvPr>
            <p:ph type="body" idx="1"/>
          </p:nvPr>
        </p:nvSpPr>
        <p:spPr>
          <a:xfrm>
            <a:off x="533400" y="1311275"/>
            <a:ext cx="8458200" cy="4267200"/>
          </a:xfrm>
        </p:spPr>
        <p:txBody>
          <a:bodyPr/>
          <a:lstStyle/>
          <a:p>
            <a:pPr eaLnBrk="1" hangingPunct="1">
              <a:lnSpc>
                <a:spcPct val="110000"/>
              </a:lnSpc>
              <a:spcBef>
                <a:spcPct val="10000"/>
              </a:spcBef>
              <a:buFont typeface="Wingdings" pitchFamily="2" charset="2"/>
              <a:buNone/>
            </a:pPr>
            <a:r>
              <a:rPr lang="zh-CN" altLang="en-US" b="1">
                <a:latin typeface="黑体" panose="02010609060101010101" pitchFamily="49" charset="-122"/>
                <a:ea typeface="黑体" panose="02010609060101010101" pitchFamily="49" charset="-122"/>
              </a:rPr>
              <a:t>2、</a:t>
            </a:r>
            <a:r>
              <a:rPr lang="en-US" altLang="zh-CN" b="1">
                <a:latin typeface="黑体" panose="02010609060101010101" pitchFamily="49" charset="-122"/>
                <a:ea typeface="黑体" panose="02010609060101010101" pitchFamily="49" charset="-122"/>
              </a:rPr>
              <a:t>RAID</a:t>
            </a:r>
            <a:r>
              <a:rPr lang="zh-CN" altLang="en-US" b="1">
                <a:latin typeface="黑体" panose="02010609060101010101" pitchFamily="49" charset="-122"/>
                <a:ea typeface="黑体" panose="02010609060101010101" pitchFamily="49" charset="-122"/>
              </a:rPr>
              <a:t>分级</a:t>
            </a:r>
          </a:p>
          <a:p>
            <a:pPr eaLnBrk="1" hangingPunct="1">
              <a:lnSpc>
                <a:spcPct val="110000"/>
              </a:lnSpc>
              <a:spcBef>
                <a:spcPct val="10000"/>
              </a:spcBef>
            </a:pPr>
            <a:r>
              <a:rPr lang="en-US" altLang="zh-CN" b="1">
                <a:latin typeface="黑体" panose="02010609060101010101" pitchFamily="49" charset="-122"/>
                <a:ea typeface="黑体" panose="02010609060101010101" pitchFamily="49" charset="-122"/>
              </a:rPr>
              <a:t>RAID3</a:t>
            </a:r>
            <a:r>
              <a:rPr lang="zh-CN" altLang="en-US" b="1">
                <a:latin typeface="黑体" panose="02010609060101010101" pitchFamily="49" charset="-122"/>
                <a:ea typeface="黑体" panose="02010609060101010101" pitchFamily="49" charset="-122"/>
              </a:rPr>
              <a:t>级　　　　　　　　　　　　　　   提供并行交叉存取能力　　　　　　　　  利用一个磁盘作校验盘</a:t>
            </a:r>
          </a:p>
          <a:p>
            <a:pPr eaLnBrk="1" hangingPunct="1">
              <a:lnSpc>
                <a:spcPct val="110000"/>
              </a:lnSpc>
              <a:spcBef>
                <a:spcPct val="10000"/>
              </a:spcBef>
              <a:buFont typeface="Wingdings" pitchFamily="2" charset="2"/>
              <a:buNone/>
            </a:pPr>
            <a:endParaRPr lang="zh-CN" altLang="en-US" b="1">
              <a:latin typeface="黑体" panose="02010609060101010101" pitchFamily="49" charset="-122"/>
              <a:ea typeface="黑体" panose="02010609060101010101" pitchFamily="49" charset="-122"/>
            </a:endParaRPr>
          </a:p>
          <a:p>
            <a:pPr eaLnBrk="1" hangingPunct="1">
              <a:lnSpc>
                <a:spcPct val="110000"/>
              </a:lnSpc>
              <a:spcBef>
                <a:spcPct val="10000"/>
              </a:spcBef>
              <a:buFont typeface="Wingdings" pitchFamily="2" charset="2"/>
              <a:buNone/>
            </a:pPr>
            <a:r>
              <a:rPr lang="zh-CN" altLang="en-US" b="1">
                <a:latin typeface="黑体" panose="02010609060101010101" pitchFamily="49" charset="-122"/>
                <a:ea typeface="黑体" panose="02010609060101010101" pitchFamily="49" charset="-122"/>
              </a:rPr>
              <a:t>优点：　　　　　　　　　　　　　　　　  效率高（</a:t>
            </a:r>
            <a:r>
              <a:rPr lang="en-US" altLang="zh-CN" b="1">
                <a:latin typeface="黑体" panose="02010609060101010101" pitchFamily="49" charset="-122"/>
                <a:ea typeface="黑体" panose="02010609060101010101" pitchFamily="49" charset="-122"/>
              </a:rPr>
              <a:t>N-1/N）</a:t>
            </a:r>
          </a:p>
        </p:txBody>
      </p:sp>
      <p:sp>
        <p:nvSpPr>
          <p:cNvPr id="105476" name="Text Box 6">
            <a:extLst>
              <a:ext uri="{FF2B5EF4-FFF2-40B4-BE49-F238E27FC236}">
                <a16:creationId xmlns:a16="http://schemas.microsoft.com/office/drawing/2014/main" id="{1C9DAD8E-492A-5553-9900-71EF39FF2DB5}"/>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B0DC7262-AD72-944B-A640-F85E7CB9B59B}" type="slidenum">
              <a:rPr lang="zh-CN" altLang="en-US" sz="1800">
                <a:latin typeface="Arial" panose="020B0604020202020204" pitchFamily="34" charset="0"/>
              </a:rPr>
              <a:pPr algn="r" eaLnBrk="1" hangingPunct="1">
                <a:spcBef>
                  <a:spcPct val="50000"/>
                </a:spcBef>
                <a:buFontTx/>
                <a:buNone/>
              </a:pPr>
              <a:t>81</a:t>
            </a:fld>
            <a:endParaRPr lang="en-US" altLang="zh-CN"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883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883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883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6" grpId="0" build="p"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F4ABF2DE-3358-343C-D524-BFF80AAE2BCD}"/>
              </a:ext>
            </a:extLst>
          </p:cNvPr>
          <p:cNvSpPr>
            <a:spLocks noGrp="1"/>
          </p:cNvSpPr>
          <p:nvPr>
            <p:ph type="title"/>
          </p:nvPr>
        </p:nvSpPr>
        <p:spPr>
          <a:xfrm>
            <a:off x="457200" y="549275"/>
            <a:ext cx="6553200" cy="685800"/>
          </a:xfrm>
        </p:spPr>
        <p:txBody>
          <a:bodyPr/>
          <a:lstStyle/>
          <a:p>
            <a:pPr algn="l" eaLnBrk="1" hangingPunct="1"/>
            <a:r>
              <a:rPr lang="zh-CN" altLang="en-US" sz="3200">
                <a:latin typeface="黑体" panose="02010609060101010101" pitchFamily="49" charset="-122"/>
                <a:ea typeface="黑体" panose="02010609060101010101" pitchFamily="49" charset="-122"/>
              </a:rPr>
              <a:t>五、廉价磁盘冗余阵列（</a:t>
            </a:r>
            <a:r>
              <a:rPr lang="en-US" altLang="zh-CN" sz="3200">
                <a:latin typeface="黑体" panose="02010609060101010101" pitchFamily="49" charset="-122"/>
                <a:ea typeface="黑体" panose="02010609060101010101" pitchFamily="49" charset="-122"/>
              </a:rPr>
              <a:t>RAID）</a:t>
            </a:r>
          </a:p>
        </p:txBody>
      </p:sp>
      <p:sp>
        <p:nvSpPr>
          <p:cNvPr id="249860" name="Rectangle 4">
            <a:extLst>
              <a:ext uri="{FF2B5EF4-FFF2-40B4-BE49-F238E27FC236}">
                <a16:creationId xmlns:a16="http://schemas.microsoft.com/office/drawing/2014/main" id="{FCD7F8BB-2CAE-0A26-0A24-F6E85E5A2E7B}"/>
              </a:ext>
            </a:extLst>
          </p:cNvPr>
          <p:cNvSpPr>
            <a:spLocks noGrp="1"/>
          </p:cNvSpPr>
          <p:nvPr>
            <p:ph type="body" idx="1"/>
          </p:nvPr>
        </p:nvSpPr>
        <p:spPr>
          <a:xfrm>
            <a:off x="533400" y="1311275"/>
            <a:ext cx="8458200" cy="4267200"/>
          </a:xfrm>
        </p:spPr>
        <p:txBody>
          <a:bodyPr/>
          <a:lstStyle/>
          <a:p>
            <a:pPr eaLnBrk="1" hangingPunct="1">
              <a:lnSpc>
                <a:spcPct val="110000"/>
              </a:lnSpc>
              <a:spcBef>
                <a:spcPct val="10000"/>
              </a:spcBef>
              <a:buFont typeface="Wingdings" pitchFamily="2" charset="2"/>
              <a:buNone/>
            </a:pPr>
            <a:r>
              <a:rPr lang="zh-CN" altLang="en-US" b="1">
                <a:latin typeface="黑体" panose="02010609060101010101" pitchFamily="49" charset="-122"/>
                <a:ea typeface="黑体" panose="02010609060101010101" pitchFamily="49" charset="-122"/>
              </a:rPr>
              <a:t>2、</a:t>
            </a:r>
            <a:r>
              <a:rPr lang="en-US" altLang="zh-CN" b="1">
                <a:latin typeface="黑体" panose="02010609060101010101" pitchFamily="49" charset="-122"/>
                <a:ea typeface="黑体" panose="02010609060101010101" pitchFamily="49" charset="-122"/>
              </a:rPr>
              <a:t>RAID</a:t>
            </a:r>
            <a:r>
              <a:rPr lang="zh-CN" altLang="en-US" b="1">
                <a:latin typeface="黑体" panose="02010609060101010101" pitchFamily="49" charset="-122"/>
                <a:ea typeface="黑体" panose="02010609060101010101" pitchFamily="49" charset="-122"/>
              </a:rPr>
              <a:t>分级</a:t>
            </a:r>
          </a:p>
          <a:p>
            <a:pPr eaLnBrk="1" hangingPunct="1">
              <a:lnSpc>
                <a:spcPct val="110000"/>
              </a:lnSpc>
              <a:spcBef>
                <a:spcPct val="10000"/>
              </a:spcBef>
            </a:pPr>
            <a:r>
              <a:rPr lang="en-US" altLang="zh-CN" b="1">
                <a:latin typeface="黑体" panose="02010609060101010101" pitchFamily="49" charset="-122"/>
                <a:ea typeface="黑体" panose="02010609060101010101" pitchFamily="49" charset="-122"/>
              </a:rPr>
              <a:t>RAID5</a:t>
            </a:r>
            <a:r>
              <a:rPr lang="zh-CN" altLang="en-US" b="1">
                <a:latin typeface="黑体" panose="02010609060101010101" pitchFamily="49" charset="-122"/>
                <a:ea typeface="黑体" panose="02010609060101010101" pitchFamily="49" charset="-122"/>
              </a:rPr>
              <a:t>级　　　　　　　　　　　　　　   提供并行交叉存取能力　　　　　　　　  校验信息以螺旋方式散布在所有数据盘上</a:t>
            </a:r>
          </a:p>
          <a:p>
            <a:pPr eaLnBrk="1" hangingPunct="1">
              <a:lnSpc>
                <a:spcPct val="110000"/>
              </a:lnSpc>
              <a:spcBef>
                <a:spcPct val="10000"/>
              </a:spcBef>
              <a:buFont typeface="Wingdings" pitchFamily="2" charset="2"/>
              <a:buNone/>
            </a:pPr>
            <a:endParaRPr lang="zh-CN" altLang="en-US" b="1">
              <a:latin typeface="黑体" panose="02010609060101010101" pitchFamily="49" charset="-122"/>
              <a:ea typeface="黑体" panose="02010609060101010101" pitchFamily="49" charset="-122"/>
            </a:endParaRPr>
          </a:p>
          <a:p>
            <a:pPr eaLnBrk="1" hangingPunct="1">
              <a:lnSpc>
                <a:spcPct val="110000"/>
              </a:lnSpc>
              <a:spcBef>
                <a:spcPct val="10000"/>
              </a:spcBef>
              <a:buFont typeface="Wingdings" pitchFamily="2" charset="2"/>
              <a:buNone/>
            </a:pPr>
            <a:r>
              <a:rPr lang="zh-CN" altLang="en-US" b="1">
                <a:latin typeface="黑体" panose="02010609060101010101" pitchFamily="49" charset="-122"/>
                <a:ea typeface="黑体" panose="02010609060101010101" pitchFamily="49" charset="-122"/>
              </a:rPr>
              <a:t>优点：　　　　　　　　　　　　　　　　  效率高（</a:t>
            </a:r>
            <a:r>
              <a:rPr lang="en-US" altLang="zh-CN" b="1">
                <a:latin typeface="黑体" panose="02010609060101010101" pitchFamily="49" charset="-122"/>
                <a:ea typeface="黑体" panose="02010609060101010101" pitchFamily="49" charset="-122"/>
              </a:rPr>
              <a:t>N-1/N）</a:t>
            </a:r>
          </a:p>
        </p:txBody>
      </p:sp>
      <p:sp>
        <p:nvSpPr>
          <p:cNvPr id="106500" name="Text Box 6">
            <a:extLst>
              <a:ext uri="{FF2B5EF4-FFF2-40B4-BE49-F238E27FC236}">
                <a16:creationId xmlns:a16="http://schemas.microsoft.com/office/drawing/2014/main" id="{0C1EA34B-DF4A-306E-ABD9-332C6B5CC7C7}"/>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6FE312C1-864D-614C-8BAC-C7AB0C6CECE1}" type="slidenum">
              <a:rPr lang="zh-CN" altLang="en-US" sz="1800">
                <a:latin typeface="Arial" panose="020B0604020202020204" pitchFamily="34" charset="0"/>
              </a:rPr>
              <a:pPr algn="r" eaLnBrk="1" hangingPunct="1">
                <a:spcBef>
                  <a:spcPct val="50000"/>
                </a:spcBef>
                <a:buFontTx/>
                <a:buNone/>
              </a:pPr>
              <a:t>82</a:t>
            </a:fld>
            <a:endParaRPr lang="en-US" altLang="zh-CN"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986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986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986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0" grpId="0" build="p"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940EE1B4-7643-8A9C-696B-0E68CA40AC0E}"/>
              </a:ext>
            </a:extLst>
          </p:cNvPr>
          <p:cNvSpPr>
            <a:spLocks noGrp="1"/>
          </p:cNvSpPr>
          <p:nvPr>
            <p:ph type="title"/>
          </p:nvPr>
        </p:nvSpPr>
        <p:spPr>
          <a:xfrm>
            <a:off x="457200" y="549275"/>
            <a:ext cx="6553200" cy="685800"/>
          </a:xfrm>
        </p:spPr>
        <p:txBody>
          <a:bodyPr/>
          <a:lstStyle/>
          <a:p>
            <a:pPr algn="l" eaLnBrk="1" hangingPunct="1"/>
            <a:r>
              <a:rPr lang="zh-CN" altLang="en-US" sz="3200">
                <a:latin typeface="黑体" panose="02010609060101010101" pitchFamily="49" charset="-122"/>
                <a:ea typeface="黑体" panose="02010609060101010101" pitchFamily="49" charset="-122"/>
              </a:rPr>
              <a:t>五、廉价磁盘冗余阵列（</a:t>
            </a:r>
            <a:r>
              <a:rPr lang="en-US" altLang="zh-CN" sz="3200">
                <a:latin typeface="黑体" panose="02010609060101010101" pitchFamily="49" charset="-122"/>
                <a:ea typeface="黑体" panose="02010609060101010101" pitchFamily="49" charset="-122"/>
              </a:rPr>
              <a:t>RAID）</a:t>
            </a:r>
          </a:p>
        </p:txBody>
      </p:sp>
      <p:sp>
        <p:nvSpPr>
          <p:cNvPr id="250884" name="Rectangle 4">
            <a:extLst>
              <a:ext uri="{FF2B5EF4-FFF2-40B4-BE49-F238E27FC236}">
                <a16:creationId xmlns:a16="http://schemas.microsoft.com/office/drawing/2014/main" id="{E6B42E7B-76FB-6CD0-5F30-C37A71D339D2}"/>
              </a:ext>
            </a:extLst>
          </p:cNvPr>
          <p:cNvSpPr>
            <a:spLocks noGrp="1"/>
          </p:cNvSpPr>
          <p:nvPr>
            <p:ph type="body" idx="1"/>
          </p:nvPr>
        </p:nvSpPr>
        <p:spPr>
          <a:xfrm>
            <a:off x="533400" y="1311275"/>
            <a:ext cx="8458200" cy="4267200"/>
          </a:xfrm>
        </p:spPr>
        <p:txBody>
          <a:bodyPr/>
          <a:lstStyle/>
          <a:p>
            <a:pPr eaLnBrk="1" hangingPunct="1">
              <a:lnSpc>
                <a:spcPct val="110000"/>
              </a:lnSpc>
              <a:spcBef>
                <a:spcPct val="40000"/>
              </a:spcBef>
              <a:buFont typeface="Wingdings" pitchFamily="2" charset="2"/>
              <a:buNone/>
            </a:pPr>
            <a:r>
              <a:rPr lang="zh-CN" altLang="en-US" b="1">
                <a:latin typeface="黑体" panose="02010609060101010101" pitchFamily="49" charset="-122"/>
                <a:ea typeface="黑体" panose="02010609060101010101" pitchFamily="49" charset="-122"/>
              </a:rPr>
              <a:t>3、</a:t>
            </a:r>
            <a:r>
              <a:rPr lang="en-US" altLang="zh-CN" b="1">
                <a:latin typeface="黑体" panose="02010609060101010101" pitchFamily="49" charset="-122"/>
                <a:ea typeface="黑体" panose="02010609060101010101" pitchFamily="49" charset="-122"/>
              </a:rPr>
              <a:t>RAID</a:t>
            </a:r>
            <a:r>
              <a:rPr lang="zh-CN" altLang="en-US" b="1">
                <a:latin typeface="黑体" panose="02010609060101010101" pitchFamily="49" charset="-122"/>
                <a:ea typeface="黑体" panose="02010609060101010101" pitchFamily="49" charset="-122"/>
              </a:rPr>
              <a:t>优点</a:t>
            </a:r>
          </a:p>
          <a:p>
            <a:pPr eaLnBrk="1" hangingPunct="1">
              <a:lnSpc>
                <a:spcPct val="110000"/>
              </a:lnSpc>
              <a:spcBef>
                <a:spcPct val="40000"/>
              </a:spcBef>
            </a:pPr>
            <a:r>
              <a:rPr lang="zh-CN" altLang="en-US" b="1">
                <a:latin typeface="黑体" panose="02010609060101010101" pitchFamily="49" charset="-122"/>
                <a:ea typeface="黑体" panose="02010609060101010101" pitchFamily="49" charset="-122"/>
              </a:rPr>
              <a:t>可靠性高</a:t>
            </a:r>
          </a:p>
          <a:p>
            <a:pPr eaLnBrk="1" hangingPunct="1">
              <a:lnSpc>
                <a:spcPct val="110000"/>
              </a:lnSpc>
              <a:spcBef>
                <a:spcPct val="40000"/>
              </a:spcBef>
              <a:buFont typeface="Wingdings" pitchFamily="2" charset="2"/>
              <a:buNone/>
            </a:pPr>
            <a:r>
              <a:rPr lang="zh-CN" altLang="en-US" b="1">
                <a:latin typeface="黑体" panose="02010609060101010101" pitchFamily="49" charset="-122"/>
                <a:ea typeface="黑体" panose="02010609060101010101" pitchFamily="49" charset="-122"/>
              </a:rPr>
              <a:t>  单个被损坏的磁盘中的信息，可以由其它正常磁盘的数据恢复</a:t>
            </a:r>
          </a:p>
          <a:p>
            <a:pPr eaLnBrk="1" hangingPunct="1">
              <a:lnSpc>
                <a:spcPct val="110000"/>
              </a:lnSpc>
              <a:spcBef>
                <a:spcPct val="40000"/>
              </a:spcBef>
            </a:pPr>
            <a:r>
              <a:rPr lang="zh-CN" altLang="en-US" b="1">
                <a:latin typeface="黑体" panose="02010609060101010101" pitchFamily="49" charset="-122"/>
                <a:ea typeface="黑体" panose="02010609060101010101" pitchFamily="49" charset="-122"/>
              </a:rPr>
              <a:t>磁盘</a:t>
            </a:r>
            <a:r>
              <a:rPr lang="en-US" altLang="zh-CN" b="1">
                <a:latin typeface="黑体" panose="02010609060101010101" pitchFamily="49" charset="-122"/>
                <a:ea typeface="黑体" panose="02010609060101010101" pitchFamily="49" charset="-122"/>
              </a:rPr>
              <a:t>I/O</a:t>
            </a:r>
            <a:r>
              <a:rPr lang="zh-CN" altLang="en-US" b="1">
                <a:latin typeface="黑体" panose="02010609060101010101" pitchFamily="49" charset="-122"/>
                <a:ea typeface="黑体" panose="02010609060101010101" pitchFamily="49" charset="-122"/>
              </a:rPr>
              <a:t>速度高（高</a:t>
            </a:r>
            <a:r>
              <a:rPr lang="en-US" altLang="zh-CN" b="1">
                <a:latin typeface="黑体" panose="02010609060101010101" pitchFamily="49" charset="-122"/>
                <a:ea typeface="黑体" panose="02010609060101010101" pitchFamily="49" charset="-122"/>
              </a:rPr>
              <a:t>N-1</a:t>
            </a:r>
            <a:r>
              <a:rPr lang="zh-CN" altLang="en-US" b="1">
                <a:latin typeface="黑体" panose="02010609060101010101" pitchFamily="49" charset="-122"/>
                <a:ea typeface="黑体" panose="02010609060101010101" pitchFamily="49" charset="-122"/>
              </a:rPr>
              <a:t>倍）</a:t>
            </a:r>
          </a:p>
          <a:p>
            <a:pPr eaLnBrk="1" hangingPunct="1">
              <a:lnSpc>
                <a:spcPct val="110000"/>
              </a:lnSpc>
              <a:spcBef>
                <a:spcPct val="40000"/>
              </a:spcBef>
            </a:pPr>
            <a:r>
              <a:rPr lang="zh-CN" altLang="en-US" b="1">
                <a:latin typeface="黑体" panose="02010609060101010101" pitchFamily="49" charset="-122"/>
                <a:ea typeface="黑体" panose="02010609060101010101" pitchFamily="49" charset="-122"/>
              </a:rPr>
              <a:t>性能/价格比高</a:t>
            </a:r>
          </a:p>
        </p:txBody>
      </p:sp>
      <p:sp>
        <p:nvSpPr>
          <p:cNvPr id="107524" name="Text Box 6">
            <a:extLst>
              <a:ext uri="{FF2B5EF4-FFF2-40B4-BE49-F238E27FC236}">
                <a16:creationId xmlns:a16="http://schemas.microsoft.com/office/drawing/2014/main" id="{91CEFBFA-EAA1-C9AA-86EB-2F7EF40C5E78}"/>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25965734-A14A-C447-83C0-1953F85D3566}" type="slidenum">
              <a:rPr lang="zh-CN" altLang="en-US" sz="1800">
                <a:latin typeface="Arial" panose="020B0604020202020204" pitchFamily="34" charset="0"/>
              </a:rPr>
              <a:pPr algn="r" eaLnBrk="1" hangingPunct="1">
                <a:spcBef>
                  <a:spcPct val="50000"/>
                </a:spcBef>
                <a:buFontTx/>
                <a:buNone/>
              </a:pPr>
              <a:t>83</a:t>
            </a:fld>
            <a:endParaRPr lang="en-US" altLang="zh-CN"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088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088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088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088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5088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4"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1026">
            <a:extLst>
              <a:ext uri="{FF2B5EF4-FFF2-40B4-BE49-F238E27FC236}">
                <a16:creationId xmlns:a16="http://schemas.microsoft.com/office/drawing/2014/main" id="{5D7415C3-368F-6263-E0E1-FC9FA0AF601E}"/>
              </a:ext>
            </a:extLst>
          </p:cNvPr>
          <p:cNvSpPr>
            <a:spLocks noGrp="1"/>
          </p:cNvSpPr>
          <p:nvPr>
            <p:ph type="title"/>
          </p:nvPr>
        </p:nvSpPr>
        <p:spPr>
          <a:xfrm>
            <a:off x="323850" y="836613"/>
            <a:ext cx="5181600" cy="685800"/>
          </a:xfrm>
        </p:spPr>
        <p:txBody>
          <a:bodyPr/>
          <a:lstStyle/>
          <a:p>
            <a:pPr algn="l" eaLnBrk="1" hangingPunct="1"/>
            <a:r>
              <a:rPr lang="zh-CN" altLang="en-US" sz="3200">
                <a:latin typeface="黑体" panose="02010609060101010101" pitchFamily="49" charset="-122"/>
                <a:ea typeface="黑体" panose="02010609060101010101" pitchFamily="49" charset="-122"/>
              </a:rPr>
              <a:t>一、</a:t>
            </a:r>
            <a:r>
              <a:rPr lang="en-US" altLang="zh-CN" sz="3200">
                <a:latin typeface="黑体" panose="02010609060101010101" pitchFamily="49" charset="-122"/>
                <a:ea typeface="黑体" panose="02010609060101010101" pitchFamily="49" charset="-122"/>
              </a:rPr>
              <a:t>I/O</a:t>
            </a:r>
            <a:r>
              <a:rPr lang="zh-CN" altLang="en-US" sz="3200">
                <a:latin typeface="黑体" panose="02010609060101010101" pitchFamily="49" charset="-122"/>
                <a:ea typeface="黑体" panose="02010609060101010101" pitchFamily="49" charset="-122"/>
              </a:rPr>
              <a:t>设备</a:t>
            </a:r>
          </a:p>
        </p:txBody>
      </p:sp>
      <p:sp>
        <p:nvSpPr>
          <p:cNvPr id="17411" name="Text Box 1027">
            <a:extLst>
              <a:ext uri="{FF2B5EF4-FFF2-40B4-BE49-F238E27FC236}">
                <a16:creationId xmlns:a16="http://schemas.microsoft.com/office/drawing/2014/main" id="{9160A822-7E38-F076-F893-B2AD1C80216D}"/>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fld id="{0279ABB2-3016-BE49-A62F-ACFF2B597A2D}" type="slidenum">
              <a:rPr lang="zh-CN" altLang="en-US" sz="1800">
                <a:latin typeface="Arial" panose="020B0604020202020204" pitchFamily="34" charset="0"/>
              </a:rPr>
              <a:pPr algn="r" eaLnBrk="1" hangingPunct="1">
                <a:spcBef>
                  <a:spcPct val="50000"/>
                </a:spcBef>
                <a:buFontTx/>
                <a:buNone/>
              </a:pPr>
              <a:t>9</a:t>
            </a:fld>
            <a:endParaRPr lang="en-US" altLang="zh-CN" sz="1800">
              <a:latin typeface="Arial" panose="020B0604020202020204" pitchFamily="34" charset="0"/>
            </a:endParaRPr>
          </a:p>
        </p:txBody>
      </p:sp>
      <p:sp>
        <p:nvSpPr>
          <p:cNvPr id="195589" name="Rectangle 1029">
            <a:extLst>
              <a:ext uri="{FF2B5EF4-FFF2-40B4-BE49-F238E27FC236}">
                <a16:creationId xmlns:a16="http://schemas.microsoft.com/office/drawing/2014/main" id="{25D0ED0A-0350-4192-3507-D1531B5BD148}"/>
              </a:ext>
            </a:extLst>
          </p:cNvPr>
          <p:cNvSpPr>
            <a:spLocks noGrp="1"/>
          </p:cNvSpPr>
          <p:nvPr>
            <p:ph type="body" idx="1"/>
          </p:nvPr>
        </p:nvSpPr>
        <p:spPr>
          <a:xfrm>
            <a:off x="457200" y="1866900"/>
            <a:ext cx="6172200" cy="4191000"/>
          </a:xfrm>
        </p:spPr>
        <p:txBody>
          <a:bodyPr/>
          <a:lstStyle/>
          <a:p>
            <a:pPr eaLnBrk="1" hangingPunct="1">
              <a:spcBef>
                <a:spcPct val="70000"/>
              </a:spcBef>
              <a:buFont typeface="Wingdings" pitchFamily="2" charset="2"/>
              <a:buNone/>
            </a:pPr>
            <a:r>
              <a:rPr lang="zh-CN" altLang="en-US" b="1">
                <a:latin typeface="黑体" panose="02010609060101010101" pitchFamily="49" charset="-122"/>
                <a:ea typeface="黑体" panose="02010609060101010101" pitchFamily="49" charset="-122"/>
              </a:rPr>
              <a:t>5、设备与控制器之间的接口</a:t>
            </a:r>
            <a:endParaRPr lang="en-US" altLang="zh-CN" b="1">
              <a:latin typeface="黑体" panose="02010609060101010101" pitchFamily="49" charset="-122"/>
              <a:ea typeface="黑体" panose="02010609060101010101" pitchFamily="49" charset="-122"/>
            </a:endParaRPr>
          </a:p>
          <a:p>
            <a:pPr eaLnBrk="1" hangingPunct="1">
              <a:spcBef>
                <a:spcPct val="70000"/>
              </a:spcBef>
            </a:pPr>
            <a:r>
              <a:rPr lang="zh-CN" altLang="en-US" b="1">
                <a:latin typeface="黑体" panose="02010609060101010101" pitchFamily="49" charset="-122"/>
                <a:ea typeface="黑体" panose="02010609060101010101" pitchFamily="49" charset="-122"/>
              </a:rPr>
              <a:t>数据信号线</a:t>
            </a:r>
          </a:p>
          <a:p>
            <a:pPr eaLnBrk="1" hangingPunct="1">
              <a:spcBef>
                <a:spcPct val="70000"/>
              </a:spcBef>
            </a:pPr>
            <a:r>
              <a:rPr lang="zh-CN" altLang="en-US" b="1">
                <a:latin typeface="黑体" panose="02010609060101010101" pitchFamily="49" charset="-122"/>
                <a:ea typeface="黑体" panose="02010609060101010101" pitchFamily="49" charset="-122"/>
              </a:rPr>
              <a:t>控制信号线</a:t>
            </a:r>
          </a:p>
          <a:p>
            <a:pPr eaLnBrk="1" hangingPunct="1">
              <a:spcBef>
                <a:spcPct val="70000"/>
              </a:spcBef>
            </a:pPr>
            <a:r>
              <a:rPr lang="zh-CN" altLang="en-US" b="1">
                <a:latin typeface="黑体" panose="02010609060101010101" pitchFamily="49" charset="-122"/>
                <a:ea typeface="黑体" panose="02010609060101010101" pitchFamily="49" charset="-122"/>
              </a:rPr>
              <a:t>状态信号线</a:t>
            </a:r>
          </a:p>
        </p:txBody>
      </p:sp>
      <p:grpSp>
        <p:nvGrpSpPr>
          <p:cNvPr id="17413" name="Group 1047">
            <a:extLst>
              <a:ext uri="{FF2B5EF4-FFF2-40B4-BE49-F238E27FC236}">
                <a16:creationId xmlns:a16="http://schemas.microsoft.com/office/drawing/2014/main" id="{63BEAC73-5682-985F-49A6-59607FB3172F}"/>
              </a:ext>
            </a:extLst>
          </p:cNvPr>
          <p:cNvGrpSpPr>
            <a:grpSpLocks/>
          </p:cNvGrpSpPr>
          <p:nvPr/>
        </p:nvGrpSpPr>
        <p:grpSpPr bwMode="auto">
          <a:xfrm>
            <a:off x="3962400" y="2933700"/>
            <a:ext cx="4419600" cy="1752600"/>
            <a:chOff x="2496" y="2256"/>
            <a:chExt cx="2784" cy="1104"/>
          </a:xfrm>
        </p:grpSpPr>
        <p:sp>
          <p:nvSpPr>
            <p:cNvPr id="17414" name="Text Box 1031">
              <a:extLst>
                <a:ext uri="{FF2B5EF4-FFF2-40B4-BE49-F238E27FC236}">
                  <a16:creationId xmlns:a16="http://schemas.microsoft.com/office/drawing/2014/main" id="{BF7BC8B5-63EF-898E-81D4-BF0AB072FE60}"/>
                </a:ext>
              </a:extLst>
            </p:cNvPr>
            <p:cNvSpPr txBox="1">
              <a:spLocks noChangeArrowheads="1"/>
            </p:cNvSpPr>
            <p:nvPr/>
          </p:nvSpPr>
          <p:spPr bwMode="auto">
            <a:xfrm>
              <a:off x="3744" y="3072"/>
              <a:ext cx="1056" cy="21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latin typeface="Arial" panose="020B0604020202020204" pitchFamily="34" charset="0"/>
                </a:rPr>
                <a:t>控制逻辑</a:t>
              </a:r>
            </a:p>
          </p:txBody>
        </p:sp>
        <p:sp>
          <p:nvSpPr>
            <p:cNvPr id="17415" name="Text Box 1032">
              <a:extLst>
                <a:ext uri="{FF2B5EF4-FFF2-40B4-BE49-F238E27FC236}">
                  <a16:creationId xmlns:a16="http://schemas.microsoft.com/office/drawing/2014/main" id="{6881B33C-412F-E48E-A6E0-0883533BBAED}"/>
                </a:ext>
              </a:extLst>
            </p:cNvPr>
            <p:cNvSpPr txBox="1">
              <a:spLocks noChangeArrowheads="1"/>
            </p:cNvSpPr>
            <p:nvPr/>
          </p:nvSpPr>
          <p:spPr bwMode="auto">
            <a:xfrm>
              <a:off x="4272" y="2688"/>
              <a:ext cx="528" cy="21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latin typeface="Arial" panose="020B0604020202020204" pitchFamily="34" charset="0"/>
                </a:rPr>
                <a:t>转换器</a:t>
              </a:r>
            </a:p>
          </p:txBody>
        </p:sp>
        <p:sp>
          <p:nvSpPr>
            <p:cNvPr id="17416" name="Text Box 1033">
              <a:extLst>
                <a:ext uri="{FF2B5EF4-FFF2-40B4-BE49-F238E27FC236}">
                  <a16:creationId xmlns:a16="http://schemas.microsoft.com/office/drawing/2014/main" id="{6A2B6D71-82D7-8634-B8E3-0952E59D2987}"/>
                </a:ext>
              </a:extLst>
            </p:cNvPr>
            <p:cNvSpPr txBox="1">
              <a:spLocks noChangeArrowheads="1"/>
            </p:cNvSpPr>
            <p:nvPr/>
          </p:nvSpPr>
          <p:spPr bwMode="auto">
            <a:xfrm>
              <a:off x="3744" y="2688"/>
              <a:ext cx="528" cy="21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latin typeface="Arial" panose="020B0604020202020204" pitchFamily="34" charset="0"/>
                </a:rPr>
                <a:t>缓冲</a:t>
              </a:r>
            </a:p>
          </p:txBody>
        </p:sp>
        <p:sp>
          <p:nvSpPr>
            <p:cNvPr id="17417" name="Rectangle 1034">
              <a:extLst>
                <a:ext uri="{FF2B5EF4-FFF2-40B4-BE49-F238E27FC236}">
                  <a16:creationId xmlns:a16="http://schemas.microsoft.com/office/drawing/2014/main" id="{04CFAB6A-76E2-F0A7-6E33-8466AC1EF441}"/>
                </a:ext>
              </a:extLst>
            </p:cNvPr>
            <p:cNvSpPr>
              <a:spLocks noChangeArrowheads="1"/>
            </p:cNvSpPr>
            <p:nvPr/>
          </p:nvSpPr>
          <p:spPr bwMode="auto">
            <a:xfrm>
              <a:off x="3600" y="2592"/>
              <a:ext cx="1344" cy="7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17418" name="Line 1035">
              <a:extLst>
                <a:ext uri="{FF2B5EF4-FFF2-40B4-BE49-F238E27FC236}">
                  <a16:creationId xmlns:a16="http://schemas.microsoft.com/office/drawing/2014/main" id="{FFD62B67-B188-1592-02EB-1EC8E9C95AAF}"/>
                </a:ext>
              </a:extLst>
            </p:cNvPr>
            <p:cNvSpPr>
              <a:spLocks noChangeShapeType="1"/>
            </p:cNvSpPr>
            <p:nvPr/>
          </p:nvSpPr>
          <p:spPr bwMode="auto">
            <a:xfrm flipH="1">
              <a:off x="3072" y="2688"/>
              <a:ext cx="528" cy="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19" name="Line 1036">
              <a:extLst>
                <a:ext uri="{FF2B5EF4-FFF2-40B4-BE49-F238E27FC236}">
                  <a16:creationId xmlns:a16="http://schemas.microsoft.com/office/drawing/2014/main" id="{1E7C5EEF-51DA-182E-CE67-83EF430A265A}"/>
                </a:ext>
              </a:extLst>
            </p:cNvPr>
            <p:cNvSpPr>
              <a:spLocks noChangeShapeType="1"/>
            </p:cNvSpPr>
            <p:nvPr/>
          </p:nvSpPr>
          <p:spPr bwMode="auto">
            <a:xfrm flipH="1">
              <a:off x="3072" y="2976"/>
              <a:ext cx="52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20" name="Line 1037">
              <a:extLst>
                <a:ext uri="{FF2B5EF4-FFF2-40B4-BE49-F238E27FC236}">
                  <a16:creationId xmlns:a16="http://schemas.microsoft.com/office/drawing/2014/main" id="{0BDD90A2-F28F-1BCC-49F2-38B12F36AC38}"/>
                </a:ext>
              </a:extLst>
            </p:cNvPr>
            <p:cNvSpPr>
              <a:spLocks noChangeShapeType="1"/>
            </p:cNvSpPr>
            <p:nvPr/>
          </p:nvSpPr>
          <p:spPr bwMode="auto">
            <a:xfrm>
              <a:off x="3072" y="3264"/>
              <a:ext cx="52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21" name="Line 1038">
              <a:extLst>
                <a:ext uri="{FF2B5EF4-FFF2-40B4-BE49-F238E27FC236}">
                  <a16:creationId xmlns:a16="http://schemas.microsoft.com/office/drawing/2014/main" id="{71DECDB2-E510-0337-05D0-1230F33A078A}"/>
                </a:ext>
              </a:extLst>
            </p:cNvPr>
            <p:cNvSpPr>
              <a:spLocks noChangeShapeType="1"/>
            </p:cNvSpPr>
            <p:nvPr/>
          </p:nvSpPr>
          <p:spPr bwMode="auto">
            <a:xfrm>
              <a:off x="4800" y="2784"/>
              <a:ext cx="480" cy="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22" name="Text Box 1039">
              <a:extLst>
                <a:ext uri="{FF2B5EF4-FFF2-40B4-BE49-F238E27FC236}">
                  <a16:creationId xmlns:a16="http://schemas.microsoft.com/office/drawing/2014/main" id="{B45B85DB-6508-57CB-DE6D-12F76757287D}"/>
                </a:ext>
              </a:extLst>
            </p:cNvPr>
            <p:cNvSpPr txBox="1">
              <a:spLocks noChangeArrowheads="1"/>
            </p:cNvSpPr>
            <p:nvPr/>
          </p:nvSpPr>
          <p:spPr bwMode="auto">
            <a:xfrm>
              <a:off x="3024" y="2496"/>
              <a:ext cx="7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1200">
                  <a:latin typeface="Arial" panose="020B0604020202020204" pitchFamily="34" charset="0"/>
                </a:rPr>
                <a:t>数据信号线</a:t>
              </a:r>
            </a:p>
          </p:txBody>
        </p:sp>
        <p:sp>
          <p:nvSpPr>
            <p:cNvPr id="17423" name="Text Box 1040">
              <a:extLst>
                <a:ext uri="{FF2B5EF4-FFF2-40B4-BE49-F238E27FC236}">
                  <a16:creationId xmlns:a16="http://schemas.microsoft.com/office/drawing/2014/main" id="{AFA7F104-49A5-C89D-086C-A638660B6A33}"/>
                </a:ext>
              </a:extLst>
            </p:cNvPr>
            <p:cNvSpPr txBox="1">
              <a:spLocks noChangeArrowheads="1"/>
            </p:cNvSpPr>
            <p:nvPr/>
          </p:nvSpPr>
          <p:spPr bwMode="auto">
            <a:xfrm>
              <a:off x="3024" y="2784"/>
              <a:ext cx="7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1200">
                  <a:latin typeface="Arial" panose="020B0604020202020204" pitchFamily="34" charset="0"/>
                </a:rPr>
                <a:t>状态信号线</a:t>
              </a:r>
            </a:p>
          </p:txBody>
        </p:sp>
        <p:sp>
          <p:nvSpPr>
            <p:cNvPr id="17424" name="Text Box 1041">
              <a:extLst>
                <a:ext uri="{FF2B5EF4-FFF2-40B4-BE49-F238E27FC236}">
                  <a16:creationId xmlns:a16="http://schemas.microsoft.com/office/drawing/2014/main" id="{B2442AD5-DD4D-7B78-EA46-C4F3C567954A}"/>
                </a:ext>
              </a:extLst>
            </p:cNvPr>
            <p:cNvSpPr txBox="1">
              <a:spLocks noChangeArrowheads="1"/>
            </p:cNvSpPr>
            <p:nvPr/>
          </p:nvSpPr>
          <p:spPr bwMode="auto">
            <a:xfrm>
              <a:off x="3024" y="3072"/>
              <a:ext cx="7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1200">
                  <a:latin typeface="Arial" panose="020B0604020202020204" pitchFamily="34" charset="0"/>
                </a:rPr>
                <a:t>控制信号线</a:t>
              </a:r>
            </a:p>
          </p:txBody>
        </p:sp>
        <p:sp>
          <p:nvSpPr>
            <p:cNvPr id="17425" name="Text Box 1043">
              <a:extLst>
                <a:ext uri="{FF2B5EF4-FFF2-40B4-BE49-F238E27FC236}">
                  <a16:creationId xmlns:a16="http://schemas.microsoft.com/office/drawing/2014/main" id="{BF9B81EF-3481-474E-DE51-5B4246FDC1E1}"/>
                </a:ext>
              </a:extLst>
            </p:cNvPr>
            <p:cNvSpPr txBox="1">
              <a:spLocks noChangeArrowheads="1"/>
            </p:cNvSpPr>
            <p:nvPr/>
          </p:nvSpPr>
          <p:spPr bwMode="auto">
            <a:xfrm>
              <a:off x="2496" y="2784"/>
              <a:ext cx="43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1600">
                  <a:latin typeface="Arial" panose="020B0604020202020204" pitchFamily="34" charset="0"/>
                </a:rPr>
                <a:t>至控制器</a:t>
              </a:r>
            </a:p>
          </p:txBody>
        </p:sp>
        <p:sp>
          <p:nvSpPr>
            <p:cNvPr id="17426" name="Text Box 1045">
              <a:extLst>
                <a:ext uri="{FF2B5EF4-FFF2-40B4-BE49-F238E27FC236}">
                  <a16:creationId xmlns:a16="http://schemas.microsoft.com/office/drawing/2014/main" id="{ADD0D412-CB69-D32E-529D-E071AB95442E}"/>
                </a:ext>
              </a:extLst>
            </p:cNvPr>
            <p:cNvSpPr txBox="1">
              <a:spLocks noChangeArrowheads="1"/>
            </p:cNvSpPr>
            <p:nvPr/>
          </p:nvSpPr>
          <p:spPr bwMode="auto">
            <a:xfrm>
              <a:off x="3840" y="2256"/>
              <a:ext cx="8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en-US" altLang="zh-CN" sz="1800">
                  <a:latin typeface="Arial" panose="020B0604020202020204" pitchFamily="34" charset="0"/>
                </a:rPr>
                <a:t>I/0</a:t>
              </a:r>
              <a:r>
                <a:rPr lang="zh-CN" altLang="en-US" sz="1800">
                  <a:latin typeface="Arial" panose="020B0604020202020204" pitchFamily="34" charset="0"/>
                </a:rPr>
                <a:t>设备</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558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558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558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558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9" grpId="0" build="p"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7192</TotalTime>
  <Words>5232</Words>
  <Application>Microsoft Macintosh PowerPoint</Application>
  <PresentationFormat>全屏显示(4:3)</PresentationFormat>
  <Paragraphs>840</Paragraphs>
  <Slides>83</Slides>
  <Notes>18</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83</vt:i4>
      </vt:variant>
    </vt:vector>
  </HeadingPairs>
  <TitlesOfParts>
    <vt:vector size="93" baseType="lpstr">
      <vt:lpstr>Arial</vt:lpstr>
      <vt:lpstr>宋体</vt:lpstr>
      <vt:lpstr>Calibri</vt:lpstr>
      <vt:lpstr>黑体</vt:lpstr>
      <vt:lpstr>仿宋_GB2312</vt:lpstr>
      <vt:lpstr>仿宋</vt:lpstr>
      <vt:lpstr>Wingdings</vt:lpstr>
      <vt:lpstr>Times New Roman</vt:lpstr>
      <vt:lpstr>Office 主题</vt:lpstr>
      <vt:lpstr>位图图像</vt:lpstr>
      <vt:lpstr>Chapter 5 </vt:lpstr>
      <vt:lpstr>一、设备管理的必要性</vt:lpstr>
      <vt:lpstr>二、设备管理的目标</vt:lpstr>
      <vt:lpstr>三、设备管理的功能</vt:lpstr>
      <vt:lpstr>一、I/O设备</vt:lpstr>
      <vt:lpstr>一、I/O设备</vt:lpstr>
      <vt:lpstr>一、I/O设备</vt:lpstr>
      <vt:lpstr>一、I/O设备</vt:lpstr>
      <vt:lpstr>一、I/O设备</vt:lpstr>
      <vt:lpstr>二、设备控制器</vt:lpstr>
      <vt:lpstr>二、设备控制器</vt:lpstr>
      <vt:lpstr>二、设备控制器</vt:lpstr>
      <vt:lpstr>三、I/O通道</vt:lpstr>
      <vt:lpstr>三、I/O通道</vt:lpstr>
      <vt:lpstr>四、总线I/O系统</vt:lpstr>
      <vt:lpstr>一、程序I/O方式</vt:lpstr>
      <vt:lpstr>二、中断方式</vt:lpstr>
      <vt:lpstr>三、DMA方式（含中断机制）</vt:lpstr>
      <vt:lpstr>四、I/O通道方式</vt:lpstr>
      <vt:lpstr>一、引入缓冲的原因</vt:lpstr>
      <vt:lpstr>二、缓冲管理方法</vt:lpstr>
      <vt:lpstr>三、单缓冲</vt:lpstr>
      <vt:lpstr>四、双缓冲</vt:lpstr>
      <vt:lpstr>五、循环缓冲</vt:lpstr>
      <vt:lpstr>六、缓冲池</vt:lpstr>
      <vt:lpstr>六、缓冲池－组成</vt:lpstr>
      <vt:lpstr>六、缓冲池－工作方式</vt:lpstr>
      <vt:lpstr>六、缓冲池－工作方式</vt:lpstr>
      <vt:lpstr>六、缓冲池－工作方式</vt:lpstr>
      <vt:lpstr>六、缓冲池－工作方式</vt:lpstr>
      <vt:lpstr>PowerPoint 演示文稿</vt:lpstr>
      <vt:lpstr>一、设备分配的数据结构</vt:lpstr>
      <vt:lpstr>二、设备分配</vt:lpstr>
      <vt:lpstr>二、设备分配</vt:lpstr>
      <vt:lpstr>二、设备分配</vt:lpstr>
      <vt:lpstr>二、设备分配</vt:lpstr>
      <vt:lpstr>二、设备分配</vt:lpstr>
      <vt:lpstr>三、设备独立性</vt:lpstr>
      <vt:lpstr>四、SPOOLing技术</vt:lpstr>
      <vt:lpstr>四、SPOOLing技术－系统组成</vt:lpstr>
      <vt:lpstr>四、SPOOLing技术－系统组成</vt:lpstr>
      <vt:lpstr>四、SPOOLing技术－系统组成</vt:lpstr>
      <vt:lpstr>四、SPOOLing技术</vt:lpstr>
      <vt:lpstr>一、设备处理功能</vt:lpstr>
      <vt:lpstr>二、设备驱动程序特点</vt:lpstr>
      <vt:lpstr>PowerPoint 演示文稿</vt:lpstr>
      <vt:lpstr>一、磁盘性能</vt:lpstr>
      <vt:lpstr>一、磁盘性能</vt:lpstr>
      <vt:lpstr>一、磁盘性能</vt:lpstr>
      <vt:lpstr>一、磁盘性能</vt:lpstr>
      <vt:lpstr>一、磁盘性能</vt:lpstr>
      <vt:lpstr>一、磁盘性能</vt:lpstr>
      <vt:lpstr>一、磁盘性能</vt:lpstr>
      <vt:lpstr>一、磁盘性能</vt:lpstr>
      <vt:lpstr>一、磁盘性能</vt:lpstr>
      <vt:lpstr>二、磁盘调度算法</vt:lpstr>
      <vt:lpstr>二、磁盘调度算法</vt:lpstr>
      <vt:lpstr>二、磁盘调度算法</vt:lpstr>
      <vt:lpstr>二、磁盘调度算法</vt:lpstr>
      <vt:lpstr>二、磁盘调度算法</vt:lpstr>
      <vt:lpstr>二、磁盘调度算法</vt:lpstr>
      <vt:lpstr>二、磁盘调度算法</vt:lpstr>
      <vt:lpstr>二、磁盘调度算法</vt:lpstr>
      <vt:lpstr>二、磁盘调度算法</vt:lpstr>
      <vt:lpstr>二、磁盘调度算法</vt:lpstr>
      <vt:lpstr>二、磁盘调度算法</vt:lpstr>
      <vt:lpstr>二、磁盘调度算法</vt:lpstr>
      <vt:lpstr>二、磁盘调度算法</vt:lpstr>
      <vt:lpstr>三、磁盘高速缓存</vt:lpstr>
      <vt:lpstr>三、磁盘高速缓存</vt:lpstr>
      <vt:lpstr>三、磁盘高速缓存</vt:lpstr>
      <vt:lpstr>三、磁盘高速缓存</vt:lpstr>
      <vt:lpstr>三、磁盘高速缓存</vt:lpstr>
      <vt:lpstr>四、提高磁盘I/O速度的其它方法</vt:lpstr>
      <vt:lpstr>四、提高磁盘I/O速度的其它方法</vt:lpstr>
      <vt:lpstr>四、提高磁盘I/O速度的其它方法</vt:lpstr>
      <vt:lpstr>五、廉价磁盘冗余阵列（RAID）</vt:lpstr>
      <vt:lpstr>五、廉价磁盘冗余阵列（RAID）</vt:lpstr>
      <vt:lpstr>五、廉价磁盘冗余阵列（RAID）</vt:lpstr>
      <vt:lpstr>五、廉价磁盘冗余阵列（RAID）</vt:lpstr>
      <vt:lpstr>五、廉价磁盘冗余阵列（RAID）</vt:lpstr>
      <vt:lpstr>五、廉价磁盘冗余阵列（RAID）</vt:lpstr>
      <vt:lpstr>五、廉价磁盘冗余阵列（RAID）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岗位实践4</dc:title>
  <dc:creator>Luo</dc:creator>
  <cp:lastModifiedBy>沈 晨玙</cp:lastModifiedBy>
  <cp:revision>446</cp:revision>
  <cp:lastPrinted>2018-06-05T11:29:04Z</cp:lastPrinted>
  <dcterms:created xsi:type="dcterms:W3CDTF">2011-09-19T04:31:12Z</dcterms:created>
  <dcterms:modified xsi:type="dcterms:W3CDTF">2022-06-26T13:23:24Z</dcterms:modified>
</cp:coreProperties>
</file>