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ink/ink2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5.xml" ContentType="application/inkml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2.xml" ContentType="application/vnd.openxmlformats-officedocument.drawingml.chart+xml"/>
  <Override PartName="/ppt/ink/ink6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7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8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9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0.xml" ContentType="application/inkml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1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2.xml" ContentType="application/inkml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ink/ink14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15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ink/ink16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17.xml" ContentType="application/inkml+xml"/>
  <Override PartName="/ppt/notesSlides/notesSlide6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ink/ink18.xml" ContentType="application/inkml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ink/ink19.xml" ContentType="application/inkml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20.xml" ContentType="application/inkml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ink/ink21.xml" ContentType="application/inkml+xml"/>
  <Override PartName="/ppt/tags/tag112.xml" ContentType="application/vnd.openxmlformats-officedocument.presentationml.tags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5"/>
  </p:notesMasterIdLst>
  <p:sldIdLst>
    <p:sldId id="367" r:id="rId5"/>
    <p:sldId id="460" r:id="rId6"/>
    <p:sldId id="487" r:id="rId7"/>
    <p:sldId id="488" r:id="rId8"/>
    <p:sldId id="470" r:id="rId9"/>
    <p:sldId id="472" r:id="rId10"/>
    <p:sldId id="490" r:id="rId11"/>
    <p:sldId id="489" r:id="rId12"/>
    <p:sldId id="492" r:id="rId13"/>
    <p:sldId id="473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7" r:id="rId23"/>
    <p:sldId id="502" r:id="rId24"/>
    <p:sldId id="508" r:id="rId25"/>
    <p:sldId id="509" r:id="rId26"/>
    <p:sldId id="510" r:id="rId27"/>
    <p:sldId id="511" r:id="rId28"/>
    <p:sldId id="513" r:id="rId29"/>
    <p:sldId id="515" r:id="rId30"/>
    <p:sldId id="514" r:id="rId31"/>
    <p:sldId id="517" r:id="rId32"/>
    <p:sldId id="518" r:id="rId33"/>
    <p:sldId id="520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822" autoAdjust="0"/>
  </p:normalViewPr>
  <p:slideViewPr>
    <p:cSldViewPr>
      <p:cViewPr>
        <p:scale>
          <a:sx n="80" d="100"/>
          <a:sy n="80" d="100"/>
        </p:scale>
        <p:origin x="-1864" y="-808"/>
      </p:cViewPr>
      <p:guideLst>
        <p:guide orient="horz"/>
        <p:guide pos="1056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48389713585169"/>
          <c:y val="0.138798827307994"/>
          <c:w val="0.895534726477834"/>
          <c:h val="0.85567414802887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0586392"/>
        <c:axId val="450588760"/>
      </c:scatterChart>
      <c:valAx>
        <c:axId val="450586392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0588760"/>
        <c:crosses val="autoZero"/>
        <c:crossBetween val="midCat"/>
      </c:valAx>
      <c:valAx>
        <c:axId val="450588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0586392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148389713585169"/>
          <c:y val="0.138798827307994"/>
          <c:w val="0.895534726477834"/>
          <c:h val="0.85567414802887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050776"/>
        <c:axId val="451055736"/>
      </c:scatterChart>
      <c:valAx>
        <c:axId val="451050776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1055736"/>
        <c:crosses val="autoZero"/>
        <c:crossBetween val="midCat"/>
      </c:valAx>
      <c:valAx>
        <c:axId val="451055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1050776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147032"/>
        <c:axId val="452151976"/>
      </c:scatterChart>
      <c:valAx>
        <c:axId val="452147032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2151976"/>
        <c:crosses val="autoZero"/>
        <c:crossBetween val="midCat"/>
      </c:valAx>
      <c:valAx>
        <c:axId val="452151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2147032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177256"/>
        <c:axId val="452182216"/>
      </c:scatterChart>
      <c:valAx>
        <c:axId val="452177256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2182216"/>
        <c:crosses val="autoZero"/>
        <c:crossBetween val="midCat"/>
      </c:valAx>
      <c:valAx>
        <c:axId val="452182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2177256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207560"/>
        <c:axId val="452212520"/>
      </c:scatterChart>
      <c:valAx>
        <c:axId val="452207560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2212520"/>
        <c:crosses val="autoZero"/>
        <c:crossBetween val="midCat"/>
      </c:valAx>
      <c:valAx>
        <c:axId val="452212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2207560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218504"/>
        <c:axId val="451226184"/>
      </c:scatterChart>
      <c:valAx>
        <c:axId val="451218504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1226184"/>
        <c:crosses val="autoZero"/>
        <c:crossBetween val="midCat"/>
      </c:valAx>
      <c:valAx>
        <c:axId val="45122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1218504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352248"/>
        <c:axId val="451357208"/>
      </c:scatterChart>
      <c:valAx>
        <c:axId val="451352248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1357208"/>
        <c:crosses val="autoZero"/>
        <c:crossBetween val="midCat"/>
      </c:valAx>
      <c:valAx>
        <c:axId val="451357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1352248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42.9400386847195</c:v>
                </c:pt>
                <c:pt idx="1">
                  <c:v>72.3404255319149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</c:v>
                </c:pt>
                <c:pt idx="5">
                  <c:v>386.460348162476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</c:v>
                </c:pt>
                <c:pt idx="1">
                  <c:v>137.837837837838</c:v>
                </c:pt>
                <c:pt idx="2">
                  <c:v>234.362934362934</c:v>
                </c:pt>
                <c:pt idx="3">
                  <c:v>274.5173745173749</c:v>
                </c:pt>
                <c:pt idx="4">
                  <c:v>291.505791505792</c:v>
                </c:pt>
                <c:pt idx="5">
                  <c:v>303.088803088803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382472"/>
        <c:axId val="451387416"/>
      </c:scatterChart>
      <c:valAx>
        <c:axId val="451382472"/>
        <c:scaling>
          <c:orientation val="minMax"/>
          <c:max val="350.0"/>
          <c:min val="0.0"/>
        </c:scaling>
        <c:delete val="0"/>
        <c:axPos val="b"/>
        <c:numFmt formatCode="General" sourceLinked="1"/>
        <c:majorTickMark val="none"/>
        <c:minorTickMark val="none"/>
        <c:tickLblPos val="none"/>
        <c:crossAx val="451387416"/>
        <c:crosses val="autoZero"/>
        <c:crossBetween val="midCat"/>
      </c:valAx>
      <c:valAx>
        <c:axId val="451387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451382472"/>
        <c:crossesAt val="0.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25:54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21875 2662 5701,'-20'0'1441,"20"0"-512,0 0 1025,0 0-192,0 0-417,0 0-192,0 0-480,20 0-481,-20 0 96,20 0 0,1 0-31,-3 0 95,23 0-96,-1 0-160,19 0 0,0 0-96,1 0-32,19 0 32,0 0 0,0 0 0,2 0 32,-2 0 0,20 0 65,0 0 95,21 0 64,-21 0-64,20 0-64,-19 0 96,-21 0-63,0 0-33,-20 0-64,1 0-32,19-19 96,-18 19 96,18 0 0,0 0-128,-20 0 1,-19 0-129,0 0 32,-1 0-65,1 0-223,-19 0-288,-3 0-193,2 0-352,0 0-1121,-20 0-4389</inkml:trace>
  <inkml:trace contextRef="#ctx0" brushRef="#br0" timeOffset="1180.0675">1408 3616 10890,'-20'20'160,"20"-1"-673,0-19 193,0 0 352,0 0 321,20 0 255,20 0-384,-1 0-128,21 0 65,-1 0 319,2 0 193,38 0-65,0-19-127,39 19 31,22-20-95,18 20-129,-20-20-64,2 1 64,-41 19 129,-20 0-65,1-21-32,-41 21-95,1 0-97,-21 0-64,1 0-64,-20 0 0,-20 0-417,0 0-704,0 0-1025,-20 0-5989</inkml:trace>
  <inkml:trace contextRef="#ctx0" brushRef="#br0" timeOffset="4820.2756">5358 4590 14541,'-20'19'224,"20"-19"-320,0 0 96,0 0 96,20 0 577,0 0 128,20 0-353,19 0-256,2 21-95,-2-21 31,20 0 32,-19 0-64,19 0 0,-20 0-64,2 0 0,-2 0-32,0 0-64,-19 0-128,-20-21-96,19 21-193,-39 0-384,20-19-288,-40 19-1153,20-20-5862</inkml:trace>
  <inkml:trace contextRef="#ctx0" brushRef="#br0" timeOffset="5166.2955">5874 4411 12523,'0'0'0,"0"0"96,0 20 993,20-20 161,1 0-225,-1 0-289,18 20-511,23 0-97,-22-20 0,1 19 128,19 1-160,-19 0-128,1 0 64,-3-20 0,3 20-32,-3-20 32,-17 20-32,-1-20 32,-20 0 0,0 0 0,0 19 192,-20-19 129,-1 21-161,-17 18 160,-3-19-95,3-1-129,-3 22 64,-19-22-96,21 2-160,19-2 0,-20 2-609,21-1-928,-1-1-2499</inkml:trace>
  <inkml:trace contextRef="#ctx0" brushRef="#br0" timeOffset="195416.1771">13894 9220 8840,'0'-20'961,"0"20"480,-18-20 513,18 20 96,0 0-545,0 0-416,0 0-448,0 0-353,0 0 161,18 20 31,2-20-288,0 40-64,21-20-96,-23-1 97,43 21-225,-22 0 160,1-20-128,19 19-33,-19-18-191,-20-2-96,0-19-193,-1 20-224,-19-20-352,20 0-1121,-20 0-1986</inkml:trace>
  <inkml:trace contextRef="#ctx0" brushRef="#br0" timeOffset="195618.1886">14192 9200 14093,'-19'20'448,"-1"-20"1,0 20 287,-20 19-127,21-19-257,-1 20-288,0 0-64,0-1 32,-1 1-64,3-20-64,-2 19-448,20-39-1026,20 21-2145,-20-21-5510</inkml:trace>
  <inkml:trace contextRef="#ctx0" brushRef="#br0" timeOffset="195806.1993">14352 9398 12940,'0'41'1601,"0"-22"-736,0 1 224,0 0-320,20 20-481,-20-20-224,18 0-256,-18 0 160,20-1-769,1-19-1313,-1 0-4068</inkml:trace>
  <inkml:trace contextRef="#ctx0" brushRef="#br0" timeOffset="196137.2184">14827 9478 9288,'0'0'4901,"0"0"-4517,0 0 769,0 0 833,0 20-1249,-20-1-417,20 2-224,-18-1-96,18 0-64,0 0-416,-20-1-673,20-19-1794,20 21-6214</inkml:trace>
  <inkml:trace contextRef="#ctx0" brushRef="#br0" timeOffset="196390.2329">15145 9240 15694,'0'20'353,"20"-20"-97,1 19 833,-3 1-192,2 0 0,21 20-385,-1-20-384,-21-1 0,21 22-96,-20-22-32,19 1-480,-19 0-513,0-20-737,0 0-1665,0 0-5637</inkml:trace>
  <inkml:trace contextRef="#ctx0" brushRef="#br0" timeOffset="196541.2415">15443 9240 7783,'-39'39'7111,"19"-19"-6567,20 20 289,-20-20-64,20 0-449,-20 19-352,20-18-1185,0 18-2275,0-19-7910</inkml:trace>
  <inkml:trace contextRef="#ctx0" brushRef="#br0" timeOffset="196801.2563">15603 9398 15342,'59'0'641,"-39"0"-641,-20 0 128,20 0 96,-20 20 192,0 1-352,0-2-416,0 1-256,-20 0 191,0-1 65,-1 22-1,21-41 1,0 20 32,0-20 192,0 0 128,21 0-32,19 0 0,-22 0-161,3 0-543,19 0-2147,-20 0-6758</inkml:trace>
  <inkml:trace contextRef="#ctx0" brushRef="#br0" timeOffset="197183.2782">16218 9180 12940,'-20'20'1377,"20"-20"-1313,20 20 801,-20 0 865,39 0-481,1-1-641,-1 1-383,1 20-161,1-20-96,-3 0 96,3-1-128,-21 1-545,19-20-352,-19 0-448,0 0-1986,0 0-8873</inkml:trace>
  <inkml:trace contextRef="#ctx0" brushRef="#br0" timeOffset="197392.2902">16534 9140 8936,'0'40'5093,"0"-20"-4453,0 0 225,-18 0 1025,18 0-417,-20 19-544,-1-19-608,1 20-289,0-20-64,20 19-32,-18-18-385,18-2-896,0 1-1474,-21 0-3395</inkml:trace>
  <inkml:trace contextRef="#ctx0" brushRef="#br0" timeOffset="199281.3981">16773 9418 14093,'20'0'256,"0"0"-288,-1-20 1602,1 20-289,0 0-833,1 0-448,-1 0-256,-20 20-289,-20 1 1,20-2 95,-21 1-31,1 0-97,0-1 353,20-19 224,0 21 0,0-21 0,20 20 0,0-20 160,1 0-96,19 0-64,-22 20 129,3-20 63,-1 0 160,-20 0 32,0 0 193,-20 20-225,-19-20-127,-1 19-33,19-19-64,-19 21-160,21-2-353,-1-19-639,0 0-962,20 20-2755</inkml:trace>
  <inkml:trace contextRef="#ctx0" brushRef="#br0" timeOffset="199464.4086">17289 9538 18225,'0'20'1025,"0"-20"-1506,-20 20 481,0-20 577,1 20-193,-21-1-320,20-19-576,0 21-1250,1-21-3587</inkml:trace>
  <inkml:trace contextRef="#ctx0" brushRef="#br0" timeOffset="199620.4176">17686 9538 18033,'0'0'-1410,"0"0"-415,20 0 1792,-20-21-2337</inkml:trace>
  <inkml:trace contextRef="#ctx0" brushRef="#br0" timeOffset="199766.4259">17925 9517 15855,'20'0'-737,"-20"0"-2306,0-19 705,19 19-5734</inkml:trace>
  <inkml:trace contextRef="#ctx0" brushRef="#br0" timeOffset="199874.4321">18182 9498 5829,'0'0'-4997</inkml:trace>
  <inkml:trace contextRef="#ctx0" brushRef="#br0" timeOffset="200162.4486">18579 9498 15150,'20'0'1537,"-20"19"-736,0-19 1153,0 0-160,0 21-898,-20-21-703,0 20-514,-19 0-640,-1 0-1281,1-1-961,-1 2-8808</inkml:trace>
  <inkml:trace contextRef="#ctx0" brushRef="#br0" timeOffset="200631.4753">18877 9180 15855,'0'-20'640,"0"20"-800,0 0 320,40 0 641,-20 20 160,39-20-353,-18 20-415,18 0-290,-19 0-223,-1 0-256,1-1-449,0 1-1538,-1 0-2369</inkml:trace>
  <inkml:trace contextRef="#ctx0" brushRef="#br0" timeOffset="200839.4873">19314 9021 14477,'-40'20'641,"40"0"-577,-19 19 512,-1 1 1058,0-20-673,0 40-641,-19-20-288,19-1-32,0 1-256,0-20-577,20 0-864,0-1-3717</inkml:trace>
  <inkml:trace contextRef="#ctx0" brushRef="#br0" timeOffset="201057.4997">19513 9299 14477,'0'20'577,"0"0"-449,0 0 224,0 0 289,0-1-417,0 1-224,0 1-352,20-2-737,-20 1-865,20-20-1890</inkml:trace>
  <inkml:trace contextRef="#ctx0" brushRef="#br0" timeOffset="201323.515">19711 9379 12716,'-20'0'32,"20"0"-64,-19 19 832,19-19-95,0 20-609,0 1-160,0-21-320,19 19-33,1 1 161,0-20 128,0 20 96,0-20 128,-1 0 288,-19 0 129,20-20-97,-20 20 33,0-20-33,-20 20 0,1-19-223,-1-2-193,0 21-161,0-20-351,0 20-1250,20 0-3042</inkml:trace>
  <inkml:trace contextRef="#ctx0" brushRef="#br0" timeOffset="201663.5344">19989 9458 13548,'-19'-19'-288,"-1"19"288,20 0 1185,-20 0-64,-1 0-929,21 0-160,0 19 0,0-19 129,21 20-33,-1 0-32,0-20-192,-1 19 96,1-19 64,0 0 32,0 0 160,0 0-32,-1-19 33,-19 19 31,20-20-128,-20 20-64,0-20-64,0 1 32,-20 19 128,20-21-160,-19 21-64,-21 0-96,20-20-32,0 20-737,20 0-800,0 20-866,0-20-2466</inkml:trace>
  <inkml:trace contextRef="#ctx0" brushRef="#br0" timeOffset="211771.1126">16079 9598 5124,'0'0'1089,"0"0"32,20 0 1538,-20 0-705,0 0-801,0 0-96,0 0-256,0 0-161,20 0-191,-20 19-225,0-19-96,0 21-32,0-2-32,-20 1-128,0 0-192,-21 0-417,21 0-576,-19 0-641,19-1-3138</inkml:trace>
  <inkml:trace contextRef="#ctx0" brushRef="#br0" timeOffset="248782.2294">13418 11565 8103,'-20'0'3427,"20"0"-3234,-20 0 287,20 0 993,0 0-319,20 0-770,0 0-256,21 0-96,-23 0-192,22 0-160,-19 0-673,17 0-1474,3 0-3939</inkml:trace>
  <inkml:trace contextRef="#ctx0" brushRef="#br0" timeOffset="249092.2472">14311 11526 11274,'0'0'609,"20"0"608,-20 0 1217,21 0-1089,-1 0-672,-2 0-385,2 0-192,21 0-128,-21 0 97,19 0-322,-19 0-704,0 0-1409,0 19-3267</inkml:trace>
  <inkml:trace contextRef="#ctx0" brushRef="#br0" timeOffset="249944.296">15483 11505 6854,'-20'21'1505,"0"-21"-384,20-21 705,-20 21 352,20 0-800,-19 0-418,19 0-415,0 0 0,0 0-1,19 0-288,1 0 65,20 0-161,19 0 32,2 0-96,38 0 0,-20 0-64,40 0 32,-19 0 32,-1 0-96,0 0-64,-20 0-256,0 0-609,-39 0-544,-19 0-1794,-3 0-7496</inkml:trace>
  <inkml:trace contextRef="#ctx0" brushRef="#br0" timeOffset="289919.5824">1487 8564 12523,'-39'20'705,"19"-20"-128,20 0 832,-20 0 96,20 0-672,0 0-673,0 0 161,0 0 223,0 0-63,40 0-289,-1 0-64,1 0-32,19 0-64,-19 0 0,19 0 32,2 0-64,-2 0 0,1 0 32,-21 0-64,1 0-160,-1 0-128,-19 0-257,0-20-256,-20 20-640,0 0-1602,20 0-3299</inkml:trace>
  <inkml:trace contextRef="#ctx0" brushRef="#br0" timeOffset="290265.6021">1924 8425 2850,'-40'0'9385,"21"0"-8840,-1 0-1,0 0 962,20 0-610,0 0-543,0 0 287,20 0-287,0 0-161,19 20-32,1-20-64,-1 19 96,21-19-32,-19 21-96,18-1 65,-19-1-97,-1-19 0,1 20-32,-20-20 32,-20 20-64,19-20-64,-19 20 224,0-20 0,-19 0 64,19 20-32,-20-20 160,-20 19-223,1 2 95,19-21-128,-21 19 32,21 2-64,2-2-96,-2-19-609,20 20-992,-21-20-2083</inkml:trace>
  <inkml:trace contextRef="#ctx0" brushRef="#br1" timeOffset="296539.9611">1547 10214 12459,'0'20'-384,"0"-1"-64,20-19 351,-1 0 514,21 0 544,19 0-545,2 0-352,-2 0 0,1 0 0,19 0-64,0 20 32,-18-20 0,-2 0 0,-19 0-32,-22 0 32,-18 0 0,0 0-416,0 0-1634,-18-20-1665,-22 20-3844</inkml:trace>
  <inkml:trace contextRef="#ctx0" brushRef="#br1" timeOffset="296877.9804">2043 10094 7463,'-20'0'2402,"20"0"-1505,0 0 864,0 0 385,20 0-704,1 0-770,-1 0-319,18 21-225,3-2-128,-3-19 32,3 20 0,-1 0-32,-1-20 0,1 19 0,-20-19 32,19 21-64,-19-1 64,0-20-32,1 19 0,-21-19 64,0 20 224,-21 0 257,-19 0-225,1 0-32,-1 0-256,-19-1 32,-1 21-448,1-20-993,18 20-3780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9:21.27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9646 2980 4964,'0'0'2691,"0"0"-577,0 0-224,0 0-65,0 0-351,0 0-449,0 0-577,20 0-64,1 0 385,-1 0-352,18 0-161,3 20-64,18-20-64,1 0 32,19 0 0,0 0-31,20 0-65,1 0-96,-21 0 32,20 0-129,-39 0 33,20 0-32,-22-20-128,-17 20 32,-1 0 0,-1 0-257,-19-20 33,0 20-161,-20 0 65,0 0 31,0-20-608,-20 20-641,20 0-640,-20 0-1570</inkml:trace>
  <inkml:trace contextRef="#ctx0" brushRef="#br0" timeOffset="324.0186">10539 2841 9961,'-18'0'1762,"18"0"-1698,0 0 160,18 0 64,2 0 929,21 20-64,18-20-704,-19 0-321,19 20 32,1 0-64,-21-20 224,21 20 65,-21-20-193,2 19 96,-3-19 33,3 20-225,-41 0 32,0-20 160,0 20 96,-21 0-127,1 0-33,-18-1-128,-3 21-32,2-40 0,-1 21-384,0-2 192,21 1-929,-1-1-1506,20-19-3458</inkml:trace>
  <inkml:trace contextRef="#ctx0" brushRef="#br0" timeOffset="1651.0945">11969 2721 7206,'20'61'2178,"-20"-2"-384,0 1-481,0-1-800,20-19-129,-20 19 321,0-39-353,20 0-256,-20 1 0,0-21 289,0-21-225,-20 1-160,20-19-224,0-1 31,0-20 65,-20 21-32,20-1-96,0-1 0,20 3 96,-20 18 128,20 20 32,0 0 96,-1 0 192,1 20-32,0 18-128,0 3-32,0-21-64,-20 20-32,19-21 0,-19 1 0,20 0 0,-20-20 32,0 0 97,0 0-33,0-20-128,0 0 0,20 1 0,-20-1 0,0-20 32,21 20 0,-1-1-33,-20 2 33,18 19 129,2 0 351,1 0 225,-1 19-161,-20 2-191,0 19-33,20-20-192,-20 19-96,0-19-32,19 0-224,-19 0-321,20-20-480,0 0-768,0 0-1603,0 0-4899</inkml:trace>
  <inkml:trace contextRef="#ctx0" brushRef="#br0" timeOffset="1796.1028">12564 2940 11402,'20'40'96,"0"-20"33,-20 0-129,20-20 32,-20 20 32,21-20-64,-21 0-673,18 0-1793,-18-20-2499</inkml:trace>
  <inkml:trace contextRef="#ctx0" brushRef="#br0" timeOffset="1912.1094">12584 2702 6854,'-20'-40'3683,"20"40"-3554,0 0-1026,0 0-1698,20 0-480,0 0 1025</inkml:trace>
  <inkml:trace contextRef="#ctx0" brushRef="#br0" timeOffset="2156.1234">12803 3000 3331,'20'-20'9993,"-20"0"-9833,0 0 129,20-19-97,0 19 480,-20-20 610,19 19-610,1 2-287,20 0 95,-20 19-288,-1 19 193,1 0-289,0 2-96,0 19 96,1 0-288,-21-1-545,18 1-1025,-18-20-2049</inkml:trace>
  <inkml:trace contextRef="#ctx0" brushRef="#br0" timeOffset="2835.1622">12624 3199 10730,'-20'-21'832,"0"21"161,20 0-832,-20 21-129,1-1 800,-1 0 97,20 19-384,-20 1-257,20 0-128,20 0 0,-20-21 0,39 1-63,-19 0-65,20-20 64,-1 0 64,1 0-32,1-20 64,-2 0-32,-19 1-64,0-21 0,-20 0-192,0 20 96,-20-19 0,-21 19-128,3 20 64,-23-20 64,22 20 32,-1 20 128,20 0 1,1-1-65,19 1-64,0 0 32,39 0 32,1-20 0,-1 0-32,22 0-96,-2 0-320,1-20-737,-21 20-2114</inkml:trace>
  <inkml:trace contextRef="#ctx0" brushRef="#br0" timeOffset="3232.1849">13359 2602 12395,'-20'0'289,"20"0"287,20 0 417,19-19-192,1 19 448,-1-20-544,22 0-417,-23 0-224,23 0-96,-21 20-417,-1-20-608,-19 20-1057,-20-19-1921,0 19-1923</inkml:trace>
  <inkml:trace contextRef="#ctx0" brushRef="#br0" timeOffset="3447.1972">13637 2503 4644,'-61'60'2274,"23"-40"481,17 19-705,21 1-513,0-20-608,0 19 0,41 2-513,-23-21-192,23 18-63,-1-17-33,-20-1-32,-1 0 192,1 0-64,0-20-288,-20 20 64,-20-20 673,0 0 352,-19 19-993,-22-19 32,23 20-64,-23-20 0,23 20-160,-3 0-417,21-20-1024,0 20-2019,20-20-5669</inkml:trace>
  <inkml:trace contextRef="#ctx0" brushRef="#br0" timeOffset="3722.2129">14014 2602 15822,'-21'0'0,"3"0"33,18 20 63,-20 1 352,-1 18 609,21 0-384,-20 2-225,20 17-64,0-17-416,0 19 161,0-21-226,20 1-415,1 0-97,17-21-287,3 1-706,-1-20-672,-1 0-2627</inkml:trace>
  <inkml:trace contextRef="#ctx0" brushRef="#br0" timeOffset="4111.2352">14272 2721 15534,'-20'0'0,"20"0"-96,-20 21 224,20 19 96,0-21 417,0 21-385,20 0-192,0 0-64,-1-1-256,1-19-64,21 20 96,-3-40 95,-18 0 97,21 0 64,-21 0 129,0-20 63,-1 0 128,1-20-96,-20 21-31,0-21-97,-20 0-96,-19 19 64,19 2 128,-21 0 0,3 19 65,-3 0-129,21 19-160,0-19-32,1 19-32,19 22 64,0-21 32,19 0 96,21 0 0,1-1-96,-23 1-128,43-20-32,-21 0-353,-21 0-352,21 0-1184,-20-20-3140</inkml:trace>
  <inkml:trace contextRef="#ctx0" brushRef="#br0" timeOffset="4343.2485">14471 2523 9801,'39'0'2626,"-19"20"-1441,20 0 417,-1 0-513,1 19 833,19 1-673,-19 19-448,1-18-513,-23 17-288,2-17 96,1 19-32,-21-21-192,0 1 0,-21-20 32,1 19-737,2-19 128,-2 0-1345,-21-20-3299</inkml:trace>
  <inkml:trace contextRef="#ctx0" brushRef="#br0" timeOffset="4855.2777">15542 2861 18033,'-20'20'96,"20"-20"0,20 0 0,0 0 288,21 0 481,-3 0-320,23 0-417,18-20-64,-20 20 0,20-20 32,-19 20 0,-21-21-384,22 21-225,-41-19-191,0 19-834,-2 0-640,-18-19-1025,0 19-4516</inkml:trace>
  <inkml:trace contextRef="#ctx0" brushRef="#br0" timeOffset="5070.29">15939 2721 8071,'0'0'4324,"20"0"-4292,21 0 1025,-3 0-256,3 0 512,17 0-192,-17 0-448,18 21-193,-19-21-383,0 20 63,-21-20 64,-19 20 32,0-1 193,-19 0-97,-1 22-32,-20-21-256,-19 20 96,19-21-224,19 1-736,-17 0-1250,38 0-3684</inkml:trace>
  <inkml:trace contextRef="#ctx0" brushRef="#br0" timeOffset="6102.3491">17190 2563 11178,'0'-20'929,"0"0"640,0 20-319,0-20-193,-20 20-96,0 0-417,20 0-480,-39 0-64,19 0-32,-20 20-64,1 0 32,19 20 32,-21-21-32,23 41 64,-2-20-64,0 20 32,20-21-192,0 1 31,0 0 65,20 0 32,0-21 32,-2 21-160,3-20-128,19 0-193,-1 0 289,1-1 224,0-19 32,-1 0 0,1-19-32,-1-1-32,1 0 32,-19 0-129,17 0-223,-18-19-32,21 19 320,-21-20 64,-1 20 32,-19-20 128,20 21 448,-20-21 97,0 19-193,0 2-63,-20-21 159,1 21 129,-1-2-225,0 1 1,-21 1-65,23 19-320,-23-20-64,1 20-64,21-20 32,-21 20-96,0 0-224,1 0 96,19 20-129,-20 0 65,21-20 160,-1 19 160,0 1-128,20 1 64,0-2 32,0 1-96,0 0 32,20-1 96,0 2 0,19-1 32,1-20 32,-1 20-32,1-20 32,19 0-64,-19 19-32,1-19-64,18 0-256,-19 0-801,-21 0-2082</inkml:trace>
  <inkml:trace contextRef="#ctx0" brushRef="#br0" timeOffset="10183.5825">17646 2126 10570,'0'0'1377,"0"0"-480,0 0 768,-19 0-576,19 0-128,-20 0-352,20 0-353,-20 20-160,20 0 192,0-1 129,-20 21 31,20 0-352,0 0-128,20-21 160,-20 2-128,20 19 96,0-40-448,-1 19 64,1 1-417,0-20-608,0 20-1634,-20-20-6053</inkml:trace>
  <inkml:trace contextRef="#ctx0" brushRef="#br0" timeOffset="10406.5953">17765 2286 9993,'0'0'5733,"0"0"-6021,0 0 1185,0 19 224,21-19-416,-21 19-257,20-19-320,-20 21-64,20-2-64,-20 2-224,0-21-417,20 19-480,-20-19-832,0 0-1250,19 0-3107</inkml:trace>
  <inkml:trace contextRef="#ctx0" brushRef="#br0" timeOffset="10708.6125">17905 2086 9352,'0'0'321,"20"0"1120,-20 0 769,20 0-704,-1 20 255,1 20-544,0-20-672,0-1 63,0 1-223,-1 20 63,1-20-256,-20 20 1,20-21-97,-20 2 96,0-2-128,0 2-64,-20-2-737,20 1-320,0 0-929,0 0-2562</inkml:trace>
  <inkml:trace contextRef="#ctx0" brushRef="#br0" timeOffset="15101.8638">12088 4013 6149,'-20'20'1474,"20"-20"512,-19 0-641,19 0 0,0 0 321,0 0-385,0-20-705,19 20-543,-19 0 31,40 0 96,-20 0 32,19 0-64,1 0 0,1 0-32,18 0 32,0 0 33,1 0-1,19 0-64,0 0-32,20-19-32,1 19-32,19 0 0,-20 0-96,21 0-128,-21 0-33,20 19-95,1-19-96,-21 0-1,20 20-127,19-20 159,2 0 257,-2 0 993,1 0-897,1 0-321,18 21 385,-19-21 0,-1 19 129,-18-19-65,19 20-64,-19 0 32,-1-20 0,-40 0 0,20 0 32,-40 0-64,20 0 32,-18-20 0,-23 20 0,3-20-32,-21 1 32,0 19 64,-1-21-32,-19 21 64,20 0-128,-20 0-32,0 0-224,20 0-257,-20 0-416,0 0-1345,0 0-1986</inkml:trace>
  <inkml:trace contextRef="#ctx0" brushRef="#br0" timeOffset="15418.8819">15741 3854 12748,'0'21'864,"20"-2"-1536,0-19 448,19 20-289,1 0 481,0 0 512,-1-20-191,22 20-225,-23 0-64,3-1 128,-1 1 384,-22 1-255,3-21-1,-1 19 96,0 1 1,-40-20-33,20 20 256,-41-20-127,-17 19-257,-21 2-96,-2-2 0,22-19 64,19 20-128,1 0-352,19-20-1410,0 20-2850</inkml:trace>
  <inkml:trace contextRef="#ctx0" brushRef="#br0" timeOffset="16399.9381">16913 3815 8327,'0'-20'961,"0"20"321,0-20 255,0 20-320,-20 0-32,20-20-704,-21 20-417,1 0-160,0 20 0,-19 0 64,19 0-33,-20 0 1,40 20 32,-19-1-64,-1 1 96,20 0-32,0-1 0,20 1 0,19 0-64,1 0-416,-1-21 95,1 21-127,21-40 384,-22 20 128,21-20 0,-21-20 32,21 20 32,-21-20 0,1 0-32,-20-20 160,19 21 128,-19-21 449,-20 21-33,0-22-319,0 2-65,-20 19-32,0 0 129,1-20-65,-1 21 128,-20-2-191,1 21-257,-1-19-32,-19 19-32,-1-20-192,21 20-97,-22 20 97,21-20-128,21 19-289,-21 2-32,40-2 353,-20 1 224,20 0 64,0 0 32,20 0-32,0 0-32,0-20 64,19 19 0,2-19 0,-1 0 0,19 0 0,-19 0 32,-1 0-32,1 0-513,-1 0-1440,-19-19-1827</inkml:trace>
  <inkml:trace contextRef="#ctx0" brushRef="#br0" timeOffset="16789.9604">17389 3497 8359,'20'-20'769,"-20"20"-320,0 0 896,0 0-865,-20 0 1,20 0 31,0 20 33,-21 0-1,21 19 225,-20-18-64,20 18-449,0-19-64,20 20-128,1-20-96,-21 19-352,20-19-801,19-20-481,-19 20-1953</inkml:trace>
  <inkml:trace contextRef="#ctx0" brushRef="#br0" timeOffset="17109.9787">17488 3556 11018,'0'0'352,"20"0"-416,0 0 545,-1 0-97,1 21 609,0-21-449,0 19-576,-20-19 0,0 20 64,0-20 161,0 20 223,0-20-128,-20 19 97,20-19-1,0 0-160,-20 0-160,20 21 0,0-21-32,20 0-32,-20 20 96,20-20-128,0 19-384,-1-19-385,1 0-448,0 0-1826,0 0-4996</inkml:trace>
  <inkml:trace contextRef="#ctx0" brushRef="#br0" timeOffset="17438.9975">17706 3437 10121,'0'0'384,"21"0"898,-21 20 704,18-20-673,2 20-192,1 0-352,19 19-481,-20-19-128,-1 20-32,-19 0-64,20-21 0,-20 22-32,0-2-192,-20-19-416,20 20-642,-19-20-2017,-21 19-8392</inkml:trace>
  <inkml:trace contextRef="#ctx0" brushRef="#br0" timeOffset="19437.1118">13855 5047 13228,'-20'20'1890,"20"-20"-1186,20 0-383,19 0 512,22 20-161,18-20 1,20 0-321,20 20-288,19-20-64,-18 0 128,19 0-64,1 0-128,-22 0 64,1-20-512,0 20-481,-40-20-1153,2 0-2018</inkml:trace>
  <inkml:trace contextRef="#ctx0" brushRef="#br0" timeOffset="19667.1249">15305 4908 12171,'-40'0'2018,"40"20"-2114,20-20 384,19 0 289,1 20 31,39-20 738,0 20-994,-19-20 96,20 19-576,-40 1 96,-1 0 32,1-20 0,-40 20 0,0 0 64,-20 0 192,-21 0-63,3-1-129,-3 2-160,3-2-417,-3 1-1056,21-20-1186,0 21-5669</inkml:trace>
  <inkml:trace contextRef="#ctx0" brushRef="#br0" timeOffset="20266.1592">16534 4868 13100,'-38'-19'1441,"38"19"-1345,0-20-96,0 20-160,-21 0 64,21 0 192,-20 20-96,20-1 64,-20 21 64,2 0 33,18-1 223,-21 21-448,21-20 224,21 20-128,17-21 64,3 1-96,-3-20-96,23 0 96,-2-20 64,1 0 160,-1 0 33,0-40-161,2 21 0,-3-22-64,-17-18-160,-21 19 128,-20 0 0,-20 0-64,0 21-97,-39-21-159,-22 20 544,2 0-256,0 20 32,0 20 96,0 0-96,18 0 64,23 0-192,17-1 256,1 21-96,20-20 65,41 0 31,-3 0-96,3-20-64,18 0-96,1 0 31,-1 0-159,-19 0-545,-1-20-1120,1 20-2564</inkml:trace>
  <inkml:trace contextRef="#ctx0" brushRef="#br0" timeOffset="20555.1757">17131 4609 15598,'-40'21'128,"20"-2"-160,20 1 225,-20 19 191,20-18 128,0 18-287,0 1-161,20-19-128,0-1-225,0-1-127,19 1-257,1-20-832,-20 0-1090,19 0-3298</inkml:trace>
  <inkml:trace contextRef="#ctx0" brushRef="#br0" timeOffset="20865.1935">17249 4649 14958,'0'0'352,"20"0"-448,0 0 128,1 0-32,-1 20 288,-2-20-192,2 20-160,-20-20-352,0 19-65,0-19 193,0 0 288,0 21 0,0-21 0,0 20 32,0-20 0,0 19 0,0-19-32,21 21 0,-21-21-32,20 19 32,-20-19 0,0 0 0,0 21 0,0-21 224,0 0 161,-20 20-225,-1-20-224,21 0-705,-20 0-1569,-18 0-4068</inkml:trace>
  <inkml:trace contextRef="#ctx0" brushRef="#br0" timeOffset="21082.2059">17409 4550 7975,'59'0'4837,"-39"20"-3556,20 0 288,-1-1-352,-19 2-63,20 18-706,-21-19-352,-19 20-384,0-1-481,-19 22-576,-1-22-1474,-20 1-2978</inkml:trace>
  <inkml:trace contextRef="#ctx0" brushRef="#br0" timeOffset="21342.2207">16198 5484 18641,'20'0'224,"-20"0"-1985,0 20-674,0-20-4163,0 20 897</inkml:trace>
  <inkml:trace contextRef="#ctx0" brushRef="#br0" timeOffset="21464.2277">16218 5762 4772,'0'21'-2210</inkml:trace>
  <inkml:trace contextRef="#ctx0" brushRef="#br0" timeOffset="21680.2401">16237 5902 5957,'20'19'1826,"-20"-19"-1730,0 20-224,20-20 160,-20 20 32,0-20 0,20 0-256,-20 20-641,0-20 577,20 0 384,-20 20-224,0-20-385,-20 0-351,20 20 31</inkml:trace>
  <inkml:trace contextRef="#ctx0" brushRef="#br0" timeOffset="22193.2694">14252 7154 16591,'-79'19'993,"59"1"-416,20 0-353,20 0 64,-1-20 289,41 20-33,19-20-512,21 0-32,19 0-96,20-20 32,-21 0 128,2 20-480,-1-20-481,-20 0-833,-20 20-1120,-18-19-3332</inkml:trace>
  <inkml:trace contextRef="#ctx0" brushRef="#br0" timeOffset="22424.2826">15066 7074 13676,'-40'19'1858,"40"-19"-2018,20 21 320,20-21 417,-1 19 672,22 2-224,18-2-449,-20-19-287,21 20 95,-41 0-192,1-20-192,-40 20 0,20 0 64,-40-1 96,0 1-31,-20 20-225,1-20-353,-1 0-736,20-1-1217,-19 1-3492</inkml:trace>
  <inkml:trace contextRef="#ctx0" brushRef="#br0" timeOffset="23094.321">16475 6974 9993,'0'-19'1153,"-20"-1"-448,0 20-1,2 0-511,-3 0 255,-19 20 0,1 19-351,19 1 351,-20 0 128,20 19 1,20 21-97,20-21-255,0 1-161,0-1 0,39 1-192,2-40 0,-3 0-129,22-1 65,-1-19 160,1-19 64,-21-1 32,0-20 32,-19 0-32,1-19-96,-21 19 96,-20 1 65,-20-1 287,-21-19-96,1 19-224,-39 0-96,20 20-32,-40 0-32,38 20 224,-18 0 225,20 20-161,-1 19-32,41-18 0,-1 19-96,20-1-192,0-19 160,39 20-128,1-21 32,1-19 32,17 0-192,-17 20-160,-2-20-513,-19 0-673,20-20-2433,-21 20-6567</inkml:trace>
  <inkml:trace contextRef="#ctx0" brushRef="#br0" timeOffset="23440.3407">16951 6696 5669,'-18'-19'6246,"18"19"-5702,0 0 577,-20 0-416,20 0 64,-20 19-129,20 21-351,0-20 31,-21 20-64,21 0 64,21-1-159,-1 1-97,0-20-192,-2 0-353,23-1-256,-1 1-480,-21-20-1025,21-20-2114</inkml:trace>
  <inkml:trace contextRef="#ctx0" brushRef="#br0" timeOffset="23613.3506">17131 6756 14445,'0'40'1442,"0"-20"-1410,-20 0-32,20-1 64,20 1 96,-20 0-64,0 0-609,19 0-1056,1 0-1282,-20-20-800</inkml:trace>
  <inkml:trace contextRef="#ctx0" brushRef="#br0" timeOffset="23858.3647">17269 6836 11947,'0'0'1922,"0"0"-1986,0 19 128,0 1 0,0 0 64,20 0-32,1 0-96,-1-20-64,-2 0 64,2 0 160,1 0 320,-1 0-95,0-20 127,-20 20 353,0-20-96,0 0-289,-20 20-31,0-20-289,-1 20-352,1 0-513,2 0-864,-2 0-2724</inkml:trace>
  <inkml:trace contextRef="#ctx0" brushRef="#br0" timeOffset="24098.3784">17348 6677 15310,'41'19'416,"-21"-19"321,19 21 384,1-2 160,-20 1-448,19 0-448,1 0-257,0 0-32,-21 19-128,-19 1 128,0 0-128,0-1-224,-19 1-417,-1 0-608,-20-1-1314,1 1-5765</inkml:trace>
  <inkml:trace contextRef="#ctx0" brushRef="#br0" timeOffset="27292.5611">18599 2801 12075,'-40'19'1601,"40"-19"-576,0 0 0,0 0-672,20 0 319,21 21 193,18-21-480,1 0-257,39 20-32,0-20 32,1 0 160,-1 0-128,0 0-32,0 0-96,-20 0-160,-18 0-128,-2 0-705,-19-20 289,-1 20-1090,-19-21-1890,-20 2-4836</inkml:trace>
  <inkml:trace contextRef="#ctx0" brushRef="#br0" timeOffset="27558.5763">19373 2702 64,'-19'-20'11082,"-1"20"-10569,40 0-97,-20 20 0,39-20 609,2 19-192,-1 2-513,19-21-256,-19 40 33,19-40-1,0 19 96,-19 0 32,0 2-64,-1-1 0,-19-20-32,-20 20 1,0 0 479,-40-20 129,21 20-449,-41-1-128,21 1 129,-21 0-65,21 0-160,-1 0-64,20-20-897,20 20-1986,0-20-8584</inkml:trace>
  <inkml:trace contextRef="#ctx0" brushRef="#br0" timeOffset="28078.606">20207 2483 13869,'0'0'704,"0"0"-768,20 0 545,21 0-161,-3 0 192,23 0 97,-2 0-289,20 20-159,1-20-33,-1 0 64,-20-20-64,2 20-64,-22 0-416,-19 0-673,-20 0-1314,-20-19-3586</inkml:trace>
  <inkml:trace contextRef="#ctx0" brushRef="#br0" timeOffset="28323.6201">20565 2543 2978,'-20'40'5253,"40"-21"-4260,0 22-64,-1-22-128,1 21-193,20-21 385,-19 22-544,-3-21-193,23 18-32,-21-17 33,-20-1 287,0-20 289,0 20 288,-20 0-160,-21 0-353,23-20-159,-23 19-33,-18-19-128,19 0-191,-19 20-33,19-20 0,0 0-513,21 0-608,-1 0-1537,20 0-3620</inkml:trace>
  <inkml:trace contextRef="#ctx0" brushRef="#br0" timeOffset="28837.6495">21120 2841 14413,'-18'0'128,"18"0"385,-20 0-225,20 0-416,-21 20 256,1 0-32,20 0-32,-20 0-32,20 19 0,20-19 0,-20 0 0,20 0-224,1-20-224,17 20-97,-18-20-768,1 0-2595</inkml:trace>
  <inkml:trace contextRef="#ctx0" brushRef="#br0" timeOffset="29102.6646">21220 2901 9160,'20'20'-32,"-20"-20"577,20 19 736,-20 1-288,20 0 32,0-20-641,-1 20-160,1 0 97,-20-20 640,20 0 128,-20 0-257,20 0-127,-20 0 64,0 0 0,0-20-353,0 20-96,0-20-288,0 0-64,0 0-448,0 20-289,0-19-640,0 19-1570,0-20-4772</inkml:trace>
  <inkml:trace contextRef="#ctx0" brushRef="#br0" timeOffset="29555.6905">21736 2385 15951,'0'0'-129,"0"0"-95,0 0 64,-20 19 160,20 1 288,0 0-31,0 39 223,-19 1-64,19-1 193,-20 1-64,20 20-321,0-22-96,20 3-32,-1-21 0,-19-1-32,40 1-288,-20 0-289,19-21-704,1 1-1313,-20-20-3908</inkml:trace>
  <inkml:trace contextRef="#ctx0" brushRef="#br0" timeOffset="30076.7203">22252 2602 13196,'20'-39'-96,"-20"19"160,0 0 865,0 20-513,-40 0-160,21 0-223,-1 40-66,0-1 98,0 2 159,0 18 256,20 1-288,20-21-96,0 21 1,20-20-129,-1-1-161,1-19-63,-1 0 128,22 0 32,-23-20 96,3 0-32,-21-20 0,19-20 96,-19 21 128,0-21 224,-20 20-127,0-21-161,-20 3-96,0-23 0,-19 22 192,-2 19 32,-17-20 33,17 40-97,-18-20-160,-1 20-32,21 20-64,-1 1-32,20-2 0,20 21 0,20 0-65,0-20 129,20 19-32,19-20-32,-19 2 96,19-1 0,0-20-96,-18 0-96,-21 0-513,19-20-1217,-39 20-4227</inkml:trace>
  <inkml:trace contextRef="#ctx0" brushRef="#br0" timeOffset="31093.7785">22649 2185 11434,'-20'0'865,"20"0"-705,0 0 1154,-19 0-546,19 20-95,0 0 224,-20 0-449,20 21-192,0-22 97,0 21-97,0 0-128,20-1-64,-20-19-160,19 19-352,1-19-417,0 0-705,0 0-1280,0-20-4517</inkml:trace>
  <inkml:trace contextRef="#ctx0" brushRef="#br0" timeOffset="31309.7909">22768 2324 13901,'20'0'-160,"-20"21"1088,0-2 610,0 2-833,21-21-353,-21 19-192,0 21-160,20-20-224,-20-20-481,0 19-736,0-19-1666,18 20-4773</inkml:trace>
  <inkml:trace contextRef="#ctx0" brushRef="#br0" timeOffset="31713.814">22947 2245 11947,'20'0'769,"-20"0"480,0 0 608,0 0-735,20 20 31,0 1-769,0-2-96,-20 0-31,19 2-129,1 19-64,-20-21-32,20 1-32,-20 0 0,-20 0-128,20-20-257,-20 19-319,20 1-450,0-20-1568,-19 0-5670</inkml:trace>
  <inkml:trace contextRef="#ctx0" brushRef="#br0" timeOffset="32210.8424">23185 2225 10954,'-20'-20'128,"20"0"1153,0 20 1154,0 0-1122,0 0-609,20 20-351,-20-20 319,20 20 1,19 20-128,-19-19-193,21 17 32,-21 2-256,-20-19 65,18 18-1,3 20-32,-21 1-96,20-1 64,-20 1-64,0-1-64,0 2-192,0-2-160,-20-19-161,-19 19-224,-1 1-384,-19-1-768,-22-19-2788</inkml:trace>
  <inkml:trace contextRef="#ctx0" brushRef="#br0" timeOffset="34629.9808">18679 4073 14669,'-19'0'1153,"-1"0"-768,20 0 191,20 0-223,-1 0 415,21 20 289,39-20-576,20 0-321,0-20-32,21 20-64,-21 0 32,0-19-32,0 19-288,-20-21-705,-18 21-576,-22-20-897,1 20-1955,-40-19-4931</inkml:trace>
  <inkml:trace contextRef="#ctx0" brushRef="#br0" timeOffset="34845.9931">19373 3875 10954,'-39'19'1281,"39"-19"-1313,20 0 128,19 20 513,22-20 63,-2 20-159,1 0-161,19 0-96,-20 0 161,20-1 95,-39 1-223,19 1-289,-39-21-64,-20 19 64,0 1 288,-20-20 224,-18 20-384,-3-1-128,-18-19-224,19 21-929,1-21-2082</inkml:trace>
  <inkml:trace contextRef="#ctx0" brushRef="#br0" timeOffset="35422.0261">20069 3835 11434,'0'0'609,"19"-20"-449,1 20 641,20 0 64,-1-20 480,1 20-448,21 0-417,-2 0-320,0-20-32,-19 20-95,19 0-1,-19 0 0,-20 0-257,-20 0-191,0 0-481,0 0-608,-20 0 95,0 20 802,-19 0 416,19 0 128,0-1 32,20 2 128,0 18 160,0 1-64,20 19 0,0-18-96,19-2-288,-19 0-32,20-18-32,-21-2 224,1 1 288,-20 0 288,0-20 545,-20 0 769,1 0-1057,-21 0-353,0 0 65,-19 0-257,19 0-256,1 0-32,19 0-1057,0 20-2146,20-20-4516</inkml:trace>
  <inkml:trace contextRef="#ctx0" brushRef="#br0" timeOffset="35676.0406">20863 4093 14381,'0'0'-769,"-20"0"833,0 0 545,-1 0 0,3 20 63,18-1-383,0 2-193,0-2 0,18 1-32,3 0-128,-1 0-257,20-20-511,-21 0-289,21 0-65,-20 0-1344,19-20-2883</inkml:trace>
  <inkml:trace contextRef="#ctx0" brushRef="#br0" timeOffset="35920.0545">21061 4113 3843,'0'19'3716,"0"-19"-3492,21 21 384,-21-2 1058,20 1-225,-2 0-640,-18 0-481,20 0-127,1-20 351,-21 0 545,20 0 0,-20 0-224,20 0 64,-20-20-96,0 0-257,0 20-255,0-20-129,0 0-224,0 1-128,0-2-225,0 21-448,0 0-768,0 0-2371</inkml:trace>
  <inkml:trace contextRef="#ctx0" brushRef="#br0" timeOffset="36353.0793">21637 3715 6149,'0'0'7720,"0"20"-8681,0 0 865,0 0 448,-21 0 353,21 39 480,-18-19-417,18 20-191,0-1-225,0 1-224,0-1 33,18-19-193,23 0-385,-1 0-191,-1-20-65,1-1-256,19-19-1441,-19 0-2595</inkml:trace>
  <inkml:trace contextRef="#ctx0" brushRef="#br0" timeOffset="37103.1222">22252 3854 13773,'0'-19'704,"-20"19"-512,1 0-63,-1 0-226,0 19 65,-20 2 0,21 18-32,-1 1 32,0 0 224,20 20 1,0-21-65,20 0-32,0 1-32,19-20-32,1 20-128,-1-20 0,1-20-96,0 0-1,-1 0-63,2-20 0,-3 0 288,-18 0 128,1 0 289,-21-20-33,0 21-32,0-21-192,-21 0-127,1 1-98,-18-1-159,-23 20 128,2 0 32,19 0 224,1 20-160,-1 0-96,20 0-32,1 20-32,19 0 64,0 20 64,19-20-32,21-1-96,0 22-160,19-41-385,-19 19-256,19 1-704,-18-20-1891</inkml:trace>
  <inkml:trace contextRef="#ctx0" brushRef="#br0" timeOffset="37366.1373">22550 3655 10473,'-20'0'1121,"20"21"-1345,0-1 1249,0-1 769,0 1-577,0 0-416,0 20-545,20-20-128,-20 19-128,20-18-384,0-2-385,0 1-993,-1-20-2369</inkml:trace>
  <inkml:trace contextRef="#ctx0" brushRef="#br0" timeOffset="37616.1516">22649 3715 8840,'20'0'2915,"-20"0"-3844,20 0 1281,0 20 577,1-20 192,-21 20-192,18-20-705,-18 20 64,-18 0 353,-3 0-129,21-20-191,-20 20-65,20-20-160,0 19 0,-20-19-96,20 0-288,20 0-289,-20 0-287,20 0-1058,19 0-1986,-19 0-5060</inkml:trace>
  <inkml:trace contextRef="#ctx0" brushRef="#br0" timeOffset="37802.1622">22829 3655 10249,'18'21'1538,"23"-1"-1186,-21-1 897,19 21 609,1-20-128,0 20-866,-21-20-735,-19-1-129,0 2-65,0-2-479,-39 21-1250,19-20-3619</inkml:trace>
  <inkml:trace contextRef="#ctx0" brushRef="#br0" timeOffset="38805.2196">23305 3655 14125,'0'0'-192,"20"0"416,-20 0 1057,18 21 64,3-1-95,-1 19-418,20 1-223,-21 0-321,21-1-192,-20 21 0,0 0-96,-20-21 64,0 21-64,0-20 32,-20 19-352,0-19-352,-39 0-1507,-1-1-4195</inkml:trace>
  <inkml:trace contextRef="#ctx0" brushRef="#br0" timeOffset="39181.2411">20962 4789 15182,'0'19'993,"0"-19"-801,0 0 256,0 0-95,20-19-321,-1 19-64,-19 19-769,20 2-2274,-20-1-9833</inkml:trace>
  <inkml:trace contextRef="#ctx0" brushRef="#br0" timeOffset="39438.2558">20982 5266 11723,'0'40'4804,"0"-40"-4964,19 0 288,-19 0-288,0 20-2402,20-20-5190</inkml:trace>
  <inkml:trace contextRef="#ctx0" brushRef="#br0" timeOffset="39516.2602">21082 5544 12940,'0'40'64,"20"-40"512,-20 19 706,0-19-1282,0 20-2243,0-20-9704</inkml:trace>
  <inkml:trace contextRef="#ctx0" brushRef="#br0" timeOffset="39598.2649">21041 5861 13324,'0'41'4645,"0"-41"-4645,20 0 576,1 19 33,-21-19-545,20 20-321,-2-20-1280,2 0-2691</inkml:trace>
  <inkml:trace contextRef="#ctx0" brushRef="#br0" timeOffset="40508.317">18858 7193 10057,'-60'0'2594,"40"-20"-992,20 20-97,-19 0-31,19 0-321,19 0-96,1 0-545,20 20 65,19-20-257,20 20-64,20-20-191,21 0 31,-1 0-32,-20 0-64,1-20-385,-1 20-672,-39 0-128,-1 0-897,-19-20-3107</inkml:trace>
  <inkml:trace contextRef="#ctx0" brushRef="#br0" timeOffset="40745.3305">19691 7034 13260,'-19'0'513,"19"0"-417,19 0 352,1 0 449,20 20 224,19-20-192,2 20-160,18-1 63,-20-19-95,-19 21-289,-20-2-351,-1-19-65,-19 21-32,0-2 224,-39 1-160,-1 0-256,-19 0 128,-2 0-321,23-1-383,-3 1-418,21-20-1056,1 20-3139</inkml:trace>
  <inkml:trace contextRef="#ctx0" brushRef="#br0" timeOffset="41337.3644">20624 6836 8007,'0'-20'1954,"0"20"-1025,0 0-96,0 0 448,20 0 224,21 0-320,-23 0-576,43 0-417,-2 0-128,1 0-96,-1 0-160,0 0-160,-19 0-97,1-20-95,-21 20-97,-2 0-256,-18 0 257,0 0 31,-18 0 417,-2 20 256,-1 0 0,1 19 0,0 1-64,0 0 32,20-1 32,20 21 32,-20-21-96,20 1 64,0 0-32,1 0 64,-1-20 225,-20 19 159,18-39 417,-18 20 160,-18-20 320,-2 0-544,-1 20-288,-19-20-353,1 0-128,-1 0-192,0 0-257,21 0-704,-1 0-800,20 0-2211,20 0-5477</inkml:trace>
  <inkml:trace contextRef="#ctx0" brushRef="#br0" timeOffset="41568.3776">21438 7173 11530,'0'-19'993,"-20"19"-768,-19 0 896,19 0-32,0 19-128,0-19-449,1 40-288,19-20 0,0 0-31,0-1-33,19 1-32,1 0-32,0-20-160,20 0-256,-1 0-801,-19 0-1602,21 0-4035</inkml:trace>
  <inkml:trace contextRef="#ctx0" brushRef="#br0" timeOffset="41835.3929">21598 7193 13452,'0'20'609,"0"-20"-609,18 20 448,-18 0 641,21-1-416,-21 1-449,20 0-160,0 0 0,-20-20 32,20 0 129,-1 20 191,-19-40 64,20 20-31,-20-20 63,20 0-31,-20 0-193,20 1-128,-20-1-160,0 0-128,0 0-416,0 20-225,0-20-192,0 20-1025,0 0-4292</inkml:trace>
  <inkml:trace contextRef="#ctx0" brushRef="#br0" timeOffset="42303.4196">22292 6696 12908,'-40'0'929,"20"21"-705,1-2 416,-1 41 385,0-20 161,0 19-514,0 1-191,20 19-193,0-20-160,20 2 0,0-22-192,20 1-192,-21-1-513,21-19-96,0 0-448,-1 0-1410,-19-20-5060</inkml:trace>
  <inkml:trace contextRef="#ctx0" brushRef="#br0" timeOffset="42773.4465">22610 6895 15502,'19'-20'288,"-38"20"-384,-1 0 64,20 20 96,-20 0-32,0 20 0,0-1-64,20 21 0,0 0-32,0-20 96,20-1-128,0 1-192,0-20 96,19-1 224,1 1 64,0-20 32,-1-20 32,-19 1-64,21-1 161,-3 0 31,-17-20 0,-21 21-128,0-2-32,0-19 97,-39 21-225,-2-21-161,1 20-95,-19-20-32,19 21 64,1-1-33,-1 20 257,0 0-64,21 0 64,19 20 193,0-1 159,0 21-32,19-20 1,21 0-65,0 0-160,-1-20-224,21 19-129,-21-19-159,1 0-321,1 0-1120,-23 0-3396</inkml:trace>
  <inkml:trace contextRef="#ctx0" brushRef="#br0" timeOffset="43075.4638">22987 6756 4836,'0'-39'1313,"0"39"-800,0 0 1985,0-21-64,0 21-768,-20 0-737,20 21 384,0-2-224,0 1-192,-20 0-256,20 0-385,0 20-160,20-21-96,-20 1-32,20 0-384,0 0-321,19 0-512,-19-20-897,0 0-2114</inkml:trace>
  <inkml:trace contextRef="#ctx0" brushRef="#br0" timeOffset="43343.4791">23086 6776 11755,'0'0'-32,"20"0"288,-20 20 1121,20-20-448,-1 20-160,1 0-417,-20-20-224,0 19 96,-20 1 193,20-20-1,-19 20-128,19-20 65,0 0-65,0 0-160,0 0-128,0 20-32,0-20 32,19 0-64,1 0-480,-20 20-545,20-20-737,0 0-1313,1 0-2146</inkml:trace>
  <inkml:trace contextRef="#ctx0" brushRef="#br0" timeOffset="43558.4914">23264 6776 4932,'0'0'5766,"0"0"-5894,21 0 1697,-21 20 577,20-20-1313,0 0-321,-20 20-287,18-20-97,-18 20-128,21-20 96,-21 19 32,0-19-64,0 20-32,0 0-128,0-20-385,-21 20-672,21-20-993,0 20-1922</inkml:trace>
  <inkml:trace contextRef="#ctx0" brushRef="#br0" timeOffset="43970.515">23424 6637 1473,'0'19'7719,"0"-19"-7655,19 0 1506,1 21 1280,-20-21-928,20 0-641,-20 19-320,0 2 64,20-21-96,0 19 32,-20 21-384,20-20-353,-1 20-192,21-21 64,-19 21-96,17 0 64,-18-1-64,-20 1 0,21 0 0,-21-1 32,0 1 96,0 0-96,0 0-32,0 0-32,-21-21-96,1 21-128,-18-20-32,17 0-97,-19 0 65,21-1-193,-1 1-415,0-20-994,20 20-1634,-20-20-4836</inkml:trace>
  <inkml:trace contextRef="#ctx0" brushRef="#br1" timeOffset="53986.0879">19354 5445 12844,'-20'0'1505,"20"0"-608,20 0 64,-1 0 320,21 0-288,1 0-320,18 0-289,20 0-128,-19-20-64,19 20 33,0-20-161,-18 20-96,-2-21-449,-19 21-320,-21 0-736,-19 0-673,0-19-993,-19 19-1377,-1 0 1120,-21 0 2820,3 19 1152,18-19 737,-21 21 993,21-21 961,1 20-1089,19 19-736,0 1-321,19-20-417,1 20-415,0-1-97,1 1-64,17 1 32,-18-22 0,1 1 160,-1 19 65,-20-18 63,0-1 0,0-20 129,-41 19-129,21-19-256,-39 20 32,19-20-96,1 0-64,-1 19-160,20-19-352,-19 0-417,39 0-705,0 0-2081,0 0-3396</inkml:trace>
  <inkml:trace contextRef="#ctx0" brushRef="#br1" timeOffset="54231.1019">20187 5703 9480,'-19'0'4325,"-1"0"-3781,0 0 417,-20 0-288,40 20-385,-19-1 32,-1 1-288,20 1 0,0-1-32,20-1-32,-1 1-32,1-1-192,0-19 0,20 0-257,-21 0-480,21 0-1633,-20-19-2179</inkml:trace>
  <inkml:trace contextRef="#ctx0" brushRef="#br1" timeOffset="54483.1163">20327 5742 12235,'0'0'192,"0"20"-160,0-20 1185,0 21-160,0-1-544,20-1-225,-20-19-192,20 20 0,-20-20 257,20 19-1,-1-19-96,1 0-31,0 0 127,-20 0-96,0 0-96,0-19 96,0 19-256,0-20 0,0 20-256,0-19-288,0-1-321,-20-1-512,40 21-1282,-20-20-3939</inkml:trace>
  <inkml:trace contextRef="#ctx0" brushRef="#br1" timeOffset="54765.1324">20685 5365 8263,'0'-59'2819,"0"38"-1474,0 21 417,0 0-417,0 21-960,-21-1 191,21 19-192,0 1 33,0 19-33,-20 1 193,20 0-193,0-1-128,20 1-95,-20-1-65,21-18 0,17-2-32,-17-20-192,-1 2-417,0-21-544,-2 0-929,3 0-3779</inkml:trace>
  <inkml:trace contextRef="#ctx0" brushRef="#br1" timeOffset="55644.1827">21260 5425 1409,'20'-20'6822,"-20"20"-5188,0-21 352,0 21 352,-20 0-865,0 0-672,0 0-481,1 0 1,-1 41 63,0-2 161,-1 1-225,1 20-32,20-1-256,20 2 64,1-3 0,-1 3 65,19-22-129,21 1 0,-21-20-32,21-1 0,19-19 0,-20 0 0,2 0 32,-2-19 0,-19-22 128,-1 2 64,-19 0 96,0-2 65,-20-17-65,0 17-160,-20-18 128,0 19 225,-19 0-161,-22 20-160,2 0-63,1 1-65,-3 19-32,2 0-193,19 0 65,-19 19-96,39 1 32,-20 0-256,40 20 127,-19-20 1,19 19 128,19-19 192,21 20-32,-20-19-96,19-2 0,1 1 96,0-1-64,-1-19 64,1 0-32,-1 0-64,1 0-97,-19 0-159,17 0-449,-38 0-576,21 0-1410,-21 0-3138</inkml:trace>
  <inkml:trace contextRef="#ctx0" brushRef="#br1" timeOffset="56056.2063">21895 5126 12523,'0'0'481,"0"0"-353,0 0 1505,-20 21-351,20-2-321,-20 1-449,20 1-320,-20 18 129,20-19-65,0 20-160,0-20 0,0 19-64,0-20 32,20 2-160,0-1-416,21-20-385,-23 20-737,23-20-1185,-21-20-5252</inkml:trace>
  <inkml:trace contextRef="#ctx0" brushRef="#br1" timeOffset="56294.2199">22015 5226 8968,'0'-19'256,"0"19"673,0 19 961,0-19-641,-20 20-288,20 0-352,0-1-225,0 2-128,20-1-128,-20-1 32,18-19-31,3 20-65,19-20-128,-20 0-65,-1 0-319,1-20-609,0 20-1281,0-19-1826</inkml:trace>
  <inkml:trace contextRef="#ctx0" brushRef="#br1" timeOffset="56473.2301">22133 5226 8776,'0'40'897,"0"-21"256,0 2 1473,0-1-704,0-1-1185,0 20-513,20-18-256,-20-1-352,20 0-577,-20-20-1570,20 0-4868</inkml:trace>
  <inkml:trace contextRef="#ctx0" brushRef="#br1" timeOffset="56756.2463">22232 5186 8680,'20'21'4420,"-20"-21"-4324,20 0 1506,-20 19-257,20 1-384,0 0-385,-1-1-320,-19 2-191,20-1 63,-20-1-128,0 1-128,-20-1-33,20 2-127,0-1 0,-19-20-289,19 20-512,0-20-736,-20 0-1859,20 0-6404</inkml:trace>
  <inkml:trace contextRef="#ctx0" brushRef="#br1" timeOffset="57087.2652">22371 5067 13452,'0'0'705,"0"20"-1314,21-20 1282,-21 20 832,38-1-448,-18 2-512,21 18-321,-21 1 160,19 0 1,-19 20-65,20-21-160,-21 21-128,-19-1 96,20-19-128,-20 20 97,-20-21-65,1 1 128,-1 0 0,0-1-128,20-19-32,-20 21-64,0-22-577,20 1-800,-19-1-1218,-1 2-4740</inkml:trace>
  <inkml:trace contextRef="#ctx0" brushRef="#br1" timeOffset="63089.6086">11592 10234 6470,'-20'0'6918,"20"0"-5925,0 0 609,0 0-706,20 0 33,0 0 32,39 0-320,1 0-225,19 0-63,-20 0 223,20 0-288,22 0 1,-22 0-161,0 0-32,-20 0 0,2 0-64,-22 0 0,1-20-64,-20 20 32,0 0-192,-20 0-289,0 0-159,0 0-385,-20 0 0,0-21-192,0 21-705,0 0-2210,1 0-6086</inkml:trace>
  <inkml:trace contextRef="#ctx0" brushRef="#br1" timeOffset="63457.6296">11989 9995 10666,'0'-20'961,"0"20"-705,0 0 1249,0 0-576,-20 0-577,-1 20-288,-17-20-64,-3 20-32,-18 0-32,-1 19 64,-19-19 32,20 1 64,-1-2 225,1 1 191,18 0-191,23-1-129,-2 2-96,20-1-32,0-1 352,38 1 257,3 0-321,18 0 161,1 0-545,19 0 64,-20 20-513,1-21-1152,-21 1-2531</inkml:trace>
  <inkml:trace contextRef="#ctx0" brushRef="#br0" timeOffset="70306.0213">456 3178 3555,'-20'-19'6118,"20"19"-5221,-21 0 1441,1-20-705,0 20-352,0 0-320,20 0-480,-19 0-321,19 0-128,-20 20-32,0-20 0,20 19 0,-20 22-64,0-21 32,20 0-64,0 19-96,20-19-97,0 0 193,0 0 0,0-20 96,19 0 0,-19 0 0,0-20 160,1 0 65,-21-20-65,0 21-128,0-21-128,0-1-225,-21 2 257,1-1-192,0 0-449,-19 1-384,19-1-640,-20 0 127,20 1 1346,1 19 448,-1 0-192,20 20 256,0 0 481,0 20 288,0 0 0,20 19-192,19 1-321,1 0-320,-1-1-63,1 1-161,1 0-257,-3-20-415,3-1-610,-1 2-1152,-21-21-2306</inkml:trace>
  <inkml:trace contextRef="#ctx0" brushRef="#br0" timeOffset="70471.0307">555 3040 12459,'0'0'0,"19"0"257,1 0-257,0-20-1154,0 20-2497</inkml:trace>
  <inkml:trace contextRef="#ctx0" brushRef="#br0" timeOffset="70622.0394">654 3120 12395,'19'19'128,"-19"-19"1538,20 0-897,0 0-641,0-19-96,0-2-1249,-1 21-3107</inkml:trace>
  <inkml:trace contextRef="#ctx0" brushRef="#br0" timeOffset="70831.0513">853 2782 13676,'-20'0'417,"20"0"-161,0 19 1378,0 0-65,0 2-608,20 19-416,-2-20-353,-18 19-128,20 1-160,21-20-1057,-21 20-1378,-1-21-3843</inkml:trace>
  <inkml:trace contextRef="#ctx0" brushRef="#br0" timeOffset="71472.088">415 4153 9256,'-20'0'1249,"-20"19"-1825,21-19 480,-1 20 32,0 0 96,0 20 128,0-20-32,20-1 64,-19 21 129,19-19 255,0-2-31,19-19-225,1 0 32,20 0 193,-20 0-97,19-19-128,-19-2 97,0 2-65,-20-2-96,0 2-63,0-21-65,-20 20 64,0-20-96,0 21-64,1-21-64,-21 0 32,20 21 416,0-2-31,1 21-641,19 0-65,0 0 449,0 21 225,19-2 31,21 21-32,-20 0-223,19-1-65,1 1-161,-20-20-511,21 19-609,-23-18-1474,23-21-5028</inkml:trace>
  <inkml:trace contextRef="#ctx0" brushRef="#br0" timeOffset="71632.0972">614 4093 15566,'-20'20'160,"20"-20"1,20 0 31,-20 0-641,20-20-928,0 20-3620</inkml:trace>
  <inkml:trace contextRef="#ctx0" brushRef="#br0" timeOffset="71775.1053">673 4192 13708,'-19'40'-128,"19"-40"801,0 0 608,19 0-768,1-20-449,0 20-833,-20-20-2370,20 0-8776</inkml:trace>
  <inkml:trace contextRef="#ctx0" brushRef="#br0" timeOffset="72058.1215">792 3954 15214,'-20'0'608,"20"0"-704,0 0 481,0 0-289,20 0-96,0 0 64,1 0-192,-1 20-417,18-20-255,-38 20 95,21 19 320,-1-18 418,-20 18 287,0-19 256,0 20 1,-20-21-193,20 1-127,0-20-1,0 0-192,0 0-417,20 0-447,0 0-129,-1 0-961,1-20-4228</inkml:trace>
  <inkml:trace contextRef="#ctx0" brushRef="#br0" timeOffset="72707.1586">415 5087 15118,'-60'20'-417,"21"-20"161,19 19 192,0 2-32,0-2 96,20 22-192,-19-22-769,38 21 32,-19-21 288,20 2 449,0-21 256,20 20 129,-21-20 223,1-20 32,0-1-31,0 2 63,1-21 161,-21 21-1,0-22-63,0 1-321,-21 21-128,1-21-64,-20 0-64,21 0-32,-1 1 801,-20 19-32,40 0-449,-20 20-416,20 0 0,0 0 384,0 40 128,20-20-191,20 39 95,-20-19-224,19 19-32,1-19-32,1 1-673,-2-22-192,1 1-672,-1 0-2371</inkml:trace>
  <inkml:trace contextRef="#ctx0" brushRef="#br0" timeOffset="72887.1689">634 4968 17584,'-20'0'737,"20"0"-1089,0 0 1441,0 0-289,0 0-768,20-20-416,19 20-705,-19-20-1506,0 20-3971</inkml:trace>
  <inkml:trace contextRef="#ctx0" brushRef="#br0" timeOffset="73016.1763">673 5047 15342,'-19'40'-544,"19"-40"608,0 0 608,0 0-31,19 0-385,1 0-897,0 0-2433,0-20-5414</inkml:trace>
  <inkml:trace contextRef="#ctx0" brushRef="#br0" timeOffset="73357.1958">833 4868 11306,'-21'0'5445,"21"0"-5413,-20 0 481,20 0 31,0 0-127,20 0-289,-20 0-128,21 0-224,-1 0-97,-2 0-95,2 0-193,1 20 161,-1 0 64,-20 0 288,20-20-97,-20 20 225,19 0-32,-19-1 0,0 1-32,20 0 64,-20 0-32,20-20 64,-20 20 65,20-20 191,-20 20 32,0-20 33,0 20-161,0-20-64,0 19 32,0-19-288,-20 21-192,20-21-801,-20 0-865,0 0-3107</inkml:trace>
  <inkml:trace contextRef="#ctx0" brushRef="#br0" timeOffset="73760.2189">952 4232 13965,'-20'0'897,"20"20"544,-20-20 96,20 0-736,0 0 224,20-20-384,0 20-449,19 0-128,-19-20-352,20 20-833,-1-20-2307</inkml:trace>
  <inkml:trace contextRef="#ctx0" brushRef="#br0" timeOffset="74279.2486">574 6080 17552,'-19'0'-128,"-1"0"-256,20 0-834,0 0 33,0 20-1409,0-20-2787</inkml:trace>
  <inkml:trace contextRef="#ctx0" brushRef="#br0" timeOffset="74425.2569">634 6279 2882,'-20'40'11595,"20"-21"-11755,0-19-416,0 0-353,0 0-3075</inkml:trace>
  <inkml:trace contextRef="#ctx0" brushRef="#br0" timeOffset="74561.2647">713 6458 13965,'0'40'1761,"0"-21"-1665,-20-19 257,20 0-834,0 0-2273,0 0-9322</inkml:trace>
  <inkml:trace contextRef="#ctx0" brushRef="#br0" timeOffset="75079.2943">515 7372 14445,'-59'-20'128,"39"0"-32,-21 20 161,21-20 415,-19 20-159,19 20-449,0 0-128,20 0-192,-20 19 95,20-19 97,20 20 0,-20-1-32,20-19 32,0 1 64,19-21 32,-19 0 32,21-21 32,-21 1 0,-2 1-32,3-21 33,-1 0-33,-20 1 96,0-1 64,-20-20-32,-1 21-96,3 19 128,-23-20 97,21 21-33,0-2 32,0 21-256,1 0 0,19 0 33,0 40 95,19-20-64,1 20-32,0-1-64,21-19-64,-21 20-352,19-20-513,1 0-385,-20-20-1248,19 0-3107</inkml:trace>
  <inkml:trace contextRef="#ctx0" brushRef="#br0" timeOffset="75224.3026">634 7233 14189,'-20'-20'1025,"20"0"-801,0 20 833,0-20-416,20 1-417,0 19-288,-1-21-1089,-19 21-1698,20 0-4099</inkml:trace>
  <inkml:trace contextRef="#ctx0" brushRef="#br0" timeOffset="75368.3109">693 7253 14958,'0'39'-225,"0"-39"930,0 0 865,20 0-962,0-20-544,0 20-352,-1-19-865,-19-1-705,20 20-2274</inkml:trace>
  <inkml:trace contextRef="#ctx0" brushRef="#br0" timeOffset="75533.3203">833 7054 6694,'0'0'7463,"0"0"-7239,0 0 1378,0 20-1,0 20-896,0-21-513,0 2-352,20 18-929,-2-19-929,2 0-1826,1 0-4996</inkml:trace>
  <inkml:trace contextRef="#ctx0" brushRef="#br0" timeOffset="75815.3364">1011 7074 14285,'-20'19'0,"0"-19"-192,20 21 352,0-2 545,20 2-65,-20-2-416,40 1-127,-20 0-65,-1-20 160,21 0 192,0 0 65,-21 0 127,1-20 97,0 0 320,-20 1-225,0-2-159,0 2-97,-20-2-351,0 2-225,1-1-161,-21 20-671,20 0-674,-19 0-1313,19 0-10954</inkml:trace>
  <inkml:trace contextRef="#ctx0" brushRef="#br0" timeOffset="77774.4485">14987 8882 6053,'0'0'1153,"0"0"257,0 0 1344,-20-20-768,20 20-480,0 0-385,-20 0-160,20-20-97,-20 20-159,20-20-128,-20 20-449,1 0-128,-21 0-32,-1 0-193,23 20-127,-23 0 96,21 20 192,0-1 0,20-18 160,-19 18-192,19 1 96,19 0 0,1-21 0,0 2-32,21-2 0,-3-19 64,-17 0 64,19 0-96,-1-19 32,-19-2 192,20 2-64,-21-1 225,-19-20-193,20 0 160,-20 0-96,0 1 33,0-1-97,-20-19-64,20-1-96,-19 1 0,-1-2-128,0 22 0,-20-21 0,21 41 96,-1-1 0,20-1-32,-20 21-128,20 21 63,-21-1 65,21-1 64,0 41 129,21-21-33,-1 22 32,0-2-192,19 1 128,1-1-96,19-19 32,-19-1-64,-1 1 96,21 0 32,-21-20-160,-19 0 64,21-20-64,-1 0-128,-40 20-257,19-20-255,-19 0-642,0 0-1921</inkml:trace>
  <inkml:trace contextRef="#ctx0" brushRef="#br0" timeOffset="78453.4873">15522 8663 15342,'-19'21'641,"19"-21"-513,0 0 801,0 0 384,19 19-224,1-19-384,20 0-449,-1 0-128,2 0-96,-1 0-32,-1 0-513,-19 0-479,0 0-834,0 0-1089,-20 0-2818</inkml:trace>
  <inkml:trace contextRef="#ctx0" brushRef="#br0" timeOffset="78596.4955">15582 8783 10473,'-40'39'1474,"40"-39"-1474,20 20 1153,0-20 961,19 0-449,2-20-864,-1 20-480,19 0-289,-19-19-353,-21 19-1312,21 0-3620</inkml:trace>
  <inkml:trace contextRef="#ctx0" brushRef="#br0" timeOffset="79000.5186">16137 8485 14285,'21'-21'1057,"-21"21"-1025,20 0 1281,-20 0-160,0 0-512,0 0-673,-20 21 128,20-1 0,-21-1 32,3 1-96,18 20 128,-20-20-95,20 20-33,0-21-32,0 2 64,20-2-32,-2 1 32,3-20 32,-1 20-32,0-20 64,19 0-64,1 0 0,0 0-64,-1-20 0,1 20 0,-1 0-96,1-20 32,1 20-481,-23 0-223,3-19-321,-21 19-609,20 0-768,-20 0-1666,0-21-3716</inkml:trace>
  <inkml:trace contextRef="#ctx0" brushRef="#br0" timeOffset="79253.5331">16356 8464 13676,'-20'41'801,"20"-22"-320,0 1 1537,0 20-289,0-20-576,20 20-704,-20 0-225,0-1-192,20 1-224,-20 19-865,20-19-2050,1 0-7848</inkml:trace>
  <inkml:trace contextRef="#ctx0" brushRef="#br0" timeOffset="80789.6209">17368 8783 12716,'-20'0'960,"20"0"-127,0 20-384,0-20-161,20 0 288,21 0-31,-2 0-225,21 0-192,19 0 1,0 0-97,0 0 160,22 0-32,17 0-128,1 19 0,1-19 0,19 0-32,-1 0 0,22 0-64,-2 0-96,20 0 160,-18-19 32,18-1-32,-18 0 0,-22 20-64,21-20 64,-21 0 32,2 0-32,-21 20-32,1-19-257,-21-2 1,19 21 192,-38-19 96,20-2 0,-21 2 0,-20 19 32,20-20 32,-39 0 32,19 0-96,-19 20 96,-20 0 193,1-20-33,-21 20-32,0 0-32,20 0 97,-20 0-65,0 0 0,0 0 96,0 0 193,0-19-97,0 19 33,0-20 31,0 20-256,0-21-32,0 2-95,0 19 159,0-20-192,18-19-64,-18 18 96,0-18 96,0-1-128,0 0-32,0 1-32,-18-1 32,18 0-320,0 0-96,0 0 191,-20 21 33,20-22-160,0 22-64,0 19-161,0-20-544,0 20-1057,-21 0-4036</inkml:trace>
  <inkml:trace contextRef="#ctx0" brushRef="#br0" timeOffset="81128.6403">20802 8147 16815,'-18'0'641,"18"0"-833,0 0 448,18-20 481,3 0-161,-1-20-351,20 20-65,-21-19 160,1 18-64,0-18 129,0 19-129,0-20-128,-20 20 192,19 1 1,-19 19-97,0 0-32,0 0-320,20 0-128,0 19 224,0 1 32,21 0 0,-3 0-32,3 0 0,18 19-161,-19-18-191,-1-1-32,-19-1-193,20-19-544,-20 20-1281,-1-20-6279</inkml:trace>
  <inkml:trace contextRef="#ctx0" brushRef="#br0" timeOffset="83698.7873">14689 9458 12716,'-20'0'224,"20"0"-256,0 0 288,20 0 1121,-1 0 161,42 0-641,38 0-641,0-19-128,39-2 0,1 21 64,40-20 32,1 1-95,18 19-97,1-20 32,-21 20-64,0-20 96,-18 20-32,-22 0-64,-19-20 0,-40 20-96,-38 0-897,-21 0-2274,-40 0-10665</inkml:trace>
  <inkml:trace contextRef="#ctx0" brushRef="#br0" timeOffset="93102.3252">20009 11227 9384,'-20'0'2082,"20"-20"-897,0 20 737,0 0 0,0-19-384,20 19-802,20 0 33,19-20-289,20 20-31,2-20-353,18 20 192,20 0-96,-20 0 1,19-20-193,2 20 64,-21 0-32,0-20-64,-38 20 0,-3-20 64,-17 20-577,-21-19-63,-20 19-385,0 0-417,-20 0-351,0 0-546,-21 19-1408,-18-19-2403</inkml:trace>
  <inkml:trace contextRef="#ctx0" brushRef="#br0" timeOffset="93499.3479">20406 10889 13644,'40'-20'833,"-40"20"-737,20 0 545,-40 0 320,0 0-865,-19 20-160,-1 0-224,-19 0 159,-22 20 129,22-21 97,-20 2 127,19 18 96,1-18 32,-2-2 161,23 1-97,17 0 33,21 0-193,0 0 256,41 0 97,-3 19-64,23-19-449,18 20 128,0-21 32,0 1-192,2 0-32,-2 0-224,-20 0-385,1-20-928,-41 20-1378,1-20-11755</inkml:trace>
  <inkml:trace contextRef="#ctx0" brushRef="#br0" timeOffset="94493.4047">15682 11902 9384,'-41'0'545,"21"0"-321,20 0 993,-18 0 385,18 0-33,-21 0-288,21 0-608,0 0-64,21 0-321,-3 0-32,23 0 65,-1 0-65,-1 0-96,40-19 192,1 19-128,-1 0-256,41 0-128,-21 19 449,20-19-289,19 21 0,2-21 32,18 19 128,22-19-256,-2 0 0,21 0 160,-1 0-96,0 0 32,21 0-32,-21 0 0,1-19 128,-1 19-96,-39 0-32,20-21 96,-41 21-64,2-19 32,-21 19-64,-40 0 96,0-20-32,-38 20-192,-21 0-705,-20 0-1538,-20 0-3330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7:17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2440 7530 9865,'0'21'288,"-20"-21"32,20 0 33,0 0 800,0 0 641,0 0-609,0 0-929,0 0-32,0 0 257,0 0 191,20 0-95,-20-21-193,20 21-288,1-20 192,-3 20-63,2-19-65,0-1 0,1 20-96,17-20-32,-17 0 32,-1 0-96,20 0 128,-21 1-128,21-1 32,0 0 0,-1-20 32,1 20 0,-20-19 0,19-1-32,1 20 32,19-20 32,-18 0-96,18 1 64,-19-1 64,19 0 33,-19-19 31,19 19 0,2 1-32,-3-1 32,-17 0-128,18 1 64,-19-22-128,19 23 64,-19-3 96,19-19-32,-19 21 65,19-21-1,2 21 64,-22-21-64,21 20-96,-21 0 160,21-20-256,-21 21 128,21-21-160,-1 20 96,-18 1-64,18-1 129,1 0-97,-1 1 96,-19-21 0,19 21 64,2-2-64,-23-17-32,23 17-64,-2-18 32,0 19-32,1 0 0,-21 0-32,21 1 64,-1-2-32,2 2-64,-2 0 128,-19-1-96,19 0 0,0 0 64,1 1 0,-19-1-64,18 0 64,-19 0 0,19 0-32,0 1 0,-19-1-192,19 0 736,21-20-319,-21 20-97,0 1-64,22-1 32,-22-19-64,0 19-96,1 0 96,19-20 64,0 21-32,2-21 0,-22 0-96,20 20 160,-19 1 32,19-21 33,-20 21-33,2-1 32,-2 0-192,-19 21 96,-21-2-96,1 1-160,-20 20-481,0 0-960,-20 0-1442,1 0-4100</inkml:trace>
  <inkml:trace contextRef="#ctx0" brushRef="#br0" timeOffset="8738.4998">16933 6816 11242,'-20'0'385,"20"0"31,0 0-352,0 0 545,20 0 640,-20 0-64,18 0-416,-18 0-193,21 0-192,-1 20 97,0-20-129,-20 19 65,20-19-97,-1 20-96,-19 0 64,20 0 1,0 0-97,0 0-96,0 19 0,-20-19-96,19 20 64,1-20-32,0 20 64,0 0-32,0-21 32,-1 21 33,1 0-65,0-1 32,1-19 0,-1 20 0,-2-1-64,2 1-64,21-20 128,-21 20-128,-1-1 32,1-18 128,0 19-96,0-21-32,0 0 32,-1 2 0,1 19 128,0-20-192,0 0 0,0-1 32,19-19 0,-19 20 32,0 0 0,1 0 0,-3-20-32,2 20 32,21-20 96,-21 20-224,0-20 128,19 0-128,-19 0 128,0 0-64,0 0 32,-1 0-96,1-20 96,0 20 0,0 0 0,0 0 0,-1-20 0,1 20 0,-20 0 0,20-20 0,-20 20 0,20 0-64,1-20 32,-21 20-64,18 0 0,-18-20 64,20 20 32,-20-19 0,21 19 0,-21 0 0,20-20 64,-20 20-96,20-20 128,-20 20-160,0-20 32,18 20 128,-18-20-224,21 20 128,-21-21 0,0 21-32,20-19 0,-20 19 32,20-19 0,-20 19 0,0-21 0,20 2 32,-20-2-96,19 21 128,-19-20 0,20 1-160,-20-1 128,0 0 0,20 0-32,-20 20 0,20-20 32,-20 0-32,0 1 0,20-1 0,-20 0 0,19 0-64,-19 0 128,20-19-96,-20 19 64,20 0-32,-20 0 0,0 0 0,20 1 96,-20-2-64,0 2 64,21-2-128,-21 2 64,0-1 96,0 0-192,0-20 64,18 20 32,-18 1-64,0-1 32,0 0 0,20 0 32,-20 0 0,0 20 0,0-20-32,20 1 0,-20-1 64,0 0-32,21 0-64,-21 20 64,0-20 0,0 0 0,20 1 33,-20-2-1,0 2 64,0-2 0,0 2-64,0 0 64,0-2-128,0 1 96,0 0-64,0 0-32,0 0 32,0 1 0,0-1-32,0-20 64,0 20-64,0 0 96,0 1 32,0-1 33,0-1 31,0 2-64,-20-21-32,20 21 32,0-2-192,0-18 96,0-1-64,0 20 64,0-20-32,0 20 32,0-20-32,0 21 0,0-1 64,0 0-96,0-20 160,0 20-32,0 1-128,0-22 96,0 22-64,0-20 0,-21 19 0,21-21 0,0 2 0,0-1 0,0 0 0,0 1-64,21 19 32,-21-20 96,0 20-64,0 0-32,20-19 32,-20 19 32,0 0-96,20-20 96,-20 1-32,19 19 0,-19-20-64,20 20 32,-20 0 32,0 1-32,20 19 64,-20-21-64,0 21 32,20-20-128,-20 20 64,20-19 96,-20 19-96,19-21 64,-19 21-32,20 0 32,-20 0-32,20-19 0,-20 19-96,0 0 128,20 0-32,0 0 0,-20 0 0,19 0 32,-19 0-96,20 0 192,-20 19-192,20-19 0,0 0 160,-20 0-64,21 0 32,-3 21-32,-18-21-64,20 0-33,0 19 97,-20-19 65,21 20-33,-1-20-96,-2 21 96,3-21 0,-1 19-64,-20-19 32,20 20 32,0-20-129,-1 20 194,-19-20-194,20 19 65,-20-19 129,20 21-162,0-21 65,0 20 0,-20-20-128,19 0 128,1 19 0,0 1-96,0-20 64,0 19-64,-20-19 32,19 21 0,1-21 64,0 0-96,1 20 0,-1-20 64,0 0 32,-2 0-32,3 0 64,-1 0-64,20 0 0,-21 0 128,1 0-96,0 0 0,0 0 0,0 0 32,-1-20 0,1 20-32,0 0 32,20-21-32,-21 21 64,1-19-64,0 19 32,1 0-32,-1-20 96,-2 20-160,2-19 32,1 19 64,-1 0 0,0-20-32,19 20 32,-19-21 32,0 21-32,0-19 64,-1-1 0,1 20-64,0-20 32,0 20 1,-20-19-65,20-2 0,-1 1 128,1 20-160,-20-19 64,20-2 0,0 2 0,1-1-64,-21 0 96,20 0 0,-20 20-64,18-20 128,-18 0-160,21 0 0,-21 20-32,20-19 160,-20-1-32,20 0-512,0 0 1056,-1 0-480,-19-19-128,20 19 0,0-1 0,-20 2 96,20-2-192,0 2 96,-20-1 96,19-1-192,-19 2 128,20-1 0,0 0-64,0 1 32,-20-2-32,20 2 128,-1-1-32,1 0-128,0 0 64,0 0 32,-20 0-64,21 1 96,-3-1-160,2 0 96,1 0 32,19 0-32,-22 0 32,3 1 0,-1-2-32,0 2 32,0-2 0,19 21-128,-19-19 64,0-1 32,19 20 64,-19-20-192,0 20 96,0-20 32,1 20 0,-21 0-32,20 0 0,-2 0 0,2 0 32,1 0-32,-1 0 32,0 0 64,19 0-96,-19 0-32,0 0 32,0 20-32,-1-20 0,1 0 64,0 20-32,0-20 32,19 20 0,-19-20 0,0 19 0,0-19-64,1 21 128,-3-21-64,2 19 0,0 2-64,1-21 32,-1 19 32,-2-19 0,3 20-64,-21 0 128,20 0 0,0 0-160,0 0 96,-1-1 32,1 1-64,0 0 64,0 0-64,0 0 32,-1 0-32,1-1 32,0 2 32,20-2-96,-19 21 128,-3-21-64,23 2-32,-21 18 64,18-18 0,-17 19-32,-1-20 0,20 19 64,-1 1-32,-19-20-160,20 19 352,-1 1-320,1-20 192,-1 20-96,1-20 64,-19 20-32,17-1-64,-18-18 64,21 18 0,-21-19 32,19 20-96,-19-20 160,0 19-160,19-20-96,-19 2 192,0-1-32,0 0-32,0-1 0,1 1-64,-3-20 160,2 20-96,0-20-96,1 0 32,-21 20-96,20-20 0,-2 0 96,3 20-32,-1-20 32,-20 0 96,0 0-321,0 0-31,0 0-513,20 0-256,-20 0-640,0-20-3172</inkml:trace>
  <inkml:trace contextRef="#ctx0" brushRef="#br0" timeOffset="13166.7531">10183 8028 2850,'-21'-20'1794,"21"20"0,0 0-481,0 0 0,0 0-224,0 0-128,0 0-288,0-21-33,0 21 33,0 0 0,0-19-97,0 19-31,0 0-97,0-20-64,0 20-31,0-20-33,0 20-160,0-20-32,0 0-64,0 20 129,21-20-33,-21 1-32,0-1 0,0 20 32,20-20 0,-20 0 0,0 0 33,0 0-65,18 1 0,-18-1 64,0 20-64,21-20 32,-21 0-64,0 0 65,20-1-97,-20 2-32,0 0 32,0-2 96,0 2-32,0-2-64,20 1-96,-20 1 160,0-1-32,0 0 0,20 0-64,-20 0 96,0 0-64,0 1-31,19-1 31,-19 0-32,0 0-32,0 0 32,0 0 0,20-19 0,-20 19 0,0 0-32,20-19 128,-20 18-64,0 2 32,20-2-32,-20-18 96,0 19-160,20 0 64,-20-20-64,20 21 64,-20-1 32,19-20-64,-19 20 0,0 0 1,20-19 63,-20 19-96,20 0 64,0-20-96,-20 21 32,21-21 32,-3 19 32,-18-17-32,20 17 32,1-19-32,-21 20-32,20 0 32,-20-19 0,20 19-32,-2 0-32,-18-20 64,21 21-32,-1-1 96,0-1-192,-20-18 32,20 19 128,-1-20-128,1 20 128,0-20-64,0 21 0,0-21-32,-1 20 32,1-20 160,0 20-64,0 1-96,0-21 96,-1 20 32,1 0-96,0 0 64,1-19-64,-1 18 1,-2 2-33,2-1-65,-20 1 65,21-1 0,-1-1 65,19 1-33,-19 1 0,0-1 32,0 1-96,0-2 160,0 1-128,-1 0 32,1 0 32,0 1-128,0-1 96,1 0 0,-3 20-128,2-20 192,0 0-64,1 0-64,-1 0 96,-2 1-128,3 19 192,-1-20-128,0 0 0,0-1 32,-1 21-160,21-19 192,-20 19-96,0-20 64,-1 1-32,1 19-64,20-20 128,-20 20-64,-1-21 0,21 2 64,-20 19-128,19-20 64,-19 0 32,1 20 32,19-19-96,-22 19 32,3-21 0,19 21-32,-20-20 32,0 20 32,-1-19-32,21 19 0,-20-21-64,0 21 160,19-19-96,2 19-256,-21-20 608,18 20-448,-17-20 96,-1 20-96,0-20 160,-1 20-96,21 0 32,-20-20 0,0 20-32,19-20 64,-19 20 0,0-20-64,19 20 32,-19 0 0,0-19 0,0 19 32,19-20-32,-19 20-384,0-20 1088,21 20-1280,-23-20 1312,23 20-1472,-21-20 1248,20 20-448,-21 0-128,21-20 64,-20 20 32,19-19-32,-19 19 0,0 0 0,21-20 0,-3 20 0,-17-21 32,19 21-64,-1 0 128,1-19-96,-1 19-96,-19 0 192,20-21-128,-1 21 64,1-19 0,1 19 96,-3 0-192,-18-20 64,21 20 32,-3 0-64,3 0-64,-21-21 192,19 21-96,1 0 32,19 0-96,-19 0 64,1 0 32,-3-19 97,23 19-258,-22 0 193,21-20-128,-21 20 128,21 0-128,-1 0 128,0 0-96,2-20 97,-3 20-65,-17 0 64,18-19-32,1 19 64,-1 0 0,-19-21-96,19 21 192,-18 0-96,-3 0-96,3 0 0,-21 0 64,0 0-96,-1 0-64,-19 0-256,20 0-193,-20-19-288,0 19-832,-20 0-1154,-19 0-10185</inkml:trace>
  <inkml:trace contextRef="#ctx0" brushRef="#br0" timeOffset="16886.9659">11810 12002 14029,'-20'0'64,"-20"-20"64,21 20 32,-21 0 224,20 0-287,-19 0-97,19 40 0,0-20-64,0 19 160,0 1 192,20 0-128,0-1-32,0-19-64,20 0 32,0-20 96,0 20 193,0-20 95,-1-20-159,21-20-97,-20 21-64,19-21-128,-19 0 96,-20-19-128,20-1-32,-20 1 320,0-1-352,0 0 128,-20-19-32,20 39-160,-20-19 224,1 39-192,-1 0 128,0 20 96,20 20 33,0 20 31,0-1 128,0 41 0,20-21 65,-20 20-1,39 1-352,-19-40 96,20 19-224,-1-19 128,2-20-224,-1 0-385,-1 0-544,1-20-768,0 0-2211</inkml:trace>
  <inkml:trace contextRef="#ctx0" brushRef="#br0" timeOffset="17067.9763">12207 11823 16431,'0'20'961,"0"-20"-1121,21 0 672,-1-20 802,-2 20-514,2 0-768,21-20-288,-21 20-705,-1 0-736,1 20-1763,-20 0-5893</inkml:trace>
  <inkml:trace contextRef="#ctx0" brushRef="#br0" timeOffset="17196.9836">12266 11982 13773,'-18'0'32,"36"0"256,2 0 1345,1-21-319,-1 21-1058,19 0-288,-19 0-929,20 0-1666,-20 0-4611</inkml:trace>
  <inkml:trace contextRef="#ctx0" brushRef="#br0" timeOffset="17536.003">12624 11625 16463,'21'-20'-64,"-3"20"737,22-20 288,1 20-97,18 0-607,-19 0-65,-1 20-96,1 0-128,-20 0 160,-20 19-128,0 21 0,-20-21-32,0 21 32,0-20 32,-19 0-32,19-2 288,20-17 161,0-1-65,0 0-96,0-20-224,0 0 65,40 20 319,-1-20-384,1 0-64,19 0 0,2 0-384,-2 0-801,-19 20-513,-1-20-1665,-19 0-10987</inkml:trace>
  <inkml:trace contextRef="#ctx0" brushRef="#br0" timeOffset="18518.0592">4068 12697 352,'20'-20'14478,"-40"20"-14767,20 0 642,-20 0 704,0 0 128,-19 0-417,19 0-383,-20 20-289,21-20 0,-1 20-96,0 0-64,-1 0-32,1 19 0,20-18-289,0 18-31,0-19-32,20-1-97,1 22 33,-1-41 191,0 0 97,-1 0 96,21-20 96,-20-20 128,0 1 96,-1-2 96,1 2 65,-20-1 31,0-20-32,0 21-223,0-1-65,0-20-64,0 21 128,-20-21 384,1 20 65,19 21-257,-20-2-256,20 21-96,0 21 64,-20-2 32,20 1 128,0 0 97,20 20-65,-20 0-128,20 0-32,-1-1-96,21 1-288,-20-1 448,19 1-448,-19-20-609,0 0-801,21 0-2306</inkml:trace>
  <inkml:trace contextRef="#ctx0" brushRef="#br0" timeOffset="18677.0683">4325 12479 15470,'0'0'1249,"0"0"-2210,0 0 1058,21 0 255,-1 0-256,0 0-673,0 0-2530,-1 20-3747</inkml:trace>
  <inkml:trace contextRef="#ctx0" brushRef="#br0" timeOffset="18814.0761">4406 12558 12011,'-20'40'2050,"20"-20"-1922,20-20 448,-20 20 898,39-20-705,-19 0-769,20 0-641,-21 0-1377,21 0-4708</inkml:trace>
  <inkml:trace contextRef="#ctx0" brushRef="#br0" timeOffset="19031.0885">4763 12260 18225,'0'40'32,"0"-21"32,0 1 1858,0 20 288,0 0-1345,0 0-641,0 19-160,20-19-128,-20 20-993,0-21-385,20 1-864,-20 0-2626</inkml:trace>
  <inkml:trace contextRef="#ctx0" brushRef="#br0" timeOffset="19946.1409">20347 12757 11402,'0'-20'641,"0"0"352,-20 20 1121,20-20-577,0 20-800,-21 0-449,21 0-64,-18 20-63,-2-20-33,-1 20-128,1 19 32,0-19 32,0 21-128,1-22 96,-1 20-64,20-18-192,20-1 544,-20 0-192,19-20 64,1 0 0,0 0-96,0-20 33,1-21-65,17 22 96,-38-20 64,21-2-128,-1-18-32,0-1-224,-20 1-224,0-41-65,20 20 417,-20 21 128,0 19 96,-20 40 97,20 0-33,0 40 417,0 0 191,0 0-191,0 0-160,0 0-129,20 19-192,-1-19-64,1 19-64,0 1-192,20-21-320,-21 2-129,21-22-800,-20 1-545,0-1-1986</inkml:trace>
  <inkml:trace contextRef="#ctx0" brushRef="#br0" timeOffset="20097.1495">20644 12618 16783,'0'-40'833,"20"40"-833,-20 0 705,21 0 64,-3 0-641,23-20-641,-21 20-1248,0 0-1635,-2 0-5220</inkml:trace>
  <inkml:trace contextRef="#ctx0" brushRef="#br0" timeOffset="20228.157">20723 12618 12716,'-38'39'128,"38"-39"64,0 20 1441,0-20-159,18 20-834,23-20-672,-1 0-288,-1 0-609,21 0-3203</inkml:trace>
  <inkml:trace contextRef="#ctx0" brushRef="#br0" timeOffset="20508.173">21260 12379 15598,'20'0'1153,"-20"-19"-448,20 19 384,-20 19-480,-20 1-417,20 0-160,-20-1 32,20 2 32,0-1 0,-20 0 128,20 20 1,0-1 159,20-19 0,0 0-95,0 0 31,19-20-192,1 19-96,19-19-32,-19 0-288,19-19-673,-18 19-513,-21-20-672,-2 20-1889</inkml:trace>
  <inkml:trace contextRef="#ctx0" brushRef="#br0" timeOffset="20689.1834">21478 12419 15310,'-20'40'801,"20"-20"-417,0 19 833,-20 1 865,20 0-736,0 0-1058,0-1-160,20 21-160,-20-21-545,0 22-832,0-22-769,0 21-1986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8:30.8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11930 13870 8071,'18'39'-224,"-18"-39"-96,0 0 384,0 0 2018,0 0-641,0 0-608,0 0-321,0 0-31,0 0 63,0 0-63,0 0 127,0 0-127,0 0-161,21 0-160,-21 0-64,0 0-32,20 0-32,-20 0-32,20 0 0,0 0 0,0 0 0,-1 0-32,1 0 32,0 0-32,0 0 0,19 0-32,1 0 0,1 0 0,-23 21-32,23-21 0,-1 0 64,-1-21 64,-19 21-128,20 0 64,-1 0 32,1 0-32,-20 0 32,-1 0-32,1 0 0,0 0 32,0 0-32,1 0 32,-3 0 0,2 0-32,0 21 96,1-21-64,-1 0 32,-2 0-32,23 0 0,-21 0 0,20 0 0,-1 0 0,1 0 0,19 0 32,2 0 0,-23 0 0,23 0-32,-2 0-32,0 0 64,-19 0-32,19 0 0,-19 0-32,19 0 32,2 0 32,-23 0-64,23 0 64,-21 0-32,-1 0-32,21 0 0,-21 0 0,1 0 32,-1 0 0,1 0-64,1 0 32,18 0 32,-19 0 0,-1 0 0,21 0 0,-21 0 32,21 19-32,-21-19 0,2-19 32,17 19-64,-17 0 32,-1 0 0,19 0 0,-19 0 0,19 0 0,-19 0 0,19 0 0,-18 0 32,18 0-32,0 0 32,1 0-32,-1 0 64,-19 0-32,19 0 0,2 0-32,-3 0 32,3 0-32,-2 0 0,-19 0 0,19 0 0,0 0 0,1 0 0,-1 0 0,20 0 0,-18 0 32,-2 0-32,20-21-32,-19 21 128,19 0-64,0 0 32,-18 0-64,18 0 32,0 0 64,0 0 0,2-19 0,-2 19-32,0 0-32,0-20 65,0 20-33,22 0 32,-22-21 0,0 21 32,0 0 0,0-19 0,2 19 0,-2 0-32,-20 0-64,1-20 65,-1 20-65,0 0 0,-19 20-32,1-20 0,-3 0 0,-17 0 0,-1 0 0,-20 0-64,20 0-289,-20 0-672,-20 0-1537,20 0-8393</inkml:trace>
  <inkml:trace contextRef="#ctx0" brushRef="#br0" timeOffset="8188.4683">6291 12796 9064,'0'0'0,"-20"0"0,20 21 0,0-21 288,0 20 417,0-1-32,0-19 95,0 20-159,0-20-65,20 19 33,-20 2 0,20-1-97,-20 0-224,21-20 1,-1 20-97,-2-1-32,3 1-64,-1 0 0,0 0-64,19 0 0,-19 0 32,20 19 32,-20-19-32,19 0-32,1 0 32,-1 0-32,1 0 64,19-1-64,-18 1 32,-1 1 32,19-2-32,0 1 0,1 19 0,-1-18 0,22-1 32,-2-20 65,0 19-1,0-19 0,0 21-32,2-21-32,-2 0-32,0 0 0,0 0-32,1 0 32,-1 0-32,1 0 32,-1 0 32,0-21-64,20 2 0,-19-1 32,0-1-32,-22 2 0,22-1 32,-20 0-32,19 1 64,-18-2-64,-3 1 0,1 1 0,2-1 64,-22 0-64,21 0 64,-40 0-32,19 0 96,-19 20-31,-20-19-97,0-1 0,0 0 64,0 20-64,0-20 0,0 20-64,0 0 64,-20 0-32,20 0-161,0-20-255,0 20-385,0 0-160,0 0-288,0 0-321,20 0-1024,-20 0-1794</inkml:trace>
  <inkml:trace contextRef="#ctx0" brushRef="#br0" timeOffset="8476.4848">9051 12995 9352,'-20'20'1057,"20"-20"-1057,0 0 833,0 0 929,20 0-481,0-20-512,19 20-257,-19-19 65,20-1-1,-1 0-255,1 20-257,1 0-96,-3 0 32,-17 0 0,-1 20 0,0 0 0,-20 19 0,18-19 32,-18 0 0,0 20 0,0-20-64,21-1 32,-21 1-192,20 0-769,-20-20-1378,20 20-5700</inkml:trace>
  <inkml:trace contextRef="#ctx0" brushRef="#br0" timeOffset="9364.5356">9091 13552 7655,'0'20'1825,"0"-20"-1152,-20 0 704,20-20-288,0 20-416,0 0-160,0 0-225,-20 0-288,20 0-32,-20 0 0,20 20 64,-20 0-32,1-1-32,19 1-32,0 0 0,0 0-64,0 0 31,19 0 65,1-20 32,0 0 64,0 0-96,0 0 129,19 0-33,-19-20-64,0 0 64,19 0 0,-19-20 32,-20 21 0,0-21-32,0 20-64,0-20 32,0 1 64,-20-1 577,1 20-65,19-1-287,-20 21-161,20 0 64,-20 21 192,20-1-63,20-1-193,-20 21-128,20 0-32,-1-20-32,21 20-353,-20-20-319,19-1-225,2 1-288,-21-20-641,0 20-1729,19-20-4645</inkml:trace>
  <inkml:trace contextRef="#ctx0" brushRef="#br0" timeOffset="9508.5438">9448 13492 10666,'-20'-20'2338,"20"20"-1601,0 0-1,0 0-31,0 0-353,20 0-160,0 0-192,0 0-384,19 0-609,-19 0-1089,20 0-2114</inkml:trace>
  <inkml:trace contextRef="#ctx0" brushRef="#br0" timeOffset="9680.5537">9508 13532 12139,'-20'40'897,"20"-20"-417,0-1 193,0-19 288,20 20-128,-1-20-513,1 0-224,20 0-288,-20 0-961,19 0-1217,2 0-2435</inkml:trace>
  <inkml:trace contextRef="#ctx0" brushRef="#br0" timeOffset="9883.5653">9984 13472 14637,'20'0'545,"-20"0"-193,0 20 1378,-20 0-769,20 0-609,0 0-320,-20 20-32,20-21-32,0 21-320,0 0-513,20-20-673,-20-1-1825,20 1-8936</inkml:trace>
  <inkml:trace contextRef="#ctx0" brushRef="#br0" timeOffset="11338.6485">2857 13075 7655,'-20'20'448,"20"-20"-288,0 0 1378,0 0 384,0 0-481,0 0-480,0 0-288,0 0-33,0 0-95,0 0-161,0 0-256,0 0-32,0 0-32,0-20-32,20 20 32,0-20-64,1 20 128,-3-40-63,22 20 31,-19-19-64,38-1-32,-19 0-32,-1 1 0,21-2-64,-1 2-1,-19-1-63,19 0-32,2 1 32,-2-1 64,0 0 32,1 0 96,-21 1 0,21-2-64,-21 2 64,21 0-32,-1-2 0,2 2 0,-2-21 0,20 21 0,-19-1 0,-21-20 0,21 21 0,-1-1 32,2-1 0,-2 3 0,0 17-96,-19-18 160,19-1-64,-19 0 0,1 1-32,17-1 96,3 0 192,-22 1 1,21-1-97,-1 0 128,0-19-64,22 19 65,-23 0-97,1-20-128,22 20 0,-2-19 192,0 19-256,0 1 129,2-21-33,-2 0-64,-20 0 96,20 21-32,1-21 64,-21 20-128,0-19 128,2 19 129,-2 1-161,-19 19 64,-1-20-64,1 20-96,-20 20-224,-20-20-256,20 20-673,-20 0-1249,-20 0-3044</inkml:trace>
  <inkml:trace contextRef="#ctx0" brushRef="#br0" timeOffset="35472.0289">17547 12916 6726,'0'0'1762,"0"0"-1026,0 0 545,0 0 1,0 0-161,0 0-160,0 0-129,20 0-31,-20 0-32,20 20-128,-20-20-193,20 0-192,0 0-32,-1 20 33,1-20-65,0 20 0,21-1-96,-23 21 0,23-20 0,-1 20-128,19-1 64,20 1 0,-19 0 0,39-1 0,-19 21-64,-1-20 64,20 0-96,-20-20 32,2-1 32,-23 2 0,3-2-32,-22-19-128,1 0-160,-20 0-481,-1 0-961,-19 0-1537,-19-19-3844</inkml:trace>
  <inkml:trace contextRef="#ctx0" brushRef="#br0" timeOffset="36049.0619">17508 13154 3171,'0'0'3203,"-20"20"-2275,20-20 546,-20 0-97,20 0-96,-20 20-320,20-20-96,0 0 160,0 0-160,0 0-193,0-20 33,0 20-160,20-20-65,-20-19-192,20 19 1,0-20-129,-20 0 0,20 1-128,-1-1 64,-19 20-64,20-1 64,0 2-96,-20-1-32,20 1 32,0 19-64,-1-20-64,1 20-64,0 0-32,0 20-161,-20-20-31,21 0-129,-3 19-448,2-19-1665,1 20-6823</inkml:trace>
  <inkml:trace contextRef="#ctx0" brushRef="#br0" timeOffset="37167.1258">18798 13552 8648,'0'0'1505,"0"0"-448,0 0 641,0 0-737,20 0-321,-20 0-127,20 0-65,0-20-96,-1 20-31,21 0 31,-20-20-96,19 20 65,-19-20-97,21 20-32,-21-20-64,19 1 0,-19-2 32,20 2-128,-21-1-32,1-1 0,0 21-416,-20-19-641,0 19-865,0 0-1377,0 0-5125</inkml:trace>
  <inkml:trace contextRef="#ctx0" brushRef="#br0" timeOffset="37758.1596">18699 13492 6213,'-20'0'1218,"20"0"-65,0 0 993,0 0-32,0 20-673,-19-20-928,19 0-193,0 0 256,19 0-95,-19 0-1,20 0-31,-20 0-225,20 0-96,0 0-32,0 0 64,-1 0 0,21 0-96,-20 0 33,19 0 31,1-20-96,1 20 96,-3-20-160,-18 1 0,21-2 32,-23 2-96,23 19-321,-21-20 33,0-1 0,-20 21-1,0-19-287,0 19-834,0 0-1601,0 0-4324</inkml:trace>
  <inkml:trace contextRef="#ctx0" brushRef="#br0" timeOffset="64294.6774">19393 12876 1121,'0'-20'800,"0"20"-832,-20 0 192,20 20 962,0-20 671,0 0-255,0 0-257,-19 0-128,19 0-128,0 0-96,0 0-128,0-20 95,0 20 33,0 0-256,0 0-353,0 0 65,0 0-97,0 0-32,0 0 161,0 0-33,0 0-32,0 20 1,0-20-65,0 19-64,0 2-160,19-21-32,-19 20-224,0-20 448,20 20-256,-20 0 96,20-1-192,1-19 128,-21 20 32,20 0-160,0-20 160,-2 20-32,3-20 128,-1 20-224,0-20 64,19 0-64,-19 20 192,0-20-160,0 0-64,0 0 224,-1 0-128,1 20 0,0-20-32,0 0 0,0-20-256,-20 20 416,19 0-128,1-20 0,0 0 96,1 20-192,-1 0 192,-20 0-128,18 0 160,-18 0-160,0 0 64,0-20-64,0 20 96,20-20-32,-20 20 0,0-20-64,0 20 32,0-19-64,21 19 64,-21-20 64,20 20-96,-20-20 64,20 0-32,-20 20 0,0-21 97,19 21-194,-19-19 97,0 19 0,20-20-288,-20 20 576,0-19-256,0-1 97,0 20-97,0-21 0,0 1-32,0 20 96,0 0-64,0-19-32,20 19 32,-20-20-32,0 0 32,0 20-32,20-20 64,-20 20-32,0-20 128,0 0-64,0 1 0,0-1 64,20 20-63,-20-20-1,0 20-64,0-20 0,0 20-96,0-20 96,0 20 32,0 0-32,0-19-64,0-2 128,19 2-64,-19 19 0,0-20 0,0 20 0,0-20 32,20-1 64,-20 21-224,0-19 96,20-1 64,-20 0 0,0 1-32,20-2-32,-20 21 32,0-20 0,0 1-64,20-1 32,-20 0 64,0 0-64,19 0 32,-19 20 32,0-20 32,20 1-96,-20 19 0,0-20 97,0 0-162,20-20 65,-20 20 0,0 1 32,20 19-96,-20-20 96,0 0 0,0 0-32,0 20 97,0-20-65,0-1-161,21 2 386,-21 0-193,0-2-32,0 2 0,0-21 0,0 20-64,20-20 32,-20 21 32,0-21-32,0 20 32,0 0 0,0 0-64,0 1 0,0-1 96,18 0-64,-18-20-64,0 20 256,0 1-352,0-2 192,21 2-64,-21-2 96,0 2 32,0-2-96,0-18 0,20 19-128,-20 0 128,0 0 32,0 0-64,0 1 64,0-1 64,20 0-192,-20 0 96,0 0-32,0-19 64,20 19-64,-20 0 96,0 0-128,19 0 64,-19 1 0,0-2 0,0 21-64,0-20 64,20 1 64,-20 19-128,0-21 64,20 21-32,-20-19-32,0 19 64,20-20 0,0 20 0,-20 0-32,0-20 32,0 20-64,19 0 128,-19 0-96,0 0 0,0 0-32,0 0 32,20 0 64,-20 0-64,0 0 32,20 0 0,-20 0 0,0 20-32,0-20 0,20 0 32,-20 0 0,0 20-32,0-20 32,20 0 0,-20 19 32,0-19 0,0 0-96,0 21 96,19-21 32,-19 19-128,0-19 32,0 20 64,0-20 0,0 0-96,20 21 64,-20-21 0,0 19 128,0-19-224,0 20 160,20-20-128,-20 20 32,0-20 32,0 20 160,20-20-320,-20 0 192,0 20 0,0-20-64,0 0 160,21 0-288,-21 20 224,0-20-96,0 0 32,0 19-32,18-19 96,-18 0-96,0 20 32,0-20 32,0 0-96,20 20 96,-20-20 0,0 0-32,0 20 0,21-20-32,-21 0 64,0 20-96,0-20 64,20 0 0,0 19 128,-20-19-96,18 0-192,-18 0 160,21 20 96,-21-20-192,20 20 160,-20-20 0,20 0-160,0 20 96,-20-20 0,19 0 0,1 0 0,-20 20-32,20-20 32,0 0-97,-20 0 129,20 0-32,-1 0-32,-19 0 32,20 0 0,0 0 32,-20-20 0,20 20-32,-20 0 0,21 0-64,-1 0 128,-20-20-31,18 20-66,-18 0 66,0 0-33,20 0 0,-20-20 0,21 20 0,-21 0 0,20 0 0,0 0 0,-20-20 32,0 20-64,19 0 128,-19 0-96,0 0 0,20-19 0,-20 19 0,20 0 0,-20-20 0,20 20 0,-20 0 32,0-20 32,20 20-64,-20-20 64,0 20-64,0-20 32,0 20 0,0 0 32,0-19-32,19 19 128,-19 0-256,0-20 32,0 20 128,0 0-96,0-20 64,20 0-32,-20 20-32,0-20 160,0 20-96,20-20-64,-20 1 32,0 19 96,0-21-96,20 21 96,-20-20-32,20 1 0,-20 19-128,0-21 160,19 2-128,-19 19 96,0-20-32,20 20-64,-20-20 64,0 20 33,20-20-33,-20 20 32,0-20-32,20 0 0,-20 20-32,21-20 32,-21 1 128,18-1-256,-18 20 96,20-20 96,-20 0-192,20 20 128,1 0-32,-21-20 32,20 0-32,-2 20 32,-18-19-32,21 19 32,-1-20-32,0-1 64,0 2-128,-20 19 64,19-20 32,1 20 32,0-20-192,-20 20 160,20-19-32,0 19-32,-1-21 64,21 21-32,-20-20-32,0 1 96,1 19-96,-3-21 64,2 21 0,1-19-32,-1 19 0,0-20 0,-20 20 0,18 0 0,3 0-32,-1 0 32,0 0-64,0 0 32,-1 0 64,1 0-64,0 0 96,0 0-96,-20 0 32,20 0-32,-20 20-32,19-20 64,1 0 32,-20 19-32,20-19 0,0 21-32,-20-21-32,20 19 128,-20-19-64,19 20 0,1 1 0,0-21 96,1 19-192,-1 1 96,-2 0 96,2-1-192,-20 2 192,21-1-192,-1-1 64,-20 1 64,20 0-32,-20 0 0,19 0 0,1 19 0,0-19 0,-20 0 0,20 0 0,0 20 32,-1-20-64,1-1 128,20 21-192,-20-20 160,1 1-128,-3 18 128,2-19-96,0 0 96,1 20-64,17-21 0,3 1 64,18 20-128,-19-20 64,19-1 32,-19 21-32,0-20-32,-21 0 96,21-20-64,-20 20 0,1-20 32,-3 19-32,2-19-32,1 0 64,-21 0-192,20 0-257,-20 0-544,0 21-800,-20-21-2275,20 0-10216</inkml:trace>
  <inkml:trace contextRef="#ctx0" brushRef="#br1" timeOffset="86935.9724">6688 3676 448,'0'0'1922,"0"0"224,0 0-961,0 0-416,0 0-385,0 0 321,0 0 320,0 0-32,0 0-289,0 0 65,-20 0 64,20 0-193,0 0-191,0 0-129,0 0 0,0 0 1,0 0 31,0 0-96,0 0 161,0 0-129,0 0 96,20 0-95,-20 0-65,0 0-32,20 0 0,0 0 0,1 0-32,-3 20-63,2-20-1,21 0-32,-21 0 32,19 0 32,21 0-32,-21 0-32,21 0-32,-1 0 0,2-20 96,-2 20 32,-1 0 33,23 0-129,-22 0-64,0 0 64,1 0-32,-1 0-32,-18 0 32,38 0-96,-20 0 96,1 0 64,19 0-128,-18 0 64,18 20 32,-20-20 32,20 0 32,1 0-32,-1 19 32,-20-19-96,20 0 64,-18 0 1,18 0-129,-19 0 128,-1 0-64,-18 0-32,-3 0-32,-18 0-257,1 0-223,-21 0-289,20 0-192,-20 0-544,-20-19-2948</inkml:trace>
  <inkml:trace contextRef="#ctx0" brushRef="#br1" timeOffset="97310.5658">9091 7074 5669,'0'0'993,"0"-20"320,0 20 0,0 0 65,0 0-257,0 0-417,0-20-95,-20 20-33,20 0-159,0 0-129,0 20-192,0-20-32,-20 0-32,20 0 64,0 20 0,0-20 33,0 19 31,0-19-64,0 0-96,20 21 0,-20-21-32,20 0-32,-20 0-32,19 0 64,-19 0 64,0-21-32,20 21 96,-20-19-32,0 19 0,-20-20-32,20 20 96,-19-20-128,19 20 32,-20 0-64,0 0 32,20 0-96,-20 0 96,0 0-64,20 20 32,0-20-32,0 20-32,0-20 64,0 19-32,0-19-32,20 21-129,0-21 129,-20 19 96,20-19 0,0 0 32,-20 0 32,0-19 128,0 19-63,19-21-1,-19 21 0,-19-19-128,19-1 32,-20 20 32,20-20-64,-20 20 0,0 0 128,20 0-64,0 0-96,-20 20-32,20-20 32,0 0-64,0 20 128,0-20-128,20 19 128,-20-19-32,20 0-64,-20 0 0,20 0 64,-20 0 0,20 0 32,-20-19 0,0 19 0,0 0 0,0-20 32,-20 20 32,20 0-96,-20 0-96,20 0 0,-20 0 0,20 20-513,0-20-2466</inkml:trace>
  <inkml:trace contextRef="#ctx0" brushRef="#br1" timeOffset="101513.8062">17131 12379 1569,'0'0'2082,"0"-19"-1057,-20 19 448,20 0 161,0 0 96,-20 0-513,20-21-256,0 21-161,0-20-95,-20 20-257,20 20-416,0-20-96,-20 0 0,1 21 64,-1-2 0,20-19-32,0 20 32,-20 0 0,20-1-64,0 2-192,20-21-96,-20 0-193,20 20 193,-1-20 160,1 0 128,0 20 32,20-20 32,-21 0 64,1-20 0,0 0 128,-20-1 96,0 2 32,0-21-63,0 21-1,-20-2-64,0 21 96,1-20-192,-1 1-31,-20 19-1,20 19-64,1 1-32,19-20 0,-20 21-97,20-2-31,20 1-96,-20-20 32,19 20-97,1-20-63,20 0 96,-20 19 160,-20-19 64,19 0 64,-19 0 64,0-19 128,0 19-64,0-20 256,0 0 97,-19 20-225,-1 0-160,0-19-96,20 19 64,0 0-32,-20 0 32,20 0-128,0 0 32,0 19-32,0-19 64,0 20-256,0-20-321,20 0-63,-20 0 159,20 20 289,-20-20 160,20 0 64,-20 19 160,-20-19 129,20-19-1,-20 19-192,20 0-160,0 0-961,0 0-2626</inkml:trace>
  <inkml:trace contextRef="#ctx0" brushRef="#br1" timeOffset="109809.2807">9071 7154 2081,'0'0'1634,"0"0"-865,0 0-417,0 0 193,0 0 223,0 0-319,0 0-257,0 0 32,0 0-192,0 19 0,0-19 32,0 0 0,0 0 193,0 20 127,0-20 32,20 0 65,-20 0-1,0 20 1,0-20-225,0 0-160,0 0-64,0 20 32,0-20 32,0 20 128,0-20-63,19 19 31,-19-19-32,0 20 64,0-20 32,0 20-95,0-20-1,0 20 0,20-20-64,-20 0-32,0 20 32,0-20 0,0 0 96,20 20-32,-20-20 161,0 19-1,0 1-96,0-20-64,0 20 1,0-20-33,0 20 0,0-20-64,0 20-32,0 0-32,0-20 32,0 19 0,0 1 0,0-20 0,20 21 32,-20-2 0,0-19-32,0 21-32,20-21-32,-20 19 64,0 0 0,0-19 0,0 21-32,0-21 0,0 20 32,19 0 32,-19-20-64,0 20 32,0-20-32,0 20 0,0-20 0,0 19 0,20-19 0,-20 20 0,0-20 32,0 20-32,0-20 0,0 20 0,0-20 32,20 20-32,-20-20 0,0 20 0,0-20 0,0 19 0,0 1 0,0-20 0,0 20 0,20 0 0,-20 0 32,0-20-32,0 20 0,0-1 33,0 2-1,0-1 0,0-1 64,0 1-32,0 0 0,0 0 32,0 0-32,21 0 0,-21 0 0,0-1 0,0 2 32,18 18 0,-18-19 0,0 0 0,20 20 1,-20-21-33,0 22-64,21-22 128,-21 1-64,20 19 0,-20-18 32,20-1-32,-20-1-64,18 1 64,-18 20-32,21-20 32,-21-1-64,20 2 32,-20-2-32,20 21 32,-20-20 0,20 0 64,0 0-32,-20 0 33,19 0-33,-19-1-32,20 1-32,-20 0 32,20 0-32,-20 0 0,0 0 32,20-1-32,-20 2 32,20-2 32,-20 1-64,19 0 32,-19 0 0,20 0 0,-20 0-32,0-20 32,20 19 0,-20 2 0,0-2 32,21 1-32,-21-20 64,20 20-64,-20 0 0,0 0 32,18-20-32,-18 20 96,20 0-64,-20-1-32,21-19 97,-21 20-33,20 0-96,-20 0 64,20-20 96,-20 20-64,19 0-96,-19-1 128,20-19-160,-20 20 64,20 1 0,0-2 96,-20-19-256,20 20 128,-20 0 64,19-1-32,-19 2-32,20-1 0,-20 0 32,20 0-32,-20-20 96,20 19-32,-20 2-128,20-2 289,-1 1-354,-19 0 129,20 0 97,0 0-97,0 0 0,-20-20 96,21 19-64,-3 1-64,-18 0 192,20 0-224,0 0 64,-20-20 96,21 20-32,-1-1-32,-20 2 128,18-21-224,3 19 64,-1 1 32,-20 0 0,20 0-32,0 0 32,-1 0-32,-19-20 0,20 20 0,0-1 32,0 1-32,-20 1 64,20-21 0,0 19-32,-20 1 0,19 0-32,1-1 32,0 2 32,-20-21-64,20 20 0,1-1 0,-3 1 0,2-20 129,1 20-162,-1 0 162,0 0-97,-20 0 64,18-20 64,3 19-192,-1 2 64,0-2-32,0 1 64,-1 0-64,1-20 128,20 20-96,-20 0-32,-1-1 160,1 2-160,0-2-96,0 1 288,0-20-256,-1 21 128,1-2-64,0 1 64,1 0-32,-1-1 32,18-19 1,-17 21-1,-1-1 0,0-20-64,19 19 32,-19 1-64,0 0 32,20 0 64,-21-20-32,1 20-128,0 0 192,21-1-64,-23 1 32,2-20-64,0 20 32,21 0 32,-23-20 64,3 20-96,-1 0 0,0-20-64,19 20 64,-19-20 64,0 19-96,0 2 32,0-2 0,19-19-32,-19 20 32,0 1-32,0-2 64,19-19-64,-19 20 96,0 0-31,19-20-65,-19 20 32,1 0-64,-1-20 64,0 20-32,-2-1 0,23-19 0,-21 20 0,0-20 0,0 20 0,-1 0 0,21-20 96,-20 20-128,0-20 128,19 19-160,-19-19 96,21 20-64,-23-20 64,2 20-64,21-20 32,-21 20 64,-1-20-128,1 20 128,0-20 0,0 20-160,0-20 128,19 19 0,-19-19 96,0 21-288,0-21 256,-1 0-96,1 19 0,20-19 128,-19 21-224,-3-21 192,2 19-96,0-19 64,1 0-64,17 21 32,-17-21 0,-1 0-64,0 19 32,20-19 0,-21 20 64,1-20-64,0 20 0,0-20 0,0 20-32,-1-20 64,1 20-32,20-20-32,-19 20 64,-3-20-32,2 19-32,1-19 96,19 20-64,-22-20-96,3 20 192,-1-20-128,20 0 0,-21 20 160,1-20-256,0 0 192,20 20-64,-21-20 0,1 20 0,20-20-32,-19 19 32,-3-19 0,22 20 96,-19 0-160,-1-20 64,-2 0 0,23 0-32,-21 20 64,0-20-64,0 0 96,19 20-128,-19-20 192,0 20-160,0-20-64,19 19 128,-19-19-64,21 0-128,-23 0 352,2 21-96,21-21-192,-21 0 160,19 0-96,-19 0-32,20 19 64,-21-19 128,21 0-224,-20 0 128,19 19 0,1-19 64,-20 0-224,19 21 192,-19-1-128,0-20 64,21 0-32,-23 20 64,23-20 64,-21 0-320,20 0 384,-21 20-224,1-20-96,20 0 512,-20 20-544,19-20 160,-19 19 64,20-19-32,-21 0 64,21 0-96,-19 0 32,17 0 32,-18 20-64,1-20 32,19 0 32,-1 20-64,-19 0 64,20-20 0,-21 0-64,21 20 160,0-20-256,-21 0 288,21 0-256,1 0 128,-23 0-32,22 20 0,1-20 32,-21 19 0,19-19-96,-19 0 64,0 0 128,19 20-160,-19-20 32,0 0 0,20 20 0,-21-20 0,21 0 0,-20 0 32,1 20 32,17-20-64,-17 0 64,19 0-31,-22 20 63,23-20-160,-21 0 32,19 0 32,1 0 64,-20 20 32,19-20-160,-19 19 64,20-19-32,-1 20 96,1-20-96,-19 0 32,19 0 64,-1 0-96,1 0 32,-20 0 32,19 21 0,-19-21 32,0 19-160,19 1 128,-19-20-32,20 0 32,-19 0-32,-3 0 64,22 0-64,-19 0 0,17 0 0,-17 20 0,-1-20 0,20 0 0,-21 0-32,1 19 64,20-19-64,-20 0 64,-1 0 0,1 0 0,0 0-32,0 0 0,-20 0-64,20 21 128,-20-21-96,19 0 32,-19 0 32,20 0-64,-20 0 64,20 0-32,-20 0 0,21 0 0,-21 0 0,0 0 64,20 0-32,-20 20 0,0-20 0,20 0-64,-20 0 64,0 0 32,18 0-128,-18 0 128,0 0-96,21 0 64,-1 0-64,-20 0 128,20 0-160,-20 0 32,20 0 64,-20 20-32,19-20 32,1-20-64,-20 20 64,20 0 0,0 0-64,-20 0 32,20 0 0,-1 20 0,-19-20 0,20 0 32,-20 0-32,0 0 0,20-20 0,0 20 32,-20 0-32,20 20 0,-1-20-32,-19 0 64,20 0-32,0 0 0,-20 0 0,21 0-32,-1 0 64,-2 0-32,-18 0-32,20 0 160,1 0-288,-21 0 192,20 0-96,0 0 256,-1 0-320,1 19 160,0-19 64,0 0-192,0 0 32,-1 0 64,1 0 32,0 0-32,0 0 96,-20 0-224,20 0-128,-1 0 512,1 0-288,0 0 32,-20 0 0,20 21 0,1-21 0,-3 0 0,2 19-64,1-19 160,-1 0-128,20 20 0,-1-20 96,-19 0-96,20 0-256,-1 0 544,-19-20-256,20 20 0,-21 0 0,21 0 32,-20 0-160,1 0 128,-21 0 32,18 0-224,-18 0 224,20 0-64,-20 0-96,0 0-353,0 20-544,0-20-1345,-20 0-1474,20 0-9224</inkml:trace>
  <inkml:trace contextRef="#ctx0" brushRef="#br1" timeOffset="113733.5052">16297 12101 6534,'0'0'1729,"0"0"-1248,0 0 1312,20 0 97,-20-20-448,0 1-385,19-1-161,-19 0-159,20 0-224,-20-21-1,20 3-384,0-22 32,1 20-96,17-19 65,3-1-129,18-19 32,-19-1-64,19 0 32,1-19 64,-1 20-64,-19-20 0,-1 39 0,-19-20-32,1 20-32,-1 21 96,0 19-64,-20 0 0,0 0 0,0 20-1,0 0-63,0 20-96,0 0 96,18 0 64,-18 19-96,21 21-192,-1 0 31,0-20-31,0 0 160,-1-1 160,21-19-32,-20 0 64,19-20 64,-19-20 96,20 0 161,-20-19-33,19-1-128,-19 0 0,21 1 96,-23-2-95,2 1-257,1 21 0,-1-1-321,-20 20-416,20 0-384,-20 20-1089,-20-1-2883</inkml:trace>
  <inkml:trace contextRef="#ctx0" brushRef="#br1" timeOffset="114201.5319">16137 11783 11434,'0'0'96,"0"0"-672,21 20 256,-21-20 223,20 20 97,-20 0 513,20 20-353,0 0 0,-1 19 129,1-19 127,0 0 128,-20-1-95,20-19 191,0 0 193,-1 0 352,21-20 33,-20 0-290,19-40-351,1 20 0,19-19-161,2-21-320,-2 19-416,-19-18-513,-1 20-801,-19-1-3490</inkml:trace>
  <inkml:trace contextRef="#ctx0" brushRef="#br1" timeOffset="114915.5728">17488 10234 12619,'-20'-20'1666,"20"20"-737,0-21-32,0 21-225,40-19-95,-1 19-225,1-20-128,39 0-127,-18 1-129,-2-2 64,-19 1-417,-1 20-512,1-19-416,-40 19-737,0 0-833,0 19-191,-20-19-1,-19 0 2274,-1 20 1057,20-20 1314,-21 21 832,23-2-128,-3 1-640,21 19-674,0-18-415,21 18-225,-3-19-256,23 0-32,-1 20-32,-1-20-96,1-1 96,-20 2 0,0-2-64,-20 1 128,0 0 32,-20 0 321,-20 0 127,20-1 97,-39-19-321,18 21-256,3-21-96,17 19-288,-19-19-417,20 0-864,20 0-2659</inkml:trace>
  <inkml:trace contextRef="#ctx0" brushRef="#br1" timeOffset="115174.5876">17984 10412 14285,'0'0'1345,"20"0"-1281,-20 0 929,40-19-96,-1-2-352,1 21-193,-1-19-352,2-1 0,-1 20-641,-22-20-896,3 20-1762,-1 0-4677</inkml:trace>
  <inkml:trace contextRef="#ctx0" brushRef="#br1" timeOffset="115346.5974">18083 10214 3395,'20'20'4676,"-20"-1"-3779,20 21 96,1-20-32,-21 20-737,18-21-192,2 21-576,1-20-1186,-1 20 32,0-20-1857</inkml:trace>
  <inkml:trace contextRef="#ctx0" brushRef="#br1" timeOffset="115614.6128">18342 10472 5509,'0'20'320,"0"-1"-320,19-19 32,-19 21 64,20-21 385,-20 0 159,20 0 641,-20 0 449,0 0-673,0-21-512,0 2-193,0-1-224,0 0-128,-20 0-480,20 0-898,0 1 161,20-2 288,0 2-608,-20 19-481,20 0 1153,-1 0 737,1 0-160</inkml:trace>
  <inkml:trace contextRef="#ctx0" brushRef="#br1" timeOffset="116033.6367">18579 10353 8423,'-20'0'1122,"2"0"-450,18 19 1506,-21-19-929,21 21-1024,0-2-161,0 1-128,21-20-225,-3 20-159,2-20-513,0 0-384,1 0-225,19-20 193,-40 0-353,19 20 97,-19-19 1377,0-2 256,0 2 256,0-1 256,-19 20 129,19-20 800,-20 20 33,20 0-802,0 0-415,0 20-97,0-20 128,0 20 192,20-20-319,-1 19-33,1 2-64,0-21-321,0 0 33,0 0 256,-1 0 32,-19 0-128,0 0 192,0 0-320,0 0-1121,-19 0-737,19-21-64,-20 2 1057,0-1-1537</inkml:trace>
  <inkml:trace contextRef="#ctx0" brushRef="#br1" timeOffset="116364.6557">18818 10333 5381,'0'60'4324,"20"-41"-2883,-20-19 417,0 20-289,0-20-63,0 0-353,20-20-545,-20 20-447,0-19-129,19-2-129,-19 2-127,20-1-128,-20 20-96,20-20 223,-20 20 129,20 0 0,-20 0 192,21 20 289,-21 0 127,18-1-128,-18 2-223,20-2-97,-20 1-160,20 0-801,1-20-2114,-21 0-10922</inkml:trace>
  <inkml:trace contextRef="#ctx0" brushRef="#br1" timeOffset="116833.6825">19274 9677 10025,'-19'-20'2210,"19"20"-833,-20 0-159,20 0-129,-20 20-289,20 0-127,-20 0-225,20 20-127,0 19-97,0 1-160,20-1-64,0 1-192,0-20-449,-1 19-31,1-19-161,20-20-416,-1 19-609,-19-39-2242</inkml:trace>
  <inkml:trace contextRef="#ctx0" brushRef="#br1" timeOffset="117265.7072">19632 9776 12043,'0'0'1505,"-20"0"-1953,20 0 416,-20 20 512,1 0 289,-1 20-609,20-1-96,0-18-64,0 18 0,20 1-32,-1-20-160,1 20-224,20-40 159,-20 19 193,19-19 128,1-19 65,-1-1-33,-19 0 224,0 0 128,1 0-127,-1-20-33,-40 0-96,20 21-192,-41-21-96,2 0-192,-21 20 96,1 20 224,19 0 64,1 0 0,-1 20-32,20 0-32,20 0 0,20 0 96,0 0 64,19-1 0,1-19 1,0 0-161,19 21-64,-19-21-97,-1-21-799,-19 21-2340,21 0-8325</inkml:trace>
  <inkml:trace contextRef="#ctx0" brushRef="#br1" timeOffset="117503.7208">19851 9478 15246,'58'20'801,"-17"-1"-65,-2 22 642,21-21-353,-1 19-32,-19 21-705,-1-20-192,1 19-192,-20 1-288,1-1-129,-21-19-288,-21 20-512,1-20 32,0-1-353,-19 2-2434</inkml:trace>
  <inkml:trace contextRef="#ctx0" brushRef="#br1" timeOffset="118087.7542">16992 12459 3235,'-41'-21'928,"23"21"-3970</inkml:trace>
  <inkml:trace contextRef="#ctx0" brushRef="#br1" timeOffset="118435.7741">16813 12438 2626,'-20'0'2306,"0"-19"-1537,20 19-769,0 0-256,20 0-225,-20 0 385,0 0 0,20 0 192,-20 0-96,19 0 128,-19 0 321,20 0 480,-20 0 448,0 0-160,20-20-352,1 20 192,19 20-64,-1-20-225,21 19-479,-1-19-193,0 21-32,1-21-64,-21 0 32,42 0-32,-2 20-96,0-20-192,0 0 256,0 20-385,-19-20-1152,-1 0-641,-18 0-225,-1 19 1314,-21-19 865,1 0 224,-20 0 352,0 0 737,0 0-256,0 0-737,0 0-1665,-20 0-3172</inkml:trace>
  <inkml:trace contextRef="#ctx0" brushRef="#br1" timeOffset="118989.8058">16852 12379 4420,'41'0'672,"-21"20"834,18-20 544,23 0-96,-2 20-769,1-20-449,-1 19-127,0-19 32,2 0-129,-3 21-384,-17-21-96,18 0-32,1 20-64,19-20-64,0 20-160,0-1-33,2-19 161,-2 0-32,-20 0-32,1 0 224,-1 0 0,0 0 0,-18 0 96,-21 0-32,18 0 160,-38-19 65,21 19-97,-21 0 64,0 0-160,0 19-32,0-19-32,0 0-64,-21 0-288,21 0-801,0 21-1954,-18-21-4324</inkml:trace>
  <inkml:trace contextRef="#ctx0" brushRef="#br1" timeOffset="119437.8314">18024 12558 8776,'0'0'961,"0"0"-161,-20 0 1475,20-19-834,-20 19-640,0-21-321,1 21-31,-21 0 95,0-19-384,1 19-64,-22 0 193,2 0 31,-20-20-32,-20 20 129,0-20-225,-41-1-160,1 2-32,1 19 0,39-20-128,-1 20 32,20-20 32,1 20-65,0 0-63,20-19-288,18 19-161,-17-21-704,37 21-4100</inkml:trace>
  <inkml:trace contextRef="#ctx0" brushRef="#br2" timeOffset="129319.3966">9527 5484 352,'-19'0'1281,"-1"0"257,20 0 319,-20 0-95,20 0 128,-20 0-321,20 0-544,0 0-320,0 20-161,0-20 161,20 0 32,0 0-33,19 0-159,21 0-225,-1 0-128,20 0 129,21 0-1,-1 0 0,20 0-128,21 0 1,-21 0-97,19 0 0,-19 0 0,1 0 0,-21 0-64,0 0-32,-20 0 32,-18 0-32,18 0 32,-40 0-64,1 0-32,0 0-192,-20 0-417,-1 0-768,-19 0-2211</inkml:trace>
  <inkml:trace contextRef="#ctx0" brushRef="#br2" timeOffset="138681.9321">21359 4431 13516,'0'-20'449,"0"20"63,-20 0-191,20 20 31,-20 0 577,1 19 32,-1 1-353,0 20-127,-20 19-33,21 1-224,19 0 1,-20-1-129,20-19-160,0-1 96,20 1-257,-20-21-191,19 1-353,1 1-128,0-2-512,0-19-321,0-20-960,-1 0-2819</inkml:trace>
  <inkml:trace contextRef="#ctx0" brushRef="#br2" timeOffset="138970.9487">21557 4987 14990,'-20'0'544,"20"0"-544,-20 20 96,20 0 32,-18 0 65,18 20-33,0-20-64,18-1-192,2 21-96,-20-40 95,41 20 194,-21-20-33,-2 0 96,3-20 96,-1 1 128,-20-2-63,20 2 191,-20-21-31,-20 20-257,0 0-192,-1 0 32,3 0-256,-2 20-481,20 0-672,0 0-1762,0 20-3331</inkml:trace>
  <inkml:trace contextRef="#ctx0" brushRef="#br2" timeOffset="139208.9623">21835 5126 11627,'20'21'864,"-20"-21"-383,0 0 2049,0-21-1441,0 21-512,0-19-289,0-1-320,0 0 32,-20 0-32,20 0 32,0 0 0,20 20 0,-20 0-32,0 0-224,20 0 31,-20 0-447,41 0-994,-3 0-1152,-17 0-1763</inkml:trace>
  <inkml:trace contextRef="#ctx0" brushRef="#br2" timeOffset="139433.9752">22193 4669 15438,'0'-20'160,"20"1"-224,-1 19 961,1-21 128,20 21-256,-1-19-449,22 19-224,-3-20 0,-17 0 64,18 20-160,-19-20-288,-20 20-865,-1-20-1089,-19 20-2883</inkml:trace>
  <inkml:trace contextRef="#ctx0" brushRef="#br2" timeOffset="139691.9899">22491 4550 5733,'0'40'769,"20"0"544,-20-21 2018,19 21-769,1 0-736,-20-1-865,20 1-737,0 1-192,-20-2-32,20 1 32,-20-20-32,0 19-192,0-39 192,0 20 96,0 0 161,-20-20 223,20 20-96,-20-20 33,0 0-353,0 0 64,1 0-96,19 0-416,-20 0-257,20 0-961,0 0-2273</inkml:trace>
  <inkml:trace contextRef="#ctx0" brushRef="#br2" timeOffset="140039.0098">22730 4968 12844,'18'0'2850,"-18"0"-2786,20 0 97,-20 0 1312,20 0-1313,1 0 577,-1-20-897,-2 20 544,23 0-608,-21-20 736,0 20-960,-1-20 800,1 20-384,-20-20 32,20 20-64,-20-20 64,0 20-32,0 0-64,0-19 0,0 19 0,-20 0 96,0 0-96,20 19 0,0-19 0,0 0-289,0 20-448,0-20-448,20 0-993,-20 0-1025,0 0-3524</inkml:trace>
  <inkml:trace contextRef="#ctx0" brushRef="#br2" timeOffset="140305.025">22847 4808 11178,'0'41'1089,"0"-41"-96,0 39 705,0-19-257,0 0-288,0 20-544,0-21-545,21 1 0,-21 20-64,0-20 96,20-20-512,-20 20-481,20 0-833,0-20-1569,-1 0-4388</inkml:trace>
  <inkml:trace contextRef="#ctx0" brushRef="#br2" timeOffset="140623.0432">23007 5027 12972,'0'0'128,"20"0"-128,-1 0 224,1 0 481,0 0-289,20 0-416,-21 0-224,1-20-385,0 20 33,-20 0 256,0-20-385,0 1-256,-20 19 513,0-20 159,20 20 193,-19 0-96,-1 0 929,0 0-65,20 0 706,0 20-417,0-1 160,0 1-417,0-20-95,0 20-225,20 0-224,-20 0-384,20-20-577,-1 20-1473,-19-20-2242</inkml:trace>
  <inkml:trace contextRef="#ctx0" brushRef="#br2" timeOffset="140875.0576">23244 4987 13196,'-18'0'0,"18"0"64,0 20 1570,0-20-802,0 0-351,18 20-193,2 0-256,-20-20 0,21 20 0,-21 0-32,0-20 0,0 20 0,0-20 96,0 19 0,0-19 0,-41 0-224,41 21-128,-18-21-449,-3 0-1152,1-21-2339,20 21-5093</inkml:trace>
  <inkml:trace contextRef="#ctx0" brushRef="#br2" timeOffset="141027.0663">23343 5007 12619,'41'-20'289,"-41"20"1376,20 0 641,-20 0-1601,20-19-320,-20 19-482,19 0-735,-19-20-674,20 20-3555</inkml:trace>
  <inkml:trace contextRef="#ctx0" brushRef="#br2" timeOffset="141193.0758">23404 4849 1569,'0'19'11275,"0"21"-10346,0-20 1345,0 20-128,0-1-545,0-19-736,0 20-673,0 0-256,0 0-1025,20-21-993,-20 1-4292</inkml:trace>
  <inkml:trace contextRef="#ctx0" brushRef="#br2" timeOffset="141894.1159">23821 4550 10025,'0'-20'1121,"0"0"-128,0 20 192,0 0-128,0 0 64,0 20 64,-20 0-224,20 0-352,-20 19-161,20 21-256,-20 0 1,20 0-97,0 0-128,0-1 0,0 1-705,0-21-320,20 1-737,0 0-1281,0-1-2242</inkml:trace>
  <inkml:trace contextRef="#ctx0" brushRef="#br2" timeOffset="142334.141">24078 4729 10730,'20'-60'6662,"-20"60"-6694,0-20-320,-20 20 416,20 0 288,-20 20-96,20 0-192,-18-1 0,18 22-32,0-1-32,0 0 0,18 19-128,-18-19-224,20 19-257,21-39 353,-21 20 96,19-20 128,1 0 32,-20-20 0,19 0 96,1-20-64,-1 0 128,-19 0-160,0-20 64,-20 1-288,0-1 448,-20 0-224,-19 1 224,-1-1 129,0 0-161,1 20-192,-1-1-64,1 21 32,-2 0-96,21 21 128,0-1 128,20-1-160,20 2-96,21 19 0,-3-20-33,3-1-223,18 1-481,1 0-1665,-21-20-5798</inkml:trace>
  <inkml:trace contextRef="#ctx0" brushRef="#br2" timeOffset="142595.156">24436 4590 15566,'21'0'-128,"-3"0"128,2 19 929,1 2 256,-1-2-512,18 21-545,-17 0-64,-1-1-160,20 22-192,-21-22 95,1 1-319,-20 20-225,0-21 97,0-19 223,-20 0 1,20 20-513,-19-40-352,-1 20-1090,20-20-5668</inkml:trace>
  <inkml:trace contextRef="#ctx0" brushRef="#br2" timeOffset="142947.1761">24674 4411 15983,'-19'-40'-161,"19"40"-928,0 0 801,0 0 1153,19 0 288,1 20-160,0 20-320,20-20 63,-1 39 129,22 1-224,-23 0-353,3-1-160,-3 20-128,-18 2 96,1-2 32,-21 0-288,0 1 0,-21-20-160,1 0-97,2-1-319,-23-19-449,21 19-353,-18-40-832,17 22-2691</inkml:trace>
  <inkml:trace contextRef="#ctx0" brushRef="#br2" timeOffset="156330.9416">9150 6498 5797,'-20'-20'897,"20"20"-160,0 0 704,-20-20 257,20 20-33,0 0-672,0 0-480,0 0-193,-19 0-192,19 0-96,0 20 0,-20 0 0,20-1-32,0 1 0,0 0 0,0-20 0,20 20 0,-20-20 0,19 0 0,1 0-64,0 0 0,0 0 32,0-20 0,-1 20 32,-19-20 0,20 0 32,-20 1 0,0 19 0,-20-20-32,20 0 0,-19 20 0,-1 0-32,0 0-32,0 0-96,0 20 0,1-20-1,-1 20-63,20-1 64,0-19-160,20 20-161,-20-20-31,19 0-97,1 0 97,0 0 255,20 0 33,-21 0 192,1-20 0,0 20-96,-20 0 96,0-19 64,0 19 32,0-20 32,-20 20 160,0 0 161,1-20-289,-1 20-160,0 0 64,0 0-64,0 20 32,20 0 0,0-20-96,0 19-128,20-19-257,0 0-63,0 0-225,0 0 32,-1 0-2081</inkml:trace>
  <inkml:trace contextRef="#ctx0" brushRef="#br2" timeOffset="162266.2811">11335 12697 8007,'0'-20'416,"0"0"-95,0 20 960,0-19 353,0 19-321,0 0-448,0 0-737,0 0-64,0 0 192,0 19-64,0 1-128,0 0-64,-21 0 0,21 20 0,0-21-160,0 22-545,0-2-672,21-19-1826,-21 20-3747</inkml:trace>
  <inkml:trace contextRef="#ctx0" brushRef="#br2" timeOffset="162771.31">11254 13154 10217,'-19'0'609,"19"0"-513,-20 0 288,20 0 193,-20 0-353,0 0-128,0 20-96,20-20 0,-20 20 0,1 0 32,19 0 32,-20 19-64,20-18-160,0-2-32,0 1-128,0 0 95,20-1-31,-20 2 96,19-1 128,-19-20 128,20 0 64,-20-20-128,20-1-32,-20 2-64,20-1-32,-20-19 96,0 18-32,0-18 32,0-1 0,0 0 64,0 1 0,0-1 288,-20 20 65,20 0 159,0 0-383,0 20 95,0 20 384,0-20 33,0 40-224,0-20-193,0 19-224,20 1 32,0 0-160,0-1-609,-1-19-960,1 20-1698,0-20-1634</inkml:trace>
  <inkml:trace contextRef="#ctx0" brushRef="#br2" timeOffset="162944.3199">11393 13154 9961,'0'0'993,"0"-20"-769,0 20 705,0 0-96,21 0-609,-1 0-256,-20 0-705,18 0-1185,3 0-1505</inkml:trace>
  <inkml:trace contextRef="#ctx0" brushRef="#br2" timeOffset="163096.3286">11414 13194 7911,'-21'20'4452,"21"0"-4292,0-1-32,21-19 161,-21 20 127,20-20-448,-2 0-1569,3 0-4261</inkml:trace>
  <inkml:trace contextRef="#ctx0" brushRef="#br2" timeOffset="163384.345">11552 12995 11883,'20'0'224,"-20"0"-192,20 20 480,0-20 225,0 0-160,-1 20-417,1-20-192,0 20-288,0 20 63,-20-20-63,0-1 32,0 1 288,-20 20 32,20-20 224,-20 0 32,0 19 1,20-18 31,-19-2-288,19 1 0,19-20-416,1 20-930,0-20-1921,20 0-3075</inkml:trace>
  <inkml:trace contextRef="#ctx0" brushRef="#br2" timeOffset="166197.5059">11452 10432 6950,'0'-20'1217,"0"20"-1089,-18-19 65,18 19 1056,0 0 544,-20 19-704,20-19-896,0 20-97,0 0 64,-21 0 96,21 0-64,21-20-160,-21 19-32,20-19 0,-20 21-64,18-21-128,3 0 32,-1 0 64,-20 0 64,20-21 96,-20 21-32,20-19 0,-20-1 0,0 20 32,0-20-32,-20 0 0,0 20-64,0-20-96,-1 20-96,3 0 32,-2 0 127,-1 0 65,1 20-32,0-20 32,20 20 97,-18 0-1,18 0-64,18-1-32,2 2-32,0-21-96,21 0 95,-23 0-63,23 0 32,-21 0 32,0 0 32,-20-21-64,19 21-32,-19-19 96,-19 19 0,19-20 0,-20 20 0,0-20 0,0 20 96,-1 0 32,3 0 33,-2 0-33,-1 0 0,21 0-96,0 20-96,0-20 96,0 20-64,21-20-96,-1 0-129,-2 0-127,3 0 160,-1 0 160,0 0 96,0 0 32,-20 0 224,19-20 225,-38 20-65,19 0-96,-20-20-127,0 20 191,0 0-192,-1 0-192,3 20-64,18-20-32,-20 20-160,20-20-257,20 0-1216,-2 19-4325</inkml:trace>
  <inkml:trace contextRef="#ctx0" brushRef="#br2" timeOffset="178127.1883">15939 7014 2370,'0'-20'897,"0"20"64,0-20 864,-20 20-512,20 0 289,0-19-641,0 19-288,0 0 31,-19 0-31,19 0-193,0 0-352,-20 0-128,20 0-32,-20 19 0,20 1 32,-20 0 0,20 0-64,0 0 64,0 0-32,20-20-288,0 19-353,0 2-31,-1-21 159,1 19 353,0-19 128,21 0 64,-23-19 0,2 19 32,0-21 32,-20 2-64,21-1 32,-21 0 32,0 0 64,-21 0 96,1 0-63,0 20-65,2-19 224,-23 19-160,21 0-64,0 0-96,1 19-64,-1 1 64,20 0-32,0 0 0,0 0 0,20 0-64,-1-1-224,1-19-129,0 0 97,21 21 160,-23-21 192,2-21 96,0 21 64,-20-19 96,0-1-32,0 20-127,0-20 31,-20 0 64,0 0 32,2 0-32,-3 20 225,1 0-225,0 0-160,0 0-96,20 20 32,0-20-64,0 20 64,0 0 32,20-20-129,0 20-191,0-20 0,1 0 32,-3 0 95,-18 20-127,0-20-256,0 0-129,0 0-1025</inkml:trace>
  <inkml:trace contextRef="#ctx0" brushRef="#br2" timeOffset="185195.5926">9209 6557 1345,'0'0'865,"20"0"96,-20 0-65,0-20-127,0 20 160,0 0-160,0 0-97,0 0 193,20 0-32,-20 0-128,0 0-97,0 0-63,0 0-161,0 0-224,0 0-32,0 0-128,0 0 64,0 0-32,0 20 129,0-20 31,0 0 32,20 20-32,-20-20 0,0 0-160,0 20 32,21 1-64,-21-21 32,0 19 0,0-19 33,0 19 127,18 2-32,-18-21-64,0 19-64,0 2 0,0-21 32,0 19-64,0 1 0,0-20 0,0 20 0,0-20 32,0 20 0,20 0-32,-20-20 32,0 20-32,0-1 0,0 1 128,0-20-96,21 20 0,-21 0 0,0 0-32,20 0 0,-20-1 0,0-19 0,0 20 0,20 0 0,-20 0 32,0 0 0,0 0-32,18-1 65,-18 2-33,0-21 32,21 19 32,-21 2-64,0-2 64,20 1-64,-20-20 32,0 20-32,20 0 32,-20 0 32,20-1-64,-20-19 32,0 20-32,20 0-64,-20 0 64,19-20 0,-19 20-32,0 0 32,20-20 0,-20 19 32,0 1-64,20 0 32,-20-20-32,0 20 0,20 0 32,-20-20 0,0 20 0,0-1 1,0 1 31,0 1 32,0-2 64,0 2-64,20-2-64,-20 0 160,0 2 192,0-1-351,19 20-1,-19-20 64,20-1 32,-20 21 32,20-20-64,1 20-64,-21-21 128,20 21 0,-2 0 0,-18-1-63,20-18-1,1 18 0,-1 1-32,-20 0-32,20 0 0,-1-21 32,1 21 32,-20 0 32,20 0-64,-20-1 32,20 2 64,0-22-31,-20 21 31,19 0-192,1-1 96,-20-19-64,20 20 64,0-1-64,0-18 0,-20 19 96,19-1-64,1-19 32,0 20-32,-20-20 0,20 19 0,1-19-32,-3 20 64,-18-20 32,20 20-64,0-21 64,-20 1-32,21 20-32,-1-20 97,-20 0-161,18 20 96,3-21-32,-1 1 0,-20 0-64,20 20 96,0-20-32,-1 0 32,-19 19-32,20-19-32,0 0 96,0 0-160,-20 0 192,20-1-128,0 22-32,-1-22 96,-19 1 96,20 0-224,0-1 160,-20 2 0,20-1-96,1 20 32,-21-21 193,18 2-450,2-2 578,-20 1-353,21 0 64,-1 0 32,-20 0-128,20 0 64,-2-1 32,-18 1-96,21 0 96,-1 0-64,-20 0 64,20 0-32,0-20-64,-1 19 32,-19 2 192,20-2-192,0-19-64,0 20 64,0 0 64,-20-20-96,19 20 64,1 0-32,-20-20 32,20 20-64,-20-20 64,20 20 0,-20-1-64,20-19 32,-20 20 0,19-20 0,-19 21 0,20-21 32,0 19-96,-20-19 128,21 20-96,-21-20 64,20 20 0,-20-20-32,18 19 64,2-19-192,-20 21 192,21-21-32,-21 0-64,20 20 64,-20-20-352,20 19 736,-1-19-480,-19 0 32,20 20 32,0-20 0,-20 0 0,20 20 0,0-20 0,-20 0 32,20 20-64,-1-20 32,-19 20-32,20-20 64,0 0 0,-20 20 0,20-20-32,1 0 0,-3 0 32,-18 19-32,20-19 32,0 0-32,1 0 0,-21 0 64,20 21-96,-2-21 64,-18 0-64,21 0 64,-1 0-32,0 0 129,-20 19-226,20-19 162,-1 0-98,-19 0 98,20 0-97,-20 0 64,20 0-64,0 0 96,-20 0-32,20 0-32,-20 0-32,19 0 128,1-19-96,0 19 0,-20 0 0,20 0 32,0 0-64,-20 0 64,19-21-96,1 21 96,0 0-32,-20 0 32,20-19-64,1 19 64,-3 0 0,2 0-32,-20-20-32,21 20 64,-1 0 64,-20-20-160,20 20 0,-2 0 96,3-20 0,-21 20-32,20-20 32,0 20-32,0-20 0,0 20 64,-1-19-160,21 19 192,-20-20-160,0-1 64,19 21 64,-19-19-160,21 19 160,-23-20-96,23 0 0,-21 1 96,19 19-96,1-21 96,0 1-64,-21 1 0,21-1 32,0 0 32,-1 0-64,1 0-256,-19 0 512,17 0-224,3 1-64,-3-2 32,3 2 0,-1-1 0,-1 0 0,-19 0 32,20 0-64,-1 0 32,1 1 32,1-1-64,18 0 64,-19-20-64,-1 20 32,1 1 64,-1-2-32,21-18-96,-21 19 64,1-21-64,1 22 224,17-21-288,-17 21 96,-3-22 128,23 22-128,-22-21 32,1 0 32,19 20 0,-19-19-96,1-1 96,-3 0-32,3 1 32,18 18-32,-19-18 0,-1-1 0,1 0 0,19 0 32,-19 21-32,0-21 0,-1 0 64,2 1-64,17-1 0,-17 0 0,-1 20 0,-1-20 32,1 0-32,-1 1 32,1 19 0,19-20 0,-19 1 0,1-1 0,-3 0-32,3 0 64,-2 1-320,1-1 480,19 0-160,-19 20-96,0-20 225,-1 1-161,1-1 96,-1 0-96,-19 1-32,21-2 96,-1 22-160,-21-41 128,21 40-64,0-39 0,-21 19 32,1 0 0,20 1 0,-20-1 64,19-1-96,-19 22 64,0-21 0,19 0 64,-19-19-96,1 19 32,-1 0-96,18 1 0,-17-1 128,-1 0-128,0 1 64,0-1-128,-1 1 192,1-1-64,-20 0 0,20 20 0,-20-20 97,0 20-193,20 20 31,-20-20 33,0 20-64,0-19-96,0 19-320,0 0-417,0 0-416,0 19-33,0-19-1184,0 20-4068</inkml:trace>
  <inkml:trace contextRef="#ctx0" brushRef="#br2" timeOffset="187360.7164">16435 7411 7302,'-18'0'3620,"18"0"-2339,-21 0-224,21 0-32,21 0 32,-3 0-128,2-20-224,41 20-289,-2 0-256,20 0-96,0 0 128,20-19 1,2 19-65,17-20 32,-19 20-192,0-20 0,-38 20-64,-3 0-321,-17-20-159,-21 20-385,-1 0-1025,-19 20-2370,-19-20-3331</inkml:trace>
  <inkml:trace contextRef="#ctx0" brushRef="#br2" timeOffset="187706.7362">16773 7154 9801,'-40'19'-64,"1"1"-1890,-1 0 0,-19 0 1858,-2 19 1313,2-19 1025,1 20-832,17 0-161,1-21-192,21 1-385,19 20-159,0-20 63,19 0-191,21-1-225,19 1-224,2 20-128,-2-19-225,20-2-255,-19 0-642,-1 2-1184,-19-21-2883</inkml:trace>
  <inkml:trace contextRef="#ctx0" brushRef="#br2" timeOffset="188455.779">17806 7093 4516,'-41'0'9160,"21"-19"-7814,20 19-642,0 0-127,20 0-225,1-20 289,39 20-321,-1-20-256,40 20-32,-40-20 0,22 20 32,-22-20-224,-1 20-192,-17 0-481,-21 0-320,0 0-641,-20 0-352,-20 0 1057,0 0 0,0 20 833,-19-20 480,-1 20 737,-1-20 96,2 20-160,19 0-32,0-1-161,20 2-319,0 19-129,40-21-160,-19 21-128,17 0-32,3-1 0,-3-19 32,3 0 32,-21 20 32,-20-21-32,0 1 160,-20 0 609,-21 0 288,23-20-192,-43 20-385,23-20-320,-23 0-128,22 0 64,-1 0-288,20 0-384,0 20-1346,40-20-2723,0 0-4964</inkml:trace>
  <inkml:trace contextRef="#ctx0" brushRef="#br2" timeOffset="188723.7944">18541 7312 14413,'-21'0'705,"-19"-20"-801,20 20 160,1 0 608,-1 20 225,0 0-737,20 0-160,0 0 64,0-1-31,20 21 31,0-20-32,-1 0-161,21-20-159,1 20 0,-23-20-289,22 0-672,-19 0-1121,19 0-1826</inkml:trace>
  <inkml:trace contextRef="#ctx0" brushRef="#br2" timeOffset="188975.8088">18739 7352 8423,'0'0'1826,"0"20"-833,0-1 545,20 1-65,-20 0-512,19 0-705,1 0-128,0 0-64,0-20 129,0 0 255,-1 0-32,-19 0 1,20 0-33,0-20 32,-20 0-127,20 0-225,-20 0-224,0 0 384,0 1-737,0-1-319,0 0-482,0 20-1376,0 0-5702</inkml:trace>
  <inkml:trace contextRef="#ctx0" brushRef="#br2" timeOffset="189436.8352">19274 6955 7559,'20'-60'1185,"-20"60"-160,0-20 512,0 20 353,0 0-993,-20 20-321,20 0 193,-19 20 128,-1-1 0,20 1-289,-20 19-223,20 2-161,-20-2-160,20 0 0,20 1-128,0-1-224,0-19-481,-1 0-384,21-1-737,0-19-1377,-1 1-7015</inkml:trace>
  <inkml:trace contextRef="#ctx0" brushRef="#br2" timeOffset="189711.8509">19632 6994 15246,'-20'0'-32,"20"0"-417,-20 20 65,1 0 384,19 0 64,-20 19-32,0 1-32,20 0 0,-20 20 32,20-1 0,20 1-64,0-1-160,19-39-545,1 20-63,0-20 415,-1-20 1,1 0-193,-1 0-384,-19 0-2658</inkml:trace>
  <inkml:trace contextRef="#ctx0" brushRef="#br2" timeOffset="190684.9065">19652 7034 2850,'0'-20'3684,"0"20"-2659,-20 0 544,20 0 129,-20 0-129,20 0-736,-20 20-545,1 0-128,-1 0 193,20 20-97,0-21-160,0 21-32,0 20-32,0-21 32,20 1 64,-20 20-224,19-21-32,21-19-32,-20 20-64,19-20 96,1-20 160,0 0 96,-1 0 32,-19-20-32,21 0 32,-23 0 161,2-20-161,1 21-96,-21-21 64,0 0 128,-21-19-64,1 19-64,-18 1 1,-3-1 255,2 0-96,-1 20 97,0 0-225,1 0-128,-1 20 0,20 0-64,1 20-32,-1 0-32,20 0 64,0 20-65,20-21 1,-1 21-160,1 0-160,20-20 160,-1 0 159,-19-1-31,20 1 64,-1 0 32,-19-20 32,0 0 64,1 0 0,-1 0 32,-2-20-96,-18 20-128,20-20-416,-20 20-1378,0-19-1762,0 19-3747</inkml:trace>
  <inkml:trace contextRef="#ctx0" brushRef="#br2" timeOffset="191030.9263">19930 6915 12812,'-21'-20'384,"21"20"-864,21-20 480,-1 20 480,19 0 993,1 20-512,0 0-416,-1 20-193,21-1-128,-21 1 65,-19 0-161,21 19-64,-21-19-32,-20 20-64,0-21-32,0 1-96,0 0 128,-20-1 64,-1-19-64,-19 20-161,20-40-447,1 20-641,-1-20-1666,20 20-8104</inkml:trace>
  <inkml:trace contextRef="#ctx0" brushRef="#br2" timeOffset="191528.9548">21379 6618 13196,'-20'0'-192,"0"38"160,0 2 0,1 0 800,-1 20 642,0-1-609,0 21-513,0-1-192,20-19 0,20 20-96,0-21-224,0-19-353,0-1-256,19 1-672,1-20-1570,-1-20-7109</inkml:trace>
  <inkml:trace contextRef="#ctx0" brushRef="#br2" timeOffset="191795.9701">21637 7133 15855,'-21'21'-65,"3"-2"-479,18 1 352,0 0 160,0-20 64,18 20 64,23 0-192,-1-20 0,-1 19 128,-19-19 128,20-19 0,-21 19 64,1-20 353,-20 20 224,0-20-161,-20 0-288,1 0 1,-1 1-353,-20-2-224,20 21-577,1 0-833,-1 0-2081</inkml:trace>
  <inkml:trace contextRef="#ctx0" brushRef="#br2" timeOffset="192026.9833">22033 7233 10249,'0'0'449,"-18"0"608,18-20 1569,-20 20-1281,20-20-672,0 0-289,0 1-31,0-2-161,20 2-64,-2-2 0,3 21-64,-1 0 0,0 0-64,0 0-64,19 0-128,-19 21-961,0-21-1858,0 19-7239</inkml:trace>
  <inkml:trace contextRef="#ctx0" brushRef="#br2" timeOffset="192468.0085">22590 6776 12491,'-20'0'1025,"0"0"-608,20 0 159,20 0 129,-20 0 320,40 0-385,-1-20-447,42 20-129,-2-20 64,0 20 64,-20-19-128,1-2-160,-1 21-256,-39-19-161,0 19-448,-20 0-1633,-20 19-1634</inkml:trace>
  <inkml:trace contextRef="#ctx0" brushRef="#br2" timeOffset="192706.0221">22847 6855 9256,'41'60'1314,"-1"-20"-610,-1-1 449,-19-19-288,20 20 64,-40-1-609,19-18-192,1 19-32,-20-21 33,-20 1 543,1 0 289,-1-20-288,-20 20-193,1-20 33,-1 0-257,-1 0-224,3 0-64,17 0-224,21-20-449,0 20-1057,21 0-1569,-1-20-3043</inkml:trace>
  <inkml:trace contextRef="#ctx0" brushRef="#br2" timeOffset="192900.0332">23226 7114 16879,'0'0'257,"18"0"-642,2-21 610,1 21 255,19-19 0,-40 19-447,39 0-290,-19-20-511,0 20-1218,0 0-1890,-1-20-6438</inkml:trace>
  <inkml:trace contextRef="#ctx0" brushRef="#br2" timeOffset="193058.0423">23364 6915 13004,'-21'40'96,"21"-40"256,0 39 1250,0-19-257,0 0-832,0 20-642,0 0-671,0-21-642,21 21-1056,-21-20-1890</inkml:trace>
  <inkml:trace contextRef="#ctx0" brushRef="#br2" timeOffset="193361.0596">23483 7173 8167,'0'0'2883,"20"0"-3396,-20 0 770,20 0 832,0-19 64,-1 19-96,1-21-288,0 21-65,21-19-223,-41 19 255,18-21-383,-18 21-353,0-19-192,-18 19-65,-2 0 97,-1 0 64,-19 0 0,21 19 64,-21-19 32,40 21 0,-20-2-32,20 2 32,20-2-545,0 1-704,19-20-512,1 20-1090,1 0-1217</inkml:trace>
  <inkml:trace contextRef="#ctx0" brushRef="#br2" timeOffset="193593.0729">23761 7133 10634,'-19'0'480,"19"0"-224,-20 0 1442,20 0-641,0 21-384,0-2-353,0-19-224,20 20 96,-1 0-96,1 0-32,0-20-32,0 20 64,-20-1 32,-20-19-63,20 0-354,-20 20-511,0-20-546,20 0-1825,-19 0-5637</inkml:trace>
  <inkml:trace contextRef="#ctx0" brushRef="#br2" timeOffset="193759.0824">23821 7093 13869,'39'21'512,"-39"-21"-512,20 0 801,0 0 128,0 0-673,19 0-416,-19 0-673,0-21-1281,-20 21-2082,20-19-4516</inkml:trace>
  <inkml:trace contextRef="#ctx0" brushRef="#br2" timeOffset="193909.091">24019 6935 11114,'-20'0'545,"20"20"95,0-1 1762,0 1-512,0 20-833,0-20-640,0 19-417,0 1-641,0 0-961,0 0-1857,0-20-8648</inkml:trace>
  <inkml:trace contextRef="#ctx0" brushRef="#br2" timeOffset="194198.1075">24157 6677 17168,'0'-21'-224,"0"21"95,0 21 578,0-2 127,0 2-95,0-2-321,-18 21 0,18 20-128,0-1 96,0-19-96,18 19 64,-18 1-224,21-21-32,-21 22-288,20-42-97,0 21-384,-20-20-384,20 0-1634,-1-20-4676</inkml:trace>
  <inkml:trace contextRef="#ctx0" brushRef="#br2" timeOffset="194638.1327">24436 6776 14093,'21'0'0,"-21"0"-1409,-21 20 1312,21 0 706,-20 0-97,20-1-447,-20 21-33,20 0-257,0 19-511,0-19-33,0 19-961,0-19-640,20-19 993,0 18 1377,1-39 512,-3 20 193,2-20 416,1-20 961,-1 0-737,0 1-352,-2-2-576,3-19-225,-21 1-352,20 19-65,-20-20-63,-20 20 128,20-19-32,-39 19 192,19 20 0,-21 0 0,21 0 0,-19 0 32,19 0 96,20 20 288,0 0 33,0-1-129,20 1-288,1 0-64,17-20-96,-17 20-256,19-20-577,-22 20-1249,3-20-3556</inkml:trace>
  <inkml:trace contextRef="#ctx0" brushRef="#br2" timeOffset="194847.1446">24655 6776 9577,'39'20'448,"-19"0"481,0 19 1377,-20 1-352,20-20-1121,-20 20-673,19-1-64,-19 1-64,0 0 0,0 0-96,0-21-128,0 21-385,0-40-704,0 20-1538</inkml:trace>
  <inkml:trace contextRef="#ctx0" brushRef="#br2" timeOffset="195179.1636">24854 6577 14477,'38'20'96,"-18"-20"96,1 21 994,-21-2 415,20 21-672,-2-21-449,2 41-255,1-20-1,-1 19-96,19 1-64,-39-1 64,20 1-128,0 20 160,-20-21-96,0 1-32,0 19-192,0-19-288,-20-1-161,0 1-544,1 0-1730,-1-20-11146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44:00.6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7939 4411 3971,'-20'0'2178,"0"0"-544,20-20-641,0 20 96,0 0 480,0 0-255,0 0-546,0 0-479,0 0 159,20 0 97,0 0-97,0 0-160,19 20 0,22-20-127,18 0-1,0 0-96,40 0-32,-20 0 32,1 0-64,19 0 0,0 0 32,-19-20-32,19 20 0,-1 0-32,-19-20-32,0 20 32,-18 0-353,-22-19-575,-19 19-834,-20 0-1313</inkml:trace>
  <inkml:trace contextRef="#ctx0" brushRef="#br0" timeOffset="2243.1283">11493 4391 3971,'-20'0'993,"20"0"769,0 0-833,0 0 0,0 0 288,20 0-288,-20 0-129,40 0-319,-1 0-129,21 0 1,19 0 63,20 0 0,21 0-63,18-20 63,42 20-32,-2-19-31,20 19-193,21-21 0,-21 21-64,1 0 0,-21 0 128,-20 0 33,-18 0-65,-21 0-32,-20 0-160,-19 0 0,-20 0-288,-21 21-385,1-21-736,-20 0-1218,-20 19-6053</inkml:trace>
  <inkml:trace contextRef="#ctx0" brushRef="#br0" timeOffset="18497.058">3155 6219 4964,'0'-19'1794,"0"19"-1506,-20 0 225,20 0 319,0 19-351,-20-19-65,20 20-95,-19 1-193,-1-2 96,0 21-32,0 0-96,-1-1-64,3 21 0,18-1-32,-20 21 32,20-21 64,0 2 0,0 18 33,20-20-33,-2-19 96,3 20-96,19-21 0,-1-19 64,1 0 32,0 0 1,19-20 159,-19 0-96,-1 0 129,2-20 31,-3 0 32,3-20-95,-21 1-1,0-21-128,-1 21 193,-19-41 287,0 20-95,-19-18-321,-1-3-128,-21 2-64,3 19 737,-3 0 512,1 21-640,-19 19-224,19 1-353,1 19-96,19 0-224,0-21-417,0 21-736,20 21-1666,0-21-2178</inkml:trace>
  <inkml:trace contextRef="#ctx0" brushRef="#br0" timeOffset="19449.1124">7581 6260 12203,'-39'-21'481,"19"21"383,0 0-543,0 21-225,1-2 64,-1 1-160,20 19 0,-20 2-32,0 18 32,0 1 0,20 19 0,-19 0 64,19 21-32,0-20-32,19-1 32,1 0-64,0-19 32,0 0 0,19-20 0,-19-1 32,20-19 32,-1 0 96,-19 0-96,21-20 96,-3-20-64,3 20-63,-21-20 95,0-20 0,19 0 64,-19 0 513,-20 1 223,20-1-127,0-19 0,-20-1-128,0-19-193,0-1 33,-20 0-129,0 1-32,-20 19-31,1-19-129,-1 39 224,1-20-96,-2 41-31,1-1-193,1 0-192,-1 20-321,20-19-640,1 38-1505,19 1-3236</inkml:trace>
  <inkml:trace contextRef="#ctx0" brushRef="#br0" timeOffset="24402.3957">2997 13015 14445,'0'0'-64,"0"0"-2723,0 20 1730,0-20-2081</inkml:trace>
  <inkml:trace contextRef="#ctx0" brushRef="#br0" timeOffset="52545.0054">1090 9975 10826,'0'20'352,"0"-20"-352,0 0 64,-20 0 865,20 0 512,0 0-704,20-20-417,-20 0-63,20 0 31,0 1 96,0-2-160,-1 2-127,1-21-33,20 0-64,1 1 96,-3-21-32,23 1 0,-2-1 0,0-1 96,1-17 0,-1 18-64,2-20 0,18 1-64,-20-1 32,-19 21 1,19-21-33,-19 20-32,-1 1 0,1-20 64,1-1 32,-3 1 96,23-1 128,-23 1 257,3-1-321,-1 20-192,-1 21 0,-19-21-32,20 21 0,-21-1 32,21 0-160,-20 0 224,19 0-192,-19 1 32,0 18-32,1-18 0,-1 19 32,-2 0 0,-18 20 96,21-20-160,-21 20 192,20-20 0,0 1-256,-20 19 192,20-20 32,-20 0 0,19 0-64,1 0 64,-20 0-96,0 1 64,20 19 32,-20-20-64,0 20-32,0 0-64,0 0-128,0-20-64,0 20-385,-20 0-544,20 0-481,0 0-544,-20 20-1762</inkml:trace>
  <inkml:trace contextRef="#ctx0" brushRef="#br0" timeOffset="52861.0235">2400 7769 1729,'-39'20'9737,"19"-20"-8904,20 0 32,0-20-224,20 20 127,0-20 225,19 1-512,22-21-321,-3 20-64,1 0 0,2-1 0,-2 2-96,1 0 0,-41 19-96,1 0-128,0 19 0,0-19 160,-20 40 96,0-20 160,-20 20 96,20 19 32,0-19-160,-20 0-95,20-1-33,0 1-64,20-20-33,-20 19-127,20-18-256,-20-1-353,20-1-1121,-20 21-3138</inkml:trace>
  <inkml:trace contextRef="#ctx0" brushRef="#br0" timeOffset="53829.0789">217 10253 10153,'-20'0'256,"-20"0"-416,40 20 673,0 20 928,20-20 129,0 19-545,20 1-481,-21 20-288,1-21-32,20 1-95,-20 1 31,-1-22 128,-19-19 577,0 20 160,0-40-929,0 20-128,-19-40 64,-1 1-32,0-1-96,0 0-32,0 0-225,20 0 97,0 1 64,0-1 0,20 20 96,20 20-32,-1 0-33,-19 0 161,0 0 0,21 20 0,-41 20 96,20-20-31,-20 20-33,18-21-32,-18 21 0,0 0-32,0-21-33,21 2-63,-1-2 64,0 1 64,0 1-128,19-21 64,-19 19 32,0-19 64,0 0 160,-20 20 417,0 0-193,-20-20 97,0 19-289,0 2-96,-19-1-32,19-1-96,-20 1-352,19-20-609,3 0-1185,18 0-2595</inkml:trace>
  <inkml:trace contextRef="#ctx0" brushRef="#br0" timeOffset="54031.0904">853 10472 17168,'0'20'-417,"0"-20"353,0 0 833,0 19-385,0 2-223,0-2-193,18 1-833,2 1-449,-20-2-1120,21-19-1345</inkml:trace>
  <inkml:trace contextRef="#ctx0" brushRef="#br0" timeOffset="54181.099">871 10333 3459,'-18'0'13837,"-2"0"-16079,20 0 128,0 20 1633,0-20-672,0 0-6342</inkml:trace>
  <inkml:trace contextRef="#ctx0" brushRef="#br0" timeOffset="54564.1209">1150 10372 17264,'-60'40'-513,"40"-20"161,1 0 384,-1 20 96,0-21-160,20 21-416,0-20-321,0 1 224,20-2 225,0 1-160,-1-20-257,1 0 321,20-20 127,-1 20 65,-19-19 192,0-2 192,-20 1 353,20-20 127,-20 21-255,-20-1 415,20 0 514,-20 20-161,20-20-288,-20 20-673,1 0 0,19 0-256,0 0 160,0 20-64,19-20 0,-19 20-32,20 0-448,0-1-353,21 21-384,-21-40-769,18 20-1121,3 1-5061</inkml:trace>
  <inkml:trace contextRef="#ctx0" brushRef="#br0" timeOffset="54896.1399">1507 10313 15630,'-20'-20'32,"20"20"-576,-19 0 800,19 0 96,-20 0-256,0 20-160,20 0 32,0-20 0,0 20 32,0-1 32,20 2-32,0-2 0,19-19 0,-19 20 32,20 0 32,-1-20-64,-19 20 33,0 0 63,-20-20 320,21 19 225,-42 2-129,21-2-128,-20 1-95,-20 1-33,1-2-192,19 1-320,-20 0-673,1-20-1986,19 19-9224</inkml:trace>
  <inkml:trace contextRef="#ctx0" brushRef="#br0" timeOffset="56351.2231">3076 8822 10954,'0'20'2146,"0"0"-2242,0-20 128,0 20 64,-20 0-192,20-20-1217,0 20-641,0-1 160,0-19-1345</inkml:trace>
  <inkml:trace contextRef="#ctx0" brushRef="#br0" timeOffset="56690.2425">3076 9737 2626,'0'39'769,"0"1"288,0-20 736,0 0 193,0 0-1505,0-1-577,0 2-1154,20 18-992,-20-19-897</inkml:trace>
  <inkml:trace contextRef="#ctx0" brushRef="#br0" timeOffset="56754.2462">3135 10115 3042,'-20'59'513</inkml:trace>
  <inkml:trace contextRef="#ctx0" brushRef="#br0" timeOffset="56862.2523">3195 10551 8872,'19'60'-1890</inkml:trace>
  <inkml:trace contextRef="#ctx0" brushRef="#br0" timeOffset="57093.2656">3234 11028 12075,'0'41'288,"-20"-22"-64,20 1 673,0 20-993,0-20-1089,-19 0-865,19-1-2242,0 1-1409</inkml:trace>
  <inkml:trace contextRef="#ctx0" brushRef="#br0" timeOffset="57194.2713">3175 11425 5124,'0'61'801,"0"-21"-384,0-21-1,0 1-512,0 0-1954</inkml:trace>
  <inkml:trace contextRef="#ctx0" brushRef="#br0" timeOffset="57353.2804">3195 11684 7879,'0'0'801,"-20"0"-993,20 0-1442,0 0-3010</inkml:trace>
  <inkml:trace contextRef="#ctx0" brushRef="#br0" timeOffset="57888.311">3175 11585 10922,'0'-20'1986,"0"20"-1089,0-20 736,0 20 385,0 0-801,0 20-576,0-20-353,0 40 0,0-20 161,0 39-225,0-19-288,0 19 576,0 1-544,0-20 32,0 0-32,0-21-32,0 0-416,0 2-545,0-21-1666,0 20-2754</inkml:trace>
  <inkml:trace contextRef="#ctx0" brushRef="#br0" timeOffset="58738.3597">2997 12360 10730,'-41'0'1857,"21"-21"-1152,0 21-128,20-20 223,-18 20-95,-3 0-513,1 0-256,0 0 0,20 20 64,-20 1 0,20 18-96,0-19 0,0-1-64,0 22-96,0-21-129,20-20 129,0 19 32,0-19 160,1 0 96,-3 0 64,2 0 32,-20-19-32,20 19 32,-20-20-32,0 0-96,0-1 64,0 2-128,0-21-64,0 21-256,-20-41 63,0 20 161,20 0 128,-18 1 128,18 19 321,-21 20 448,21 0-225,0 0-191,0 0-65,21 20 641,-21-1-288,18 1-481,-18 0 288,20 0-319,0 0-97,-20 0-160,21-1 32,-1 1 0,-2 1-449,3-2-255,19 1-161,-20 0-320,-20-1-289,19-19-576,1 21-2210</inkml:trace>
  <inkml:trace contextRef="#ctx0" brushRef="#br0" timeOffset="59085.3795">3234 12240 14413,'0'20'929,"0"-20"-1025,0 0 897,0 0 480,20 0-608,0 20-321,0-20-192,-1-20-128,1 20-64,0 0-192,1 0-513,-21 0-672,20 0-545,-20 0-1698</inkml:trace>
  <inkml:trace contextRef="#ctx0" brushRef="#br0" timeOffset="59243.3885">3294 12360 12267,'0'19'0,"19"1"320,1-20 962,-20 0 191,41 0-1025,-21 0-608,-2 0-993,2 0-769,1 0-2434</inkml:trace>
  <inkml:trace contextRef="#ctx0" brushRef="#br0" timeOffset="59526.4047">3611 12141 13324,'0'0'769,"0"0"-1025,0 0 1633,0 20 737,20 0-1217,-20 19-481,0-19 449,0 20-481,20-20-159,-20-1-161,0 1-32,0 1-353,0-2-896,0 21-1826,20-21-5701</inkml:trace>
  <inkml:trace contextRef="#ctx0" brushRef="#br0" timeOffset="66973.8307">7919 7769 6854,'0'-20'1377,"-20"20"225,20 0-833,0 0 223,0 0 98,0 0-386,0 20-223,20 0 512,0 20 32,0-1-33,19 1-319,2 20-160,-1 19-321,-1-19-128,21 0 0,-1 19 0,-19-19 64,19-1-192,-19-19 64,-1 0-192,2 0 0,-3-1-257,-18-19-95,-20 0-161,21 0-192,-21-20-736,0 0-1058,0-20-3907</inkml:trace>
  <inkml:trace contextRef="#ctx0" brushRef="#br0" timeOffset="67362.8529">7939 8326 8648,'-20'0'192,"20"0"288,0 0 193,0 0 608,0-20-128,0 20-448,0-20-225,0 0-319,0 0 95,0 0 160,0 1 1,0-41-97,-20 20-96,20-20-96,-19 21-96,19-41 32,-20 40-64,0-19 96,20 19 673,0 20-385,-20 0-127,20 1 63,0 19-96,0 0-64,20 0-64,0 0 1,0 19 127,-1-19-192,21 20-32,1 0 64,18 0-128,-19-20-545,-1 20-736,1 0-673,-1-20-1665</inkml:trace>
  <inkml:trace contextRef="#ctx0" brushRef="#br0" timeOffset="69201.9581">8832 8306 7527,'0'-20'1313,"0"20"-192,0 0-160,0 0-224,0 20 544,20 0-448,-20-1-289,21 22-288,-1-2 65,-2 0-1,3 21-128,-1-20-160,0 0 0,0-21 32,-1 2 0,1-2 0,-20 2 129,20-21 351,0 0 385,-20-21 0,0 2-417,0-21-255,0 0-129,-20 0 32,20 1-32,-20-1-32,20 0-128,-20 0 32,20 20-32,0-19 0,-19 39-352,19-20-738,19 20-767,-19 0-706,0 0-1280</inkml:trace>
  <inkml:trace contextRef="#ctx0" brushRef="#br0" timeOffset="69975.0024">9229 8326 6245,'0'0'4997,"0"-20"-4933,0 20 0,0 0 0,0 0 609,0 0 256,0 0-705,0 0-192,0 0 320,0 0 225,0 0 64,0 0-353,0 0-224,0 0 128,0 0 32,0 0 129,0 0 63,0 0 64,0 0-127,-20 0-65,20 0-160,0 0 32,-19 20-128,19-1 64,0 1-96,-20 1-96,20 18 64,0-19 64,0 20-64,0-20 64,20-1-160,-1 1 32,1 0-32,0-20-96,0 0 96,1 0 96,-3 0 32,2-20 32,1 0 0,-1-19-32,-20 18-96,0-18 0,0 19-1,0-20 97,-20 20-96,20 1-224,-21 19-96,1-20-1,20 20 33,-18 0 128,18 20-65,0-1 97,0 1-64,18 1-257,-18-2-159,20 1-1,1 0-96,-1-1 33,0-19 95,-2 21 257,3-21 127,-1 0 225,-20 0 0,20 20 96,-20-20 128,0-20 193,0 20-193,0-21 32,0 21 417,-20-19-1,20-1 97,0 0 64,0 20 159,-20-19-383,20-2-225,0 21-31,20-20-33,-20 1 128,20-1-96,-20 20-127,20-20-97,0 20-96,-20 0-65,19 0-479,1 0-385,-20 0-320,20 0-129,-20 0-607,20 20-1315</inkml:trace>
  <inkml:trace contextRef="#ctx0" brushRef="#br0" timeOffset="70120.0106">9607 8306 4516,'0'20'1121,"0"-20"-897,19 0 577,-19 0-64,0 19-193,20-19-480,-20 20-64,20 1-160,-20-21-833,21 19-1601,-21-19-1538</inkml:trace>
  <inkml:trace contextRef="#ctx0" brushRef="#br0" timeOffset="70234.0172">9646 8207 4996,'-20'-40'1634,"20"20"-1314,0 20-800,0 0-1827</inkml:trace>
  <inkml:trace contextRef="#ctx0" brushRef="#br0" timeOffset="70781.0485">9825 8186 3299,'0'21'10474,"-19"-2"-10346,-1-19-160,20 20 32,-20 20 192,20-20 32,20 0-224,-20 19-320,20-39-129,-1 21-159,1-21 319,0 0-31,0 0 0,0 0 96,-1-21 192,-19 1-64,20 20-1,-20-19 97,0-1 0,-20 0 32,20 0 161,-19 0 63,19 0-128,-20 20-96,20 0-160,0 0-288,0 0 95,0 20 289,20 0 0,-20 0 32,19 0 0,1-20 0,-20 20 32,0-1 64,20-19-160,-20 20 288,0-20 289,0 0 63,0 0-191,0 0-161,0-20-64,0 1-32,0-1-32,20 0 0,-20 0 1,20 0 479,-1 0 193,-19 20-289,0-19-63,20 19 159,-20 19-95,0-19-97,20 20-288,-20 20-64,0-20-64,20 0-673,-20-1-832,21 1-1154,-3 1-3586</inkml:trace>
  <inkml:trace contextRef="#ctx0" brushRef="#br0" timeOffset="71186.0716">10183 8226 11370,'0'0'257,"-21"0"-354,21 20 97,0 0 225,21 0 287,-21 0-95,20 19-353,19-19 0,-19-20-32,0 21 32,19-21-32,-19 0 96,20-21 192,-20 21 257,0-20-97,-1 1-31,1-21 95,-20 20 1,20 20-129,-20-20-64,-20 0-127,20 20-161,-39-19-192,19 19-129,0 0 129,0 19 192,0 1 224,0 0-31,20 0 63,20 0-32,0 0 193,0 19-129,20-18 32,-1-21-127,22 19-129,-23-19-96,3 0-64,-21 0-96,-2 0-513,3 0-1185,-21 0-2434</inkml:trace>
  <inkml:trace contextRef="#ctx0" brushRef="#br0" timeOffset="71922.1137">6986 11764 6694,'0'-20'2658,"0"0"-1761,0 20 1057,0-20 256,0 20-288,0 0-417,0 0-480,0 0-352,0 0-225,20 20 225,-20 20-385,0-1-160,0-19-96,0 40-96,0-20-32,20-21-256,-20 21-513,20-20-544,-20-20-1186,20 20-3362</inkml:trace>
  <inkml:trace contextRef="#ctx0" brushRef="#br0" timeOffset="73076.1797">7265 12141 11306,'-40'0'737,"19"0"224,1 0-289,2 0 33,-2 20 0,-1 0-417,1-1-256,0 1 0,20 0 0,0 0-64,0 0-32,20 0-128,0-20-64,1 0-33,17 0 65,-18 0 192,21-20 0,-21 0-32,-20 0-32,18 0 160,-18 0-32,0 1 0,-18-1 128,18-20 96,-20 20-31,0 0 31,-1 1 160,1-1 33,2 0-97,18 20-160,0 0-96,0 0-128,0 0-64,0 0 417,18 20 191,-18 19-128,20 1-63,1-20 255,-1 20-480,0-1-32,19 1-160,-19-20-320,20-20-481,-21 0-576,1 20-898,0-20-2914</inkml:trace>
  <inkml:trace contextRef="#ctx0" brushRef="#br0" timeOffset="73329.1942">7482 12141 14477,'-19'0'1313,"19"0"-1313,0 0 993,19 0 865,-19 0-737,20 0-704,0 0-257,0-20-128,1 20-32,-3 0-641,2 0-832,0 0-1250,-20 0-1441</inkml:trace>
  <inkml:trace contextRef="#ctx0" brushRef="#br0" timeOffset="73465.202">7542 12200 13036,'0'20'64,"0"-20"320,21 0 1218,-3 0-641,2-20-801,21 20-577,-21-19-1344,-2 19-2307</inkml:trace>
  <inkml:trace contextRef="#ctx0" brushRef="#br0" timeOffset="74172.2424">7919 12022 6534,'0'-20'3267,"0"20"-2498,0 0 1665,0 0 128,0 0-1152,0 0-706,0 0-159,0 20-321,-20-20-192,20 20 32,-19 0-96,19-20 32,-20 19 0,20 1 32,0 0-96,0-20 64,20 20-32,-20-20-32,19 0 64,1 0-32,0 0 0,0 0 0,1 0-32,-3-20-128,2 20-1,1 0-127,-1 0 0,0 0-289,-2-20-63,-18 20-289,21 0-705,-21 0-1024,0 20-2788</inkml:trace>
  <inkml:trace contextRef="#ctx0" brushRef="#br0" timeOffset="74391.2549">7998 12062 11530,'0'19'1121,"0"1"-768,0 20 1889,20-20 128,-20 0-1217,0-1-800,0 21-289,0-20-481,21 0-1344,-1 19-3044</inkml:trace>
  <inkml:trace contextRef="#ctx0" brushRef="#br1" timeOffset="93203.3309">3552 5842 512,'0'0'1153,"20"0"160,-20 0 257,0 0-65,0 0-256,0 0-128,0 0-160,0 0-64,0 0 0,0 0 32,0 0 64,0 0-224,0 0 31,0 0-223,0 0 96,0 0-97,0 0-192,0 0-63,0 0-33,-20 0 64,0 0-288,0 0 65,1 0-65,-21 0-321,-1 0 514,-18 19-257,0-19-64,-21 21 64,1-21-64,-20 0 31,19 20 130,22-20-450,-3 0 577,2 0-127,-1 0-258,21 0 33,-21 0 0,21 0 96,19 0 32,-21 0-32,21 0 0,2 0 32,-3 0-32,21 0-32,0 0-64,0 0-32,0 0 32,0 0 31,0 0 33,-20 0 0,20 0 32,0 0 0,-20 0 32,20 0 0,-20 0-32,20 0-32,0 19 64,0-19-32,0 0 32,-19 0 0,19 0-32,0 0 64,0 0 0,0 0-32,0 0-32,0 0 0,0 0 0,0 0 32,0 20 0,19-20 0,-19 0 0,0 20-32,0-20 32,20 0-64,-20 0 96,0 20-32,20-20 0,-20 0-32,0 0 96,0 0-96,0 0 96,0 0-64,20 0 0,-20 0 0,0 0 0,0 0 0,0 0 32,0 0-32,0 0 32,0 0-32,21 0 0,-21 0 0,0 0 0,0 20 0,0-20 0,0 0 0,18 20 0,-18-1 0,0-19 32,0 20-32,0 20 0,0-20 0,0 0 0,0 19 0,0-18 0,0 18 0,20 1-32,-20 0 0,0 0 0,0-1-64,0 21 0,0-20 32,0 19-32,0-19 32,0 19-32,0-19 32,0 0 64,0 0 0,-20 0-32,20-1 0,0-19 32,0 20 32,0 0-64,0-1 32,0-19-33,20 20 1,-20-20 32,0 20 0,0-21 0,0 2 32,20 18-32,-20-19 0,0 20 0,0-21 0,0 21-32,0-20 64,0 20-64,21-21 64,-21 21-32,0-20-96,0 20 96,0-21 0,0 22 0,0-1-32,0-21 64,0 21-32,0 0 0,0 0 0,0-1 0,0 21 0,0-21 0,0 21 0,0-20 64,0 20 33,20-1-65,-20-19-32,0 19 0,0-19 0,0 20 0,18-1 0,-18-18 32,0 18-64,0-19 32,0 19 0,0-19 0,0-1 0,0 1 0,21 0 64,-21 0 0,0 0-64,20-1-64,-20 1 64,0 0-64,0-20 128,20-1-64,-20 21 0,0-20 64,0 0-128,20 20 64,-20-20 64,0-1-128,0 2 128,0-2-32,0 1-32,0 0-32,0 0 32,0-20 0,0 20 0,0 0 32,19 0-64,-19-1 32,0-19-64,0 20 32,0 0 32,0 0-32,0-20-32,0 20 64,0 0 0,0-20 32,0 19-32,0-19 32,0 20-32,0-20 0,0 21-32,0-21 32,0 19-32,0-19 32,0 20 0,0-20-65,0 20 33,0-20 64,0 19-96,0-19 128,0 0-64,0 21 0,0-21 0,0 20 0,0-20-32,0 20 32,0-20 0,0 20 32,0-1-64,0-19 32,0 0-32,0 21 32,0-21-32,0 19 32,20-19 0,-20 0 0,0 0 32,0 20-32,0-20 0,0 0-32,0 20 64,20-20 0,-20 0 32,0 20-64,0-20 0,0 0 0,0 0 65,20 20-33,-20-20 96,0 0-128,0 20 0,20-20 32,-20 0 0,0 0 0,0 19 0,19-19 0,-19 0 0,20 0 32,0 0-64,0 20 0,0-20 0,19 0 0,-19 0-32,21 0 32,-3 0 0,3 0-32,-1 20 32,-1-20 32,1 0-32,-1 0 0,21 0 32,-21 0-32,22 0 0,-23 0-96,3 0 96,-1 0 0,-1 0 0,-19 0 0,20 0 0,-21 20-128,21-20-129,-20 0 129,19 0 32,-39 20 32,20-20 32,0 0 0,-20 0 32,0 0 32,0 0 0,0 0-32,0 0 32,20 0-32,-20 0-32,0 0-64,0-20-128,0 20 32,0-20-65,0 20 129,0-20 32,-20 0 64,20 1 32,0-1 0,0 0 0,0 0 0,0-20 64,0 21 32,0-21 97,0 0-1,0-1 96,0 2 0,0 0-96,0-21 65,0 20-65,0-20-96,0 1 32,0 19 192,0-19 33,20-1-193,-20 20-32,0-19-96,21-1 64,-21 0 192,0 1 65,0-1-1,0 0-160,0-19-64,0 19-64,20 0 33,-20 1-33,0-20 0,0 19-32,0-20-64,0 1 96,0 19-64,0-19 32,0 19-64,0-19 64,0 19 0,0 1-32,0 19 32,0-20-32,0 1 64,0-1-32,0 0-32,0-19 0,0 19-192,0-19 416,0 20-224,0-21 0,0 0 0,0 21-96,0-21 192,0 21-64,18-1 0,-18 1-32,0 0 96,20-2-64,-20 2 32,0-21-32,21 21 32,-21-21-128,0 20 128,0-19-32,20 19 0,-20 1 32,0 19-128,0 20 96,0-20 96,0 21-160,0-1 97,0 20 63,-20-21-224,20 21 192,0 0-192,0-19 160,-21 19-64,21-20-64,-20 20-97,2 0 97,-2-19 64,-1 19-64,-19 0 0,1 19 32,-1-19-64,-19 20-96,19-1-705,-19 2-769,19-1-736,-1-1-4612</inkml:trace>
  <inkml:trace contextRef="#ctx0" brushRef="#br1" timeOffset="98365.6262">3214 6458 224,'0'0'1025,"0"0"-577,0 0 161,0 0 736,0 0-224,-19 0-224,19 0-289,0 0-95,0 0 352,0 0 160,0 0-160,0 0-161,0 0 193,0 0 32,0 0-32,0 0-96,0 0-129,0 0-159,0 0-257,0 0-160,0 0-64,0 0 32,-20 0-32,20 0 64,0 0-64,0 0 64,-20 20-32,20-20 0,0 20-64,-20-20 32,0 19-64,20 21 32,-19-20-160,-1 0 64,20 20-128,-20 0 64,0-21 32,20 21-96,-21 0-33,3 0 97,-2-1-160,20 1-65,-21 20-255,1-21 127,20 21 193,-20 0 256,2-20 32,18 19 0,-21 0 0,21 1-32,-20-20 64,20 19 0,-20 1-32,20-21 64,-20 22-64,20-23 96,0 3 0,0 19-32,0-21-32,0 1 64,20 0-64,-20-1-64,20 1 0,-20-20-32,20 19 32,-20-18-64,0 18 96,21-19 32,-21 0-64,18 0-33,-18 0-31,20 0 128,-20 0 32,20-1 0,-20-19 64,21 21 33,-21-21 159,20 0-192,-2 19-32,-18-19-32,21 0 64,-21 0-32,20-19 0,-20 19-64,20-21 64,0 21-64,-1-19 32,-19-1 0,20 0-32,-20 0 64,20 0 33,-20 0-65,20-19 32,0 19-64,-20-1 32,19-18 64,1-1-64,0 0 0,0 1-32,0-1 32,19-19 64,-19 19 0,1 0 128,-21-19 0,20 19 353,-2-20-97,-18 0-63,20 20 63,-20-19-127,0-1-129,21 1 32,-42 0-32,21-2-32,-20 2-95,20 19 31,-18-19 160,-2-1 32,20 21-31,-21-1-129,1 0 96,20 1 0,-20-1-96,1 19-160,-1 2 96,0-21-128,20 40-32,-20-20-224,20 20-128,-20 0-193,1 0-768,-1 20-1025,0 1-1794</inkml:trace>
  <inkml:trace contextRef="#ctx0" brushRef="#br0" timeOffset="105095.0111">13558 6618 128,'-20'0'1377,"20"0"-544,0 0 704,0 0 449,0 0-416,0 0-257,0 0-64,0 0 192,0 0 33,0 0-417,0 0 64,0 0 0,0 0-256,0 0-545,20 19-256,-20-19 32,38 0 0,3 0 64,18 0-128,1 0 97,19 0-194,0-19 1,0 19 64,2-21-192,-2 21-96,-20 0-481,-19 0-320,-1-20-1121,1 20-2691</inkml:trace>
  <inkml:trace contextRef="#ctx0" brushRef="#br0" timeOffset="105376.0272">13975 6637 8936,'-41'40'1954,"41"-40"-2018,0 19 128,0 2 96,21-2 673,-1 1-193,-2 20-479,23-20-129,-21 19 0,19 1 0,-19 0 0,-20-20 0,20 19 96,-40-19 512,20 0 193,-39 0-32,-1 0-96,-1-1-193,3-19-160,-23 21-191,2-21-65,0 0-160,19 0-353,20 0-800,0 0-929,1 0-737,38 0-4740</inkml:trace>
  <inkml:trace contextRef="#ctx0" brushRef="#br0" timeOffset="105666.0438">14232 6994 13516,'0'0'0,"20"0"577,0 0 480,-1 0-160,21 0-353,19-20-384,-18 20-160,-21 0-160,20-19-256,-21 19-545,1 0-1185,-20-20-1570,0 20-3587</inkml:trace>
  <inkml:trace contextRef="#ctx0" brushRef="#br0" timeOffset="105860.0549">14331 6816 6117,'21'20'1762,"-21"-1"-128,20 1 95,-20 20-480,18 0-128,-18-1-832,0-19-257,20 20-128,1-1-449,-21-18-352,20-2-352,0 2-1634,0-21-2209</inkml:trace>
  <inkml:trace contextRef="#ctx0" brushRef="#br0" timeOffset="106091.0681">14609 7114 2626,'0'40'-64,"0"-40"-128,0 19 640,0-19 1730,0 0-480,0 0-513,0 0 256,0 0-640,0-19-96,-19-2-1,19 2-383,0-2-289,0 2-64,0 19-289,19-20 1,1 0-737,0 20-897,0-20-2114</inkml:trace>
  <inkml:trace contextRef="#ctx0" brushRef="#br0" timeOffset="106574.0957">14868 7014 11114,'0'0'1505,"0"0"-1280,-20 0 704,20 0 96,-21 20-1,1-20-703,2 20-257,18 0-64,0-1-32,0 2-64,18-2-225,2-19-415,1 21-65,-1-21 288,0 0-63,-1-21-193,1 21 289,0-19 288,-20-2 128,0 2 64,0-1 0,0 0 0,-20 0 448,20 20 96,0 0-159,-20 0-257,20 0-192,0 20 0,0-20 64,20 20 0,-20 0 0,20-1-96,0-19-161,0 21-95,-1-21 160,1 0 32,0 19-257,-20-19-415,0-19 95,0 19 353,0-21 384,0 2 160,-20-1 288,20-20 417,-20 20-64,1 0-193,19-19-448,-20 19-160,20 0-64,-20 20-1377,20-20-9353</inkml:trace>
  <inkml:trace contextRef="#ctx0" brushRef="#br0" timeOffset="106848.1114">15145 7093 384,'0'40'13677,"20"-19"-13261,-20-2 513,0-19 320,0 0 385,21 0-577,-21 0-449,0 0-287,0-19-289,18-2-96,-18 2-161,20-2-63,-20 2-192,20 19 191,-20-20-95,21 20 512,-21 0-64,20 20 225,-20-20 95,20 19-160,-20 2-96,19-2-96,-19 2-160,20-2-1057,-20 1-1666,20 0-2658</inkml:trace>
  <inkml:trace contextRef="#ctx0" brushRef="#br0" timeOffset="107338.1394">15761 6537 11883,'-20'0'1089,"20"20"-385,-21 0 321,3 21 64,18-3-160,-20 23-544,0-2-225,20-19-64,0 19-64,0 1-32,20-21-160,0 1-385,19-20-255,-19 0-802,0 0-736,19-1-2979</inkml:trace>
  <inkml:trace contextRef="#ctx0" brushRef="#br0" timeOffset="107713.1609">16018 6736 13196,'0'-19'577,"-18"-2"-1955,18 21 1026,-21 21 256,1-2 768,20 21-159,0-20-353,20 20-64,1-1 0,-3 1 0,22-20 32,-19 0 33,19-20 63,-1 0 224,1 0 33,-20 0-161,-1-20-96,1-20 0,-20 20-63,0-19-65,-39 19-96,19 0-321,-41 0 129,23 20 96,-3-20 0,1 40-32,22-20 96,-3 20 0,21 0 192,0 0-32,21-1-32,17 1-32,3 0-32,-1-20-192,-1 20-256,1-20-705,-1 0-929,-19 0-2915</inkml:trace>
  <inkml:trace contextRef="#ctx0" brushRef="#br0" timeOffset="107944.1741">16137 6537 12940,'41'40'672,"-1"-20"514,-1 20 159,21-21 224,-21 21-127,1 0-1154,19 20-256,-39-20-128,21-1-256,-41 21-353,0-21-448,0 1-385,-20 0 225,-1-1 0,1-18-1089,0-2-6375</inkml:trace>
  <inkml:trace contextRef="#ctx0" brushRef="#br0" timeOffset="111140.3569">17330 6836 10730,'0'-20'961,"-20"20"384,20 0 609,0 0-193,0 0-832,0 0-673,-21 20-159,21-1 191,0 21 32,-20 0-160,20-20-64,20 19-32,-20 1 97,21-20-129,-1 0 32,-2-20-160,2 0 64,1 0 128,-1 0-96,0-20 32,-20 0 32,19 0 0,-19 0-160,0 0 0,0 20-97,0-19 1,0 19 0,20 0-32,-20 19 160,0-19 32,20 20 0,-20-20 32,20 20-64,-20-20 0,20 0-129,-1 0 33,-19 0-64,20 0-513,-20 0-672,20 0-929,-20-20-2723</inkml:trace>
  <inkml:trace contextRef="#ctx0" brushRef="#br0" timeOffset="111305.3663">17706 6895 11691,'0'20'1857,"0"0"1,0 0-256,0 19-866,0-19-383,21 20-321,-21-20-673,18-1-640,2-19-961,-20 0-2371</inkml:trace>
  <inkml:trace contextRef="#ctx0" brushRef="#br0" timeOffset="111442.3741">17745 6776 15983,'-18'0'896,"18"0"-1440,0 0-65,18 0 289,-18 0-705,20 20-2530</inkml:trace>
  <inkml:trace contextRef="#ctx0" brushRef="#br0" timeOffset="111666.387">17905 6498 4067,'0'-20'11980,"-20"20"-12044,20 39 384,0-19 993,20 40-96,-20-1-672,0 2-385,20 18-224,-20-20 0,20 1-577,-20-1-320,19-19-768,-19-20-674,20 0-287,0 0-2147</inkml:trace>
  <inkml:trace contextRef="#ctx0" brushRef="#br0" timeOffset="111868.3985">18063 6478 16751,'0'59'897,"0"-19"-705,20 20 801,-20-1 353,20 1-321,0 0-705,1-1-544,-3-19-961,2 19-1,1-39-960,-1 20-864,-20-20-4486</inkml:trace>
  <inkml:trace contextRef="#ctx0" brushRef="#br0" timeOffset="112409.4295">18739 6418 3299,'20'-20'9192,"-1"20"-9160,1 40 481,-20 0 672,20 19-224,0 22-353,0-22-415,-1 20-129,1-19-64,0-21-128,0 1 160,-20 0 0,0-20 64,0-20 224,0 0 353,0-20-481,0 0-64,0 0-64,21-20-64,-3 21-160,2 19-160,0 0 31,1 0 225,-1 19 128,-2 21 0,3-20-32,-21 20 64,0-21 1,0 1 191,-21-20-32,3 20-256,-23-20-288,21 0-897,20-20-1378,-20 0-3971</inkml:trace>
  <inkml:trace contextRef="#ctx0" brushRef="#br0" timeOffset="112712.4468">19175 6855 13901,'40'20'256,"-20"-20"352,0 0 994,19-20 192,-19 20-321,0-19-928,0-1-417,-1 0 0,-19 0-224,0 0-128,-19 20-225,-1-20-127,0 20 31,-20 0 385,21 20 96,-1-20 128,0 40 160,0-20 225,20 19 127,20 1 33,20-20-193,-1 20-64,21-21-256,-1-19-31,2 0-97,-22 0-193,1 0-415,-1 0-577,-19 0-1538,-20-19-3203</inkml:trace>
  <inkml:trace contextRef="#ctx0" brushRef="#br0" timeOffset="113210.4753">20327 6458 11082,'40'59'1313,"-20"1"-864,-20 19 95,0-18 353,0 18-128,0-20-609,0-19-32,0 20-96,0-41 32,0 1 128,0-20 321,0 0 95,0-20-544,0 1-160,0-21-32,19 0-64,1 20-96,0-19-289,20 19 353,-21 0 160,-19 20 32,20 20 64,-20 0 224,20 0 0,-20 19-127,0-19-129,0 20-161,20-1-607,-20-19-1186,20 0-641,-20-20-2850</inkml:trace>
  <inkml:trace contextRef="#ctx0" brushRef="#br0" timeOffset="113368.4843">20723 6836 11659,'0'0'3010,"0"0"-3202,0 0 384,0 19 321,0 1-289,0 0-384,0 0-737,21 0-1153,-1-20-1473,-20 0-3043</inkml:trace>
  <inkml:trace contextRef="#ctx0" brushRef="#br0" timeOffset="113468.49">20802 6736 7879,'-18'-40'384,"18"40"-2434,18 0-2017</inkml:trace>
  <inkml:trace contextRef="#ctx0" brushRef="#br0" timeOffset="113852.512">21041 6816 13708,'-40'0'1602,"21"0"-1346,-1 20 737,0-20-256,0 19-545,20 1-128,0-20-256,0 20-289,20 0-223,20-20-1,-1 0 0,-19 0-95,21-20 383,-21 20 449,18-20 193,-17 0 255,-21 1 193,0-1-321,0 20-64,-21 0 65,21 0-353,-20 20 0,20 39 288,-18-19 288,18 19-223,0 1-257,0 0 0,18-20 32,-18-1 481,0 1 159,-18-20 161,18-1-256,-20 1-129,-1-20-223,-19-20-289,20 20-160,-19-39-257,19 19-512,-20-39-1217,21-2-2562</inkml:trace>
  <inkml:trace contextRef="#ctx0" brushRef="#br0" timeOffset="114176.5305">21300 6458 13901,'59'59'-32,"-39"-19"-193,-20 21 289,0-2 353,0 0 608,-20 1-801,20-1-352,-20-19 96,20 0 64,0-20 96,0-20 160,0 0 289,0-20 160,20 20-641,-20-20-160,20 0-161,19 0 65,-19 0 32,20 20 128,-1 0 513,-19 20 608,0 0-289,1 0 33,-1 20-320,-2-1-385,-18-19-160,21 20-352,-21-20-705,0-1-1410,0 2-2081</inkml:trace>
  <inkml:trace contextRef="#ctx0" brushRef="#br0" timeOffset="115676.6163">13993 7809 15022,'-59'20'512,"39"-20"129,20 0-545,0 0-32,41 0 673,-3 20 31,43-20-415,-2 0-225,-20 0-96,20-20 96,-18 20-128,-3-20 0,-17 0-352,-21 20-481,-20 0-96,0 0 64,-20 0-448,0 0 352,-21 20 769,3 0 160,17 0 128,-19 19 128,21 21 257,19-21 127,0 21-288,19 0-127,1 0-65,21-20-32,-3-1 160,-18 1 321,21-20 31,-41 0 65,20-1 32,-20-19 95,-20 20-31,0-20-481,-21 0-64,3 0-159,-3 0-65,2 0-65,-21 0-351,21 0-160,19 0-546,0 0-447,0 0-513,20 21-1185,20-21-4901</inkml:trace>
  <inkml:trace contextRef="#ctx0" brushRef="#br0" timeOffset="117278.708">14789 8286 8391,'0'0'1762,"0"-20"-929,0 20 1089,0-20 32,-20 20-225,20 0-768,-21 0-577,21 0-191,-20 20-33,0 0 64,20 0-96,-19 0 32,19-1-64,-20 1-160,40 1 96,-20-2-416,39 1-193,-19 0-255,21-20-193,-23 19-96,23-19-545,-21-19-704,19-1-2627</inkml:trace>
  <inkml:trace contextRef="#ctx0" brushRef="#br0" timeOffset="117494.7203">14947 8306 6342,'0'0'3267,"0"20"-2947,0-1 577,0 1 288,20 1-96,0 18-609,-1-19-287,21-1 63,-20 2 256,19-21 193,-19 0-32,0 0 95,0-21 1,-20 2 96,0-1-417,0-19-416,0 18 32,-20-18-160,20 19-448,-20 0-866,20 0-832,-20 20-1505</inkml:trace>
  <inkml:trace contextRef="#ctx0" brushRef="#br0" timeOffset="117768.736">15423 7809 13869,'-19'-60'1025,"-1"41"-737,20 19 833,-20 0-641,20 39 97,-20-19-33,20 40-127,0-1 127,0 1 129,0 19-385,20-19-128,-20 0-96,40-1-64,-21-19-64,21 0-352,0-20-321,-1-1-480,1-19-577,-1 0-1473,2-19-5157</inkml:trace>
  <inkml:trace contextRef="#ctx0" brushRef="#br0" timeOffset="118150.7578">15781 7968 13292,'-20'-20'64,"20"40"256,-20-20 193,-1 40 160,21-1-193,-18 1-320,18 20-96,18-21 0,3 21 32,19-20-96,-1 0-320,1-21 128,0 1 192,19-20 224,0-20-64,-19 1 129,1-21 127,-21 20 64,-2-20 97,-18-19-193,-18 19-159,-2 0-258,-21 0-191,1 1 128,-19-1 96,0 20-32,19 20 0,0 0-64,1 0-32,19 20 224,20 20-32,0-20-32,20 19 64,19-19 32,1 20-32,19-40-64,1 20-192,-1-20 0,-18 20-737,-1-20-832,-1-20-1891</inkml:trace>
  <inkml:trace contextRef="#ctx0" brushRef="#br0" timeOffset="118381.7711">16119 7769 13292,'59'40'320,"-19"-20"1282,-21 19 63,21 1 257,0 0-833,-21-1-704,1 21-289,0 0-96,-20-20-32,0-1-417,-20 1 129,20 0-160,-20-20 63,-19 0-352,19 0-1345,0-20-2210</inkml:trace>
  <inkml:trace contextRef="#ctx0" brushRef="#br0" timeOffset="118936.8028">16813 8107 11498,'0'-20'257,"19"20"-321,-19 0 960,20 0 770,-20-20 0,20 20-802,1-20-127,-1 20 64,-20-39-32,38 18-129,-38-18-95,21 19-225,-1-20-160,0 1-96,-20 19-128,20 20 64,-20 0-256,0 0-225,0 20 257,19-1 64,-19 21-64,20 0 64,0-1 32,0-18 96,0-1-32,-1-1-1,1 1 162,0-20 95,-20 0 288,20 0-31,-20-20-65,20 1-96,-1-1 1,-19-20-386,0 20 1,20 0-256,-20 0-577,0 20-1121,0 0-1697,-20 0-6887</inkml:trace>
  <inkml:trace contextRef="#ctx0" brushRef="#br0" timeOffset="119311.8243">16972 8286 13260,'-21'20'641,"21"-20"-225,0 0 1218,21 0-353,-1-20-705,-20 0-448,20 0-95,0 0 127,-20 1 32,19 19-288,-19 0 32,20-21-161,-20 21 193,20 21-32,-20-21 32,20 19-32,-20 1 64,20 0 0,-1 0 0,1 0 128,0-20-128,0 0 161,0 0 287,-1 0 161,1-20 31,0 0 161,1 0-64,-21 0-321,0-20-352,0 21-64,0-1-128,0 20-256,0-20-385,0 20-160,-21-20-705,21 20-1825,0 20-6887</inkml:trace>
  <inkml:trace contextRef="#ctx0" brushRef="#br0" timeOffset="121324.9394">17786 7809 10121,'-21'-20'1986,"1"20"-737,20 0 128,0-20 65,0 20-65,20 0-768,1 0-193,19 0 97,19-20-193,1 20-128,-1 0-32,20 0-96,0-19-96,-18 19 64,-2 0-64,1-20-672,-41 20-289,1 0-993,-20 0-1217,-20 0-2723</inkml:trace>
  <inkml:trace contextRef="#ctx0" brushRef="#br0" timeOffset="121612.9559">18004 7769 7206,'20'0'1858,"-20"0"-1570,20 20 1186,-1-20 448,1 20-449,0 0-1025,0 19-319,19 1-65,-19 20 0,21 0-32,-21-1 0,-2 1 32,3-21 32,-1 1 320,-20 0 321,0 0 224,-20-1 160,-1-19 128,-17 1-320,-3-21-96,3 19-321,-3-19-223,-18 0-129,19-19-96,20 19-449,0-21-415,1 21-738,19-20-1505,0 20-3203</inkml:trace>
  <inkml:trace contextRef="#ctx0" brushRef="#br0" timeOffset="121990.9775">18541 8167 32,'0'0'15214,"-21"0"-14926,21 0-128,21 0 801,-21 0 513,18 0-513,2 0-577,21 0-224,-1 0-160,-1-20-448,-19 20 223,20 0-1056,-21 0-1057,1-20-577,-20 20-448,0-20-3235</inkml:trace>
  <inkml:trace contextRef="#ctx0" brushRef="#br0" timeOffset="122153.9868">18640 8028 9609,'0'39'2050,"0"1"-929,0 0 0,0-1 128,20 1-512,-20 0-577,19 0-577,1-1-768,0-19-160,-20 1 352,20-21-352,0 0-2563</inkml:trace>
  <inkml:trace contextRef="#ctx0" brushRef="#br0" timeOffset="122774.0223">18858 8345 4356,'0'20'2018,"0"-20"1953,0-20-1697,-20 20-704,20-19-417,0-1-384,0 0-97,0 0-319,20 0-257,-20 20-352,19-20-193,1 20-320,20 0-159,-1 0-194,-19 0 418,21 0 448,-21 0 224,-2 20 32,3-20 192,-21 0 576,0 20 289,0-20 32,-21 0-704,3 20-97,-2-20 0,-1 20-192,1 0-96,0-1-64,2 1 0,36 1 0,-18-21-416,20 19-193,21-19 289,-3 0 96,-17-19-33,19 19 193,-20-21 96,-1 21 96,-19-20 385,0 1-97,0 19-32,0-20-160,0 0 33,0 20 127,0-20-192,0 20-96,0 0 160,0 0-32,0 0-32,0 20-63,20 0-33,0 0-32,0-1-257,0 1-255,-1-20 31,1 21 1,0-21 288,0 0 64,-20-21-33,0 21 65,0-20 96,0 1 0,0-21 32,0 20-64,-20 0-256,20-19 96,-20 18-417,20 2-768,0-21-417,0 40-3330</inkml:trace>
  <inkml:trace contextRef="#ctx0" brushRef="#br0" timeOffset="123042.0376">19413 8326 6566,'0'19'7783,"0"1"-6950,0-20 1505,0 0-480,0-20-1153,0 20-513,0-19-192,21 19-32,-1-20-193,0 20 1,-2-20 96,3 20 96,-1 0 0,0 0 160,0 0 128,-20 0 129,19 0-289,-19 20-32,0 0-128,20-1-32,-20-19-577,0 20-1281,0-20-2306</inkml:trace>
  <inkml:trace contextRef="#ctx0" brushRef="#br0" timeOffset="123474.0623">19830 7829 4676,'-20'-40'7975,"20"40"-7430,-20-20-449,1 20 353,19 0 287,-20 20 449,20 0-320,-20 20-256,20-1 159,0 21-223,0 0-417,0-1 128,20 1-63,19-1-450,-19-19-127,21 0-385,-3 0-672,3-20-801,-1-1-1282</inkml:trace>
  <inkml:trace contextRef="#ctx0" brushRef="#br0" timeOffset="123885.0858">20227 7888 15758,'-40'20'64,"21"0"-224,-1 0 96,0 19 288,0 2 161,20 18-225,0-19-96,0 0 0,20 19-64,0-19 0,19-20-160,1 0 96,21-20 96,-22-20 0,21 20 32,-21-20-64,-19-20 0,20 21 0,-40-21 0,0 0 0,-20 0-160,0 0-192,-20 21 127,1-1 129,-1-1-32,1 2 64,-22 19 32,41 0 160,-19 19 257,39 2-33,-20 18-160,40-19-64,-1 20 0,21-20-192,21-20-128,-2 20-32,0-20-225,1 0-512,-21 0-736,1-20-2915</inkml:trace>
  <inkml:trace contextRef="#ctx0" brushRef="#br0" timeOffset="124123.0994">20406 7710 14253,'80'39'577,"-41"1"512,1 20 736,19-21 193,2 1-705,-2 19-992,-19-18-225,-1 18-32,-19-19-32,-20 19-160,0-19-545,-20 20-320,-19-20-256,-1-1-737,-1 1-1922,2 0-8742</inkml:trace>
  <inkml:trace contextRef="#ctx0" brushRef="#br0" timeOffset="126756.2501">21995 6438 3138,'-41'0'7399,"41"-20"-6438,0 20-320,0 0-96,21 0 63,-1 0-63,0 0-321,19 0-192,1 0-32,-1 20 160,-19-20 64,20 20-160,-20 0-64,19 0-32,-39 19-32,20 1 96,-20 20-64,0-1-64,0 1 32,-20 20 96,20-21-32,-20 40-128,20-19-192,0 0 159,0-1-63,0 0-64,20 0 128,0-19-160,20-1-97,-21 1 257,21-39 160,1-2 256,-3 0 289,-17 2-1,-1-21-480,-20-21-224,20 21 224,-20 0 64,-20-19 65,20 19-33,-20-19 192,-1 19 257,-17 19-289,18 0-192,-1 2-128,-19 19 32,40 0-32,-19 19 0,-1-19 0,20 19-128,20 1-96,-1-21 96,1 21 96,0 0 32,1-20 288,-1 20 0,18-1 64,-17-19-159,-21-1-97,20 21 64,-20-20-128,-20 0 64,20-20 481,-41 19 95,23-19 289,-23 0 192,1-20-32,1 20-288,-21-20-256,21 0-449,-21 0-96,21 0-128,-1 0-257,1 0-319,-1 0-417,19 19-737,1-19-2210,2 21-7271</inkml:trace>
  <inkml:trace contextRef="#ctx0" brushRef="#br1" timeOffset="139731.9922">7899 5861 6245,'-19'-19'2146,"-1"-1"-832,0 20-193,0 0-192,-20-19-33,21 19 129,-41 0-256,21 0-192,-2 0-289,-17-20-96,17 20-32,1 0 33,-19 0-97,19 0-64,21 0 96,-21 0 64,20 0-64,-1 0-64,21 20-64,-18-20-64,-2 39 0,20-20-32,0 22 64,0-2 32,0 1-32,0 0 32,0 19-96,0-19 32,0 19-64,0 22-129,0-22-191,-20 20 288,20 1 32,-21-1 64,21 1 32,-20 19 32,2 1 0,18-1 32,-20 20-32,-1 0 0,21 0 0,0-20 0,-20 20 32,20-19 64,0 20 0,0-1 0,0-20-32,-20 20 64,20 0-96,-19 1-64,19-1 32,0 0 0,0-19-32,0 19 32,0 0 0,0 20 0,-20-20 0,20 1 32,0-1 0,0 0 128,20 0-96,-20 1 32,0-21 0,0 20-63,0-19 31,0-1-32,0 0-32,-20 1 0,20-1 0,0 0 32,0-19-32,0 19 0,0 1 0,20-21 64,-20 0-128,0-19 64,0 20 0,0-20 0,0-1 64,0-19-32,0-1 0,0 1-64,0 0 64,0 0-96,0-21 64,0 21 0,0-19-64,0-2 160,0 1-64,0-20 0,0 20-32,0 0 0,0 0 0,0-20-32,0 20-32,0-20-64,0 19 96,0-19-33,0 0 65,19 0 33,-19 0 31,20 0 0,-20 0 32,20 0-96,1 0 32,-1 0-32,-2 0 0,2 0-32,1-19 32,-1 19-32,18 0-64,-17 0 64,19 0 32,19 0 32,-19-20-64,19 20 64,2 0-64,-3 0 32,1 0 0,2 0 0,-2 0 0,1 0 0,-1 0 0,-19 0 64,-1 20-64,2-20 64,-21 0-32,0 19 0,-2-19-64,3 0 32,-21 0 0,0 0 32,0 0 64,0 0 0,0 0-32,0-19 0,0-1 32,0 0-64,0-20 0,0 20-32,0-20 0,0 0 32,0-19 32,0-1 32,0 1-96,20-21 96,-20 1-96,0-1 0,0 1 65,0-21-65,0 1 32,0 20-32,0-41 0,-20 21 0,20-1 32,0 1-32,-21-20 32,21 20 0,0-21 64,0 1-32,-18 0 0,18 0-64,-20-1 0,20 1-32,-20 0 64,20-20-64,0 20 64,-21-21 32,21 21-32,0 0 64,0-20-32,21 0-96,-21 0-224,0 19 512,20-19-224,-20 20-32,0 0 0,0 0 0,0 19-32,0-19 64,0 20-32,0-1-32,20 1 0,-20 0 64,18 0-96,-18-1 64,0 1-64,21 19 96,-21-19-32,0 20 32,20 19-96,-20-20 32,0 1 0,-20 19 64,20 20-32,-21 1 64,21-1-64,0 20 32,-18 0-32,18 0 64,0 20 128,-20 0 97,20-19-257,0 19 64,0 0-192,0 0-1,0 19 65,0-19 32,-20 0 129,20 0-129,0 0 0,-21 20-32,21-20 160,-20 0-128,20 0-257,-18 0-447,-3 0-225,21 0-64,-20 0-1986</inkml:trace>
  <inkml:trace contextRef="#ctx0" brushRef="#br0" timeOffset="142518.1516">14291 10511 7847,'-39'21'6406,"39"-21"-5125,0 0-544,0 0-289,39 0 545,1 0 32,19-21-416,2 21-417,18 0-32,0-19-128,1 19-64,-21 0-224,-18 0-673,-3-20-833,-17 20-544,-1 0-897,-20 0-2754</inkml:trace>
  <inkml:trace contextRef="#ctx0" brushRef="#br0" timeOffset="142740.1643">14728 10492 5477,'-79'40'2626,"39"-21"-1249,21 22-287,19-2-130,0 21-351,19-21-225,1 1 33,20 0-129,-20-1 192,19 1-159,-19-20-65,1 0 192,-21 0 353,0 0 64,-21-1-64,-19-19-257,1 21-63,-21-21-289,21 0-224,-21 0 32,21 0-384,-1 0-834,19 19-1216,21-19-1442,0 0-6596</inkml:trace>
  <inkml:trace contextRef="#ctx0" brushRef="#br0" timeOffset="142956.1766">14967 10889 17680,'-20'0'481,"20"0"127,0 0 449,20 0 128,0 0-608,19 0-577,1-20 0,-1 20-256,1 0-385,-20 0-608,1-20-1378,-3 20-608,2 0-3235</inkml:trace>
  <inkml:trace contextRef="#ctx0" brushRef="#br0" timeOffset="143136.1869">15006 10670 11755,'-19'41'1697,"19"-22"-1376,0 21 1120,19 20 96,1-21-255,-20 1-898,20 0-224,0-1-256,0 1-256,19-20-353,-19 1-1025,0-2-1761,1-19-7143</inkml:trace>
  <inkml:trace contextRef="#ctx0" brushRef="#br0" timeOffset="143823.2262">15285 11028 13132,'-20'41'320,"20"-22"-384,0-19 224,0 0 737,0 20 32,0-20-128,0-20-32,0 20-321,0-19-256,-21-2-128,21 1 0,0 1-224,21-2-288,-21 2-1,20-1 289,0 20 64,-1 0 32,21 0 32,-20 0-32,0 0 32,-1 0 32,1 0-64,0 0-353,0 0-63,-20 0 96,20 0-257,-20 0-352,0 20 449,0-20 511,-20 0 130,20 0 223,-20 19 224,20-19-223,0 21 223,-20-2-159,20-19-289,0 20-96,20-20-96,0 21-225,0-21 1,-1 0-64,1-21 63,0 21 1,0 0 224,1-20 96,-21 1 64,0 19 32,0-21-96,0 2-32,-21 19 0,1-20-32,20 20 128,-20 0-64,20 0 160,0 20 417,0-20 191,0 19-415,20 2-193,0-2-32,1-19-224,17 20-192,-17-20-225,-1 0-63,0 0 31,-20 0 161,0-20-257,0 20-160,0-19 225,0-2 352,0 2 160,-20-1 64,20 0 32,-20 0 256,20 0 64,0 0-352,-21 20-352,21-20-32,21 20 255,-21 0 129,20 20-32,-20-20-320,20 20-2659</inkml:trace>
  <inkml:trace contextRef="#ctx0" brushRef="#br0" timeOffset="144060.2398">15761 11048 12203,'0'0'448,"0"0"289,0-20 801,0 20-930,20-19-512,-20 19-64,20-21 0,-1 21-32,1 0 32,0 0 0,0 0 385,-20 0 448,20 21 31,-20-2-447,0 1-321,19 1-64,-19-2-96,0 1-801,0-20-1505,0 0-4260</inkml:trace>
  <inkml:trace contextRef="#ctx0" brushRef="#br0" timeOffset="144478.2637">16237 10551 9833,'-19'0'3972,"19"20"-4165,-20 1 225,20-2 481,0 21 800,0 20-192,0-21-416,-20 21-481,20-1-192,0 1-32,20-20-384,0 0-417,-1-1-128,1-18-224,20-21-160,-20 0-833,19 0-2915</inkml:trace>
  <inkml:trace contextRef="#ctx0" brushRef="#br0" timeOffset="144831.2839">16516 10750 11691,'0'-59'1921,"0"59"-1985,-20 0 257,20 20 1440,-21 19-63,1 1-706,20 19-639,0-19-97,20 20-128,1-21-128,-1-18-289,19-2 161,1-19 32,19 0 160,-19 0 32,-1-40-96,-19 21-65,0-21 161,-20 0 32,0 0 96,-20 21 0,-19-21-31,-1 20-1,-19 20 352,19 0 225,-1 0-225,3 20-224,17 0-192,21 0 160,0 19-128,21-19-64,17 0-256,3-20-128,-1 0-129,-1 0-384,1 0-544,-1-20-1090,-19 0-4195</inkml:trace>
  <inkml:trace contextRef="#ctx0" brushRef="#br0" timeOffset="145034.2955">16654 10532 11947,'60'19'2146,"-21"-19"-929,21 41 641,-21-22-161,22 21 33,-23 0-801,3 19-577,-21-19-256,0 19-128,-20-19 64,0 0-64,-20 0-160,0-21-224,-21 2-417,3-2-961,18-19-2274</inkml:trace>
  <inkml:trace contextRef="#ctx0" brushRef="#br0" timeOffset="145591.3274">17846 10750 11723,'0'-20'544,"19"20"-512,-19 0 96,20 20 545,-20 20 160,0 0-353,20-21-384,-20 21 64,20-20-96,-20 0 33,20 0-1,-1-20 64,1 0 160,0-20 64,0 0-255,-20 0-65,20-20-128,-20 21-257,19-1-191,-19 20-417,0-20-929,0 20-736,20 20 1152,-20-20 1250,0 20 288,20-1-32,-20 1 128,20 0 193,1 0 63,-3-20 33,-18 0-161,20 0 32,1 0-31,-1-20-225,-20 20 32,20-20-416,-20 0-1314,0 1-3395</inkml:trace>
  <inkml:trace contextRef="#ctx0" brushRef="#br0" timeOffset="145798.3392">18381 10790 13260,'0'0'288,"-20"0"-2209,20 0 1792,0 0 482,20 0-97,-20 0-929,20 0-1441,0 0-480,0-20-1186</inkml:trace>
  <inkml:trace contextRef="#ctx0" brushRef="#br0" timeOffset="146094.3561">18541 10372 13965,'0'21'1377,"0"-21"-1473,0 19 640,0 1 1122,0 0-545,0 20-512,0 19-97,0-18-31,0 18-193,18 1-192,-18-1-192,20-19-321,0-1-351,1 1-97,-1 0-64,-20-20-448,20-20-417,-20 0-576,19 0-3908</inkml:trace>
  <inkml:trace contextRef="#ctx0" brushRef="#br0" timeOffset="146304.3681">18719 10393 15054,'0'59'1665,"0"-19"-1280,20 0 31,-20 20 577,0-1-96,20 1-737,-20-21-288,19 21-224,-19-40-321,20 19-865,0-19-864,-20-20-2082</inkml:trace>
  <inkml:trace contextRef="#ctx0" brushRef="#br0" timeOffset="146816.3974">19434 10412 11883,'0'0'-128,"0"20"-353,20 20 353,18-1 96,-17 21 96,-1 0 192,20 0-96,-21-1 161,21-19 576,-40 0 416,20-21-480,-20-19-65,0 20 193,0-20-64,0-20-641,-20 1-63,20 19-97,0-20-64,0 0-289,0 20-127,20 0 128,0 20 128,-20 0 96,0-1 32,0 1 0,0 20 32,0-20-32,-20-20 0,20 0-192,-20 20-417,20-20-512,0-20-1185,0 20-3876</inkml:trace>
  <inkml:trace contextRef="#ctx0" brushRef="#br0" timeOffset="147103.4138">19771 10810 13388,'19'20'801,"1"-20"-577,0 0 993,21-20 129,-23 0-1,2 20-608,1-20-545,-1 0-64,-20 0-32,0 1-128,-20 19-160,-1-20-97,1 20 65,-18 20 96,17-1 160,1 1 64,0 20-32,20-20 0,0 19 225,0-19-1,40-20 64,1 20-96,18-20-159,0 0-97,-19 0-257,19-20-415,-39 20-706,0-20-1152,-20 20-3107</inkml:trace>
  <inkml:trace contextRef="#ctx0" brushRef="#br0" timeOffset="147451.4337">20565 10333 12107,'0'0'1249,"20"20"-1089,-20 20 32,19-1 865,-19 1 289,0 20-193,0 0-673,0-1 1,0 1-481,0-21 0,0 1-513,20 0-704,0-21-705,-20 1-1377</inkml:trace>
  <inkml:trace contextRef="#ctx0" brushRef="#br0" timeOffset="148034.4671">20843 10691 11274,'-20'39'4613,"-1"-39"-4710,3 20 65,18 0 96,0 20-64,18-40-256,3 20-256,-1-1-97,20-19-63,-21 0 479,1 0 129,-20-19 128,0 19 64,0-20 257,0 0 159,-20 0 129,20 0-321,-19 0-192,19 1-127,0 19-1,0-20 64,0 20 224,19 0 128,1 0-63,20 0-193,-1 0 0,-19 0-160,20 0 0,-19 20-96,-1-20 0,-20 19-64,0 1-96,0-20 64,0 20-1,0 0 33,0 0 64,0-20 0,0 0-128,18 20 32,2-20 192,1-20 32,-1 20 0,0-20-32,-1 20 0,1 0-32,-20 0-64,0 0-64,0 0 96,0 20 32,0 0 0,0-1 0,0 1-32,20-20 32,0 20 32,0-20 0,-1 0 96,1 0 352,0-20 257,0 0 96,-20 1 64,20-21-193,-20 20-223,-20-20-417,0 21-352,0-1-833,0 20-1346,1 0-2626</inkml:trace>
  <inkml:trace contextRef="#ctx0" brushRef="#br0" timeOffset="168380.6308">14451 11744 2081,'20'0'10314,"-20"0"-9321,39 20 417,1-20-129,19 0-448,1 0-193,19-20-256,-20 20-95,22-20-225,-2 0 0,-20 20-32,-19 0-384,-1 0-1090,-19 0-1537,0 0-2594</inkml:trace>
  <inkml:trace contextRef="#ctx0" brushRef="#br0" timeOffset="168624.6448">14907 11783 10473,'-59'40'1666,"38"-20"-1250,1 0 257,40 19-289,-20 1-191,21-21 127,19 22-224,-21-1-32,21-1-96,-20 1 128,0 0 32,-20-20 257,0-1 159,0 1 225,-20 0 96,-20 0-97,1 0-255,-22 0-161,3-20-352,17 0 96,2 19-288,-1-19-192,20 0-673,0 0-1121,20 0-1826,0 0-2819</inkml:trace>
  <inkml:trace contextRef="#ctx0" brushRef="#br0" timeOffset="169159.6754">15344 12161 10922,'-20'0'705,"1"-20"-449,19 20 1377,-20 0-384,0 20-672,-1 0-417,1-1-96,0 1 160,2 0 65,-3 20 63,21-20-64,0-1-128,21 1-127,-3-20 31,22 21-128,-19-21-225,19 0-512,-1-21-960,1 21-1859</inkml:trace>
  <inkml:trace contextRef="#ctx0" brushRef="#br0" timeOffset="169461.6927">15503 12200 7046,'0'20'4997,"19"-20"-4196,-19 20 63,20 0 97,-20 0-320,20 0-417,0-1-160,-20 1 32,21 1 32,-21-21 225,18 19 255,-18-19 129,20 0 64,-20-19-193,0-2-287,0 21 63,0-20-160,0 1 65,0-1-289,0 0-97,21 0-159,-21 20-352,0-20-449,0 20-417,0 0-608,-21-20-1409</inkml:trace>
  <inkml:trace contextRef="#ctx0" brushRef="#br0" timeOffset="170031.7253">16038 11625 13004,'-20'0'897,"2"0"-545,-3 0 321,21 39 159,-20 1-95,0 0-96,20 19-129,-20 21 161,20-21-33,0 21-447,0-21-33,20 1-256,0-20 0,0-1-289,19-19-255,1 0-321,-19 0-961,19-20-1345,-1 0-8168</inkml:trace>
  <inkml:trace contextRef="#ctx0" brushRef="#br0" timeOffset="170499.752">16417 11843 15054,'0'-40'1057,"0"40"-1249,-21-20 95,21 20 226,-20 0-1,0 20-160,0 0-193,1 0 129,-1 20 96,20 0 32,0-2 32,0 23-64,0-41 65,39 19-130,-19-19 33,20 0-128,-1 0-32,22-20 64,-23 0 32,3 0 128,-21-20-32,19 20 0,-39-20 0,20 0 64,-20 1 0,0-1 0,-20-20-64,-19 20 96,19-1-64,-21 2-64,-18 0 32,19 19 64,1 0 64,-1 0 129,1 19 31,19 21-192,20-20-64,0 0 64,20 0-160,19 0 192,1-20-96,-1 0-64,22 0-192,-23 0-385,3 0-736,-1 0-2082,-21 0-6310</inkml:trace>
  <inkml:trace contextRef="#ctx0" brushRef="#br0" timeOffset="170745.7661">16555 11645 13324,'20'39'1057,"0"-19"-769,19 20 737,-19-1 577,20 1-289,-20 0-672,19 20-449,1-22-224,-20 3 64,-1 19-32,-19-21-545,0 1-832,-19 0-513,-1-1-512,-20 1-1954</inkml:trace>
  <inkml:trace contextRef="#ctx0" brushRef="#br0" timeOffset="173540.926">17706 11724 13260,'-20'0'1089,"0"-20"-897,20 20 801,0 0 256,0 0 129,0 0-706,0 0-255,20 0 191,0 20-95,1-20 31,17 20-255,3 0-129,-1-1-128,19 21 64,0-40-32,1 20 0,-1 0-320,2 0 544,-23-1-256,3 2-64,-3-2 0,-17 0 32,-21 2 64,0-21 64,0 20-256,-21 0 416,-17-20-288,18 20 64,-21 0-64,-18-20 96,0 19-96,-1 1-96,21-20 64,-1 20-128,20 0-128,0-20-513,20 0-480,0 20-801,20-20-641,20 0-3138</inkml:trace>
  <inkml:trace contextRef="#ctx0" brushRef="#br0" timeOffset="174399.9751">18381 11704 9769,'-20'-20'1217,"1"20"-96,19 0 1217,0 0-512,0 0-673,0 0-480,0 0 159,0 20-127,19-20-289,1 0-31,0 20-33,0-20 65,0 20-225,19 0-96,1-1 32,-19 1-160,17 0 128,3-20-96,-21 20-224,19 0 544,-19 0-480,0-1 224,20 2-96,-40-21-128,19 19 128,-19-19 0,20 19 32,-20-19 64,-20 21-160,20-1 192,-19-20 0,-1 20-192,0 0 224,0-20-32,0 20 96,-19-1-192,19 1 32,-21 0 0,3 0-32,17 0 0,-19 0 0,1-1-96,-1 1-160,20 0-449,0-20-1056,20 0-1410,0 0-3716</inkml:trace>
  <inkml:trace contextRef="#ctx0" brushRef="#br0" timeOffset="174978.0082">19393 11605 15214,'-20'0'737,"20"0"-641,20 0 576,0 0 417,21 0-224,-3 0-384,43 0-193,-22 0-384,20 0 96,-19 0 0,-1 0-449,0 0-608,-18 0-544,-21 0-353,-20 0-801,0 0-3010</inkml:trace>
  <inkml:trace contextRef="#ctx0" brushRef="#br0" timeOffset="175200.0209">19771 11625 4067,'-60'20'3332,"40"-1"-706,20 1-992,0 20 95,20-20-576,0 19-320,0 1-385,19 0-223,-19-1-97,21-18 32,-21 17 192,-20-17 33,0-1 191,0 20 97,-41-20-129,1-1 33,1 1-1,-21 0 65,1-20-257,0 20-384,19-20-128,-1 0-544,3 0-1058,18 0-1473,20 0-3427</inkml:trace>
  <inkml:trace contextRef="#ctx0" brushRef="#br0" timeOffset="175562.0416">20128 12002 15438,'-20'0'352,"20"-20"289,20 20 480,0 0 641,0 0-865,-1 0-65,21-21-896,1 21 417,-3 0-417,-17 0-64,19 0-705,-1 0-865,-19-19-1281,0 19-3171</inkml:trace>
  <inkml:trace contextRef="#ctx0" brushRef="#br0" timeOffset="175749.0523">20268 11843 15758,'0'59'225,"0"-38"-97,0 17 1217,0 3 257,0-1-1186,20-1-320,-20 1-480,18-20-577,3 20-673,-21-21-1088,20 1-2724</inkml:trace>
  <inkml:trace contextRef="#ctx0" brushRef="#br0" timeOffset="176427.0911">20486 12181 12363,'0'19'-224,"0"1"-961,0-20 1281,0 20 416,0-20 97,0 0 32,0 0 512,0-20 0,0 20-352,0-20-161,-20 1-63,20-21-225,0 20-320,0 0-96,20 0-609,-1 20 65,21-19 255,0 19-223,-21 0-1,21 0 65,1 19 192,-3-19 256,-17 0 160,-21 20 416,20-20-95,-20 0 383,-20 0-31,-1 20-192,21-20 31,-38 20-256,17 0-223,21 0-129,-20-1 0,20 1-64,20 0-353,1 0-159,-3-20-33,2 0 193,21-20-1,-3 20 33,-17-20 256,-1 20 96,0-20 64,-20 1 160,0-1 96,0 20 32,-20-20-159,20 0-33,-20 20-128,-1 0-64,21 0 0,0 0 64,0 0 224,0 20 128,21-20 1,-21 20-193,20 0-64,20-20-96,-21 0-385,1 19-191,0-19-1,0 0-159,-20 0-321,0 0-481,0 0-127,0 0-706,0-19 578,-20 19 1024,20-20 192,0 0 577,0 0 993,-20 0 481,20 0-97,0-19-384,0 19-256,0 0 127,0 20-703,0-20-834,20 20-2594,-20 0-3556</inkml:trace>
  <inkml:trace contextRef="#ctx0" brushRef="#br0" timeOffset="176686.1059">21021 12141 9064,'0'40'1473,"0"-21"-416,0 1 1794,0-20-1538,0 20-864,0-20 31,20 0 129,-20 0-385,0-20-320,20 0-256,-20 1 31,21-21-31,-1 40-96,-20-20 319,18 0 162,2 20 191,-20 0 288,0 0 385,21 20 128,-21-20-128,0 20-481,0 20-159,20-40-257,-20 19-193,0 1-736,20-20-1281,-20 0-1633</inkml:trace>
  <inkml:trace contextRef="#ctx0" brushRef="#br0" timeOffset="177141.1319">21578 11605 14477,'0'-20'705,"0"0"-545,-21 20 385,21 20 544,-20 0-96,0 20-193,2-1-127,-3 41-97,1-21-159,0 20-673,20 1 352,20-20-481,-20-1-95,41-19-225,-3 0-384,3-21-897,-3-19-2274</inkml:trace>
  <inkml:trace contextRef="#ctx0" brushRef="#br0" timeOffset="177581.1571">21875 11823 15855,'-40'-20'1857,"20"20"-2209,-19 0 384,19 20 32,0 20 32,20-1-96,0 1-64,0 0 64,0 20-128,20-21-192,20 1-225,-1-20-128,1 0 1,1 0 512,18-20 64,-19-20 128,-1 20 192,-19-40 288,20 20 129,-21 0-65,-19-19-95,0-1 160,-19 20-353,-1-20-256,-20 0 64,-19 1-224,-2 19 224,2-20 0,-1 40-32,1 0 64,39 0-64,-19 20 32,39 20-64,19-20 0,1 20 161,20-21-97,19 0 96,1 2-64,-1-21-288,2 0 64,-2 0-64,0 0-545,-39 0-1441,0 0-1474,0 0-7334</inkml:trace>
  <inkml:trace contextRef="#ctx0" brushRef="#br0" timeOffset="177934.1773">22133 11545 13676,'-19'-19'513,"19"19"-65,19 0 1666,1 19-480,20 21-897,-1 0-33,21-1-31,-1 1 64,-18 20-289,17-21-352,-37 21-96,-1-21 0,0 20 0,-20-18-32,-20 19-320,-21-1 192,3 1-129,-23-21-479,2 21-642,-20-1-1633,19-19-8520</inkml:trace>
  <inkml:trace contextRef="#ctx0" brushRef="#br2" timeOffset="190289.884">17745 12578 992,'0'0'2307,"0"0"159,0 0-897,0 0 161,0 0-192,0 0-97,-18 0 128,18 0-159,0 0-65,-21 0-160,21 0-256,-20-20-64,20 20-128,0 0-65,-20 0-223,20 0-257,0 0 64,20 0 32,0 0-192,19 20 0,22-20-96,18 0 32,0 0-64,20 0 32,0 0-96,0 0 64,1 0-160,-1 0 0,-18 0 0,18 0 64,-20 0-289,-20 0-480,-19 0 257,0 0-161,-40 0-865,0 0-1184,0 0-8008</inkml:trace>
  <inkml:trace contextRef="#ctx0" brushRef="#br2" timeOffset="193412.0625">20187 13472 15118,'-19'20'801,"-1"-20"-801,20 20 384,0-20 1282,-20 0-738,20 20-415,20-20-129,0 0-31,-1 20-97,1-20-96,20 20-64,1-20-32,-23 0-32,23 0 32,-1 20-32,-21-20 0,21 0-32,-20 0 0,19 0 0,-19 19-96,0-19 128,0 0-64,-20 0 0,0 0 96,0 0 64,0 20-160,0-20 96,-20 20 0,0-20 33,-19 20-1,19-20-32,0 20 32,0-20 0,0 20-128,1-20 64,-1 19-128,0 1-64,0-20-193,20 21-255,-21-21-577,21 0-737,-18 19-609,18-19-1376</inkml:trace>
  <inkml:trace contextRef="#ctx0" brushRef="#br2" timeOffset="194134.1038">20685 13453 10986,'-21'0'1025,"21"0"-481,-20 0 1763,20 0-33,-20 0-1057,0 0-448,20 0-257,-19 0 129,19 0-257,0 0 32,0 0-95,19 0-129,1 0-64,0 19-64,0-19 32,19 20-160,-19-20 160,21 0-128,-3 0 32,-17 20 64,19-20-64,-20 20 32,19-20-96,-19 0 128,0 20-32,-20-20-128,20 20 192,-20-20-128,19 0 96,-19 20-128,0-20 128,0 0 32,0 19 1,0-19 95,0 0-192,0 0 64,0 0 0,-19 20-96,-1-20 96,0 20-96,0 0 128,0 0-64,-19-20-64,19 20 128,-21 19-192,23-18 64,-2-2-384,0 1-385,-1 0-929,1-1-1857,20-19-8297</inkml:trace>
  <inkml:trace contextRef="#ctx0" brushRef="#br0" timeOffset="208027.8985">22788 9856 14349,'-40'-20'192,"22"20"321,18 0 31,0-20 353,0 20-32,18 0-545,22 0 65,19 0-129,2 0-192,-2 0-96,-19 20 0,19 0 32,-19 19-32,-20-18-160,-1 18 31,1 21-63,-20-1 192,0 21-96,-20-20 32,20 19-32,-19 0 32,-1 21 128,20-21-64,0 21 64,0-1-32,0-19 0,0 19 0,0-19 32,20-20 32,-1 19-32,1-39 128,20-1 32,-1-19 161,2 0-161,-21 0-96,0-20 0,-2 0-192,3-20 192,-1 20-128,0 0-96,-20-20 128,0 20 32,0-20 32,-20 20 32,0 0 0,-19 20-96,-1 0-32,-1 0 32,23 19-96,-3 1 128,21 0-64,0 19 32,0 2-32,0-2 32,21 1-32,-21 19 64,18 0 0,2-19-32,-20 19 96,21 1 32,-21-1-192,20 20 96,0-19-32,-20 0 0,18-41 32,-18 0 64,0 2 129,21-21 159,-21 20 96,0-21 289,0 21 96,0-20-192,-21-20-225,3 20-128,-2-20-160,-21 19-160,-18-19-160,19 0 32,-19 20-160,-20-20-193,19 20-191,-19-20-193,20 20 0,-22 20-800,42-21-2019,-1 1-4291</inkml:trace>
  <inkml:trace contextRef="#ctx0" brushRef="#br1" timeOffset="229451.1239">12485 6994 8648,'-20'0'1697,"1"0"-544,19 0-64,0 0 449,0 0-129,19 0-608,-19 0-64,20 0-161,0 0 1,0 0-33,0 0-95,19 0-289,1 0 32,19 0-128,-18 0-32,18 0-64,-19-20 128,19 20-96,-19 0-160,-20-19-224,19 19-289,-19 0-320,-20-20-192,0 20-128,0 0-737,0 0-1666,-20 0-3971</inkml:trace>
  <inkml:trace contextRef="#ctx0" brushRef="#br1" timeOffset="229870.1478">12803 6855 5893,'0'0'833,"0"0"-801,0-19 416,20 19 802,-20 0 159,0 19-320,0-19-416,20 0-161,0 0 257,-20 20-97,19-20-319,21 0-97,-20 20-96,0-20-64,-1 0 32,21 0-32,-20 20 0,19-20 1,-19 0 95,21 20 64,-21-20-128,-2 20 0,-18-20 32,21 19 65,-21 1-129,0-20 0,0 20 64,0-20 160,0 20 97,0-20-33,-21 20 32,3 0-31,-2-20-289,0 19-32,-1 2-64,-17-2 64,17-19-64,-19 21-64,1-2-481,19 21-544,-20-20-1409,1 0-9706</inkml:trace>
  <inkml:trace contextRef="#ctx0" brushRef="#br1" timeOffset="237506.5846">13001 10830 9769,'-20'0'961,"20"0"0,-19 0 704,19 0 193,0 0-321,0 0-576,0 0-672,0 0-1,19 0 96,-19 0 33,20 0-193,20 0-64,-19 0 32,17 0-128,3 0 0,-3 0-32,3 0 32,-1 0 0,-1 0-224,1 0 96,-1-20-288,-19 20 32,0 0-289,0 0-96,1 0 65,-3-20-161,2 20-352,-20 0-385,0 0-640,0 0-1601,0 0-3236</inkml:trace>
  <inkml:trace contextRef="#ctx0" brushRef="#br1" timeOffset="237888.6065">13398 10651 7046,'-20'0'513,"20"0"-289,0 0 961,0 0 1153,0 0-640,20 0-865,-20 0-193,20 0-159,0 0-97,1 19 32,-3-19 33,22 0-161,-19 21-64,17-21-31,-18 0-33,21 20-64,-21-20-64,19 0 0,-19 19 0,-20 1-32,20-20 32,-20 20 0,0 0 64,0 0 128,-20-20 225,20 20 159,-20-1 33,-19-19-97,19 20-31,0 0-353,-21 0-160,23 0-160,-23 0-673,1 0-1025,1 20-2274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09:39.66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19255 2960 640,'0'0'1345,"0"0"97,0 0 127,0 0-320,0 0 65,-20 0 223,20 0-96,0 0-95,0 0-225,0 0-160,0 0-64,0 0-161,0 0-127,0 0-97,20 0-63,-20 0-65,19-20-96,21 20 33,0 0-193,19-19 0,2 19 32,-2 0-32,20 0-192,-19 0 32,19 0 64,-20 0-64,2 0 32,-2 0-96,0 0-32,1 0-32,-1 0-225,-19 0 129,-20 0 32,19 0 32,-39 0 64,20 0 32,-20 0 64,0 0-65,0 0-127,0-20-320,-20 20-417,20 0-352,-20-20-577,1 20-833,19 0-2306</inkml:trace>
  <inkml:trace contextRef="#ctx0" brushRef="#br0" timeOffset="512.0293">19612 2682 256,'0'0'9032,"0"0"-8775,-20 20-225,20-20 224,-39 0 481,19 19-513,0 2-256,-19-1-321,-1 0 1,-1-1 352,2-19 96,-1 19-64,20 2 192,0-1 321,1 0-65,-1-20-320,20 20-63,0 0-65,0-20 288,0 19 385,20 1 127,19 20-223,1-20-321,-1 0-256,1-1 0,21 21-96,-22-19-352,21-2-481,-21 1-993,-19-1-2818</inkml:trace>
  <inkml:trace contextRef="#ctx0" brushRef="#br0" timeOffset="5071.29">19434 4630 8263,'0'0'1378,"0"0"159,-21 0 65,21 0 127,0 0-319,0 0-674,0 0-319,0 0-97,0 0 0,0 0-128,0 0-31,0 0-65,0 0 0,21 0 32,-21 0-32,20 0 64,0 0-128,-2 0 96,23 0-96,18 0 0,-19 0-64,19 0 32,21 0 32,0 0-192,-1 0-32,0 19 96,0-19 160,1 0-288,-1 20 64,-20-20 64,2 0-97,-2 0 33,1 0 64,-21 0 64,1 0 0,-1 0-32,-19 0-256,0-20-513,0 20-576,-20 0-834,0 0-992,0 0-2434</inkml:trace>
  <inkml:trace contextRef="#ctx0" brushRef="#br0" timeOffset="5640.3226">19930 4411 8808,'0'-20'256,"0"20"-96,0 0 769,0 0 480,0 0-416,0 0-1025,-21 0-512,1 20 159,2-20 97,-23 20 288,1 0-64,1-20-288,-21 20 160,21-1 160,-21-19 256,1 20 320,18 0-63,-17-20 31,37 20 33,1-20-257,0 20-256,20 0 0,20-1 224,0-19 129,1 21-33,37 18-128,3-19-32,-22-1-160,41 2 33,-21 18-33,0-18-225,-19-2-1216,1 22-3043</inkml:trace>
  <inkml:trace contextRef="#ctx0" brushRef="#br0" timeOffset="9305.5322">18798 3517 6950,'20'0'-32,"0"-20"64,-20 20 32,0 0 801,0 0 608,0 0-704,0 0 64,-20 0-96,20 0 384,-20 0 32,20 0-385,-20 0-351,1 0-161,19 0 32,-40 0 1,20 0-33,0 0-96,-19 0-160,-2 0 0,-17 0 0,17 0 32,-38 0-32,19 0 0,1 20 32,-20-20 0,0 0-32,-21 19 0,1-19 32,19 20 32,1-20-32,-1 0 32,1 0 0,-1 21 0,1-21 65,20 0-1,-20 0-96,18-21 0,-18 21 32,20 0 32,-21-20 32,21 20 0,-20 0-64,18-19-32,2 19 0,-1 0 0,-19-20-32,20 20 0,-2 0 32,2 0 64,1-20-96,-3 20 64,2 0-64,-1 0 0,1-20 129,0 20-226,-2 0 97,3 0 33,-3 0-98,2 0 97,-1 0-64,1 0-160,0-20 0,-22 20 128,22 0-32,0 0 64,-1 0-32,1 0 64,-1 0 0,21 0-32,19 0 32,-21 20-32,41-20 0,-20 0-257,20 0-223,0 0-65,0 0-127,0 0 287,0 0 129,0 0 32,20 0 0,-20 0 128,0 20 95,0-20 1,0 0 64,0 0-64,0 20 32,0-20 32,0 20-32,0-1 0,0-19 65,0 20-33,-20 20 0,20-20-32,0 19 0,0-18 32,0 18-32,0-19 0,0 20 0,0 0 0,0-1 0,0 1 0,0 0 32,20 0 32,-20 19 96,0-19-64,0 19 0,0-19-32,0 20-32,20-20-32,-20 19 0,0-19-32,0 20 64,21-20 0,-21-1 0,0 1 32,0 0-32,0 0 64,0-1-64,-21 0 32,21 2 33,0 18-1,-20-18-64,20 18 64,-20-19-32,20-1 32,0 1-224,0 0 96,-18 0 32,18 0 0,0 20 0,0-21-32,0 0 32,0 2 32,-21-2 0,21 1 0,0 0-32,0-1 0,-20 1 0,20 0 0,0-1 0,0 1 0,-20 1 0,20-22 0,0 20 32,0-19-32,-20 1 0,20 18 0,0-19 0,0-1 32,0 2-32,20-21 0,-20 20 0,0-1 0,0-19 32,0 20-64,0-20 32,0 0 0,0 20-32,0-20 32,0 0 0,0 0 32,20 0 0,-20 0 96,0 20 32,20-20-96,-20 0-32,21 0 0,-21 0 32,18 0-96,2 0 64,0 0-32,1 0 0,-1-20 0,0 20 0,-1 0 0,21 0 0,-20 0 0,19 0 0,1-20 0,-20 20 0,19 0 0,1 0 0,1 0 0,-23-20 0,23 20 0,-21 0 0,18 0 64,3 0 1,-21 0-1,19 0-32,1 0-32,-20 0 0,19 0 0,1 0 0,1 0 0,-3 0 0,3 0 0,-1 0 0,-1 0 32,1 0-32,-1 0 0,1 0 0,0 0 0,-1 0 0,1 0 0,-1 0 0,1 0-32,1 0 32,-2-19 0,21 19-32,-21 0 32,1 0-32,19 0-33,-19 0 98,-1 0-66,22 0 33,-21 0 33,19 0-33,-19 0 32,19 0 32,0 0 32,1 0-64,-1 0 32,2 0-64,-2 0 128,0 0-128,21 0 0,-1-20 0,-20 20-64,20 0 32,-18-21-32,-2 21 0,1 0 64,-1-19-64,1 19 64,-21 0 0,22 0 64,-43 0-128,23 0 128,-1 0-64,-1 0 0,-19 0 0,20 0 0,-1 0 0,-19 0-96,20 0 64,-1 0-97,-19 0 1,21 0 0,-23 0 64,22 0 32,-19 0 32,19 0 0,-21 0 0,21 0-32,-20-20-128,19 20-64,-19 0-257,0 0 225,0 0 96,-20 0 96,20 0-32,-20 0 96,0 0 0,0 0 0,19 0 96,-19 0-64,0-19 32,0 19 0,0 0 0,0 0-64,0-20 0,0 20 32,20-21 0,-20 1 0,0 1 64,0 19 96,0-20 97,0-20-33,0 20 0,0-20-160,0 1-32,0-1 32,0 0-96,0 1 96,0-1 65,0 0 255,0-19-64,0 19-95,0 0-33,0-20-64,0 20-64,20 1 0,-20-21 32,0 1 0,0-1-256,0-19 449,0 18-225,0-18-32,20 20-96,-20-1 64,0 0 96,21 1 64,-21 19 64,0 0 65,18 0-97,-18-19 64,0 19-160,20-20-64,-20 20-64,0-19 192,0-20-288,0 19 96,0-20 0,-20 1 0,2 19-64,18 0 96,-21 21 32,21 0-32,0 18-64,-20-18-32,20 19-288,-20 20-289,20-20-191,0 0-578,0 20-2369</inkml:trace>
  <inkml:trace contextRef="#ctx0" brushRef="#br0" timeOffset="14653.8381">17765 5564 768,'0'0'2082,"0"0"673,0 0 96,0 0-737,0 0-481,0 0-224,0 0-320,0 0-256,0 0-96,0 0-129,0 0-127,0 0-225,0 0 64,21 0-95,-21 0-97,20 0-32,0 0-64,0 0-32,19 0 0,1 0 64,-20 0-64,19 0-32,1 0-32,-1 0-96,1 0-129,-20 0-95,1 0-128,-21 0-193,0-20-224,0 20-288,0 0-417,0 0-2337</inkml:trace>
  <inkml:trace contextRef="#ctx0" brushRef="#br0" timeOffset="15136.8658">17945 5425 1153,'0'0'993,"19"0"-129,-19 0 482,0 0 511,0 0-351,0 0-705,0 0-257,0 0 193,0 0 544,0 0-672,-19 0-513,-1 0-96,0 20 64,0-20-64,0 19 64,1-19-32,-1 20 96,20-20 64,-20 20 192,20-20-127,-20 20-257,20-20 0,0 0 32,20 20 32,-20-20 0,0 20 0,20 0-64,-20-20 64,20 19-64,-20-19 0,19 20 0,-19-20 0,0 20 0,20-20-256,0 20-481,0-20-832,0 21-2019</inkml:trace>
  <inkml:trace contextRef="#ctx0" brushRef="#br0" timeOffset="22624.294">6431 11287 3587,'-20'0'448,"20"0"161,-20 0 800,-1 0 641,21 0-288,-18 19-65,-2-19-447,20 0-225,0 0-97,0 0-159,0 0-384,0 0-33,20 0 160,-2 0-31,23 20-193,-21-20-160,39 0 32,-19 0-64,-1 0-96,21 0 65,-21 0-97,1 0 32,1 0-33,-3 0 33,-17 0-224,-1 0 32,-20 0-64,20 0-449,-20 0-448,0 0-577,0 0-2017,-20-20-4613</inkml:trace>
  <inkml:trace contextRef="#ctx0" brushRef="#br0" timeOffset="23107.3216">6589 11148 5797,'0'0'1153,"20"0"-704,-20 0 351,0-20 962,0 20 160,0 0-993,0 0-545,0 20 32,-20-20-127,20 0-65,-20 20-128,1 0-96,-1-1-128,0-19 0,-20 20-32,21 0 63,-21 0 65,20-20 32,-19 20 0,19-1 97,-21-19 95,21 20-32,20-20-96,0 20 32,-18-20-64,36 0 96,-18 0 96,20 20 129,21-20-65,-21 0-160,19 20-128,1-20 0,-20 20-96,19-20-801,-19 19-1185,0 2-3619</inkml:trace>
  <inkml:trace contextRef="#ctx0" brushRef="#br0" timeOffset="27023.5456">436 12856 6502,'-21'0'544,"1"0"257,0 0 576,0 0 769,20 0-448,-19 0-385,19 0-544,0 0-193,-20 0-191,20 0-193,0 0 32,0 0 0,20 0-96,-1 20-31,1-20-65,20 0 0,-19 0-64,17 0 96,3 0-64,-1 19-32,-1-19-32,1 0-129,-1 0-127,-19 0-224,20 0-129,-20 0-96,-1 0-512,1 0-1025,-20 0-1634</inkml:trace>
  <inkml:trace contextRef="#ctx0" brushRef="#br0" timeOffset="27441.5695">673 12697 4228,'-19'20'4131,"19"-20"-4643,0 20 256,0-20 1377,0 0 96,0 0-673,19 0-480,1 0-31,0 0 31,0 20 0,0-20 0,-1 19 64,1-19-32,0 20 32,1-20 0,-1 21 160,-2-1 33,-18-20-33,20 19 0,-20 1 97,0-20-97,0 19-96,0-19 160,0 21 257,0-21-64,0 20-289,0 0-96,-20-20-160,20 20 0,-38-1-96,17 1-257,1 0-800,0 0-2786</inkml:trace>
  <inkml:trace contextRef="#ctx0" brushRef="#br0" timeOffset="33646.9245">9328 3477 1249,'-20'20'3203,"2"-20"-1570,18 0 353,-21 0-224,21 0 64,0 0-481,0 0-416,0 0-321,0 0-191,0 0-193,0 0 192,21 0 33,-3 20-97,2-20-64,1 0 97,19 0-33,-1 19-64,21-19-128,-21 0-96,21 0 1,-1 0-33,-18 0-96,-3 0-193,3 0-351,-21 0-834,0 20-2786</inkml:trace>
  <inkml:trace contextRef="#ctx0" brushRef="#br0" timeOffset="34267.96">11572 3497 10505,'-20'0'32,"20"0"481,0 0 96,0 0 704,0 0-96,20 0-320,0 20-225,20-20-223,-1 0-161,21 19-32,-21-19 65,22 0-97,-23 0-128,23 0-64,-22 0-352,1 0-1346,0 20-2626</inkml:trace>
  <inkml:trace contextRef="#ctx0" brushRef="#br0" timeOffset="34844.993">14232 3517 7142,'-20'0'1281,"20"0"545,-20 0-545,20 0 225,0 0 191,0 0-960,20 0-385,0 19 225,0-19-161,39 0-127,-18 20-97,17-20-32,3 0-128,-22 0 32,21 21-672,-21-21-2371,1 0-9769</inkml:trace>
  <inkml:trace contextRef="#ctx0" brushRef="#br0" timeOffset="38953.228">4287 13432 800,'0'-19'1410,"0"19"319,0 0-416,0 0-223,0 0-194,0 0-159,0 0-321,0 0 65,0 0-97,0 0 33,0 0-65,0 0-96,0 0 33,0 0-97,0 0-32,0 0 32,0 0-32,0 0-32,0 0-32,0 0 33,20 0-65,-20 0 0,18 0 64,-18 0-32,21 0-32,-21 0 32,20 0-64,0-20-32,-20 20 32,20 0-32,-1 0-32,1 0 64,0-21-64,-20 21 64,20 0-32,0 0 0,-1 0 0,-19 0 32,20 0-32,0 0 0,0 0 0,1 0-32,-1 0 32,-2 0 0,2-19 0,-20 19 0,21 0 0,-1 0 0,0 0 0,-20 0-32,18 0 0,3 0 0,-1 0 32,-20 0 32,20 0-32,0 0 0,-1 0-32,1 0-32,0 0 32,0 0-32,-20 0 32,20 0-32,-1 0-64,1 0 96,-20 0-32,20 0 31,0 0-31,1-20 64,-3 20 0,-18 0 0,20 0 0,0 0-32,1 0 64,-1 0-32,19 0 0,-19 0-64,0 0 128,19 0-64,-19 0 0,20 0 97,-1 0-97,1 0 0,0 0 32,-19 0-64,17 0 32,3 0 0,-3 0 32,3 0-32,-1 0 32,-1 0 0,1 0 96,-20 0-64,19 20 0,1-20 0,19 0-32,-18 0 32,-3 0 0,3 0 32,-1 0 0,19 0-96,-19 0 128,-1 19-128,1-19 0,1 0 64,17 0-96,1 0 64,-18-19-64,18 19 96,-19 0-64,0 0 0,-1 0 0,21 0 0,-21 0 0,1-20 0,-1 20 32,2 0-32,-1 0 0,19 0 33,-19 0-33,-1 0 0,21 0-33,-21 0 33,22 0 33,-3 0-1,3-20-32,-2 20 0,0 0 0,1 0 0,-1-19 64,-19 19 128,19 0-64,2 0-64,-2 0-32,-19 0 0,-1 0 32,1 0-64,0 19 0,-1-19-32,-19 0 64,21 20-64,-23-20 64,2 0 0,1 0 0,-21 0 0,20 0-32,0 0 64,-2 0-32,-18 0-32,0 0-32,21 0-256,-21 0-64,20 0-193,-20 0-288,0 0-832,0 0-3044</inkml:trace>
  <inkml:trace contextRef="#ctx0" brushRef="#br0" timeOffset="46587.6646">4088 2345 3843,'0'0'320,"0"0"641,0 0-32,0 0-224,0 0 416,0 0-64,0 0-641,0 19-384,0-19 257,0 0 95,0 0 64,0 21-223,0-2-33,0 1-64,0 0-64,0 0 0,0-1 64,20 21 64,-20 0-31,0 19-97,0-19 64,0 0-32,0 20-96,0-21 0,19 1 96,-19 20-32,0-21-64,0 21 64,0-1-32,0-19-32,0 20 64,0-20-32,0 0-32,0-1 64,0 1-32,0 0 0,0-20-32,0 19 32,0 1-32,0-20 0,0 0-32,0 0 32,0-1 0,0 1 0,0 1 0,0-2 0,0-19-192,0 20 128,0-20 0,0 20 64,0-20-64,0 19 32,0-19 0,0 21 32,0-21 0,0 0 0,0 0-32,0 20 32,0-20-32,20 0 32,-20 0-32,20 0 0,-20 0 96,20 0-32,1 0-32,-21 0 0,18 0 0,2 0 0,1 0 0,-1 0 0,0 0 0,-2 0 0,3 0 0,-1 0-64,0 0-32,0 0 0,19 0 32,-19 0 64,0 0-65,19 0 33,-19 0 0,20 0 32,-19 0-192,17 0 128,-18 0-64,21 0 32,-3 0 0,-17 0 64,19 0 32,-20 19-64,19-19 64,-19 0 0,20 0 0,-21 0 0,21 0 0,-20 0-32,19 0 64,-19 20-64,21-20 32,-21 0 32,19 0-64,-19 0 64,20 0-32,-21 0-32,21 0 64,-20 20 32,19-20 0,-19 0-64,20 0 0,1 0 32,-3 0-32,-17 0 32,19 0-32,-1 0 0,-19 0 0,20 0 0,-1 0 0,1 0-32,-1 0 64,1 0-64,-20 0 64,19 0-32,1 0-32,1 0 32,-3 0 0,3 0 64,18 0-64,-19 0 32,-1 0 0,21 0-64,-19 0 64,-3 0-64,23 0 96,-22-20-64,1 20 0,-1 0 0,21 0 0,-21-20 0,21 20 0,-21 0 0,21 0 0,-1 0 0,-18-19 0,18 19 0,1 0-32,-1 0 0,-19 0 64,19 0-32,2 0 0,-2 0 32,-1 0-32,3 0 0,-2 0 0,1 0 0,-1-20 32,-18 20-32,17 0 32,-17 0-64,-2 0 64,1 0-32,-1 0-64,1 0-192,0 0-385,-1 0-95,1 0 255,1-21 161,-23 21 224,23 0 0,-21 0 160,0-19-160,-2 19 128,23 0 32,-21 0-128,0-20 64,-1 20-32,-19 0-33,20 0 33,-20 0 0,20 0-160,-20 0-160,0 0 192,0 0 224,0 0-32,0 0 0,0-20-32,0 20 0,0 0 32,0 0 64,0-19-32,0 19-32,0-21 0,20 21 128,-20-20 225,0 1-97,0-1-128,0 0-128,0-20 32,0 20-32,0-19 64,0-1 32,0 0 33,0 1-1,0-1-128,0-1-32,0-17 0,0-3 0,0 2 32,0-1-64,-20 1 448,20 19 321,0-19-257,0 19-416,0 0-64,0 0 0,0 0 0,20 1 225,0-1-225,-20 0 96,19 1 64,1-1-128,-20 1 32,20 18-32,-20-19 32,0 21-32,0 0 96,0-22 32,0 21 129,0 0-33,0 0-32,0 20-256,-20 0-64,20 0 0,-20 0 32,1-19 0,-1 19 32,0 0-32,0 0 32,-19 0 32,-1 0-32,-1 0 32,3 0 0,-23 0 32,2 0-32,0 0 0,-1 19 0,1-19 0,-22 0 0,2 0 0,20 0 32,-20 0-32,-20 0 32,0 0-64,0 0 32,-1 0 32,20-19-64,-19 19 32,-1 0-32,1 0 32,0-20 0,-20 20-97,19 0 97,-17 0-192,-3 0-96,1-20 0,20 20 64,-21 0 31,21 0 161,0 0-64,-21 0 96,21 0 96,-20 0-96,20 0-32,-1 0 64,21 0-32,-20 0 32,20 0 0,0 20-64,-2-20 64,2 20 32,0-20-32,0 0-64,19 19 32,1-19 0,-2 0-256,22 20-1505,19-20-5703</inkml:trace>
  <inkml:trace contextRef="#ctx0" brushRef="#br0" timeOffset="51900.9685">2679 8186 5028,'0'0'96,"0"0"673,0 0 2178,0 0-641,0 21-1057,0-21-416,0 0-160,0 0 63,0 0-191,0 0-193,0 0 65,0 0 31,0 0-64,19 0 97,-19 0-97,20 0 1,-20 0-97,20-21-64,-20 21-32,0 0-32,0 0 33,20 0-225,-20 0 128,20 0-32,-20 0-32,19 0-32,1-19 32,-20 19 96,20 0-192,-20 0 64,20 0 96,0 0-64,1 0-64,-21 0 32,18 0 64,2 0-64,0 0 32,1 0 0,-1 0-64,-2 0 32,3 0 96,-1 0-96,0 0 0,0 0 96,-1 0-192,1 0 160,0 0-96,0 0 64,0 0-64,-1 0 64,1-20-96,20 20 160,-20 0-96,19 0 32,2 0 32,-21-20-96,18 20-32,3 0 96,-21 0-32,19 0 0,-19 0 0,20 0 32,-21 0-96,21 0 96,-20 0 32,19-20-96,-19 20 0,20 0 64,-19 0 0,17 0-64,-18 0 0,21 0 64,-2 0 0,-19 0-96,20 0 64,-1-20-32,1 20 64,-20 0 0,19 0 0,1 0-64,-20 0 32,19 0-32,-19 0 32,21 0 32,-3 0-64,3 0 96,-21 0-192,19-20 160,1 20 0,0 0-32,-1 0-32,1 0 0,1 0 64,-3 0-32,-17 0 32,19 0-32,-1 0 0,1 0-32,-1 0 32,21 0 0,-21 0 0,1 0 0,1 0 0,-3 0 0,23 0 32,-22 20-32,1-20-32,-1 0 96,1 0-96,19 20 0,-19-20 64,0 0 32,19 0-96,-18 20 0,18-20 32,-19 0 32,19 0-64,-19 0 32,19 0 32,-19 0-32,19 0-64,-18 0 160,17 0-96,-17 0 0,-2 0 0,1 0 0,0 0 0,-1 0-32,1 0-32,1 0 64,-3 0 0,3 0-32,-3 0-32,3 0 64,-1 0-160,-1 0 192,1 0-32,-20 0-64,19-20 64,-19 20 0,20 0 0,-21 0 0,21 0 0,1 0 0,-23 0 64,23 20-128,-1-20 64,-22 0 32,23 0 0,-21 0 96,19 0-64,-19 0 32,-20 0-96,20-20 96,-20 20 0,20 0-96,-20 0 32,0 0 0,0 0-96,20 0 64,-20 0 32,0 0-32,20 0 65,-20 20-65,0-20 64,0 0-64,0 0 32,0 0-128,0 0-545,0 0-768,-20 0-1314,20 0-2434</inkml:trace>
  <inkml:trace contextRef="#ctx0" brushRef="#br1" timeOffset="57792.3055">1329 12181 9480,'0'0'929,"-21"19"-704,1-19 1440,20 0 513,-18 0-833,18 0-704,0 0-192,0 0 31,-20 0-32,20 0-159,0 0-97,0 0-128,20 0 32,-20 0 0,0 0 0,18 0 0,2 0-96,21-19 64,-21 19-64,19 0 32,1 0-32,-1 19 0,1-19 0,0 0 0,19 0 32,-39 0-160,19 0-256,2 0 448,-21 0-224,0 0-96,-2 0-257,-18 0-416,0 0-544,-18 0-1058,18 0-1120,0 0-4965</inkml:trace>
  <inkml:trace contextRef="#ctx0" brushRef="#br1" timeOffset="58175.3274">1606 12042 8744,'-39'0'416,"39"0"-640,0 20 384,0-20 1249,0 0-191,0 19-386,19-19-447,1 0 63,0 20 65,21-20-129,-3 0-224,3 0-64,-3 0 0,3 20-64,-1-20 32,-1 0-32,-19 0 1,0 0 191,0 20-64,-1-20-96,-19 0 32,20 20 160,-20-20-32,0 0-95,0 0-1,0 20 0,-20-20-32,20 19 0,-19 1-64,-1 0 32,-20 0-96,20 0-320,1 0-609,-21-20-1473,-1 19-9033</inkml:trace>
  <inkml:trace contextRef="#ctx0" brushRef="#br0" timeOffset="74964.2877">18640 11366 9737,'-20'20'224,"20"-20"417,0 0 1921,0 0-864,20 0-1218,0-20-64,-1 20-63,1 0-65,20 0 64,-1 0-31,1 0 63,0 0-224,-1 0-64,1 0-96,-1 0 0,-19 0-128,21 0-384,-41-20-353,20 20-544,-20 0-705,0 0-801,0 0-3331</inkml:trace>
  <inkml:trace contextRef="#ctx0" brushRef="#br0" timeOffset="75288.3062">18917 11227 1057,'0'0'3747,"0"0"-2690,0 0 1057,20 0 673,-20 0-898,21 0-1152,17 0-352,-18 0-65,1 20 0,17-20 65,3 0-161,-21 20 96,19 0 193,-19-20 127,0 19-223,0 1-65,0 0-64,-20 0-96,19-20 0,-19 20-192,0 0 193,0-20 63,-19 19-96,-1-19 128,0 21-63,-20-2-161,1-19-32,-1 21 0,1-2-32,-2-19 0,1 21-609,22-2-992,-3-19-3748</inkml:trace>
  <inkml:trace contextRef="#ctx0" brushRef="#br0" timeOffset="76406.3702">19553 13055 14061,'0'-20'416,"0"20"-128,0 0 609,0-20 801,0 20-833,-20 0-769,20 0-192,0 20 128,0 0 0,-20 20 0,-1-1 32,3 1 32,-2 0-224,-21-1 224,21 2-96,-19-2-64,19 0-192,0-18-257,20-1-448,-20-20-640,20 0-1026,0-20-2177</inkml:trace>
  <inkml:trace contextRef="#ctx0" brushRef="#br0" timeOffset="76644.3838">19413 12717 14798,'0'-20'160,"0"20"0,0 0 1089,21 40 417,-1-1-834,0 22-511,-2-3-193,3 23-128,19-22 32,-20 21-32,19-21-192,-19 1-193,0-21-63,19 1-353,-19 0-480,0-21-1185,-20-19-2627</inkml:trace>
  <inkml:trace contextRef="#ctx0" brushRef="#br0" timeOffset="76932.4003">19909 12976 13004,'0'19'3203,"0"-19"-2755,0 0 449,21 0 512,-1 0-576,0 0-448,19 0-353,-19 0-32,20 0-737,-1 0-608,-19 0-1858,0 0-11275</inkml:trace>
  <inkml:trace contextRef="#ctx0" brushRef="#br0" timeOffset="77084.409">19989 13055 14541,'0'40'321,"0"-20"736,0-20 544,20 19-928,20-19-577,-20 0-256,19 0-1218,1 0-2081,-20 0-9832</inkml:trace>
  <inkml:trace contextRef="#ctx0" brushRef="#br0" timeOffset="77531.4345">20644 13035 12107,'41'-20'2178,"-41"0"-2114,0 1 737,0 19 1281,0-20-1474,-21 20-479,1 0-162,0 0 66,-19 20-66,19-1 98,-20 21-97,20 0-1,20 0 66,-19-1-66,19 1 33,19 19-64,21-18-96,-20-2 128,19-19 32,21-1 32,-1 2 96,2-21 33,-2-21 191,0 21 160,-19-19 1,0-21-97,-1 21-320,-19-22 0,-20 2-96,-40-1-32,1 0 64,-21 1 225,1-1-321,0 0-577,-22 20-768,22 1-2051</inkml:trace>
  <inkml:trace contextRef="#ctx0" brushRef="#br0" timeOffset="97936.6016">17289 9339 2370,'0'0'6214,"0"0"-4485,0 0-448,0 0 257,-20 0 95,20 0-543,0 0-610,0 0-256,0 0-64,0 20 97,0-20 31,0 20-96,0-20-128,0 19 32,0 1 128,0 1 65,20-2-257,-20 1 128,0 19-160,0-18 128,0-1-64,0 0 0,21 19 32,-1-18-32,-20 18 0,18-19 0,2 0-96,1 20 160,-21-21-256,20 1 192,0 0-96,-1 0 193,-19 0-226,20 0 33,0-1 193,-20 2-290,20-2 258,-20 1-129,20 0 64,-20 0-96,19-20 0,1 20 160,0-20-96,-20 20-128,20-20 160,0 20-32,-20-20 0,19 0-64,1 19 128,-20-19-96,20 0 96,0 20-96,1-20 128,-3 0-224,2 0 160,-20 0-96,21 0 64,-1 0-32,0 0 32,0 0-64,-1 0 32,-19 0 64,40 0 32,-20 0-224,0 0 96,-1 0 32,1 0 0,0 0 0,0-20 0,0 20-32,-1 0 0,1 0 96,0-19-128,0 19 32,1-20 0,-3 20 0,2-20 32,-20 20 32,21 0-64,-1-20 64,-20 20 32,20-20-192,-20 20 128,18-20 0,-18 0 0,21 20-32,-21-19 32,0-2 32,20 21 0,-20-19-32,0-1 0,0 20 32,20-20 0,-20 20-32,0-20 0,20 0 0,-20 0 0,0 20 32,19-19-320,-19-1 608,0 0-384,20 20-192,-20-20 544,0 0-224,20 0-64,-20 1 64,0-2 96,20 2-96,-20 19-224,0-20 448,0 0-256,20 0-224,-20-1 384,0 21-128,19-19-128,-19-1 64,0 0 0,20 1 32,-20-2 33,20 1-33,-20 1 224,0-1-288,20 0 96,-20 0 64,0 0-128,21 0 32,-21 1 64,0-1-64,0 0 32,0 0 0,18 0 0,-18 0 0,0-19-32,0 18 32,0 2-96,20-1 193,-20 0-97,0 0 64,0 0-96,20 0 64,-20 1-32,0 19 64,0-21-128,21 2 0,-21-1 96,0 0-96,0 0 64,0 0 64,0 0-32,0 1-96,20-1 96,-20 0-31,0-20 31,0 20-64,0 1-32,20-2 128,-20 2-32,0-2 0,0 2-64,0-1 64,0-20-128,0 20 64,0 1-32,0-1 160,19-1-256,-19-18 192,0 19-96,0-20 128,0 20-128,0 1-32,0-21 160,0 20-96,0 0 33,0 0-33,0 1 0,0-2-96,0-18 96,0 19-32,20 0-32,-20-20 96,0 20-64,0-19 0,0 18-64,0 2 128,20-21-64,-20 20 0,0 0-32,0-19 160,0 19-224,0 0 32,20 0 96,-20-20-96,0 21 128,0-21-64,20 20-32,-20 0 0,0-1 32,0-17-97,19 17 97,-19 2 0,0-2 32,0-18-64,0 19 64,20 0-64,-20 0 32,0 0 97,0 0-226,20 1 129,-20-1-64,0 0 64,20 0-96,-20 0 32,20 0 32,-20 20-32,0-19 32,19-1 64,-19 20-32,0-20-64,0 20 96,20-20-96,-20 20 32,0 0-160,0-20 192,20 20-64,-20 0-32,0 0 32,20-19 0,-20 19-1,0 0-127,21 0 384,-21 0-192,0 0-32,0-21 32,0 21-64,18 0 64,-18 0-64,20 0 96,-20 0-64,0 0-32,0 0 32,20 0 0,-20 0-32,0 0 0,0 0 32,0 0 0,0 0 0,21 0 0,-21 0 32,0 21 0,0-21 0,0 0 96,0 0-192,0 0 96,0 0 0,0 0-32,20 0-32,-20 0 96,0 0-64,0 19 32,18-19 0,-18 0 0,0 0 0,0 0 0,0 0 0,0 0 0,0 20 0,21-20 0,-21 0 0,0 0 0,0 0 0,20 20-32,-20-20 64,0 0-64,0 20 0,20-20 64,-20 0-32,20 20 0,-20-20 0,0 19 32,19-19-96,-19 0 96,0 20-32,20-20 32,-20 20-64,0-20 96,20 0-64,-20 20 32,0-20-32,0 20 32,20-20-32,-20 20 0,20-20 96,-20 19-96,0 1-96,19-20 192,-19 20 0,20-20-256,-20 20 256,20-20-96,-20 20 0,20-20 32,-20 0 0,20 20-32,-20-20-32,19 0 64,-19 19-64,20-19 64,-20 20-32,20-20-32,1 21 64,-21-21-32,20 0 0,0 19 0,-2-19 64,3 21-160,-1-21 160,-20 0-64,20 0-64,0 19 96,-1-19-32,1 0 32,-20 0-256,20 19 480,0-19-224,0 0-64,-20 0 32,19 0-64,1 0 96,-20 0-64,20 0 64,0 0-64,0 0 64,-1 0-32,-19 0 64,20 0-160,0-19 160,1 19-64,-1 0-64,-2 0 64,2 0-128,1 0 192,-1-19-64,0 19-32,-1 0 64,-19 0 32,20 0-160,0-21 256,0 21-288,-20 0 128,20-19-32,-1 19 128,-19-21-96,20 21 128,-20-20-160,0 20 64,20-19 64,-20-1-160,0 20 96,20-20 0,0 0 32,-20 0-160,19 0 96,1 1 0,-20-1-64,20 20 96,-20-20 0,20 0-32,1 20 0,-21-20 96,0 0-96,20 1 32,-20 19 32,18-20-64,-18 0 65,0 0-33,0 20-64,21-20 64,-21 1-32,0 19 0,20-21 32,-20 21 32,0-19 0,0 19-64,0-21 0,20 2 32,-20 19 0,0-20 0,0 0-64,0 20 64,0-20-64,20 20 0,-20-20 64,0 0 0,19 20-32,-19-19-32,0 19 64,0-20-64,20 0 32,-20 0 32,20 20-32,-20-20-64,20 20 32,-20-20 32,20 1-96,-20 19 160,19-20-96,1 20 0,0-20 64,-20 20-32,20-20-32,0 20 32,-20-20-64,19 20 224,1-20-256,-20 1 96,20 19 0,0-21 0,1 21 0,-21-19 0,18-2 0,-18 21 0,20-19-32,1 19 64,-1-19 0,-20 19-32,20-21-32,-20 21 32,18-20-32,3 20 0,-1-20 64,-20 20-64,20-20 32,0 20-32,-1 0 32,-19-20 0,20 20 0,0 0-65,-20 0 33,20-19 97,19 19-130,-19 0 33,0-20 64,0 20-32,1 0 0,-1 0-64,-2 0 128,2 0-160,-20 0 128,21-20-64,-1 20 32,0 0 32,-1 0 0,1 0-32,-20 0-64,20 0 64,0 0 0,0 0 32,-1 0-64,-19 0 64,20 0-128,0 0 128,0 20-64,0-20 0,-20 0 32,19 0 0,1 20 0,0-20-32,0 19 32,1-19 0,-3 0 64,2 20-96,0-20 0,1 20 0,-1-20 32,-2 20 0,3-20 32,-1 20-32,0-20 32,0 21-32,-1-21-32,1 19 32,-20-19-32,20 19 64,0-19-32,0 21 32,19-21 0,-19 19-32,0-19 0,0 21 32,1-21 0,-3 0-64,2 19 0,1-19 64,-1 0-64,0 20 64,-2 0 0,3-20-32,-1 20-32,0 0 96,0 0-64,-1-1-64,1 1 64,20 0 32,-20 0-32,-1 0 0,1 0 0,0 19 0,20-19 32,-21 0 64,1 20-224,21-21 321,-21 2-258,18-2 33,-17 2-192,-1-2-384,0 1-642,-1-20-575,-19 0-2884</inkml:trace>
  <inkml:trace contextRef="#ctx0" brushRef="#br0" timeOffset="106106.0689">18421 13214 5765,'0'0'1986,"-20"0"-160,20 0-577,-20 0 769,20-20-449,0 20-768,0 0-385,0 0 1,0 0 95,0 0 33,0 0-193,20 20-128,0-20-64,0 0 33,-1 0-33,1 0-96,20 0-32,19 0-96,-18 0-64,-1 0-321,-1 0-255,21 0-706,-41 0-1216,1 0-1891</inkml:trace>
  <inkml:trace contextRef="#ctx0" brushRef="#br0" timeOffset="106401.0858">18759 13055 3010,'0'0'5349,"0"0"-5445,0 0 192,19 0 801,-19 0 641,20 20-385,0-20-288,20 20-161,-21-20-127,1 20 160,20-1-193,-19-19-256,-3 20-128,2 0-160,-20-20 97,0 20-33,0 0 0,-20 0 32,2-1-64,-3 1 0,1 1 0,-20-2-32,1 1-384,-1 0-609,20-1-1922,-19 2-8392</inkml:trace>
  <inkml:trace contextRef="#ctx0" brushRef="#br0" timeOffset="112914.4583">14848 11346 6950,'-21'0'1730,"21"0"-737,-20 0 480,20 0 289,0 0-225,0 0-480,0 0-576,20 0-33,1 0-128,-1 0 33,19 0-33,1 0-160,19 0 0,1 0-32,-1 0-128,2-20 64,-23 20 33,23 0-194,-22 0 97,1 0-64,0-20-224,-21 20-320,-19 0-257,20 0-320,-20 0-225,0 0-1152,-20 0-2339</inkml:trace>
  <inkml:trace contextRef="#ctx0" brushRef="#br0" timeOffset="113282.4794">15105 11168 8359,'-19'0'513,"-1"0"-513,0 20 32,0-20 0,0 19 192,-19-19 193,-1 20-161,20 0-128,-19-20 641,-2 20 640,21 0-320,2-1-448,-2 1-129,20 0-31,0 0 31,0 0 33,20 0-257,-2 20-96,23-21-96,18 2-96,-19-2-288,19 2-865,-19-2-3171</inkml:trace>
  <inkml:trace contextRef="#ctx0" brushRef="#br0" timeOffset="116971.6904">10183 10055 5733,'0'0'416,"0"0"-320,0 0 225,0 0 1184,0 0-480,20 0-544,-20 0-289,0 0 128,0 0 193,0 0 31,0 0 33,0 0 127,0 0 129,18 0 192,-18 0-256,0 0-321,0-20-128,0 20-159,0 0-33,0-20 32,0 0 0,0 20 64,0-20-64,21 0 65,-21 20-1,0-20 32,0 1-160,20-2 32,-20 2 97,0 19-1,0-20-32,20 0 64,-20 0-128,0 0 64,0 0 1,20 20-1,-20-19 0,0-1 0,0 0-64,0 0 32,0 0 1,0 0-33,19 1-64,-19 19 96,0-21-160,0 2 0,0-1 128,20 0-128,-20 0 0,0-1 32,20 2 0,-20-1-96,0 0 160,20 1-64,-20-2-32,20 1 96,-20 1 64,20-1-96,-20 0-64,19 0 0,-19-20 33,0 21 63,20-1-96,-20-20 0,0 20 96,20 0 0,-20-19 64,20 18 0,-20-18-224,0 19 96,21-20-256,-21 20 512,18 1-288,-18-21 0,20 20 0,-20 0 96,21 0-64,-21-20-128,20 21 64,-20-1 64,20 0 0,-2 0 0,-18-20-64,21 21 32,-21-2 32,20-19-32,-20 21 32,20-1-32,-20 0-32,20 0 32,-20 0 0,19-19 0,-19 18 64,20 2-128,0-1 96,-20-19-64,20 18 64,-20 1-32,20-19 0,-20 19-32,19 0 32,-19 0 96,20-19-192,0 18 96,-20 2 0,20-1-96,0 0 160,-1 0-128,1 0 128,0 0 0,-20-19-128,21 19 64,-1-1 0,-2 2-32,-18-1 32,20 0 96,1 0-160,-1 0 32,-20 0 0,20 1 32,-1-1-32,1 0 96,0 0-128,0 20 128,0-20-96,-20 0 32,20 1 0,-1 19 0,1-20 32,-20 20-64,20-20 128,0 0-224,1 20 256,-3-20-224,2-1 0,0 21 192,-20-19-96,21 19-32,-1-19 128,-2 19-192,3-21 64,-1 21 128,0-19-128,0-2 0,-1 1 64,1 20-32,0-19 32,0-1-64,0 0 32,-1 20 0,1-20 32,0 0 32,0 20-32,0-20 64,-1 20-128,1-19 32,0 19 96,0-20-128,-20 20-32,21-20 160,-3 20-96,2 0-96,1-20 192,-1 20-128,-20 0 0,20-20 96,-2 20-64,3 0 0,-1-20 0,0 20-32,0-19 64,0 19-32,-1 0 0,-19-20-64,20 20 96,0 0-32,0-20 32,0 20-64,-1 0 128,1-20-192,0 20 128,1 0-32,-1-20-32,-2 20 64,2 0-64,1 0 128,-1-19-160,0 19 32,-1 0 128,1 0-96,0-21-32,0 21 0,0 0 64,-1-19-96,1 19 160,0 0-192,0 0 128,0-21-64,-1 21 64,1 0-64,0 0 32,0 0 0,1 0 32,-3-19-32,2 19 0,0 0 32,1 0 0,-1 0-128,-2-20 160,23 20-64,-21 0 0,0-20-32,0 20 96,-1 0-128,21 0 96,-20 0 0,0-20-96,-1 20 96,1 0-64,0 0 96,0 0-128,19 0 64,-19 0-32,1 0 64,-1 0-32,0 0 0,-2 0 0,3 0 0,19 0-32,-20 0 32,-1 0 32,1 0-32,0 0 64,0 0-128,0 0 96,-1 0-64,1 0 32,0 0 64,0 0-64,1 0 0,-3 0 0,2 0 97,0 0-194,1 0 129,17 0-32,-18 0 0,1 0-32,-21 0 129,20 0-194,0 0 97,0 0 32,-1 0-64,1 0 0,-20 0 64,20 0-32,0 20 0,0-20 32,-1 0-32,1 0 0,0 0-32,0 0 129,-20 0-65,21 0-129,-3 0 97,2 0 0,0 0 65,1 0-97,-1 0 32,-20 0-65,18 0 226,3 0-257,-1 0 128,0 0-97,0 0 162,-1 0-97,1 0-32,0 0 32,0-20 32,0 20 32,19 0-64,-19 0 0,0 0 0,19 0 0,-19-20 0,0 20 0,1 0 0,-1 0 0,18 0 0,-17 0 0,-1 0 0,0 0 32,0 0 0,19 0-64,-19 0 0,0 0 32,0 0 32,-1 0-64,1 0 64,0 0-64,20 0 64,-21 0-32,1 0 0,0 0 0,-20 0-32,21 0 0,-21 0-385,20 0-159,-20 0-257,0 20-96,0-20-1089,-20 20-6246</inkml:trace>
  <inkml:trace contextRef="#ctx0" brushRef="#br0" timeOffset="119271.8219">10242 9955 1057,'0'0'1089,"0"0"1345,0 0-128,0 0-929,0-20-608,0 20-64,0 0 288,0 0 0,0 0-97,0 0-255,0 0-160,0 0-33,0 0-96,0 0-31,-21 0-129,21 0-64,0 0 0,-18 20 0,-2-20 160,-1 20 33,21 0-65,-20 0-64,-18-20-96,17 20 0,1 0-96,-20-1 64,21 1-32,-21 1-64,20-2-32,20 1-320,-20 0-673,20-20-1505,-19 0-3428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2:16.9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16733 2901 4644,'-19'20'2498,"-1"-20"-768,20 0 352,-20 0 64,20 0 96,0 0-448,0 0-737,0 0-481,0 0-63,20 0 63,0 0 129,19 0-289,1 0-95,19-20-129,2 20-96,18-20 0,0 20-96,0 0 0,-19-20-64,-1 20 0,2 0 0,-2 0-256,-19 0-289,-21 0 32,21 0-95,-20 0-1,0 0 33,-20 0-1,0-20-224,-20 20-1313,0 0-2146,0-21-5668</inkml:trace>
  <inkml:trace contextRef="#ctx0" brushRef="#br0" timeOffset="411.0235">17111 2643 9961,'0'0'288,"0"0"-128,0 0 161,0 0 447,-20 19-191,0-19-513,0 40-64,-19-21-96,-1 2-96,-19-1 128,18 0 160,1 18 160,1-17 160,-1-1 321,1 0-64,19 0-65,0-20-127,20 20-193,0-1-96,0 1 32,20 0 65,19 0-33,-19 0-96,40 0-32,-21-1 0,2-19-64,-1 20-64,-1-20-192,-19 20-352,20-20-545,-40 21-1570,19-21-4964</inkml:trace>
  <inkml:trace contextRef="#ctx0" brushRef="#br0" timeOffset="1154.066">16992 4749 8167,'0'0'1794,"0"0"-929,20 0 160,-20 0 320,39 0 289,-19 0-417,20 0-481,19 0-95,1-20-193,20 20 1,-22 0-1,22 0-352,0 0-96,-21-21-64,-19 21 128,19 0-352,-18-19-256,-23 19-257,-18 0-480,20-20-737,-40 20-3043</inkml:trace>
  <inkml:trace contextRef="#ctx0" brushRef="#br0" timeOffset="1536.0878">17368 4490 6245,'0'20'1314,"-20"0"-1635,-18 0 257,17 0 224,-38 0 801,-1 20-96,1-21-512,-1 1-65,1 19 513,18-18 224,3-1-33,-3-1-223,21-19 32,0 21-128,20-2-193,20-19 0,0 21-31,41-1-193,-22 19-96,21-19-96,19-20-32,-20 20 0,1 0-672,-1 0-321,-18-1-1345,-23 1-2146</inkml:trace>
  <inkml:trace contextRef="#ctx0" brushRef="#br0" timeOffset="31050.776">18838 6279 9641,'-20'0'2050,"0"0"-257,0-19-319,20 19-129,0 0-32,0 0-480,0 0-449,20 0 97,20 0-1,-1 0 1,21 0-97,19 0-32,-20 0-223,22-21-65,-2 1-32,-20 20-32,1-19-193,-21 19-255,2-21-321,-21 21-192,0 0-640,-20 0-898,0 0-1857</inkml:trace>
  <inkml:trace contextRef="#ctx0" brushRef="#br0" timeOffset="31338.7924">19215 6260 10762,'-20'19'416,"20"1"-352,0 0 609,20-1 320,0 2-64,19-1-385,-19 19-448,20-19-128,-20 20 32,-1-1 32,1 1-64,0 0 64,-20-19 32,0 17 96,-20-17 321,-19 19 384,-1-21 96,0-19-33,1 20-447,-1-20-33,1 20-255,-21-20-161,39 0 96,-17 0-256,38 0-193,0 0-608,0-20-1377,38 20-705,3-20-5156</inkml:trace>
  <inkml:trace contextRef="#ctx0" brushRef="#br0" timeOffset="31649.8102">19790 6179 13612,'-19'0'417,"19"0"-545,0 0 704,0 21 769,-20 18-191,20 1-546,0 0-63,-20 20-33,20-1-31,0-19-193,0 19-256,20-19 32,-20 1-32,20-3-256,-1-17-385,21-2-416,-19 2-961,17-21-1569,-18 0-6086</inkml:trace>
  <inkml:trace contextRef="#ctx0" brushRef="#br0" timeOffset="32139.8383">20148 6398 14125,'20'-39'576,"-40"39"-608,20 0 225,-20 0 191,20 0-256,-20 0-160,20 39 32,-20-19-32,20 20 32,0-20-64,0 19 128,20 1-128,0 0 32,0 0 32,19-21 0,-19 2-64,20 19-96,1-40 32,-2 19-1,1-19 65,-1 0 128,1-19-64,0 19 32,-21-40 33,1 19 63,0-17 128,0 17-64,-20-19-160,-20 0-32,0 1 0,0-1 0,-39 20 192,19 0-96,-19 1-96,18 19 32,-18 0 32,19 19-31,20-19-66,20 20 1,-19 0-32,19 0 0,19 20 0,1-21 0,20 1-160,1 0 96,-2-20 0,1 0-96,-1 0-33,1 0-351,0 0-1250,-21 0-3395</inkml:trace>
  <inkml:trace contextRef="#ctx0" brushRef="#br0" timeOffset="32412.8539">20486 6160 13228,'39'19'-320,"-19"-19"736,0 0 1698,19 21-288,21-2-513,-21 1-640,22 20-161,-23 0-448,3 0 160,-1-1 33,-21 1-161,1 20-32,-20-1-64,0-19-224,0 0-129,-20 0-95,1 0-129,-21-1-287,-1 1-1186,-17-20-4132</inkml:trace>
  <inkml:trace contextRef="#ctx0" brushRef="#br0" timeOffset="37592.1501">12902 5803 7975,'-20'0'1057,"20"0"481,0 0-962,0 0 417,0 0 320,0 0-480,0 19-545,0-19 161,20 0-129,0 0 128,20 0-31,-1 0-33,22 20 1,-2-20-97,40 0-64,-20 0-96,40 0-64,1 0-32,19 0 96,-1 19-128,22-19 0,-2 0 0,0 0 32,22 21-32,-2-21-32,0 0-96,-18 0 96,-2 0 64,2 20-96,-22-20 0,-19 0 128,1 0 32,-21 0-160,-20-20-32,-39 20-512,-21 0-225,1 0-1153,-40 0-4292</inkml:trace>
  <inkml:trace contextRef="#ctx0" brushRef="#br0" timeOffset="39078.2351">375 6756 10249,'-20'20'801,"-19"-20"-224,19 0 1184,20 0-63,-20 0-225,20 0-832,0 0-385,0 0 0,20 0 193,0 20-129,0-20-32,19 0 33,1 20-161,19-20 32,-18 0-288,18 0 256,1 0-192,-21 0 32,1 0-64,0 0-256,-1 0-289,2 0-352,-21-20-160,-20 20-416,0 0-2051,0-20-6021</inkml:trace>
  <inkml:trace contextRef="#ctx0" brushRef="#br0" timeOffset="39498.2591">654 6618 9513,'0'0'1569,"0"0"-992,0 0 608,19 19-64,21-19 160,-20 19-352,19-19-449,1 21-256,1-21 65,-23 19-1,23-19-96,-1 21 96,-1-21-95,1 0-33,-20 19 96,-1-19-96,21 0-96,-20 20 128,-20-20-95,20 0-1,-20 20 192,0-20-128,0 20-64,-20 0-64,-20 0-128,20-1 96,-19 1 0,19 0 0,0 0 0,0 0-32,1 19 32,-1-19-320,0 0-1,-1 0-255,1 0-1,2 0-127,-23-1-1154,21 2-4004</inkml:trace>
  <inkml:trace contextRef="#ctx0" brushRef="#br0" timeOffset="67636.8686">14510 6160 4932,'-19'0'2787,"19"-20"-961,-20 20-289,20 0-96,0 0-159,0 0-225,0 0-705,0 0-352,20 0 160,-1 0-96,1 0 0,20 0 64,-1 0 64,-19 0-63,20 0-33,-1 20-32,22-20-96,-23 19 32,3 2-32,-1-2 32,-21 1-128,21 1 31,-20 18-63,0-19 64,-1 20 96,1-20-32,0 19 32,-20 21 0,0-21 0,0 21 0,0 0-32,0-1 32,0 1 32,0 20-32,20 19 0,-20-20 0,20 21 0,-20-1 0,19 0 32,1 0-64,0 0 96,0 20-32,19-18-32,-19-2 64,21 0-64,-1 1 161,-1-1 159,1 0 0,-1 1-96,1-1-128,19-19-32,1-1-31,-1 0-1,-18-19 0,18 0-32,1-1 0,-1-19 0,0 0 0,-19-21 32,19 21-32,-19-20 64,1-20-64,-21 20 32,19-20-32,-19 0-96,-20 0 64,0 0 0,0 0 64,0-20-64,-20 20-33,20 0 65,-21-20 0,3 20-64,-2 0 0,0 0 64,-1 20-64,1 0 96,20 0-64,0 20 32,-20 0 0,20-1-64,0 21 32,0-1 0,20 1 32,-20 19-64,20 1 96,1 20-32,-21-1 64,20 0-32,0 21 0,-2 19 0,3-20 0,19 20 0,-20 0 0,-1 1-64,1-21 193,0 19-33,0-18 128,0-1-64,-1 0 32,1 0-32,-20-20 1,0 21-65,0-20-96,0-1 0,0 0-32,0-19 32,0-1 0,-20 0 64,20 1-160,-19-21 64,-1 1 192,-20-21-256,20 2 128,-19-2-64,-22-19 96,3-1 0,-3 2-128,-18-21-64,0 0-897,0-21-576,18 2-2307</inkml:trace>
  <inkml:trace contextRef="#ctx0" brushRef="#br0" timeOffset="68840.9374">16813 8226 1569,'-40'20'11243,"20"-20"-9994,20-20-128,0 20-577,40 0 353,-1 0 0,22 0-448,-3 0-161,42-19-96,-20 19-64,-21 0-128,20-21 0,-18 21-160,-23 0-417,3 0-480,-21 0-544,-20 0-129,0 0 161,-20 0 896,0 0 577,-21 0 416,23 21 449,-23-2 64,21 21 96,0-20-129,20 39-159,20-18-128,0-2-257,1 21-192,17-21 32,3 1 32,-1 0-96,-21 0 64,1 0 32,0-21 193,-20 21 159,-20-20 33,0 0 63,-19 0-95,-2-1-289,3 1-96,-23 0-64,22-20-352,-1 0-353,20 0-800,0 0-898,20 0-2978</inkml:trace>
  <inkml:trace contextRef="#ctx0" brushRef="#br0" timeOffset="69041.9489">17528 8703 15342,'-20'0'1153,"20"0"-96,20-19 288,-1 19-288,21 0-576,0-21-353,-1 2-160,1 19-384,-19-21-641,17 21-865,-17-19-1890,-1-1-7334</inkml:trace>
  <inkml:trace contextRef="#ctx0" brushRef="#br0" timeOffset="69222.9593">17686 8425 9545,'-40'39'2530,"40"2"-897,0-22 257,0 21-224,0 0-705,20 0-705,0 0-256,0-1-256,1 1-449,17-20-320,-17 0-416,-1-1-225,0-19-576,0 20-801,-1-20-2626</inkml:trace>
  <inkml:trace contextRef="#ctx0" brushRef="#br0" timeOffset="69827.9939">17905 8783 6886,'20'20'513,"-20"-20"736,0 0 705,0 0 640,0 0-544,0 0-1185,-20-20-225,20 0-255,0 0-193,0 0-192,0 0-128,0 1-193,0-2-95,20 2 192,19-2 96,-19 21 64,20-19 0,-1 19 192,1 0 0,1 0-64,-23 0-32,2 0-32,-20 19 64,0 2 160,-20-2-64,2 2 65,-3-2-65,21 1-128,-20 0 0,20 0-32,0-20-32,0 20 0,20-20-160,1 0-1,-3 0 65,23 0 64,-21-20 0,0 0 96,-2 0-32,3 0 32,-21 1 0,0-2-32,0 2 0,0 19 96,0-21 257,0 21-97,0 0-192,0 21-64,0-21 64,0 19-64,20 2-32,0-2-224,0 1-289,-1 0-95,1 0 63,0-20 193,0 0 256,-20 0 96,0-20 96,0 0-96,0 0 0,-20 1 32,0-2 64,20-19-64,-20 21 0,1-21 0,-1 0 32,20 21 32,-20-1 64,20-1-128,0 21-513,0 0-2882,20 0-4644</inkml:trace>
  <inkml:trace contextRef="#ctx0" brushRef="#br0" timeOffset="70117.0104">18480 8684 12619,'20'39'1826,"0"-19"-1217,-20-20 576,21 0 192,-21 0-224,18 0-672,-18 0-289,20-20 32,-20 20-224,0-20-64,20 1-192,-20-2-225,0 2-31,21-2 31,-21 21 97,0 0 160,20 0 128,-20 0 288,20 21 128,-20-2 33,0 2-193,19-2-64,1 1-32,0-20-96,-20 20-288,20 0-641,0 0-1506,-20-20-4035</inkml:trace>
  <inkml:trace contextRef="#ctx0" brushRef="#br0" timeOffset="70831.0513">17289 9418 15598,'-20'-20'801,"0"20"-737,40 0-160,-20 0 480,41 0 545,-3 0-352,23 0-417,-2-19-64,1 19-32,-1-20 32,-19 20-128,-1 0-128,1-20-320,-40 20-577,0 0-353,0 0-383,-20 0-321,-20 20 1121,21 0 896,-1-1 194,-20 22 223,40-22 609,-20 40 192,20-18-288,20-1-385,0 19-192,20-19-32,-1 0 1,-19-1 223,21-19 225,-23 20 95,-18-20-63,20-20 0,-40 20 160,2-1-289,-3-19-352,-19 0-95,1 0-129,-1 21-385,0-21-448,1 0-704,19 0-1698,20 0-3492</inkml:trace>
  <inkml:trace contextRef="#ctx0" brushRef="#br0" timeOffset="71070.0649">18004 9717 13965,'-40'0'480,"1"0"161,19 20 736,0-20-352,0 20-641,20-1-384,0 1 32,20 0-224,0 0-160,20 0-385,-1-20-352,1 0-608,-1 0-1314,1 0-3748</inkml:trace>
  <inkml:trace contextRef="#ctx0" brushRef="#br0" timeOffset="71329.0798">18261 9737 13676,'0'20'961,"0"-1"96,0 1 801,21 20-609,-1-20-480,0 0-417,0-20-191,19 19 95,-19-19-96,0 0 96,19 0-64,-19 0 1,-20-19-97,20-1 64,0 0 0,-20 0 64,0-20-352,0 1 64,0 19-128,0 0-385,0 0-512,-20 0-512,20 20-1698,0 20-2659</inkml:trace>
  <inkml:trace contextRef="#ctx0" brushRef="#br0" timeOffset="72101.1239">17468 10472 14093,'-20'0'1986,"20"0"-1378,20-20-287,20 20 351,19-20 161,1 20-96,-1-20-353,20 1-288,2-2-96,-22 2 0,0 19-384,-19 0-481,-20-20-544,-20 20-449,-20 20 545,0-20 928,-19 19 65,-1 2 288,0-2 480,21 1 193,-1 40-96,0-20-129,20-1-160,0 21-96,20 0-64,0-1-64,-1-19 32,21 0-31,-20-1 159,0-19 352,-1 0-31,1 0-1,-20-20 65,-20 0-1,1 20-191,-1-20-289,-20 0-64,20 0-224,-19-20-481,-1 20-608,19 0-2179,21 0-9800</inkml:trace>
  <inkml:trace contextRef="#ctx0" brushRef="#br0" timeOffset="72289.1347">18123 10770 14830,'21'0'640,"17"0"353,-17-20 416,-1 20-672,0-20-545,-2 20-224,3 0-320,-1-19-673,-20 19-1153,20-20-2466</inkml:trace>
  <inkml:trace contextRef="#ctx0" brushRef="#br0" timeOffset="72454.1441">18223 10592 992,'0'39'10250,"0"-19"-9609,0-1 704,20 22 577,-20-2-449,0-19-928,18 20-513,3-20-288,-21 19-641,20-19-833,0 0-1313,0-20-2466</inkml:trace>
  <inkml:trace contextRef="#ctx0" brushRef="#br0" timeOffset="72721.1594">18401 10830 2786,'20'0'7751,"0"-20"-7494,-1 20 383,-19-20 545,20 20-128,0-20-256,0 0-577,-20 20 33,0-20 319,0 20 1,-20 0-193,0 0-96,0 0-95,-19 20-33,19-20 64,0 20-64,20 0-96,0 0-32,0-20-32,20 20-32,0-1-320,0-19-673,19 20-1089,1-20-2466</inkml:trace>
  <inkml:trace contextRef="#ctx0" brushRef="#br0" timeOffset="72976.174">18719 10750 14157,'-40'0'352,"40"0"-384,-19 20 577,19-20 288,0 20-417,0-20-288,19 20-96,1 0 0,0-1-32,0 1 32,-20-20 0,20 20 0,-20-20 96,0 20 449,0-20 160,-20 0-353,0 0-256,0 0-64,0 0-384,1 0-577,-1-20-1249,20 20-2466</inkml:trace>
  <inkml:trace contextRef="#ctx0" brushRef="#br0" timeOffset="73133.1829">18798 10810 8359,'40'0'4645,"-1"0"-4197,-19 0 1410,20 0 288,-1-20-801,1 20-608,1-20-641,-23 20-384,3 0 0,-21-20-1026,20 20-1216,-20 0-1858</inkml:trace>
  <inkml:trace contextRef="#ctx0" brushRef="#br0" timeOffset="73312.1932">18976 10611 14477,'20'80'1378,"0"-41"-65,-20 1 320,21 20-480,-1-21-928,-2 1-418,3 0-735,-21-1-1379,20 1-3746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4:30.05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5961 3747,'0'0'1794,"0"0"192,0 0-33,0 0-671,0 0-546,0 0 129,20 0-32,1 0-160,-1 0-97,0 0-159,19 0-65,1 0-160,-1 0-96,1 0 0,0-20-64,-1 20-32,1 0-96,1 0-192,-23-20-289,3 20-480,-21 0-672,0 0-962,0 0-1473</inkml:trace>
  <inkml:trace contextRef="#ctx0" brushRef="#br0" timeOffset="447.0256">6093 5803 4388,'20'-20'929,"-20"20"-609,0 0 1057,0 0 289,0 0-641,0 0-449,0 0-255,0 0-161,-20 20-128,20-20 64,-20 19 96,0 1-32,1-20-256,-1 19-32,-21 2-96,21-1 192,20-1 32,-18-19 0,18 20-32,0 0 0,0 0 256,18-20 96,2 20-128,1 0 1,19-1-65,-21 1-32,21-20-160,-20 20-417,19 0-672,-19 0-1057,-20-20-5317</inkml:trace>
  <inkml:trace contextRef="#ctx0" brushRef="#br0" timeOffset="4109.235">5338 7431 3299,'0'0'1249,"-19"0"-128,19 0 256,0 0 769,0 0 32,0 0-929,-20 0-480,20 0-288,20 0-33,-20 0 161,19 0-97,1 0-63,20 0-225,1 0-128,-3 0 0,3 0 0,38 0-64,-20 0 0,21 0 0,19 0-32,-19 0-32,19 0 0,-20 0-256,0 0 128,2 0-1,-23 0-31,1 0-256,-18 0-449,-21 20-384,0-20-1314,-20 0-3651</inkml:trace>
  <inkml:trace contextRef="#ctx0" brushRef="#br0" timeOffset="4808.275">5418 8505 7847,'-40'0'737,"40"0"-289,-20 0 0,20 0 866,0 0 319,20 0-768,0 0-288,0 0-65,39-20-224,2 20-192,-2 0-63,20-21 31,20 21 32,0-19 0,21 19 0,-21 0-128,20 0 32,-40 0-160,21 0-353,-21 19-256,-19-19-832,-21 0-1442,-19 0-2242</inkml:trace>
  <inkml:trace contextRef="#ctx0" brushRef="#br0" timeOffset="5507.315">5378 9418 10762,'-20'0'736,"20"0"-511,0 0 768,20 0 704,-20 0-288,20 0-608,21 0-448,-3 0-129,23 0-32,-2 0-64,0 21-64,21-21-64,-1 0 32,21 0 0,-1 0 32,0 0-96,0 0 32,-20 0-96,21 0-64,-40 0-96,19 0-161,-40 0-63,1 0-417,0 0-961,-40 0-2242</inkml:trace>
  <inkml:trace contextRef="#ctx0" brushRef="#br0" timeOffset="14961.8558">5418 12539 5252,'-20'0'2531,"20"0"-1378,0-21 737,0 21 224,-20-19-673,20-1-672,0 20-353,0 0-95,0 0 63,0 0 64,0 20 129,0-20-161,0 19 1,0 2-129,20-2 64,-20 21-352,0 0 96,0-1-96,0 21 0,0-21-64,0 2 96,0-21-384,20 19-96,-20-20-289,0 2-512,21-1-1250,-21-20-3683</inkml:trace>
  <inkml:trace contextRef="#ctx0" brushRef="#br0" timeOffset="15415.8817">5656 12697 8904,'0'-20'-224,"0"20"-97,0 0 546,0 20 351,-19-20-480,19 20-96,0 0 0,0 0-32,0-1 32,0 22-64,19-41-128,1 20 192,0-1 0,0-19 288,19 0 129,-19 0 31,0 0 353,0 0 320,0-19 0,-20-1-32,19-1-32,-19 1-256,-19 1-225,19-1-127,-20 0-65,0 0-192,0-20-32,0 21-96,1-1-352,-1 20 0,0 0-769,20 0-801,0 20-1441,0-1-5830</inkml:trace>
  <inkml:trace contextRef="#ctx0" brushRef="#br0" timeOffset="15806.9041">6093 12717 9545,'0'0'4548,"0"0"-3843,0 0 480,-20 0 384,20 0-1056,0 0-449,0 0-128,0 0-321,0 20-480,20-20-1024,-20 20-2500</inkml:trace>
  <inkml:trace contextRef="#ctx0" brushRef="#br0" timeOffset="16303.9325">6253 12558 15246,'0'0'64,"0"0"-128,0-19 1505,18 19-512,-18 0-673,20 0-224,0 0 33,1 0-1,-1 19-64,-20-19 64,18 20-32,3 0-32,-21 20 0,0-21-32,0 1 64,0 20 0,0-20 32,0 0 0,-21-20-32,3 19 64,18 1-32,-20-20-160,20 21 192,0-21-128,20 20 96,-2-20-96,3 0 0,-1 0-256,0 0-193,0 19-480,19-19-960,-19 0-1731,0 0-6341</inkml:trace>
  <inkml:trace contextRef="#ctx0" brushRef="#br0" timeOffset="16627.9511">6649 12618 12684,'0'0'1185,"-20"0"-1313,20 0 320,0 0 1121,0 20-993,-20-20-288,20 0-32,0 0 32,0 19-32,0 1-32,20 0 32,-20 0-64,0-20 32,20 20-64,-1 0 0,-19-20 32,20 0-32,20 0 0,-19 0 128,-3 0 32,2 0-64,1-20 0,19 20 0,-22-20-641,3 20-1152,-1 0-1571,-20 0-3586</inkml:trace>
  <inkml:trace contextRef="#ctx0" brushRef="#br0" timeOffset="16858.9643">6787 12578 6149,'0'0'7015,"0"20"-6567,0 20 577,0-21 1250,0 21-1122,0 0-1121,0-1-545,0 2-1152,0-2-4325</inkml:trace>
  <inkml:trace contextRef="#ctx0" brushRef="#br0" timeOffset="30655.7534">1746 5326 672,'0'0'10282,"20"0"-10250,-20 0 32,0 0 1025,0-20 96,0 20-64,-20 0-320,0 0-160,20 0-33,-21 0-224,1 0 1,-19-21-33,19 21-320,-39 0 32,19-19-224,-19 19 64,-1 0-96,1 0 128,-2 0 64,23 0 64,-23 19-64,22-19-32,-21 21 32,40-21 0,-19 0 32,39 20-96,-20-20 32,20 0-96,0 0 96,0 0 32,0 0 32,0 19 96,20-19-128,-20 0 32,0 20-32,20-20 0,-20 19 0,0-19 0,19 21-32,-19-1 32,0 0-32,0 19-64,0-19-65,0 20-31,0 0 64,-19-1-32,19 1 64,0 0-32,0-1 0,-20 2 32,20 18 32,-20 1-1,20-21 65,0 21 0,-20-1 0,20 21 0,0-20 0,-20 0 0,20 18 97,0 2 31,0 0-128,-19-1 64,19 0 32,0 1 96,-20 0-96,20 19 0,0-20-64,0 1 0,0 0 0,-20 19-32,20-20 0,0 0 0,0 1 0,0-1 0,0 1 0,0 0 64,0-1-64,0 0 32,0 1 64,20-1-96,-20-19 0,0 19 0,0 1 0,0-20 0,20 19 0,-20-20 0,0 21 0,0-20 0,0-1 0,0 21 0,19-20 0,-19-1 0,20 20 0,-20-19 0,0 0 0,20 0 0,-20-1 33,20 1-66,0-1 130,-20 1-97,0-1 64,19 1 0,-19 20 0,0-21-32,20 1-32,-20 0 32,0 19 0,20-19-32,-20-1 0,0 1 32,0 19-32,0-19 32,0-1-32,0 1 32,0 0-32,0-1 0,0 1 0,0 0 0,0-1 0,0 21 0,0-20 0,0-1 0,0 1 0,0-1 0,0 1-32,0-1 0,-20 1-32,20 0 32,0 0 32,0-1 0,0 1-32,0-1 32,0 1 0,0-1-96,-20-19 0,20 20 32,0 0 31,0-1-63,0-19 96,0 19-32,0 1 0,0-1 32,0-19-64,0 20 64,0 0 0,0-1 32,20 1-32,-20-21 0,0 21 0,0-21 32,-20 2-32,20-2 32,-19-19 0,19-1-64,19 2 32,-19-21 32,0 20 64,20-20 1,-20 0-1,0 0 0,-20 0 32,20 20 0,20-20-96,-20 0-32,20 0 64,-20 0-64,20 0 32,0 0-32,-1 0 32,1 0 32,0 0 32,21 0 0,-3 0-96,3 0-96,-1 0-704,-1 0-1379,-19 0-4066</inkml:trace>
  <inkml:trace contextRef="#ctx0" brushRef="#br0" timeOffset="44926.5697">6708 6875 11210,'0'0'833,"0"0"-577,0 0 545,20 0 256,1-20-384,-3 1-449,2-1-160,1-20 0,-1 0 0,18 0-64,-38 0 160,21-19 256,-1-1 1,-20 1-97,0-21-192,0 20-32,0-18-128,0 18 160,-20 0 1,20 20 31,-21 20-192,21 0-225,-18 0-191,18 1-128,-20 19-449,20 0-801,0 0-1089,0 0-3075</inkml:trace>
  <inkml:trace contextRef="#ctx0" brushRef="#br0" timeOffset="45316.592">6708 6160 12427,'0'0'289,"0"0"-193,0 0 192,0-20 481,20 0-1,-20-20-511,21 20-193,-3-19 0,2 19-32,-20-20 32,21 20 0,-21 0-32,0 1-64,20-1 0,-20-1 32,0 2-96,20 19 64,-20 0-32,0 0 0,18 0 0,-18 0 32,21 0 128,-21 19 96,20 2-32,0-1-32,0-1-96,-1 1-32,1 0-192,0 0-737,0 0-1121,0 0-1729</inkml:trace>
  <inkml:trace contextRef="#ctx0" brushRef="#br1" timeOffset="62151.5549">7563 6001 2786,'0'20'7751,"0"-20"-7238,0 0 64,0 0 864,0 0 256,18 0-415,-18 0-642,40 0-159,-19 0-65,17 0-64,3 0 161,18-20-129,1 20-191,19 0-129,-18 0 0,18 0 64,0 0-128,-20 0 64,21 0 32,-21 0-192,0 0 64,2 0-32,-23 0 0,3 0-64,-1 0-65,-40 0 65,19 0 64,-19 0-32,0-20-96,0 20-289,0 0-672,0-20-833,-19 20-1665,19-20-3043</inkml:trace>
  <inkml:trace contextRef="#ctx0" brushRef="#br1" timeOffset="62469.5731">8476 5803 10473,'0'0'609,"0"0"-449,0 0 641,0 0 1025,18 19 127,2-19-960,1 20-448,19-1-161,-1-19 161,1 21-161,0-1-128,19-20-31,-18 19-161,-3-19-32,3 20 64,-3 0-96,-17-20 64,-1 20-32,-20 0 0,0-20 64,-20 20 32,-1-1-96,3 1 64,-23 0-32,-17 0-32,17 20-192,1-20-128,1-1-513,-1 21-640,20-20-1602,0 1-5285</inkml:trace>
  <inkml:trace contextRef="#ctx0" brushRef="#br1" timeOffset="64871.7105">9745 5762 7302,'21'-20'1506,"-21"20"-289,20 0 64,-20 0 321,0 20-257,20 21-544,-20-2-385,19 1 1,-19-1-1,0 21-128,0-20-128,20-21 65,-20 1-129,0 0 0,0 0 32,0-20 128,0 0 32,-20-20-320,20 0-160,0-19-96,0-1-32,0 20-33,20-20-31,-20 1 32,20 18 95,-20 2 193,20 19 64,0 0 32,-20 0 96,19 19 97,-19 2-97,0-1-32,20-1-128,-20 1-64,0 0-64,0 0 96,0-20-33,20 0-127,-20 0-64,20 0-96,-20-20-161,20 0 193,-20 0 63,19 1 129,-19-1 96,20-1 128,0 21 64,0-19 193,-20 19 383,21 0 1,-21 19-96,18 2 31,-18-1-223,0-1-289,0 21-128,0-20-577,20 0-672,-20 0-801,20-1-2146</inkml:trace>
  <inkml:trace contextRef="#ctx0" brushRef="#br1" timeOffset="65059.7212">10321 5902 15406,'20'19'64,"-20"1"128,0-20 97,0 20-193,0 0-32,20 0-128,-20 0-673,20-20-865,-20 19-1633,20-19-2978</inkml:trace>
  <inkml:trace contextRef="#ctx0" brushRef="#br1" timeOffset="65188.7286">10341 5703 5765,'0'-40'8456,"0"40"-9353,20-20-833,-20 20-5604</inkml:trace>
  <inkml:trace contextRef="#ctx0" brushRef="#br1" timeOffset="65455.7439">10500 5981 14093,'0'20'2274,"0"-20"-2178,0 0 417,0 0-225,21-20-32,-21 0-256,18-20-576,2 21-129,1-1 192,19-1 321,-22 21 288,-18 0 257,21 0 255,-1 21 257,0-1-64,-20-1-481,20 21-224,-20-20-96,19 20-224,-19-21-609,0 21-1185,0 0-3715</inkml:trace>
  <inkml:trace contextRef="#ctx0" brushRef="#br1" timeOffset="66090.7802">10221 6398 11851,'-18'-19'544,"-2"19"-320,-1 0 65,21 0-193,-20 0 673,0 19-321,20 1-384,0 20 32,0 0 64,0-21 385,20 21-97,0 0-320,21-19-64,-2-2-64,1 0 0,-1-19 96,1 0 1,0 0 159,-20-19-32,-1 0 64,1-22-96,-20 1-127,0 1-33,0 19 0,-39-20-96,-1 0-193,0 21 193,-19 19 128,-2-20 64,23 40 65,17-20-129,1 19-128,20 21 96,0-20 0,20 0 64,21 19 0,-2-39 64,1 20-64,19-20-32,-19 20-192,0-20-833,-1 0-1826,-19 0-4259</inkml:trace>
  <inkml:trace contextRef="#ctx0" brushRef="#br1" timeOffset="66963.8301">11155 5623 12780,'-20'0'1697,"40"0"-1441,0 0 321,0 0-32,39 0 223,-19 0-31,19 0-577,2-20-64,-2 20-96,-19-19 0,-1 19-96,-19-20-224,0 20-417,-20-20 129,0 20-353,-20 0-417,-19 20 385,19-20 513,0 20 384,-21-1 96,23 1 192,18 20 353,0 0 159,0-1-255,0 2-193,18-2-96,3 0 32,-1 2 321,0-22-33,-20 21 65,20-20 95,-20 0 1,0 0-65,0-20-31,-20 19-65,-20 1-223,19-20-129,-17 0-192,17 0-161,-19 20-447,22-20-449,-3 0-801,21 0-1569,0 0-6535</inkml:trace>
  <inkml:trace contextRef="#ctx0" brushRef="#br1" timeOffset="67245.8463">11890 5623 4964,'-21'-20'8809,"1"20"-8777,20 0 608,-18 20 545,-3 0 449,21 0-673,-20 20-417,20-1-159,0 22-97,0-22 0,20 21-224,-20-21-32,21 1 32,-3-20 0,2 19-192,1-19-320,-1 0-161,0-20-448,19 0-929,-19 0-2562</inkml:trace>
  <inkml:trace contextRef="#ctx0" brushRef="#br1" timeOffset="67684.8714">12088 5762 15214,'-20'21'0,"1"-1"32,-1-1 96,20 20 288,0-18 1,20 18-321,-20 1-32,19 0-160,21-1-417,0-19-31,-1 0 224,2 0-97,-3-20 225,3 0 352,-1-20-32,-21 0 353,1 0 255,0 1-31,0-21-32,-20 20-289,0-20-96,0 21-31,-20-22-97,-20 22-96,21-1-32,-21 1-96,-19 19 96,18 0 32,1 0-192,1 0 192,-1 19-416,40-19-65,-20 20 97,20-1 64,20-19 63,20 21-127,-20-1 64,19-1 32,22-19 63,-23 20-159,3-20-320,-21 0 63,19 0-96,-19-20-2305,0 20-4806</inkml:trace>
  <inkml:trace contextRef="#ctx0" brushRef="#br1" timeOffset="67944.8862">12386 5564 11787,'40'20'512,"-20"-1"962,-1 1 255,21 0 289,0 0-288,-1 20-801,1-1-545,-19 2-288,-3-2-32,2 21-96,-20-21-416,0 21-97,0-20-224,-20 19 65,-19-19-545,-1 0-289,1 0-992,-1-1-3652</inkml:trace>
  <inkml:trace contextRef="#ctx0" brushRef="#br1" timeOffset="69553.9783">13359 5921 8712,'-20'0'5925,"20"0"-4675,0 0-450,0 20-127,0-20 320,39 0-192,1 0-321,1 0-320,38 0-64,-21 0 97,23 0-290,-22 0 97,20 0-288,-18 0-256,-23 0-609,3-20-769,-21 20-1249,-2-19-3171</inkml:trace>
  <inkml:trace contextRef="#ctx0" brushRef="#br1" timeOffset="69761.9902">13815 5842 11883,'-20'19'512,"20"2"-384,20-21 161,0 20 479,0-1 289,19 1-544,1 0-129,1 0 1,-2-20-33,-19 20-224,-20 0 160,0-1 129,0 1-1,-20 0-128,-1 0-192,-17 0-288,17-20-865,1 20-1665,0-20-6375</inkml:trace>
  <inkml:trace contextRef="#ctx0" brushRef="#br1" timeOffset="70533.0343">14807 5703 12523,'0'-19'673,"0"-2"-321,-18 21 65,-2 0-257,20 0 224,-21 0-320,1 0-96,0 21 0,1-2-32,-21 20 64,40 2 64,-20-2 64,0 0-192,20 2 128,0 18-64,20-19 32,0-1-128,20-19-224,-1 20-160,22 0 95,-23-20 1,23-20 192,-22 0 160,1 0 64,-1 0 96,1-20-64,0-20 32,-21 20 288,1-20 193,-20 1 127,0-1 33,-20 0-320,1 1-33,-1-1 192,-40 1-191,21 19-97,-21-1 161,21 1-65,-22 1-160,2 19-128,19 0-96,1 19-32,-1 1-32,20 1-64,20-1 32,0-1 0,40 20 96,-20-18 0,39-1 0,2-20-96,-2 19 96,0-19-64,1 20 128,-1-20-256,-19 0-193,-1 0-864,1 0-2018,-40 0-7816</inkml:trace>
  <inkml:trace contextRef="#ctx0" brushRef="#br1" timeOffset="77533.4347">15285 5405 4612</inkml:trace>
  <inkml:trace contextRef="#ctx0" brushRef="#br1" timeOffset="82674.7287">15165 5484 928,'0'0'1057,"0"0"-64,0 0-544,0 0-225,0 0-128,0 0-96,0 0 128,0 0-32,0 0 0,0 0 32,0 0 33,0 0-65,0 0 256,0 0 193,0-20 319,21 20 65,-21 0 128,0 0 96,0 0-32,0 0-288,0 0 0,0 0 0,0 0-161,0 0-191,0 0-225,-21 0-192,21 0-96,0 0 0,0 20 32,-20 0 0,20-20 96,-20 20-32,20 0 160,0 20-127,0-21-1,20 1-96,-20 0 0,20-20-64,-20 20-193,21 1-255,-21-21-353,18 19-160,-18-19-801,0 0-2017</inkml:trace>
  <inkml:trace contextRef="#ctx0" brushRef="#br1" timeOffset="82928.7433">15305 5544 5605,'0'0'3363,"19"20"-3203,-19-20 1249,0 20-512,0-20 64,0 19-448,0 1-481,20-20-192,-20 20-353,0 0-127,0-20-417,0 21-1442,0-21-5412</inkml:trace>
  <inkml:trace contextRef="#ctx0" brushRef="#br1" timeOffset="83157.7564">15384 5484 9192,'20'0'1089,"-20"0"-288,19 0 256,-19 20-160,20 0-160,0 0-353,-20 0-256,20 19-32,0-19-96,-20 0-96,0 0-705,0 20-1537,0-20-2659</inkml:trace>
  <inkml:trace contextRef="#ctx0" brushRef="#br1" timeOffset="87897.0274">7701 7173 11691,'-21'0'1025,"3"0"-225,18 0-95,0 0 256,0 0-224,18 0-257,3 0 193,19 0-225,19 0-288,1 0 96,19 0 33,0 0-65,0 0-96,21 0-64,-20 0-32,19-19 32,-19 19-64,-22 0-32,3 0-192,-2 0-64,-19 0-257,-20 0-127,-1 0-321,1 0-705,-20 0-1345,0-21-2370</inkml:trace>
  <inkml:trace contextRef="#ctx0" brushRef="#br1" timeOffset="88207.0452">8535 6955 4644,'40'0'5189,"-21"0"-4901,21 19 0,0 1 129,19-20 832,-19 20 64,19 0-736,2 0-353,-22 0-128,21-20 96,-21 19 32,1 2-31,-20-2-97,19-19-64,-19 21 192,-20-21 192,0 19 97,0-19-1,-20 20-95,0-20-225,1 20-128,-21-20-32,-19 20-32,19 0-192,-19-1-385,18 1-928,-38 0-2691</inkml:trace>
  <inkml:trace contextRef="#ctx0" brushRef="#br1" timeOffset="89224.1033">3989 7451 10153,'-20'0'1634,"0"20"-834,20-20-95,0 0 320,20 0 577,0 0-449,0 0-481,19-20-223,1 20-225,-1 0 64,21-20 97,-1 20 127,20-20-160,2 20-31,-2 0-129,0-20-128,-18 20-32,18 0 64,20 0-96,-20 0 32,20 0 0,-20 0-96,21 0 96,-1 20 0,0-20-96,0 20 64,0-20-64,-18 0 128,18 20-64,0-20 64,-19 0-96,19 0 96,-20 0-64,0-20-64,-19 20 128,-1 0-64,2 0 32,-22 0-64,21-20 32,-41 20 32,21 0-32,0 0 32,-21 0 0,1 0 0,0 0-32,0 0 32,0 0 0,-1 0-32,-19 0 96,20 0-160,-20 0 128,0 0-128,0 0-256,0 0-449,0 0-576,-20 0-1089,20 0-3972</inkml:trace>
  <inkml:trace contextRef="#ctx0" brushRef="#br1" timeOffset="90342.1673">9905 7133 1537,'0'21'2146,"0"-2"-512,0 1-225,0 0-64,0 0-608,0 0-289,19-20-63,-19 19 287,0-19 161,0 0 320,0 0-256,0-19-641,0 19-192,0-20-64,0 0 0,20 0 0,-20 0 0,0-20-128,0 40 32,20-19 64,-20-2 0,20 21-64,-20 0 0,0 0 64,0 21 32,0-2 64,0 2 0,0-2 0,0 1-64,0-20 32,0 0 32,0 0-64,20 0 192,-20 0-96,0 0-64,19-20 0,1 1-32,-20 19 0,20-21 0,0 2 0,-20 19-32,21 0 32,-3 0 64,-18 0 65,20 0 159,-20 0-192,0 19 0,20 2 0,-20-2 32,0 1-128,0 0 0,21-20-320,-21 20-673,20 0-576,-20-20-1378,18 0-3844</inkml:trace>
  <inkml:trace contextRef="#ctx0" brushRef="#br1" timeOffset="90494.176">10321 7133 12107,'0'0'256,"0"21"-256,0-21 64,0 19-64,0-19-64,0 20-1153,0 0-1570,20-20-1889</inkml:trace>
  <inkml:trace contextRef="#ctx0" brushRef="#br1" timeOffset="90855.1966">10480 7133 4484,'0'21'1185,"0"-21"-929,0 0 1410,0 0 416,0-21-1153,20 21-609,-20-19-288,21-2 0,-3 2 128,2-1 353,-20 20 479,21 0-255,-1 0-384,-20 0-1,20 0-224,-20 20-160,18-1-481,-18 2-640,21-2-1121,-21 2-1633</inkml:trace>
  <inkml:trace contextRef="#ctx0" brushRef="#br1" timeOffset="91381.2267">10262 7391 7046,'0'-19'2210,"0"19"-2050,-20-20 1,-1 20 511,3 0 802,-2 20-385,-1-1-737,21 1-160,-20 0 0,20 0 97,0 20 95,20-21-160,1 1-32,-1 1-96,19-21 1,1 0 31,-20 0 0,19 0 96,-19-21 0,0 21-128,0-20 32,0 1-64,-20-1 1,0 0-33,-20 0-64,0 0-33,0 20 1,0-20 0,-19 20 32,19 0 0,0 0 32,0 20-32,20-20 32,0 20 0,20-20 0,0 20 0,0-20-32,19 0-160,21 0-417,-21 0-448,1-20-1089,19 20-2498</inkml:trace>
  <inkml:trace contextRef="#ctx0" brushRef="#br1" timeOffset="91820.2518">10976 6895 14958,'0'0'544,"21"0"-608,-1 0 545,-2 0 223,23 0 225,-1 0-512,-1-20-289,21 0 64,-21 20-320,1-19-97,-20-1-511,1 20-834,-21 0-736,0 0-448,-21 0 640,1 0 544,-20 0 1314,1 20 864,19-1 610,0 1-1,0 0-353,20 0 1,0 20 224,0-21-96,20 21-512,20 0-289,-20-20-128,-1-1 32,1 2 96,0-2 257,-20 2 31,0-2 33,-20-19-65,0 20-288,1-20-96,-21 0-96,0 20-192,1-20-609,19 0-864,0 0-1506,-1 0-3236</inkml:trace>
  <inkml:trace contextRef="#ctx0" brushRef="#br1" timeOffset="92140.2701">11651 6836 12235,'0'-20'673,"0"20"-65,0 0-63,-19 20 512,19-1 128,0 1-512,0 20-289,-20 0-128,20 19-128,0-19-32,20 20-224,-1-20-384,1-21-705,0 21-449,20-20-1505,-1-20-3587</inkml:trace>
  <inkml:trace contextRef="#ctx0" brushRef="#br1" timeOffset="92556.2939">11989 6974 14157,'-20'-19'224,"-1"19"64,3 19 129,18 1 63,-20 0-159,20 20-225,0-1-32,20-18-128,-2 19 32,3-21-161,19 21-191,0-20-192,-1-20 319,1 0 193,-20 0 128,19 0-64,2-20 32,-21 0 96,18 0 225,-38 1 319,0-21-351,0 19-257,0-18-96,-38 19-225,-3-20-351,1 20-65,1 1 417,-21-1 288,21 20 320,19 0 161,0 20-321,0-1-64,20 1 64,0 0 97,20 0-65,0 0-128,20 0-96,-1-1-224,21-19-321,-21 0-416,2 21-640,-21-21-2019,-2-21-4996</inkml:trace>
  <inkml:trace contextRef="#ctx0" brushRef="#br1" timeOffset="92752.3051">12228 6855 9609,'58'20'2082,"-17"0"-1474,-2 20 641,1-20 193,0 19 351,-1 1-704,-19 19-928,0-19-65,0 0-609,-20 0-736,19 0-1249,-38-1-3172</inkml:trace>
  <inkml:trace contextRef="#ctx0" brushRef="#br1" timeOffset="95607.4684">13161 7074 8456,'-20'0'5733,"20"0"-4868,0 0-385,0 0 289,38 19 192,3-19-128,18 0-449,1 21-192,-1-21-64,2 0-128,-3 0 32,1 0-64,2 0-384,-21 0-513,-1 0-865,-19-21-1024,-20 21-1570</inkml:trace>
  <inkml:trace contextRef="#ctx0" brushRef="#br1" timeOffset="95853.4825">13596 6974 11114,'0'0'256,"21"0"-160,-1 20 353,20-20 448,-1 20 320,21-20-384,-21 20-161,22 0-159,-23 0-65,-18-1 129,1 2-225,-21-2-256,0 21 128,-21-20 65,-19 0-161,22 0 32,-23 0-320,1-20-161,1 19-319,19 1-385,20-20-609,0 0-1665,20 0-2114</inkml:trace>
  <inkml:trace contextRef="#ctx0" brushRef="#br1" timeOffset="96437.5159">14590 6915 11498,'-20'-20'513,"0"0"-225,20 20 1089,-20 0-191,0-20-290,20 20-799,-19 20-130,-1-20-31,0 20 32,0 0 0,-1 20 32,21-1 0,0 21 0,0 0 32,21-20-32,-1 19 32,20-19-64,-1 19-224,21-19-192,-21-20-1,21-1 321,20-19 128,-22 0 0,3-19 32,-2-1-32,-19 0 256,19-20 257,-39 1 96,0-1-193,-20 0 128,-20 0-287,-20-19-225,1 19-64,-21-20-32,1 21 96,-2 19 0,-18 0-32,0 20 0,20 0-64,-1 0 0,21 20-97,-1 20 65,40-21 0,0 21-32,0-20-96,20 20-64,19-21-65,1 21 1,19-40 256,1 21 32,-21-2 64,22-19 0,-23 0 64,3 0-64,-1 0-128,-21 0-1506,1 0-7687</inkml:trace>
  <inkml:trace contextRef="#ctx0" brushRef="#br1" timeOffset="97670.5864">15165 6597 5285,'0'-20'5188,"0"20"-5091,-20 0 287,20 20 897,0-20 449,0 21-513,0-2-577,-20 0-223,20 21-129,0-19-224,20 18 32,-20-19-32,20 0-64,1 0-256,-3-20-128,2 20-417,0-20-993,1 0-2626</inkml:trace>
  <inkml:trace contextRef="#ctx0" brushRef="#br1" timeOffset="97944.6021">15285 6677 9545,'0'0'192,"0"0"-192,20 0 993,-20 0 64,19 19 64,-19-19-737,20 21-384,-20-21 96,0 19 128,0-19-95,0 20-1,0 0 96,0-20-32,0 0 256,0 20-287,0-20-97,0 0-32,0 0-32,0 0 0,0 0-192,0 0-577,20 20-576,0-20-1346,-20 0-3235</inkml:trace>
  <inkml:trace contextRef="#ctx0" brushRef="#br1" timeOffset="98190.6162">15404 6557 10762,'19'-20'544,"1"40"673,0-20 481,0 20-385,0 0-64,-1 1-576,21 17-449,-20-17-96,1-2 193,-21 21-193,0-20-96,0 0 32,0 0-192,-21 0-161,1 0-191,-20-1-673,21 1-1506,-21 0-3843</inkml:trace>
  <inkml:trace contextRef="#ctx0" brushRef="#br1" timeOffset="99322.6809">7463 8087 5669,'0'0'352,"0"0"-608,0 20 288,19-20 416,1 0 770,0 0 159,0 0-608,19 0-257,-19 0-128,21 0 65,-3 0 127,3 0-159,-1 0-225,19 0-128,-19 0-64,-1 0 0,21 0 0,-21 20 0,22-20 64,-2 0-64,1 20 32,-1-20-32,20 0 352,0 0 513,20 0-769,21 0-32,-21 0-64,20 0 0,21 0 32,-2 20 129,1-20-65,1 0 128,-2 0-32,22 0-32,-2 0-32,1 19-96,-1-19 0,21 0-96,1 0 160,-2 21-96,-20-21 0,40 0 97,-38 0 159,18 0 64,-19 19-64,0-19-63,-1 0-1,2 0-64,-22 0-32,2 0 0,-21-19-96,19 19 0,-19 0 32,1-21 0,-1 21 0,0-19-32,-19 19 0,-1-20 0,-20 20 0,-20 0 0,1 0 0,-21-20-192,-19 20-224,0 0-97,-20 0-128,0 0-1280,-20-20-2916</inkml:trace>
  <inkml:trace contextRef="#ctx0" brushRef="#br1" timeOffset="99611.6975">13378 7948 11274,'60'20'192,"-39"-1"-160,17 2 64,-18-1 801,1-1 865,17 1-705,-18 0-577,21 0-31,-21-20 191,0 20-255,-1 0-129,-19 0-64,-19-1 225,-1 2-65,0-2-160,-21 1-128,-17 0-32,17 0-256,3 0-577,-3 0-704,21-1-1474,0-19-6534</inkml:trace>
  <inkml:trace contextRef="#ctx0" brushRef="#br1" timeOffset="100268.7351">14372 7908 12171,'-20'-20'416,"20"0"-448,0 20-96,-21 0-96,1 0 448,20 0 65,-20 20-289,-19 0 0,19 20 0,0 20 0,0-21 0,1 21 0,19 0-97,0-1-223,19-19 128,21 0 64,0-1-128,-1-19 95,2 1 129,17-21 64,3 0 129,-2-21-33,-19 1 32,19 1 96,-19-21 161,-1 20-33,1-20 192,-40 0-319,21-19-33,-42 19-160,1 0-64,0 1 0,-39-1 0,19 0 128,-39 20-128,20 20-32,-2 0 32,3 0-64,17 20-32,2 0 64,19 19-32,20-18-32,0 18 64,20-19 64,19 20 0,2-20 32,-3-20-64,23 20 64,-21-20-64,-1 0-256,1 0-1154,-1-20-2850</inkml:trace>
  <inkml:trace contextRef="#ctx0" brushRef="#br1" timeOffset="100541.7507">14888 7710 11050,'-20'20'-96,"0"-1"512,20 1 1122,-21 0-129,21 0-961,0 0-351,0 19-65,21-19-64,-21 0-385,20 0-223,0-20-225,-1 20-705,1-20-1280,0 0-3621</inkml:trace>
  <inkml:trace contextRef="#ctx0" brushRef="#br1" timeOffset="100894.7709">15006 7710 5701,'40'-20'8040,"-20"20"-8008,0-20 160,-1 20 576,1 0 257,0 0-576,-20 20-385,0-20-384,0 20-97,0 0-63,0-20 256,0 19-33,0-19 161,20 20 64,-20-20 64,0 0 0,21 20 96,-3-20-96,-18 0 32,20 0-32,-20 20-64,20-20 0,-20 0 0,0 20 32,0-20 0,0 20 0,-20-1 0,20-19 32,-20 20-32,2-20 32,18 0-32,-21 20-192,21-20-641,0 0-2241,0 0-5446</inkml:trace>
  <inkml:trace contextRef="#ctx0" brushRef="#br1" timeOffset="101212.7891">15324 7670 12235,'20'-41'577,"0"41"-321,0 0 1538,0 0-353,-1 0-64,1 0-576,0 21-417,0-1-95,0 20-1,-20-20-96,19 19 0,-19 1-288,0 0-64,0-1 0,-19-19-481,19 20-480,-20-20 352,-20-1-512,20 2-833,1-1-961,-21-20-2498</inkml:trace>
  <inkml:trace contextRef="#ctx0" brushRef="#br1" timeOffset="102494.8624">1349 8345 11146,'0'0'481,"0"0"-449,20 0 864,-20 20-191,19-20-289,21 0-223,-20 0-97,39 0-96,-19 0-96,19 0-1025,-19 0-1666</inkml:trace>
  <inkml:trace contextRef="#ctx0" brushRef="#br1" timeOffset="103663.9292">14590 9100 15406,'19'0'769,"-19"0"-865,20 0-96,-20 0-385,20 21 225,-20-21-353,0 19-3075</inkml:trace>
  <inkml:trace contextRef="#ctx0" brushRef="#br1" timeOffset="103801.9371">14609 9398 12619,'-19'41'449,"19"-22"-801,0 1-641,0-20-257,0 20-447,19-20-5158</inkml:trace>
  <inkml:trace contextRef="#ctx0" brushRef="#br1" timeOffset="103980.9474">14708 9757 5509,'20'19'-1057,"0"1"-3043</inkml:trace>
  <inkml:trace contextRef="#ctx0" brushRef="#br1" timeOffset="105034.0076">7364 12042 12363,'19'20'577,"21"-20"-545,0 19 32,-1-19 192,1 0 545,19 0-225,20 0-447,2 0-65,18 0 0,21 0-32,18 0 32,21 0 224,-1-19-64,1 19-64,0 0 65,20 0 191,-1 0-64,2-20-95,18 20-65,-20 0-64,21 0-32,-1 0 0,1 0-64,-1 0 0,21 0-32,-1 0 0,-19 0 192,19-20-32,1 20 1,-21 0-193,1 0 96,-1 0 0,1 0-64,-21 0 128,0 0-256,-18-20 320,-2 20-609,-18 0 834,-2 0-321,-39 0-128,0 0 96,-18 0-64,-22 0 32,1-20 32,-21 20-128,1 0 96,-1 0-32,-19-21-128,-20 21 32,0-19-353,0 19-223,0 0-641,0 0-1442,0 0-2786</inkml:trace>
  <inkml:trace contextRef="#ctx0" brushRef="#br1" timeOffset="105351.0257">13596 11803 12555,'41'0'449,"-1"20"-353,-1-20-32,1 20 480,19 0 417,-19 0-96,19-1-352,2 2 159,-2-2 161,-19 0-192,-1-19-353,1 21-96,-20-1-384,-20 20 640,-20-20-416,0-1 225,-20 1-225,-19 0 64,18 0-96,3 20 192,-23-21-224,22 1-192,-1-20-289,1 20-320,19-20-512,0 0-961,0 0-3203</inkml:trace>
  <inkml:trace contextRef="#ctx0" brushRef="#br1" timeOffset="107018.1211">4167 12419 10505,'-40'19'1025,"21"-19"-544,19 0 992,-20 0 289,20 0-417,-20 0-672,20 0-353,0 0 0,0 0 129,0 0-225,20 0 417,-20 0-289,20 0-224,-1 0 160,1-19 257,0 19-353,21 0-64,-23-20 0,23 20 97,-1 0 95,-1 0-320,1 0 64,19 0-64,1 0 64,-1 0-96,2 0 32,18 0 32,0 0-32,0 0-128,0 0 0,20 0 64,-18 0-32,-2 0 0,0 20-1,0-20-31,2 0-32,-22 0 0,20 19 96,-19-19-32,-1 0 224,20 0-160,-39-19-64,19 19 96,-18 0 0,-3 0-64,-18-20 64,1 20-96,-1 0-96,-20 0-353,0 0-672,0 0-1185,-20 0-7624</inkml:trace>
  <inkml:trace contextRef="#ctx0" brushRef="#br1" timeOffset="109404.2576">5498 13174 10441,'-21'0'1826,"21"0"-577,-20 0 289,20 0-33,0 0-448,0 0-640,0 20-1,20-20 0,1 0-223,37 0-33,-17 0 0,38 0 32,0-20-128,20 20 0,0-20-32,1 20-32,19-20 0,-20 20-32,0 0 64,-18 0-288,-2 0-353,-20-19 385,-19 19-320,-20 0-161,-1 19-288,1-19-641,-20 0-2658</inkml:trace>
  <inkml:trace contextRef="#ctx0" brushRef="#br1" timeOffset="110810.338">14868 11803 13708,'-41'-20'737,"21"1"-192,2 19 416,-2 0-289,-1 0-255,-19 0-289,21 39-160,-1 1 0,-20 0 0,20 19 32,1 21-32,-1-21 64,0 21-96,20-21 96,20 1 0,19-21-32,1 2 64,19-22-32,-19 1 0,39 0 32,-18-20 64,-2-20 0,0 0-32,1 1 0,-1-41 32,-19 20-32,-19 0 33,-21-19 127,0-1 128,-21 21 1,-19-1-385,1-21 96,-21 23-128,-19 17-64,20-18 128,-2 39-161,3 0 97,-3 0 161,22 20-322,-1 20 129,20-21-32,1 21 64,38 0 32,1-20 32,20 19-96,-1 1 0,22-40 96,-3 20-192,-17-20-32,18 0-481,-19 0-352,-1-20-672,-19 20-1859</inkml:trace>
  <inkml:trace contextRef="#ctx0" brushRef="#br1" timeOffset="111228.3619">15224 11465 11018,'0'-40'1057,"0"21"-416,0-1 1120,0 20-351,-20-20-65,20 20-448,0 0-289,-18 0-255,18 20-65,-21 0 160,21 20-480,-20 0 224,20 0-128,0-21-31,20 21-33,-20 0-33,39-20-223,-19-1-192,0 1-65,1 0-319,-1-20-706,0 20-1537,-1-40-5061</inkml:trace>
  <inkml:trace contextRef="#ctx0" brushRef="#br1" timeOffset="111440.374">15364 11465 13933,'0'0'800,"0"21"-575,0-2 1472,20 2-287,-20-2-802,0 1-512,0 0 0,20 0-160,-20 0-64,0 0-320,19-1-385,-19-19-929,20 0-1761,-20 0-5894</inkml:trace>
  <inkml:trace contextRef="#ctx0" brushRef="#br1" timeOffset="111684.388">15483 11465 12107,'20'0'641,"-20"-19"223,19 19 674,1 0-641,-20 19-449,20-19-320,0 21-64,-20-2-64,0 2 32,-20-2 0,20 1-32,-20 0 32,20 0-64,0-20 160,0 0-63,0 0-65,0 0-65,0 0-415,20 0-1057,0 0-1763,1 0-4419</inkml:trace>
  <inkml:trace contextRef="#ctx0" brushRef="#br1" timeOffset="111899.4003">15621 11366 13356,'0'0'1089,"20"0"-961,1 20 1794,-1-20-481,0 20-319,19 20-514,-19-21-512,0 21 96,0-19-128,-1 18 33,-19 1-129,0 0-513,0-1-672,-19 1-1121,-1-20-2915</inkml:trace>
  <inkml:trace contextRef="#ctx0" brushRef="#br1" timeOffset="113465.4899">15603 11645 1377,'0'-20'1569,"0"20"-2113,0 0 1024,-21 0 1026,21 0-129,0 0-704,0 0 127,0 0 738,0 0-65,0 0 129,0 0-225,0 0-64,0 0-64,21 0-544,-21 0-256,0 0-193,0 0-192,18 0-32,-18 0-64,0 0-224,20 20-930,-20-20-1920,0 0-4902</inkml:trace>
  <inkml:trace contextRef="#ctx0" brushRef="#br1" timeOffset="134176.6745">15979 5961 6085,'0'20'3395,"-20"-20"-1729,20 0 96,-20 0-289,20 0-128,0 0-384,0 0-448,20 0-129,0 0 65,1 0-97,17 0 0,3 20-31,-1-20-161,19 0-32,-19 0 64,19 0-96,-19 0-32,-1 0-96,1 0 0,-1 0 0,-19 0-352,0 0-257,1 0-96,-1 0-352,-20 0-352,0 0-961,0-20-2115</inkml:trace>
  <inkml:trace contextRef="#ctx0" brushRef="#br1" timeOffset="134442.6897">16376 5861 10537,'0'0'833,"0"0"-801,20 0 833,1 21 320,-3-21-96,22 0-480,1 20-321,-2-20 161,21 19 63,-21 1-32,1 0-191,-1 0-161,-19 0-96,0 0 0,-20-1 32,0 1 0,-20 0 64,0 0 64,-19-20 33,-1 20-33,1-20-160,19 20 0,-20-20-160,19 20-481,3-20-896,18 19-2499</inkml:trace>
  <inkml:trace contextRef="#ctx0" brushRef="#br1" timeOffset="136045.7814">17289 5684 8071,'-59'0'2851,"39"0"-833,0 19-481,0-19-95,20 0-289,0 0-705,20 0 97,20 0-129,-1 0-160,40 0-128,-18-19-128,18 19 64,0 0-64,-19-21-160,-1 21-320,-18 0-545,-23 0-513,2 0-1440,-20 0-2724</inkml:trace>
  <inkml:trace contextRef="#ctx0" brushRef="#br1" timeOffset="136289.7953">17587 5723 7142,'-40'39'833,"40"-18"32,0 18 736,0-19-191,20-1-353,0 22-769,20-22-192,-21 21-32,21 0-32,-20-20 32,-20 19 64,21-19 321,-21 0 352,-21 0 224,1 0-129,-20 0-191,1-20-257,-21 0-319,1 19-33,19-19-96,-19 0-128,18 0-257,23 0-480,18 0-768,0 0-1346,18 0-352</inkml:trace>
  <inkml:trace contextRef="#ctx0" brushRef="#br1" timeOffset="136599.8131">17885 6080 10473,'0'-20'161,"0"20"31,-20-20 1473,20 20-287,0 0-97,-19 0-993,19 0-288,-20 20 64,0-20-32,20 20 64,-20 0-32,20 20-128,0-20 64,20-1-160,-20-19-256,40 21-353,-21-21-224,1 19-320,0-19-833,20 0-1922</inkml:trace>
  <inkml:trace contextRef="#ctx0" brushRef="#br1" timeOffset="136852.8275">18004 6100 4804,'0'20'5061,"0"-20"-4901,0 20 352,0 0 674,20-1-290,0 2-511,-1-2-225,1 1-128,0-20 128,0 0 353,1 0 191,-3 0-63,-18 0-33,0-20 129,20 20-192,-20-19-225,-20-2-224,20 2-160,0-1-416,0 0-385,0 0-769,0 20-1697,0 0-3203</inkml:trace>
  <inkml:trace contextRef="#ctx0" brushRef="#br1" timeOffset="137191.8469">18520 5703 14830,'0'-19'320,"-20"-2"-320,20 21 192,-20 0-96,20 21 64,-20-2-160,20 20 0,0 22 32,-19-22 64,19 21 97,0-1 127,0-19-160,19 19 0,-19-19-96,20 0 0,20-1-64,-19 1-288,17-20-256,-18-20-930,1 0-3202</inkml:trace>
  <inkml:trace contextRef="#ctx0" brushRef="#br1" timeOffset="137696.8758">18838 5842 11691,'-20'-20'288,"0"1"-512,0 19 448,1 19 192,-1-19 225,20 39-385,-20-18-256,20 18 96,0 1-32,0 20 64,40-21-32,-21 1-64,21 0-64,0-1-160,-1-18 192,22-2 32,-3-19 32,-17 0 161,18 0 223,-19-19 161,-1-2 159,-19-18 129,0-1-64,-20 20-481,0-20-160,-20 1-160,0-1-64,-39 0-416,19 1 160,-19-1 160,-2 40 96,2-20-64,19 20-33,1 20 1,39-1 0,-20 22 64,40-22 64,0 21-32,-1-20 64,21 20-192,1-21-96,-3 1-193,23-20-223,-22 20-65,1-20 0,-1 0-480,-19 0-2595</inkml:trace>
  <inkml:trace contextRef="#ctx0" brushRef="#br1" timeOffset="139003.9506">19413 5564 10730,'0'-20'1889,"0"20"-1344,0 0 1409,0 0-1025,-20 0-449,20 20 33,-20 0-129,20-1-192,0 21 64,-19 1-95,19-22-1,19 1-96,1 19-64,-20-18-128,20-1-289,1-20-544,19 19-704,-22-19-898,3 0-1953</inkml:trace>
  <inkml:trace contextRef="#ctx0" brushRef="#br1" timeOffset="139182.9608">19592 5623 11562,'-19'20'2179,"19"0"-2147,0-20 1249,0 21-352,0-2-705,0 1-160,19-1-224,1 1-545,-20 1-896,20-21-1634,-20 20-3492</inkml:trace>
  <inkml:trace contextRef="#ctx0" brushRef="#br1" timeOffset="139411.9739">19751 5584 352,'0'19'11242,"20"1"-10729,-20 0 992,19 0 225,-19 1-929,20-2-353,-20 20-288,20-19-160,-20 1 0,21-1-64,-21-20-224,0 19-481,0-19-1249,0 0-3138</inkml:trace>
  <inkml:trace contextRef="#ctx0" brushRef="#br1" timeOffset="139773.9946">19909 5504 13644,'0'0'-32,"21"0"353,-21 0 1376,20 20-223,19 0-289,-19 20-352,20 19-289,-1-18 33,-19 17 31,20 3-480,-20-22-64,-1 21 65,1-1-129,-20-19-97,0 19-127,0-19 32,-20 0-192,1-1 127,-21-18-31,20-2-288,-19 1-481,19 1-577,0-2-864,0-19-3652</inkml:trace>
  <inkml:trace contextRef="#ctx0" brushRef="#br1" timeOffset="140531.0379">16119 7114 13228,'-20'19'2018,"20"-19"-1281,0 0-193,38 0 193,-17 0 32,19 0-289,19 21-160,-19-21-288,19 0-128,2 0-288,-3 0-161,1 0-416,2 0-1056,-22-21-1731,-19 21-3715</inkml:trace>
  <inkml:trace contextRef="#ctx0" brushRef="#br1" timeOffset="140747.0503">16575 6994 8744,'-41'0'3619,"41"0"-2530,0 0-608,0 20 544,41 0 0,-21 0-96,19 0-321,21-1-95,-21 2-161,-19-2-224,0 21-64,0-20-32,-20 0 96,0 20 96,-20-21 33,-20 1-161,1 0-64,-1 0-224,20 0-865,1-20-385,-1 20-2369</inkml:trace>
  <inkml:trace contextRef="#ctx0" brushRef="#br1" timeOffset="141159.0738">17269 6875 15630,'-20'0'961,"20"0"-929,0 20 224,20-20 321,21 20 256,-3-20-289,23 0-319,18 0-129,-20 0-96,1 0 0,-1 0-64,2 0-417,-23 0-704,3 0-929,-21 0-1217,-20 0-1698</inkml:trace>
  <inkml:trace contextRef="#ctx0" brushRef="#br1" timeOffset="141367.0857">17706 6935 4484,'-79'39'4452,"59"1"-2754,0-20-385,20 20-192,0 0-224,20 0-417,-20-1-288,20-19 33,-1 20 351,1-21-95,0 21 63,-20-20 97,0 0-33,-20-20 1,0 20-257,1-1-128,-21-19-160,0 20 65,-19-20-546,19 0-352,21 0-992,-1 0-1859,0 0-4547</inkml:trace>
  <inkml:trace contextRef="#ctx0" brushRef="#br1" timeOffset="141628.1007">17984 7253 12459,'-39'-20'2018,"19"20"-1537,0 0 608,0 0-32,0 0-128,20 20-481,0-20-416,0 19 0,0 1-96,0 0-32,20 0 0,0 0-257,20-20-159,-21 20-193,21-20-384,0 0-1281,-21 0-2402</inkml:trace>
  <inkml:trace contextRef="#ctx0" brushRef="#br1" timeOffset="141902.1163">18223 7253 14894,'-20'39'224,"20"-19"224,0 0 769,0 0-608,20 0-385,0-1-96,-2-19-32,3 20 33,-1-20-194,0 0 130,0 0 127,-1 0-64,-19-20 96,0 20 321,20-19-321,-20-1-64,0 0-64,0 0-448,0 0 320,0 0-321,0 1-255,0 19-609,0-20-1026,0 20-3298</inkml:trace>
  <inkml:trace contextRef="#ctx0" brushRef="#br1" timeOffset="142399.1448">18818 6955 1377,'0'-20'11307,"0"20"-10667,0 0-320,0 0 801,-20 0-160,20 0-384,-20 20-129,20-1 161,-19 21 64,19 20-33,-20-20-127,20 19-129,0 1-224,20-1-32,-1-19-192,1 0 128,0-1-384,20-19 320,-21 0-801,21-20-416,-20 20-1249,1-20-3428</inkml:trace>
  <inkml:trace contextRef="#ctx0" brushRef="#br1" timeOffset="142841.1701">19175 7114 15118,'-19'-21'833,"-1"21"-1954,0 0 672,0 21 353,-1-2 160,21 2-64,-18 18-64,36 1 32,-18-1-64,21 1-192,19 0 31,-1-20 97,1-1 64,0 1 256,-1-20 225,1-20-33,-1 20-128,1-19 225,-19-21-1,-1 20 0,-20-20-287,0 21-65,-20-21-256,-1 0-225,-19 21-416,1-2 33,-21 2 576,21-2 192,-21 21 192,21 0-192,19 21 416,0-21 129,20 19-225,0 21 64,20-20-63,20 0-161,-1 0-64,1-20-256,19 20-385,-19-20-1281,-1 0-2722</inkml:trace>
  <inkml:trace contextRef="#ctx0" brushRef="#br1" timeOffset="143070.1832">19492 6816 15246,'-18'39'576,"18"-19"-543,0 0 767,-20 0 97,20 20-513,0-1-287,20-19-418,-2 20-287,23-20-321,-21-20-288,0 0-769,-1 0-2563</inkml:trace>
  <inkml:trace contextRef="#ctx0" brushRef="#br1" timeOffset="143301.1964">19632 6895 10954,'40'0'480,"-21"0"-287,1 0 1088,0 20-224,-20-20 352,20 20-736,-20 0-289,20-1 129,-20 1-1,-20 0-288,20-20-96,0 20-96,-20-20 32,20 0-64,0 20-288,0-20-352,20 0-738,-20-20-1312,20 20-3076</inkml:trace>
  <inkml:trace contextRef="#ctx0" brushRef="#br1" timeOffset="143503.2079">19810 6915 4516,'0'0'5125,"0"0"-4805,0 0 1858,0 0 160,20 20-1089,-20 0-416,21-20-448,-1 19-353,-2 1-32,-18 0-225,20 0-95,-20 0-128,0 0-225,-20-20-224,20 0-288,0 0-1730,0 0-7014</inkml:trace>
  <inkml:trace contextRef="#ctx0" brushRef="#br1" timeOffset="143719.2203">19970 6796 1409,'19'40'11883,"21"-21"-11146,-20 21 480,19-20 769,-19 20-481,20-1-544,-20 21-544,-1-21-161,1 1-32,0 20-160,-20-20-224,-20 19-513,-19-19-288,-1 0-672,0-1-2819</inkml:trace>
  <inkml:trace contextRef="#ctx0" brushRef="#br1" timeOffset="144181.2467">16277 8226 16976,'-20'20'1377,"20"-20"-1409,20 0 96,20 0 320,-1 0 161,22 20-193,18-20-288,0 0-224,-20 0-320,21 0-33,-21-20-224,-19 20-1409,19 0-3299</inkml:trace>
  <inkml:trace contextRef="#ctx0" brushRef="#br1" timeOffset="144398.2591">16813 8107 9993,'-60'0'2498,"40"-20"-1601,20 20-96,0 20-225,20-20 514,20 20-290,-1 20-447,22-21-33,-21 2 32,19 18 33,-19-19-289,-21 20-96,-19-20 128,0-1-192,0 1 224,-39 1-64,19-2-64,-21 1-192,3-20-641,18 20-1665,-1-20-3140</inkml:trace>
  <inkml:trace contextRef="#ctx0" brushRef="#br1" timeOffset="144938.29">17289 8067 13324,'-40'-20'1474,"40"20"-1026,0 0-64,20 0 385,21-19 384,-3 19-480,23 0-481,18 0-128,0 0-32,-19 0 32,19 0-128,-20-20-96,-18 20-257,-21 0-640,0 0-256,-20 0-128,0-21-673,-20 21 64,-20 0 1153,19 21 769,-17-21 320,17 20 353,1-1 768,0 1 0,0 20-288,20 0-160,20-1-385,0 1-255,0 0-65,19 0 0,-19-1 288,1-19 289,-21 1-32,20-2-65,-20 1 1,-20 0-129,-21-20-255,23 19-161,-43-19-224,22 0-225,-1 0-287,20 21-834,0-21-1344,1 0-3268</inkml:trace>
  <inkml:trace contextRef="#ctx0" brushRef="#br1" timeOffset="145147.302">18083 8306 15502,'0'0'-64,"-20"0"-160,1 0 448,-21 20 96,20-1 161,-19 1-385,19 1-64,20-2-32,0 1-64,0 0-192,20-1-193,19-19-384,1 0-640,-1 0-769,1 0-2434</inkml:trace>
  <inkml:trace contextRef="#ctx0" brushRef="#br1" timeOffset="145363.3143">18223 8386 1185,'0'19'10089,"0"1"-9833,0 0 225,20-1 1120,-20 2-672,18-1-96,3-20-320,-1 0 223,-20 0 161,20 0-192,0 0-129,-20-20 129,19-1-385,-19 2-96,0-1-191,0 0-322,0 1-672,20-2-736,-20 21-2147</inkml:trace>
  <inkml:trace contextRef="#ctx0" brushRef="#br1" timeOffset="145775.3379">18778 7948 13580,'-19'0'1474,"19"20"-1378,-20-1-32,20 22 673,0-2 384,0 21-513,0-1-352,0 1-159,0 0-129,20-1-545,-1-19-224,21 0-96,-20-21-800,19 2-609,1-1-705,1-20-4997</inkml:trace>
  <inkml:trace contextRef="#ctx0" brushRef="#br1" timeOffset="146164.3601">19195 8008 15758,'-39'0'193,"19"20"-225,0-1 160,20 21 256,-20 0 257,20 19-385,0 1-192,0-20-96,40 0-192,-20-1-129,39-18-63,-19-2-64,-1-19 127,21 0 257,-21 0 160,-19-19 160,1-22 193,-1 22 31,-20-21 1,0 0-129,-20 1-160,-1-1-288,-19 0-128,1 20-353,-1 0 129,-19 0 480,19 20 0,20 0-64,-19 20 128,19 0-32,20 0 64,20 0 32,0 0-32,19-1-96,-19 2-288,39-21-289,-19 19-1345,19-19-2498</inkml:trace>
  <inkml:trace contextRef="#ctx0" brushRef="#br1" timeOffset="146374.3721">19454 7829 14125,'-20'0'801,"20"20"-833,0-1 288,0 1 416,0 20-287,0-20-289,20 19-128,0-18-384,-2-1-609,3-1-865,19 1-513,-20-20-2946</inkml:trace>
  <inkml:trace contextRef="#ctx0" brushRef="#br1" timeOffset="146699.3907">19592 7849 10441,'20'0'1186,"0"0"-1058,0 19 640,0-19 289,-20 20-160,19 0-609,-19-20-191,0 20-33,0 0 64,0-20-32,0 20-64,0-20-32,0 19 0,0-19-32,20 21 32,-20-21 0,20 20-160,0-20-32,-20 19 95,20-19 65,-20 0 32,0 20 96,0-20 353,-20 0 63,0 0-127,0 0-97,0 0-224,1 0-224,-1 0-801,0 0-1441,0 0-2211</inkml:trace>
  <inkml:trace contextRef="#ctx0" brushRef="#br1" timeOffset="146951.4052">19851 7849 4067,'-21'0'9193,"21"0"-9065,-20 0 449,20 0 1088,0 19-416,20 1-416,1 0-320,-1 0-289,-2 20 32,2-21-96,-20 2-128,21 18-96,-21-19 32,0 0-96,-21-20-64,1 20-192,20-20-962,-18 0-1312,-2 0-2563</inkml:trace>
  <inkml:trace contextRef="#ctx0" brushRef="#br1" timeOffset="147181.4183">19989 7789 13196,'40'40'737,"-20"-20"288,0 19 768,19 1-159,1 0-385,-1 20-704,-19-21-289,0 21-128,-20 20 0,0-21-224,0 1-256,-20-21-97,0 21-223,-19-21-866,-1 2-2338,-19-2-9608</inkml:trace>
  <inkml:trace contextRef="#ctx0" brushRef="#br1" timeOffset="147586.4415">18261 9379 16815,'21'19'1121,"-1"-19"-1121,0 0 225,-20 0 159,20 0-96,-20 0-544,19 0-1249,-19 20-2019,0 1-7142</inkml:trace>
  <inkml:trace contextRef="#ctx0" brushRef="#br1" timeOffset="147715.4489">18381 9816 13644,'0'40'289,"0"-40"63,0 0-64,0 20-480,0-20-3203</inkml:trace>
  <inkml:trace contextRef="#ctx0" brushRef="#br1" timeOffset="148516.4947">16496 12121 11723,'-41'40'5861,"21"-20"-5573,20-1-352,0-19 160,20 20 289,21-20-65,18 20-320,1-20-128,-1 0-192,0 20 128,21-20-161,-21 0-287,-18-20-514,-3 20-383,3-20-609,-21 0-1602</inkml:trace>
  <inkml:trace contextRef="#ctx0" brushRef="#br1" timeOffset="148718.5062">16893 12062 10057,'-21'19'1698,"21"1"-769,0 0 416,21 0-352,19 0-257,-1 19 97,1 1 0,19-20 32,-19 0-353,-1 0-448,-39-1 161,0 1-33,-19 1-32,-1 18-160,-20-19-224,1-1-225,-1 2-287,-1-1-834,23-20-2274</inkml:trace>
  <inkml:trace contextRef="#ctx0" brushRef="#br1" timeOffset="149050.5252">17429 11843 15118,'0'20'128,"19"-20"0,21 20 160,0-20 33,19 0 223,0 0-159,22 0-289,-22 0-64,1 0-385,-21 0-544,1-20-1537,-20 20-4164</inkml:trace>
  <inkml:trace contextRef="#ctx0" brushRef="#br1" timeOffset="149260.5372">17846 11883 12523,'-40'78'673,"40"-37"-737,0 19 0,0-21 32,20 1 288,-20 19-96,20-19-96,-1 0 32,1-1 385,-20-19 576,0 1 0,0-2-96,-20-19-193,-19 20-31,-1-20-545,-1 0-128,2 0-128,-1 0-480,1 0-225,-1 20-864,20-20-2724</inkml:trace>
  <inkml:trace contextRef="#ctx0" brushRef="#br1" timeOffset="149677.5611">18322 12240 6694,'-20'-20'7143,"20"20"-6343,-20-20 385,20 20-256,0 20-256,-21-20-385,21 20 225,-18 0-161,18 0-288,0 0-32,-20 19-32,20-18-96,20-2-160,-2 1-96,3-20-97,19 0-384,-20 0-416,19 0-641,-19-20-512,20 20-705,-21-19-1729</inkml:trace>
  <inkml:trace contextRef="#ctx0" brushRef="#br1" timeOffset="149871.5722">18520 12300 11627,'0'39'896,"21"-18"97,-21-2 705,18-19-97,2 20-351,0-20-257,1 0-225,-1 0-31,-20-20-257,20 1-63,-20 19-353,19-21-224,-19 1-321,0-19-608,0 19-320,0 20-1025,0-20-2787</inkml:trace>
  <inkml:trace contextRef="#ctx0" brushRef="#br1" timeOffset="150304.5969">18976 11744 14381,'-18'20'-32,"-3"19"-352,21 1 288,-20 0 704,20 19 545,-20 21 32,0-1-512,20 1-64,-19-1-193,38 0-448,-19-39-224,20 0-481,0 0-64,21-20-64,-23 0-512,22-1-929,1-19-5253</inkml:trace>
  <inkml:trace contextRef="#ctx0" brushRef="#br1" timeOffset="150751.6225">19492 11942 17712,'-38'0'-1089,"18"0"192,-21 19 545,21 2 384,1-1 0,-1 20-96,0 19 96,20 1 0,0-21 64,20 41-64,-20-41-128,39 2-224,1-22 192,1-19 32,-3 20 128,23-20 160,-22-20 288,1 20 129,0-40-65,-1 1-159,-19-1-1,-20 0-96,0 1 1,-20-1-97,0 0-288,-19-19 0,-1 19-449,-19 20 161,19-1 160,-19 2 640,18 38-192,1 2 0,1-1-160,39 20 97,0-1-65,20-19-64,19 0 32,2 0-96,-1 0-192,19-20-449,0 20-961,1-20-2433</inkml:trace>
  <inkml:trace contextRef="#ctx0" brushRef="#br1" timeOffset="151026.6382">19790 11625 8968,'0'0'7719,"-19"0"-7623,19 20 33,-20-20 895,20 39 258,-20-19-866,20 0-128,0 20 33,0-1-193,20-19-160,-20 20-128,20-20-289,-1 20-191,1-40-193,21 19-448,-21-19-1058,-2 0-2465</inkml:trace>
  <inkml:trace contextRef="#ctx0" brushRef="#br1" timeOffset="151956.6914">20009 11645 14093,'-39'0'384,"19"-20"-384,0 20 865,20 0 224,0 0-769,0 0-192,20 0-63,0 0 63,-20 0-96,19 20 0,-19-20 64,20 0 64,-20 0 160,0 0 289,0 0 256,0 0-385,-20 0-96,20 0-63,-19 0-161,19 0-128,0 0 0,0 19-32,0-19 96,0 0-224,0 0 96,0 0 96,-20 0 96,20 0-64,0 0 160,-20 0 33,20 0 31,0 0-160,0 0-64,0 0-96,0 0 0,0 0 32,0 0-64,0 0 32,0 20 0,20-20 0,-20 20 32,0 0-160,0 0 64,20 0-32,-20-1 0,0-19-192,19 20-1,-19-20-223,0 20 64,20-20-353,-20 0-769,0 0-1633,20 0-5349</inkml:trace>
  <inkml:trace contextRef="#ctx0" brushRef="#br1" timeOffset="152273.7096">20108 11645 14509,'0'0'449,"0"-20"-353,20 20 1601,-20 0-928,20 0-641,0 20-128,19-20-128,-19 19 32,0 1-288,-20 0-65,0 0 321,0 0 160,-20 0 160,20-1 257,-20-19 63,0 20 65,20 0-129,0-20-224,0 0-192,0 0 97,20 0-161,0 0-289,0 0-223,1 0-353,-1 0-833,-2 0-2049,-18 0-6151</inkml:trace>
  <inkml:trace contextRef="#ctx0" brushRef="#br1" timeOffset="152512.7232">20347 11645 12427,'0'0'1025,"20"0"-801,-20 19 1730,20 1-512,-20 0-802,19 0-127,1 0 127,0 19-351,0-19-321,-20 0-32,0 0-33,0 0-191,-20 0-64,20-1-33,-20-19-287,20 0-513,-20 0-1698,20 0-4548</inkml:trace>
  <inkml:trace contextRef="#ctx0" brushRef="#br1" timeOffset="153024.7525">20565 11585 13676,'-20'-20'1570,"20"0"-1282,0 20-128,0 0 1122,0 20-257,20 0-449,19 20-448,1-1 0,1 21 161,-3-1 95,3 1-32,-21-1 1,19 0-33,-19 22-128,0-22-64,-20 21 64,0-21-192,0 20 0,-20-19-64,0-20 64,-1 0-32,21 0 32,-18-21-96,-22 2-224,19 18-513,-17-19-640,-3 0-2627</inkml:trace>
  <inkml:trace contextRef="#ctx0" brushRef="#br0" timeOffset="169016.6672">7265 9975 13292,'39'0'-32,"1"0"-64,-1 0-64,1 0-225,19 0 161,1 0 224,19 0 128,21 0-32,-1 0-64,40 0 481,-1-20 31,22 0-127,18 20-65,21-19 1,-1-2 31,1 2 96,19-1-127,1 20-161,20 0-128,-22-20-32,21 20 32,21 0-64,-21 0 0,20-20 32,0 20 0,1 0-32,-2 0 32,0 20-64,2-20 64,19 20-32,-19 0 32,18-20 0,-19 19-32,21 2 192,-2-21 65,-19 19-1,21-19 32,-22 0-160,2 0 128,-2 0-31,-18 0-161,-2 0 32,2 0 0,-20-19 64,-21 19-64,0 0-32,1-21 32,-21 21-64,2 0 0,-42 0 161,2 0-322,-41-19 194,20 19-130,-40 0 130,-20 0-322,2 0-159,-23 0 64,-17 0 95,-1 0-223,-20-20-417,-20 20-1057,20 0-2402</inkml:trace>
  <inkml:trace contextRef="#ctx0" brushRef="#br0" timeOffset="169304.6837">17528 9717 15374,'19'0'-160,"1"0"160,20 0 32,-1 20 320,21 0 257,-1-1-97,2 1-319,18 0 63,20 0 128,-20 0 97,-18 0 127,-2-1-416,-39-19-128,0 21 0,-40-2 129,0 1-1,-39 0-128,-22 0 96,2 0-160,0 20-96,0-21-256,-2 1-481,22 20-737,0-20-1857,19 19-9321</inkml:trace>
  <inkml:trace contextRef="#ctx0" brushRef="#br0" timeOffset="170307.7411">19136 9776 13612,'0'-39'1442,"0"39"-321,-20-20-256,20 0-353,-20 20-256,-1 0 65,-17 0-321,17 20-289,-19 20 610,1-1-385,-1 21 64,1 0 0,19 19 0,0 20 0,0-19 32,20-1 0,20-19-64,20-1 64,-1-19-64,40 0 128,-18-40-96,18 0 224,0 0 160,0-20-159,1-19-97,0-21-64,-22 0 64,-17 1-96,-21-1 64,-20-20-64,0 21 0,-40-1-64,1 0-160,-22 1 64,2 39 64,-21-20-32,1 40-1,20 0 97,-20 20-128,18 0 32,2 20 64,39 20 64,0-21 0,20 21 0,40-1 0,19-18-256,2-2 480,-2-19-256,0-1-32,21-19 0,-21 0 32,-19 0-64,-1 0-448,2-19-769,-21 19-1570,-20-20-5797</inkml:trace>
  <inkml:trace contextRef="#ctx0" brushRef="#br0" timeOffset="170654.7609">19652 9458 14221,'-20'20'544,"0"-20"-608,20 20 353,-20 20 768,20 0-160,-19-1-769,19 1-32,0 20-128,0-20-225,0-21-223,19 21-289,1-20-63,20-20-866,-20 0-1153,19 0-1665</inkml:trace>
  <inkml:trace contextRef="#ctx0" brushRef="#br0" timeOffset="171021.7819">19830 9538 11530,'0'-21'929,"0"21"-672,41-19 1280,-23 19-160,23-20-608,-21 20-609,0 0-128,-1 0-32,-19 0-64,0 0-96,-19 0-32,-1 20 0,0-20 128,-21 19-33,23 2 1,-2-1-96,20 0 64,-21 0-32,21-1 160,21 2-32,-1-21 64,-2 19-32,2 1-32,21-20 64,-21 20 32,-1-20 0,-19 20 160,0-20 0,0 20 1,-19-20-129,-1 0-32,0 0-96,-21 0-288,23 0-289,-2 0-512,-1 20-417,1-20-1761,0 0-5701</inkml:trace>
  <inkml:trace contextRef="#ctx0" brushRef="#br0" timeOffset="171281.7968">19950 9319 6021,'20'-20'6246,"-1"20"-5894,21 0 1410,0 0 288,-1 20-609,1 20-896,-1-20-545,1 40 128,-20-21-96,1 21 32,-21 0-384,0-1-161,0 1 1,-21-20-161,-19-1-832,-19 1-865,-1-20-1890</inkml:trace>
  <inkml:trace contextRef="#ctx0" brushRef="#br0" timeOffset="172370.8591">21598 9717 14637,'-20'-20'417,"-1"20"-97,21 0 545,0 0-128,41-20-129,-2 20 65,21 0-385,19 0-64,20 0-64,1-20 65,19 20-129,-40-19-32,20-2-192,-40 21-321,-39-19-832,0 19-320,-20 0-802,-40 0-223,1 0 1793,-1 0 673,-19 19 320,-1 2 513,21-2 608,-1 1 256,19 20-512,21 0-416,0-1-257,41 21-192,-21-21-128,19 21-32,1 0 0,0-20-32,-1-1 64,-39 1 0,20 0 193,-40-21 800,0-19 192,-19 21-288,-21-21-321,-19 0-127,0 0-449,-1 0-64,20 0-161,1 0-415,39 0-737,0 0-1794,20 0-3876</inkml:trace>
  <inkml:trace contextRef="#ctx0" brushRef="#br0" timeOffset="172652.8752">22530 10094 14157,'-19'0'288,"-1"0"-256,0 0 1025,-1 21 192,1-2-544,2 1-481,18 0-64,0 20-63,0-20-33,18 19 32,2-19-385,21 0-31,-21-20 0,-1 20 64,1-20-193,0 0-256,0-20-608,0 20-32,-1-20-1057,-19 0-2435</inkml:trace>
  <inkml:trace contextRef="#ctx0" brushRef="#br0" timeOffset="172868.8875">22669 10174 10025,'0'19'64,"0"2"417,0-1 1985,20-1-640,-20 1-1154,20 0-448,1 0 1,-3-20 95,2 20 321,0-20 31,1 0-31,-1-20-193,-2 0 1,-18 0-225,0 0-32,0 1-224,0-1-64,0-1-385,0 2-319,0-1-802,0 20-1921</inkml:trace>
  <inkml:trace contextRef="#ctx0" brushRef="#br0" timeOffset="173387.9172">23244 9517 11915,'0'-19'1153,"0"19"-737,-18 19 193,18 2 736,-21-1-288,1 39-320,0 1-417,0 20 32,1-1 129,-1 1-193,20 19-128,0-20-32,20-19-128,-1 0-224,21-1-64,1-19-96,-3-20-129,-17 0-1056,19-1-2371</inkml:trace>
  <inkml:trace contextRef="#ctx0" brushRef="#br0" timeOffset="173950.9494">23702 9796 6149,'-41'-20'4837,"23"20"-4869,-2 20 96,-21 0 897,21 0 416,1 20-864,-1 19-289,0 1-160,20 0 0,0 0-32,20-1 0,0 1-96,19-21-96,2 1 192,-3 0 256,3-21 545,18-19 256,-19 0-64,19 0-64,-19-19-96,0-21-65,-1 0-95,-19 1-417,0-21-288,-20 1-32,-20-1-128,0 0-32,-19 0 64,-1 20 64,-39 1-32,19-1 0,1 40-33,-20 0 1,38 0 32,2 40 128,19-20-64,20 20 96,39 19 0,1-19-64,19 0 0,2-1 0,-2-18-160,-19-2-128,19 1-257,-39-20-383,20 0-802,-40 0-1057,19 0-6662</inkml:trace>
  <inkml:trace contextRef="#ctx0" brushRef="#br0" timeOffset="174260.9672">24119 9558 1665,'0'-41'8616,"-21"41"-8167,21 0 1633,-20 0 192,0 0-929,2 21-704,18 19-321,-21-20 128,21 20-191,0-1-129,21-19-96,-21 20 0,18-1-256,-18-19-257,20 0-480,0 0-544,1 0-1474,17-20-3811</inkml:trace>
  <inkml:trace contextRef="#ctx0" brushRef="#br0" timeOffset="174599.9866">24238 9598 12716,'0'-20'288,"0"20"-288,19 0 1473,-19 0-224,20 0-736,-20 0-385,0 0-96,0 0-32,0 0 32,0 0-32,0 20-64,-20-20 32,20 0 0,-19 19-32,19-19 32,0 21 32,-20-2 0,20 1-32,20-20 32,-20 20-64,19 0-64,1 0 64,0 0 0,0-1 31,-20-19 98,0 20 159,0-20 128,-20 20-64,0-20 1,0 0-257,1 0-321,-1 0-543,0 0-1411,0 0-2881</inkml:trace>
  <inkml:trace contextRef="#ctx0" brushRef="#br0" timeOffset="174846.0006">24376 9617 9833,'0'-19'1345,"0"19"-1217,20 0 2210,-20 0-736,20 19-865,0 2-385,1-2 0,-3 1-63,2 0-161,-20 0-64,0 20-32,0-21-96,-20-19-449,2 20-127,-3 0-513,1-20-2147,20 20-4483</inkml:trace>
  <inkml:trace contextRef="#ctx0" brushRef="#br0" timeOffset="175177.0196">24436 9458 10057,'0'0'3043,"0"0"-2819,21 0 1410,17 20 191,-17 0-672,19-1-864,-1 22-161,1-1-64,-1 19 0,-19 1 32,0-1-96,0 1 32,-20-1-96,0 1 0,0 0 0,-20-1 128,0 1-64,-19-1 32,19-18 32,-20-2-64,19 1 0,3 0 0,-22 0-192,19-1-289,1-19-351,2 0-706,-3 0-1825,21-1-4805</inkml:trace>
  <inkml:trace contextRef="#ctx0" brushRef="#br0" timeOffset="175689.0489">24277 9617 7206,'0'0'1730,"0"0"0,0 0 1152,0 0-1184,0 0-1057,0 0-321,20-19-192,-20 19-128,20 0-513,0 0-2177</inkml:trace>
  <inkml:trace contextRef="#ctx0" brushRef="#br0" timeOffset="184162.5335">16475 13035 8584,'-20'0'1697,"0"0"385,-19-20-320,39 20 160,-20 0-545,0 0-320,0 0-480,20 0-385,0 0 256,20 0 65,0 0-129,0 0-64,39 0-63,-18 0-289,38 0 384,-20 0-224,21 0-96,-1-20 32,0 20-96,-18 0-32,-2-19-96,0 19-385,-19-20-287,-20 20-161,0 0-225,-20 0-191,0 20-1185,-20-20-2243</inkml:trace>
  <inkml:trace contextRef="#ctx0" brushRef="#br0" timeOffset="184552.5558">16793 13015 7783,'-20'0'1153,"20"0"-1121,0 20 1057,0-20 1473,-20 0-1056,20 0-769,0 20-65,0 0 129,0 0-160,20 0-225,0 19-288,0 1-32,-1 19-32,1-18-32,0 18 64,1-19-64,-1 20 64,-20-1-31,0-19 319,0 0 385,-20-1-193,-1-19 33,1 0 95,-19 0-159,-1-20-129,-19 20 65,19-20-225,-19 0-192,-1 0-128,21 0-320,19 0-481,-1 0-801,21-20 161,0 20-1474,21-20-9321</inkml:trace>
  <inkml:trace contextRef="#ctx0" brushRef="#br0" timeOffset="186247.6528">17190 13611 4644,'0'0'2082,"0"0"1025,0 0-32,0 0-801,0 0-673,0 0-576,0 0-544,0 0-257,0 0 353,20 0-129,-20 0-352,20 0-32,19 0 0,-19 0-96,21 0-64,-23 0-288,2 0-385,1-19-288,-1 19-801,-20 0-736,0 0-833,0 0-3908</inkml:trace>
  <inkml:trace contextRef="#ctx0" brushRef="#br0" timeOffset="186506.6676">17289 13393 11050,'0'20'1537,"0"-20"-1344,0 19 928,0-19 1089,0 21-897,0-2-833,0 1-191,0 20-97,21 0-64,-21-1-32,0 1-32,0 0-64,0-20-32,0-1-192,20 1-481,-20 1-544,0-21-1345,18 19-2595</inkml:trace>
  <inkml:trace contextRef="#ctx0" brushRef="#br0" timeOffset="186954.6932">17468 13651 12555,'-20'40'2018,"20"-40"-1954,0 0 545,0 0 1217,0 0-801,0 0-833,20 0 64,0 0-192,0-20 192,0 20-192,-1 0 65,1-20-33,-20 0 0,0 20-64,0-20 0,-20 20 0,20 0-128,-19 0 0,-1 0 64,0 0 0,0 0 64,0 20-32,1-20 32,19 20 64,0 0 0,0 0-96,0 0 96,19-1-192,21-19-128,0 20-193,-21-20-255,21 0-770,0 0-1280,-1 0-3268</inkml:trace>
  <inkml:trace contextRef="#ctx0" brushRef="#br0" timeOffset="187228.7089">17826 13611 14349,'-20'0'865,"20"0"224,-20 0 320,-1 0-896,21 20-417,-20-20-96,20 20 0,-18 0 0,18 0-224,18-20-65,-18 20-63,20-1 64,1-19 96,-1 20 95,0-20 130,-20 0 127,0 21 256,0-21-64,0 0-63,0 0-33,-20 0-352,0 19-160,-1-19-641,1 0-929,2 0-2658</inkml:trace>
  <inkml:trace contextRef="#ctx0" brushRef="#br0" timeOffset="187568.7283">17984 13651 5765,'0'0'5477,"0"0"-5125,0 0 1250,0 0 672,0 0-1345,0 0-320,20 0-1,-20 0-191,20 0-225,0 0-96,-20 0-96,19 0 96,1 0-224,0 0-32,0 0-321,-20 0-191,21 0-449,-21-20-1058,0 20-3938</inkml:trace>
  <inkml:trace contextRef="#ctx0" brushRef="#br0" timeOffset="187848.7443">18083 13472 12011,'0'20'608,"-20"0"97,20 0 1569,-19 0-960,19 20-962,0-21-192,0 21-32,0-20-64,0 0 0,0 19-32,0-19 0,0 1 64,19-2-192,1-19 64,0 0-128,0 20 0,19-20-320,-19 0-706,1-20-1504,-1 20-3332</inkml:trace>
  <inkml:trace contextRef="#ctx0" brushRef="#br0" timeOffset="189565.8426">18719 12916 10281,'0'-21'1570,"0"21"-513,-20-19 608,20 19-383,-20 19-386,20-19-351,-19 41-289,-1-1 225,0 19-129,20 1 96,-21 19-127,1 0-97,20 1-256,0 19 192,0-39-64,20 20 64,1-41-256,-1 1 160,19 0-160,-19-20-160,0-20-257,0 19-736,0-19-897,-1 0-3171</inkml:trace>
  <inkml:trace contextRef="#ctx0" brushRef="#br0" timeOffset="190344.8871">19195 13134 13004,'20'-19'448,"-20"-1"-544,-20 20 192,20 0 64,-20 0 129,1 20 95,-1-1-320,0 1-32,0 20 96,-1 19 353,3-18-97,-2 18-224,20 1-64,0-1-32,20-19 32,-2 0-64,23 0-32,-1-21 33,-1 1 63,1-20 32,19 0 96,-19 0 64,-1-20 33,1 1-1,1-1 0,-21 0-32,-20-20 33,0 0-161,0 0 0,-20 21-160,0-22-128,-21 2-32,2-21 0,-1 40 63,0-19 130,-19 19-130,19 20 33,1 0-128,19 20 96,0 0 96,-1 19 0,42-18-32,-21 18 32,40-19-32,-20 20-64,19-20 96,1-20 32,-1 19 0,-19-19-32,20 0-64,-20 0-705,-1 0-1121,1-19-1761</inkml:trace>
  <inkml:trace contextRef="#ctx0" brushRef="#br0" timeOffset="190676.9061">19592 12916 8295,'0'-21'4709,"-19"2"-4581,19-1 577,-20 20 864,20 0-640,0 0-577,-20 20 33,20-1-1,0 2-96,0 19-96,0-1-95,0 1-97,20 0 32,0-20-161,-20 0-287,19 19-705,21-39-929,-20 20-2338</inkml:trace>
  <inkml:trace contextRef="#ctx0" brushRef="#br0" timeOffset="191072.9288">19771 12976 10730,'0'-20'192,"0"0"545,0 20 1312,19 0-1024,1-20-416,0 20-161,1 0-127,-1-21 223,-20 21-31,18 0-225,-18-19-192,0 19-32,-18 0-160,-2 0 64,-1 0-64,-19 19-64,21-19 96,-1 21 0,0-1 32,20 0 32,0 0-96,0-1-129,20 1 97,-20-20 0,39 20-64,-19 0 64,0 0 96,1-20 32,-21 20 64,0 0 128,0-20 192,0 0 1,-21 19-161,21-19-192,-20 0-32,0 0-128,1 0-417,19 0-832,-20 0-1249,20 0-2788</inkml:trace>
  <inkml:trace contextRef="#ctx0" brushRef="#br0" timeOffset="191318.9428">19889 12895 9673,'20'0'576,"-20"21"225,21-21 1729,-1 20-608,0 0-865,-1 0-576,1-20-161,0 19-128,-20 1-96,20 0-32,-20 0-128,0 0-96,-20 0-224,20-20-513,-20 0-1121,0 20-2306</inkml:trace>
  <inkml:trace contextRef="#ctx0" brushRef="#br0" timeOffset="191902.9762">20108 12776 4836,'0'0'3331,"0"-19"-1505,-20 19 1249,20 0-545,0 0-1056,0-20-738,0 20-255,0 0 191,20 20-255,-20-20 31,20 19 65,20 1 95,-21 1-287,1 18-225,20-19 0,-19 20-32,-1 20 0,-2-1-64,3 1 64,-1-1-96,-20 1 32,20 20 0,-20-21 0,0 1-32,0-20 0,0-1 64,-20 1 64,0 0-64,-1-20-320,3-1-385,-2 1-576,-21 0-545,21-20-2242</inkml:trace>
  <inkml:trace contextRef="#ctx0" brushRef="#br0" timeOffset="197880.3181">4366 12657 10185,'0'0'352,"-20"20"-384,20-20 481,0 20 1056,0-20-416,0 40-352,0-20-128,0 19-129,0 2 33,0-2-225,20 21-128,-20-20-128,20 19 0,-20 1 64,0-21-96,0 21 32,0-20-96,20-21-288,-20 1-513,0 1-352,19-21-513,-19 0-1217,0 0-2274</inkml:trace>
  <inkml:trace contextRef="#ctx0" brushRef="#br0" timeOffset="198335.3441">4208 13015 7751,'-21'0'544,"21"0"-223,0 0 1729,0 0 320,0 0-961,0-20-608,0 20-128,0-19-1,21 19-255,-21-20-225,0 0-32,18-21-64,2 22 64,-20-20-64,21-22 32,-1 22 65,0 19 95,-2-20-448,3 20 480,-21 1-128,20-1-192,-20 20-64,0 0 128,20 0 32,-20 20 0,20-1-96,-1 21 32,-19 0-64,20-20-384,0 19-481,20-18-544,-21-1-1762,21-1-8969</inkml:trace>
  <inkml:trace contextRef="#ctx0" brushRef="#br0" timeOffset="204556.7">16396 14029 8936,'0'20'897,"0"0"-865,21-20 1697,-21 0 289,0 0-832,18 0-450,-18 0-127,0 0-65,20 0-159,0 0-1,-20 0-128,21 0-64,-21 0 1,20 0-1,-20 0-160,18 0-160,-18 0 512,21 0-288,-21-20 96,20 20-96,0 0 1,0 0-1,-1 0-96,1 0 160,20 0-352,-1 0 576,21 0-320,-1 0 32,2 0 0,-2 0-32,20 0-64,1 0 64,-1 0-64,0 0 0,-20 0-160,41 0 384,-20 0-192,-1-20-128,20 20 96,-19 0 0,-1 0 32,1 0-64,-1 0-160,-20 0 416,-19 0-256,-1 0 64,-19 0-64,1 0-96,-1 0-352,-20 0 512,20 0-256,-20 0 95,0 0-351,-20 0 672,20 0-224,0 0-192,0 0-257,0 0-95,0 0-1570,0 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18:35.4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138 5703 2402,'0'0'2146,"-20"0"-641,20 0 641,-20 0 225,20 0 31,-20 0-673,20 0-736,0 0-608,0 0-225,20 0 160,-20 0-160,40 20-128,-21-20 32,21 0 0,19 19-64,-19-19 0,19 0 33,-19 20-66,1-20-95,-3 0-32,3 0-192,-21 0-257,0 0-127,-20 0-450,0 0-1376,0-20-2275</inkml:trace>
  <inkml:trace contextRef="#ctx0" brushRef="#br0" timeOffset="398.0227">355 5623 3363,'-19'0'4868,"19"0"-5028,0 0 256,0 0 833,19 0 512,-19 0-95,20 0-545,0 0-289,0 20-32,1-20-95,17 0-129,3 20-128,-21 1-64,19-21-32,1 19 0,0 1-32,-21-20 0,21 19 64,-20-19-64,0 20 32,-1-20 129,-19 21 255,0-21 32,-19 0-255,19 20 31,-40-1 256,20-19 1,-19 20-225,-1-1-192,20 22-64,-19-22-192,-1 1-1314,20 20-4643</inkml:trace>
  <inkml:trace contextRef="#ctx0" brushRef="#br0" timeOffset="5126.2932">197 7629 2081,'-20'0'929,"0"0"929,1 0 833,19 0-385,0 0-512,-20 0-385,20 0-288,0 0-64,0 0-32,0 0-320,0 0-321,0 0-192,0 0 128,20 21-223,-1-21 31,1 0-64,20 20-160,-1-20 160,1 0-64,19 20 0,-19-20-96,-20 0-225,21 0-287,-23 0-449,3 0-801,-1 0-1025,0-20-2818</inkml:trace>
  <inkml:trace contextRef="#ctx0" brushRef="#br0" timeOffset="5429.3105">436 7530 5893,'-21'0'4164,"21"0"-4228,0 0 608,0 0 417,21 0-224,-21 0-385,20 0-352,19 21-32,-19-21 32,0 19 32,19-19-64,-19 21 64,0-2-32,0 0 0,0-19 0,-1 21 64,1-1 481,-20 0 224,0 0-257,0 0-31,-20-1-129,1 1-128,-21 0-128,20 0-96,-19-20-128,19 20-1441,0 0-4901</inkml:trace>
  <inkml:trace contextRef="#ctx0" brushRef="#br0" timeOffset="8423.4818">118 9617 14093,'-61'21'-32,"43"-21"-1313,18 19 256,0-19 2081,0 0 194,18 0-546,3 0-287,19 0-225,19 0 0,-19 0-32,19 0-96,1 0 32,-21 0-128,1 0-609,-19 0-928,-1 20-1122,-20-20-1953</inkml:trace>
  <inkml:trace contextRef="#ctx0" brushRef="#br0" timeOffset="8761.5011">336 9517 13100,'-40'0'-64,"20"0"-321,0 21 321,20-21 961,0 0-448,20 0 672,0 0-801,0 0-64,0 20 1,19-20-97,1 0-128,-19 20 0,-1-20 0,19 20 0,-19-20 0,0 19-32,0-19 64,-1 21-32,-19-2 0,0-19 224,20 20 32,-20 0-95,0 0-33,-20 0-32,20-20 32,-19 20-96,-1-1 0,0 1 32,0-20-448,-19 20-1634,-2 0-5573</inkml:trace>
  <inkml:trace contextRef="#ctx0" brushRef="#br0" timeOffset="20522.1738">1011 8167 5829,'-40'0'609,"40"0"-481,-19 0 769,19 0 1377,0 0 256,0 0-1024,0 0-802,0 0 1,0 0 0,0 0-193,0 0-160,0 0-31,0 0-129,0 0 160,0 0 1,0 0-97,19 0-32,1 0-64,0 0 0,0 0-64,0 0-32,-1 0-64,21 0 32,19 0-32,-19 0 65,39 0-130,-18 0-63,18 0 64,0 0-32,20 0 0,0 0-64,21 0 224,19 0-64,-1 0 0,2 0 0,-1 0 64,-1 0-32,-38 0-32,19 0 32,-20 0-64,0 0 160,-20 0-32,2-20 64,-2 20-31,-20-20-97,1 20 0,-21 0-32,-19-20-96,1 20-193,-1 0-159,-20 0-481,0 0-416,-41 20-1218,21 0-8615</inkml:trace>
  <inkml:trace contextRef="#ctx0" brushRef="#br0" timeOffset="21965.2563">1150 10193 9961,'-80'21'641,"61"-21"-609,-1 0 0,0 0 480,0 20 1058,0-20-353,20 0-801,0 0-128,20 0 481,0 0-224,20 0-65,19 0-64,20 0 65,20 0-33,21 0 97,39 0-97,20-20-159,39-1-289,19 21 0,-18 0 32,-41 0 32,-38 0 0,-41 0-32,-38 0 0,-23 0-192,-18 0-961,-20 0-2339</inkml:trace>
  <inkml:trace contextRef="#ctx0" brushRef="#br0" timeOffset="38177.1836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38504.2023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  <inkml:trace contextRef="#ctx0" brushRef="#br0" timeOffset="39630.2667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40121.2948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40900.3393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  <inkml:trace contextRef="#ctx0" brushRef="#br0" timeOffset="41290.3617">12803 13532 13965,'0'20'160,"0"-20"-480,0 0 768,-20 20 513,-1 0-641,21-1-224,-18 1-64,-2 20 32,-1-20-64,21 0-64,-20-1-160,20 1-384,0 1-449,0-21-609,0 19-736,0-19-2947</inkml:trace>
  <inkml:trace contextRef="#ctx0" brushRef="#br0" timeOffset="41571.3777">12663 13273 7174,'0'-39'7752,"0"39"-7656,0 0 0,0 0 1505,0 0-223,20 19-578,0 22-383,1-22-1,17 40-63,-17-18-65,39-1-256,-21 19 128,1-19-192,0 0-160,-1-1-32,1 1-257,-1-20-288,2 19-416,-21-19-1153,0 1-4260</inkml:trace>
  <inkml:trace contextRef="#ctx0" brushRef="#br0" timeOffset="62171.556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62770.5902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63419.6274">22074 12936 416,'0'-60'9769,"0"40"-7815,0 1-545,0 19 1,0 0-257,0 0-96,0 19-481,0 1-95,0 20 63,0-20 33,0 20-289,0-1 32,-20 1-352,20 20-96,0-21-480,0 1-385,0 0-417,20-1-608,-20-18-2210</inkml:trace>
  <inkml:trace contextRef="#ctx0" brushRef="#br0" timeOffset="63974.6591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64429.6851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64818.7074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5273.7334">23702 13234 13196,'-21'0'0,"21"0"-64,-20 0 608,2 0-95,-23 19-417,21 1 0,-19 20 0,19-20 32,-20 19-64,20-18 32,20-1-64,-20-1-384,1 2-737,19-2-1730,0-19-2434</inkml:trace>
  <inkml:trace contextRef="#ctx0" brushRef="#br0" timeOffset="65547.7491">23562 12995 13901,'-19'-19'192,"-1"19"-192,20 0 2050,0 0-545,20 19-832,-1 1-129,1 20 33,21 0 31,-3-1-159,3 1-257,-1 0-128,-1 19-96,21-19-160,-21 0-256,1 0 31,-20-20-191,19 20-417,-19-21-545,0-19-1889</inkml:trace>
  <inkml:trace contextRef="#ctx0" brushRef="#br0" timeOffset="104676.9872">10758 4908 5701,'-20'0'2466,"20"20"-2434,0 0-32,0 0 192,0-1-192,0 1 449,0 0 384,0 0 160,0 20-289,0-20-287,0 20-33,0-1 32,20 1-191,-20 0-129,0 0-64,0 19 0,0 1 0,-20-1-32,20 1 32,0-1 0,0 1-32,0 0-32,0-21 0,0 21 96,0 0-64,0-21 64,-19 21 64,19-1-64,0-19 128,0 20-96,0-21 129,0 1-1,0 1-96,0-2-64,0 0-32,19-18 0,-19-1 0,20-1-32,-20 1 0,20 0 0,-20 0 32,20 0-32,-20 0 0,0-1 0,20-19 0,-20 20 32,0 0-32,0-20 32,0 20-32,19 0 32,-19-20-64,0 0 64,0 21-32,0-21-32,20 19 160,-20-19 97,20 0-65,-20 0 0,20 0-32,-20 19-160,20-19 32,-1 0 96,-19 0-96,20 0 32,0 0-32,1 21 0,17-21 0,-18 0 0,21 0 0,-2 0 0,1 0 0,20 0 0,-21 0-32,22 19 32,-23-19 0,23 0 0,-22 0 0,21 21 0,-1-21 32,20 0-32,-19 0 0,-1 0-32,20 0-32,-18 0 64,18 0 0,-20 0 0,21 0 0,-21 19 0,20-19 0,-18 0 64,-2 0-128,0 0 64,1 0 64,19 0-128,-20 0 64,22 0-32,-22 0-128,1 20 96,-1-20 0,0 0 32,1-20 32,20 20 0,-22 0-32,-17 0 32,18 0 0,1 0-64,-21 0 31,1 0 33,1 0-32,-3 0 0,3 0-32,-3 0-96,3 0 128,-1 0-32,-20 0 0,19 0 32,-19 0 0,20 0 0,-21 0 32,21 0-32,-20-19-288,19 19 63,-19 0-159,0 0 224,-20 0 192,21 0 0,-21-21 64,20 21-32,-20 0 0,0-19-32,18 19 32,-18-21-64,0 21 0,0-19-64,0 19 96,0-19 32,0-2 32,0 1 96,0 20-32,0-40 128,0 20-31,0-19-1,0 19-32,0-20-32,0-19 32,21 19-96,-21-19 1,0-1 31,20 0-32,-20 0-64,20-19-64,-20-1 0,20-19 0,-20 19-32,19-19-32,-19 20 96,20-1 0,-20 1-65,20-20 65,0 19-32,-20 1-32,20 19 128,-20-20-32,19 21 97,-19-1-1,20 21 416,-20-2-416,0 22-96,0-21 32,20 20-64,-20-1 0,0 21 0,0-19-64,0 19 64,0-20-32,0 20 32,0 0 32,-20 0-32,20-20 0,-20 20 0,1 0-64,-1 0 32,-20 0-32,1 20 32,-1-20 32,-1 0 0,-18 0 0,19 0 32,-19 0-32,-20 0 32,19 0-64,-19 0-192,-21 0 192,1-20 64,0 20-32,0 0 64,-21-19 32,1 19 32,1 0 0,-1-21-31,-1 21-65,1 0 0,0 0-32,-19 0 0,-2 0 0,21 0 64,-21 0 64,22 0 96,-1 21-64,20-21-128,-21 19-32,21 1-32,0 0-192,20-1-321,-2 2-544,43-1-864,-3-1-1539,2 2-3554</inkml:trace>
  <inkml:trace contextRef="#ctx0" brushRef="#br0" timeOffset="106232.0761">7939 4829 10922,'0'20'1089,"0"-20"-320,0 0-161,0-20 65,0 20 384,20-21-417,1 2-191,17-21-161,3-1-128,18 2-64,20-21 32,-19 1 33,19-20-65,-20 19 96,22-20 64,-22 1 64,-19 19-127,19 0-65,-39 21-128,20 0 0,-40 18-289,0 1-159,0 1-481,0-1-480,-20 20-449,0 0-1441,0 20-2531</inkml:trace>
  <inkml:trace contextRef="#ctx0" brushRef="#br0" timeOffset="106636.0992">7939 4451 9288,'20'0'2563,"-20"0"-2563,0 0-128,0 20 256,0-20 192,-20 19 225,20 21-289,-20 0 0,0-1 96,20 1-224,-19 0 97,19 20-65,0-41 96,0 21-96,19-19 96,1-21 161,0 20 31,21-20-31,-3 0-65,3-20-64,18 20-31,1-40-97,-1 19-32,0 2-64,-19 19-64,0-20-609,-21 20-1120,1 0-2499</inkml:trace>
  <inkml:trace contextRef="#ctx0" brushRef="#br0" timeOffset="111931.4021">15641 11724 1249,'0'0'-160,"0"0"-928</inkml:trace>
  <inkml:trace contextRef="#ctx0" brushRef="#br0" timeOffset="112228.4191">15582 11724 2306,'-20'0'1825,"20"0"-1152,0 0 576,0 0 257,0 0-129,0 0-512,20 0 0,-20 0-161,21 0-223,-3 0-65,2-20-192,1 20-192,-1 0-96,0 0-352,-2 0-385,3 0-288,-1 0-96,-20 0 0,0 0-321,0-20-768</inkml:trace>
  <inkml:trace contextRef="#ctx0" brushRef="#br0" timeOffset="118301.7665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18582.7825">23343 4948 4612,'21'0'32,"-1"0"-3075</inkml:trace>
  <inkml:trace contextRef="#ctx0" brushRef="#br0" timeOffset="122088.983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0" timeOffset="123128.0425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23525.0652">23781 6498 13901,'0'0'512,"0"0"-384,0 0 1666,20 0-801,20 0-481,-21 0-191,21 0-193,0 0-32,-1-20-128,-19 20-385,21 0-736,-23 0-1345,-18-20-2851</inkml:trace>
  <inkml:trace contextRef="#ctx0" brushRef="#br0" timeOffset="123726.0767">23880 6338 13741,'0'21'1377,"0"-1"-961,0-1 481,0 21 256,20 0-640,0-20-417,-20 19-449,20 1-608,-20 1-768,19-3-1762,1-17-3716</inkml:trace>
  <inkml:trace contextRef="#ctx0" brushRef="#br0" timeOffset="124311.1102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124454.1183">24457 6478 8391,'0'-20'3139,"0"20"-5285,0-20 513,0 20 1537,18 0-2178</inkml:trace>
  <inkml:trace contextRef="#ctx0" brushRef="#br0" timeOffset="124714.1332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124968.1477">24734 6100 2914,'20'0'14030,"-40"0"-14191,20 20 450,-20 0 1152,20 0-768,0 20-321,-20 20-64,20-21-256,0 21-96,0-1-96,0 1-384,20-1-513,0-19-577,0 1-1281,-1-22-2370</inkml:trace>
  <inkml:trace contextRef="#ctx0" brushRef="#br0" timeOffset="125377.1711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125617.1849">25012 6140 13068,'59'20'673,"-19"-1"544,-20 21 1153,0 1-801,19-2-928,-19 0-513,0 2 0,0-2-64,1 1-32,-21 0-448,0-1-545,0 1-512,-21 1-1090,1-3-1312,-20-17-4165</inkml:trace>
  <inkml:trace contextRef="#ctx0" brushRef="#br0" timeOffset="126596.2409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26892.2578">23086 6955 11370,'-40'0'-128,"1"0"-128,-1 19 672,-19-19 1090,19 20-641,1 0-225,-2 0-63,1 0-225,1 0-64,19-1 65,20 2 159,0-2-224,0 2 193,20-2-193,1 1-128,17 0 64,3-20-95,-3 20-129,3 0-225,-1-1-319,-1-19-1090,-19 20-1985,-20 0-8072</inkml:trace>
  <inkml:trace contextRef="#ctx0" brushRef="#br1" timeOffset="147248.4221">991 9260 3106,'0'19'-1057,"-20"-19"-64</inkml:trace>
  <inkml:trace contextRef="#ctx0" brushRef="#br1" timeOffset="148481.4926">932 8962 9993,'0'-21'737,"0"21"-193,0 0-544,0 0 449,0 0 800,-20 0-480,20 21-449,0-2-224,-21 1-32,21 20 0,0 0-64,0 19 0,-20 1 64,2 19-64,18 1 96,-20 0 0,-1-2-64,21 22 64,-20-20-96,20-1 64,0-19-32,0 20 1,0-41 31,0 21-64,0-20 0,0-1-97,0-18 162,20-2 159,-20 1 96,21-20-128,-1 0 0,18 0-31,-17 0-97,19 0 32,19 0-64,-19 0-32,-1 0-32,21 0 32,-1 0-96,2-20 96,-2 20-128,20 0-1,0 0 129,1 20 32,-1-20-32,1 20-96,-1-20 64,0 19 64,1-19 32,20 21-96,-21-1-32,20-20-32,0 0-320,-20 19-161,0-19 225,2 0 128,-22 0 160,0 0 64,1 0 128,-21 0 128,1 0-128,-20-19-96,0 19-64,-20 0 64,21 0 32,-21-20 96,0 20 33,0 0-1,0 0-128,0 0-64,-21-21 0,21 21 0,0 0 32,0-19-32,0 19 0,0-20-64,0 0 32,0 1 0,0-2 32,21 1 0,-21-19 32,0-1-32,0 0 0,0 1 0,0-21 0,18 0 0,-18 1-32,0-21 64,0 1-32,20-1 0,-20 0 0,20 21 64,-20-21-32,21 21-128,-21-21 128,0 40-96,0 1 32,0-1 0,0 20-32,0 0 64,0 1 64,-21 19 0,21 0-32,-20-21-64,0 21 0,2 0 0,-3 0-32,1 0 32,-20 0 64,1 0-64,-21 0 64,-19 0 96,-21 0 64,-19-19 224,0-1-127,1 20 255,19-20 257,-2 20 0,2 0-481,-19 0 64,-22 0-127,-18 0-257,-2 0 64,41 0-257,20 0-992,40 0-2819</inkml:trace>
  <inkml:trace contextRef="#ctx0" brushRef="#br1" timeOffset="152638.7304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170107.7296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170511.7527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171640.8173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2" timeOffset="176218.0791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2" timeOffset="176391.089">23285 2324 11979,'20'40'128,"-20"-40"-128,0 21 1185,0-2-352,20-19-545,-20 20-256,0 20-32,18-21-737,-18 1-864,21 0-865,-21 0-1794</inkml:trace>
  <inkml:trace contextRef="#ctx0" brushRef="#br2" timeOffset="176528.0968">23343 2286 64,'-18'-21'14221,"18"21"-14189,0-20-32,0 20-128,0-20-1281,0 20-898,0 0-5028</inkml:trace>
  <inkml:trace contextRef="#ctx0" brushRef="#br2" timeOffset="177141.1319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  <inkml:trace contextRef="#ctx0" brushRef="#br1" timeOffset="184414.5479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1" timeOffset="184673.5627">16496 7610 11562,'-21'-19'1346,"21"-2"-1154,21 21 352,-1 0 353,-2-19 320,23 19-320,-1-21-608,19 21-257,0 0-32,-19 0 32,0 21-32,-1-21-32,-19 19 0,1 21 32,-21-21 96,0 22 32,0-1-32,-21-20 32,1 19-64,20 1-64,-20-20 0,20 19-160,-19-19-417,19 0-896,0 0-2467</inkml:trace>
  <inkml:trace contextRef="#ctx0" brushRef="#br1" timeOffset="185676.6201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1" timeOffset="186008.6391">16615 8981 11402,'0'0'353,"-20"0"287,20 0 1314,-20 0-384,20 0-738,0 0-671,-20 20-97,20 0 32,-21 20-32,21-20-32,0-1-32,21 2 0,-21-2-32,20 1-64,0-20-161,0 20-159,-1-20-385,1-20-672,0 20-769,0-20-1186,0 1-4099</inkml:trace>
  <inkml:trace contextRef="#ctx0" brushRef="#br1" timeOffset="186217.651">16733 9021 4292,'20'0'3042,"-20"20"-2145,0 0 577,0 0-225,0-1-256,20 2-641,-20-2-224,20-19 161,0 20 351,-1-20 129,-19 0-32,20 0-33,0-20-191,-20 1-65,0-2-96,0 2-159,0-1-129,0 0-128,0 20-545,0-20-1024,0 20-2627</inkml:trace>
  <inkml:trace contextRef="#ctx0" brushRef="#br1" timeOffset="186499.6671">17150 8703 14669,'-19'-40'673,"-1"40"-705,20 0 769,-20 21 95,0-2 193,20 1-640,0 20-97,0 0 64,0 19 129,0-19-129,0 20-320,0-1 32,20-19-544,0-1-513,0 1-577,19-20-1120,-19 0-3652</inkml:trace>
  <inkml:trace contextRef="#ctx0" brushRef="#br1" timeOffset="186931.6919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1" timeOffset="187162.7051">17567 8684 9064,'0'0'3491,"20"0"-3042,0 19 1312,19 1-127,1 20-321,1-20-448,-3 19-224,3 21-1,-1-20-31,-1 0-417,-19 19-128,0-19-64,-20-1-224,0 1-128,0 20-193,-20-20-448,-20-20-96,21 19-128,-21 1-1281,-1-20-8681</inkml:trace>
  <inkml:trace contextRef="#ctx0" brushRef="#br2" timeOffset="194643.1329">16099 3477 12363,'-20'-40'224,"20"20"673,0 20-480,0-19 223,0 19 481,0 0-192,0 0-608,20 0 95,-20 39 225,20 1-193,-20 39-128,0 1 65,0-1 31,0 21-128,0-1 161,-20 0-161,0-19-160,20-1-64,0-19 0,0-1-288,0-19-160,0 0-161,0 0-256,20-20-480,-20-20-961,-20 0-1954,-1 0-6278</inkml:trace>
  <inkml:trace contextRef="#ctx0" brushRef="#br2" timeOffset="194917.1486">15860 4073 14477,'-20'40'577,"20"-21"-193,20 21 161,-20 20 255,20-1-31,-20 2-288,20-22-385,19 21 32,-19-1-96,0-19 0,19-20 96,1 0 192,-19-1 65,19-19 223,-22-19-63,23-1-97,-21-20-160,19 0-159,1-19-129,-20-1-225,19 20-543,-19 0-930,0 1-1665,-20 19-8809</inkml:trace>
  <inkml:trace contextRef="#ctx0" brushRef="#br2" timeOffset="196424.2348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2" timeOffset="196929.2637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2" timeOffset="197089.2728">16435 2523 6918,'0'20'128,"20"0"-96,-20-20 32,0 20-64,0-1 224,0-19-256,20 20 129,-20-20-1,0 0-192,21 0-609,-21 0-1922</inkml:trace>
  <inkml:trace contextRef="#ctx0" brushRef="#br2" timeOffset="197744.310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2" timeOffset="198199.3363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  <inkml:trace contextRef="#ctx0" brushRef="#br1" timeOffset="207447.8653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215210.3093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219477.5534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232002.2697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232341.2891">18877 7491 14189,'20'0'384,"0"39"-256,-20-18 321,20 19 223,1-2-63,-3 3-257,2-1 33,0-1-1,1 1-384,17 0 513,-17-1-97,-1-19 129,0-20-97,19 20 257,-19-20 63,0 0-31,20-20 192,-21-19-321,21-1-95,0 0-321,-1-19-224,2 19-416,-1-1-129,-22 22-384,3 0-672,-21-2-449,0 21-1858</inkml:trace>
  <inkml:trace contextRef="#ctx0" brushRef="#br3" timeOffset="232977.3255">18342 4431 14381,'-20'0'833,"20"0"-609,0 0-160,20 0 641,-20 20 384,19 0-577,1 19-384,0-19-31,20 20-129,-21-20-289,1-1-480,0 2-320,0-2-1185,1-19-2434</inkml:trace>
  <inkml:trace contextRef="#ctx0" brushRef="#br3" timeOffset="233134.3345">18559 4371 15150,'0'20'961,"20"0"-705,-20 0 353,0 0-321,20 0-192,1 19-256,-21 1-833,40-20-865,-21 19-4516</inkml:trace>
  <inkml:trace contextRef="#ctx0" brushRef="#br3" timeOffset="233445.3523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3" timeOffset="233603.3613">18937 4510 5413,'21'-20'10442,"-21"20"-10026,0 0-192,0 0 449,0 0-609,0 20-545,0 0-2113,18 0-5798</inkml:trace>
  <inkml:trace contextRef="#ctx0" brushRef="#br3" timeOffset="233971.382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3" timeOffset="234253.398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3" timeOffset="234419.408">19672 4609 12684,'39'0'384,"-19"0"641,20 0 1153,-1-19-705,2-1-159,-3 0-642,23 0-512,-22 0-352,-19 0-673,-20 1-576,0-1-3139</inkml:trace>
  <inkml:trace contextRef="#ctx0" brushRef="#br3" timeOffset="234584.4174">19790 4411 12427,'20'79'1281,"-20"-39"513,20 0 448,1-1-1057,-1 1-608,-2 0-577,2 0-577,-20-20-672,21 20-1473,-21-21-4517</inkml:trace>
  <inkml:trace contextRef="#ctx0" brushRef="#br3" timeOffset="235105.4472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3" timeOffset="235241.455">19632 5504 12043,'0'0'1313,"0"0"-224,0 0 192,0 0-896,20 0-289,-20 20-96,20-20-288,-1 0-577,1 0-1089,0 0-1441,0 0-2499</inkml:trace>
  <inkml:trace contextRef="#ctx0" brushRef="#br3" timeOffset="235349.4612">19731 5365 7334,'-40'-39'2979,"40"-2"-2050,0 22-288,0 19-1026,0-20-1280,0 20-1826</inkml:trace>
  <inkml:trace contextRef="#ctx0" brushRef="#br3" timeOffset="235767.485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3" timeOffset="236128.5058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3" timeOffset="236301.5157">20466 5285 13068,'20'-19'224,"-1"19"673,1 0 1217,0 0-673,0 0-256,19 0-576,-19-20-449,20 20-96,-19-20-544,-3 20-513,-18-19-929,0 19-3299</inkml:trace>
  <inkml:trace contextRef="#ctx0" brushRef="#br3" timeOffset="236474.5255">20585 5047 13484,'19'60'833,"1"-20"833,-20 20 448,20-21-961,0 0-705,-20 2-416,21-22-320,-3 20-385,2-18-544,1-21-2018,-21 0-7463</inkml:trace>
  <inkml:trace contextRef="#ctx0" brushRef="#br3" timeOffset="236669.5367">20883 4829 17296,'0'59'416,"0"-39"-416,0 0 160,0 20-63,0-21-450,19 1-896,1 0-2370,-20 0-4645</inkml:trace>
  <inkml:trace contextRef="#ctx0" brushRef="#br3" timeOffset="236792.5437">20982 4928 16303,'19'0'576,"-19"20"-159,-19 0-1,19-1-63,0 21-2147,-20-20-7687</inkml:trace>
  <inkml:trace contextRef="#ctx0" brushRef="#br3" timeOffset="237336.5749">19731 5564 11242,'0'0'833,"0"-20"-353,0 20 1763,0 0-450,0 0-512,0 0-320,0 0-96,0 0-224,0 20 320,0 0-481,0-1-224,0 21-256,20-20 96,-20 20-480,20-20-769,-1-1-865,1 1-3331</inkml:trace>
  <inkml:trace contextRef="#ctx0" brushRef="#br3" timeOffset="277615.8787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  <inkml:trace contextRef="#ctx0" brushRef="#br3" timeOffset="283194.1978">18322 13234 13196,'-20'19'64,"20"1"-320,0-20 800,0 21 1058,0-21-705,20 0-449,0 0-160,19-21 65,1 21-129,-1 0-32,21-20-96,-1 1 160,2-1-31,-2 0-161,-19 20-64,19-20-353,-39 0-672,0 20-1217,0-20-3587</inkml:trace>
  <inkml:trace contextRef="#ctx0" brushRef="#br3" timeOffset="283496.215">18699 12976 8616,'20'19'2690,"0"-19"-2081,-20 0 832,39 20 225,-19 0-481,20-20-609,-1 20-255,1 0-129,19-20 0,2 0 0,-23 0 129,23 0-97,-22 0-160,-19 20 32,0-20 64,-20 20 64,0-20-544,-20 39 192,-19-19-160,-1 20-161,-1 19-95,-18-19-225,19 0-833,1 0-1697,-1 20-7303</inkml:trace>
  <inkml:trace contextRef="#ctx0" brushRef="#br3" timeOffset="448363.6449">10221 12022 11883,'-38'20'512,"17"-20"769,21 0-192,0 0-384,0 0 64,0 0-193,21-20-127,17 20-1,3-20 65,-1 0-33,39-1-320,0 2 65,41-21-129,-1-19-64,19-1-64,22 1 160,18-1-32,0-19-160,21-1 96,-1-19 64,21 19-32,-1 1 96,-19 0-32,-1-1-160,-20 1 128,-18-1-96,18 0-32,-38 21 64,-2-1 0,1 0 0,-39 21 0,19-21-64,-20 21 96,-20-1-64,21 0 0,-40 0-32,19 21-32,-20-21-224,1 20-96,-21 0-417,2 0-352,-3 0-769,-18 0-1025,-20 20-2274</inkml:trace>
  <inkml:trace contextRef="#ctx0" brushRef="#br3" timeOffset="448653.6615">13934 10214 16495,'-40'20'384,"40"-20"-480,20 0 192,21 19 257,18-19 223,20 0-95,20-19-257,0-1 32,20 20 225,-19-21 31,-20 21-320,-1 0-256,-40 0 64,1 0-96,-40 21 128,0-1-32,0-1 64,-40 21 96,1 0-127,-21 20 255,21-21 32,-21 40-256,21-19-96,-1 20-128,-1-20-609,23 19-1377,-23 0-4100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35:38.11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 3318 10313,'0'0'481,"0"0"-449,0 0 1153,20 0 256,-20 0 65,20 0-481,1 0-513,-1 20-256,18-20 65,-17 0-1,19 0-96,-1 0-32,1 0-160,-1 0 0,1 0-32,0-20-64,-21 20-288,1 0-449,0 0-320,0-20-192,-20 20-1249,0 0-1859</inkml:trace>
  <inkml:trace contextRef="#ctx0" brushRef="#br0" timeOffset="374.0214">1090 3178 3331,'-20'0'5125,"20"0"-5158,0 0 33,0 0 961,0 0 1057,0 0-352,0 0-641,0 0-417,20 0-127,-20 21-33,40-21 33,-20 20-161,-1-20-160,21 20-64,-20-20-64,21 0 32,-23 20-96,23-1 96,-21-19 0,19 20-64,-19-20 0,20 20 0,-40 0 0,20 0 33,-20-20-1,0 20 96,0 0 64,0-20 32,0 19 0,-20-19 65,-20 20-161,1 0-64,-1 0-128,-1 0-193,23 0-1632,-23-1-3653</inkml:trace>
  <inkml:trace contextRef="#ctx0" brushRef="#br0" timeOffset="6448.3688">952 5326 15342,'-61'39'-32,"41"-39"-224,2 19 320,18-19 865,0 0 384,0 0-384,18 0-545,2 0-96,1-19-95,19 19-65,-1 0 64,-19 0-288,20 0 64,-21 0-192,1 0-257,0 0-448,0 0-544,-20-20-1250,20 20-2498</inkml:trace>
  <inkml:trace contextRef="#ctx0" brushRef="#br0" timeOffset="6743.3857">1070 5186 13004,'-19'21'-192,"19"-2"-449,0-19 833,0 0 801,19 0 513,1 20-385,0-20-705,0 0-224,19 0-32,1 20 65,1-20 63,-3 19-192,-18-19 0,1 0-160,-1 21 192,-20-1-32,0-20 160,0 19-127,-20 1 63,-1-1-224,1 2 96,-18-1-128,-3 0-385,21 19-480,0-19-1185,1 0-3939</inkml:trace>
  <inkml:trace contextRef="#ctx0" brushRef="#br0" timeOffset="12749.7293">3811 13234 5605,'-20'0'1986,"20"0"-609,0 0 609,-21 0 96,21 0-737,0 0-736,0 0-385,0 0 417,21 0 95,-1 0-255,-2 0-225,2 0-128,21 0-64,-2-20-32,21 20 32,-21 0-64,21-20 0,-21 20 0,21 0-32,-21 0 0,2 0-128,-21-20-192,18 20-289,-38 0-544,21 0-673,-21 20-961,20-20-576</inkml:trace>
  <inkml:trace contextRef="#ctx0" brushRef="#br0" timeOffset="13130.751">4246 13035 7815,'0'0'448,"0"0"-480,0 0 769,0 0 640,0 0-352,21 0-448,-21 0-33,20 0-31,0 20-1,19-20-159,-19 0-33,20 20-160,-21-20-96,21 20-32,-20 0 0,0-20 0,-20 19 0,19-19 96,-19 20-96,0 0 97,0 0 95,20 0-64,-20-20 0,0 20 0,-20-1 32,20 1 1,0 1-1,-19-2-32,-1 1-32,0 0-96,0-1 0,-19 2-32,-1 18-128,-1-18-769,3-2-1633,-3 21-5254</inkml:trace>
  <inkml:trace contextRef="#ctx0" brushRef="#br0" timeOffset="55044.1484">15086 3517 7431,'-20'19'1217,"20"-19"448,0 0 161,0 0-192,0 0 191,0 0-640,0 0-576,0 0-257,0-19 33,0 19-225,20 0 64,-1 0-192,1 0 96,20-20-32,-1 20-160,-19-20 64,21 20-128,-21-20-64,19 20 32,-39-20-385,20 20-256,-20 0-864,20 0-1026,-20 0-448,0-20-3395</inkml:trace>
  <inkml:trace contextRef="#ctx0" brushRef="#br0" timeOffset="55317.164">15186 3318 8872,'0'0'192,"18"0"-160,2 0 609,0 0 159,1 0 450,19 0-450,-1 0-543,-19 0-193,20 0 32,-21 0 288,1 0 33,0 0-129,0 20-192,-20-20 0,0 20 0,0-20 160,0 20 65,0 0 63,-20-1-32,0 1-127,0 0-161,1 20 32,-21-20-32,40 19-288,-20-18-1602,20-2-4068</inkml:trace>
  <inkml:trace contextRef="#ctx0" brushRef="#br0" timeOffset="57759.3037">18421 1570 5925,'0'0'96,"0"0"-64,20-20 224,-20 20 866,0 0 351,19 0-640,-19 0-257,20 0-159,-20 0 287,20 0 225,0 0-256,1 0-321,-21 0-64,18 0 1,2 0-65,0 0-128,1 0-64,-1 0 0,0 0 0,19 0-32,-19 0 0,20 0 0,-1 0 0,1 0 32,19-21-32,-19 21 0,19 0 64,-18 0-64,18 0 0,-19 0 0,19-19-32,-19 19 64,19 0-32,-19 19-32,19-19 96,2 0 64,-2 0 0,1 0-31,-1 0-1,0 0 0,1 0 0,-1 0 0,20 0 64,-18 0-128,18 0 64,0 0-96,0 21 64,2-21-32,-22 0-32,40 20 32,-20-20 32,1 0-96,20 0 32,17 0 0,-17 0-64,19 0 96,0 0 32,1 0 0,-1 0 289,19 0-1,-18 0-96,-1 0-31,20-20-97,-1 20-32,-18 0 0,-1 0-32,1 0 0,-21 20-64,0-20 32,-20 19-32,20-19 0,-20 0 0,-18 0 0,-2 20-224,1-20-225,-41 0-223,21 0-674,-20 0-2401</inkml:trace>
  <inkml:trace contextRef="#ctx0" brushRef="#br0" timeOffset="66488.803">16872 2444 4932,'-20'0'0,"20"20"96,0-20-64,0 0 641,-20 0 736,20 0-288,0 0-352,0 19 160,20-19 32,-20 0 0,0 20-321,20-20-127,1 20 63,-1 0-31,0-20-33,19 20-223,1 0-97,-1-1-128,21 1 64,-21 1-96,21-2 64,-21 1-96,1 0 32,19-1 0,-18 2 0,18-1 32,-19 0 0,0-1 32,19-19 33,-19 19-65,-1-19 96,1 21 0,19-21-64,-18 0 0,-21 0 128,19 0 33,1 0-65,0 0-96,19 0-32,-19-21 0,-1 21-32,1 0 0,19 0-32,-18-19 0,-21 19 32,19 0-64,1-19 64,-1 19 32,-19 0-96,20-20 64,-20 20-32,-1 0 160,21-20 257,-20 20-321,1 0 96,17-21 32,-18 21 0,1-19-63,-1-1 63,19 0 64,-19 20 64,20-19 97,-20-2-65,19-18-64,1 19 97,-1-20-1,1 20 33,1 0-161,-23-19-160,22 19-64,-19 0-96,-1 1-160,-20-21-225,18 19-415,-18 2-417,0 19-1186,0-19-6822</inkml:trace>
  <inkml:trace contextRef="#ctx0" brushRef="#br0" timeOffset="73267.1907">21161 3437 5605,'-21'20'2466,"21"-20"-1153,0 0 737,0-20-384,0 20-33,0 0-415,0 0-482,-20 0-319,20 0 31,0 0 65,0 0-129,0-20-128,0 20-128,0 0 0,0-19 33,20 19-65,-20-20 0,0 20 32,0-20 0,21 20 0,-21-20-32,0 0-64,20 20 32,0-20 32,-20 0-64,0 20 0,19-19 1,-19-1-66,20 20 98,0-20-1,-20 20 32,0-20-64,20 20 64,-20-21-64,20 21 0,-20-19-64,19-1 64,1 20-32,0-19 64,0 19-128,-20-21 96,20 21 0,-1-20-32,-19 20 0,20-20 0,0 20 0,0 0 0,-20-19 32,21 19-64,-3 0 64,2-20-64,0 20 32,1-20 32,-1 20-64,-2-20 32,-18 20 32,21 0-64,-1-20 0,-20 20 64,20 0-32,0 0 0,-20 0 32,19-20-64,1 20 32,0 0 64,0 0-128,0 0 64,-1-19 0,1 19-32,0 0 0,0-20 224,21 20-352,-23 0 128,2 0 64,1-20-32,-1 20 0,0 0 32,19 0-96,-19 0 128,0-20-64,0 20-64,-1 0 96,21 0 0,-20 0-96,0 0 96,19-20-64,-19 20 64,0 0-64,19 0 32,-19 0-64,0 0 96,1 0 0,-1 0-32,-2 0-128,2 0 128,1 0 32,-1 0-288,19 0 608,-19 0-448,20 0-160,-1 0 448,1 0-160,0 0-96,-19 0 160,17 0-160,3 20 96,-21-20-96,19 0 0,1 20 0,-1-20 32,1 20 96,0-20-64,-1 20-32,1-1 0,-1 1 64,1-20 0,1 20-32,-3 0-64,-17 0-97,-1 0 33,0-20-64,-2 0-545,3 19-672,-1-19-1217,0 20-2275</inkml:trace>
  <inkml:trace contextRef="#ctx0" brushRef="#br0" timeOffset="85601.8962">16119 7352 576,'0'0'1570,"-20"0"159,20 0-480,0 0-320,0 0-256,0 0 160,0 0-129,0 0-31,0 0 128,0 0 96,0 0 31,0 0 129,0 0-64,20 0-352,-20 0-161,0 0-159,0-20-33,0 20-96,0 0 32,0-20 65,0 20-129,18-20 0,-18 0-32,0 20 64,21-19 97,-21-1-97,0 0 0,0 20-64,20-20-64,-20 0 96,0 20 0,20-19-63,-20-2-33,0 2 0,0 19 32,20-21 96,-20 2-96,0 19 32,0 0 32,0-20-64,0 20-96,0-20 64,0 20 97,0-20-193,0 0 32,19 20 0,-19-20 32,0 1 32,20 19-64,-20-20 0,0 20 160,0-20-96,0 20 32,0-20 0,20 20-32,-20-20-64,0 20 0,20-20 64,-20 1-96,0 19 96,20-20-64,-20 20 0,0-20 0,19 20 0,-19-20-32,20 20 96,-20-20 0,20 0-64,-20 20-32,20-19 64,-20 19 32,0-21-64,21 2 64,-21-2-128,18 21 64,2-19-32,0 0 64,1 19-32,-21-21 0,20 1 96,-2 0-192,3 20 128,-21-20-64,20 0 32,0 1 32,0 19-128,-20-20 160,19 0-32,1 20-64,0-20 128,0 20-192,0-20 96,-1 20 0,1-20 0,0 1 96,0 19-192,0-20 0,-1-1 192,1 21-160,0-19 128,1-1-64,-1 20 96,0-20-128,-2 20-32,3-19 64,19-2 96,-20 1-192,-1 1 128,1-2-32,0 2 0,0 19-32,0-20 64,-1 0-64,1 20 64,0 0-64,-20-20 32,20 20 0,0-20 0,-1 20 64,1 0-128,0-20 64,1 20 0,-1-20 32,-2 20-64,2-19 96,1 19 0,-1-20-96,-20 20 32,20 0-96,-1-20 96,1 20 96,0 0-128,0-20 32,0 20-64,19 0 128,-19-20-32,0 20-32,0 0 0,19-20-32,-19 20 64,21 0-64,-23-19 32,2 19 32,21 0-32,-21-20 0,19 20 0,1-21 0,0 21-32,-21 0 64,21-19-32,0 19 0,-21 0 0,21-20 64,-20 20-128,1 0 96,-3-19-32,2 19-32,1 0 96,-1 0-64,0 0 33,19-20-33,-19 20-33,0 0 33,19 0-32,-19 0 64,0 0-96,0 0 96,19 0 33,-19 0-98,20 0-31,-1 0 161,-19 0-97,21 0-33,-21 0 66,0 0-66,19 0 66,-19 0-33,20 0-97,-21 20 129,21-20 33,-20 0-162,19 0 129,-19 0 65,20 0-33,-19 0-257,-21 0-63,18 0-384,-18 0-834,0 0-2369</inkml:trace>
  <inkml:trace contextRef="#ctx0" brushRef="#br0" timeOffset="89280.1065">17210 3616 15310,'0'0'-64,"0"0"-192,20 0 128,-20 20 31,0 20 258,0-20 63,0-1-64,0 21-32,0-20 0,0 0 161,19-20 31,-19 0-32,0 0 225,0 0 223,0-20-576,0 20-160,20-40-64,-20 20 0,20-19-32,1 18-64,-1-18-64,-2 19 32,2 20 32,-20-19 31,21 19-31,-21 0 32,0 19 32,20 1 96,-20 0-32,0-1 32,0 2 32,0-1-32,20-20 0,-20 19 32,0-19 0,0 0 96,0-19-64,19 19-64,1-20-128,0 20 0,-20-21 160,20 2-64,0 19 32,-20-20-64,0 20-64,19 0 224,-19 20 0,0-1 32,20 2-64,-20 18-64,20-19-96,0 0-544,0 0-1507,-1-20-2337</inkml:trace>
  <inkml:trace contextRef="#ctx0" brushRef="#br0" timeOffset="89455.1166">17765 3596 16239,'0'0'384,"21"0"-288,-21 0 289,40 0-161,-20 0-64,-1 0-384,1 0-2210,0 0-4133</inkml:trace>
  <inkml:trace contextRef="#ctx0" brushRef="#br0" timeOffset="89596.1246">17826 3735 11691,'0'20'2434,"0"0"-2466,20-20 801,-1 0 416,21 0-320,-20 0-577,19-20-801,1 20-2113,-20 0-3172</inkml:trace>
  <inkml:trace contextRef="#ctx0" brushRef="#br0" timeOffset="89822.1375">18203 3378 16399,'0'39'-192,"0"-19"704,20 20 353,-20 0-128,20-1 128,-20 1-705,18 0-128,3 0-192,-21-1-577,20 1-608,0 0-2243</inkml:trace>
  <inkml:trace contextRef="#ctx0" brushRef="#br0" timeOffset="90622.1833">21499 3755 12812,'0'40'384,"0"-20"-384,0 0 0,18-1 0,-18 21 96,-18-20 224,18 0-191,0 0-97,0 0 64,-21-20 224,21 0 321,0 0-257,0-20-256,0 0-32,0-20-96,0 21-96,0-21 0,21 20 0,-21 0-32,18 0 0,2 20 32,0 0 31,-20 0 1,21 20 64,-1 0 0,-20 0 0,18 20 0,-18-21 0,0-19-96,21 20 96,-21-20 64,0 0 32,20 0 1,-20-20-258,20 20-127,0-19-224,-20-2 255,19 2 33,1-1 128,-20 20 96,20-20 96,-20 20 192,0 0 417,20 20 352,-20 0-160,0-1-256,20 2-225,-20 18-320,19-19-64,-19 20-192,20-20-449,-20-1-480,20-19-1185,0 0-2178</inkml:trace>
  <inkml:trace contextRef="#ctx0" brushRef="#br0" timeOffset="90789.1929">21995 3795 17040,'20'20'352,"-20"-20"-416,39 0 288,-19 0-64,20-20-32,-21 20-256,1 0-801,0 0-1569,0 0-2915</inkml:trace>
  <inkml:trace contextRef="#ctx0" brushRef="#br0" timeOffset="90918.2002">22094 3875 9609,'0'19'4420,"0"-19"-4676,0 0 704,20 20 513,19-20 96,-19 0-577,20 0-736,-21 0-1826,21 0-4100</inkml:trace>
  <inkml:trace contextRef="#ctx0" brushRef="#br0" timeOffset="91199.2163">22471 3636 15342,'40'-20'96,"-21"20"96,21 0 385,-20 0-673,-20 20 160,0-1-32,0 2-449,0 18-191,0 1 256,0-20 255,0 20 97,-20-20-32,20-1 96,0 2 225,20-2 95,-20-19 0,20 20 33,19-20-225,-19 0-128,20 20-384,-1-20-801,-19 0-2018,0 0-7079</inkml:trace>
  <inkml:trace contextRef="#ctx0" brushRef="#br0" timeOffset="92014.2629">17091 6756 11242,'20'0'256,"0"0"897,-1 0 65,-19 20-354,20 20-255,0-1-64,0 1-385,-20 0-128,20-20 96,-20 19-32,0-19 96,19-20-32,-19 0 257,0 0 127,0-20-288,20 0-192,-20 1-64,0-21 97,20 20-194,-20-20-127,21 21-224,-21-1-33,20 0 129,-20 20 96,0 0 32,0 20 95,18-20 97,-18 20 64,0-1-64,20-19 32,-20 20 0,21-20 0,-21 0 32,20 0 33,-20 0-1,20 0-32,-1-20 32,-19 1 0,20 19 0,0-20 32,-20 20-96,0 0-64,20 0 96,-20 0 128,20 20 128,-20-20 33,0 19-33,19 21-160,-19-20-128,0 0-32,20 0-384,0-20-641,0 19-1121,-20-19-2659</inkml:trace>
  <inkml:trace contextRef="#ctx0" brushRef="#br0" timeOffset="92180.2724">17706 6776 15086,'0'0'2434,"0"0"-2562,21 0 256,-3 0 160,2-20-256,21 20-64,-21 20-1057,0-20-2114,-1 0-5669</inkml:trace>
  <inkml:trace contextRef="#ctx0" brushRef="#br0" timeOffset="92317.2803">17765 6855 12203,'0'20'1473,"21"-20"-1441,-21 20 545,20-20 544,20 0-64,-21 0-897,21 0-832,-20 0-1891,19 0-3010</inkml:trace>
  <inkml:trace contextRef="#ctx0" brushRef="#br0" timeOffset="92714.303">18024 6637 13612,'0'-19'2531,"20"19"-2307,-1 0 577,1 0 160,0 0-417,21 0-352,-3 0-160,-17 19-64,-1-19-64,-20 19-160,0-19-64,0 21-129,-20-2 161,-1 2 256,21-2 32,-20 1-64,20-20 128,0 20-32,0 0-32,20 0 64,-20-20-96,21 20 0,19-1 32,-22-19-96,3 20 96,19 0-32,-40-20 0,20 20 0,-20 0 96,-20 0 160,-20-1 64,19-19-95,-17 20-33,-3 0-96,-18-20-32,39 0-224,-20 20-737,21-20-1890,19 20-4900</inkml:trace>
  <inkml:trace contextRef="#ctx0" brushRef="#br0" timeOffset="93908.3713">12683 3318 11274,'0'0'32,"0"0"545,20 0 448,1 0 160,-1 0 288,19 0-640,1 20-481,19-20-95,-19 0-97,19 0 0,1 0 0,20 0-128,-40 0 0,19-20-96,-19 20-160,-21 0-161,-19 0-223,20 0-449,-20-20-609,0 20-1569,-20 0-2915</inkml:trace>
  <inkml:trace contextRef="#ctx0" brushRef="#br0" timeOffset="94347.3964">13041 3099 8167,'0'0'160,"0"0"1186,0 0 287,0 0-127,0 0-449,-20 21-641,0-21-320,0 19-256,-19 1 0,-1-1 192,1 2 0,-1-1 0,0 0 64,1-20 128,-2 20-128,21-1 96,0 1-95,20 0-33,0 0 0,20-20 256,0 20 32,21-20-31,-23 20 95,23 0-96,-1-1-256,-1 1-64,1 0 0,-20 20-448,19-20-1025,-19-1-2691</inkml:trace>
  <inkml:trace contextRef="#ctx0" brushRef="#br1" timeOffset="120856.9126">2262 3755 9737,'-40'20'256,"40"-20"-160,-21 0 64,21 0 417,0 0 864,-18 0-320,18 20-801,18-20-63,-18 0 255,0 0 65,21-20-161,-1 20 1,20 0-1,19 0 32,0 0-127,22-20-65,18 20-96,0 0-64,19 0 64,-17-20 129,16 20-97,3 0-128,-1 0 0,1 0-32,-1 0-64,-20 0 32,-20 0 32,0 0 64,-18 0-96,-2 20 32,0-20 0,-19 0-64,-20 0 96,19 0-256,-39-20 32,20 20-225,-20 0-479,0 0-930,0 0-3075</inkml:trace>
  <inkml:trace contextRef="#ctx0" brushRef="#br1" timeOffset="121744.9634">7344 2185 9480,'-20'0'1282,"20"0"31,0 0-192,0 0-160,20 0 384,0-19-224,19-1-512,1 20-129,19-20-159,2 0 127,-3 20-64,22-20-63,-20 0-161,-1 1-224,1-1 64,-21 0-128,-19 0-321,0 20-352,1 0-544,-21 0-449,0-20-992,-21 20-2563</inkml:trace>
  <inkml:trace contextRef="#ctx0" brushRef="#br1" timeOffset="122096.9836">7522 1947 10634,'20'0'736,"1"-19"385,-3 19-416,-18 0-449,0 0 865,0 0-929,0 0-192,-39 19 33,-1 1-1,-19 20-64,-1 0 32,21-1 0,-1-19-33,19 0 33,3 0-96,18-20 0,0 20 32,0-1 32,18-19 96,23 20 160,-21 0-127,19 0-1,1-20-32,0 20-128,19-20-833,-18 21-2562</inkml:trace>
  <inkml:trace contextRef="#ctx0" brushRef="#br1" timeOffset="128323.3397">16516 5405 768,'-20'-21'865,"20"2"1025,0 19-865,0-20 256,0 20 256,0 0-159,0 0-353,0 0-609,0 0 321,0 0 32,20 20-161,-20 20 97,18 0-97,3-1-191,-1 21 31,0-1-224,0 1-63,-1-20-1,1-1-64,0 22 0,0-42-96,0 20-96,-1-39-481,-19 21-512,0-21-1729,0 0-4165</inkml:trace>
  <inkml:trace contextRef="#ctx0" brushRef="#br1" timeOffset="128619.3566">16417 5762 9096,'0'60'192,"18"-40"577,2-1-577,0 22 0,21-22 33,-23 1 703,23 0 226,-1 0-226,-1-20 161,-19 0 65,20 0-161,-1-20-257,-19 0-223,20 0-1,-21 1-127,1-22-193,21 2-32,-21 0-64,0-2-224,-20 22-224,18-1-673,-18 1-577,0 19-2690</inkml:trace>
  <inkml:trace contextRef="#ctx0" brushRef="#br1" timeOffset="139383.9723">3910 12379 1409,'0'0'1505,"0"-19"-288,0 19 929,0 0-224,0 0-544,0 0 31,0-21-128,0 21 32,0 0-352,0 0-160,0 0-224,0 0-289,0 21-64,0-21-32,0 19-64,0 1-128,0 0 32,0-1 0,0 2-32,0 19-32,0-21-64,19 21-352,-19-20-865,0 20-1570,0-20-2146</inkml:trace>
  <inkml:trace contextRef="#ctx0" brushRef="#br1" timeOffset="142918.1745">2064 3835 1633,'0'0'513,"0"0"-225,0 0 0,-21 0-160,21 0 449,0 0 191,0 0-351,0 0-65,0 0 417,-20 0 64,20 0-65,-20 0 1,0 0-96,20 0-97,-19 0-159,19 0-129,-20 19-192,20-19 0,0 0 0,0 0 161,0 0 191,0 0 96,0 0 161,0 0-64,20 0-193,-20 0 65,19 0-129,1 0-192,20 0 0,1-19-128,-3 19-32,23 0 33,18 0-65,-20 0 32,20 0 0,20 0-32,0 0-32,1 0-161,-1 0 1,2 0 192,-22 0-64,0 0 96,20 0-32,-20 19 0,20-19 0,-20 0 32,21 0-32,-20 0-32,19 0 64,-20 0 32,0 0 32,1 0 32,0 0 1,-21-19 95,0 19 0,1 0-128,-39 0 0,17 0-128,-17 0 0,-1 0 0,-20 0 0,20 0-32,-20 0 32,0 0-224,0 0-513,0 0-576,0 19-993,-20-19-2435</inkml:trace>
  <inkml:trace contextRef="#ctx0" brushRef="#br0" timeOffset="166930.5479">3412 12399 1985,'0'20'1153,"0"-20"-320,0 0 64,0 0-256,-18 0-97,18 0-352,0 0 1,0 0 319,0 0 97,0 0-1,18-20 97,-18 20-32,0 0-65,0 0-31,0 0-1,-18 0 257,18 0-160,-20 0-289,20-20-256,0 20-128,-21 0-128,21 0 0,0 0 32,-20 0 32,20 20-128,0 0-289,0-1-288,-20-19-127,20 21 287,20-1-192,-20 0 97,20-20 447,1 19 65,-1-19 224,-2 0 192,2 0 289,1 0 31,-1 0-31,0-19 127,-20-1-63,0 20 288,19-20-161,-19-1-319,-19 21-97,19-19-288,-20 19-192,0 0-224,-1 0-129,21 0 0,-20 0 97,2 19-161,-2 2-191,20-21-129,0 20-64,0 0 320,20-20 449,-20 0 32,18 0 96,2 0 128,1 0 32,-1 0-32,-20 0-224</inkml:trace>
  <inkml:trace contextRef="#ctx0" brushRef="#br0" timeOffset="168972.6647">3811 12319 672,'0'0'417,"0"0"1376,0 0 1250,0 0-673,0 0-992,0 0-161,0 0 32,0 0-416,-20 0-257,20-19-287,0 19-161,0 0-288,0 0 31,-21 0 1,21 19 32,0 1-288,0 1-481,0-21-224,0 19 32,21 1 64,-1-20 288,-20 20-95,18-20 479,2 19 321,1-19 161,-1-19 223,0 19 96,-20-20 97,19 20 256,-19-20 448,0 1-352,0 19-257,0-21 225,-19 21-512,19-20-353,-40 20-128,19 0 31,1 20-63,2-20 32,-2 21-128,20-21-320,0 19-97,0-19 0,0 0 193,20 20 160,-2-20 127,2 0 194,1 0-66,-1 0 130,0 0 159,-20 0 224,19 0 65,-19 0-97,0 0-63,0-20 31,-19 20-64,19 0-160,-20-19-224,20 19-448,-20 0-417,20-21-832,0 21 95,-21 0 289,21 0 96,0 0-2307</inkml:trace>
  <inkml:trace contextRef="#ctx0" brushRef="#br0" timeOffset="169911.7184">4267 12399 2466,'0'0'2626,"0"0"-1473,0 0 897,-21 0 257,21 0-482,0-20-672,-20 20-608,20 0-225,0 0 0,0 0-320,-18 0-64,18 0 0,0 0-128,0 0 128,0 0 0,18 20-64,-18-20-128,20 0-1,1 0 65,-1 0 0,0 0 128,-2 0 64,3 0 64,-21 0 32,20-20 289,-20 20 127,0-19-32,-20 19-95,20 0-161,-21-21-192,3 21 0,-2 0-160,0 0-96,-21 0 0,41 0-161,-18 21 193,-3-2 0,21-19-225,0 20-319,21-20-1,-3 0 225,2 0 319,21 0 193,-21-20 193,19 20 255,-19 0 225,0-19 95,0-2-223,-20 21-193,0-20 33,-20 20-225,0-19-128,0 19-64,-1 0-64,3 0-161,-2 19 129,0-19-64,20 0-545,-21 0-1088,21 20-866,0-20-5765</inkml:trace>
  <inkml:trace contextRef="#ctx0" brushRef="#br0" timeOffset="176789.1118">21796 6855 5445,'19'20'1889,"-19"20"-1824,0 0-98,0-1 98,0 1 767,-19 0 65,19-21-448,0 2 31,0-21 353,0 0 993,0 0-481,0-21-1025,0 2-256,0-21-64,0-20 0,19 21-160,-19-1-192,20 20-1,0-19 33,0 19 160,-20 20 96,20 0 96,1 0 64,-21 20 96,0-1 0,18 1-31,-18 0 63,0 20 32,0-20-64,0-1-128,0 1-32,0-20 96,20 0 65,1 0-161,-21-20-129,20 1-127,0-1 64,-2 0 64,3 0 96,-21 0 64,20 0 160,-20 20 161,0 0-97,20 0 96,-20 0-31,20 20-129,-20 0-96,0 0-64,0 20 0,0-21-96,19 1-544,1 0-449,-20-20-833,20 20-1281,-20-20-3331</inkml:trace>
  <inkml:trace contextRef="#ctx0" brushRef="#br0" timeOffset="176948.1209">22252 6816 13708,'0'0'961,"20"0"-1249,0 0 256,0 0 64,-1 0-128,-19 0-2146,20 0-5253</inkml:trace>
  <inkml:trace contextRef="#ctx0" brushRef="#br0" timeOffset="177099.1295">22272 6935 13068,'0'20'-64,"0"-20"160,20 0 897,0 0 416,19 0-800,2 0-673,-3 0-1442,-18 0-2209,1 0-3684</inkml:trace>
  <inkml:trace contextRef="#ctx0" brushRef="#br0" timeOffset="177381.1456">22689 6796 14669,'0'-20'833,"-20"20"-1089,20 0 96,0 20 320,-20-20 96,20 20-224,-20 0 64,20-1 96,0 1 161,0 0 95,20 0-288,0 0 33,0-20-65,21 20 32,-3-20-160,-18 0-96,21 0-32,-2 0 32,-19 0-225,20 0-447,-40 0-610,19-20-1408,-19 20-3460</inkml:trace>
  <inkml:trace contextRef="#ctx0" brushRef="#br0" timeOffset="177554.1555">22829 6836 12908,'-41'39'2178,"41"1"-1185,0 0 192,-20-1-224,20 21-545,0 0-576,0-1-2370,0 1-10475</inkml:trace>
  <inkml:trace contextRef="#ctx0" brushRef="#br0" timeOffset="180944.3494">20128 7312 7783,'0'0'256,"0"0"-224,0 0 192,0 20 1346,0-20 288,0 0-833,0 0-225,0 0 33,0 0 96,0 0-192,0-20-161,0 20-127,0 0-129,0 0-32,0-20 1,0 20-33,0 0-96,20-20 128,-20 1 65,0-1-129,0 20 32,20-20-64,-20 0-128,0 20 32,0-20-32,19 1 0,-19-2-64,20 21 64,-20-19-96,0-2 129,20 2-97,-20-1 96,20 20-64,-20-20 128,0 0-96,21 20-128,-21-20 128,20 0-32,-20 20-32,18-19 32,-18-1-32,0 20 128,21-20-96,-21 20 32,0-20-128,20 0 96,-20 20 0,20-20 0,-20 1 0,20 19-64,-20-20 96,0 0-64,19 20 0,-19-20-32,20 0 96,0 20-96,-20-20 32,20 20-32,0-19 128,-20-2-128,19 21 96,-19-19-96,20-2 32,-20 21 32,20-19-64,-20 19 64,20-19-32,-20 19 0,20-21 0,-1 1 0,1 20-32,-20-20 64,20 20-64,0-20 64,1 20-64,-21-20 96,18 20-128,2-19 128,-20 19-128,21-20 160,-1 20-160,-20-20 0,20 20 128,-2-20-96,3 20 32,-1-20 32,-20 20-64,20-20 64,0 20-32,-1-19-64,1 19 128,-20-20-64,20 20-256,0-21 512,-20 21-256,20-19 0,-1 19-64,-19 0 32,20-20 96,-20 20-64,20-20 0,-20 20 32,20 0-96,1-19 96,-21 19-32,20 0 0,-20-21-32,18 21 0,2 0 32,-20-20 0,21 20 32,-1 0 0,-20-19-96,20 19 96,-1 0-32,1-21-32,-20 21 32,20-19 32,-20 19 0,20 0-32,0-20-32,-20 20 64,19 0-128,1-20 128,-20 20-64,20 0 64,-20 0-64,20 0 64,0-20-96,-1 20 128,-19 0-96,20 0 32,0 0 0,0 0 32,1-20-32,-3 20 0,2 0 0,-20 0 0,20-20-32,1 20 64,-1 0-64,-2 0 32,3-20 32,-1 20-64,-20 0 64,20 0-32,0-19-96,-1 19 96,-19 0-32,20 0 64,0-20-64,20 20 32,-21 0 0,1-20 0,0 20 0,0 0 0,0 0 0,1-20-64,-3 20 96,2 0-64,1 0 32,-1-20-96,0 20 96,-20 0-32,18 0 64,3 0-64,-1 0 64,0-20-64,0 20 32,19 0 0,-19-19 0,0 19 0,0 0 0,-1 0 0,1 0-32,0-20 64,-20 20-96,20 0 32,0 0 64,-1 0-128,1 0 192,0 0-192,1-21 96,-21 21-64,20 0 128,-2 0-128,2 0 32,1-19 0,-21 19 0,20 0 0,0 0 32,-20 0 0,19-20 0,1 20 32,-20 0-32,20 0 0,0-19 0,-20 19-64,39 0 96,-19 0-32,0-20 0,0 20 0,0 0 32,1 0-64,-3-21 32,2 21-32,0 0 32,1 0 64,-1 0 0,-2 0-160,23-20 96,-21 20 0,0 0 0,-1 0 64,1 0 32,20 0-96,-20 0 64,19 0-96,-19 0 32,0 0 0,0 0 0,-1 0 32,21-19-32,-20 19 32,-20 0-96,21 0 160,-21 0-160,0 0-64,0 0-161,0 0-383,0 0-1859,-21 0-7366</inkml:trace>
  <inkml:trace contextRef="#ctx0" brushRef="#br0" timeOffset="187274.7115">16038 10193 352,'0'0'2114,"0"0"-737,0 0-1025,0 0-127,0 0 223,0 0 33,0 0-97,0 0 160,0 0 161,0 0-32,0 0 31,0 0-95,0 0 96,0-19 95,0 19-31,0 0-128,0 0-289,0 0-96,0-20-128,0 20-31,20 0-97,-20 0 96,0-20 64,0 20 64,0-19-32,21 19 32,-21-21-160,20 21 97,-20-20 95,0 1-64,0 19-96,20-20 0,-20 20-32,0-20 64,0 20-96,0-20 0,18 20-32,-18 0 0,0-20 65,0 20-33,0-20 64,0 20-32,0-20 64,21 20 96,-21 0 64,0 0 1,0-19-129,0 19-32,0 0 0,20-21-64,-20 21-32,0 0-32,0-19 32,0 19 0,20-20-32,-20 20 0,0 0 0,0-20 0,20 0 0,-20 20 32,0-20 32,19 20 0,-19-20-32,0 20 0,0-19-64,0 19 96,20-20-32,-20 20-32,0-20 32,0 20 32,0-20-31,20 20 63,-20-20-32,0 20-32,0-20-32,20 20 64,-20-19 0,0-2 32,20 21-64,-20-19 96,0 19-96,0-20 64,0 20 0,19-20-64,-19 20 160,0-20-192,0 20 65,20-21-65,-20 2 32,0 19-32,20-20 0,-20 0 0,0 20 96,20-19-64,-20-2-64,0 21 0,21-20 160,-21 20-128,0-19 0,18 19 0,-18-20 0,0 20 96,20-20-128,-20 0 64,0 20-64,20-20 32,-20 0 160,0 20-224,21-19 128,-21 19-128,20-20 96,-20 20 32,18 0-32,-18-20-64,21 20 64,-1 0 0,-20-20-32,20 20 64,-20-20 0,20 0-64,-1 20 96,-19-20-96,20 20 96,-20-19-96,20 19 0,0-21 0,0 21-32,-20-19 64,19 19-32,1-20-32,0 20 64,-20-20-64,20 20 96,-20-20-64,20 20 0,-20 0-32,19-20 64,-19 20 0,20 0-32,-20-20 0,20 20-224,-20 0 480,21-19-256,-1 19 0,-20-21 0,20 21 0,-2 0 65,-18-19-130,21 19 162,-1-20-1,-20 20-160,20-20 64,0 20-32,-20 0 32,19 0 32,-19-20-32,20 20 96,-20 0-96,20 0-96,-20-20 96,20 20 32,0 0-32,-20 0 0,19-20-64,-19 20 128,20 0-96,0 0 0,-20 0 96,20-19-32,0 19-64,-1 0 32,-19-20 32,20 20-96,0 0 96,1 0-32,-1 0 0,-20 0 0,18-20-32,-18 20 0,20 0 32,1 0-225,-1 0 482,0 0-257,-1 0-32,1 0 32,0-20 32,0 20 0,0 0-96,-20 0 64,19 0 0,1 0 0,0-20 0,0 20 32,0 0-64,-1 0-65,1 0 194,-20 0-194,20 0 1,0 0 96,1 0-64,-21 0 96,18 0-96,2 0 96,1 0-64,-1 0 32,-20 0 0,20 0-32,0 0 128,-1 0-160,1 0 32,0 0 96,0 0-160,-20 0 64,20 0 64,-1 0-32,1 20-96,0-20 128,0 0-64,0 0 64,-1 0-32,1 0-64,0-20 160,0 20-160,1 0 128,-3 0-64,2 0 0,-20 0 0,21 0-64,-1 0 32,0 0 32,-2 0-32,3 0 96,-1 0-96,-20 20-32,20-20 96,0 0-64,-1 0 32,1 0 0,0 0 64,-20 0-96,20 20 32,0-20 32,19 0-32,-19 0 0,0 0 96,19 0-64,-19 0 64,0 0-32,1 0 0,-1 0-64,0 20 129,-20-20-258,19 0 129,-19 0-64,20 0 64,-20 0-96,0 0-256,0 0-481,0 20-1409,0-20-3235</inkml:trace>
  <inkml:trace contextRef="#ctx0" brushRef="#br0" timeOffset="191139.9326">20227 10193 1153,'0'0'2210,"0"0"-1313,0 0 352,0 0 288,0 0-608,0-19-833,0 19 32,0 0-128,0 0 481,0 0 31,0-20-31,0 20 159,0 0-31,0 0-321,20 0-32,-20 0 129,0 0 159,0-20-31,0 20-257,0 0-64,21-19-32,-21 19 0,0-21 257,0 21-97,20-20-96,-20 20-96,0-19 97,0 19-129,0 0-32,18-20 192,-18 20 32,0-20 1,0 20 31,21-20-64,-21 20-64,20-20 1,-20 20-65,0-20-32,20 0 0,-20 20-96,20-19 64,-20 19-32,19-21 96,1 2 0,-20-1 64,20 0 33,0 20-97,-20-20-64,20 0 32,-20 0-128,19 20 160,-19-19-64,0-1 192,20 0-192,-20 0-32,20 20 0,0-20 64,-20 0 1,20 1-97,-20 19 32,19-21-64,1 2 192,-20 19-288,20-20 160,-20 20 0,20-20-32,-20 0 128,21-1 0,-21 21-32,18-19 64,2 19-224,-20-20 128,21 0-64,-1 20 0,-20-19 96,20 19-128,-2-21 96,-18 21-160,21-20 192,-1 1-96,0 19 96,0-20-160,-1 0 64,-19 20-32,20-20 96,0 0-32,-20 20-32,20-20 32,-20 20 96,20-19-63,-20-1 31,19 20-32,1-20-64,-20 20 64,20-20-64,-20 20 32,20-20-32,1 20 64,-21 0-128,20-20 64,-20 20 32,18-20-32,-18 20-32,20-19 128,1 19-96,-21-21 96,20 21-128,0-19 64,-20 19-64,19-20 64,-19 20 0,20 0-64,-20-20 0,20 20 32,-20 0 32,20-20-96,-20 20 96,20 0-64,-1 0 64,-19-20 0,20 20-32,0-20 0,-20 20-32,20-19 96,-20-2-64,20 21 0,-20-19 64,19 19-64,-19 0 0,0 0 0,20-20 0,-20 20 0,20 0 0,-20-20 0,0 20 0,0 0-64,20 0 64,-20-20 0,0 20 0,21 0-32,-21 0 64,0 0-64,0 0 32,18 0 0,-18-20 32,0 20-64,20 0 32,-20 0 32,20-20 32,-20 20-128,21 0 64,-21-19 64,20 19-64,-20 0 0,18-20 0,-18 20 0,21-20 0,-21 20 0,20 0 0,-20 0 0,20-20-64,0 20 128,-1 0-160,-19 0 96,20-20 0,0 20 0,0 0 32,0-20-32,-1 20 0,-19 0 64,20 0-64,0-19-96,0 19 64,0 0 64,1 0-32,-3-21-64,2 21 96,1 0-64,-1-19 96,0 19-96,-20 0 32,18 0 0,3-21 0,-21 21 32,20 0-64,0-19 64,-20 19-96,20 0 96,-1-20 0,1 20-32,0 0-32,0-20 64,0 20-32,-1-20 0,1 20-32,-20 0 32,20 0 32,0-20-96,0 20 96,-20 0-96,19 0 160,1 0-160,0 0 32,1-19 128,17 19-96,-18 0 32,1 0-96,-1 0 64,19-20 32,-19 20-64,0 0 32,0 0 0,0-21 32,19 21-32,-19 0-32,20 0 96,-19-19-128,-3 19 96,22 0-64,-19 0 64,-1 0-32,-2 0-32,3 0 32,-1 0 32,0 0 64,0 0-256,-20 0-64,19 0-353,-38 0-896,19 0-2083,-40 0-9160</inkml:trace>
  <inkml:trace contextRef="#ctx0" brushRef="#br0" timeOffset="208472.924">10221 10074 6470,'-18'0'160,"-2"0"416,20 20 1410,0-20-32,-21 0-737,21 0-608,0 0-289,0 0-96,0 0-128,0 21-32,21-21 33,-21 0-65,20-21 32,-2 21-64,-18 0 64,21-20-32,-21 20 96,0 0-32,0 0 32,0 0-32,-21 0-32,21 0 96,-18 0-96,18 0-32,-20 0-32,20 20-32,0-20 0,0 0-64,0 0 64,0 21 0,20-21-32,-20 0 0,18 0 64,-18 0 0,0 0 32,21 0 32,-21 0-96,0 0 64,0 0-224,-21 0-1794,21 0-4932</inkml:trace>
  <inkml:trace contextRef="#ctx0" brushRef="#br0" timeOffset="211687.1078">3412 12539 736,'0'0'1089,"0"19"705,0-19-385,20 0-480,-20 0-32,0 0 160,0 0 160,0 0-32,0 0-384,0 0-385,0-19 1,21 19 63,-21 0 33,0 0-161,20 19 32,-20-19 33,0 0-65,20 0 65,-20 0-33,0 0-96,0 0-128,19 0 65,-19-19-1,20 19-32,-20 0-128,0-21 32,20 21-32,-20-19-32,20 19 0,-20 0 0,20-20 0,-20 20 64,19-20-128,-19 20 96,20 0 0,-20 0-64,20-21 65,-20 21-33,0 0-32,20-19 32,-20 19 0,20-20-32,-1 20 32,1 0 64,-20-20 0,20 20-96,0-19 96,-20 19 0,21-21-64,-1 21 32,-20-20-64,18 20-32,-18 0 32,20 0 0,-20-19 0,21 19 32,-21 0-64,20-20 32,-20 20 64,20-20-96,-20 20 96,19-20 0,1 20 0,-20 0-96,20-20 160,-20 20-160,0 0 64,20 0-64,-20 0 64,20 0-64,-1 0 96,-19-20-64,0 20-256,20 0 576,-20-19-255,0 19-33,0 0-32,0 0-32,20 0 64,-20-20-32,20 20 0,-20 0 32,20-20-64,-20 20 64,0 0-64,19 0 32,-19 0 0,0-20 32,20 20-64,-20 0 32,0-20 0,20 20-32,-20 0 96,20-20-64,-20 20 0,0 0 0,21 0 0,-21-19 0,18 19 32,2-20-32,-20 20 0,21-20-257,-21 20 482,20-20-193,0 20-64,-2-20 64,-18 20-32,21-21 32,-1 21 0,-20 0-32,0 0 32,20 0 0,-20-19 32,20 19-32,-20-19-64,19-2 224,1 21-288,-20 0 160,20 0-32,-20-19-32,20 19 32,-20 0-64,20-20 128,-20 20-96,0 0-96,19-20 128,-19 20-32,0-20 32,20 20-96,-20 0 160,20-20-128,-20 20-32,20 0 64,-20 0 64,21-20 0,-1 20-160,-20-19 96,18 19 64,2-20 32,-20 20-288,21-20 288,-21 20-96,20-20-32,-20 20 64,20 0 0,-20-20-64,0 20 64,18-20-64,-18 20 0,21 0 64,-21 0-32,0 0 0,20-19 64,-20 19-96,0 0 0,20 0-64,-20 0 96,0 0-64,0 0-32,0 0 96,0 0-224,0 0-577,0 0-737,0 0-768,-20 0-1121,0 19-4484</inkml:trace>
  <inkml:trace contextRef="#ctx0" brushRef="#br0" timeOffset="214645.277">4187 12081 4676,'21'-19'929,"-3"-1"-449,-18 0 1218,0 20-321,20 0-352,1-20-320,-21 20-129,20-20-95,-20-1-289,20 21-96,-20-19 192,18 19 33,-18 0 31,21-19-64,-21 19-96,20-21 289,0 2-161,-20 19 33,20 0-193,-1 0 0,-19-20 32,20 20-96,0-20 0,-20 20-64,20-20 0,0 20 0,-1 0 32,-19-20 64,20 20 97,-20-20-65,20 20 0,-20-19 64,20 19-64,1-20-32,-21 20 33,20-20-33,-20 20-32,18-20 96,2 20-128,-20-20 32,21 20 0,-1-20 32,-20 20 33,0-19-65,20 19 32,-20 0-32,18 0-32,-18-20 128,21 20-128,-21-20 96,20 20-128,-20 0 0,20-20-64,0 20 0,-20-20 128,19 20-96,1 0-32,-20 0 128,20-20-192,0 20 96,0-19 64,-20 19-64,19 0 32,1-21-64,-20 21 32,20 0 32,-20 0 65,20-19-194,-20 19 65,21 0 64,-21-21-32,18 21 0,2 0 97,-20-19-129,20 19 64,1-21-64,-1 21 32,-2-19 0,-18 19-65,21 0 194,-1-20-161,0 20-65,0-20 162,-1 20-130,-19-20 65,20 20-64,0-20 96,0 20 0,0 0-64,-1-20 129,1 20-97,0-19-225,-20 19 289,20 0-128,0 0-96,1 0 0,-21-20 96,18 20 32,2 0-64,-20-20 96,21 20 0,-1 0-64,-20 0 64,20-20 0,-2 20-32,-18 0 160,21-20-224,-1 20 96,0 0 0,0-19-64,-1 19 224,1 0-256,0-20 64,-20 20 128,20-20-128,0 20 32,-1 0 32,1-20 64,0 20-160,0-20 224,0 20-256,-20-20 160,19 20 128,1-19-256,0 19 256,1 0-96,-1-21-96,-2 21 32,2-20-32,-20 20 0,21 0-32,-1-19 64,0 19-32,-1 0 0,1-21-64,-20 21 96,20 0 0,0-19-96,19 19 96,-19-20-32,0 20 0,0 0 0,0-20 0,1 20 32,-3-20-32,2 20 64,0-20-96,1 20 0,-1 0 193,-2-20-161,3 20-97,-1-20 97,0 20 65,0 0-1,-1-19-32,1 19-32,0 0-64,0-20 96,0 20-96,-1-20 128,1 20-32,0 0-64,0-20 96,19 20-64,-19-20-64,0 20 160,0-20-128,1 20 32,-3 0 0,2-19-64,1 19 64,-1 0 64,0-20 0,-2 20-128,3-21 96,19 21-96,-20 0 96,-1-19-32,21 19 64,-20-20 0,0 0 0,0 20-32,19-19-64,-19 19 64,1 0-32,17-21 64,-18 21-96,1-20 128,19 20-128,-22 0-32,3-19 160,19 19-160,-20-21 32,-1 21 32,1 0 32,0-19-64,0 19 64,0 0-64,-1 0 128,1-20-192,20 20 96,-19 0 32,17-20-32,-18 20 32,21-20-64,-23 20 64,23-20 32,-21 20-96,0-19 96,19 19-96,-19 0 32,0 0 32,0 0 0,0-21 0,-1 21-64,1 0 64,0 0-96,0-19 224,1 19-256,-3 0 128,2-20-32,1 20 128,-1 0-160,0 0-32,-2-20 64,3 20-32,-1 0 32,20 0-32,-21 0 32,1-20 0,20 20-32,-20 0 32,-1 0 0,1 0 64,0-20-160,0 20 160,0 0-160,-1 0 64,1 0 64,0 0-32,1 0 0,-1 0-64,-2 0 192,2 0-192,1 0 64,-1 0 0,0-20 96,-1 20-192,21 0 96,-20 0 96,0 0-192,19-19 96,-19 19 0,0 0 0,0 0-64,1-20 128,-3 20-96,2 0 64,-20 0-32,20 0 0,-20 0 0,21 0 0,-1 0 0,-2 0-32,3 0 0,-1-21 32,0 21-96,0 0 64,-1 0 0,21 0 32,-20-19 32,19 19-32,-19 0 0,20 0 0,-20 0 32,-1 0-64,21 0 96,-20-20-96,1 20 128,-3 0-192,2 0 96,1 0 0,-21 0 0,20 0 0,0 0-32,-2 0 96,23 0-64,-21-20 64,0 20 0,0 0-160,19 0 128,-19 0 0,20-19-64,-21 19 32,21 0 32,-19-21-96,-1 21 64,-2 0 128,2 0-256,1 0 128,-1-20 32,-20 20-32,20 0 0,-1 0-32,1 0 32,-20 0 0,20 0 0,0 0 0,0-19 0,-20 19-32,19 0 64,1 0-64,0 0 32,0 0 0,0 0-32,-1 0 0,1 0 64,20 0 0,-19 0-32,-3 0 32,2-20-32,0 20 0,1 0 0,-1 0 32,-20 0-96,18 0 96,3 0 0,-21 0-32,20 0 32,0 0 0,0 0-64,-20-20 64,19 20-64,1 0-32,0 0 64,0 0 32,0 0-64,0 0 64,-1 0 0,21 0-32,1-20-256,-23 20 544,23 0-288,-21 0 96,18-20-128,-17 20 64,19 0 96,-20 0-96,-1 0-32,-19 0-32,20 0 32,-20 0-128,0 0-256,20 0-481,-20 0-224,-20 0-1698,0 0-3523</inkml:trace>
  <inkml:trace contextRef="#ctx0" brushRef="#br2" timeOffset="223135.7626">4625 12101 512,'0'0'1313,"-20"0"-384,20-20 32,0 20 320,0 0 321,0-19 95,0 19-63,0-20-1,-21 20-287,21 0-161,0 0-64,0 0 0,-20 0-384,20 0-289,0 0-672,0 0 608,20 0 65,21 0-1,-23 20 1,43-1-161,-23 1 64,23 0-64,18 0-63,-20 0-1,1 19-96,-1-19-64,2 0 0,-2 0-32,0-20-32,-19 20 160,-20-20-256,0 0-64,-1 0 0,-19 0-353,0 0-63,-19 0-641,-1 0-353,0-20-224,0 20-1280,-19 0-4069</inkml:trace>
  <inkml:trace contextRef="#ctx0" brushRef="#br2" timeOffset="223582.7882">4724 12260 6534,'0'20'800,"0"-20"738,0 0 832,0 0 161,0 20-1154,18-20-576,-18-20-257,0 0-256,0 0 97,0 0-1,0 0-128,0 1-128,0-1 33,-18-20 63,-2 0-64,0 21 192,-1-1 193,21 0 31,-20 20-447,20-20-65,0 0-96,0 20 32,0-21 32,20 21-96,1-19 64,19 19 0,-22-19-33,23 19 98,-21-21 63,19 21-224,1 0 160,-20 0-96,19 0 128,1 0-192,-20 0-641,19 0-1185,-19 21-3747</inkml:trace>
  <inkml:trace contextRef="#ctx0" brushRef="#br2" timeOffset="231217.2249">10460 10412 10794,'-20'0'961,"20"0"384,-19 0 288,-1 20-255,20 0-706,0 0-287,-20 19-33,20 1 161,0 1 127,0-2-127,0 21-161,0-21-256,20 21 32,-20-1-64,0-19-64,0 20-64,20-21-32,-20-18-128,0-2-96,19-19-257,-19 20-672,0-20-865,-19 0-2402</inkml:trace>
  <inkml:trace contextRef="#ctx0" brushRef="#br2" timeOffset="231613.2475">10242 10711 9128,'0'0'3043,"-21"0"-2627,21 0 577,0 0 545,0 0 127,0-20-704,0 20-576,0-21-225,21 2-64,-21-1-32,20 0-64,0 1 64,0-22-64,-1 1-64,1 21 128,-20-21-96,20 20-32,0 0 64,-20 20 64,0-19-32,20 19-32,-20 0 64,0 0-160,20 0 96,-20 0-32,19 19 64,1 1 96,-20 0 0,20 0 0,0 0-32,1-1-96,-3 2-32,2-2-993,1-19-2081,-1 20-6856</inkml:trace>
  <inkml:trace contextRef="#ctx0" brushRef="#br0" timeOffset="235051.4442">11533 9638 768,'0'-21'481,"-20"21"864,20 0 993,0-19-32,-20 19-128,20 0-160,0-20-416,0 20-129,0 0-160,-20 0-384,20 0-352,20 0-193,0 0 161,0 0-193,19 0-128,1 0-96,19 0-31,-19-20-1,19 20-64,-19 0-96,-19-20-193,17 20-575,-17 0-802,-21 0-1057,0 0-1472,0 20-4518</inkml:trace>
  <inkml:trace contextRef="#ctx0" brushRef="#br0" timeOffset="235297.4583">11711 9617 8808,'-40'40'672,"40"-40"-191,0 20 800,20 20 193,0-20-417,0 0-705,-1-1-256,1 21-64,0-20 0,0 0 32,1 0-32,-21-1 32,0 2 289,0-2 415,-21 1-63,-19 0-97,1-20-31,-1 20-161,0-20-63,21 20-257,-21-20-64,0 0-64,40 20-769,-19-20-897,19 0-2594,19 0-6406</inkml:trace>
  <inkml:trace contextRef="#ctx0" brushRef="#br0" timeOffset="235542.4723">11869 9935 12043,'-20'0'2883,"20"0"-2691,20 0 609,1-19 672,-1 19-544,18 0-641,-17 0-128,19-21-160,0 21 64,-21 0-128,1-19-384,0 19-417,0 0-704,-20 0-577,0-20-1282,0 20-3618</inkml:trace>
  <inkml:trace contextRef="#ctx0" brushRef="#br0" timeOffset="235708.4818">11969 9757 10217,'0'39'1922,"20"1"-513,-20-20-95,0 19-386,20-18-511,-20 18-353,0 1-673,20-20-1921,-20 20-4517</inkml:trace>
  <inkml:trace contextRef="#ctx0" brushRef="#br0" timeOffset="235990.4979">12167 10055 3811,'20'39'4965,"-20"-39"-6214,0 21 1056,0-21 1154,0 0 673,0 0-993,0 0 159,0 0 129,0-21-512,0 21-385,0-20 128,0 1-128,0-1-32,0 0-32,0 20-32,20-20 128,1 20 64,-1 0 320,-20 0 1,18 0-257,2 0-384,1 0-2595</inkml:trace>
  <inkml:trace contextRef="#ctx0" brushRef="#br0" timeOffset="236494.5267">12485 10015 9480,'-20'0'193,"1"20"-353,19-20 1697,-20 0 385,0 20-1250,0-1-608,20 1-64,0 1-32,0-2-288,20-19-128,0 20-33,0-20 33,-1 0 128,-19 0 255,20 0 130,0 0 31,-20-20 192,0 1 96,20 19-31,-20-21-65,0 1-64,0 20 96,0-19 225,0 19 63,0-20-31,0 20-225,0 0-127,0 0-97,0 0 0,0 20 192,0-20-128,20 19-96,-1-19 0,-19 20-96,20-20-96,0 21-192,-20-21-128,20 19-481,-20-19-192,21 0-64,-21 0-545,0 0-128,0 0-608,18-19 160,-18 19-865,0 0 2338,0 0 1282,0-21 1601,0 21-1762,0 0-865,0 21-608,20-21 128,-20 0 161</inkml:trace>
  <inkml:trace contextRef="#ctx0" brushRef="#br0" timeOffset="236602.5329">12724 10115 3619,'0'0'897,"0"-21"320,0 1 192,0 1-288,-21-1-608,21 20-417,0-20-224,-20 0-673,20 20-2466</inkml:trace>
  <inkml:trace contextRef="#ctx0" brushRef="#br0" timeOffset="236891.5494">12823 10154 160,'0'20'14381,"0"-20"-14253,0 0 417,0 0 1729,0 0-1185,0 0-961,20-20-160,-20 0 32,20 20-192,-20-19 32,19-2 32,1 1 64,-20 20 96,20 0 288,-20 0-96,0 20 129,0-20 223,20 21-320,-20-2-63,0 1-193,0 0-65,0-1-351,20 2-673,-20-21-1089,0 20-3716</inkml:trace>
  <inkml:trace contextRef="#ctx0" brushRef="#br0" timeOffset="237368.5767">13200 9617 7559,'0'-19'3587,"0"19"-2754,-21 19 320,21 2 160,-18-2 225,-2 21-353,20 20-609,-20-1-31,20-19-129,0 20-256,20-21-64,0 21-192,-2-20-224,3-1-321,19 1-480,-20-20-768,19-20-1827,-19 20-5797</inkml:trace>
  <inkml:trace contextRef="#ctx0" brushRef="#br0" timeOffset="237784.6005">13477 9757 13036,'-18'0'416,"-3"0"-768,21 19 416,-20 1 288,20 20-160,0 0-95,0 0-129,0-1-65,20 1-63,19 0-384,-19-20-225,21-1-32,-3-19 833,-18 0 545,21 0-65,-21-19-95,19-1 319,-39 0 97,20 0 32,-40-20-352,20 20-129,-39-20-224,-1 21-192,-1-1-96,3 0 96,-23 0-32,43 20-32,-3 0 64,1 20-32,20 0 128,20 0 0,1-1 160,17 2-32,3-2-32,-3-19-64,3 0-96,-1 20-32,-1-20-448,1 0-1154,-20-20-3202</inkml:trace>
  <inkml:trace contextRef="#ctx0" brushRef="#br0" timeOffset="238016.6138">13677 9558 14189,'39'20'1057,"-19"0"-192,20-1 640,-21 21 33,21 0-513,1 20-737,-3-1-96,3 1-192,-21-1-64,-20 1-256,0 0-225,0 0-544,-20-1-128,-1 1-288,1-21-1827,-18 1-6149</inkml:trace>
  <inkml:trace contextRef="#ctx0" brushRef="#br1" timeOffset="246231.0836">1051 5464 1729</inkml:trace>
  <inkml:trace contextRef="#ctx0" brushRef="#br1" timeOffset="246838.1183">891 5365 3427,'-38'19'7367,"18"-19"-5990,-21 21 96,21-21-63,1 0 319,-1 0-191,0 20-513,0-20-288,20 0-257,0 0-128,0 0 353,20 0-96,0 0-33,19 0-320,22 0 33,-3 0 127,22-20-192,19 20-96,-19-21-32,20 2-96,-21-1 32,0 1 0,0-1 65,-19-1-226,-21 2 65,1 19-96,-20 0-128,-20-20-96,0 20-385,0 0-32,-20 0 193,20 0-385,-40 0-385,21 0-864,-1 0-1633,-20 0-3589</inkml:trace>
  <inkml:trace contextRef="#ctx0" brushRef="#br1" timeOffset="247219.1401">1308 5107 13708,'-38'0'1122,"18"0"-610,-1 0 1025,21 0-383,0 0-482,0 0-223,0 0 223,21 0-319,17 0-65,3 0 96,-1 0-63,19 19-161,0-19-32,-19 0-160,19 0 128,1 21-32,-21-21-96,22 19-32,-23-19 128,-17 0-128,-1 20 32,0-20 128,-20 21 32,0-2 96,0 1-128,-20 0 32,-21-1-192,3 22 128,-23-22-64,22 1 65,-1 20-162,1-20 33,19 0-320,-20 19-417,20-19-416,1 0-1249,19 0-3940</inkml:trace>
  <inkml:trace contextRef="#ctx0" brushRef="#br1" timeOffset="258900.8083">3631 7014 7655,'0'0'833,"0"0"159,0 0 770,0 0 96,0 0-609,0 0-736,0 0-321,0 0 0,0 0 128,0 0 97,0 0-1,0 0 0,0 0 97,0 0-193,0 20 65,20 0-65,-20 0 0,20-1 97,0 21-129,-1-19-32,1 18-96,0 1 0,21-20-128,-21 19 65,18-19-33,-17 20-32,-1-20 0,0-1-64,-1 1-161,1-20-703,0 20-1507,-20-20-4323</inkml:trace>
  <inkml:trace contextRef="#ctx0" brushRef="#br1" timeOffset="263839.0907">16555 3596 13612,'-21'20'353,"21"-20"159,0 0 161,0-20-65,21 20 610,-1-19-450,0-2-287,19-18-385,1 19 32,0-20 32,-21 20-96,21 0 128,0-19-192,-21 19 0,21 0-96,-19 0-288,19 0-97,-22 0-63,3 1-289,-21-1-480,0 0-353,0 0-1248,0-1-3076</inkml:trace>
  <inkml:trace contextRef="#ctx0" brushRef="#br1" timeOffset="264142.1081">16813 3159 9416,'0'0'1410,"0"0"-481,0 0-321,0-20 225,19 20 448,1 0-224,21-19-736,-1 19-257,19-21 0,0 1 32,1 0-64,-1 20 160,-19-19-96,-1-1-64,1 20-32,-40 0-32,21 0 0,-1 0 32,-20 0 64,0 20 256,0-1 97,0 1-65,0 0-32,0 20-224,-20-1-63,20-18-66,-21 19-639,1-1-962,20 1-2145</inkml:trace>
  <inkml:trace contextRef="#ctx0" brushRef="#br1" timeOffset="265164.1665">22649 3278 5188,'20'-19'8264,"-20"19"-7431,0 0-320,0 0 31,20 19 289,0-19 128,19 20-225,-19 20-479,41-20 223,-22 20-128,1-1-95,19 1-129,-19-20-32,-1 19-96,-19-19 64,20 1-32,-1-2-224,-39 1-96,20-20-33,-20 0-351,0 0-674,0 0-1697,-20-20-4708</inkml:trace>
  <inkml:trace contextRef="#ctx0" brushRef="#br1" timeOffset="265488.1851">22629 3577 12235,'0'19'192,"0"-19"-480,0-19 1057,0 19 128,0-21 448,20 1-673,-20-19-383,0-1 127,0 20 385,0-19-193,0-1-63,0 20-65,-20-20 97,20 20-129,0 1-223,0 19-33,0-20-32,0 20-288,20 0 96,20 0 32,1 0-64,17 20 32,-17-20 96,18 19-96,-19 1 0,19 0-64,-19-20-449,19 20-160,-19-20-416,-21 0-1185,1 0-3619</inkml:trace>
  <inkml:trace contextRef="#ctx0" brushRef="#br1" timeOffset="266505.2432">22272 9598 15790,'-20'-20'385,"20"20"-161,0 0-32,0 0 385,0 0 191,0 20-127,20-1-64,-20 21-289,20 20 64,-20-1 65,20 21-65,-1-1-32,-19 1-192,20-1 33,0 1-33,1-20-64,-21-1-32,38 1-32,-18-20-64,1-1-193,-21 1-63,20-20 128,-20-1-96,0-19-97,0 0-351,0 0-514,-20 0-1280,20 0-2499</inkml:trace>
  <inkml:trace contextRef="#ctx0" brushRef="#br1" timeOffset="266981.2705">22054 10333 15214,'-39'20'512,"19"-20"-191,20 0 608,-20 0-65,20-20 161,0 20-160,20-40-480,-20 20 63,20-19-192,-20-21 225,18 1-1,-18-1-128,21 0-95,-1 0-33,0 1 96,0-1-192,-1 1 65,1 19-193,-20 0 96,20 1 0,-20-1 0,20 20 192,-20 0 0,20 0-95,-20 20 319,0 0-352,19 0-96,1 20 0,20 0 0,19 0 0,-18-1-32,17 2 32,-17-2-96,-2 1 32,1-20-64,0 20-96,-21 0-673,1-20-576,-20 20-353,0 0-255,-20-20-3076</inkml:trace>
  <inkml:trace contextRef="#ctx0" brushRef="#br1" timeOffset="274308.6896">3651 7133 768,'0'0'1666,"0"0"-481,0 0-128,0 0 128,0 0-160,0 0-256,0 0-353,0 0-224,0 0-96,0 0 225,0 0-33,20 0 96,-20 0 97,0 0-1,0 21-127,0-21 95,20 0 0,-20 19 33,0-19-97,19 20-95,-19-20-33,0 20-96,20-20 0,-20 20-64,0-20 32,20 20-32,-20-20-32,20 19 1,-20 1 95,21-20 96,-21 20-96,20 0-64,-20 0-64,18 0 96,2-20 64,-20 19-63,21 1 63,-1-20 128,-20 20-64,20-20-31,-20 20-33,0-20-32,19 20 32,-19-20-32,20 20 0,-20-20 33,0 19-129,20 1 32,0-20-32,-20 21-64,20-2 32,-20-19 32,0 21 0,19-21-32,1 19 64,-20-19-32,20 19 32,-20-19-64,20 21 32,-20-21 64,20 20-160,-20-20 32,19 20 64,-19-20 0,20 20 129,0-20-129,-20 20 32,20-20 0,-20 19-128,21-19 64,-3 20-32,-18-20 0,20 20 64,-20-20-32,21 20 64,-21-20-32,20 20 96,-20-20 65,20 20-193,-2-20 160,-18 19-256,0-19 192,21 0-96,-1 20 64,-20-20-96,20 0 64,-20 20-32,20-20 0,-1 20-32,-19-20 96,20 20-64,-20-20 0,0 0 32,20 20 0,0-20-64,-20 19 96,20-19-96,-1 0 129,-19 21-194,20-21 65,0 0 32,-20 20-96,20-20 161,1 0-162,-21 19 65,20-19 65,-2 20-1,2-20-128,1 0 64,-21 20 64,20-20-128,0 20 128,-2-20-128,3 20 64,-1-20 32,0 20-64,0-20 32,-1 20 32,1-20 0,0 19 0,0-19-32,0 21-32,-1-2 64,1-19-32,0 20-64,21-20 128,-23 20 0,2 0-32,21-20-128,-21 20 96,-2-20-32,23 20 96,-21-1-64,0-19-32,-1 20 64,21-20-64,-20 21 64,0-21-64,-1 19 160,21-19-192,-20 20 64,21-20 0,-23 20 32,2-20-32,1 0 0,19 19-32,-22-19 64,3 0-32,-1 21 0,20-21 0,-21 20 0,21-20 0,-20 19 0,19-19 0,1 20-32,0-20 64,-1 20 0,2-20-32,-3 20 0,3-20 0,-1 20-32,-1-20 32,1 19 32,-1 2 0,1-21 0,0 19-32,-1-19 32,1 21-64,19-21 32,-18 19 32,18-19-32,-19 20 64,0-20-64,-1 20 64,1-20-128,-1 0 32,1 20 64,1-20-32,-3 20 32,3-20-64,-3 0 128,3 0-160,-21 20 96,19-20-32,1 0 64,-20 0-192,0 19 224,19-19-128,-19 0 32,0 0 0,21 0 0,-23 0 0,2 0 0,1 0 32,19 20-32,-22-20 0,3 0 96,-1 0-160,0 0 64,0 0 64,-1 0-64,1 0-64,0 0 128,0 0-128,0 0 64,-1 0-64,-19 0 96,20 0 0,0 0-32,0 0-32,1 0 32,-3 0 32,2 20-64,0-20 64,1 0-32,-1 0 0,-2 0-32,3 0-128,-21 0-257,20 0-608,0 0-1185,-20 20-3907</inkml:trace>
  <inkml:trace contextRef="#ctx0" brushRef="#br1" timeOffset="276588.82">7482 8862 6342,'0'0'224,"0"0"-128,0 0 961,20 0 704,-20 0-287,20 0-898,-20 0-255,20 0-65,-20 0 64,21 0 65,-21 0-97,18 0-32,-18 0-32,0 0-63,0 0-1,20 0 0,-20 0-128,0 0-96,0 0-128,0 0-321,0 0 1,0 0-1,0 20 161,0-20-1,-20 0-127,20 0-161,0 0-31,-18 0-193,18 0 192,0 0 481,0 0 192,0 0 0,-21 0 32,21 0 32,0 0-64,0 0 32,0 0 225,0 0 159,0 0 128,0 0 225,0 0-32,0 0-225,0 0 193,0 0-32,0 0-129,21 0-63,-21 20 31,18-20-320,2 0 32,0 20 33,1-20 31,17 0-64,-17 19-32,19-19-96,-1 0 33,1 21-1,20-21-64,-21 19-32,1-19 0,19 0 0,-18 20 0,18-20-32,-19 0 32,19 20-32,1-20 32,19 20-32,-20-20 64,2 0-64,-2 20 0,0 0 0,-19-20 0,20 19 0,-1 2 0,20-21-32,-18 19 32,-2-19 0,0 20 0,1-20 0,-1 0 32,1 20-32,-1-20 32,20 0 128,-18 0 225,-2 0-1,1 0-32,19 20 161,-20-20-161,20 0-32,-18 0 33,18 0 31,-20 0-160,1 0 97,-1 0-161,2 0-64,-23 20-32,23-20 0,-2 0 32,-19 20-192,19-20 192,-19 20-32,-1-20-64,1 19 0,19-19 64,-18 0 0,-1 0 64,-1 0-32,1 0-64,-20-19 1,-1 19-194,1 0-287,-20 0-641,0 0-993,0 0-2018,0 0-7655</inkml:trace>
  <inkml:trace contextRef="#ctx0" brushRef="#br1" timeOffset="277434.8684">10341 8345 5252,'20'0'9193,"0"0"-9161,0-19 0,19 19 224,21-20 801,-1 20 417,20-20-930,2 0-415,-22 0-65,0 20-161,-19-20-351,-20 20-1185,-20 0-2980,0 0-5925</inkml:trace>
  <inkml:trace contextRef="#ctx0" brushRef="#br1" timeOffset="277655.881">10719 8306 4420,'-20'59'4708,"40"-38"-3683,-1-2-448,1 21 63,0-21 289,20 2-128,-21-1-673,1-1-96,20 1 0,-40 0-32,0 0 64,0 0 160,0-1 289,-40 2 159,20-21-127,-19 19-257,-1-19-224,1 21-192,-1-21-576,20 19-930,-1-19-1473,21 0-5317</inkml:trace>
  <inkml:trace contextRef="#ctx0" brushRef="#br1" timeOffset="277915.8959">11215 8524 9480,'-40'0'129,"0"0"896,21 20 1409,-21 0-288,19 0-1057,1 0-865,20-1-160,0 2-32,20-2 32,1 2-160,19-21-256,-1 19-129,1-19-319,0 0-866,-1 0-1665,1-19-2883</inkml:trace>
  <inkml:trace contextRef="#ctx0" brushRef="#br1" timeOffset="278182.9112">11393 8584 7238,'-20'20'545,"20"-20"-609,-20 19 672,20 2 1218,0-21-96,20 19-1314,0 2-288,1-2-256,-1-19 32,-2 20 96,23-20 64,-21 0-32,0 0 32,-20 0 32,19-20-32,-19 20-128,0 0 32,0-19 32,0-2 0,0 21-160,0-19 0,-19 19 160,19 0-128,0 0-353,0 0-319,0 0-1539</inkml:trace>
  <inkml:trace contextRef="#ctx0" brushRef="#br1" timeOffset="278593.9347">11750 8008 6566,'0'-21'4388,"0"21"-3363,0 0-288,0 21 832,-19-1 65,19 19-481,-20 21-417,20-20-159,-20 19-1,20 1-191,0-1-193,0-18-96,20 18-96,-20-19 64,20-1-96,-1-19-128,21 20-64,-20-20-353,1-1-256,17-19-736,-17 21-1730,-1-21-4645</inkml:trace>
  <inkml:trace contextRef="#ctx0" brushRef="#br1" timeOffset="279098.9636">12029 8266 11947,'0'-20'961,"0"20"-929,0-20 64,0 20 641,-20 20-257,20-20-480,0 40 32,0-20-32,0 39 64,0-19 64,20 0 32,-20 0-96,20-1 0,-1 1 1,21-20 63,-20 0-32,0-20 192,19 19 160,2-19 1,-21-19-129,18 19-128,-17-20-64,19 0-31,-40 0-1,19-19-128,-19 19-225,0-20-223,-19 20-609,-1-19-577,0-2-736,-21 22 961,3-21 1056,-3 40 417,2-20 161,-1 20 31,20 0-192,0 20 128,1 0 513,19 0 223,19-1-287,1 22 32,0-22-257,20 1-32,-21 0-192,21-20-192,1 19 0,-3-19 32,3 0-320,-2-19-256,-19-1-674,0 20-607,0-20-2083</inkml:trace>
  <inkml:trace contextRef="#ctx0" brushRef="#br1" timeOffset="279365.9788">12248 7948 13773,'0'0'416,"18"0"-256,23 0 833,-1 20 577,19-1 31,-19 22-576,19-2-480,0 1 31,1 20-95,-21-20-161,1 19-192,-19 1-96,-1-21 96,-20 21-32,0 0-160,0-21-64,-41 1-288,21 0-353,-18 0-352,-23-21-1442,22 21-6309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42:28.56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17945 1570 2754,'-20'0'-128,"20"0"224,0 0 32,0 0 1698,0 19 736,0-19-1216,0 0-962,0 0-96,0 0 1,0-19-65,20 19-32,-20 0-192,0 0 0,0 0-32,0 0-64,0-20 32,0 20 96,0 0-32,0 0 32,0 0 0,0 0 160,0 0 64,0 0 33,0 20-65,0-20 96,0 0-32,0-20 1,0 20 63,0 0 128,0 0 1,19 0-65,-19 0-95,20 0-1,0 0-96,0 0-96,0 20 96,19-20-63,1 0-97,19 0 0,-18 0-32,18 0-32,1 0 64,19 0-64,0 0 0,0 0 0,21 0 0,-1 0 0,0 0 32,20 0 32,1 19-64,-1-19 64,0 0-32,1 0 160,-2 0 192,1 0 161,-20-19-33,21 19-191,-1 0-33,-20 0-96,0 19-160,-19-19 96,-1 0-32,1 0-63,-21 0-1,-19 20-32,-1-20-65,-19 0-63,0 0-320,-20 0-801,0 0-3556</inkml:trace>
  <inkml:trace contextRef="#ctx0" brushRef="#br0" timeOffset="6142.3514">15463 6160 864,'-20'19'8328,"20"2"-8360,-20-21-32,20 0-96,20 0 576,-20 0 769,20 0-416,-20-21-352,20 21-65,0-19 353,-1 19 127,1-20-159,0 0-289,0 0 1,19 0-33,2 0-160,-21 0-96,18 1 0,3-1-31,-1 0 127,19 0-64,-19-20 0,19 21 64,-18-22-32,17 22 161,3-20-97,-2-2-96,-19 21-96,19-19 64,0-1-96,-19 0 64,19 20 32,2-19-224,18-21 256,-20 20 0,1 1 97,-1-2-65,1 2 64,-1 0 96,2-1-224,-2 0 32,0 0-64,1 1 33,-1-1-97,1 0 96,-1 0-96,0 0 192,2 1-32,-2-1-320,1 0 800,-1 1-383,-19-1-321,-1 19 192,22-18-160,-23 18 128,3-18-64,18 0 128,-19-1-64,19 20 0,1-20-32,-21 0-64,21 1 96,-21-1-128,22 0 96,-23 0-64,3 21 0,-1-21 0,19 0 0,-19 20 0,19-20 0,0 0 0,-19 1 0,21 19 32,-22-20-32,21 1 0,-21 19 64,1-20-128,19 0 32,2 0 32,-3 1-64,1 19 64,2-20-32,-2 0 0,1 1-64,-1-1 128,0 0-96,2 0 32,-3 1 32,3-1 0,-2 0-96,1 1 64,-1-1 64,20 0-32,0 0 0,2-19-32,18 18 64,-20 2-32,0-21 0,0 21 32,2-21-64,18 20 32,-20-19-32,20-2 64,-19 23-128,19-23 160,0 22 64,0 0-64,-20-21-32,2 20-64,-22 0 160,0 1-320,-19 19-96,0-20-257,-21 21-159,1 19-385,-20-21-705,-20 21-3811</inkml:trace>
  <inkml:trace contextRef="#ctx0" brushRef="#br0" timeOffset="25358.4505">15522 12499 2210,'0'0'1441,"0"19"385,0-19 480,0 0-480,0 0-321,0 0-64,0 0-127,0 0-225,0 0-225,0 0-95,0 0-32,0 0-32,0 0-161,0 0 33,20 0-97,-20 0-160,0 0-63,0 0-1,20 0-64,-20-19 0,20 19-32,1-20-31,-3 0-1,2 20 0,21-21-192,-21 2 160,-2-1-96,3 0 0,19 1 64,-20-2-64,19-18-32,1 19 64,-20 0-32,19 0 0,-19 0 0,21-19 0,-3 19 0,-18 0 64,21 0-64,-3-20 32,-17 21-64,19-21-96,-1 0 384,1 19-256,0-17 64,-1 17 64,-19-18-128,21 19 0,-3-20 96,3 20-128,-3-19 128,3-1-96,-1 20 96,-1-19-192,21-1 192,-21 20-64,1-20 97,-20 21-33,19-21-64,2 19 224,-21-19-160,18 21 0,3-21 0,-1 20 0,19-20-192,-19 1 192,19-1-64,-19 20-64,19-19 96,0-1-64,-18 0-64,-1 0 64,-1 20 32,21-20-64,-21 21 0,1-21 64,19 20-96,-19-20 64,19 20 64,-18-19-64,-1 19-96,-1-20 64,21 20-128,-21 1 160,1-22 0,19 22 0,-19-21-64,-1 21-64,2-22 192,17 22-32,-17-21-64,18 0 0,1 0 32,-1 21-96,2-21 0,-23 20 0,3-20 0,-1 20 96,-1 0-97,1 1 97,-1-1 32,21-1-32,-21-18 33,1 19-98,19-20 130,2 20-130,-2-19 1,-19 19 64,19-20-64,-19 20-160,19-19 32,-19 18 96,-1-18-32,1 19 224,21-20-224,-22 20 64,1-19 64,19-1 96,-19 20-192,-1-19 128,1 18-32,0-18-64,-1 19 64,2 0 32,-3-1-64,3-18 0,-1 19 64,-1 1-32,21-22-32,-21 22 64,21-21-32,-21 20 64,1-20 0,19 21-64,-18-21 96,-1 20 0,-1-20-128,1 20 96,19-20-64,-19 21 0,-1-21 32,21 20-64,-21-20 96,22 0-96,-23 21 128,3-1-32,-1-20 32,-1 20-96,1-19 0,-1 19 64,-19 0-64,20 0-32,1-20 32,-3 21 0,-17-2-32,19 2 64,-21-2 32,1 21-128,-20-19 64,20 19-32,-20 0-160,0 0-352,0 0-930,0 0-1793,-20 0-5990</inkml:trace>
  <inkml:trace contextRef="#ctx0" brushRef="#br0" timeOffset="82539.7211">3592 2820 1153,'0'0'1825,"0"0"-1088,0 0 384,0 0 256,0 0 417,0 0-545,0 0 65,0 0-354,0 0-351,0 0-129,0 0 1,0 0-33,19 0-159,-19 0-33,0 21-32,0-21 32,0 0 33,0 0-161,0 20 0,0-20-32,0 20-96,0-20 96,0 0-64,0 20 0,20-20 32,-20 20 32,0-20 0,20 19-96,-20-19 64,0 0-32,0 20-32,0-20 32,0 0-32,20 20 0,-20-20 32,0 20-32,0-20 0,0 20 0,20-20 0,-20 20 0,19-20 32,-19 19-32,0-19 0,0 20 0,0-20 33,20 20-33,-20 1 32,0-21 0,0 19-32,20-19 32,-20 0-32,0 20 0,20-20 32,-20 19-32,0-19 0,0 21 0,0-21 0,21 20 0,-21-20 0,0 20 64,20-20-64,-20 20 0,0-20 0,0 19-64,18-19 128,-18 20-128,0-20 64,20 20 0,-20 0 0,0-20 0,0 20 64,21 0-64,-21-20 0,0 20 32,20-20-32,-20 19 32,0 1 0,20-20 32,-20 20 32,19 0 0,-19 0 96,20-20 129,-20 20-161,20-1-64,-20 1 0,20 1-32,0-2-32,-20 1 32,19 0-32,1-20-32,-20 19 0,20 2 64,-20-1-32,20-1-32,0 1 0,-20 0 64,19-20 0,1 20 0,-20 0 0,20 0-128,0 0 256,1-1-256,-3 2 193,-18-21-97,20 19 0,1 1 32,-1 0-96,0-20 96,-2 20 32,-18 0-64,21 0 0,-1-1-64,0-19 128,0 20-160,-1 1 128,1-21-32,0 19 64,0 1-192,0 0 160,-20-20 32,19 19-256,1 2 256,0-21-96,0 19 160,1 1-64,-21-20-160,20 20 64,-2-20 32,2 20 0,-20 0-32,21-20 0,-1 0 32,-20 20 96,20-20-192,-2 19 64,-18-19 96,21 0-192,-1 21 96,-20-21 96,20 19-192,0-19 128,-20 0-64,19 21 32,-19-21 0,20 0 64,0 19-128,-20-19 64,20 0 32,-20 20-32,20-20 32,-20 0-64,19 0 32,-19 20-32,20-20 96,-20 0-128,20 0 128,0 20-64,-20-20 32,21 0-128,-3 20 128,-18-20-64,20 0 128,0 0-128,-20 20 64,21-20-32,-1 0-96,-2 0 321,-18 19-289,21-19 64,-1 0-65,0 0 130,0 0-130,-1 20 130,1-20-65,-20 0 0,40 0-65,-20 0 162,-1 20-65,-19-20-96,20 0 64,20 0 64,-20 20-128,1-20 96,-3 0-32,2 0 32,1 0-64,-1 20 64,0-20-32,-2 0 0,3 0 0,-1 0-32,0 20 128,0-20-160,-1 0 128,21 0-160,-20 19 96,0-19 32,-1 0-32,1 0 64,0 21-128,20-21 128,-21 0-32,1 0-96,0 0 192,1 19-256,17-19 160,-18 0-32,1 0 0,19 20 64,-21-20-96,21 0 0,-20 0 64,0 0 0,19 20-64,-19-20 32,0 0 32,21 0 0,-23 0-32,2 19 0,0-19 0,21 0 0,-23 0 0,3 0-32,-1 0 64,0 0-32,0 21-32,-1-21 64,1 0 0,20 0-96,-20 0 96,-1 20 64,1-20-192,0 0 96,0 0 0,19 0 0,-19 0 32,0 19 32,0-19-160,1 0 64,-3 0 160,2 0-224,1 21-96,-1-21 384,0 0-160,-2 0-64,23 0 32,-21 0 64,0 19-96,-1-19 32,1 0 0,0 0 0,0 0 0,0 0-32,0 0 128,-1 0-160,1 0 96,0 21-32,1-21-64,-21 0 160,20 0-128,-2 0 32,2 0 0,1 0-64,-1 0 128,0 0-64,-2 0 0,3 0 32,-1 0-96,0 0 128,0 0-64,-1 0-32,1 0 64,0 0-64,0 0-32,0 0 32,-1 0-64,1 0 128,20 0-96,-19 0 64,-3 20-32,2-20 32,0 0-97,1 0 97,-1 19 129,19-19-161,-19 0 64,0 0 32,0 20-128,-1-20 64,1 0 0,0 0 96,0 0-192,0 0 128,0 0 64,-1 0-224,1 0-97,0 0 482,0 20-225,1-20 0,-3 0-64,2 0 0,1 0 0,-1 0 64,0 0-32,-2 0 32,3 20-128,19-20 288,-20 0-416,-1 0 448,1 0-609,0 0 834,20 0-737,-21 0 512,1 0-513,0 0 578,0 0-674,0 0 802,-1 0-770,21 0 674,-19 0-642,-1 0 706,18 0-802,-17 0 834,-1 0-770,19 0 450,-19 0-194,0 0 450,0 0-706,0 0 738,0 0-770,19 0 738,-19 0-706,0 0 738,1 0-770,17 0 770,-18 0-770,21 0 802,-23 0-705,23 0 576,-21 0-576,0 0 640,19 0-640,-19 0 512,20 0-512,-21 0 672,21 0-736,-20-20 576,19 20-32,1 0-480,-20 0 512,19 0-32,2 0-480,-21 0 704,18 0-384,3 0 96,-21 0-96,20 0 0,-21 0-64,1 0-160,20 0 481,-20 0-514,19 20 417,2-20-127,-21 0 31,18 0-192,-17 0 256,19 0-513,-21 0 802,1 0-834,20 0 866,-20 0-705,19 0 512,-19 0-512,20 0 800,-21 0-992,21 0 832,-20 0-736,19 0 704,-19 0-800,21 0 928,-3 0-1024,-17 0 928,19 20-800,-20-20 896,19 0-896,-19 0 897,20 0-866,-20 0 834,19 0-930,-19 0 673,0 0-384,19 0 609,-19 0-898,21 0 898,-21 0-802,19 0 546,-19 0-289,20 0 352,-1 0-320,-19 20 512,20-20-800,-21 0 800,21 0-544,-20 0 256,19 0-128,1 0 64,-19 0-32,17 0 33,3 0 95,-1 0-192,-21 0 32,21 0-64,-20 0 64,20 0-96,-21 0 64,-19 0-192,0 0-97,20 0-95,-20 0-289,-20 0-1088,1 0-3236</inkml:trace>
  <inkml:trace contextRef="#ctx0" brushRef="#br1" timeOffset="84799.8503">3969 2861 12716,'0'20'1633,"0"-20"-1601,0 0 224,0-20 225,20 0 544,0-1-224,-1 2-673,21 0-64,0-21 96,-1 0 64,1 0 321,-1 0-129,22-19 64,-23 19-191,23 20-225,-41-19 0,-1 19-64,1 0-128,0 20-385,-20 0-191,0-20 31,0 20-192,0-19-384,-20 19-224,0 0-1186,1 19-3523</inkml:trace>
  <inkml:trace contextRef="#ctx0" brushRef="#br1" timeOffset="85223.8746">4068 2503 5124,'20'-20'3908,"-20"20"-3972,0-19 576,20 19 1026,-20 0 736,0 0-512,0 0-1090,-20 0-447,20 19-257,0 1 0,-20 20 64,0-20 0,0 19-32,20 2 32,-19-2 32,-1 0-64,0 2 64,20-2 32,0-20 0,0 2 64,20-21 160,0 20 65,-1-20-97,21 0-64,-20 0 32,19 0-159,1 0 31,-20 0-160,1 0 64,17 0-224,-17 0-321,-1 0-1537,0 0-3235</inkml:trace>
  <inkml:trace contextRef="#ctx0" brushRef="#br1" timeOffset="92410.2856">5716 4371 4900,'0'0'1954,"-20"0"-320,20 0-289,0 0 384,0 0 1,0 0-257,0 0-319,0 0-482,0 0-448,0 0 33,0 0 63,20-19-160,-20 19-32,20-21 32,-1 2-64,21-2 97,0 2-193,-1-21 0,2 0 96,-3 1-32,3 18-64,-1-18 32,-1 0-64,-19 18 32,20-18-64,-21 19-96,1 0-65,0 0-63,-20 20-224,0 0-289,0 0 96,0 0-384,0 0-448,-20 0-898,20 0-1088</inkml:trace>
  <inkml:trace contextRef="#ctx0" brushRef="#br1" timeOffset="92908.3141">5716 4054 1057,'0'-21'6181,"0"21"-5380,20 0 128,-20 0-833,0 0 0,0 21 160,0-2-63,0 1-33,-20 0-160,20 20 64,0-21 64,-20 21 352,20-20 321,0 0-96,0 0-225,0-1-191,0 2-33,0-2 32,0-19-96,20 21 0,-20-21 129,20 0 95,-1 0-128,21 0 1,-20 0-1,19 0 128,1-21 33,1 21-161,-3-19-256,3-2-96,-2 21-1409,1 0-2755</inkml:trace>
  <inkml:trace contextRef="#ctx0" brushRef="#br1" timeOffset="97971.6037">10699 4630 10025,'-40'19'1281,"19"1"513,21-20-609,-18 0 224,18 0-63,0 0-450,0 0-351,0 0-129,18 0 65,-18-20-65,21 1-95,-1-21-129,20 0-64,-21 0-96,21 1 32,0-21 160,-1 1-32,1-2-64,-20 22-63,19-21-33,2 21 0,-21-1-64,-2 20-33,-18 0-383,0 20-193,0 0-448,-18 0-864,-2 20-1250,-1 0-2114</inkml:trace>
  <inkml:trace contextRef="#ctx0" brushRef="#br1" timeOffset="98390.6277">10539 4371 9641,'-18'0'448,"18"20"833,0-20-288,-21 20-288,21 0 32,0 0-161,21 0-224,-21 19-191,0-19-97,0 20-64,0-20 192,18-1 192,-18 2 129,20-21-33,1 0-128,-1 0 1,18 0-33,-17 0-224,19-21 64,-1 2-64,1 19 65,0-20 63,-1 0-32,1 0-192,-20 20 32,-1-20-352,1 20-1154,-20 0-2946</inkml:trace>
  <inkml:trace contextRef="#ctx0" brushRef="#br0" timeOffset="107485.1478">11770 4371 8872,'-39'-19'865,"19"19"1601,20 0-704,-20-21-257,20 21 33,0 0-449,0 0-897,20 0-96,0 0 192,19 0-96,1 0-31,-1 0-97,22-19-32,-2 19 0,-19-21-160,0 21-289,-1-19-31,-19 19-161,0 0-352,-20 0-128,0 0 64,-20 0-192,0 0 512,-19 19 545,19 2 64,0-2 32,0 2 64,20 18 32,0-19 0,0 0 32,0 20 96,20-21-64,0 1-31,19 0-33,-19 0-32,0 0 64,0 0 96,-20-20 128,0 19 192,-20-19 225,0 21-128,0-21-193,-19 19-128,-1-19-224,20 20-64,-19-20-544,19 0-1090,0 20-1409</inkml:trace>
  <inkml:trace contextRef="#ctx0" brushRef="#br0" timeOffset="107746.1628">12386 4570 11787,'-20'-20'640,"1"20"-95,-1 20 159,-21-20-447,21 20 383,2-1-383,18 21-257,0-20-65,0 0-159,18-1-160,2 2-257,21-1-159,-21-20 31,19 0 256,1 0 1,-20-20-641,-1 20-1410,1-21-4163</inkml:trace>
  <inkml:trace contextRef="#ctx0" brushRef="#br0" timeOffset="107984.1764">12525 4609 3843,'0'0'4420,"-20"21"-3651,20-21 833,0 19-1,20 1 193,-20 0-705,20-1-577,-1 2-287,1-1-129,0-20-64,0 19 160,1-19-64,-21 0 96,18 0 128,2-19 129,-20-1-33,20-1-31,-20 2-321,0-1 64,-20 0-352,20 1-385,0 19-448,0 0-897,0-21-1665,0 21-2242</inkml:trace>
  <inkml:trace contextRef="#ctx0" brushRef="#br0" timeOffset="108316.1954">12902 4212 10249,'0'-20'-96,"-20"20"288,20 20-224,-19-20 256,19 40 417,-20-20-545,20 20-96,0 19 96,0 1-64,0-20 128,0 19 193,20-19-225,-1-1-128,1 1-192,20-20-609,-20 19-224,19-39-416,-19 0-3716</inkml:trace>
  <inkml:trace contextRef="#ctx0" brushRef="#br0" timeOffset="108755.2205">13179 4312 12619,'-18'19'0,"-2"-19"385,20 21 63,-20 18 65,20 1 63,0 0-352,0-1-191,20 1-1,18 0-97,-17-21-63,19 2 32,-1-2 128,1 1 160,-20-40 225,19 20 31,1-19 225,-20-21 128,1 20-257,-21-20-159,18 20-161,-36-19-192,-3-1-192,1 0-161,-20 20-63,1 1 128,-1-2 96,1 21 128,-1 0-32,20 21 31,-1-2 98,21 1-33,0 0 0,21 20 0,19-20 0,-20-1-192,39-19-33,-19 20-255,-21-20-129,21 0-223,-20 0-1154,1-20-1506,-3 1-4771</inkml:trace>
  <inkml:trace contextRef="#ctx0" brushRef="#br0" timeOffset="108958.2321">13398 4132 6854,'61'21'5541,"-23"18"-4067,3 1 704,-3-20-96,3 40-737,-1-20-704,-20 19-513,-1-19-128,-19 19-225,0 1-159,0 0-385,-39-21-1377,19 21-3683</inkml:trace>
  <inkml:trace contextRef="#ctx0" brushRef="#br1" timeOffset="119653.8439">18818 4570 12299,'0'0'545,"20"20"-673,-20-20 416,20 40 577,-1-21 640,1 21-96,20 0-448,-19 20-352,17-20-193,3-1-127,-21 1-129,19-20 160,-19 20-480,0-21 192,0 1-64,-1-20-32,-19 20-128,20-20-353,-20 0-192,0 0-512,0 0-801,0 0-2306</inkml:trace>
  <inkml:trace contextRef="#ctx0" brushRef="#br1" timeOffset="120006.864">18739 5007 7206,'-40'0'5830,"40"0"-5190,0 0-127,0 0-161,0-20 225,0 1 224,0-21-513,20-20 384,-20 21-383,20-22 95,-20 1 65,0 1-161,0 19-192,0-19 0,0-1-192,0 41 256,0-1-128,0 0-32,0 20 32,20 0 96,-1 20 64,1 0 129,20-1-129,-1 21 0,1-20-64,19 0-64,2 0 0,-2-1-64,-19 2-32,-1-21-416,1 19-865,-20-19-1826,-20 0-5317</inkml:trace>
  <inkml:trace contextRef="#ctx0" brushRef="#br2" timeOffset="130161.4449">3512 8186 64,'0'0'1185,"0"0"-513,0 0-191,0 0 416,0 0-193,0 0-223,0 0-161,0 0 64,0 0 193,0 0-193,0 0-191,0 0-97,0 0-32,0 0-64,0 0-32,0 0-289,0 0-543,0 0-674,0 0-1249</inkml:trace>
  <inkml:trace contextRef="#ctx0" brushRef="#br2" timeOffset="132432.5748">3374 8186 352,'0'0'416,"0"0"1538,0 0 192,0 0-1089,0 0-320,0 0 384,0 0 64,0 0-96,0 0-160,0 0 0,0 0-225,0 0-191,0 0-129,0 0-31,0 0-33,0-19-64,0 19-64,0 0-64,0-20-31,0 20-1,20 0 32,-20-20 32,0 20 32,0-20-32,0 20-96,18-20 0,-18 20-32,0-20-32,20 20 32,-20-20-32,0 1 32,21 19 1,-21-20-1,0 20 0,20-21-32,-20 21 32,0-19 64,0 19-32,20-20 32,-20 20-96,0-20 96,19 0-96,-19 20 96,0-20-32,0 20 0,0-20-32,20 20 32,-20-19 0,0 19-32,0-20 0,20 0 32,-20 20 0,0-20-31,20 0-1,-20 20 0,0-20-32,20 1 64,-20-1-32,0 20-32,0-20 32,19 0 0,-19 20 64,0-20-32,0-1 32,0 21 0,20-19 32,-20 19-32,0-19 32,0-2-32,0 21-128,20-19 32,-20-2-32,0 1 96,20 1-96,-20-1 64,0 20-64,20-20 64,-20 0 1,0 0-33,19 0 128,-19 1-192,0-1 64,20 0 64,-20 0-32,0 20-96,20-20 128,-20 0-64,0 1 0,20-1 32,-20 0 0,21 0-96,-21 0 224,0 1-288,20-2 192,-20 21-64,0-19 32,18-2 0,-18 2-32,0-1-32,20 20 32,-20-20 32,21 0-32,-21 0 32,20 0-32,0 1 64,-20-1-32,19 0 224,-19 0-96,20 0-32,-20 0 1,20 1-33,-20-1 32,20-20 0,0 20-160,-1-19 32,-19 18 96,20-19 32,0 21-32,0-21-32,-20 20-64,20-20 32,-1 20 0,1-19 32,0 19 32,0 0 65,-20 0-129,21 0 64,-3-19-32,-18 18-32,20 2-32,1-1 32,-1 0-32,0 1 0,-20-22 32,18 22-32,3-2 0,-21 2 0,20 19 0,-20-20-160,0 0-161,20 20-95,-20-20-321,0 20-576,0 0-801,0-20-2050</inkml:trace>
  <inkml:trace contextRef="#ctx0" brushRef="#br2" timeOffset="135959.7765">4386 6140 1249,'0'0'1313,"0"0"481,0 0 320,0 0-128,0 0-481,0-20-384,0 20-224,0 0-160,0 0-193,0 0-128,0-20-159,0 20 31,0 0 0,20-20-32,-20 20-63,0-20-33,0 20 64,19-20-32,-19 20 96,0-19-63,20 19-97,-20-20-32,0 20-32,20-20 32,-20 20-32,20-20 32,-20 20 64,20-20-32,-20 0 33,19 20-65,-19-19 0,20 19-32,-20 0-64,20-20 64,-20 20-32,20-21-32,-20 21-64,21-19 160,-1 19-96,-20-20 32,18 20-32,2-19 0,1-1 0,-21 20 64,20-21-64,-20 1 32,20 20-32,-2-19 64,3-1-32,-21 20 64,20-19-96,-20 19 96,20-21-96,0 1 0,-20 20 0,19-20 0,1 20 32,0-20-64,-20 20 64,20-19-32,0 19-32,-1-20 128,1 0-63,-20 20-66,20-20 33,0 20-32,1-20 64,-21 20-96,18-20 64,2 20 64,0 0-64,-20-20 0,21 1 0,-1 19 0,-2-20 0,-18 20 0,21 0 65,-1-20-65,0 20 0,0-21-32,-20 21 96,19 0-32,1-19 32,-20 19-96,20-20 64,0 20-32,0 0 0,-1-19 32,1 19-64,20-20-64,-40 20 192,20 0-96,1-21 0,-3 21 0,2 0 0,-20-19-32,21 19 64,-1 0-64,0 0 32,-2-20 32,3 20-96,-21 0 128,20-20-128,0 20 96,0 0 32,-20 0 0,19-19-96,1 19 64,0-21-64,0 21 0,0 0 96,-1-20-64,1 20 0,0 0 0,-20 0 0,20 0 0,-20-19 0,20 19-32,-20 0 32,19 0 32,1 0-32,-20 0-32,20-21 96,1 21-64,-21 0 32,20 0-32,-2-19-32,2 19 32,-20 0 0,21 0-32,-1 0 96,0-20-64,-20 20-32,19 0 64,1 0-96,-20 0 64,20 0 0,0-20-32,0 20 96,-20 0-32,19 0-32,1 0-32,-20 0 32,20 0-32,0-20 96,0 20-128,1 0 128,-3 0-64,2 0 32,0 0-64,21-20 64,-41 20-96,18 0 128,3 0-96,-1 0 32,0 0 0,0 0 0,-1-20-64,1 20 160,0 0-64,-20 0-160,20 0 224,0 0-192,-1 0 96,1 0 32,0 0-32,0 0-32,0 0 128,-1 0-192,1 0 96,-20 0 0,20 0 32,0 0-64,1 0 32,-3 0 0,-18 0 32,20 0-64,1 0 32,-1 0 0,0 0 0,-2 20 0,3-20 96,-1 0-192,0 0 64,0 0 32,-1 0-64,1 0 128,0 0-160,20 0 96,-20 0 32,-1 0-64,1 0 64,0 0-32,1 0 0,-21 0 96,20-20-192,-2 20 192,2 0-192,1 0 64,-1 0 64,0 0-32,-2 0 0,3 0 0,-1 0 0,0 0-64,0 0 64,-1 0 64,1 0-96,0 0 0,0 0 96,0 0-353,-1 0 578,1 0-289,0 0 0,0 0-96,-20 0 96,21 0 0,-3 0-32,2 0-65,0 0 65,1 0 32,-21 0-32,20 0-256,-2 0 576,-18 0-256,21 0-96,-1 0 0,0 0 224,-20 0-224,20 0 96,-1 0 0,1 0-64,0 0 0,-20 0 32,20 0-288,0 0 608,0 0-320,-20 0 0,19 0-32,-19 0 32,20 0 0,-20 0-96,20 20 160,0-20-160,-20 0 0,21 0 192,-3 0-256,2 0 128,-20 0-64,21 0 0,-1 0 32,-20 0-32,20 0 96,-2 0 0,3 0 0,-1 0 0,0 20 0,-20-20-32,20 0 64,-1 0-32,-19 0 0,20 0 0,0 0 0,0 0-32,-20 0 64,20 0-32,-1 0-32,1 0 32,0 0 0,0 0-32,0 0 64,-1 0-32,1 0 0,21 0 64,-21 0-64,-2 0 64,2 0-32,1 0 64,-1 0-64,0 0 32,-1 0-32,1 0-32,0 0 32,0 0 32,0 0-96,19 0 128,-19 20-320,0-20 448,0 0-64,1 0-288,-3 0 128,22 0 32,-19 0-64,-1 0 128,-2 0-64,23 0 97,-21 0-65,0 0-64,19 0 64,-19 0-32,0 0 64,0 0 0,19 0-96,-19 0 160,0 0-224,0 0 128,-1 0-64,1 0-64,20 0 32,-19 20 32,-3-20 64,2 0-96,1 0 32,-1 0 0,18 0 64,-17 0-64,-1 0 0,20 0 0,-20 0 0,-1 20 0,21-20 0,-20 0 0,0 0 0,19 0 0,-19 0-96,21 0 160,-23 0-32,2 0-32,21 19 0,-21-19 96,19 0 0,-19 0 0,0 0 161,19 0-161,-19 0 160,20 0-256,-20 0 160,-1 0-128,21 0 0,-20 0 0,1 0-64,-3 0 96,22 0-96,-19 0 96,17 0-32,-17 0 64,19 0-96,-20 0 64,19 0 96,-19 0-160,20 0 97,-20 0-161,19 0 160,-19 0-160,21 0 192,-23 0-192,23 0 64,-1 0 32,-1 0-64,21 0 96,-21 0-32,-19 0-96,20 0 160,-1 0-96,-19 0 64,0 0-32,19 0-64,-19 0 32,0 0 0,1 0-256,-1 0 480,-20 0-192,18 0-32,-18 0-321,20 0-287,-20 0-609,0 0-1121,-20 0-2851</inkml:trace>
  <inkml:trace contextRef="#ctx0" brushRef="#br2" timeOffset="136976.8347">10401 5384 6438,'0'0'1441,"20"0"-448,-20 0 1025,0 0-289,0 21 225,19-21-672,-19 20-578,0 0-191,20-1 31,0 21 65,-20 0-129,20 19-95,1-19-321,-3 20 96,2-21-32,21 2-128,-21-2 64,-2 0-32,3-18 64,-21-1-192,20-1 0,-20 1-128,20-20 64,-20 0-513,0 0-192,0 0-961,0 0-1825,0 0-7015</inkml:trace>
  <inkml:trace contextRef="#ctx0" brushRef="#br2" timeOffset="137301.8533">10321 5762 11466,'0'0'641,"0"-20"-513,0 1 737,0-1 672,0 1 33,0-22-898,0 21-383,0-19-161,0 19 32,0-20-32,0 20 224,0 0-159,0 0-193,0 1 128,0-1-192,20 20 96,0 0-96,-20 0 64,40 0-64,-20 0 32,-1 20 32,1-20 32,0 19-64,21-19-97,-23 0-63,-18 20-640,20-20-2115,1 0-5125</inkml:trace>
  <inkml:trace contextRef="#ctx0" brushRef="#br2" timeOffset="137800.8818">10758 6100 9513,'-20'0'1024,"20"0"1283,20 0-514,0 0 161,0 0-512,39 0-738,-19 0-608,19 0 97,2-20-161,-2 20 64,-19 0-160,-1-20-289,1 20-544,-20 0-896,-20 0-1122,-20 20-897,0-20-2754</inkml:trace>
  <inkml:trace contextRef="#ctx0" brushRef="#br2" timeOffset="138015.8941">10976 6140 5701,'-40'39'2947,"21"-39"-1858,19 21 128,19-2 128,1 1 129,21 1-898,-21-2-384,18 1 32,-17 0 161,-1-1 63,0 2 289,-20-1-96,0-1 63,-20 1 1,-21 0-64,3-20-289,-3 20-160,1-20-128,1 20-128,19-20-320,0 0-866,0 20-960,20-20-2626,20-20-5126</inkml:trace>
  <inkml:trace contextRef="#ctx0" brushRef="#br2" timeOffset="138224.9061">11294 6359 8167,'-20'0'6342,"20"0"-5797,0 0 960,0 0-800,40 0 384,-19-21-352,17 21-577,23-19-64,-22 19-64,-19 0-64,20-20-609,-21 20-896,1-20-1570,-20 20-1666</inkml:trace>
  <inkml:trace contextRef="#ctx0" brushRef="#br2" timeOffset="138411.9168">11393 6200 10153,'-20'39'1986,"40"-18"-577,-20-2 257,21 1-225,-21 19-544,20 2-641,-20-22-224,18 21-32,-18-20-384,21 0-481,-21 0-768,20-1-1634,0-19-3396</inkml:trace>
  <inkml:trace contextRef="#ctx0" brushRef="#br2" timeOffset="139010.951">11632 6478 4003,'0'20'1602,"19"-20"-2147,-19 0 577,0 19 1826,0-19 1762,0 0-1571,-19-19-1152,19 19 128,0-20-128,0 20-609,0-20-192,0 0-192,0 0-672,19 20-482,1-20-351,0 20 640,0-19 705,19 19 192,-19 0 160,0 0 192,21 0 449,-23 0 224,-18 0-769,20 0-128,-20 0 160,0 0 769,-20 19-384,20-19-257,-18 0 32,-3 20 97,21-20-289,-20 20-192,20 0 0,0-20 0,0 20 0,20-20 0,1 0-256,-3 0-97,2 0 129,1 0 0,-1 0 0,-20-20-32,20 20-129,-20-20 193,0 0-320,0 0-97,0 20 32,0-19 417,0 19 352,-20 0-31,20-20-129,0 20 96,0 20-160,0-20 128,0 19 128,0-19-128,20 20-64,-2 0 0,-18-20 96,21 20-32,-21-20 129,20 0-97,-20 20 0,20-20-32,-20 0 64,0 0-32,0 0-480,0-20-1089,0 20-770,0-20-1024,0 20-2498</inkml:trace>
  <inkml:trace contextRef="#ctx0" brushRef="#br2" timeOffset="139135.9582">12009 6359 6181,'20'-21'385,"-20"21"-1,0-19 641,0-1 1089,-20 20 224,20 0-1537,0-20-769,0 20-1217,0 0-1313,0 20-3428</inkml:trace>
  <inkml:trace contextRef="#ctx0" brushRef="#br2" timeOffset="139400.9733">12108 6478 13164,'0'20'3203,"0"-20"-2594,0 0 608,0-20 96,0 20-224,0-20-641,0 20-384,0-20-192,0 20 128,20 0-96,-20 0 0,20 0 0,-1 0 0,-19 0 64,20 20 160,-20-20-64,20 20 32,1 0-128,-1-1 64,-20-19-128,18 20-384,2 0-545,-20-20-705,21 0-1921,-21 0-9258</inkml:trace>
  <inkml:trace contextRef="#ctx0" brushRef="#br2" timeOffset="139695.9902">12564 5981 14894,'0'-20'736,"-19"20"-319,-1 0-1,20 20 385,-20 0 448,0 19-480,0 1-321,20 20 97,-19 0-65,19 19-288,0-20-64,0-18-96,19 18-64,1-19-160,0-20-128,20 19-257,-21-39-31,1 20-193,0-20-640,21 0-1314,-23-20-1825,2 0-5061</inkml:trace>
  <inkml:trace contextRef="#ctx0" brushRef="#br2" timeOffset="140108.0138">12803 6219 14381,'0'0'417,"0"0"-193,0 0 544,-20 0-159,-1 20 0,21 20-449,-18-20-160,18 19 32,0 2 32,0-2-64,18 1 32,3 0 0,19-21 0,-20 1 32,19-20 64,1 0 192,0 0 129,-1 0-1,-19-20 1,0 1 31,1-21-192,-21 20 1,0-20-289,-21 1-128,-19 18-193,1-18-63,-1 19 192,0 1 32,1-2-33,19 21 65,-20 0 128,40 0 0,0 21 0,0 18 192,20-19-63,0-1 159,0 22-160,19-41-32,1 19-64,0 1-160,-1-20-96,-19 0-481,21 0-832,-41-20-1538,18 20-3107</inkml:trace>
  <inkml:trace contextRef="#ctx0" brushRef="#br2" timeOffset="140331.0265">13001 6040 14541,'61'20'385,"-43"0"800,43 20 32,-23 19 801,3 1-545,-1 0-704,-21 0-481,1-1-192,0 1-96,-20 19 0,0-39-640,0 19-97,-20-19-64,-19 0-160,-21 0-352,1-20-737,-2 20-2818</inkml:trace>
  <inkml:trace contextRef="#ctx0" brushRef="#br3" timeOffset="167662.5898">2817 4888 4388,'-20'0'1857,"20"0"-127,-19 0 96,-1 0 544,20 0-192,0 0-769,-20 0-223,20 0-290,0 0 1,0 0-384,0 0 31,0 0-191,0 0-129,20-20-224,0 20 224,-1 0-224,21 0 128,0 0-160,-1 0 160,22 0-96,-23 0 0,23 0 0,-2 0 0,1 0-32,-21 0-96,-19 0-256,0 0-513,0 0-640,-40 0-1955,20 0-7014</inkml:trace>
  <inkml:trace contextRef="#ctx0" brushRef="#br3" timeOffset="169480.6938">2580 5207 5925,'0'0'1954,"0"-21"-1410,0 21 834,0 0 127,0 0 161,0 0-449,0 0-1025,0 0-192,0 0 160,0 21 129,0 18-161,0 0-128,0 21 64,18 20 0,-36-1 224,18 20 160,0 21 1,0-1-65,0 20-160,-20 0 225,20-20-33,0 40-127,0-20-97,-21 1-128,21-1 32,0 0-96,0-20 32,0 20 32,0-20 32,0 0-64,0 0 32,0-39-64,0 0 0,21-1-64,-1-39 64,-20 19-288,18-19-97,-18-20-159,0-1-97,21 2 1,-21-1-385,0-20-449,0 19-479,-21-19-418,21 0-4900</inkml:trace>
  <inkml:trace contextRef="#ctx0" brushRef="#br3" timeOffset="170035.7255">2400 5484 7975,'0'20'1826,"-19"-20"-193,19 0 321,0 0-384,0 0-65,0 0-448,0-20-897,0 0 96,0 1 33,19-1-225,1-21 32,0 22 0,0-20-96,1-2 32,-21 22-128,18-1 128,2 0 0,-20 20-128,0 0 0,20 0 128,1 0 160,-1 20-32,19 0 0,1-1-128,-20 2 32,19-1-256,1-1-544,-1 1-1763,-19-1-5188</inkml:trace>
  <inkml:trace contextRef="#ctx0" brushRef="#br3" timeOffset="170835.7713">12088 4968 7655,'-39'0'7367,"19"0"-6278,20-20-417,0 20 449,0 0-448,0 0-32,39 20-161,1-20-95,39 0-385,0 19 352,21-19-256,19 0-96,-20 0 32,0 0-96,1 0-449,-40 0-383,-1 0-930,-19 0-3523</inkml:trace>
  <inkml:trace contextRef="#ctx0" brushRef="#br3" timeOffset="171549.8121">11017 6776 12716,'-20'0'1729,"20"0"-608,0 0-640,38 0 351,3 0 258,58 0-290,0 0-479,20 20-257,21-20 128,-2 0-96,22 0 352,-22 0-63,1 0-289,1 0-96,-41 0 0,-20 0-192,-40 20-353,1-20-192,-20 0-640,-40 0-1378,0 20-2690</inkml:trace>
  <inkml:trace contextRef="#ctx0" brushRef="#br3" timeOffset="172856.8869">1110 6398 15566,'-59'40'353,"39"-40"-450,0 0 97,20 20 0,0-20 321,0 0 223,20 20-352,19-20-95,-19-20-129,20 20 32,-1-20 32,-19 0 32,20 0-64,-19-19 0,-21 18 32,0-18 0,0 19 0,-21 1-64,1-2 0,0 21-32,-19 0 0,19 0-1,-20 21 1,20-2 64,1 21 64,-1-21 33,20 22 31,0-2 32,39 1-64,-19-20-64,20 0 0,19-20 0,-19 0 32,19 0-192,2-20-513,-22 0-768,1 0-1506,0 0-1345</inkml:trace>
  <inkml:trace contextRef="#ctx0" brushRef="#br3" timeOffset="173374.9165">1448 6299 7559,'0'20'3715,"0"-1"-3266,0-19 127,0 21-224,20-1 97,-1-1 63,1 1-383,0 0-33,0-20 160,-20 0 449,20 0 159,-20 0-543,0 0-257,0-20 0,-20 0-64,20 20 64,-20-19-64,0-1-192,0-1-225,20 2 193,0-21 256,0 40 96,0-19-32,0-2 32,20 21-32,0 0-96,0 0-32,0 0-320,-1 0-705,1 21-416,0-21-385,0 19-32,1-19-160,-21 20 1249,18-20 609,-18 20 577,0-1 447,0-19 546,0 21-161,0-21-416,0 20-449,0-20-192,0 0 32,0 0 577,20 0-192,-20 0-417,0-20 64,0 20 320,-20-21 33,20 2-417,0-1-160,0 0 288,0 1 129,-18-2-33,18 21-256,18-20 32,-18 20-63,20 0-97,1-19-161,-1 19-671,0 0-514,-2 0-640,3 19-1024,-21-19-4101</inkml:trace>
  <inkml:trace contextRef="#ctx0" brushRef="#br3" timeOffset="173685.9343">1924 6219 9064,'0'0'993,"0"0"-577,0 0 705,0 20 97,0-20-97,0 21-609,0-2-448,0 1 64,20 0-96,0-1-32,-1-19 193,21 21 159,-20-21 321,1-21 127,-1 2 65,-2-21-64,-18 0-257,0 20 1,0 1-353,-18-2-96,18 2-32,-20 19-352,-1-20-353,-19 20-384,20 0-1185,1 0-1697,-1 0-898</inkml:trace>
  <inkml:trace contextRef="#ctx0" brushRef="#br3" timeOffset="173951.9495">2163 6299 12844,'-41'0'1249,"41"0"-1057,-20 0 865,20-20 224,-18 20-512,18 0-641,0-19-96,0-2-32,0 1-96,0 1 32,0-2 32,0 2-32,18-1 32,2 20 128,1-20-32,-1 20 0,0 0-64,-2 0-224,3 0-1282,-21 0-2273,20-20-7015</inkml:trace>
  <inkml:trace contextRef="#ctx0" brushRef="#br3" timeOffset="174565.9847">833 5723 7527,'-41'-80'3203,"21"60"-1442,1 0-1312,19 20 800,0 20-224,19 0-384,1 21-353,0-2-128,1 0-128,17 2 0,-18 17 0,1-17 64,19-22-32,-21 21 32,1-20 32,-20-20 161,20 20 95,-20-20 193,0 0-289,0-20-384,0 0 0,0 0-32,-20 0-257,20 1 33,0-22 64,0 22 63,0 19 1,20 0 96,-20-20 64,20 20 32,0 20-32,-20-20-64,19 19-737,1 2-640,0-1-577,0-1-801,0-19-2050</inkml:trace>
  <inkml:trace contextRef="#ctx0" brushRef="#br3" timeOffset="174709.9929">1189 5822 8776,'20'-19'2274,"-20"38"-2883,0-19 321,0 0 192,0 20-416,20-20-353,-20 19-1602,21-19-2914</inkml:trace>
  <inkml:trace contextRef="#ctx0" brushRef="#br3" timeOffset="175222.0222">1388 5723 11210,'20'19'929,"-20"1"-929,0-20 480,0 0 706,0 21-546,-20-21-512,20 20-192,0-20-64,0 19-288,20-19 127,-20 0 65,20 0 160,0 0 0,0 0 128,-1 0 160,-19 0-63,0-19-65,0 19 0,0 0-96,-19-20-32,19 20-353,0 0 97,0 0 256,0 20 64,19-1-32,1 20 32,0-18-32,0 18 64,0-19 321,-1 20 255,1-20 321,0 0 256,-20-1-320,-20-19-384,0 0-161,1 20 0,-21-20-192,20-20-256,0 20-512,1-19-898,-1-1-1793,0 0-6342</inkml:trace>
  <inkml:trace contextRef="#ctx0" brushRef="#br3" timeOffset="175546.0407">1468 5504 10057,'19'0'929,"1"20"-128,20 0-321,-20 20-128,-1-21 1,1 21-129,0 1-128,0-2-64,1 0 96,-21-18 32,0-1 449,18-20 256,-18 0 0,0 0-353,0 0-352,0-20 193,0-1-353,0 1 96,0 1 32,20-1-128,1 20-32,-21 0-32,20 0 32,0 0 0,-2 0-32,-18 20-97,21-1-255,-21 1-353,0 1-576,0-1-641,0-1-256,-21 1-2210</inkml:trace>
  <inkml:trace contextRef="#ctx0" brushRef="#br3" timeOffset="176001.0667">1110 5564 15534,'0'20'-192,"0"-20"-1057,0 0 832,0 0-1056,20 19-193,0-19-6245</inkml:trace>
  <inkml:trace contextRef="#ctx0" brushRef="#br1" timeOffset="208521.9268">6332 8644 128,'0'0'2722,"0"0"-608,0 0 160,0 0 97,0 0-289,0 0-609,0 0-256,0 0-32,0 0-128,0 0-224,0 0-288,0 0-161,0 0-96,0 0-32,20 0-31,-2 0-33,3 0 0,19 0-32,-1 0 32,1 0 1,19 0-97,-19 0-32,19 0-32,1 0-32,-1 0 0,2 0 0,-22 0 0,21 0 0,-1 19-32,1-19-32,20 0 32,-22 0-129,21 0 65,-18 0 32,18 0 32,0 0 64,0 0 0,-18 0-32,18 0 0,0 0-64,-19 0 128,19 21-32,-20-21-64,2 0 128,-2 0-160,1 0 96,19 0 0,-20 0 0,1-21 65,-1 21-33,0 0-64,2 0 128,-22-19-192,1 19-161,0 0 514,-1 0-289,-19-21-64,0 21-64,0 0 95,-20 0-95,21 0 0,-21 0-128,18 0-224,-18-19-161,0 19-32,0 0-352,-18 0-544,-3-20-833,21 20-225,-20 0-1665</inkml:trace>
  <inkml:trace contextRef="#ctx0" brushRef="#br1" timeOffset="208860.9462">8634 8505 8263,'0'0'705,"0"0"-96,0 0 1985,0 0 0,0 0-1184,20 0-834,0 19-319,0-19-33,19 20 0,1-20-96,-1 20 0,1-20 32,1 20 97,-2-20 63,1 0 96,-1 20 97,-19-20-289,0 0-128,0 0-64,-20 0-32,0 0 0,0 19 96,-20-19-64,20 0 32,-20 21 97,-19-2-226,19 2 33,0-2 96,-21 1-31,23 0 63,-23 0-96,21 0-32,-18 0-129,17-1-639,-19 1-1250,20 0-3716</inkml:trace>
  <inkml:trace contextRef="#ctx0" brushRef="#br1" timeOffset="229130.1055">20347 3636 6438,'0'0'1185,"0"0"480,0 0-127,0 0-449,0 0-192,0 0 96,20 0 128,0 19-289,-1 2-191,21-1-289,0 19 65,19 21-1,0-20 1,22 19-65,18 21-64,0-21-64,39 1 1,-19 0-129,1 19 96,-1-20-192,1-19 128,-21 20-128,0-40 128,-20 20-256,0-20 64,-18-1-96,-23 1 64,-17-20-129,-1 0 129,-20 0-192,0 0 96,0 0-192,-20 0-1474,-1-20-1281,-17 1-1345</inkml:trace>
  <inkml:trace contextRef="#ctx0" brushRef="#br1" timeOffset="229634.1344">20466 4312 11274,'-40'0'417,"40"0"800,0 0-513,0 0-95,0 0 832,0 0 129,0 0-898,0-21-351,20 2-161,-20-1 32,20-20-128,-20 0 32,0 0 32,0 1-128,0 0 64,-20-2-64,0-18 0,0-1-128,1 1 0,-1 19 0,0-20 160,0 40-64,20-19 64,-21 18 128,21 21-32,0-19 161,0 19-161,0 0-64,21 0-64,-1-20 96,39 20-32,1 0-96,19 0 160,0 20-192,20-1 64,-20 22 0,21-22-320,-1 21-769,-39 0-833,-1-20-1698,2 0-4996</inkml:trace>
  <inkml:trace contextRef="#ctx0" brushRef="#br1" timeOffset="231821.2595">20268 10154 17232,'-41'0'288,"21"0"225,20-20-321,20 20-96,-20 20 609,41-20-33,18 20-191,20 20-129,1-20-192,38 39 0,1-19-96,1 39 161,19-19-1,-1 19 0,2 1-128,-1 19 0,-1-19-96,2-1 96,-2-19-96,-19 0 64,1 0-64,-41-1-256,-19-39-577,-21 20 193,-39-40-1,0 0-640,-19 0-1218,-1 0-2337</inkml:trace>
  <inkml:trace contextRef="#ctx0" brushRef="#br1" timeOffset="232303.287">21201 10273 6534,'0'-20'5317,"0"20"-3716,0 0-960,0 0 224,-20 0-513,0 0-256,-1 0 224,-17 0-224,-23 0 1,2 20-33,-21-20 448,1-20-95,-21 20-65,21-19-64,-40 19-96,20-20 97,20 20 159,0-21-128,18 21-192,2 0-31,39 21-290,0-1 129,20-20-32,0 19 96,40 21 96,-1-20 193,1 20-33,21 19-32,18-19-192,0 19-32,0 1-224,-19 20-801,-1-20-769,-18-1-2146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6:52.8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1726 6537 800,'-21'0'6534,"21"0"-5188,0 0-546,-20 0 1,20 0 545,0 0-65,0 0-641,0 0-447,0 0 127,0 0 288,0 0 65,0 0-96,0 20-257,0-20-32,20 20-128,1 0-64,-1 1 65,0-2-65,-2 0-32,-18 2 0,21 19 0,-1-21-32,0 21-32,0-20 64,-1 20-64,1-1 32,20 1-32,-20 0 32,-20-1 0,19 1 0,1 0-32,0 0 32,0 0 0,1 19-32,-1 0 0,-2 1 0,23-20 64,-21 19-64,0-19 0,-2-1 0,-18 2 32,21-1 64,-1-2-128,-20 3 96,20-1-128,0-1 224,-1 1-64,1-20 257,0 39 191,0-19-448,0 0-64,19-20-32,-39 20-32,20-1 64,0-19 33,1 20-130,-3-20 162,2 0-97,0 0 32,1-1-64,-1-19 32,-20 21 0,18-2 96,3 1 0,-1-20 0,-20 20-160,20 0-160,0-20 512,-1 20-288,-19 0 0,20-20 0,-20 19 0,20-19-32,-20 20 64,20-20-96,-20 21 128,20-2-96,-20-19 64,19 20-128,-19-20 160,20 0-96,-20 20 0,20-20 64,0 0-96,-20 19 0,0-19 128,20 0-64,-20 0 32,21 0-96,-21 0 64,18 0 0,-18 0 32,20 0-160,-20 0-1,20 0 33,-20-19 64,21 19-32,-21 0-64,0-20 128,20 20 32,-20 0-64,0-20 32,18 20 32,-18-19-128,0-2-96,0 21 128,21-20 32,-21 1-128,0 19 96,20-20 128,-20 0-160,0 20 96,0-20 96,0 0-192,0 20 96,0-20 0,0 1-161,0 19 33,0-21 128,0 21-64,0-19 64,0 19 32,0-20-32,0 20 0,0-20 0,0 20 0,0-20 0,0 20 0,0-20 0,0 20-64,0-20 32,0 0-64,0 20 96,0-19 32,0-1-64,0 20 64,0-21-32,0 21 0,0-19 64,0 19-64,0-20 32,0 20 32,0-20-64,0 20 0,0-20 128,0 0-256,0 20 128,0-20 0,0 1 0,0 19 32,0-20 32,0 20 0,0-20 0,0 20-31,0-20 31,0 0 32,0 20 0,0-20-192,0 20 96,20-19 64,-20 19-128,0-20 64,0 0 0,0 0 0,0 0 0,0-1 0,0 2 0,20 0 0,-20-2-32,0 2 32,19-2-257,-19-18 514,20 19-289,-20 0 96,0-20-64,20 20 0,-20 1 64,0-1-32,20 0-32,-20 0 0,0 0 96,20 0-32,-20-19-32,0 19 128,0 0-128,19 0-32,-19 1 0,0-2 32,20-19-64,-20 21 192,20-1-256,-20-20 192,20 20 0,-20 0-96,0 1 0,20-21 193,-20 20-193,0 0 32,19 0-161,-19 1 226,20-1-194,-20 0 194,20 0-97,-20 0 32,21 0-64,-21 1 32,20-2 0,-20 2 0,18-21 32,2 21 0,-20-2 0,0 1 32,21 0 64,-21 0-128,0 0 64,20 1 64,-20-21-192,0 20 96,0 0 0,20 0 32,-20 1-32,0-1-32,0-1 128,0 2-96,0-1-64,19 0 64,-19 1-32,0-22 32,0 22-64,0-2 64,0 2-64,20-1 64,-20 0-32,0 0-32,0 0 128,0 0-128,20 20 64,-20-20-32,0 1 0,0-1 96,0-20-64,20 20 33,-20 0-162,0 1 129,0-22-32,0 22 65,0-1-65,0 1 96,0-1-160,20-1 64,-20 1-32,0 1 64,0-1 0,0 1-32,0-2 0,0 1 96,0-20-160,0 21 32,0-1 64,19 0-32,-19 0-32,0 20 0,0-20 128,0 0-192,20 0 128,-20 1-32,0 19 128,0-20-192,20 0 32,-20-1 0,0 2 32,0-1 64,0 1-96,0-1 32,0 20 0,0-21 0,20 2 0,-20-1 0,0 20 0,0-20 0,0 20 0,0-19 0,0-2 32,20 1-32,-20 1 0,0-2-96,0 21 128,0-19 0,0-1-32,19 20 0,-19-20 0,0 20-96,0 0 192,0-20-128,0 20-32,0 0 128,20-20-32,-20 20-96,0-20 128,0 20-160,0-20 128,0 20-32,20-19 32,-20 19-32,0-20-193,0 20 322,0-20-226,0 20 386,20-20-289,-20 20-32,0-20 64,0 20-64,0-20 160,0 20-224,21 0 64,-21-19 64,0 19-32,0 0 0,0 0 64,20-20-128,-20 20 32,0 0 64,0 0-96,0-21 160,0 21-128,18 0 32,-18 0 0,0 0-96,0-19 160,0 19-64,0 0-32,0 0 96,20 0-192,-20-21 192,0 21-96,0 0 96,21-19-128,-21 19 96,0 0-96,0-20 160,0 20-128,0 0 0,20 0-32,-20-21 224,0 21-256,20 0 128,-20 0-64,0-19 160,0 19-192,0 0 64,0 0-64,0 0 0,0 0-1,0 0-63,0 0 0,19 0 160,-19 0-128,0 0 96,20 0-64,-20 0 64,0-20-32,0 20 64,20 0 32,-20 0-160,0 0 128,20 0-64,-20 0 96,0 0-160,0 0 32,0 0 0,20 0 32,-20 0 0,0 0 64,0 0-128,0 0 160,0 0-128,19 0 96,-19 0-64,0 0-64,0 0 96,0 0 0,0 0 32,0 0 0,20 0-64,-20 0 64,0 0-32,0 0-32,0 0 0,0 0 32,0 0 32,20 0 32,-20 0-128,0 0 32,0 0 128,0 0-192,0 0 32,0 0 96,0 0 0,20 0-96,-20 0 64,0 0-32,0 20 32,0-20-32,20 0 64,-20 0-96,0 0 64,0 0 0,19 0-32,-19 19 64,0-19-96,0 0 96,0 0-32,20 21 32,-20-21-161,0 0 322,0 0-257,0 20 32,20-20 0,-20 0-33,0 0 162,0 19-129,0-19 32,20 0 32,-20 0 0,0 0-96,0 21 64,21-21-65,-21 0 130,0 0-33,18 0 0,-18 19-64,0-19 0,20 0 32,-20 21 0,0-21 0,21 0 0,-21 0 0,20 20-65,-20-20 65,0 0 65,20 0-65,-20 19 32,0-19-32,18 0 0,-18 20 0,0-20 32,21 0 0,-21 0 0,20 0-64,-20 20 64,20-20-64,-20 0 96,20 20 32,-20-20-160,19 0 64,1 20 128,-20-20-513,20 0 706,-20 20-577,20-20 576,-20 0-480,20 19 160,-20-19-32,19 0 32,1 0 0,-20 20 0,20-20 0,-20 0 0,20 0 0,1 0 96,-21 0 64,20 0-96,-2 0-96,2 0 96,-20 20-64,21-20-64,-1 0 96,0 0 32,-20 0-64,18 0 0,3 0 0,-1 0 0,-20 0-64,20-20 128,-20 20-64,20 0 0,-20 0-64,19 0 32,-19 0 128,20 0-128,0 0 0,-20 0 32,20-20 32,0 20 32,-20 0-192,19 0 192,-19-19-32,20 19-128,0 0 192,-20 0-256,20-20 512,-20 20-704,21 0 640,-3 0-608,-18-20 704,20 20-768,0 0 704,1 0-416,-21-20 64,20 20 128,-2 0-192,-18-20 128,21 20-32,-1-20-32,0 20 96,-20-19-128,20-1 160,-1 20-64,-19-21 0,20 2 0,0 19-32,-20-21 64,20 2-64,-20 19 0,20-20 32,-1-1-64,-19 2 64,20 19-64,0-20 64,-20 0 0,20 1 0,-20-2 0,20 21-64,-20-19 64,21 19 64,-21-20-128,0 20 129,18-20-33,-18 20-64,0-20 0,20 20 64,-20-20-64,21 0 32,-21 20-96,20-19 256,-20 19-192,0-20-96,20 20 128,-20-20-32,18 20-32,-18-20 96,21 20-32,-21-20-96,20 0 128,-20 20-64,20-19 64,0-2-32,-20 21 0,0-19-64,19 19 64,1-21-32,-20 2 32,20 19-32,-20-20 0,20 0 0,0 0 0,-20 0-32,19 20 64,1-20-32,-20 1 0,20 19 64,0-21 0,-20 21-160,20-19 96,-1-1 0,1 0 0,0 1 96,1-2-160,-1 1 0,-2 1 192,2-1-96,1 0-64,-21 0 64,20 20 32,0-20-64,-20 20 32,19-20 0,-19 20-96,20-19 128,-20 19-128,20-21 160,0 21-96,-20-19 0,20 19-32,-1-20 64,1 20-96,-20-20 96,20 20 0,0 0-32,0-20-96,1 20 160,-21 0-64,18-20 0,2 20 32,0 0-128,1-20 96,-1 20 0,-2-20 0,-18 20-32,21 0 32,-1-19-32,0 19 64,0 0-32,-20 0 0,19-20 0,1 20-32,0 0 0,-20 0 96,20-21-32,0 21-64,-1 0 0,1 0 32,0 0-32,0 0 32,-20-19-64,20 19 32,-1 0 64,1 0-64,0 0 32,0 0-32,1 0 160,-21 0-256,18 0 128,2 0 0,1 0 64,-1 0 0,0 0-160,-20 0 96,18 0-32,3 0 32,-1 0 0,0 0 0,0 0 0,-1 0 32,1 0-32,-20 0-32,20 0 64,0 19-32,-20-19-32,20 0 64,0 0-32,-1 0-32,1 0 96,-20 0-96,20 0 0,1 0 64,-21 0-32,20 21-32,-2-21 64,-18 0-32,20 0 0,1 0 0,-21 0-32,20 20 64,0-20-64,-2 0 32,-18 0 64,21 0-96,-21 0 32,20 19-96,0-19 224,-20 0-192,20 0 32,-20 0 128,19 20-160,1-20 32,0 0 32,-20 0 0,20 20 32,0-20-96,-20 0 128,19 0-32,1 0-64,-20 20 32,20-20 32,-20 0-64,20 0 32,-20 0-64,21 0 128,-21 0-64,18 0 0,2 0 0,-20 20 32,20-20-32,1 0 0,-21 0-32,20 0 0,-20 20 32,18-20 32,3 0-64,-21 0 32,20 20 32,-20-20-32,20 19-32,-20-19 64,20 0-96,-20 21 64,19-21 32,-19 19-32,20 1 0,0-20-32,-20 20 32,20-20 32,-20 20-96,20 0 0,-20 0 64,20-20 0,-20 19 32,0 1-32,19-20 64,-19 21-224,20-21 224,-20 19-32,20-19-32,-20 20-128,20-20 224,-20 20-96,21-1 0,-21-19-32,18 21 64,-18-21 0,20 19-64,1 1 32,-21 0 0,20-20 0,0 20 0,-2 0 96,3 0-256,-1-1 224,0 2-64,0-2 32,-1 2-64,21-2 32,-20 1 0,0 0-32,19 0 64,-19 0-32,0 19-32,19-19 32,-19 0 64,0 0-64,1 0-32,17 0 64,-18-1-288,1 2-129,-1-2-95,0-19-449,-1 20-384,1-20-1858,-20 0-7752</inkml:trace>
  <inkml:trace contextRef="#ctx0" brushRef="#br0" timeOffset="5070.29">833 9737 448,'-21'0'9385,"21"20"-9545,0-20 160,0 0 96,0 0 801,0 19-33,21-19-319,-1 0-161,-2 0-95,23 0 63,-21 0 0,19 0-160,1 0-160,0 0-32,-1 0 32,1 0-32,-1 0-320,-19 0-256,0 0-289,0 0-384,-20 0-481,0 0-704,0 0-3556</inkml:trace>
  <inkml:trace contextRef="#ctx0" brushRef="#br0" timeOffset="5409.3094">1090 9638 7527,'-20'0'288,"20"19"-320,20-19 64,0 0 480,0 0 674,0 0-226,-1 0-703,21 0-161,-20 0 0,21 20 64,-23-20 0,23 20-128,-21 0 64,0 0-160,-1-20 160,1 20-32,-20-1 193,20-19 223,-20 20-32,0-20 1,0 20 31,-20-20-95,0 20 159,20-20-31,-19 20-289,-21 0 64,19-20-256,-17 19-352,18 2-1410,-21-2-4900</inkml:trace>
  <inkml:trace contextRef="#ctx0" brushRef="#br0" timeOffset="36993.1159">11671 5703 9064,'-20'0'416,"1"0"129,19 0 384,-20 0-737,20 0 96,-20-19-31,0 19-1,0-21 96,1 21 257,-1-20-65,0 0-63,-21 20-65,23 0-64,-2-20-95,-21 20-97,21 0-32,2 0-32,-3-19 0,1 19-32,0 0 0,20 0 96,0 0 1,-20 0-65,20 0 0,0 19-32,0 1-96,0 0 32,0 0 32,0 20-64,0-20 32,0 19 0,0-18 0,-19 18-32,19 0 64,0 2-32,-20-2 0,20 1-32,0 19 0,-20-19 32,20 20-96,0 0 96,-20 0 32,20-1-64,0 1 64,0-1-32,0 1 64,-20 19-64,20-19 0,0-1 0,20 1-64,-20 20 128,0-21-64,0 20 32,20 1 0,-20-1-64,0 1 32,0-1 32,0 1-64,0-1 32,-20 21 0,20-22 32,0 3-32,0 18 0,0 0-32,-20-20 64,20 21-32,0-1 0,0 1 0,-20-21 64,20 20 64,0 1 32,0-1-32,-19 1-128,19-1 0,0 1 32,-20-1-32,20-20 32,0 21-64,0-1 96,-20-20-128,20 20 192,0-18-64,0 18 97,-21 0-97,21 0 0,0-19-32,0 19-32,-20 1 64,20-21 0,0 21-32,0-21 96,0 21-32,0-1-32,0-19-32,0 19-32,0 0 0,-18-20 0,18 2 0,0 18 64,0-20-96,0 0 64,-20 1-32,20 0 0,0-1 0,-21-19 0,21 19 32,0 0-128,-20 1 96,20-20 0,0 19 0,-20-19 0,20-1-32,0 20 64,0-19-32,0 19 32,-19-19-64,19-21 32,0 2 32,0-2-64,0 1 0,0 20-32,0-21 32,0 21 0,0-20 32,0-1 0,0 21 0,0-21 0,0 2 0,0-1 0,0-1 0,0 1 0,19 0-64,-19-20 32,0-1 0,0 21 0,0-20 32,0 20 0,0-21 32,0 22-32,20-2-32,-20-19 32,0 20 32,0-20-32,0 20 0,0-21 0,0 1 0,0 0 32,-20 20 0,20-20 32,0 0-32,0-1 32,20-19-64,-20 20-32,0-20 96,0 0-32,20 20 32,-20-20 0,21 0-96,-21 0 160,20 0-96,18 0-64,-17 0 32,19 0-32,-1-20-416,1 20-481,0 0-801,19 0-1120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47:49.9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23722 1570 8968,'-20'0'865,"20"-20"96,0 20 544,-21 0-128,21 0-512,0 0-256,0 0 160,0 0-97,21 20-31,-1-1 63,0 1-159,-1 20-193,21 0 353,0 19-449,19-19-64,-19 19 33,19 2-97,-18-2 32,17 1-128,1-21 0,-18 1-128,-1 0-96,-1-20-129,1 19-191,-20-19-289,-20-20-288,0 20 0,0-20-1281,0 0-2499</inkml:trace>
  <inkml:trace contextRef="#ctx0" brushRef="#br0" timeOffset="549.0314">23722 1947 4964,'-20'0'1570,"20"0"-1570,0 20 832,0-20 1058,0 0-32,-21 0-673,21 0-416,0 0-289,0-20 65,0 20 224,0 0-1,0 0-319,0-19-225,0 19-128,0-20 32,-20-1-32,20 2 32,0-2 257,-18-17 31,-2 17 193,-1 1-161,1 0-96,20 0-191,-20 20-1,20-20 0,-19 20 0,19-19-64,0-1-96,0 20-32,19-20-32,-19 0 32,20 0 0,21 0-64,-21 20 64,18-19 96,3 19-32,-21 0-32,39 0 0,-19 0 0,-1 19-32,21-19-256,-21 20-545,22-20-641,-43 0-2241,22 20-7688</inkml:trace>
  <inkml:trace contextRef="#ctx0" brushRef="#br0" timeOffset="10216.5844">19533 2066 1569,'-20'-19'1698,"20"19"255,-21 0-63,21 0-192,-18 0-321,18 0-256,0 0-320,0 0 0,0 0-33,18 0-255,-18 0 63,41 0-95,-1 0-289,-1 19-96,21-19-64,-1 0 0,20 0-64,-18 0-865,-2 20-2210,-19-20-4195</inkml:trace>
  <inkml:trace contextRef="#ctx0" brushRef="#br0" timeOffset="18868.0792">15702 6080 12587,'-20'0'0,"20"20"32,0-20-224,20 0 192,-20 20 160,18 0 321,3 0-193,19-1-160,-1 21-32,1 1-64,0-22 32,19 21 129,0 0 159,-19-20-64,21 19-64,-2-19-95,-19 0-33,-1 0-64,21-20 64,-21 20-32,1-20 0,-1 0-64,1 0 128,1 0-96,-23 0 64,23-20 0,-21 0 32,0 20 0,-1-20-63,1 0 31,0-19 128,0 19-128,0-1-32,-20-18-32,19 19 32,-19-20 32,20 20-32,-20-20 64,0 21 0,0-1 33,20-20-65,-20 20 32,0-20-32,20 1-32,-20 19 0,0-20-32,0 20-32,20-19 0,-20 18 64,0-18-32,0 0-32,0-2 64,19 22 0,-19-20 32,0 18 0,0-19-31,0 1-1,0 19 64,0-20-64,0 20-32,0-20 32,0 1 0,0 19 0,0-20-64,0 1 32,0 19 224,0-1-256,0-18 96,0 19 65,0-20-129,20 20 64,-20-20 0,0 21-64,0-21 0,0 0 0,0 0-64,0 21 64,0-21-288,0 0 640,0 20-320,0-19 32,20 18-192,-20-19 224,0 21-128,0-22 64,21 2 0,-21 19-32,0-20-64,20 1 64,-20 19-96,0-20 96,20 20-32,-20 1 64,0-21-96,18 20 0,-18-20 32,21 21 0,-1-21-32,0 19 96,0-18-96,-1-1 32,1 0 0,0 21 32,0-21-64,0 20 0,-20 0 0,19 1 32,-19-2-64,20 1 96,0 1-96,-20-1 64,20 0-64,19 0-32,-19-20 160,0 21-32,1-2-96,-1 2 32,-2-1-96,2 0 0,1 0 0,-1 0 64,0 20 64,-1-20-65,1 0 65,-20 20-96,20-19 257,0 19-290,0-20 65,-1 20 96,1 0-96,-20 0 0,20-21-32,0 21 32,-20 21 64,39-21-96,-19 0 192,0 0-96,0 0 0,1 0-32,-3 20 32,2-20 0,1 0 0,-1 0 0,0 19-64,0-19 128,-20 20-96,19-20 32,1 0 64,0 20-96,0-20 128,0 0-192,-1 20 32,-19-20 128,20 20-32,20-20-32,-20 20 0,-1-20 0,1 20 0,0-1 0,0-19 32,1 21-64,-21-21 96,18 19-96,2-19 96,1 20-160,-1 0 32,0-20 160,-20 20-32,18 0-128,3-20 64,-1 20 32,0-20-64,0 19 32,-1-19 0,1 20 0,0-20 64,0 21-160,0-2 192,-1-19-160,1 20 32,0-20 64,0 20-32,1-1-32,-3-19 32,-18 21 0,20-21 0,0 19 0,1-19-96,-1 20 160,0-20-32,-1 0-128,1 20 224,0-20-192,0 20-64,0-20 32,19 0-96,-39 0 64,20 20 31,0-20-63,0 0 160,-20 0-32,19 0 32,1 0-64,0 0-64,0 0 64,-20 0-32,21 0-96,-21 0-32,18-20 95,-18 20 97,20 0 0,-20 0 32,20-20 0,-20 20-32,21 0 0,-21-20-64,20 20 0,-20-20 96,18 20 0,-18 0 0,0-19 0,21 19 0,-21-21 0,20 21 32,-20-19 0,0 19 0,0-20 0,20 20 32,-20-20-32,0 20-32,20-19 64,-20-2 32,0 21 33,0-20 63,0 20-32,0-19-64,0 19-96,19-20 32,-19 20 0,0-20-32,20 20 96,-20-20 0,0 0 32,20 0-96,-20 1 129,20-2-97,-20 21-32,0-19 0,20-1 96,-20 0-192,0 0 32,19 0 32,-19 0 0,20-19 0,-20 19 0,20-1-64,-20 2 160,20-1-96,-20 0-64,20-20 32,-20 20 32,19 1-96,-19-1 224,20 0-160,0 0 32,1 0 96,-21-19-192,20 19 96,-20 0 0,20 0 0,-20 0 96,18 20-224,3-20 128,-1 0-32,0 1 64,0-1-64,-1 0 32,1 0-32,0 20 32,0-21-64,0 2 31,-1 19 33,1-20 0,20 20 0,-20-19-64,-1-2 128,1 21-64,0 0 33,1-20-1,-1 20-32,-2 0 96,23-20-224,-21 20 128,0 0 0,-1 0 0,21 0 32,-20 0-32,0 0 32,-1 0-129,1 20 65,0-20 32,0 0-32,0 20 96,19-20-64,-19 21 33,0-21-66,1 0 33,-1 19 97,-2-19-194,3 0 130,-1 20-66,-20-20 1,20 0 32,-20 19 0,20-19 0,-20 21 0,19-21 0,1 20 0,-20-20 0,20 20-32,0 0 96,0-20-96,-20 19 32,19-19-64,-19 20 64,20 0 32,0-20-64,-20 20 32,20 0 0,-20 0 0,20-20 32,-1 20-32,-19-1 129,20 1-97,0 0 64,0 0-64,1 0 96,-3-20-128,2 20 32,1-1-64,-1-19 128,0 20 96,-2 1-64,3-21 32,-1 19 65,0 1-65,0-20-64,-1 20-128,21-1 64,-20-19 64,0 21-32,19-21 160,-19 20-224,0-1 32,21-19 96,-23 20-128,2 0 96,1 0 33,19 0-1,-21 0 0,1 0-96,20-1 64,-20 2-64,19-2 32,1 1 96,-1 0-96,21 0-32,-21 0 0,1 0 32,1-20-32,-2 19 0,1-19 0,-20 0-32,19 20 0,-19-20-128,0 0-192,0 0-481,-1 0-1089,-19 0-3939</inkml:trace>
  <inkml:trace contextRef="#ctx0" brushRef="#br0" timeOffset="26066.491">3552 8008 11883,'0'0'1377,"0"0"-1537,0-21 576,20 21 1218,-20-19-385,20 19-608,19-20-417,-19 0-128,0 20-160,0 0-353,-1 0-1056,1 0-3876</inkml:trace>
  <inkml:trace contextRef="#ctx0" brushRef="#br0" timeOffset="36450.0849">15662 11625 416,'-21'0'10218,"21"0"-9930,-20 0-32,20-20-192,0 20 321,0 0 415,0 0-63,0 0-257,0 0-223,0 0 287,0 0 161,0 20-129,20-20-191,-20 20-33,0-20-96,0 39 1,21-19-33,-21 0 0,20 20-128,0-1 32,-2-19 64,-18 20-128,21-1 65,19 1-193,-40 0 128,20 0-32,-1 0 32,21-1-160,-20-19 160,0 0-64,-1 20 128,1-21-96,20 21 32,-19-20 32,17-20 0,-18 40 0,21-40-64,-3 19 0,3 1 0,-21-20 96,19 0-192,1 0 64,-20 21 0,19-21 0,-19 0 0,20 0 64,-19-21-128,-3 21 128,22 0-96,-19-20 64,-1 1-128,-2-1 32,23 0 64,-21 20-64,0-20-64,-20 0 160,19 20-32,-19-20 0,20 1 32,-20-1-64,20 20 32,-20-20 32,20 0-32,-20 0-64,20 0 64,-1 1 64,1-1-64,-20 0 0,20 0-192,0 0 320,0-1-288,-1-17 288,1 17-32,-20 2-128,20-21 96,-20 20-32,0 0-32,21-19 64,-21 19-64,0 0 96,20-20-64,-20 1-96,0-1 64,0 20 32,20-20-32,-20 0 0,0 0 96,0 21 65,0-21-129,18 20 160,-18 0-32,0-20 32,0 20-64,0-19-64,0 19-32,0-20-32,0 1-64,0-1 128,0 0-64,0 0-32,0 1 64,0-1-32,0 0 0,0 0-32,0 0 0,0 1 96,0-1-96,0 20 32,0-19-32,0-2 32,0 2-32,0 0-32,21 18 0,-21-18 0,0-1 64,20 20-128,-20-20 64,20 20-32,-20-20 0,20 21 96,-20-1 0,19 0-32,1 0 64,0 0-96,0 0 32,-20 20 64,20-19-161,19-1 129,-19-1 0,0 2-32,0 19 32,-1-20-32,1 0 0,0 1 32,1-2 32,-1 21-64,-2-20 32,-18 1 32,20 19-64,1-20 225,-21 0-610,20 20 834,0-20-417,-1 0-193,1 0 193,0 0 0,0 1 0,19-2 32,-19 2-96,20-1 96,-20 0 0,-1 0 0,21 0 97,-20 0-161,1 1 32,-3-1 32,2 0-32,1 0 0,-21-20 0,20 21-32,0-21 64,0 20-129,-20-20 97,19 19-32,1-18 64,20 0-32,-20 18 0,19-18 0,1-1 0,-1 0-32,1 20-32,1-19 257,-3-1-225,-17 0-65,19 20 258,-22-20-161,23 1-64,-21 19 96,0-20-129,19 20 1,-19 1 32,0-2-64,0 2 128,-1 19-32,1-20-32,0 20 0,0 0 32,1 0-32,-3 20 32,2-20-32,0 19 32,21 2 32,-21-21 32,-1 19-64,1 1 32,0 0 0,0 0 32,0 0-96,-1 0 160,-19 20-160,20-21 64,-20 21-32,20-20 64,-20 20-32,20-1 0,0-19 32,-20 0-32,19 0-96,-19 0 128,20 0 32,-20-1-64,20 1 64,-20-20-32,20 21 96,-20-2-96,21-19 32,-3 20-32,2 0-32,21-20 0,-21 19 64,-2-19-32,3 21-64,19-21 64,-20 20-64,-1-20 128,1 20-64,0-20-96,-20 20 128,20-20-160,0 19 128,-1-19-64,1 21 32,0-21 0,-20 0 0,20 0 0,0 0 32,-1 0 32,1 0-96,0 0 32,1-21 32,-1 21-32,-20 0 0,20 0 0,-20 0-288,18 0 576,-18 0-352,21 0 128,-1-19-64,0 19 0,19 0 32,-19-20 32,0 0-96,20 0 64,-21-1-32,1 2 161,0-1-322,0 20 161,0-20-32,-1 1 64,-19 19-32,20 0 65,-20 0-482,0 0 321,-20 0-192,20 19 128,0 1 128,0 0 0,0-1-33,20 2 65,-20-21-32,20 20-32,1 0 96,-1-20 0,-2 0 0,23 0 1,-21 0-33,19 0 32,1 0-64,-20 0 128,19-20-128,-19 20 96,0 0-128,20 0 96,-21-20 0,1 20-32,0 0 0,21-21 32,-21 21-128,19-19 96,1-1 64,-20 0-32,19 1-96,-19-2 128,20 1-128,-21 1 128,1-1-128,0 20 64,-20-20-32,20 20-32,0-20 96,-1 20-97,1 0 65,0 0 0,21-20 33,-23 20-1,2-20-97,1 20 98,-1 0-66,0-19 162,-2 19-97,3-20 0,-21 20-32,0-20 0,20 20-289,-20 0 514,0 0-289,20 0-33,-20 20 129,20-20-32,-1 0 0,1 0 0,0 0 0,20 20 0,-21-20 0,21 0 0,1 0 0,-3 0 97,-18 19-161,1-19-1,-1 20 130,0-20-194,-1 20 129,1 0 64,0-20-160,-20 20 128,40 0-64,-21-20 64,1 19-32,20-19 64,-1 20-64,1-20 0,-20 0 65,19 0-65,1 0 160,-19 0 0,-1 0 128,-2 0-288,-18 0-32,0 21-32,0-21 32,0 0 32,0 19-64,0 1 0,0 0-192,21-1 127,-1 2 97,0-1 32,0-20 0,19 20 32,-19-20 65,20 20-97,-21-20 96,1 0-32,20 19-96,-20-19 96,1 21-64,17 18 64,3-19-96,-3 0 0,-17 0 64,39 0 96,-21 19 96,1-19-128,-1 0 257,21-20-129,-40 20-96,19 0-64,-19-1-64,1 2-32,17-2 32,-18 1 32,21 20-64,-21-20 32,-1 0 96,1 0-224,20-1 192,-20 1 0,19 1-64,1-2 32,1 1 32,17 0 32,22-20-96,-1 19 64,1 2 192,-1-21-31,0 20-161,0-20-32,-38 0 64,-3 19-192,-17-19 96,-1 0-128,0 0-225,-20 20-95,0-20-609,0 0-1602,-20 0-7398</inkml:trace>
  <inkml:trace contextRef="#ctx0" brushRef="#br0" timeOffset="46390.6534">3552 8047 864,'0'20'1089,"0"-20"-96,-20 0-672,20 0-161,0 0 288,0 0 481,0 0-320,0 0-193,0 0-128,0 0-160,0 0-128,0-20 0,0 20 0,0 0-64,0 0 32,0 0 64,0 0 0,0 0-32,0 0 0,0 0 32,0 0 65,0 0 191,0 0 320,0 0 97,0 0-64,0 0-1,0 0-127,0-19-1,0 19-127,0 0-65,0-20-64,20 20 96,-20-21-191,20 21-1,-20-19-64,20 19 64,-20-20 96,0 20 65,19-20-97,-19 20 0,20 0-96,-20-20 64,20 20-64,0-20-32,-20 20-63,20-20-1,-1 20 0,-19 0-32,20-19 32,0 19-32,0-20 32,-20 20-32,21-20 32,-1 20 0,-2-20-32,2 20 32,-20-20 32,21 20 0,-1-20-64,0 20 96,-1 0 32,-19-19-32,20 19-64,0-20 0,0 20-32,0-20 0,-1 20-32,1-20 32,0 20 0,0-20 32,-20 20-32,20 0 0,-1-21-32,1 21 32,-20 0 0,20-19 0,0 19 0,1 0 0,-3-19 32,-18 19-64,20-21 64,1 21-32,-1 0 0,0-19-32,-2 19 32,23-21 0,-21 21 0,0 0 0,-1-20 0,-19 20 0,20 0 32,0 0-64,0-19 64,0 19-32,-1 0-32,1-20 32,0 20 0,0 0 0,1-20 0,-1 20-32,-2 0-96,2-20 128,1 20-64,-1 0 64,-20-20-32,20 20 64,-2 0-32,3 0 32,-1-20 0,0 20 32,0 0-32,-1-19 0,1 19-32,0 0 0,0-20 0,0 20-32,-1 0 32,1-20 0,0 20 0,0 0 0,1 0 32,-21-20 0,18 20-32,2 0 32,0-20-32,-20 20 0,21 0-32,-1 0 64,-20 0-32,18-20 0,3 20 0,-1 0 0,-20 0-32,20-19 64,0 19-32,-1 0 32,1 0-32,-20-20 32,20 20-32,0 0 0,0-20 0,-1 20 0,-19 0 96,20 0-64,0-20-32,0 20 32,0 0-32,-20-20 32,21 20 0,-21 0-64,18 0 32,2 0 0,-20 0-32,21-19 32,-1 19 0,-20 0-32,20 0 32,-2 0 0,-18 0 32,21 0-32,-1 0 0,0-21 0,-20 21 32,20 0 0,-1 0-32,1-19 0,-20 19 0,20 0 33,0 0-1,0 0-32,-1-21 0,1 21 0,-20 0 0,20 0 0,0 0 0,0 0 0,-1 0 0,1 0 32,0-19-32,1 19 0,-1 0 0,-2 0 0,2 0 0,1-20 0,-1 20 0,0 0 0,-1 0 0,1 0 0,0 0 0,0 0 0,0 0 0,-1-20 32,1 20 0,0 0-32,0 0 32,0 0-32,1-20 0,-3 20 32,2 0 0,0 0-32,21-20 32,-23 20-32,3 0 64,-1-20 0,20 20 0,-21 0 128,1 0-160,0-19 0,0 19 0,0 0-32,-1 0 0,1 0 0,0 0 0,0-20 32,0 20-32,-1 0 32,1 0-32,0 0 0,0-20 32,1 20-32,-3 0 0,2 0-32,1 0 0,-1 0 0,18 0 64,-17 0-32,-1-20 32,20 20-32,-21 0 32,21 0-32,-20 0 32,0-20 32,19 20-64,-19 0 64,0-20-32,1 20-32,-1 0 65,-2 0-33,2 0 0,1 0 0,-1-19-32,0 19 64,19 0-64,-19 0 64,0 0-64,0 0 96,-1-20-64,1 20 0,0 0-64,0 0 32,0 0-32,-1 0 64,1 0-32,0 0 64,-20 0-64,20 0 0,1 0 0,-3 0 0,2-20 0,-20 20 0,20 0-32,1 0 0,-1 0 32,-20 0-32,18 0 32,3 0 0,-21 0 0,20 0 0,0 0 0,0 0 0,-1 0 0,1 0 0,-20 0 0,20 0 0,0 0 0,0 0 0,0 0 0,-1 0 0,1 0 0,0 0 0,0 0 0,-20 0 0,21 0 0,-3-20 32,2 20-64,1 0 64,-21 0-32,20 0 0,0 0 32,-2 0 0,3 0-32,-21 0 0,20 0-32,0 0 64,0 0-64,-1 0 32,-19 0 0,20 0 0,0 0 0,0 0-32,0 0 96,-1 0-96,1 0 32,0 0 0,0 0-32,0 0 64,-1 0-32,1 0 32,0 0-32,1 0 0,-1 0 0,-2 0 0,2 0 0,1 0 0,19 0-32,-21 0 32,1 0 32,20 0-32,-20 0 0,0 0 32,19-20-32,-19 20 0,21 0 0,-23 0 0,2 0 0,0 0-32,21 0 32,-23 0 0,3 0-32,-1 0 0,-20 0-96,20 0-225,0 0-287,-20 0-289,19 0-1698,-19 0-3875</inkml:trace>
  <inkml:trace contextRef="#ctx0" brushRef="#br1" timeOffset="72733.1601">3770 3000 384,'-20'0'2242,"20"0"-1089,0 20 320,0-20 129,0 0-257,0 0-416,0 0 160,0 0-256,0 0 0,20 0-32,-20 0-129,0 0-159,0 0-97,0 0-160,0 0-32,0 0-31,0 0-1,0 0 0,0 0-96,0 0 0,0 20-32,21-20 0,-21 0-32,0 0 0,0 0-32,20 0 32,-20 19-32,0-19 0,18 0 32,-18 0 0,20 20-32,-20-20 65,0 0-33,0 0-32,21 20 0,-21-20 32,0 0 0,20 0-32,-20 21 64,20-21-128,-20 0 128,0 19-32,0-19 0,19 20-32,-19-20 0,20 0 32,-20 19-32,0-19 0,20 0 0,-20 0 0,0 21 32,0-21-32,0 0 32,20 0-32,-20 20 0,0-20 0,20 0 0,-20 20 0,19-20 0,-19 0 0,20 0 0,-20 20 0,20-20 0,-20 19 0,20-19 0,-20 0 0,0 20 0,20-20 0,-20 20 32,19-20-32,-19 0-32,20 20 64,-20-20-64,20 0 64,0 20-32,-20-20 0,21 20 0,-21-20 0,18 0 32,-18 20-32,20-20 0,-20 0 0,21 19 0,-21-19 0,20 0 0,-20 20 0,20-20 0,-20 20 0,18-20 0,-18 0 0,21 20 0,-21-20 0,0 0 0,20 20 0,-20-20 32,20 20-32,-20-20 0,20 19 0,-20-19 0,19 0 0,-19 20 0,20-20 0,-20 21 32,20-21-32,-20 0 0,0 19 0,20-19 0,-20 20-32,0-20 64,20 20-32,-20-20 0,19 0 32,-19 19-32,0-19 0,20 0 0,-20 21 32,20-21-32,-20 0 0,20 0 0,-20 0 32,0 20-32,21-20 0,-21 0 32,0 0-32,20 19 0,-20-19 32,18 0-32,-18 0-32,20 0 32,-20 20 0,0-20 0,21 0 32,-21 0-64,20 20 32,-20-20 0,20 0 32,-20 20-32,18-20 32,3 20-64,-1-20 96,0 0-32,0 20 0,-1-20 0,1 0 0,0 20-32,0-20 0,0 19 0,-1-19 0,1 0 0,0 21 0,21-21 0,-23 19 0,2-19 32,-20 20-32,20-20 0,1 0 64,17 20 65,-17-20-65,-1 20 32,0-20 0,0 0-32,19 20 64,-19-20 32,0 20-32,19-20-64,-19 0 160,20 19-127,-20-19-65,19 20 64,-19-20-64,21 21 64,-21-21 64,19 19-160,-19-19 64,0 20 64,19-20 32,-19 0-192,20 20 128,-20-20 65,19 19-226,-19-19 194,0 21-97,0-21 0,-1 0-32,21 19 64,-19-19 0,-1 20 64,18-20-32,-17 0 0,19 20-64,-21-20 64,21 20-64,-20-20 32,19 0-64,-19 20 0,0-20 96,20 0-32,-19 20-64,17-20 32,-18 0-32,1 19-32,17-19 129,-17 0-33,-1 0-96,20 21 0,-21-21 96,1 0-64,0 0-32,0 19 64,19-19 0,-19 0-32,0 21 32,0-21 32,0 0-64,-1 0 64,1 19-32,0-19-96,0 0 32,1 0 32,-3 0 96,2 20-96,21-20 0,-21 0 32,-2 0-64,3 0 32,-1 0 64,20 20-128,-21-20 64,1 0 0,0 0-64,20 0 128,-20 0-64,-1 20 0,1-20-32,0 0 32,1 0 0,-1 20 0,-2-20 32,2 0-64,1 0-32,19 0 160,-22 0-96,3 20 0,-1-20 0,0 0 0,0 0 0,-1 0 96,21 0-192,-20 0 128,0 0-32,-1 19 64,1-19-160,0 0 96,0 0 96,1 0-160,-3 0 64,2 0-32,0 0 96,1 0-32,-1 0-128,-2 20 96,3-20 0,-1 0 0,0 0 0,0 0 0,-20 0 32,19 0-64,1 0 128,-20 20-160,20-20 32,0 0 32,-20 0 0,20 0 0,-20 0 96,20 0-192,-20 0 96,19 0 0,-19 0-32,20 0 160,-20 0-224,20 0 96,-20 0-32,20 0 64,-20 0-32,0 0 32,21 0-96,-21 0 192,18 0-288,-18 0 320,20 0-256,-20 0 96,21 0 0,-21 20 0,0-20 0,20 0-32,-20 0 96,20 0-96,-20 0 0,0 0 64,18 0-32,3 0-64,-21 0 160,20 0-128,0 0 32,-20 0 0,20 0 0,-20 0 0,19 0 0,-19 20-32,20-20 32,-20 0 32,20 0-64,-20 0 64,20 0-32,0 0 0,-20 0 0,19 0 0,-19 0-32,20 0 64,-20 0-32,20 0 0,-20 0 0,20 0 0,-20 0 0,20 20-32,-20-20 64,19 0-64,-19 0 0,20 0 0,-20 0 32,20 0 0,1 0 0,-21 0 0,20 0 0,-20 0-32,0 0 64,18 0-96,-18 0 192,20 0-256,-20 0 128,21 0 0,-21 0-64,20 0 64,0 0 0,-20 0-64,0 0 64,19 19-65,-19-19 97,20 0 1,-20 0-130,20 0 194,-20 0-194,20 0 65,-20 0 96,20 0-128,-20 0 160,20 0-160,-1 0 64,-19 0-32,20 0 64,-20 0 32,0 0-96,0 0 0,20 0 32,-20 0 0,0 0-96,0 0 96,20 0-64,-20 0 96,0 0-96,21 0-96,-21 0 128,0 0-64,0 0-32,0 0-128,0 0-193,0 0-544,0 21-865,0-21-2370</inkml:trace>
  <inkml:trace contextRef="#ctx0" brushRef="#br1" timeOffset="74238.2462">7225 3556 14477,'-21'0'385,"1"0"415,20 0-640,20 0-160,1 0 161,19-20 351,19 20-256,0-19-224,-19-1-64,19 0-128,-19 0-96,1 20-32,-3-20-673,-18 20-417,-20 0-287,0-20 256,0 40 704,0-20 385,-20 20 191,0 0 129,2 0 97,-3 19 255,21 2 321,0-2-385,21 0-256,-3 2-32,2-2-160,0-19-32,21 20 192,-23-20 64,3 0 192,-1-1 96,0-19 193,-20 21 576,-20-21-96,0 0-673,-1 19-256,-17-19-128,-3 0 32,3 20-160,17-20-417,-19 0-832,40 20-769,0-20-2210</inkml:trace>
  <inkml:trace contextRef="#ctx0" brushRef="#br1" timeOffset="74455.2586">7980 3715 13260,'-21'0'961,"1"20"-641,0 0-63,0 0-161,20 0 480,0 0-320,0-20-192,0 20-32,20-1-224,20-19-288,-19 0-193,-3 0-224,23 0-1665,-1-19-577</inkml:trace>
  <inkml:trace contextRef="#ctx0" brushRef="#br1" timeOffset="74686.2719">8138 3735 7366,'0'40'609,"0"-40"224,20 40 0,0-20-289,-20-20 481,39 19-256,-19-19-321,0 21-127,0-21 223,-1 0 257,-19-21 96,20 21-257,-20-19-95,0-1-321,0 0-96,0 0-128,0 0-128,0 0-513,0 20-736,0-20-1506,0 20-2562</inkml:trace>
  <inkml:trace contextRef="#ctx0" brushRef="#br1" timeOffset="74988.2891">8494 3358 11018,'0'-20'32,"-18"20"64,18 0 801,-20 0-449,20 20 641,0 0-288,-21 19-128,21 21-225,0-20 97,0 20-65,21-1-192,-1-19-127,-2-1-33,2-19-64,21 20-192,-21-20-321,19-20-31,-19 20-577,0-20-993,20 0-2563</inkml:trace>
  <inkml:trace contextRef="#ctx0" brushRef="#br1" timeOffset="75436.3148">8733 3417 15342,'0'-19'384,"0"19"-384,-20 19 0,20 1 32,0 0 609,0 20-257,0-1-352,0 2 32,0 18 1,0-19-1,20-1 96,20-19-32,-1 0-32,1-20-32,1 0 0,18 0 32,-19-20 32,-21 0 97,21-19-65,-40-1 32,20 20-256,-20-19 128,0-2-32,-20 22 0,0-21 64,-19 20 0,-1 0-128,20 20 0,-19 0 32,-2 0-32,21 20-64,0-20 32,20 40-128,0-20 96,0-1-1,20 1 1,0 1-96,21-2-32,-2-19-96,1 20-193,-1-20-95,1 0-161,-20 0-704,0-20-1314,-1 1-801,1-2-3777</inkml:trace>
  <inkml:trace contextRef="#ctx0" brushRef="#br1" timeOffset="75638.3263">9051 3239 11691,'59'20'896,"-19"-1"1379,19 1-962,-19 20 416,-20 0-543,19-1-770,-19 21-160,1-1-192,-21 1-32,0-20-32,0 20-512,0-21-769,-21 1-1250,-17 0-3010</inkml:trace>
  <inkml:trace contextRef="#ctx0" brushRef="#br2" timeOffset="84105.8106">8594 4908 7943,'0'-20'833,"0"20"224,0 0 608,0 0-63,0 0-161,0 0-768,0 0-353,0 20 33,0-20 191,0 20-63,20 0-33,-20 0-256,0 19 128,0-19-63,0 40 95,0-21-96,0 21-32,20 0 33,-20 20-97,0-1 96,0 0-160,20 1-96,-20-1 128,0 1-128,0 0 32,20-22 64,-20 22-64,0-20 33,0 19 31,-20-19-96,20 0 128,0 0-64,0-21-64,0 0 0,0 2 0,20-22 0,-20 1-96,0 0 0,20 0-193,-20-20-159,0 0-65,0 20-63,0-20 159,0 0 1,0 20 160,0-20-257,0 0-127,19 0-257,-19 0-961,0 0-1761,0-20-5350</inkml:trace>
  <inkml:trace contextRef="#ctx0" brushRef="#br2" timeOffset="84531.835">8494 6239 6309,'-18'0'3620,"18"21"-3076,0-21-31,0 0 1024,0 19 289,18 1-545,2 0-544,1 20-225,-1-20 33,0 19-65,-1-19 33,1 20-257,0-20 0,0 19-95,20-19-1,-21-20 0,1 20-160,0-20 160,0 0 0,-20 0-128,21-20-32,-21 0-128,18 0-256,-18 1-193,0-1-736,0 0-1762,-18-20-4836</inkml:trace>
  <inkml:trace contextRef="#ctx0" brushRef="#br2" timeOffset="85063.8654">8476 5186 7206,'-20'0'1602,"20"0"-609,0-20 704,20 1-159,-20-2-97,18 2-416,2-1-224,1-20-289,-21 0-159,20 20-129,0-19 0,-20-1-128,0 20 321,0 0-225,19 1-64,-19 19 64,0-20-128,0 20-32,20 20 32,0-1 96,0 1 33,0 20-65,0-20-160,19 19 128,-19-19-160,0 20-64,1-20-257,17 0-768,-18 0-2018</inkml:trace>
  <inkml:trace contextRef="#ctx0" brushRef="#br2" timeOffset="85750.9047">7463 5584 7943,'0'-20'4484,"0"0"-3395,0 0 257,0 0-1,-20 20 0,20-20-288,0 20-448,-20 0-481,0 0-256,0 0-193,20 0 161,-19 20-64,-1 20-353,20-20 289,0 19 160,0 1 64,20 1-32,-1-2 0,1-20-256,20 1-65,-20 1 129,19-21 224,1 20 64,-19-20 64,-3-20 32,2 20 64,0-21-64,-20 1-64,21 1 0,-21-1-96,-21 1-128,21-2-353,0 21-576,-20 0-448,20 0 544,-20 0 512,20 0 385,0 0 128,0 21-32,0-21-32,20 0-256,0 0-64,-20 0 63,21 0-383,-1-21-866,-20 21-1152,18-20-738</inkml:trace>
  <inkml:trace contextRef="#ctx0" brushRef="#br2" timeOffset="86254.9335">7601 5623 3747,'0'0'1377,"0"0"-1152,0 0 1376,0 20-63,0-20-417,0 0-481,20 20 65,-20-20 192,21 21-193,-1 18-255,19 0-257,1 2-192,-20-2 0,19 1 32,1-1 0,-20-19 0,-20 20 0,0-20 352,0 19 834,-20-19 127,-20 0-160,1 0-288,-21-20-128,1 0-449,18 0-32,3 0-128,-3 0-224,21 0-416,0-20-577,20 0-929,20 0-1730,0 1-4419</inkml:trace>
  <inkml:trace contextRef="#ctx0" brushRef="#br2" timeOffset="87027.9778">7502 5504 7238,'0'0'929,"0"0"-288,0 0 992,0 0-319,0 0 127,0 0-768,20 0-289,0 20 0,-20 0 161,21 0-193,-3 0-320,2 19-64,0-19-640,1 21-1250,-1-22-2755</inkml:trace>
  <inkml:trace contextRef="#ctx0" brushRef="#br2" timeOffset="87489.0041">7880 5524 13356,'-20'-20'1217,"20"0"-800,-20 20 255,0 0 1,0-20 128,20 20-321,-20 0-512,1 20-32,19-20 0,0 20 32,0 0-64,0 0 32,19 20 32,-19-21-32,20 1-96,0-20-97,0 20 161,0-20 64,0 0 32,-1 0 64,-19 0 32,20-20 0,-20 20 1,0-20-1,0 1 0,-20-1-64,20 0 32,-19 0-64,19 20 64,0-20 32,-20 20-32,20 0-32,0 0-96,0 0 64,20 20 64,-20-20 32,19 20-96,1 0-32,0 0-448,0-1-737,1-19-1186,-3 0-1504,2 0-4742</inkml:trace>
  <inkml:trace contextRef="#ctx0" brushRef="#br2" timeOffset="87870.0259">8039 5544 6245,'20'40'289,"0"-1"-289,-2 1 32,23-19-481,-21 18 97,0-20-289,-1 1 769,-19 1 353,0-21 1120,0 0 834,-19-21-1410,-1 21 320,0-39-160,0 19 192,-19-20-448,19 0-256,0 1-577,20-21-224,0 20-288,0 1 223,0-1 129,20 19-64,18 21 0,-17 0 32,-1 0 64,0 0 256,0 21 0,-1-1 33,-19 0 95,0-1 353,0 1-33,-19 0-31,-1 0-1,-20 0-255,19 0-193,3-20-192,-2 0-416,20 20-1410,0-20-4836</inkml:trace>
  <inkml:trace contextRef="#ctx0" brushRef="#br2" timeOffset="119035.8085">8654 8405 3299,'-20'0'2242,"20"0"-897,-20 0-160,20 0 257,0 0 672,0 0-641,0 0-832,0 0-257,0 0-64,20 0-64,-20 0-192,20-19-64,-20 19 0,0 0 33,0 0-33,0 0 0,0 0 32,0 0 0,0 0 160,20 0 0,-20 0 32,0 0 32,0 0 97,0 0-1,0 0-96,20 0 1,-20 0-33,0 0 0,19 0 0,-19 19 64,20-19 33,-20 0-193,20 0 0,0 0 64,-20 0 0,21 0 33,-3 0-161,2 0 64,0 0 0,1 0-32,-1 0-32,-2 0-32,3 0 64,-1 0-64,0 0 32,19 0 0,-19 0-32,0 0 32,20 0 32,-21 0-63,21 0-33,-20 0 96,0 0-96,19 0 64,-19 0 0,21 0 0,-23 0-64,23 0 96,-1 0-32,-1 0-32,1 0 0,0 0-32,-1 0-32,1 0 160,-1-19-64,1 19-96,-19 0 128,17 0-64,3 0 32,-21 0-32,19 0-32,1 0 32,-20-21 32,19 21-96,1 0 64,-20 0-32,19 0-64,-19 0 128,20 0-128,-19 0 160,17 0-128,3 0 32,-3 0 32,3 0-128,-1 0 128,-1 0 32,-19 0-96,40 0 64,-21 0 33,1 0-65,-1 0 0,2 0 32,-1 0-64,-1 0 32,1 0 96,19 0-96,-19 0 0,-1 0-64,1 0 96,0-20-32,-1 20 32,22 0-32,-23 0 0,3 0 0,-2 0 0,21 0 0,-20 0 0,-1 0 32,22 0 0,-23 0-64,3 0-32,18 0 128,-19 0-64,-1 0 64,1 0-96,19 0 32,-19 0 32,0 0-128,19 0 160,-18 0-32,18 0-32,-19 0-64,19 0 128,-19 0-32,19 0-64,1 0 0,-1 0 128,0 0-96,-18 0 64,18 0-32,-19 0 32,0 0-192,-1 0 192,1 0-64,-1 0 0,1 0 0,1 20 0,-3-20 0,3 0 0,-3 0 0,3 0 0,-1 0 0,-20 0 0,19 0 64,1 0-96,-20 0 0,-1 0 64,1 0-32,0 0-96,-20 0 32,20 0-257,-20 0 1,0 0-192,0 0-161,0 0-480,0 0-897,0-20-1762,0 20-8039</inkml:trace>
  <inkml:trace contextRef="#ctx0" brushRef="#br2" timeOffset="119700.8465">12863 8087 8263,'-20'0'993,"20"0"-512,0 0 2401,0 0-479,0 0-1186,0 0-480,20 0-97,-20 0-287,19 20 31,1-20-192,-20 20-128,40 0 0,-20 0-96,-1-20 64,1 19 64,20 2-128,-19-2-32,17 1 128,-17 0 32,-1-20-32,18 20 0,-17-20 129,-1 20-257,0-20 128,-20 0 0,20 20-96,-1-20 160,1 0-64,0 19 192,-20-19 96,20 0-159,-20 0-97,0 20 32,0-20-64,0 0 0,0 0-160,0 21 224,0-21-160,0 0 64,0 19-64,0-19 64,0 0 64,0 20-32,-20-20 0,20 20 0,-20-20 32,0 19 64,1 2 65,-1-1 31,0-1-160,-21 1 0,23 0 0,-22 0-160,-1 19 128,2-18 0,19 19-96,-20-21-96,1 21 0,19 0-224,-20-20-97,21 19-31,-1-19-161,0 0-224,0 0-288,0 0-1217,-1-1-2787</inkml:trace>
  <inkml:trace contextRef="#ctx0" brushRef="#br0" timeOffset="130033.4375">7998 7154 5733,'-18'0'416,"18"0"-31,0 0 480,0 0 448,0 0 737,18 0-609,23 0-832,-1-21-353,-1 21-32,1 0 257,-1-19-65,21 19-320,-21-21-64,-19 21 0,20 0-128,-20-19-513,-1 19-608,-19 0-576,0 0 191,0 0-864,-19 0-1730</inkml:trace>
  <inkml:trace contextRef="#ctx0" brushRef="#br0" timeOffset="130285.4519">8257 7114 2049,'-40'40'993,"40"-40"-864,-20 19-97,20-19 512,0 20 1058,20 0-257,-20-20-384,20 20-257,0 0-127,0-1 32,-1 1 31,1 0-223,-20 20-289,20-20 32,-20-1 0,0 1 32,-20 0-64,20 0 129,-39 0 223,19 0 321,-20-20-129,20 0-223,1 19-225,-1-19-192,0 0-32,0 0-320,20 0-929,0 0-1442,0 0-2498</inkml:trace>
  <inkml:trace contextRef="#ctx0" brushRef="#br0" timeOffset="130603.4701">8456 7411 9288,'0'0'225,"0"0"415,20 0 1090,-20 0 63,18 0-511,2 0-770,1 0-448,-1 0 32,0-20-160,-1 20-256,1 0-673,-20 0-993,20 0-256,-20-19-160,0 19-4293</inkml:trace>
  <inkml:trace contextRef="#ctx0" brushRef="#br0" timeOffset="130826.4829">8514 7292 6950,'21'40'1057,"-21"-20"128,20 0 289,-20-1-225,20 1-448,-20 20-577,19-20-192,-19 0-32,20-20-64,-20 19-385,20-19-896,-20 0-1025,20 0-4421</inkml:trace>
  <inkml:trace contextRef="#ctx0" brushRef="#br0" timeOffset="131144.5011">8713 7551 4163,'20'19'2275,"0"2"-2564,-20-21 193,0 19 385,20-19 1024,-20 0-609,0 0-479,0 0-225,0-19 96,0 19 32,-20-21 416,20 2 65,0-2-353,-20 1-128,20 1 64,20 19 513,-20-20 64,20 20-64,1 0-33,-21 0-95,18 0-161,2 0-320,0 0-96,1 0 0,-1 0-320,-20 0-385,18 0-1601,-18 20-1602</inkml:trace>
  <inkml:trace contextRef="#ctx0" brushRef="#br0" timeOffset="131568.5253">9031 7471 5220,'-20'0'1730,"20"0"-2082,-19 0 896,-1 0 673,0 20 481,0-20-833,-1 19-481,21 1 225,-18 1-321,18-2-192,18 2 0,-18-21-64,21 19-192,-1-19 96,0 0 64,0 0 0,-1 0 32,1 0-32,0-19 32,-20 19 64,0-21-96,0 2 64,0-2-96,0 21-288,0-20-128,-20 1 127,20 19 193,0 0 128,-20-20 224,20 20-32,0 0-159,0 0 63,0 20 384,0-20 33,20 19-97,-20 1-224,0-20-128,20 21-160,0-21-769,0 19-1121,-20-19-352,19 0-2018</inkml:trace>
  <inkml:trace contextRef="#ctx0" brushRef="#br0" timeOffset="131756.5361">9150 7510 3875,'0'20'1153,"0"-20"-1057,20 21 385,-20-21 384,0 19 31,0-19-831,20 21-97,-20-21-1,0 0-127,19 0-608,-19 0-2115</inkml:trace>
  <inkml:trace contextRef="#ctx0" brushRef="#br0" timeOffset="132160.5592">9269 7570 11691,'0'21'1921,"0"-21"-2145,0 0 352,0 0 513,0-21 224,0 21-705,21-19-320,-21 19-193,0-21 161,0 1 32,18 20-192,-18-19-65,20 19 193,-20 0 256,0 0 320,21 0 65,-21 19-65,0 1 97,20 1-225,-20-21-128,20 19-160,-20 2-449,18-21-1056,-18 19-2051,21-19-4803</inkml:trace>
  <inkml:trace contextRef="#ctx0" brushRef="#br0" timeOffset="132529.5803">9567 7193 5028,'0'0'1121,"0"0"-192,-20 0 160,20 20 321,0-20 383,0 20-608,0 19-224,0-19-128,0 20 128,0 0-288,0-1-161,0 1-288,20-20-160,-20 19-32,20-19-96,0 20-192,-1-40-320,1 21-321,0-2-673,1-19-1280,-1 0-2532</inkml:trace>
  <inkml:trace contextRef="#ctx0" brushRef="#br0" timeOffset="133062.6108">9905 7332 1089,'0'-20'6470,"0"20"-6470,0 0 608,0-20 577,0 20 161,0 0-1058,0 0-993,0 0-224,-20 0 513,0 0 320,20 20 0,0 0 96,-20 0 32,20 0 256,0-1 289,0 1-129,20 0-32,-20 20-191,20-20 31,0-20-192,-1 19-128,1 1 96,20-20 96,-20 0 224,-1 0 257,1-20 64,0 20-193,0-19 1,-20 19-1,21-20-160,-21 0-96,0-20-159,0 20-1,0 1-128,0-21-513,-21 20-416,-19 0 224,20 0 129,-19 1 223,-1-1 385,1 20 160,19 20 1,0-20 351,0 19 65,20 1-161,0 0 128,0 0 65,20 0-65,0-20-191,0 20-97,19-20-96,-19 19-32,0-19-32,0 0-128,-1 0-288,1 0-577,0 0-1537,-20 0-2499</inkml:trace>
  <inkml:trace contextRef="#ctx0" brushRef="#br0" timeOffset="133408.6306">10083 7074 7719,'21'0'1761,"-3"0"-671,2 0 927,0 0-159,21 19 64,-23 21-833,23-19-416,-21-2-97,19 21 97,-19 0-257,0-1-224,20 1-63,-40 0-97,20-1 96,-20 1-96,0 19 0,0-18 0,-20-1-32,-20-2-96,20-17-257,-39 19-704,19 0-1633,-19-1-5222</inkml:trace>
  <inkml:trace contextRef="#ctx0" brushRef="#br0" timeOffset="141789.1099">8535 6796 768,'0'0'1185,"0"0"-352,20 0-320,-20 0-161,0 0 160,0 0-223,0 20-33,0-20 32,0 0 257,0 0 95,20 0-191,-20 0-1,0 0 33,0 0 63,0 0 65,0 0-65,0 0-31,19 0-129,-19 0-64,0-20-127,0 20 95,0 0 224,20 0 129,-20 0-193,0 0-95,20 0-129,-20 0 0,0 0 32,20 0-95,-20 0-1,20 0 0,-20 0-32,20 0-32,-1 0-32,-19 0-32,20 0 0,0-20 32,-20 20 96,20 0 1,-20 0 31,21 0 32,-21 0 0,18 0-32,-18-20 1,0 20-1,20 0-128,-20 0 0,20 0-32,-20 0 0,21 0 32,-21 0 0,20 0 32,-2 0 0,-18 0-32,0 0 0,21 0 32,-21 0-128,20 0 160,-20 0-95,20 0 31,-20 0-32,20 0 0,-1 0 0,-19 0-32,20 0 0,0 0 32,-20 0-32,20 0 0,-20 0 0,0 0 0,20 0 0,-20 0 32,19 0 0,-19 0-32,20 0 0,-20-20 64,20 20-64,-20 0 32,20 0-32,-20 0 0,20 0 0,-20 0 0,19 0-64,-19 0 64,20 0 32,0 0-32,0 0 32,1 0-32,-21 0 0,18 0 0,2 0 0,1 0 0,-21 0 0,20 0 0,0 0 0,-20 0 0,18 0 0,-18 0 0,21 0 0,-1 0 0,0 0 0,0 0 32,0-19-64,-1 19 32,1 0 32,-20 0-64,20 0 32,0 0 32,-20 0-64,20 0 64,-1 0-32,1 0 0,0 0 0,1 0 0,-1 0 0,-20-21 32,18 21-32,2 0 0,1 0 0,-21 0 0,20 0 0,0 0 0,-1-19 32,-19 19-32,20 0 0,0 0 0,0 0 32,0-21 0,-1 21-64,1 0 32,0 0 0,0 0-32,0 0 64,-1 0-32,-19-19 0,20 19 32,0 0-32,0 0 32,-20 0-32,21 0 64,-3 0-32,2-19 32,-20 19-96,20 0 32,1 0 32,-1 0-32,-20 0 32,18-21-32,3 21 32,-1 0-32,0 0 32,0 0-32,-1 0 128,1-20-256,0 20 128,0 0 0,-20 0 0,20 0 0,0 0 96,-1 0-160,-19 0 32,20 0 64,0 0 64,0 0-96,-20 0 0,21 0 32,-3-20-96,2 20 96,1 0-32,-21 0 0,20 0-96,0 0 160,-2 0-64,-18 0 0,21 0 96,-1 0-288,-20 0 224,20 0-32,0 0 64,-1 0-64,-19 0-96,20 0 224,0 0-256,0 0 64,0 0 128,-20 0-32,19-20 32,1 20-128,0 0 32,-20 0 32,20 0 32,0 0-96,-1 0 0,1 0 64,0 0 0,-20-20 0,21 20 0,-21 0 0,20 0 0,-20 0 0,18 0-64,-18 0 128,20 0-32,1 0-160,-21 0 128,20 0-32,-20 0 0,20 0 32,-1 0 32,-19 0-64,20 0 32,0 0 0,0 0 0,-20 0 0,20 0 0,0-19 0,-1 19 0,21 0 0,-20 0 0,1 0 96,-3 0-160,-18-20 32,20 20 128,-20 0-128,20 0 64,-20 0-32,21 0 0,-1 0-32,-20 0 64,18 0-64,-18 0 64,21 0-64,-1-20 64,-20 20-32,20 0 32,0 0 0,-20 0 0,19 0-64,1 0 32,0 0 0,0 0 32,-20 0 0,20-20-64,-1 20 128,-19 0-160,20 0 32,0 0 192,0 0-160,0 0 32,-1 0-32,1 0 32,0 0 0,0 0-32,1 0 0,-3 0 32,2 0 33,-20 0-33,21 0-32,-1 0 0,0 0 0,-20 0 0,18 0 32,3 0 0,-1-20 0,0 20 0,0 0 96,0 0-128,-1 0 96,1 0 0,-20 0 64,20 0-128,-20 0 64,20 0-32,0 0-64,-20 0 128,19 0-224,1 0 96,0 0 32,1 0 0,-21 0-32,20 0 32,-2 0-32,-18 0 0,20 0 65,1 0-65,-21-20 32,20 20-32,0 0 0,-1 0-32,1 0 96,0 0-128,0 0 96,0 0-32,-1 0 64,-19 0-160,20 0 160,0 0-96,0 0 128,-20 0-160,20 0 32,-1 0 32,1 0 96,0 0-192,21 0 96,-23-19 0,2 19 32,0 0 32,21 0-32,-23 0 32,23 0 32,-21 0 0,0 0 0,0-20-96,-1 20 0,1 0 0,0 0 96,0 0-192,0 0 96,-1 0-32,1 0-192,-20 0-161,0 0-287,0 0-674,0 0-1472,0 0-2627</inkml:trace>
  <inkml:trace contextRef="#ctx0" brushRef="#br1" timeOffset="147027.4095">8395 4590 128,'-39'0'672,"39"0"65,0 0-449,-20 0 225,20 0 31,0 0-95,0 0-97,-20 0-64,20 0-128,0-20-160,-20 20 0,20 0 257,0 0 447,-19 0 161,19 0-192,0 0-65,0 0 33,0 0-225,0 0-223,0 0-33,0 0 64,0 0 288,0 0 417,0 0 128,0 0-384,0 0-257,0 0-63,0 0-65,19 0-96,-19 0-32,20 0-64,-20 0-32,20 0 129,0 0 95,0 0-128,-20 0-96,19 20 64,1-20-64,0 0 64,-20 0-96,21 0 32,-1 0 1,-20 0 31,18 0 0,2 0-32,1 0 32,-1 19 0,0-19-32,-20 0 0,19 0-32,1 0 0,0 0 64,-20 0 0,20 0-64,-20 0 0,20 0 32,-20 21 33,20-21-33,-1 0 64,-19 0-128,20 0 64,0 0 32,-20 0 0,20 0 128,1 0 32,-21 0 33,18 0-97,2 0-64,0 19-64,1-19-32,-21 0 32,20 0-96,-2 0 128,-18 0-64,21 0 0,-21 0 128,20 0-64,-20 0 1,20 20-33,-20-20 0,0 0 0,20 0-96,-20 0 64,19 0-32,-19 0 0,20 20 64,-20-20-64,20 0 0,-20 0 64,20 0-96,-20 0 64,0 19 0,20-19-64,-20 0 96,19 0-32,-19 0 0,20 0-64,0 0 64,-20 21-32,20-21 64,0 0-32,-20 0-32,19 0 32,1 0-32,-20 0 0,20 20 32,0-20 0,-20 0-32,21 0 0,-3 0 64,2 0-128,-20 19 0,21-19 192,-21 0-160,20 0 0,0 0 128,-20 21-64,18-21 32,3 0-96,-21 0 64,20 0-32,0 0 0,-20 19 32,20-19-32,0 0-32,-20 0 32,19 0 32,-19 21-32,20-21 0,-20 0 64,20 0-96,0 0 64,0 0 97,-1 0-161,1 20 64,-20-20-64,20 0 32,1 0 0,-1 0 64,-20 19-64,18-19 32,-18 0-64,20 0 32,1 20-32,-21-20 96,20 0-96,-20 0 64,20 0-64,-20 0 64,19 20-64,-19-20 32,20 0 64,-20 0 0,20 0 32,0 0-32,-20 20 64,20-20-128,-1 0 0,-19 0 256,20 0-640,0 20 896,0-20-896,0 0 832,-1 0-544,-19 20 0,20-20 160,0 0-128,0 0 64,-20 19 96,21-19 0,-3 0 1,2 0-65,0 0 128,-20 0-256,21 0 96,-1 20 32,-2-20-64,-18 0 64,21 0-64,-1 20 96,0-20-64,0 0 64,-1 0 0,1 20-96,0-20-128,0 0 448,0 0-352,0 0 160,-1 0-128,1 0 32,0 20-128,0-20 320,1 0 32,-3 0-288,2 0 96,1 0 0,-1 0 0,0 20-256,-2-20 512,3 0-320,-1 0 64,0 0-128,0 0 192,-20 20-160,19-20 128,1 0-320,0 19 320,20-19 160,-21 0-192,1 0 96,-20 0-160,20 0 64,0 0-64,0 0 161,-1 0-226,1 0 65,21 21 64,-21-21 0,-2 0-32,23 0 65,-21 0-98,0 0-191,-1 0 481,1 0-257,0 0 64,0 0 0,0 0-160,0 0 96,-1 0-32,21 0-161,-20 0 482,1 0-321,-3 19 64,2-19-64,0 0 64,-20 0-321,21 0 514,-1 20-161,-2-20-32,3 0-128,-1 0 160,0 0 0,0 21-64,-1-21-32,1 0 64,0 0 0,0 0-64,0 19 64,-1-19-128,-19 0 160,20 0-128,0 0 64,0 20 32,-20-20-64,20 0 64,-1 20 0,1-20-64,-20 0 64,20 0-32,0 19-32,1-19 0,-3 0 96,-18 0-64,20 21-96,1-21 160,-1 0-96,-20 0-32,20 20 160,-2-20-128,-18 0 96,21 0-32,-21 19-96,20-19 64,0 0 64,-20 0-128,20 20-32,0-20 160,-20 0-32,19 0-64,-19 19 32,20-19 64,-20 0-64,20 0-64,0 0 160,-20 21-160,20-21 32,-1 0 128,-19 0-96,20 0-32,-20 0 0,20 20 0,1-20 64,-21 0-32,20 0-32,-2 0 96,-18 0-64,20 20 64,-20-20-96,21 0-32,-21 0 64,20 0-64,-20 0 96,20 0-161,-20 19 162,19-19-98,-19 0 97,20 0-32,0 0 33,-20 20-98,20-20 33,-20 0-64,20 0 96,-20 0 0,19 0-96,-19 20 96,20-20 32,-20 0 0,20 0 0,0 20-32,-20-20-64,20 0 32,-1 0 128,-19 0-192,20 20 128,0-20-64,-20 0 160,20 0-224,1 0 64,-3 20 32,2-20 192,0 0-256,1 0 32,-1 0 32,-2 0 96,-18 0-96,21 0 161,-1 20-322,-20-20 258,20 0-33,0 0-32,0 0 64,-1 19-160,-19-19 96,20 0 0,0 0-32,0 20 0,0-20 64,-1 0 64,1 0 0,20 0 32,-19 20-32,-3-20-128,-18 0 64,20 0-32,1 0-32,-21 0 0,0 20-64,20-20-64,-20 0-288,-20 0-417,20 0-833,-21 0-2081,1 0-10058</inkml:trace>
  <inkml:trace contextRef="#ctx0" brushRef="#br1" timeOffset="150576.6125">10539 2861 11178,'-39'0'288,"19"0"97,0 20-385,0 20 64,1 19 224,-1 1 641,0-1 96,20 20-673,0-18-31,0 18-193,20-39-64,0 19-128,19-19-353,1 0-416,-1-20-960,22-1-1090</inkml:trace>
  <inkml:trace contextRef="#ctx0" brushRef="#br1" timeOffset="150844.6279">10837 3318 14701,'-39'20'225,"19"0"-257,0 20 0,20-21 32,0 21 0,0-20 0,20 0 128,20-20 128,-21 20 96,21-20 129,-20-20 159,0 20-191,-1-20-65,-19 0 97,0 0-225,0 0-128,-19 1-160,-1-1 0,0 0-288,20 20-417,-20 0-1185,20 0-1409,0 0-2659</inkml:trace>
  <inkml:trace contextRef="#ctx0" brushRef="#br1" timeOffset="151024.6382">11076 3378 8327,'20'0'897,"-20"0"1409,0-20-384,0 20-512,-20-20-450,20 20-703,-21-20 63,21 0-256,-20 20-128,20 0-288,0-20-801,20 20-737,1 0-1281,-1 0-3716</inkml:trace>
  <inkml:trace contextRef="#ctx0" brushRef="#br1" timeOffset="151240.6505">11215 3000 10537,'0'0'5093,"0"0"-4676,20-20 255,19 0-351,1 0 255,19 1 385,20-21-352,2 20-353,-22 0-256,-19-1-160,19 2-32,-39 0-737,0 19-1057,-1-20-1666,-19 20-1088</inkml:trace>
  <inkml:trace contextRef="#ctx0" brushRef="#br1" timeOffset="151472.6638">11572 2820 9352,'-20'61'705,"20"-41"1281,0 19-993,20 1-64,0 0 320,0-1-544,19-19-417,-19 21-224,20-2 0,-20-20-32,-1 2 32,1-1-32,-20 0 0,0-20 128,-20 0 129,20 20-65,-39-20-128,19 0-32,0 0-128,-19-20-513,19 20-704,0 0-1121,0 0-1025,20 0-5254</inkml:trace>
  <inkml:trace contextRef="#ctx0" brushRef="#br1" timeOffset="151753.6799">11890 3159 9833,'0'0'961,"20"0"929,-20 0-705,0 0-385,20-20 65,-2 20-416,3-19-289,-1 19-128,0-21-64,0 21-353,0 0-704,-20-20-1889,0 20-1282</inkml:trace>
  <inkml:trace contextRef="#ctx0" brushRef="#br1" timeOffset="151910.6888">11930 3000 8616,'0'20'1729,"0"0"-351,18 19 479,-18 2-896,21-22-256,-1 20-417,0 2-576,0-21-1250,19 0-2337,-19-1-5542</inkml:trace>
  <inkml:trace contextRef="#ctx0" brushRef="#br1" timeOffset="152214.7062">12108 3199 14061,'0'0'96,"20"0"288,0 0-160,-1-21 161,1 21 512,0 0-737,1-19-96,-21 19-64,0-20-32,0 20 96,0-19-64,-21 19-32,1 0-32,0 0 96,1 0 0,-1 0 0,20 19 32,-20 1-32,20-20-32,0 19 32,20 2-32,0-1-32,19-20-448,-19 20-898,21-20-640,-23 0-736,2 0-2403</inkml:trace>
  <inkml:trace contextRef="#ctx0" brushRef="#br1" timeOffset="152444.7194">12347 3120 10249,'0'0'737,"0"0"576,0 0-416,0 19 160,0-19-577,0 20-448,19-1-320,1-19-448,0 21 223,0-21 353,-20 20 192,20-20 0,-20 20 64,0-20 192,-20 0 33,20 0-225,-20 20-128,0-20-161,0 0-1088,1 0-2178</inkml:trace>
  <inkml:trace contextRef="#ctx0" brushRef="#br1" timeOffset="152619.7294">12406 3159 8263,'40'0'2691,"-1"-20"-2051,-19 20 1410,20-19-192,-21 19 256,21-21-1345,-20 1-673,1 20-96,-21 0-384,0-20-705,0 20-1282,0 0-4003</inkml:trace>
  <inkml:trace contextRef="#ctx0" brushRef="#br1" timeOffset="152782.7387">12564 2960 11594,'0'20'449,"20"0"1889,-20 0-320,0 19-256,20 1-449,0-19-961,1 18-288,-3 1-256,-18-20-448,20 0-225,0 0-1409,1-1-3620</inkml:trace>
  <inkml:trace contextRef="#ctx0" brushRef="#br1" timeOffset="153107.7573">12703 2543 12651,'-20'0'353,"20"40"1184,0-1 33,0 1 127,0 19-31,0 2-769,20-2-321,-20 1-416,21 19-192,-1-19 0,19-21-160,-19 2-256,20-2 128,-1-20-257,1-19-320,-20 21-576,19-42-1538,-19 21-3523</inkml:trace>
  <inkml:trace contextRef="#ctx0" brushRef="#br1" timeOffset="153511.7804">13021 2841 14541,'-20'-21'513,"20"21"-161,0 0 64,0 0 161,0 0 256,0 0-737,0 21-128,0-1 96,0 0-64,20 20 0,-20-1 0,20 1 0,1-20 0,17 19 96,-17-19 0,19-20-32,-1 0 321,1 0-225,-20 0 64,-1-20 64,1-19-128,0 19-32,-20 0 1,0-20-258,-20 21-351,0-21-545,-19 20-673,-1 0 609,-19-1 929,18 21 224,21 0-96,2 21 32,-3-1 192,21 0 385,0 20 608,39-21-608,-19 1-385,21 0-64,-3 0 0,3-20 96,-1 0-96,-1 0-96,-19 0-640,0-20-1570,-20 0-3556</inkml:trace>
  <inkml:trace contextRef="#ctx0" brushRef="#br1" timeOffset="153750.7941">13161 2503 15566,'39'0'801,"1"20"-192,-1 0 512,1 20-128,0-1 704,-1 1-736,1 19-705,-1 2-128,1 18-128,-19-19 32,-1 19-64,-20 0-320,0-19-160,0 0-225,-20-20-64,-1-1-800,1 1-1666,-18 0-6727</inkml:trace>
  <inkml:trace contextRef="#ctx0" brushRef="#br1" timeOffset="158657.0747">12942 5663 2466,'-20'0'2915,"0"0"-897,20 0-481,-20 0-224,20 0-32,0 0 129,0 0-289,20 0-449,-20 0 97,40 0-288,-1 21-193,21-21-160,20 0 64,-1 19-64,0-19 97,1 20 63,-1-20-64,0 0-128,0 19-96,-38-19 64,18 0-96,-39 0-32,-20 0-224,0 0-801,0 0-321,-20 20-1248,1-20-737,-21 0-3780</inkml:trace>
  <inkml:trace contextRef="#ctx0" brushRef="#br1" timeOffset="160619.1869">12446 5484 4644,'-40'0'544,"20"0"610,0 0-1058,20-20 32,-19 20 1025,19 0-256,-20 0-385,20 0-288,0 0 1,0 0 383,0 0 385,-20 0-256,20 0-161,0 0-63,0 0 95,0 0-63,0 0-161,0 0-160,0 0-159,0 0 287,20 0 0,0 20-96,-1-20-127,21 20-1,0-20-64,19 20 32,-19 0-96,19 0 64,0-20-64,-19 20 128,19-1-96,2 1-32,-2 0 0,1 0 64,-21 1-64,21-2 0,-1 1 0,2-20 0,-22 19 0,21 1 0,-21-20 0,1 21 32,-20-21-32,19 20 32,1-20-32,-1 0 32,1 19 32,-19-19-32,17 0-32,3 0 32,-21 0-32,0 0 32,0 0-32,-1 20 0,1-20 64,0 0 97,-20 0-1,20 0-64,-20 0-64,20 0-32,-1 0 0,-19 0-192,20 0-385,-20 0-288,0 0-384,0 0-961,0 0-929</inkml:trace>
  <inkml:trace contextRef="#ctx0" brushRef="#br1" timeOffset="175859.0586">11632 12260 3171,'-20'0'2562,"0"0"-640,20 0 480,0 0 96,-20 0-608,20 0-737,0 0-768,20-20-97,0 20 224,19 0 33,21 0-257,-1 0-96,2 0-31,18 0-129,0 0-97,-19 0 1,19 0-256,0 0 64,-20 20-128,-18-20-321,-1 0-64,-21 0-224,1 0 0,-20 0 32,-20 0-1409,1 0-2787</inkml:trace>
  <inkml:trace contextRef="#ctx0" brushRef="#br1" timeOffset="176241.0805">11890 12042 9032,'40'-20'705,"-22"20"-577,-18-20 352,0 20 1698,0 0-1185,-18 20-768,-22-20-322,-1 40-287,-18-21 128,19 21 224,-39-20 64,40 20 64,-21-21 96,21 1 128,19 0-159,20 0-33,0 0-64,20 0 96,19-1-32,21 22-96,-21-22 0,21 1-384,-1-20-1186,-18 20-2369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54:39.9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12426 6796 10730,'-20'0'544,"20"0"449,0 0 384,0 0-31,0 20 95,20-20-416,19 0-448,1 0-321,19 0 384,1 0-127,-1 0-225,20 0-160,-18 0-32,-2 0-32,1 0 1,-1-20-1,-19 20-96,19 0-321,-18 0-383,-21-20-834,-2 20-704,-18 0-1121,-18 0-3460</inkml:trace>
  <inkml:trace contextRef="#ctx0" brushRef="#br0" timeOffset="274.0157">12962 6696 4516,'0'0'4836,"0"0"-4868,19 0 961,1 0 449,20 0 95,-1 0-512,2 21-481,-1-21 161,19 19-33,-39 1-159,19-20-33,-19 20-159,-20 0-97,20 0 96,-20-20 320,-20 20-95,0-20-97,1 19-63,-21 1-161,-1-20-96,3 20 64,-23-20-609,22 20-479,19 0-1475,0-20-3522</inkml:trace>
  <inkml:trace contextRef="#ctx0" brushRef="#br0" timeOffset="1161.0665">13934 6597 5957,'41'-40'4965,"-41"0"-3748,18 21 1185,-18-21-736,0 20-321,0-20-512,-18 21-417,-2-1-63,-1-1-257,1 21-64,0 0-96,-19 0 0,19 21 0,-20-1-65,21 19 33,19 21 64,0-1 64,0 1-96,0-1 128,19 2-32,1-2-32,20-19 0,-19-1 32,-3 1-224,-18-20-96,0 0-353,0-20-95,-18 0-129,-23 0-32,21 0 288,-19-20 289,19 0 160,0 0 128,-20 0 128,40 1 288,0-1 257,20 0-417,0 20-96,39-20 32,-19 0-95,1 20-97,17 0-129,-17 0-319,-2 0-225,1 0-512,-20 0-641,-1 0 193,1 20 287,-20-20 65,0 0 769,0 0 480,-20 0-129,20 0 129,-19 0 193,19 0 63,0 0 224,0 0 705,0 0 481,0 0-289,0 20-288,19-20-513,-19 0-351,0 0-129,20 0-641,-20 20-1185,0-20-2466</inkml:trace>
  <inkml:trace contextRef="#ctx0" brushRef="#br0" timeOffset="1349.0772">14133 6557 13452,'0'0'224,"-20"0"257,20 0 320,0 0 192,0 0-353,0 0-640,0 0-544,0 0-834,0 0-1504,0 0-3364</inkml:trace>
  <inkml:trace contextRef="#ctx0" brushRef="#br0" timeOffset="1825.1044">14153 6796 9769,'0'20'801,"0"0"576,0-20 641,0 19-257,0 1-736,0 0-704,0 0-225,20 0-64,-20 0-64,0-20-257,19 19-287,-19-19-641,20 0-737,-20 0-1217</inkml:trace>
  <inkml:trace contextRef="#ctx0" brushRef="#br0" timeOffset="2056.1176">14331 6776 9256,'0'20'4709,"0"-20"-4165,21 20 1058,-1 0-65,-2-20-127,2 19-674,21 1-544,-21-20-192,19 0-192,-19 20-160,0-20-545,0 0-1153,-20 0-2274,20 0-4612</inkml:trace>
  <inkml:trace contextRef="#ctx0" brushRef="#br0" timeOffset="2251.1288">14590 6736 9673,'0'0'800,"-20"0"97,20 0 449,-20 20 800,0 0-225,0 0-960,1 20-544,-21-21-129,20 21-128,-1-20-320,21 20-1121,-20-21-2787</inkml:trace>
  <inkml:trace contextRef="#ctx0" brushRef="#br0" timeOffset="4054.2319">14708 6796 11306,'0'20'-32,"0"-20"-96,0 20 96,20-20 64,0 19 64,-20 1 192,41-20-127,-23 0-1,2 0 32,21 0 288,-21-20 225,-1-19-321,1 19-127,-20 0 159,0-20-64,0 21 33,-20-2-193,1 2-192,-1 19 128,0 0-224,-1 19 0,1 2 96,2-2-32,18 21-32,0 0 64,18-1-64,-18-19-64,41 0 31,-21 0 1,19-20 0,-19 0 96,20 0 0,-1 0 64,-19-20-160,20 20-96,-1-20-481,1 0-352,-20 20 1,1 0 223,-3 0 96,-18 0 545,0 20 256,0 0 320,0 20 545,0-20 192,-18-1 161,-3-19-65,1 20-256,-20-20-224,21 0-321,-1 0-288,-20 0-64,20 0-96,1 0-672,19-20-1186,0 20-2819</inkml:trace>
  <inkml:trace contextRef="#ctx0" brushRef="#br0" timeOffset="4595.2629">15979 6299 14894,'-20'0'736,"20"0"-1056,20 20 224,-20 20 32,21-1 64,-3 21 96,2-1-96,21 1-32,-21 19 128,0-18-64,-20-2 0,0 1 32,18-21 32,-18-19 257,0 0 159,-18-20 65,18 0-65,-20-20-288,20 0-192,0-19-224,0 19-96,20-20-289,-20 0-191,18 21 447,3-2 65,-1 2 64,0 38 288,-20 2 128,20-2 0,-20 21-96,19 0-160,1-1-320,0 1-1217,0-20-1538,19 0-577,-19-20-2241</inkml:trace>
  <inkml:trace contextRef="#ctx0" brushRef="#br0" timeOffset="4732.2707">16435 6796 11274,'-18'-20'1281,"18"20"-1377,0 20-64,0-20 288,0 20 161,0-20-257,18 20-1057,-18-1-1858,20-19-4292</inkml:trace>
  <inkml:trace contextRef="#ctx0" brushRef="#br0" timeOffset="4854.2777">16455 6656 11594,'-20'-19'1474,"20"0"-1090,0 19-448,0 0-2690,0 0-1538</inkml:trace>
  <inkml:trace contextRef="#ctx0" brushRef="#br0" timeOffset="5251.3004">16694 6756 11210,'-40'20'3620,"20"0"-3556,1 0 64,-1 0-64,0-1 256,20 1-96,0 0-128,20-20-288,0 20 0,-1-20 160,1-20 64,20 0 0,-20 0 64,-1 1-32,-19-1 64,20 0-64,-20 0-32,0 20 32,0 0-128,0 0-160,0 20 128,0 20 96,0-1 0,0 21 0,20-21 0,-20 21-32,0-20 64,0 0 0,0 0 224,0-21 481,-20 1 256,0-20-32,1 20 32,-1-20-256,-20-20-513,20 0-128,-19 1-416,19-2-353,-21-19-512,23 1-993,-2-1-2339,20 0-6821</inkml:trace>
  <inkml:trace contextRef="#ctx0" brushRef="#br0" timeOffset="5582.3193">16832 6319 13548,'40'60'160,"-40"-1"481,21 1 256,-21-1 64,20 2-192,-20 17-577,0-18-96,0 0-96,0-21 32,20 1 32,-20-20 32,0-20-32,0 0 352,0 0-31,0-20-385,18 0-128,-18-19 64,21 19-225,-21-20 97,20 40 160,0-20-32,-20 20 32,20 20 256,-20 0 65,0 0-1,19 19-160,-19-19-96,20 20-32,-20-20-256,20 0-929,0-20-2339,0 0-9832</inkml:trace>
  <inkml:trace contextRef="#ctx0" brushRef="#br0" timeOffset="6110.3495">17786 6656 12267,'-21'0'449,"21"0"-706,0 21 449,0-2 417,41 21 160,-21 0-417,19 0-256,1-1-192,0 1 96,-21-20 96,21 0 289,-20-20 287,-20 0 449,20 0 353,-20-20-545,0-20-449,0 20 0,-20-19 1,0-1-449,0 20 0,0-19-320,20 18-449,-19 21-480,19 0-1730,19 21-1057,-19-21-3010</inkml:trace>
  <inkml:trace contextRef="#ctx0" brushRef="#br0" timeOffset="6621.3788">18322 6756 11050,'0'-20'4004,"-20"1"-4036,20 19 736,-20 0-191,-1 0-129,-17 0-256,18 19-128,-1 1 0,21 20-96,0-20-64,0 0-160,21-1-161,-1 1-159,0-20 384,19 20 159,-19-20-63,20 0 64,-21-20 96,1 0-64,-20 1-96,20 19 64,-20-20-96,0 0-193,-20 0-31,20 20-609,-20 0 352,20 0 545,-19 0 128,19 20 160,0 0 1,19 0 95,1-20-128,0 19-160,0 1 32,0-20 64,-1 0-32,1 0 96,0 0 385,-20 0 63,0-20 225,0 20 0,0-19-129,0-1-319,-20 0-65,20 0 160,0 0-127,0 0-97,0 1 32,0 19-96,20-21-288,0 21 32,1 0-417,-3 0-608,2 0-480,21 21-449,-21-21 192,0 0-736,-20 0-1890</inkml:trace>
  <inkml:trace contextRef="#ctx0" brushRef="#br0" timeOffset="6759.3867">18679 6736 3715,'20'20'3491,"-20"-20"-736,0 20-801,0 0-161,20 0-575,-20 0-802,20-1-320,-20 1-128,20-20-416,-20 20-609,19-20-1410,-19-20-6597</inkml:trace>
  <inkml:trace contextRef="#ctx0" brushRef="#br0" timeOffset="6903.3949">18719 6557 15534,'0'0'-3171,"0"0"1378,0 20 1280,20-20-1121,0 20-4836</inkml:trace>
  <inkml:trace contextRef="#ctx0" brushRef="#br0" timeOffset="7457.4266">19016 6696 16687,'0'0'577,"0"0"-673,0 0 576,-20 0 1,0 21-193,2-2-224,-3 1-128,1 0 32,20 0-64,0 0-64,0 0-257,20-1-127,1-19 95,-3 20 257,2-20-32,0-20 32,1 1 64,-1 19 192,-2-20-32,-18 0 0,0 0-64,0 0-96,-18 0-385,18 20-288,-20-19-160,20 19 801,0-21-32,0 21-609,0 21 321,20-2 480,-20 1 0,18 0 32,-18 0 0,21 0 352,-1 0 129,0-20-129,-20 19 1,20-19 223,-20 0-31,0 0-129,0 0 33,0 0-289,0-19-32,0 19 192,0-20-64,0 0-159,19 0-1,1 0-96,0 20-32,0-20 128,0 20 96,-1 0 385,1 0 63,-20 0-255,20 0-257,0 20-96,-20 0 0,0 0-224,0-20-321,0 20-383,20 0-354,-20-20-735,0 19-1315,19-19-2945</inkml:trace>
  <inkml:trace contextRef="#ctx0" brushRef="#br0" timeOffset="7696.4403">19454 6696 12940,'0'0'0,"-20"21"128,20-21 1569,0 19-640,0 1-672,0 0-289,0 0-96,0 20-64,20-21-128,0 1-481,-20 0-160,39 0 65,-19-20 511,0 0-63,19 0-641,-19 0-1633,0 0-4133</inkml:trace>
  <inkml:trace contextRef="#ctx0" brushRef="#br0" timeOffset="8135.4654">19731 6796 9673,'0'0'1729,"0"0"-1408,0 20 1985,0-20-480,0 20-866,20-20-511,0 19-257,-1-19-32,1 0-64,0-19 96,21 19-160,-23-20 33,2 0 223,1 0-128,-21 20 192,-21-20-416,21 0 128,-38 1 0,18 19-224,-21 0-32,21 0 64,-19 0 32,19 0 0,-20 19 96,40 1-64,-19 0 32,19 0 160,19 0 0,1 19 192,20-19-128,-20 0 97,19 0-65,22 0-64,-23-20-96,23 0 64,-22 0-128,-19 0-224,0 0-128,0 0-545,-20 0-1121,0 0-4132</inkml:trace>
  <inkml:trace contextRef="#ctx0" brushRef="#br0" timeOffset="35093.0072">11989 7769 6854,'0'0'1569,"-20"0"-159,20 0 31,0 0 417,0 0-128,0 0-673,0 0-513,0 0-256,0 0 1,20 0 191,0 0-288,20 0-32,-1 0 1,1 0-258,-1 0 226,1 0-225,19 0 96,-18 20-33,18-20-63,1 0-32,-21 0-64,1 0-96,0-20-257,-21 20-416,1 0-800,-20 0-738,0 0-1184</inkml:trace>
  <inkml:trace contextRef="#ctx0" brushRef="#br0" timeOffset="35396.0246">12426 7670 9064,'0'0'1473,"0"0"-1280,0 0 95,20 0 353,-1 0 512,21 0-192,-20 0-673,19 20-224,1-20-64,1 20 32,-3 0-32,-18-20 0,21 19-64,-41 1 0,18 0-32,-36-20 128,-2 20 160,-21 0 64,3-20 257,-3 20 63,1-20-159,-19 0-193,39 19-192,-19-19-224,39 20-1602,-20-20-3235</inkml:trace>
  <inkml:trace contextRef="#ctx0" brushRef="#br0" timeOffset="36132.0667">13378 7570 8327,'0'-40'2563,"-19"20"-2211,-1 1 545,0-1-128,-20 0-481,21 0 32,-21 20-224,-1 0-160,3 0 32,-3 20 0,41 20 96,-20-1-64,20 22 0,20-23 32,1 23-32,-1-21-224,0-1-320,19 1 255,-19 0 225,0-21 32,-20-19 64,0 20 0,0-20 96,-20 0-128,-21 0 0,3-20 32,-3 1 65,21-1 319,-19 0 513,39 0-96,0 0-1,0 0-383,21 20-353,17 0 32,3 0-64,-3 0-64,23 0-64,-22 0-384,1 0-225,0 0-768,-21 20-577,1-20-192,-20 20-1218</inkml:trace>
  <inkml:trace contextRef="#ctx0" brushRef="#br0" timeOffset="36335.0783">13459 7730 14445,'18'0'128,"-18"0"545,0 19 224,0-19-513,0 20-224,0 0-160,0-20-448,0 20-769,20 0-897,-20-20-1025,0 0-3716</inkml:trace>
  <inkml:trace contextRef="#ctx0" brushRef="#br0" timeOffset="36442.0844">13459 7610 9480,'-21'-19'1794,"21"19"-1666,-20-21-608,20 21-2883</inkml:trace>
  <inkml:trace contextRef="#ctx0" brushRef="#br0" timeOffset="36630.0952">13637 7690 11755,'0'20'1281,"0"0"160,0-1 385,20 1-577,-20-20-512,20 20-737,-1 0-256,1 0-545,0 0-673,0-20-1504,-20 19-3685</inkml:trace>
  <inkml:trace contextRef="#ctx0" brushRef="#br0" timeOffset="36796.1047">13756 7710 10634,'-40'20'2306,"40"-20"-2242,-20 19 576,-19 1 385,19 0-128,0 0-641,-1 20-416,21-21-1473,0 1-2467</inkml:trace>
  <inkml:trace contextRef="#ctx0" brushRef="#br0" timeOffset="37351.1364">13876 7809 12940,'0'0'0,"0"0"-32,0-20 961,18 20 256,-18 0-320,20-20-545,0 20-128,1 0 64,-21-20 97,20 1-129,-2 19-128,-18-20-32,0 20 0,0-20 0,0 20-128,0 0-32,-18 0 0,-2 0 64,-1 0-128,21 0 64,-20 20 64,0 0 32,20-1 32,0 1-32,0 0 64,20 0 0,0 0 0,1-20-32,-1 20 32,19-20-64,-19 0-32,20 0-32,-21-20-32,21 20-64,-20-20-65,19 20-319,-19-20-609,0 20-225,-20 0 289,20 0-448,-20 20 640,0 0 961,-20 0 256,20-1 193,-20 1 416,0 0 288,1-20 160,-21 20-96,20-20-320,0 0-256,-19 0-353,19-20-320,20 20-384,-20 0-1153,20-20-2435</inkml:trace>
  <inkml:trace contextRef="#ctx0" brushRef="#br0" timeOffset="38008.174">14967 7372 10922,'20'-20'1505,"-20"20"-1505,19 39 353,1 1 319,-20 0-255,0 19-65,0 21-192,20-20-64,-20-20-32,0 19 64,-20-19-64,20-20 129,0 0 95,0-20 256,0 0 385,0 0-640,0-20-289,0-20-193,20 20-95,0-19-32,0-1-97,-1 20-31,1 0-97,0 20-127,0-21 416,1 42 288,-21-1 480,0 0-160,18 0-63,-18 19-161,0-19-128,0 0-192,20 0-353,-20 0-320,20-20-672,-20 0-705,21-20-1218</inkml:trace>
  <inkml:trace contextRef="#ctx0" brushRef="#br0" timeOffset="38152.1822">15305 7710 6342,'0'0'384,"0"0"-384,0 20 288,0-20 481,19 19-161,-19 1-543,20-20-322,-20 20-800,20-20 289,-20 0 159,20 0-704,-20 0-2595</inkml:trace>
  <inkml:trace contextRef="#ctx0" brushRef="#br0" timeOffset="38613.2086">15542 7670 8520,'0'20'2786,"-20"-20"-2594,20 20 737,-19 0-64,-1-1-96,20 1-577,0 0-160,0 0-192,0 0-289,20-20-223,-1 0 95,1 0 97,0 0-161,0-20 289,1 20 96,-21-20 63,0 0-63,0 20-224,0 0 288,0 0-225,0 20 289,0 0 64,0 0 64,0 19 96,0 1-96,18 0 192,-18-1 129,0-18 319,0-1 577,0-1 545,0-19-225,-18 0-383,-23 0-322,21 0-319,0-19-385,-19 19-128,19-20-384,0-1-673,0 2-801,1-21-1762</inkml:trace>
  <inkml:trace contextRef="#ctx0" brushRef="#br0" timeOffset="38945.2276">15682 7431 12523,'20'79'577,"-2"-38"-289,-18 18 32,21 1 289,-21-20 384,0 19-673,0-19-160,20 0-95,-20-21 63,0-19 224,0 0 0,0 0 225,0 0-449,0-19-256,20-21-128,-20 20-289,20-20-288,-20 21 225,19-1 512,1 20 128,-20 0 128,20 0 288,-20 20-31,20-1-65,-20 21-224,0-20-96,20 0 0,-20-20-352,19 20-833,-19-20-1346,0 19-2882</inkml:trace>
  <inkml:trace contextRef="#ctx0" brushRef="#br0" timeOffset="39098.2363">15305 7591 17456,'-20'0'256,"20"0"-992,20 0-97,-1 0-2114,21 0-4804</inkml:trace>
  <inkml:trace contextRef="#ctx0" brushRef="#br0" timeOffset="39594.2647">16654 7610 8680,'20'0'1793,"-20"0"-832,20 0 289,-20 19-482,0 2-383,20 19-257,-20-20 32,19 0-96,-19-1 96,20 1 353,-20-20 319,20 20 65,-20-20 32,20-20-160,-20 0-193,0 1-95,0-21-257,0 20-128,0 0-128,0-20-352,0 40-1058,0-19-1312,0 19-3140</inkml:trace>
  <inkml:trace contextRef="#ctx0" brushRef="#br0" timeOffset="40042.2903">17111 7710 13004,'20'-20'1057,"-40"20"-897,0-20 32,0 20-128,0 0 160,1 0-256,-21 0-160,20 20-64,20 0 192,-21 0 32,21-1 0,0 1 0,21 0-128,-1-20-129,0 20 65,19-20 224,1 0 128,-20-20 129,19 0-65,-19 20 0,-20-20-128,20 1 32,-20-1-64,0 0-96,-20 20-545,20-20-383,-20 20-386,20 0-159,0 20 1120,0-20 385,0 20 0,20 0 32,-20-1 0,20-19 64,0 0 257,0 0 415,-20 0 706,19 0 191,-19 0-640,0-19-224,0-1-353,0 0-127,-19 20-193,19-20-353,0 20-832,19-20-1601,-19 20-1890,20 0-2850</inkml:trace>
  <inkml:trace contextRef="#ctx0" brushRef="#br0" timeOffset="40215.3002">17368 7749 320,'21'0'1601,"-21"0"-1152,20 0-1154</inkml:trace>
  <inkml:trace contextRef="#ctx0" brushRef="#br0" timeOffset="40813.3344">17607 7650 16271,'0'0'1281,"-20"0"-1601,0 0 448,20 20 545,-20-20 127,20 20-607,0 0-290,0 19-127,0-19-32,20-20-64,0 20-129,0 0-63,0-20 223,-1 0 289,-19 0 0,20-20-96,-20 0 0,0 0 32,0 1-128,0-1-192,0 20-193,0-20 97,0 0 31,0 20-608,0 0-704,0 0 800,0 20 448,20 0 65,-20 0 288,20-20 96,-20 19 64,21 1 0,-21-20 160,0 0 833,0 0 704,0 0-95,0 0-1058,0 0-159,0-20-129,0 1-256,0-1 32,18 20-160,-18-20 0,20 20 96,1-20 32,-21 20 96,20 0 64,0 20 96,-20-20 32,0 20-256,20-20-512,-20 20-1154,19-1-1921,-19-19-6214</inkml:trace>
  <inkml:trace contextRef="#ctx0" brushRef="#br0" timeOffset="41190.356">18083 7650 12107,'-20'0'1057,"1"0"-1185,-1 0 192,0 20 609,0 0-33,20 0-512,0 0-96,20-1-64,0 1-416,19-20-641,1 20 128,1-20-32,-3 0 192,3-20 321,-21 20 95,19-20 257,-19 20 256,-20-19 193,0-1 191,0 0 225,-20 20-225,-19 0-31,19-20 288,0 20 159,-21 20-127,41-20-481,-18 20-191,18 0 63,18-1 224,23 1-160,-1-20-95,-22 20-258,23-20-95,-21 0-544,0 0-1122,-20 0-3011</inkml:trace>
  <inkml:trace contextRef="#ctx0" brushRef="#br0" timeOffset="41520.3749">17348 7650 12267,'0'0'32,"0"20"1281,20-20 577,-20 20-705,0 0-800,21 19-353,-1-19-353,-20 0-896,20 0-2050,-20-20-5477</inkml:trace>
  <inkml:trace contextRef="#ctx0" brushRef="#br0" timeOffset="41657.3827">17389 7530 13388,'-21'0'3139,"21"0"-4516,0 0-2146,21 0-7624</inkml:trace>
  <inkml:trace contextRef="#ctx0" brushRef="#br0" timeOffset="82226.7031">12882 8604 11594,'-19'0'929,"19"0"-608,19 0 383,-19 19 481,20-19 65,0 0-546,20 0-351,-1-19-193,1 19 0,19 0-160,-18 0 32,-3 0-32,3 0-128,-21-20-609,19 20-864,-39 0-1122,20 0-1249</inkml:trace>
  <inkml:trace contextRef="#ctx0" brushRef="#br0" timeOffset="82491.7183">13141 8524 8359,'20'0'961,"-2"20"-736,3-20-65,19 0 192,-1 0 737,1 20-256,0-20-513,-1 0-192,-19 20-32,0-20 0,1 20 257,-21-1-129,0-19 192,0 21 97,-21-21-193,-19 19-32,20-19-159,-19 21-65,-1-21-32,20 19-96,-19-19-257,39 20-415,-20 0-1474,20 0-4165</inkml:trace>
  <inkml:trace contextRef="#ctx0" brushRef="#br0" timeOffset="83768.7913">13876 8365 6374,'18'-20'800,"-18"1"-255,0-1 1088,0 0 257,0 0-32,-18 20-769,18-20-833,0 20-256,-21 0 0,21 0-32,-20 0 0,20 0-32,-20 20 0,20 0 64,-20 20-32,20-1 32,0 1 0,0 19 32,20-18-96,0-2-160,0 1-65,-20-20-351,21 20-225,-21-21-256,0 2-1057,-21-21-4068</inkml:trace>
  <inkml:trace contextRef="#ctx0" brushRef="#br0" timeOffset="83907.7993">13696 8584 9801,'60'-20'865,"-40"0"-769,19 20 64,-19 0-128,21-20-32,-3 20-224,-18 0-1794,1 0-4516</inkml:trace>
  <inkml:trace contextRef="#ctx0" brushRef="#br0" timeOffset="84056.8078">13993 8564 9865,'0'20'705,"0"-20"95,0 0-255,21 20-353,-21-20-192,20 19-609,-20-19-1216,20 0-1058,-20 0-1858</inkml:trace>
  <inkml:trace contextRef="#ctx0" brushRef="#br0" timeOffset="84180.8149">13975 8405 4932,'0'0'-3940</inkml:trace>
  <inkml:trace contextRef="#ctx0" brushRef="#br0" timeOffset="84367.8256">14192 8544 10473,'20'20'1089,"0"0"-352,0 0 256,0-1-544,-1-19-257,1 21-160,0-21-481,1 19-928,-1-19-1025,-20 0-865</inkml:trace>
  <inkml:trace contextRef="#ctx0" brushRef="#br0" timeOffset="84526.8347">14331 8564 11723,'-20'40'961,"0"-21"-897,20 2-32,-19-2 192,-1 2 384,20-2-640,0 1-1409,-20 0-1922</inkml:trace>
  <inkml:trace contextRef="#ctx0" brushRef="#br0" timeOffset="84908.8565">14431 8623 9352,'20'21'1250,"-20"-21"-1603,0 0 97,20 0 384,-20 0 737,20 0-321,-20 0-480,19-21-31,-19 2 63,0 19 32,0-20-128,0 20-64,0 0-32,-19-20 32,-1 20-97,20 0-159,-20 0 0,0 0 224,20 20 256,-21-20 192,21 20 129,0-1-161,21 2-160,-21-2-64,40 2-32,-20-21-192,-1 19-64,21-19 96,-20 0 0,0 0 32,-1 0-96,1 0-417,-20-19-1505,0 19-4612</inkml:trace>
  <inkml:trace contextRef="#ctx0" brushRef="#br0" timeOffset="87606.0108">14669 8663 2530,'-20'21'4708,"20"-21"-3747,0 0 801,0 0 544,0 0-128,0 0-929,0-21-608,20 21 32,-20 0-129,20-19-224,-20-2-95,19 21-97,-19-19-128,0 19 0,0-20-160,0 20-65,0-20-95,0 20 96,0 0-96,0 0-65,20 0 97,-20 0 192,0 20 32,20 0 32,1-1 32,-1 2 0,-20-2 0,18 2 0,-18-21 0,20 19 32,-20-19 128,-20 20 288,2-20 161,-2 0-257,-21 0-31,21 0-225,1 0-64,-21 0-32,20 0-128,0 0-353,20 0-672,0 0-1730,0 0-4548</inkml:trace>
  <inkml:trace contextRef="#ctx0" brushRef="#br0" timeOffset="88212.0455">15384 8266 10730,'0'-20'1313,"0"20"-1153,20 0 1185,-20 20 225,19 0-449,-19 20-641,20-1-255,-20 1-97,20 0-32,-20 0 32,20-1 64,-20 1-160,0-20 0,0 0 64,0-1-32,0-19 96,0 0 161,0 0-289,0-19-224,0 19-193,0-20-63,0-20-97,0 20-127,20 1-161,-1-1 192,-19 20 449,20 0 96,0 0 64,0 0 128,-20 20 481,21-1-1,-21 1-159,0 0-353,0 0-32,0 0-353,0-1-800,18-19-865,-18 21-1729</inkml:trace>
  <inkml:trace contextRef="#ctx0" brushRef="#br0" timeOffset="88349.0533">15720 8524 10922,'0'20'2082,"0"0"-2018,0-20 64,0 20-128,21 0-288,-21-20-2467,20 19-7397</inkml:trace>
  <inkml:trace contextRef="#ctx0" brushRef="#br0" timeOffset="88472.0604">15720 8445 11242,'0'-20'64,"0"20"-3619,0 0-1922</inkml:trace>
  <inkml:trace contextRef="#ctx0" brushRef="#br0" timeOffset="88869.0831">15880 8524 12908,'-40'20'800,"20"0"-575,1 0 479,-1-20-31,20 20-353,0-1-224,20 2-352,-1-21-64,1 0-161,0 0 1,0 0 160,0 0-1,-1-21 289,-19 21 64,0-19 32,0-1 0,0 20 97,0 0 159,0 0-288,-19 0-64,19 20 32,0-1 32,0 21 96,19 0 0,-19 20-128,0-20 32,20-1 32,-20-19-64,20 20 96,-20-20 161,0-20 447,-20 19 97,0-19-128,1 0-257,-1-19-192,0 19-288,-20-20-64,21 0-224,-1-20-609,0 1-1570,0-1-3811</inkml:trace>
  <inkml:trace contextRef="#ctx0" brushRef="#br0" timeOffset="89186.1012">16038 8266 12011,'41'79'1121,"-41"-38"-577,0 18 33,0 1 352,0-21-481,0 21-544,0-20-993,20 0 160,-20-21 353,0-19 448,20 0 0,-20 0-97,0 0-95,18-19 224,-18-2 0,21 2 96,-21-2 64,20 2 512,0 19 449,19 0 449,-19 19-65,0 2-384,0-2-160,0 21-224,-20-20-609,19 0 64,-19 0-481,0 0-1472,20 0-4261</inkml:trace>
  <inkml:trace contextRef="#ctx0" brushRef="#br0" timeOffset="89835.1383">17012 8207 9480,'0'39'289,"0"21"512,0-1 31,0 1 65,20 0 0,-20-1-481,19 1-352,-19-20 33,20 0 95,-20-21 416,0-19 225,0 0 96,-20 0-256,20-19-353,0-2-192,0 2-160,20-21-224,0 20-449,20 0-96,-21 20-96,21 0-95,0 0 607,-1 20 289,-19 0 96,-20-1 288,0 2 353,-20-2 384,0 2-32,1-2-320,-21-19-385,0 0-192,21 0-224,-21 0-865,20 0-1506,20-19-2721</inkml:trace>
  <inkml:trace contextRef="#ctx0" brushRef="#br0" timeOffset="90016.1487">17389 8524 4163,'20'20'10859,"-20"0"-10667,0 0 513,0 0 95,0 20-511,0-21-225,20 2-96,-20-2-321,19-19-512,1 20-672,0-20-577,-20-20-2242</inkml:trace>
  <inkml:trace contextRef="#ctx0" brushRef="#br0" timeOffset="90145.156">17409 8464 14862,'-20'-19'768,"20"19"-447,0 0 127,0 0-544,20 0-160,0 0-1410,-1 0-3427</inkml:trace>
  <inkml:trace contextRef="#ctx0" brushRef="#br0" timeOffset="90499.1763">17666 8564 12011,'0'0'512,"0"0"417,-20 20 481,1-20-802,19 20-448,-20-1-32,20 2-96,0 19-32,0-21 0,20 1-32,-1 0-192,1 0 96,0-20 160,0 0 128,1-20-32,-3 0 33,-18 0-1,0 1 64,0-2 64,0 2-96,0-2 65,-18 2-129,-3-1 128,21 0-128,-20 20-32,20 20-160,0-20 160,0 20 96,0-1-192,20 21 0,1-19-128,-3-2-384,23-19-801,-1 20-1026,-20-20-1184,-1 0-3876</inkml:trace>
  <inkml:trace contextRef="#ctx0" brushRef="#br0" timeOffset="90758.1911">17945 8564 10153,'-20'-20'3555,"20"20"-3330,-20 0 960,20 0-192,0 0-641,0 20-224,0 0-96,20 19-160,0-18-128,-1-2-64,1 2-161,0-2 33,0 1 320,0-20 128,-20 20 96,0-20 160,0 0 352,-20 20 1,0-20-257,0 0-320,0 0-64,1 0-768,-1 20-1378,20-20-3748</inkml:trace>
  <inkml:trace contextRef="#ctx0" brushRef="#br0" timeOffset="92288.2786">18024 8564 1249,'-20'0'544,"20"0"-736,0 0 160,0 0 128,0 0-64,0 0-160,-20 0-96,20 0 160,0 20 64,0-20 0,0 0 64,0 0 64,-20 0-128,20 0 0,0 0-64,0 0-256,-19 0 95,19 0 225,0 0 289,0 0 543,-20 0 546,20 0-97,0 0 224,0 0 577,0 0-32,0 0-608,0 0-321,0 0-224,0-20-161,20 20-127,-20 0-129,19 0-127,1 0-1,0 0-160,0-20-192,0 20-224,-1 0-1057,1 0-2050</inkml:trace>
  <inkml:trace contextRef="#ctx0" brushRef="#br0" timeOffset="103634.9276">18223 9478 5317,'0'0'6662,"0"0"-5509,0 0-609,0 0 930,0 0 191,20 0-544,-2 0-768,23 0-97,-1 0-128,-1 0 32,21 0-32,-21 0-31,1-20-290,-1 20 65,-19 0-352,0 0-609,1 0-865,-1 0-1121,-20 0-1313</inkml:trace>
  <inkml:trace contextRef="#ctx0" brushRef="#br0" timeOffset="103885.942">18500 9359 7879,'0'0'3844,"20"20"-3460,1-20-288,17 0 224,3 19 930,-1 1-65,19-20-513,-19 21-351,-1-21 31,1 19 64,-20-19-256,-1 20-63,-19 0-33,0-20 96,-19 19 96,-1 2-160,-20-21 64,1 20-128,-1 0-96,0 0-672,1 20-1475,19-21-3042</inkml:trace>
  <inkml:trace contextRef="#ctx0" brushRef="#br0" timeOffset="106959.1178">19632 9220 12619,'40'-60'513,"-40"21"-385,19 18 577,-19-18 832,-19 19-224,-1-20-544,0 20-545,0 20-128,0-19-160,-19 38 32,19 1-64,-21 0 0,23 40 64,-2-1 0,0 1 32,20 0 32,20-1-64,0 1 32,-2 0 0,3-21 32,-1 0-64,-20 2 0,0-21-320,0 0 63,0-1 129,-20-19-32,-1 0 0,3-19 128,-22 19 0,19-40 64,1 20 96,0-1 0,1-18 96,19 39 193,0-20-161,0 20-192,19 0-32,21-19 0,1 19-224,-3 19-801,3-19-1185,-1 0-2211</inkml:trace>
  <inkml:trace contextRef="#ctx0" brushRef="#br0" timeOffset="107118.1268">19711 9498 9801,'0'19'1313,"0"-19"-1217,0 21 385,0-21 319,20 20-479,-20-20-706,20 0-1376,0 0-449,-1 0-513,-19-20-1633</inkml:trace>
  <inkml:trace contextRef="#ctx0" brushRef="#br0" timeOffset="107226.133">19751 9319 8007,'-20'-20'673,"20"20"-930,-20 0-543,20 0-2628</inkml:trace>
  <inkml:trace contextRef="#ctx0" brushRef="#br0" timeOffset="107413.1437">19830 9418 12107,'21'21'609,"-1"-2"544,-2 1 897,2 0-481,1-20-832,-1 19-641,19-19-384,-19 21-641,0-21-801,0 0-1505,19 0-5958</inkml:trace>
  <inkml:trace contextRef="#ctx0" brushRef="#br0" timeOffset="107558.152">20049 9418 11466,'-20'0'1346,"0"21"-1314,0-21 608,20 19 417,-19 1-416,19 0-577,-20-1-897,20 2-1697,0-1-3011</inkml:trace>
  <inkml:trace contextRef="#ctx0" brushRef="#br0" timeOffset="108034.1792">20128 9517 12203,'40'0'545,"-21"0"-545,1-19 800,20 19 898,-19-20-545,-1 0-769,-2 1-255,-18 19-33,-18-21 0,18 21-224,-20 0-353,-1 0-63,-19 0 287,20 21 193,1-2 32,-1-19 0,0 20 0,20 0 64,0-1 32,20 2-32,0-1-32,19-20-64,1 20 32,-19-20 32,17 0 32,3-20-32,-21 20 0,19 0-32,-19 0-96,0 0 64,-20 0 0,20 20 0,-20 0-96,0-1 192,0 2 0,-20-2 32,20-19 544,-20 20 449,0-20 193,-19 0-33,19 0-384,0 0-257,-1 0-512,3-20-96,-2 1-384,20 19-417,0-21-833,0 21-1857,0-19-7431</inkml:trace>
  <inkml:trace contextRef="#ctx0" brushRef="#br0" timeOffset="109289.251">21041 9081 6534,'0'0'4003,"0"0"-3842,20 19-129,-20 21 672,21-20 417,-21 40-384,20-20-288,-20 19-225,18 1 160,-18 0 0,0-21-159,0 0-33,0-18 160,0-21-64,0 20 129,0-20 63,-18-20-352,18-1-64,0 2-160,18-1-160,2 0-128,1-20 63,-1 20 129,0 20 96,-1 0 0,1 0 32,0 0 224,-20 20 64,0 20-95,20-20-97,-20 19-129,0 2-671,0-21-1090,20 0-801,-20-20-1344</inkml:trace>
  <inkml:trace contextRef="#ctx0" brushRef="#br0" timeOffset="109433.2593">21359 9478 11627,'0'0'2146,"20"0"-2082,-20 20 800,0-20-63,0 19-513,20 2-256,-20-1-544,19 0-865,1-20-769,-20 0-1282</inkml:trace>
  <inkml:trace contextRef="#ctx0" brushRef="#br0" timeOffset="109556.2663">21438 9359 10730,'0'-20'1057,"-20"20"-897,20 0-480,20 0-1987,-20 0-1472</inkml:trace>
  <inkml:trace contextRef="#ctx0" brushRef="#br0" timeOffset="109945.2886">21677 9458 13901,'-20'0'2146,"0"0"-1922,-1 0 673,3 20-32,-2 0-545,-1-1-288,21 2-352,0-1-65,21 0 161,-21 0-417,20-20 33,-2 0 256,3 0 319,-1 0 66,-20-20 31,20 0 224,-20 0 224,0 20-191,0-21-225,0 21-96,0 0-160,0 21 96,20-1-33,-20 20 65,19 0 32,-19-1-32,0 1 0,20 0 0,-20-21 32,0 21 32,0-40 161,-20 20 479,1-20 97,-1 0-32,0 0-257,0 0-192,-19-20-256,19 0-32,-1 0-544,1 1-801,0-21-834,20 20-2561</inkml:trace>
  <inkml:trace contextRef="#ctx0" brushRef="#br0" timeOffset="110283.3079">21855 9121 14445,'20'59'897,"-20"-19"-513,20 39 866,-20-19-193,0 20-385,21-21-480,-21 1-31,18-20-258,-18-21 226,20 2-161,-20-2 128,0-19 96,21-19 0,-21-2-352,20 2-32,-20-1 64,20-20-65,-20 19 1,18 2 128,-18 19-32,21 0-192,-21 0 704,20 19 33,-20 22-193,20-21 96,-20 0-192,20 20 65,-20-21-322,19 1-607,-19-20-1314,0 20-3203</inkml:trace>
  <inkml:trace contextRef="#ctx0" brushRef="#br0" timeOffset="110861.3409">22748 8962 10570,'-18'19'1121,"18"21"-769,18 0-160,-18 20 160,20-21-223,0 21 351,1-1-192,-1-19-160,-20 0-32,0-1 65,18-19 832,-36 1-129,18-21-63,0 0 160,0 0-513,0-21-127,0 1-161,18 1-192,3-1 32,19 20-288,-1 0-193,-19 20 129,20-20 224,-20 19 128,-20 22-32,19-22 64,-19 1 96,0 0 160,-39-1 161,19-19-129,-20 0-128,1 0-192,19 0-96,-21 0-865,23 0-1313,18-19-2819</inkml:trace>
  <inkml:trace contextRef="#ctx0" brushRef="#br0" timeOffset="111043.3514">23185 9379 15438,'20'19'897,"-20"1"-673,21 1 577,-21-2-128,0 1-385,0 0-224,0-1-288,0-19-353,0 21-736,0-21-993,0 0-1089,0-21-3012</inkml:trace>
  <inkml:trace contextRef="#ctx0" brushRef="#br0" timeOffset="111156.3578">23185 9299 7366,'-20'-39'5638,"20"39"-4549,0 0 576,0 0-800,0 0-993,20 0-769,-20 19-1601,41 1-5894</inkml:trace>
  <inkml:trace contextRef="#ctx0" brushRef="#br0" timeOffset="111546.3801">23483 9379 15470,'-20'0'160,"0"0"-160,1 0 577,19 19-225,-20-19-320,0 20-32,20 1 0,0-2-192,0 1-32,0 0-129,20 20-31,0-20 32,-1-20 128,1 20 127,0-20 65,0 0 0,0 0 64,0-20 0,-1 0 33,-19-1 159,0 2 64,0-1 160,-19-19 97,19 18-97,-20 21-191,0-20-193,20 20 0,-20 0 32,20 20 0,0-20 64,20 21-64,0-2-32,0 21-64,-1-21-288,21 2-705,-19-1-833,-1 0-1120,-2-20-3172</inkml:trace>
  <inkml:trace contextRef="#ctx0" brushRef="#br0" timeOffset="111828.3963">23841 9439 10922,'0'-21'1441,"0"21"-832,-20-20 1857,0 20-1409,20 0-769,-20 0-192,20 20-31,0 1-1,0-21 0,0 19-64,0 1-96,20 0-1,-20-1 33,20 2 128,0-1-64,-20-20 65,0 20 255,0-20 160,0 20 1,0-20-257,0 0-192,-20 0-64,0 0-256,0 19-801,20-19-1442,-20 0-2754</inkml:trace>
  <inkml:trace contextRef="#ctx0" brushRef="#br0" timeOffset="112008.4066">24157 9617 19858,'41'0'-1665,"-21"0"544,-20 0 1569,0 0-3939</inkml:trace>
  <inkml:trace contextRef="#ctx0" brushRef="#br0" timeOffset="125475.1768">8575 10452 12940,'-20'0'1890,"20"0"-1090,-20 0 65,20 0 0,20 0 96,0 0-192,-1 0-289,21 0-320,0-20 0,-1 20 225,1 0-321,1-20-32,-3 20 0,3 0-64,-3 0-160,-17 0-97,-1 0-159,0 0-417,-20 0-256,20 0-448,-20 0-513,-20-19-641,20 19-2146</inkml:trace>
  <inkml:trace contextRef="#ctx0" brushRef="#br0" timeOffset="125727.1912">8852 10353 3555,'-40'0'3779,"22"0"-2209,18 0 288,0 0-97,0 0-319,18-20-449,2 20-257,0 0-223,21 0-129,-2 0-63,1 20-65,-1-20-96,1 0-128,0 19 0,-21 2-32,1-2 0,0-19 32,-20 20 0,-20 0 32,20 0 0,-39-20 32,19 20-64,-20-1-32,1-19-256,19 21-641,0-21-704,-21 19-1730,41-19-7464</inkml:trace>
  <inkml:trace contextRef="#ctx0" brushRef="#br0" timeOffset="127379.2857">9944 10214 8648,'0'-21'1697,"0"2"-896,0-1 672,-20-19 1,20 18-417,-19 1 0,19 1-769,-20 19-288,20-20-32,-20 20-64,0 0-32,0 20 0,1-1 96,-1 22-64,20-2 160,-20 0 32,20 21-64,-21 0-32,21-1-385,21 1-287,-1-20 31,0-1-128,-20-18 33,19-2 223,-19 1-95,0-20-65,0 0 65,-19 0-994,-1-20-512,0 1-1281,-1-2 2306,1 2 2114,2-1 1505,18 20 1,0-20-834,0 20-1248,0-20-161,38 20 256,-17 0 1,19 0-449,-1 0-320,1 0-1090,-1 0-832,1 20 32,-20-20-128,0 0 481</inkml:trace>
  <inkml:trace contextRef="#ctx0" brushRef="#br0" timeOffset="127575.2969">10063 10412 2850,'20'20'8360,"-20"-20"-8264,0 0 64,0 0 321,21 20-321,-21-20-160,0 20-160,0 0-833,0-20-1185,18 19-1922</inkml:trace>
  <inkml:trace contextRef="#ctx0" brushRef="#br0" timeOffset="128007.3216">10142 10432 4356,'-20'0'7879,"20"0"-6950,0 0 96,-18 0 833,18 20-417,0 0-864,0 19-353,18-18-192,-18 18-32,20-18-96,-20-2-321,20 1-415,1 0-482,-21-20-255,0 0-897,20 0-3396</inkml:trace>
  <inkml:trace contextRef="#ctx0" brushRef="#br0" timeOffset="128165.3307">10104 10253 13644,'-21'0'833,"21"-19"-801,0 19-160,0 0-641,21 0-288,-3 19-1345,2-19-7271</inkml:trace>
  <inkml:trace contextRef="#ctx0" brushRef="#br0" timeOffset="128381.343">10282 10353 5829,'-20'40'10474,"20"-40"-10186,20 19 129,0 1 255,-1 0-31,1 0-289,0 0-256,20-1-96,-20 2-448,-1-2-353,1 1-897,0 1-2113,-20-21-7336</inkml:trace>
  <inkml:trace contextRef="#ctx0" brushRef="#br0" timeOffset="128556.353">10480 10372 10922,'-40'21'2754,"21"-2"-2497,-1 1 255,0 20 1,0-1-257,-20-18-320,21 18-1442,19 1-2433</inkml:trace>
  <inkml:trace contextRef="#ctx0" brushRef="#br0" timeOffset="130524.4656">10638 10511 8103,'0'21'1954,"-18"-21"-1409,18 0 992,0 0 225,18 0-513,-18 0-288,21 0-481,19-21-384,-20 21-32,19 0-32,-19-19-32,0-1 0,0 20 0,-1-20-64,1 0 96,-20 0 0,-20 1-64,20 19-32,-39 0 0,19-21 32,-20 21-32,1 21 32,19-21 0,-21 19-32,23 1 64,18 0-64,0 0 32,0 19 64,18-18-32,23-21 0,-1 19 0,19 1-448,-19-20-641,19 0-641,-19 0-1153,-21 0-3651</inkml:trace>
  <inkml:trace contextRef="#ctx0" brushRef="#br0" timeOffset="131202.5044">11195 10432 1537,'0'0'1025,"-20"0"-737,20 0 0,0-20 1,0 20 159,0 0-63,0 0-353,0 0-64,0 0-225,0 0-864,0 0-1760</inkml:trace>
  <inkml:trace contextRef="#ctx0" brushRef="#br0" timeOffset="131556.5246">11195 10432 864,'20'0'1986,"0"-20"352,-20 20-288,0 0-512,-20 0-513,0 0-96,0 0 416,0 0-32,0 20-448,1-20-417,-1 20-223,0-20-161,20 20 0,-21-20-32,42 20 96,-21-1 192,20-19-96,19 21-63,1-21-33,0 19-128,-20 1 0,-1-20 0,1 21 32,-20-21 64,-20 19 256,1-19 161,-1 20 31,-20-20-192,0 0-255,21 20-97,-21-20-321,19 0-576,1 0-768,20 19-1442,0-19-4773</inkml:trace>
  <inkml:trace contextRef="#ctx0" brushRef="#br0" timeOffset="134166.6739">11910 10035 8584,'-20'0'1473,"20"20"-1569,0 19 288,0 1 737,20 19 160,0 1 32,-20 0-512,18-1-225,-18 1-224,21 0 128,-21-1 513,0-39-96,0 1-321,0-2-95,0-19 159,0 0-192,0-19-192,0-2-192,-21-18-256,21 18-225,21-18-224,-21-1-95,20 20 223,-20 1 481,20-2 160,0 21 64,0 0 128,-1 21 160,-19-2-64,20 1 32,-20 0-159,0 20-97,0 0-353,0-21-704,0 22-1697,0-22-1859</inkml:trace>
  <inkml:trace contextRef="#ctx0" brushRef="#br0" timeOffset="134311.6822">12228 10532 1217,'20'19'544,"-20"1"1,0-20-385,18 21-224,-18-21-1474</inkml:trace>
  <inkml:trace contextRef="#ctx0" brushRef="#br0" timeOffset="134412.688">12266 10452 6213,'-18'-59'289,"-2"38"-1667,20 21 1,0 0-353,0 0 161</inkml:trace>
  <inkml:trace contextRef="#ctx0" brushRef="#br0" timeOffset="134829.7119">12505 10472 15214,'-59'39'192,"19"-18"-256,20-2 64,0 1 96,20 1-64,0-2-352,20 1-545,20-20-128,-20 0 224,19 0 33,-19 0-321,0 0-128,0-20 224,-1 1 576,-19 19 289,0-21 192,0 21 577,0 0-513,0 21-224,0-21 64,0 39-96,20-19-192,-20 20-65,20-1 225,-20 1-64,20 0 64,-20-1 128,0-19 576,0 0 898,-20 0 768,0-20-416,0 0-481,1 0-416,-21 0-417,20-20-287,0 0-65,1 0-128,-1-19-257,0-1-1312,20 0-2178,0-20-7240</inkml:trace>
  <inkml:trace contextRef="#ctx0" brushRef="#br0" timeOffset="135139.7296">12645 10174 11787,'18'60'352,"2"-1"-192,-20 1 993,0-20 449,0 19-673,0 0-705,0 1-128,0-20-96,0 0 96,20-40 0,-20 19 0,0-19-64,21-19-224,-21-1-320,20 0-161,-2 1-224,-18-2-192,21 1 448,-1 1 545,0 19 673,-20 19 992,20 1-319,0 1-290,-20-2-255,19 21-192,-19-21-321,20 2-160,-20-21-673,20 20-1184,-20-20-4037</inkml:trace>
  <inkml:trace contextRef="#ctx0" brushRef="#br0" timeOffset="135718.7627">13517 10035 9096,'0'0'1153,"21"20"-320,-21 40 192,20-1-384,-2 1-161,2-21 65,1 21-33,-21 0-160,20-21 33,-20-19 127,0 0 33,0 0-33,-20-20 1,-1 0-65,21 0-160,-20-20-127,20 0-33,0 20-224,20-20-1,21 20-31,-1 0-160,-21 0 32,21 20 64,-20 0 96,0-20-97,-20 20 97,0-20 128,0 19 128,-20-19-63,0 0-65,0 0-161,0-19-639,1 19-513,-1-20-641,20 20-1121,0-20-4196</inkml:trace>
  <inkml:trace contextRef="#ctx0" brushRef="#br0" timeOffset="135862.7709">13835 10372 6374,'41'21'6790,"-23"-2"-6246,-18 1-287,20 0-1,0 20 0,-20-21-64,0-19-192,0 21-224,21-21-352,-21 0-353,0 0-513,0 0-2722</inkml:trace>
  <inkml:trace contextRef="#ctx0" brushRef="#br0" timeOffset="135976.7775">13934 10313 12684,'0'0'320,"0"0"-705,0 0 353,21 20-704,-21-20-3973</inkml:trace>
  <inkml:trace contextRef="#ctx0" brushRef="#br0" timeOffset="136351.7989">14153 10412 14445,'-20'20'1121,"0"-20"-865,0 0 1090,20 0-770,0 20-384,0 0-192,0 0-256,20-1-352,0 2-513,20-2-641,-21 1 289,1-20 416,20 0 544,-40 0 449,20-20 64,-1 1 64,-19 19 96,-19-21 128,19 2 225,-20-1 96,0 0-129,0 20-64,0-20 1,1 20 255,-1 0-223,20 0-353,0 20-128,0 0 160,0 0 96,39-1 32,-19 2-159,20-2-33,-20-19-257,19 20-287,2-20-385,-21 0-416,-2 0-1249,2 0-7432</inkml:trace>
  <inkml:trace contextRef="#ctx0" brushRef="#br0" timeOffset="136641.8155">14491 10412 10826,'0'0'1601,"0"0"-1729,0 20 1089,0-20-320,0 20-449,0 0-224,19 0-417,-19-1-63,20 2 31,-20-2 1,20-19 352,-20 20 160,20 1 128,-20-21 673,0 0 160,0 19-128,0-19 160,0 0-321,-20 0-223,20 0-33,-20 0-288,0 0-160,20 20-160,-19-20-897,19 0-2050,-20 20-7335</inkml:trace>
  <inkml:trace contextRef="#ctx0" brushRef="#br0" timeOffset="137189.8469">14590 10412 13708,'0'0'545,"-20"0"-353,0 0 1890,0 0-801,-19 20-928,19 0-481,0-20-289,0 20-896,-1 0-3812</inkml:trace>
  <inkml:trace contextRef="#ctx0" brushRef="#br0" timeOffset="138055.8964">8614 11446 13901,'-59'19'1345,"39"-19"-1089,20 0-192,0 21 64,0-21 577,40 0 256,-21 0-513,41 0-287,-1 0-65,1-21 0,-1 21-96,2 0-289,-22 0-800,21-19-640,-21 19-1346,-19 0-3043</inkml:trace>
  <inkml:trace contextRef="#ctx0" brushRef="#br0" timeOffset="138285.9095">8852 11366 12203,'-20'20'897,"40"-20"-801,1 0 96,38 20 257,-19-20 576,19 19-129,1-19-415,-21 21-33,21-2-191,-41 2-129,-19-2-32,0 2 32,0-2 96,-39 1 96,-1 0-224,1 0-96,-1 0-192,0 0-416,1-1-1378,19-19-4452</inkml:trace>
  <inkml:trace contextRef="#ctx0" brushRef="#br0" timeOffset="141228.0778">9924 11306 12299,'0'-59'705,"0"39"-577,0 0 416,0-19 65,-19 19-225,19 20-223,-20-20-129,20 20-64,-20 0 0,20 0 64,-20 20 96,20 20 96,-20-1 0,20 21-160,20-1 32,-20 1-32,20-1-96,0-19-352,0 20-97,-1-40-95,-19 20 95,0-20 289,0-20 96,0 19-384,-19-19-513,-1-19-224,0-1-545,-20-20 833,21 20 897,-1-19 577,0 18 992,-1 21 833,21-19-384,0 19-1217,21 0-385,19-21-224,-1 21-128,1 0-128,-1 0-640,1 0-674,0 0-1280,-1-19-1410</inkml:trace>
  <inkml:trace contextRef="#ctx0" brushRef="#br0" timeOffset="141359.0853">10083 11465 7431,'-20'21'2658,"20"-21"-3491,0 19-640,0-19-65,0 21 1058,20-2 448,-20 1-801,21 0-1633,-21-20 672</inkml:trace>
  <inkml:trace contextRef="#ctx0" brushRef="#br0" timeOffset="141488.0927">10083 11366 9993,'-40'-20'2210,"40"0"-1762,0 0-383,0 20-386,0 0-2241,20 0-4357</inkml:trace>
  <inkml:trace contextRef="#ctx0" brushRef="#br0" timeOffset="141661.1026">10221 11366 13708,'21'40'801,"-1"-21"-641,0 2-64,0-2-31,-1 2 63,1-2-96,0-19-545,0 0-352,0 21-128,0-21-192,-20 0-672,19 0-1667</inkml:trace>
  <inkml:trace contextRef="#ctx0" brushRef="#br0" timeOffset="141813.1113">10421 11425 11242,'-40'21'1377,"20"-2"-1280,0 2-97,0-2 96,1 2 384,-1-2-384,0 1-961,20 0-1985,20-20-5030</inkml:trace>
  <inkml:trace contextRef="#ctx0" brushRef="#br0" timeOffset="142166.1315">10480 11465 15246,'0'21'480,"0"-21"-576,20 0 64,1 19 385,-3-38 191,23 19-352,-1-21-128,-22 21-32,3-19 129,-1-2-129,0 2 64,-20-1-64,-20 20-64,0-20-64,-1 20-129,3 0 1,-22 20 0,19 0 128,1-1 64,2 2 64,18-2 64,0 2 160,18-2-96,2 2-160,21-2-96,-3-19-192,3 20-321,18-20-768,-19 0-609,0-20-320,-21 20-2146</inkml:trace>
  <inkml:trace contextRef="#ctx0" brushRef="#br0" timeOffset="142844.1703">10997 11406 5445,'-21'-20'6534,"1"20"-6470,0 0 737,1 0 832,-1 20-576,-20-1-769,20 2-255,20-2-1,0 2 0,0-2 0,0-19 0,20 21 160,20-21-96,-20 19-64,19-19 0,-19 20-32,21-20 0,-23 0 0,-18 20 32,0-20 32,0 0 256,-18 20 161,-2-20-193,-1 20-256,-19-20-96,21 20-737,-21-20-1825,20 19-3268</inkml:trace>
  <inkml:trace contextRef="#ctx0" brushRef="#br0" timeOffset="148130.4726">11790 11088 15534,'-20'0'513,"20"0"-866,20 0 257,-20 40 160,20 0 193,1-1 95,-3 21-128,2-1-64,-20 1-64,21 0 65,-21-1-33,0-19 0,0-20 0,0 0 0,-21 0 64,21-20 64,0-20-95,0 0-97,0 0-257,0-20-191,21 0-96,-21 21-129,20-21-288,0 20-256,-2 0 288,3 20 545,-1 0 256,-20 20 160,20 0 128,-20 20-128,0 0-64,20-21-96,-20 2-512,20-2-1538,-1 1-1057,1 0-737,-20-20 1346</inkml:trace>
  <inkml:trace contextRef="#ctx0" brushRef="#br0" timeOffset="148276.481">12128 11486 3427,'0'0'1537,"20"19"-1377,-20-19 385,0 21 31,0-2-351,19-19-257,-19 20-673,20-20-480,0 0-801</inkml:trace>
  <inkml:trace contextRef="#ctx0" brushRef="#br0" timeOffset="148390.4875">12187 11326 10570,'0'0'-1218,"0"20"-2785,20 0-1345</inkml:trace>
  <inkml:trace contextRef="#ctx0" brushRef="#br0" timeOffset="148780.5098">12426 11386 3427,'0'0'8680,"-20"0"-8071,0 20-385,0-1-160,20 2 0,-19-2 384,-1 21-191,20-19-225,20-2-32,-20 1-64,19 0 31,1-20 33,20 0 225,-20 0 31,-1-20-96,1 0-32,-20 1 64,0-2-63,0 21-129,0-19-257,0 19-255,0 0-577,0 19 320,0 2 609,0-2 96,20 21-32,-20 0 32,20-1 160,-20 21 64,20-20 320,-20-21 481,0 1 128,-20 0 193,20 0-33,-20-20-352,-20 0-257,21 0-416,-21-20-128,20 0-128,-19-19-384,19 19-769,20-20-1986,-20 0-4741</inkml:trace>
  <inkml:trace contextRef="#ctx0" brushRef="#br0" timeOffset="149091.5276">12645 11128 13965,'18'79'608,"-18"-39"-480,0 19 225,0 1 63,0 20 225,0-40-417,0 0-192,0-1 32,20-39 32,-20 20 128,0-20 129,0 0-97,20-20-160,-20 0-96,0 1-128,0-2-32,21 2 64,-1 19 32,-20-21 0,18 42 192,3-21 256,-1 40 161,-20-21-65,20 21-480,-20-20 64,0 20-32,20-21-576,-20-19-1667,20 20-4323</inkml:trace>
  <inkml:trace contextRef="#ctx0" brushRef="#br0" timeOffset="149602.5568">13538 11267 12299,'20'20'2242,"-20"-20"-2082,0 39 1,18 1 63,2 0 0,-20 0-96,21 0-64,-1 0 0,-20-21 96,20 1 257,-20-20 191,0 0 193,0 0 32,0-20-353,0 1-95,0-2-1,0-19-192,0 21-32,0-21-160,0 20-288,0 20-288,0 0-610,20 0-1696,-1 0-3588</inkml:trace>
  <inkml:trace contextRef="#ctx0" brushRef="#br0" timeOffset="150092.5848">13934 11386 16079,'-20'-20'1281,"0"20"-1409,20-20 576,-18 20-192,-3 20-159,1-20 31,20 20-192,0 19 96,0-18-192,0-2-225,0 21-31,0-40 63,20 21 65,1-21 160,-3 0 128,-18 0 0,20 0 32,0-21 32,-20 21-64,21-19 32,-21-2-64,0 2-32,0 19 32,0-21-64,0 21-224,0 0-161,0 0 65,0 21-289,0-21-192,0 19 129,20-19 415,-20 0-127,18 21 63,3-21 321,-1 0 32,-20 0 256,20 0 161,-20 0-1,0 0 385,0-21 96,0 21-385,0 0-288,0-19 128,0-2 257,-20 21-97,20-19-255,0-1-129,0 20-96,0-20-449,20 20-576,0 0-288,-1 0-97,1 0-864,0 0-3747</inkml:trace>
  <inkml:trace contextRef="#ctx0" brushRef="#br0" timeOffset="150215.5919">14232 11386 6245,'0'39'5414,"-20"-18"-5703,20-2-127,0-19-1,20 21-1216,-20-2-4325</inkml:trace>
  <inkml:trace contextRef="#ctx0" brushRef="#br0" timeOffset="150345.5993">14252 11326 10409,'-20'-20'673,"0"20"-2018,20 0 768,0 0-224,0 20-3074</inkml:trace>
  <inkml:trace contextRef="#ctx0" brushRef="#br0" timeOffset="150916.632">14471 11326 15310,'-40'20'641,"19"-20"-609,1 20 672,2 0-447,-2 0-97,20-1-128,0 2-32,0-2-64,20-19-513,-2 21-288,-18-21 129,20 0 127,1 0 193,-1 0 63,-20-21 65,20 2 256,-20 19 128,20-21 0,-20 2 64,0 19-32,0-20 225,-20 0-193,20 20-192,0-20 32,0 20 32,0 0-160,0 0 96,0 20 64,20-20-32,-20 20 0,19 0 32,-19-20 64,20 19-32,0-19-64,-20 0 0,0 21 0,20-21 0,-20 0 32,0 0 0,0 0 64,0 0-32,0 0 0,0-21 449,0 21-129,0 0-192,0-19-96,0 19-32,20-20-32,-20 0-32,19 20 0,1 0 0,-20-20 161,20 20 223,-20 0-32,20 20 129,-20-20-97,0 0-256,20 20-32,-20 0-160,0-20-288,0 19-673,19-19-1121,-19 21-1826</inkml:trace>
  <inkml:trace contextRef="#ctx0" brushRef="#br0" timeOffset="151398.6595">14827 11326 12203,'0'-20'609,"-20"20"-577,20 0 1569,0 20-512,-18-20-736,18 20-193,0 0-96,0 0 320,0 0-160,18-1-64,-18 2-63,20-2-33,21-19-128,-21 21-97,-1-21 33,21 0 32,-20-21 0,19 21 0,-19-19 128,20 19 0,-40-21 0,20 2 192,-1-1 129,-19 20 127,0-20-320,0 0 129,-19 20 31,-1 0-96,0 0-96,-20 0 0,40 0 0,-19 0-160,19 20 64,0 0 0,0 0-32,19-1-32,1 2 129,20-21-65,-20 19 64,19 2-32,-19-21-32,21 0 32,-23 0-128,2 0 96,0 0-224,1 0-353,-21-21-544,20 21-3075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7:58:14.46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1288 3040 15502,'-18'19'417,"-2"-19"31,20 0 289,-21 0-481,21 0 224,21 0 706,-1 0-578,-2 0-352,23 0 129,-1 0-321,19 0 0,0 0 32,1 0-96,-1 20 32,2-20-32,-2 0-96,-19 0-192,-1-20-321,-19 20-416,0-19-320,-20 19-1090,0-20-2241</inkml:trace>
  <inkml:trace contextRef="#ctx0" brushRef="#br0" timeOffset="295.0169">1626 2881 11947,'-20'-20'608,"0"20"417,20 0-352,0 0-481,0 0 1250,20 0-321,0 0-545,21 20-320,18-20-160,-1 20-63,3 0 31,-2-20-64,1 19-64,-1 1 128,-18 20-128,-3 0-1,-18-21 194,-20 21-33,0-19 224,-20 18 32,2-20 193,-2 2 127,-21-1-287,-18 0-257,19 0-192,-19-1-417,19 1-1120,-1 0-1666,41 0-9001</inkml:trace>
  <inkml:trace contextRef="#ctx0" brushRef="#br0" timeOffset="2582.1477">6291 8326 12139,'0'0'2018,"-20"0"-1538,20 19 257,0 1 576,0 1-288,0 18-288,20 0-289,-20 2-95,0-2-1,20 21-96,-20-1-64,21-19-63,-21 20-33,20-1-96,-20-19 0,18 0-128,-18-1-129,21-18-191,-21-21-609,0 19-352,0-38-802,0 19-2497</inkml:trace>
  <inkml:trace contextRef="#ctx0" brushRef="#br0" timeOffset="3023.1729">6073 8544 9352,'-20'20'1378,"20"-20"-1058,0 0 769,0 0 641,0 0-257,0 0-576,0 0-545,0 0-31,0 0 127,0-20-160,20 20-128,-20-20 1,20 1-194,-20-1 98,20-1-33,-20 2 64,20-1-96,-1 0 0,1 1 0,-20-22 0,20 22 0,0-1 0,0 20 0,1-20-32,-3 20 0,2 0 0,-20 0 0,20 20 64,1 0 224,-1-1 32,-2 1 0,23 20 1,-21-20-65,0 0-96,19-1-96,-19 2 64,20-21-576,-1 20-1250,-19-20-4484</inkml:trace>
  <inkml:trace contextRef="#ctx0" brushRef="#br0" timeOffset="16231.9284">2936 10711 1,'-20'0'6949,"20"0"-6020,0 0-417,0 0-31,0 0 320,0 0 96,0 0-545,20 0-192,0 0 32,-20 0-64,41 0 0,-23 0-31,23 0-1,-21 0 32,19 0-64,1 0-32,0 0 64,19-20-96,0 20 64,2 0-32,-3 0-32,3 0-32,18 0 32,0 0 0,0-21 32,20 21-64,1 0 32,19-19 0,20 19 64,-1-20-32,2 0 160,0 20-64,-3-19-96,23 19 0,-22-21-32,2 21 32,18 0-32,-19 0 0,1 0-32,-2 0 32,1 0-32,1 0 96,-2 0-64,1 0 0,-19 0 0,18 0 32,1 21 1,-19-21 127,18 0-64,1 0 64,-19 19-96,19-19-32,-1 0 0,2 0 0,-2 0 0,-19 0-32,21 0 0,-1 0 0,-21 0 32,21 0-32,-19 0 0,-1 0 32,-20 0-32,1 0 32,-21 0-32,0 0-32,-39 20 0,19-20-32,-19 0-160,-1 0-161,1 20-287,1-20-225,-3 0 64,-17-20 257,19 20 255,-40 0 225,18 0 0,-18-20-2530</inkml:trace>
  <inkml:trace contextRef="#ctx0" brushRef="#br0" timeOffset="23568.348">12604 2940 5060,'-79'0'1249,"39"0"1474,1 0-1218,19 0 65,0 20-1,0-20-95,20 0-193,0 0-544,20 0-449,0 0 192,19-20-127,1 20-65,19 0 0,1-19-127,19 19-97,1 0-32,0 0-32,-21 0-64,0 0-129,1 0-127,-21 0-513,2 0-608,-21-20-1089,0 20-1186,-2 0-2081</inkml:trace>
  <inkml:trace contextRef="#ctx0" brushRef="#br0" timeOffset="23807.3617">13021 2820 2274,'-59'-19'6950,"19"19"-4451,40 0-1218,0-19-320,0 19-289,20 0 225,19-20-160,21 20-353,-21 0-288,22 0 65,-2 0-33,1 20-32,-21-20-96,-19 19-64,0 0 64,0 22 0,-20-21 64,0 0 32,-20 0 64,0-1 0,-20 21-96,1-20-160,-1 0-256,-19 0-1378,18-1-3171</inkml:trace>
  <inkml:trace contextRef="#ctx0" brushRef="#br0" timeOffset="26760.5306">12248 9876 2178,'-20'0'1889,"20"0"-704,-21 0 33,21 0 607,0 0 129,-20 0-448,20 0-161,0 0-320,0 0-64,-20 0-128,20 0-385,0 0-320,0 0-128,20-20 64,0 20 64,21 0-32,-3-20-96,3 20-32,18-20 0,-19 0 32,19 0 0,1-19 0,-1 19 0,0 0-32,2 0-32,-2 0-64,-19 1-96,-20-2-321,19 2-223,-39-1-1,20 20 288,-20-20 257,0 20 32,0-20-160,-20 20-737,20 0-321,-19 0-1056,19 0-2755</inkml:trace>
  <inkml:trace contextRef="#ctx0" brushRef="#br0" timeOffset="27027.5459">12762 9498 8295,'-18'0'865,"18"0"-384,0 0 127,0-20 545,0 20 0,18 0-544,3 0-449,19-20-96,-20 20-64,0 0 96,19 0 0,-19 0-32,-20 0-64,20 0 32,-20 0-32,20 20 32,-20-20 129,0 20 31,0-1-64,0-19-64,0 21-32,-20-1-32,20 0 0,-20 0-96,20-1-481,0 2-576,-20 18-769,20-19-1377</inkml:trace>
  <inkml:trace contextRef="#ctx0" brushRef="#br0" timeOffset="30641.7526">18559 9021 448,'0'-20'641,"0"20"704,0 0-737,0-20 545,0 20 353,0 0-97,0 0-128,0 0 65,0 0 31,0 0-64,0 0-352,0 0-608,0 0-33,0 20-192,0 0-64,0-20-32,0 20-32,0 0 32,0 0 0,0-1 32,0-19-32,20 21 160,0-21-31,1 19-33,19-19-64,-1 0 0,1 0-32,19 0 0,1 0 0,-1 0-64,20 0 64,0 0-32,2 20 0,-2-20 0,40 0 0,-19 0 0,19 0 0,19 0 32,2-20 0,-2 20 0,1 0-32,1-19 128,-21 19 32,19 0 32,-19-21 1,1 21-1,-1 0 0,-1 0-32,1-19-64,1 19-64,-1 0 64,0 0-64,1 0 0,-2 0-32,1 0 128,0 0 161,1 0-1,-21 0-128,0 0-64,0 0 32,-40 0-96,22 0 32,-22 0-64,0 0 0,1 0 33,-1-20-33,2 20 0,18 0 32,-39 0 0,19-20 64,-19 20-96,-21 0 96,21-20 64,-20 20 192,-20 0 33,0 0-33,0 0-192,-20 0-160,20-20 0,-20 20 96,20 0-64,0-20 0,-20 20 0,20-19-32,0 19-64,-19-21-160,19 2-673,-20-1-2082,0 0-10858</inkml:trace>
  <inkml:trace contextRef="#ctx0" brushRef="#br0" timeOffset="53181.0418">13378 10730 6342,'0'20'512,"0"-20"-1089,0 0 545,0 0 96,20 0 609,-20 0 192,20 0-96,0 0-33,1 0 193,-3 0 64,22 0-192,-19 0-321,17 0-319,3 0-129,19 0 0,-21 0 0,21 0 64,-21 0-96,22 0 32,-3 0 0,1 0 96,22 0 865,-2 0-385,20 0-415,1 0-129,-21 0 32,40 0-32,-20 20-32,0-20-32,21 0 0,-1 0 0,-1 0 32,1 0 0,21 0 0,-21 0-64,1 0 64,18 0 32,-19 0-32,21 0-32,-3 0 0,-17 0 32,19-20 0,-19 20-32,18 0 32,-19 0-32,41 0 0,-22 0 32,21 0 32,-21-20 32,22 20-64,-2 0 32,2-19-32,-2 19-32,0-20 0,2 20 32,-2 0 0,2-21-32,18 21 0,-20 0 0,2 0 0,-2 0 0,2 0 0,-2 0 0,1-19 0,0 19 33,-1 0 31,22 0-64,-22 0 32,1-20 64,20 20 0,-21 0 0,2 0-64,18 0-32,-39 0 32,19 0-32,-18 0 0,-22 0 0,21 0 0,-19 0 0,-1 0 0,-20 0-96,-20 0-128,-20 0-129,2 0-63,-22 0 192,1 0-1,-40 0-159,20 0-321,-20 0-608,-20 0-416,-20 0-3524</inkml:trace>
  <inkml:trace contextRef="#ctx0" brushRef="#br0" timeOffset="67208.8441">16297 5027 352,'0'0'705,"0"0"704,0 0-160,0 0 96,0 0 289,0 0-257,0 0-352,0 0-64,0 0 96,0 0 32,0 0-288,20 0-193,-1 0-255,1 0-97,0 0-160,21 0-64,17 0 0,1 0-32,22 0-96,18 0 96,0-20-32,1 20-32,19 0-32,-1 0-353,1 0-63,1 0-129,-1 0-95,19 0 159,-19 0 193,21 0 224,-1 0 96,-21 0 31,2 0 194,-1 0 63,-20 0-64,0 20 64,-19-20-160,-40 0-961,0 0-2049,-40 0-3428</inkml:trace>
  <inkml:trace contextRef="#ctx0" brushRef="#br0" timeOffset="77771.4483">17528 12539 14189,'0'0'737,"-20"0"-673,20-21 865,0 21 352,0 21-641,0-21-159,0 19-33,20 1 129,-20 0-161,0 20-95,19-1-33,-19 21-96,0-1-96,0 1-32,0 0-32,0 0 0,0-1-64,20-19-256,-20 0 384,0-1-192,20-19-96,-20 0-225,0 0-480,20-20-544,-20 0-1025,0 0-2755</inkml:trace>
  <inkml:trace contextRef="#ctx0" brushRef="#br0" timeOffset="78182.4718">17289 12976 13292,'-40'0'449,"21"0"-514,19 19 194,-20-19 735,20 0 514,0 0-513,0 0-225,0 0-63,0 0 63,0 0-191,20 0-65,-20 0-128,0-19 33,19-1-161,1 0 32,-20-21-64,20 2-64,1 0 64,-21-2 32,20 2 32,-2-1-64,2 0-64,-20 1 193,21 19-97,-21 0 32,20 0-256,-20 1 288,20-2-320,-20 21 160,19 0 0,1 0 0,20 21 0,-20-2-32,19-19 0,1 20 0,-1 0 0,1 20 0,1-21-128,-3 1-481,-17-20-864,19 20-1698,-20-20-11787</inkml:trace>
  <inkml:trace contextRef="#ctx0" brushRef="#br0" timeOffset="109950.2888">19016 9398 672,'21'0'1121,"-21"-19"224,0 19-320,0 0 0,0-20-64,0 20 32,0 0 160,0 0 225,0 0 31,0 0-64,0-20-384,0 20-576,0 20-97,0-20 288,20 20-63,-20 19-33,0-18-191,0 18-1,18 0-32,-18 2-128,0-1 0,0 0-64,0-1-96,0-19 32,0 0-64,21 0-256,-21 0-257,0-20-448,0 0-1153,0 0-1889</inkml:trace>
  <inkml:trace contextRef="#ctx0" brushRef="#br0" timeOffset="110310.3094">18798 9638 5541,'-20'0'5701,"20"0"-5188,0 0-417,0 0 160,0 0 769,0-21-384,20 2-385,0-1-256,0-20-96,0 19 96,-1-18 32,1 19-32,0 1 0,0-22 0,-20 22 0,21 19 64,-21-20 96,0 20-64,18 0-96,-18 0 0,20 0 128,0 20 96,1-1 33,-1-19-97,-2 20-96,23 1 32,-21-21-64,0 19-32,-1-19-481,1 20-1280,0-20-2147</inkml:trace>
  <inkml:trace contextRef="#ctx0" brushRef="#br0" timeOffset="110845.34">20644 9319 11755,'0'0'1505,"20"20"-1505,-20 0 96,21 0 192,-21 19 321,0 1 96,0 0-129,0 20-255,0-20-193,18 19-32,-18-19 0,0 0-96,0-20-288,0-1-449,20-19-320,-20 0-993,0 0-1634</inkml:trace>
  <inkml:trace contextRef="#ctx0" brushRef="#br0" timeOffset="111140.3568">20525 9538 13164,'-20'0'1025,"20"-21"-577,20 2-544,0 19 288,-20-20 225,20-19 223,0 18-287,-1 1-225,1 1-96,-20-1-32,0 20 0,20-20 0,-20 20 0,0-20 32,0 20-64,20 0 128,1 20 32,17 0-64,-17-20 0,19 20-64,-1-1-32,1 1-96,-1 1-577,1-2-1120,0 1-2083</inkml:trace>
  <inkml:trace contextRef="#ctx0" brushRef="#br0" timeOffset="111639.3854">22570 9379 8648,'0'19'1313,"0"1"-256,0 1 929,0 18-481,0-19-256,0 20-416,0 0-641,0-1-31,20 1-129,-20-20 0,20 20-289,-20-20-351,0 0-577,0-20-1154,0 19-1953</inkml:trace>
  <inkml:trace contextRef="#ctx0" brushRef="#br0" timeOffset="111948.4031">22392 9578 2626,'0'0'10122,"0"-20"-9482,0 0-544,0 20 353,20-21 383,-20 2 1,18-1-384,2 0-353,1 1-64,-1-2-32,0 1 0,-1 1 0,-19 19-128,20-20 128,0 20 0,-20 0 0,0 20 0,20-20 64,0 19 0,-1 1 0,1 1-64,0-2 32,20 1-96,-19 0-929,-3-20-1794,2 19-5573</inkml:trace>
  <inkml:trace contextRef="#ctx0" brushRef="#br0" timeOffset="147272.4235">12386 12837 13773,'-39'19'1377,"19"-19"-705,0 0 1,20 0 192,0 0 96,20 0-321,19 0-287,21 0-225,-1 20-64,20-20 32,2 0-96,-2-20-128,0 20-449,0 0-448,-19-19-352,-21 19-353,-19 0-63,0 0 255,-20-20 930,-20 20 736,0 0 224,-19 20 481,-1-20 288,1 19-64,19 1-320,0 20-257,0-20 33,0 20-257,20-21-64,20 21 0,0 0-128,20 0-32,-21-1 193,1 1 127,0-20-64,0 19 289,-20-19 63,-20 20-95,0-20-65,0-20-191,-39 20-193,19-1-96,1-19 64,-22 0-224,23 21-257,17-21-704,1 0-1121,0 0-2050,40 0-7814</inkml:trace>
  <inkml:trace contextRef="#ctx0" brushRef="#br0" timeOffset="147533.4384">13179 13333 13708,'21'0'609,"-21"0"-545,0 0 1281,-21 0-288,21 0-640,-18 0-353,-2 0 0,0 0 32,-1 20 32,1-1-128,2 2-64,18 18 32,0-18-256,0-2-481,18 1-608,2 0-545,1-20-448,19 0-2915</inkml:trace>
  <inkml:trace contextRef="#ctx0" brushRef="#br0" timeOffset="147791.4532">13359 13413 10217,'-20'0'2819,"0"0"-2211,0 0 513,20 19 257,-20 2-385,20-21-545,0 19-160,0 1-31,20 0-129,0 0-32,0 0-64,0 0 32,-1-20 0,1 20 64,0-20-64,-20 0 192,20-20-63,-20 20 63,0-20 128,0 0-224,0 0-192,-20 0 32,20 0-32,0 1-416,-20 19-769,20-21-2275,0 21-6885</inkml:trace>
  <inkml:trace contextRef="#ctx0" brushRef="#br0" timeOffset="148368.4862">13955 12776 10794,'0'-19'1217,"-21"-1"-577,1 0 385,0 20-256,2 0-32,-3 20 192,1 0-257,0 19-159,0 21 95,-19 20-191,19-1-193,0 1-96,0 19 0,20-20-96,0-19-64,0 20-192,20-40-64,0 19-641,20-39-1121,-21 20-2915</inkml:trace>
  <inkml:trace contextRef="#ctx0" brushRef="#br0" timeOffset="148887.5159">14272 13035 14477,'-20'-40'673,"20"40"-513,-20-19 352,0 19-287,0-20-1,1 40-160,-21-20-64,20 39 0,0 1 32,1 0 0,19-1 0,0 21 0,0-1-32,19 1 32,1-20-64,20 20 0,-1-41 0,21 21 96,-1-20 0,2-20 96,-23 0 225,23 0 63,-22-39 225,1 18-225,-20-18-31,0-1-1,-1 0-160,-19 0-128,-19 1 0,-1-1-128,-20 0 0,1 1 0,-1 19-96,-21 20 0,23 0-448,17 0-705,-19 20-1122,21-1-2177</inkml:trace>
  <inkml:trace contextRef="#ctx0" brushRef="#br0" timeOffset="149306.5398">14291 13194 13196,'-39'0'1634,"39"0"-1763,-20 0 290,20 20 191,0-20 160,-20 0-416,20 20-96,0-1 0,0-19 0,0 20 33,0 1-1,0-2 0,0-19 0,0 20 0,0-20 64,0 0-256,20 0-609,0 0-512,0-20-385,-1 20-544,1 0 480,0-19 1346,1 19 320,-1 0 32,-2 0 32,-18 0 256,20 0 1218,-20 0 63,0 0-480,-20 0-160,20 0-128,0 0-225,0 0-224,-18 0 225,18 19-193,0-19-320,0 20-32,18-20-192,2 20-320,-20-1-577,21-19-1378,-1 21-2049</inkml:trace>
  <inkml:trace contextRef="#ctx0" brushRef="#br0" timeOffset="149601.5567">14669 12956 448,'0'-40'11403,"-20"19"-10795,20 21 161,0 0 1441,20 0-608,0 21-641,-1-1-353,1 0 33,0 19-353,21 21 289,-23-20-321,2 19-320,1 1 96,-1-1-417,0 1 514,-20 0-194,0-21-63,0 1-128,0 0-192,0 0-513,-20-20-641,0 0-1633,-1-1-6374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11.4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1369 10571 5092,'-20'0'1250,"20"0"-546,0 0 1122,0 0 128,0 0-673,20 0-480,-20 0-97,0 0-95,0 0-161,0 0-63,0 0-65,19 0 0,1 0-95,0 0 63,0 0 0,0-20 0,19 20 65,-19 0-65,0 0-64,19 0-128,-19 0 64,0 0-128,21 0 33,-23 20-65,2-20 0,21 0 96,-3 0 32,3 0-96,-21 0-64,19 0 32,1 0 0,0 0 64,-1 0-32,-19 0 32,21-20-160,-21 20 96,-2 0 32,23 0-32,-21 0 0,18-19 0,-17 19 0,19 0 64,-20 0-128,19 0 96,-19 0 0,20 0-96,-21 0 96,1 0 0,20 0-64,-1 0-32,1 0 64,-19 0 32,17-21 32,3 21-64,18 0 64,-19 0 32,0 0-160,19 0 64,-19 0 0,19-19 32,-18 19-64,18 0 0,1 0 160,-21 0-96,21 0-128,-21 0 96,1 0 32,19 0 0,-18-20-32,17 20 64,-17 0-64,18-20 64,-19 20-64,-1 0 64,21 0-32,-21-20 32,1 20-32,21 0 0,-23 0 0,23 0-32,-2-20 0,-19 20 0,19 0 97,0 0-194,-19 0 97,19 0 65,2-19-162,-2 19 129,1 0 33,-1 0-65,-19 0 0,19 0 0,-18 0 0,17 0 32,-17 0-32,18 0 32,-19 0-161,19 0 258,-19 0-161,19 0 32,-19 0 0,-1 19 0,22-19 0,-23 0 0,23 0 32,-2 0-32,-19 0 32,19 0-32,1 0-64,-1 0 160,-18 0-96,18 0 0,-19 0 0,19 0 0,-19 0 0,19 0 0,1 0 0,-21 0 0,22 0 0,-2 0 0,0 0 32,-19 0-32,19 0 0,1 0-64,-1 0 128,22 0-96,-22 0 128,0 0-128,1 0-32,19 0 96,-20 0 32,1 0-160,20 0 160,-22 0-32,23 0-32,-22 0 32,20 0-64,2 0 96,-2 0-64,0 0 32,20 0-32,-20 0 64,0-19-96,2 19 192,18 0-160,0 0 96,-20 0-64,21 0 64,-21 0-64,20 0 0,-20 0-64,20 0 192,-18 0-128,-2 0 32,20 0 65,-20 0-65,20 0 128,-20 0 32,21 0-32,-20 0 0,-1-21-31,0 21-33,0 0-64,-18 0 0,-2 0-64,-19 0-32,-20 0-256,-1 0-737,-19 0-961,-19 0-3524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5:58:51.22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4312 928,'0'0'1538,"0"0"416,0 0 160,0-21-257,0 21-63,0 0 64,0 0-321,0 0-352,0 0-128,0 0-288,0 0-256,0-19-161,0 19-192,0 0 64,20 0-31,0-20-33,0 20-96,-1 0-32,1 0-32,20 0 32,-20 0-32,19 0 0,-19 0-32,20 0 64,-21 20-64,1-1 64,21-19-128,-21 21 160,-2-21-32,2 19-32,1 2-32,-1-2 32,-20 1 0,20 0 32,-20 0 0,19 0-64,-19 0 0,20 19 32,-20 1 64,0 0-96,0 0 32,0-1 64,-20 0-96,20 21 32,0 1 32,0-22-32,0 21-96,-19-20 192,19 19-160,0-19 64,0 19 0,0 1-32,0 0 64,-20 0 32,20-1-64,0 1 0,0-1 96,0 1 0,0-1-64,0 1-32,20 0 0,-20-21 64,0 21 32,19-21-160,1 2 32,-20-2 64,20 1-64,0 0 96,-20-21-64,20 21-64,-20-20 160,20 0-96,-1 0 0,-19 0 0,20-1-64,0 2 32,0-2-64,1-19 64,-21 20-128,38-20 0,-18 0 0,-20 0-1,21 0 97,-1 0 64,-2 0 0,-18 0-32,21 0 64,-21 0-128,0 0 64,20-20-128,-20 20-32,0 0 96,0 0 128,0-19-64,0 19 32,-20 0 32,20 0-64,-21-21 32,21 21-32,-18 0-32,-2 0-32,20 0 96,-21 21 0,21-21 0,0 19 0,-20-19 0,20 20 0,0-20 32,0 21 0,-20-2 0,20-19 32,0 20 64,0 0-96,0-20 96,0 19-96,0 22-32,0-22 128,0 1 0,-18 20 0,18 0-31,0-21-1,0 21 96,0 21-160,0-23 96,0 2 32,0 20-32,0-20-128,0 19 128,0 1-128,0-1 64,0 21 1,0-20 63,0-1-32,0 21 96,0-21 0,18 20 0,-18 1 0,0 0-31,0-21-65,0 21 32,0-1-64,20-19 128,-20 19-320,0 0 352,20 1-192,-20 0 32,21-20 160,-21 19-63,20 0-33,-20 1 96,18-20-256,-18 19 224,21-19-256,-21 19-128,20-19 448,-20 19-160,20-19-128,0-1 192,-20 1-160,19-1 64,1 1 0,-20-20-128,20 20 128,-20-1-96,0 1 96,20-21-64,-20 21 97,0-21-33,20 22 0,-20-22 96,0 1-256,0 20 128,0-20 0,0-1 0,0 1-32,-20-20 0,20 19 64,-20-18-32,20-2 32,-20 1-32,-19 0 64,19 0-64,0 0 160,-21-20-192,23 0-32,-23 20 192,1-20-320,1 0 64,19 0-96,-20 0-320,1 20-1,-1-20 33,20 0-353,-19 19-737,39-19-2369</inkml:trace>
  <inkml:trace contextRef="#ctx0" brushRef="#br0" timeOffset="635.0363">9170 5663 14862,'-20'0'1633,"40"-20"-576,0 0 160,-1 0-256,41 1-96,-1-1-160,2 0-417,-22 0-320,21 0 64,-21 20-224,-19-20-545,0 20-768,0 0-1058,-20 0-1537,0 0-3523</inkml:trace>
  <inkml:trace contextRef="#ctx0" brushRef="#br0" timeOffset="787.045">9448 5524 2978,'-20'40'5862,"20"-20"-4869,20-1 640,0 21-191,0 1-417,0 17-321,-1-17-351,1-2-257,0 0-32,0 2-64,0-22-705,-1 1-1185,-19 0-3106</inkml:trace>
  <inkml:trace contextRef="#ctx0" brushRef="#br0" timeOffset="1471.0842">9725 5921 4099,'20'60'2563,"-20"-40"-2723,21 0 192,-1-1 128,-20 1 1505,20-20-447,-20 0-450,0-20 129,0 1-384,0-1 159,-20 0-31,0-20-225,-1 1-384,21-2-32,0 22 0,0-1 0,21 1-64,-21-1 128,40 20 128,-21 0-159,1 0-66,20 0-31,-20 20-480,19-1-129,-19-19-127,0 20 255,0-20 225,-1 0 256,-19 0 96,20 0 288,-20 0 64,0-20-159,0 20-225,0-19-193,0 19 193,0 0 128,0 0 129,0 0-161,-20 0-32,20 0 64,-19 19 256,-1 1-159,20-1-33,-20 2 128,20-1 128,-20-1-255,20 1-1,20 0-64,-20 0 0,20-20-96,0 20-384,19-20-97,-19-20 65,0 20 224,1-20-160,-3 0 127,-18 20 225,0-20 161,0 1 223,-18-1-64,18-1 1,-21 21 255,1-19 161,20 19 256,0 0-417,0 0-383,0 19-225,0-19 224,20 21 64,1-21-192,-3 20 32,2-1-64,0 1-96,21-20-128,-23 0-288,23 20-193,-21-20-480,0 0-769,-1 0-1281,-19-20-3811</inkml:trace>
  <inkml:trace contextRef="#ctx0" brushRef="#br0" timeOffset="1594.0912">10282 5803 6790,'0'39'0,"20"-39"96,-20 19-32,19 2 320,-19-1-191,20-1-1475,0-19-3778</inkml:trace>
  <inkml:trace contextRef="#ctx0" brushRef="#br0" timeOffset="2005.1147">10500 5921 12299,'0'20'1153,"0"-20"1314,0 0-450,0-20-575,0 20-481,0-19-705,0-1-256,0-1 96,0 2-416,0-1 64,0 1-129,0-1-159,0 20 223,21 0 225,-21 0 32,18 0 32,2 20 32,-20-20 32,21 19-64,-21 1-256,20-1-1346,0-19-1569,-2 0-4292</inkml:trace>
  <inkml:trace contextRef="#ctx0" brushRef="#br0" timeOffset="2221.1271">10679 5703 7879,'20'39'4933,"-20"-19"-4069,20 1-63,-20-1-64,19-1-32,-19 1-417,20-1-288,-20-19-224,20 21-737,-20-21-2018,20 0-6310</inkml:trace>
  <inkml:trace contextRef="#ctx0" brushRef="#br0" timeOffset="2554.1461">10162 5564 16207,'0'-20'-2851,"0"0"-5060</inkml:trace>
  <inkml:trace contextRef="#ctx0" brushRef="#br0" timeOffset="3153.1804">10638 5524 256,'0'-20'13485,"0"20"-13389,0 0 961,0 0 352,0-20-544,0 20-673,21 0-384,-21 0-1154,0 0-2978</inkml:trace>
  <inkml:trace contextRef="#ctx0" brushRef="#br0" timeOffset="3433.1964">10877 5684 14285,'0'39'609,"0"-20"-641,0-19 128,0 0 448,20 0 833,-20 0-896,0-19-673,0 19-64,0-39 63,0 18 65,0 1 128,0 0-32,0 0 32,0 20 128,0-19 64,20 19 1,-20 0 31,19 19-32,1 1-160,-20 0-32,20 0-705,1 1-1729,-1-2-4004</inkml:trace>
  <inkml:trace contextRef="#ctx0" brushRef="#br0" timeOffset="3865.2211">11235 5564 12171,'-40'-20'1473,"20"20"-1473,-20 20 545,21 0 384,-1-1 32,20 1-673,0 0-256,0 0 0,20 1 32,-1-2-96,1-19-96,20 0 64,0 0 0,-21 0 128,1-19 64,-20-2 64,20 1-32,-20 20 65,-20-20-1,20 0-128,-20 20-128,20 0-128,0 0-161,0 20 225,0 0 128,20 21 0,0-2 96,0 21 33,19-21-33,-19 0-96,0 2 32,1-2 0,-21 1 64,0 0 320,0-21 129,-21 1 128,1-20-65,0 20 97,-19-20-481,-1 0-192,1 0-32,-1-20-416,0 0-769,20 1-1442,-19-1-3266</inkml:trace>
  <inkml:trace contextRef="#ctx0" brushRef="#br0" timeOffset="4508.2579">11651 5365 13644,'0'-20'737,"-19"20"-577,-1-19 449,20 19-257,-20 0 545,0 0-705,0 0-256,20 19-96,0 1 0,0-1 64,0 2 96,20-1-32,20 19 0,-20-19-160,19 0 127,1 0 1,-1 0-32,-19 0 64,-20-20 64,0 20 160,0-1 385,-20-19 0,-19 20-321,19-20-224,-20 0-288,1 0-962,19 0-2273,0-20-5061</inkml:trace>
  <inkml:trace contextRef="#ctx0" brushRef="#br0" timeOffset="4833.2765">11831 5484 6534,'18'0'1825,"2"-20"-351,1 20 1344,-21-19-351,20 19-417,0-20-1089,-20 0-321,0-1-448,0 2 33,-20 19-225,20-20 32,-20 20-192,-1 0 63,1 0-31,2 0 64,18 20-32,0-1 0,0 2 96,0 19 0,18-21-32,2 1 224,1 0-256,19-20 128,-22 20 32,23-20-64,-21 0-32,0 0 0,0-20-128,-1 20-192,1-20-449,-20 20-704,0-20-1090,0 1-1985</inkml:trace>
  <inkml:trace contextRef="#ctx0" brushRef="#br0" timeOffset="5098.2916">12009 4888 13388,'0'20'-448,"-20"-20"224,20 0 352,0 20 640,0 0 65,0 19-448,0 1 255,20 20 321,0-21 64,0 42-64,-1-22-417,1 1-415,0-2-1,20 3-128,-21-22-64,1 1-289,0-20-608,1 0-544,-21-20-1922</inkml:trace>
  <inkml:trace contextRef="#ctx0" brushRef="#br0" timeOffset="5251.3004">11948 5365 16815,'81'-20'129,"-42"1"351,1-1 321,19-1 128,2 21-545,-23-19-704,-18 19-2403,1-20-13036</inkml:trace>
  <inkml:trace contextRef="#ctx0" brushRef="#br0" timeOffset="6548.3746">8277 10810 13292,'0'0'-160,"0"0"32,39 0 160,-19 0 160,39 0 288,-19 0-319,19 0-97,2 0 96,-22 20 320,21-20 65,-20 19-225,-1-19-224,-19 20-96,0 0 0,-20 0 0,0 20-160,0-20 0,-20 20 128,0-1 0,20 21 64,-20-20-32,20 0 0,0 19 0,0-19 0,0 19-32,20-19 0,0-1-32,0 1-64,19-19 32,1 19 96,-19-21 32,-1 1-32,-2-20 32,-18 20 32,0-20 32,0 0 256,0 0-128,-18 0-128,-2-20 97,-1 20 31,1 0-160,0 20-64,-19 0 0,19 20-96,20-21 160,-20 21-32,20 20 32,0-21-32,0 21 64,20 0 96,0-1-32,1 1-128,-3 19 129,2-19-33,0 19 64,1 0 64,-21-19 96,20-21-191,-20 2 31,0-2 224,0 21-96,0 0 65,0-1 255,-20-19 33,-1-1 0,1-19-225,-18 1-96,-3-21 65,-18 20-97,19-20-224,-20 0-128,21 0-32,-22 0-576,23 0-97,-3 0-737,21 0-1184,1 0-4132</inkml:trace>
  <inkml:trace contextRef="#ctx0" brushRef="#br0" timeOffset="7069.4044">9190 11625 13324,'-40'0'1634,"20"0"-866,20 0-351,0 0-65,20 0 417,20 0-321,-1 0-159,1 0-193,19-20-64,-18 20-96,-3-20-353,3 20-736,-21 0-801,0 0-704,-20 0-2371</inkml:trace>
  <inkml:trace contextRef="#ctx0" brushRef="#br0" timeOffset="7205.4121">9349 11605 7238,'-21'40'2082,"21"-21"-352,0 1-289,0 20-640,21 0-224,-21-1-385,0 1-160,0 0-160,20-21-449,-20 2-672,20-2-2018</inkml:trace>
  <inkml:trace contextRef="#ctx0" brushRef="#br0" timeOffset="7536.4311">9527 11863 10986,'20'0'929,"0"0"96,0 0 96,0-20-513,-1 20-223,1-20-193,0 20 0,1-20 192,-21 20 289,-21-20-256,1 1-257,0 19-64,1 0-64,-21 0 64,20 19-64,0 1-32,1 0 32,-1 0-96,20 0 64,20 0-64,-1-1 32,1 2-128,0-2-193,20-19-159,-1 0-449,-19 0-480,21 19-577,-23-19-577,2 0-1761</inkml:trace>
  <inkml:trace contextRef="#ctx0" brushRef="#br0" timeOffset="7775.4448">9825 11883 8231,'0'0'2242,"0"0"-1121,-19 0 801,-1 0-705,20 0-800,-20 0-321,20 19-96,0 2 0,0-2-32,20 0 0,0 2-160,-1-1 128,1-20 32,0 20 64,-20-20 0,20 20 192,-20-20 256,-20 20 33,0-1 63,20-19-191,-20 0-321,1 0-96,-1 0-641,20-19-1185,0 19-2434</inkml:trace>
  <inkml:trace contextRef="#ctx0" brushRef="#br0" timeOffset="7970.4559">9944 11863 12908,'40'0'1249,"-20"-20"865,19 20-160,-19-20-833,21 20-865,-3-20-192,3 20-192,-21 0-256,-2-20-481,-18 20-545,0 0-832,0 0-1025,0-19-1794</inkml:trace>
  <inkml:trace contextRef="#ctx0" brushRef="#br0" timeOffset="8114.4641">10122 11704 6534,'-18'40'2850,"18"-1"-672,0 1 545,0 0-513,0-20-961,0 20-800,0-2-321,18 3-224,2-1-481,0-20-1441,-20-1-4836</inkml:trace>
  <inkml:trace contextRef="#ctx0" brushRef="#br0" timeOffset="8554.4893">9707 12399 10794,'18'-20'3715,"-18"1"-3106,0-2 95,-18 21-415,-23-20 640,21 20-321,-19 20-640,19 1 64,-20-2-64,20 1-64,20 0 128,0-1-128,0 22-32,20-21 0,20-1 96,-20 2 32,19-21 0,-19 19 96,1-19 96,-1 0 288,-20 0-319,-20 20-129,-1-20-225,1 20-511,-19 0-641,-1 0-1794,20-20-7495</inkml:trace>
  <inkml:trace contextRef="#ctx0" brushRef="#br0" timeOffset="8878.5078">9766 12518 5861,'20'21'3940,"0"-21"-2851,-1 0 1121,1 0-545,0-21-447,-20 21-514,20-19-415,-20 19 31,0-20-64,0 20 161,0 0-225,0-20-192,-20 20 0,0 20 0,0-20 32,1 20-32,-1-1 0,20 2 32,0-2 0,0 1 0,20 0 0,-1 0-32,1 0-481,20-20-223,-1 0-225,1 0-609,-20 0-1248,19 0-3588</inkml:trace>
  <inkml:trace contextRef="#ctx0" brushRef="#br0" timeOffset="9052.5178">10104 12499 11659,'18'0'1409,"-18"0"-96,20 0 1025,0 0-672,21 0-577,-2 0-737,-19 0-320,20 0 0,-1-20-128,1 20-608,-20 0-994,0-20-1217,-1 20-1537</inkml:trace>
  <inkml:trace contextRef="#ctx0" brushRef="#br0" timeOffset="9232.5281">10282 12319 11050,'-20'20'1249,"0"1"-961,20-21 1506,0 39 224,0-19-769,0 20-224,20 0-288,-20 0-481,0-1-320,20 1-1153,-20-20-2659</inkml:trace>
  <inkml:trace contextRef="#ctx0" brushRef="#br0" timeOffset="16009.9157">932 7034 15182,'-41'20'544,"21"0"-191,2-20 704,18 0-64,0 0-64,18-20-161,2 0-608,1 20-63,19-20-97,-1-20 32,1 21 64,-1-1-128,1 0 64,0 0-64,-1 20 64,-19-20-96,0 20 0,1 0-1,-21 0-95,0 0 64,0 0 64,-21 20 64,21 20-64,0-20 32,21 39 0,-21-19 0,0 20 0,20-20 0,-2-1-32,2 21 64,-20-21-32,21-19 0,-1 20 32,0-20-448,-1 19-1026,-19-19-2433</inkml:trace>
  <inkml:trace contextRef="#ctx0" brushRef="#br0" timeOffset="16169.9249">1090 7451 17168,'-39'-20'64,"39"20"-513,0-20 545,19 0 161,21 1 191,0-21-96,19 0-416,-18 20-1537,17-19-2563</inkml:trace>
  <inkml:trace contextRef="#ctx0" brushRef="#br0" timeOffset="16521.945">1667 6955 16207,'0'0'256,"0"0"-416,-21 0 288,1 19 160,0 1 161,20 0-97,0 0-320,0 20 32,20 0 0,0-21-32,19 21 64,2-20-64,-1-20-128,19 20 192,-19-20 97,19-20 159,-19 0 224,-1 1 97,-19-2-96,-20 2-1,0-2-223,0-18-193,-20 19 64,0 0 0,-19-20-64,-1 40-192,1-19-448,19 19-353,-20 0-320,19-20-1153,21 20-1794,0 0-6214</inkml:trace>
  <inkml:trace contextRef="#ctx0" brushRef="#br0" timeOffset="16788.9603">2183 6935 12139,'0'39'-416,"0"-39"255,0 20 258,18 0 447,-18-20 65,41 0-353,-21 0 384,0 0 642,-20-20 127,19 20-192,-19-20 0,0 1-160,0-1-192,0 20-320,-19-20-353,-1 0-256,0 20-385,0-20-447,-1 20-418,3 0-992,18-20-2274</inkml:trace>
  <inkml:trace contextRef="#ctx0" brushRef="#br0" timeOffset="17027.974">2481 6577 17072,'18'-20'768,"-18"20"-575,0 0 1280,-18 20-1025,18 0-319,0 1 63,-21 17 96,21 23-128,-20-2-96,0 20 64,0-19-96,20-20-64,0 19-64,0-19-288,0-1-225,0 1-512,0-19-1185,0-2-2114</inkml:trace>
  <inkml:trace contextRef="#ctx0" brushRef="#br0" timeOffset="17295.9893">2598 7014 10634,'0'40'128,"21"-20"-577,-1-1 481,0 2 577,0-2 31,-1-19-351,1 0 255,20 0 481,-20 0 385,-1-19-65,1-2 0,-20 2-128,0-1-224,0 0-192,-20 0-289,-19 0-544,-1 20-416,1 0 64,-1 0-417,-1 20-1409,3 0-2851</inkml:trace>
  <inkml:trace contextRef="#ctx0" brushRef="#br0" timeOffset="18057.0328">1051 11783 16271,'-40'20'256,"0"0"-288,40-20 96,-19 0-32,19 0-32,19 0 96,-19 0-32,20 0-192,20 0-224,-1 20 256,1-20-32,0 0 0,-21 0-353,21 20-31,-40-20 351,0 20 161,0-1 65,0 21-130,0-21 33,0 22 32,-20-1-32,20-1 0,20 1 0,0-20-64,1 20 0,17-21 160,-18 1 0,21 20 193,-41-20 255,20 0 193,-40-1-129,0 1-31,-1-20-321,-17 21-192,-3-2-192,-19 1-705,41-20-1217,-21 0-1633</inkml:trace>
  <inkml:trace contextRef="#ctx0" brushRef="#br0" timeOffset="18418.0535">1784 11902 16944,'-38'-19'-161,"-3"19"-703,3 19 896,-3 2 384,1-2-416,1 21-64,19 0 64,20 0 0,0-1 0,20 1 32,19 0-64,21-1 64,-1-19 32,20-20 288,-18 0 289,-2-20 96,1-19 95,-21 19 33,-19-20-96,0 20-160,-20-19-289,0 19-160,-20-20 32,-20-1-192,1 22-256,-21 0 128,21-2-321,-22 21-415,23 0-642,-3 0-1825,41 0-1057</inkml:trace>
  <inkml:trace contextRef="#ctx0" brushRef="#br0" timeOffset="18715.0705">2301 11923 17200,'20'0'352,"-20"0"-832,-20 19 1120,20-19-63,0 0-481,0 19-32,0-19 0,0 0 96,20 0-64,-20 0 161,0 0 63,20 0 160,-20 0 33,0 0-1,0-19-191,20 19-65,-20-19 128,0 19-320,0 0 257,0-21-482,0 21 193,0 0-576,-20-19-225,0 19-256,20 0-1153,0 0-2626</inkml:trace>
  <inkml:trace contextRef="#ctx0" brushRef="#br0" timeOffset="18966.0848">2580 11526 15534,'0'-21'256,"0"21"33,0 21 1184,0-2-576,0 21-320,0 0-257,0 19 192,-20 1-191,20 19 95,-21-19-192,1 18 97,0-17-418,20-2 1,0-19-352,0 0-97,0-20-351,20-1-706,-20-19-1185,20 20-3491</inkml:trace>
  <inkml:trace contextRef="#ctx0" brushRef="#br0" timeOffset="19234.1001">2758 11923 15246,'0'19'1922,"0"0"-2339,0-19 578,0 41 479,0-21-352,20-20-576,-20 20-96,19-20 320,1 0-161,-20 0 129,20 0 96,0 0 193,-20-20 159,20 0 353,-20 0-225,0-1 65,-20 2-129,0 19-192,0 0-608,0 0-1186,1 19-1953</inkml:trace>
  <inkml:trace contextRef="#ctx0" brushRef="#br0" timeOffset="38376.195">17269 3795 288,'0'0'897,"0"0"-161,0 0 1026,0 0 96,0 0-225,0-20-63,20 20-545,-20 0-64,0 0 0,0 0-33,0-20-159,0 20-64,0 0 64,0 0 224,-20 0-321,20 0-320,-20 0-127,1 0-33,-1 0-32,0 0-96,-20 0-64,1 0 96,-21 0-64,1-20 0,-20 20-32,-21 0 32,1 0-128,0-20 32,0 20 32,-21 0-32,1 0-128,0 0-96,-1 0-65,1 0 33,1 0-161,-1 0-191,-1 20 576,21-20 96,20 0-96,-20 0-417,18 0-224,-18 0 609,20 0 192,0-20 129,20 20-65,-2 0 0,3 0-32,37 0-32,-19 20-32,21-20-32,-1 20-96,20-20-64,-20 20 0,20-20 64,0 20 96,0-20-32,0 20 64,0-20-32,0 20 0,0-1 96,20 2-32,-20-2-32,0 21 64,0 0-96,0-1-32,0 21 32,0-20 0,0 19 0,0-19-64,0 20 64,0-1 64,0 1-64,0 0 0,0 19-64,0-19 64,-20 19 0,20 1 0,0 0 96,0-1-32,0 20 0,0-19-96,0-1 64,-20 1 64,20 19-96,0-19 96,0 19-32,0 0 64,-20 1-32,20-1-32,0-19 33,0 19-1,0 0 0,-19 1-96,19-1 96,-20 0-96,0 1 32,20-1-32,-20 0 0,0 1 32,20-1-64,0 0 64,-19 0-32,19 1 0,0-1 32,0 0-64,0 1 96,0 0-64,0-1-32,0 0 64,-20 0 32,20 0-32,0 1-32,-20-1 0,20 1 0,-20 0 0,20-1 32,-21 0 32,21-20-96,0 21 32,0-1 32,0-20 32,0 1-32,0-1-32,-20 1 0,20-20 32,0-1 0,-18 1-96,18-21 160,0 2-64,0-2 0,0 0 0,0-18 64,0 19-96,18-20 97,-18-1-97,0-19 32,20 21-32,-20-21 32,21 19-32,-1-19 64,0 0-64,0 0 0,-1 0-64,1 0 32,20 0 32,-1 0 32,1 0-96,0 0 96,-1 0-96,22 0-1,-2-19 33,20 19-32,0 0 64,1-21 32,-1 21-32,21-19 32,-21 19-32,20 0 32,0-20-32,21 20-32,-21 0 0,20-20 64,1 20-32,-1-20 0,-1 20 0,1-21 0,0 21 0,21 0 0,-22 0 0,1 0 0,1 0 0,-1 0 0,-20 21 0,21-21 32,-21 0-96,0 20 96,0-20 0,0 0-32,1 0 0,-21 0 0,20 0 0,-20 0 0,-19 0 0,20 0 0,-22 0 33,-17 0-66,18 0 33,-19-20-32,-20 20 32,19 0 32,-39-21-32,20 21 65,-20-19 31,0 19 128,0-20-96,0 0 0,0-20-32,-20 20-64,1-19 64,19-1-64,-20 0 0,0-19-32,20-1 0,-20 0 193,0 1-65,20-1-64,0-19-32,0-1-32,0 1 32,-19-20-32,19-1 32,19 1 0,-19-1 32,0 1 160,0-20 64,0 0-63,0 19-257,20-19 288,-20 20-192,20-21 0,0 1-192,0 0 224,-1 0-64,-19-1-64,20-18 96,-20 19 0,0 0-64,20-21 32,-20 1-32,0 20-96,0-21 96,0 21-96,0-20 32,0 21 0,0-1-96,20-1 128,-20 1-32,0 19 192,0-19-160,0 19 96,0 1 0,0 20-32,0-20-288,0 18 640,0-18-448,21 20 96,-21-21-128,0 21-96,0-1 128,0 1-33,0 19 97,0 0 0,0 21-32,-21-21 225,21 21-257,0-1 31,0-20-63,0 20 192,21 1-192,-21-1 160,0 20-128,18-20 64,-18 21 32,0-1-32,0-1 257,0 21-97,0-19-96,0 19-96,0 0 0,0 0 64,0 0-32,0 0-64,-18 0 32,-3 0 128,-19 0-32,1 0 32,-21 19-32,1-19 128,-20 0-64,-20 21-96,-1-21 0,-39 20 0,-1-1 33,2 1-65,-1 0 0,-1 0-97,2 0-95,-21 0-544,41 19-450,-22-18-575,21-2-802,0 21-2946</inkml:trace>
  <inkml:trace contextRef="#ctx0" brushRef="#br0" timeOffset="46679.6699">14192 10730 4131,'0'20'1506,"0"-20"-898,0 0-223,0 0 351,0 0 97,0 0-256,0 0-33,0 0-127,0 20-289,0-20 64,0 20-96,0 0-32,0 0-64,20-1 32,-20 21-32,0 0 0,0-20 0,0 19 32,0 1-64,0 20 32,0-20 96,-20 0-96,20 19 64,0-19 0,0 19-32,0-19 0,0 19-64,0 2 32,0-2-32,0-19 32,0 20 0,0-1 32,0 1-64,0-1 64,0 1 0,0-1-32,0 1 0,0 0 0,0 19 33,0-20-33,-19 21 0,19-21 0,0 1 128,-20 0 128,20-20 64,0 0 33,-20-1-225,20 1 0,0 19-32,-20 1-32,20-21-32,0 22 0,0-22-32,0 21 0,0-1 0,0-19 0,0 0 0,0 0 0,0-1 0,0-19 64,0 20-96,-20-1 32,20 2-32,0-2 32,0 0 0,0 2 0,0-1 0,-19-1 0,19-19 32,0 20-32,0-20-32,19 19 32,-19-19 0,0 0 32,0 0-64,0 0 64,0 0-32,-19-1-64,19 1-32,0 1 64,0-21-32,0 19 96,0-19 0,0 20 64,0 0-96,0-20 32,0 19 0,0 2 0,0-21-64,0 20 96,0-20 0,0 19 64,0-19 128,0 0-127,19 0 31,-19 21-64,0-21 64,20 0-64,-20 0-64,20 0-32,-20 19 32,0-19 96,20 0 64,-20 20-63,20-20 63,-20 0 64,19 0-32,1 20-32,-20-20-64,20 0-63,0 0-1,0 20 0,-1-20-32,1 0 32,0 0 0,1 0-32,17 20 64,-18-20 0,21 0-32,-21 0 0,19 0-64,-19 0 32,20 0-32,-20 0 0,19 0 0,1 20 32,-20-20 0,19 0-32,-19 0 32,21 0-32,-3 0 32,3 0-32,-21 0 0,19 0 0,1 0 0,-1 0 32,1 0-32,0 0 0,-1 0 0,-19 0 32,21 0-32,-3 0 0,-18 0 0,21 0 32,-2-20-32,1 20 0,-20 0 0,19 0 0,1 0 32,0 0 32,-1 0-64,1 0 0,-19-20 0,17 20 0,3 0 33,-3 0-33,3 0 0,-1 0 0,-1 0 0,1 0 0,-1 0 0,1 0 0,19 0 64,-19 0-64,21 0 0,-22 0 64,1 0 0,19 0 32,-19 0 0,19 0-32,-19 0 0,19-20-64,-18 20 32,18 0 0,1-20 128,-1 20-64,0 0-32,21 0 64,-21-20-95,2 20-33,18 0 0,-20 0 0,1 0 0,-1 0 32,20 0 0,-18 0-32,-2 0 0,0 0 0,1 0 64,-1 0-96,1-19 96,-1 19 128,20 0-32,-38 0-96,18 0-32,21 0 0,-21 0-64,-19 0 64,19 0-64,0 0 32,-18 0 32,-1 0 0,-1 0-32,1 0 32,-1 0-32,1 0 0,-20 0 0,19 0 96,-19 0-192,20 0 64,-19-21 128,-3 21-96,2 0-128,0 0 96,1 0 32,-21 0 64,0 0-32,0 0 64,20 0-96,-20-19 128,0 19-96,-20 0 32,20-20-31,0 20-1,0-21 0,0 21-193,0-19 129,0 19 32,0-20 0,20 0-32,-20 1 64,0-2-64,0 1-32,0 1 160,0-1-96,20 0 32,-20-20-64,0 1 64,0 19-64,0-20 32,0-20 64,0 20-96,0-20 64,19 1 0,-19-1-128,0 1 128,20-20-96,-20 19 0,0-19 128,0-2-64,0 3 0,20-2 32,-20-19-128,0-21 160,-20 1-32,20-20-256,0 40 128,-20 0-64,20-2 96,0 23-224,0-22 448,-19 21-160,19 0 0,0-1 0,0 21 32,-20-21 32,20 20 0,0-19-32,-20 19-32,20 1 0,0-1-32,0 0-32,0 1 64,0-1 0,0 20 0,0 1 32,-21 19 32,1-20-96,20 20 0,-20 0 0,2 1-32,18 19-32,-21-20 32,1 20 0,20-21 64,-20 21 32,0-19 0,20 19 96,-19 0 64,-1-20-32,0 20-96,0 0-32,0 0-32,-19 0 0,-1 0-96,1 0 128,-22 0-128,23-20 96,-43 20 0,2 0 0,0 0 0,0 0-32,-20 0 0,18 0 32,-18 0 0,0 0 0,-1-19 0,1 19 32,-19 0-32,-1 0 0,0 0 32,-21 0-64,21 0 0,-19 0 0,18 0 32,-19-21-32,-19 21 64,18 0-32,-18 0 0,18 21 0,-18-21 64,-1 19 32,0-19-32,0 20 0,21 0-32,-22-20-96,22 19 128,19 2-160,-1-21-384,21 20-513,0-20-449,20 0-1376,0 0-8649</inkml:trace>
  <inkml:trace contextRef="#ctx0" brushRef="#br0" timeOffset="49392.8251">19215 11088 11594,'-20'-40'353,"20"40"-353,0-20 288,20 20 1089,-20 0-576,20 20-384,0 1-193,-1-2-64,1 41 32,-20-20 32,20 19-64,-20-19-128,0 19 65,0-19-65,0-1 0,0-18 32,0-21 160,0 0 673,0-21-609,-20 2-192,20-21-128,0-20-192,0 21-32,0-21-193,0 1-768,20-1-320,0 20 608,0 20 737,-1 1 288,1 19 96,0 0 448,1 19 481,-21 22-64,20-2-576,-20 21-289,20-21-32,-20 1-96,0 0-32,18-21-32,-18-19 128,0 20 97,21-40 255,-21 20-352,20-39-96,-20 19-32,20 0-128,0-19 64,-20 19 32,19 0-96,1 0 32,-20 0 0,20 20 96,0 20 224,-20 0 160,20 20 193,-20-1 96,19 21-257,-19-21-192,20 21-256,0-21-96,0 1-449,0-19-576,-1-2-1089,1 2-1954</inkml:trace>
  <inkml:trace contextRef="#ctx0" brushRef="#br0" timeOffset="49854.8516">19909 11526 13612,'-20'0'1282,"20"0"-321,20 0 800,-20 0-608,21 0-576,19-21-353,-1 21-64,1 0-160,-20 0 96,19 0-256,-19 0-32,0 0-192,0 0-770,-20 0-639,0-19-1186,0 19-2947</inkml:trace>
  <inkml:trace contextRef="#ctx0" brushRef="#br0" timeOffset="50062.8635">20009 11306 12523,'0'20'737,"-20"20"256,20 0 1057,0 0-737,0 0-896,0 0-321,20-1-160,0 1 32,-20 0-545,20-1-416,0-19-1025,-20 0-1057,19-20-5157</inkml:trace>
  <inkml:trace contextRef="#ctx0" brushRef="#br0" timeOffset="50416.8837">20207 11585 15342,'0'20'-192,"20"-20"-449,0 0 1122,-20 0 159,21 0-351,17-20-161,-17 0-64,-1 0 32,0 1 0,-20 19-32,0-21 32,0 2-32,0 19-64,-20-21-96,0 21 32,-1 0 0,3 21 32,-2-2 32,-1-19 32,1 21 160,20-2 32,0 1 65,0 20-33,20-20-160,1 0-96,17-20-481,3 19-479,-1-19-1154,-21 0-2018</inkml:trace>
  <inkml:trace contextRef="#ctx0" brushRef="#br0" timeOffset="50697.8998">20585 11486 13228,'-40'-21'224,"20"21"32,0 0 1250,1 21-898,-1-21-608,20 19 0,0 2 33,0-2-66,20 1-159,-1 0-96,21 0 128,-20 0-64,19-20 128,-19 20 32,0-20 31,-20 19 66,0-19 223,-20 0 96,0 20-256,1-20-64,-21 0-128,20 0-288,-19 0-737,19 0-1570,20 0-6566</inkml:trace>
  <inkml:trace contextRef="#ctx0" brushRef="#br0" timeOffset="50915.9122">20644 11526 13036,'0'19'1377,"0"-19"-992,0 0 1729,20 0-609,19-19-864,-19 19-449,21-21-96,-3 21-96,-17 0-224,-1 0-353,0 0-384,-20-19-416,0 19-737,0 0-1506,0 0-5444</inkml:trace>
  <inkml:trace contextRef="#ctx0" brushRef="#br0" timeOffset="51111.9235">20764 11287 12043,'-20'19'1345,"20"1"-1089,0 0 2083,0 20-225,0-1-993,0 22-545,20-21-95,-20 19-353,20-19-64,-20 19-513,18-19-832,-18 0-1121,21-21-3524</inkml:trace>
  <inkml:trace contextRef="#ctx0" brushRef="#br0" timeOffset="52174.9843">21379 11188 480,'-20'0'5157,"20"0"-3267,0 0 1024,0 0-415,0 0-609,0 0-417,0 0-192,0 0-160,0 0-192,0 0-288,0 0 31,20 0-383,0 0-225,19 0 128,1 0-96,-19 0-256,17-20 160,3 20-160,-3 0-353,-17 0 65,-1 0-705,0 0-865,0 20-1442,-20-20-4675</inkml:trace>
  <inkml:trace contextRef="#ctx0" brushRef="#br0" timeOffset="52384.9963">21458 11326 13036,'-20'20'865,"40"-20"-481,-20 20 1666,20-20-352,19 0-866,-19 0-607,21 0 127,-3 0-224,3 0 0,-21-20-865,0 20-672,-1 0-2050,-19 20-6150</inkml:trace>
  <inkml:trace contextRef="#ctx0" brushRef="#br0" timeOffset="53870.0812">22530 11148 9480,'0'20'0,"0"0"65,0-1 799,20 1 450,-20 20-386,0-1-351,0-19-161,0 20 97,0-20 224,0-20-1,0 0 129,-20 20 96,20-40-545,-19 20-191,19-40-97,0 20 0,0-19-128,0-1 32,0 20-128,19-19-224,1-1-193,0 20 193,20 0 224,-21 20 96,1 0 224,0 20 224,0 20 33,0-20-65,-20 39-224,0-19-32,0-1-95,21 1-162,-21-20-543,18 0-449,-18-1-1185,20-19-3332</inkml:trace>
  <inkml:trace contextRef="#ctx0" brushRef="#br0" timeOffset="54173.0985">22967 11207 15694,'-20'20'-64,"20"0"-608,-19 0 704,38 19 96,-19-19-64,40 0-224,0 0-385,-21 0 449,41-20 128,-21 0 64,1-20 257,1 0 223,-23 0 385,2-19 32,-20 19-128,-20-20-64,2 20-97,-23 1-255,1-1-225,1 0-192,-1 20-288,1 0-161,19 0-800,20 20-1153,0 0-1986</inkml:trace>
  <inkml:trace contextRef="#ctx0" brushRef="#br0" timeOffset="54347.1085">23463 11346 4804,'40'40'14606,"-40"-20"-15439,0-20 481,20 0 160,-20 0-2819</inkml:trace>
  <inkml:trace contextRef="#ctx0" brushRef="#br0" timeOffset="55225.1587">19871 12419 9545,'0'0'1281,"0"-20"-416,-20 20 960,20 0-896,0-20-737,-21 20-192,21 20-128,-20 0 64,20-1 64,-20 2 0,20-1 32,-19 0 0,19 20-32,0-1 32,0-19 64,19 0 65,1 0 287,21-1 449,-21-19 192,18 0-288,3-19-289,-2-1-288,-19 0-32,0 0 1,-20-19-129,0 18-64,-20 2-192,0-1-577,1 0-192,-21-1-416,19 21-161,1 0-960,20 0-3043</inkml:trace>
  <inkml:trace contextRef="#ctx0" brushRef="#br0" timeOffset="55463.1723">20187 12042 5477,'-59'0'4260,"39"0"-5061,20 39 609,-20 1 384,20 0 641,0 19-417,20 1-288,-20-1-128,20 1-32,0-21-288,-20-18-481,20-1 289,-1 19-161,-19-18-1441,20-2-1954</inkml:trace>
  <inkml:trace contextRef="#ctx0" brushRef="#br0" timeOffset="55593.1798">20128 12518 10634,'-59'-19'2274,"59"-1"-513,-20 20-127,20-20-513,20 20-801,-1 0-224,21 0-576,0-21-1154,-1 21-2562</inkml:trace>
  <inkml:trace contextRef="#ctx0" brushRef="#br0" timeOffset="55918.1984">20902 12319 11402,'-19'-19'5317,"19"19"-4964,19 0 287,21 0 193,0-20-96,19 20-257,2 0-448,-2-20-32,0 0-256,1 20-513,-21-20-928,-19 20-1667,0-20-3874</inkml:trace>
  <inkml:trace contextRef="#ctx0" brushRef="#br0" timeOffset="56092.2083">21102 12062 4067,'-20'39'10282,"20"-19"-10186,0 0 321,0 20 992,0-1-256,20 21-865,-20-21-160,18 21-288,-18-20-641,20 0-1537,1-20-929,-21 0-2915</inkml:trace>
  <inkml:trace contextRef="#ctx0" brushRef="#br0" timeOffset="56401.226">21280 12419 15566,'0'0'417,"20"-20"-417,-20 20 448,19-20-352,1 20-64,20-19 0,-20-2 0,-1 1 0,1 20 0,0-19 64,-20 19 33,0 0-97,-20 0-97,0 0-31,-19 0 0,19 19 32,0 1 32,0 1 0,1-2 64,19 1 64,0 0-32,0-1-64,0 2 0,19-1-64,1 0-320,0-20-321,20 19-512,-1-19-384,1 0-1026,-1 0-4099</inkml:trace>
  <inkml:trace contextRef="#ctx0" brushRef="#br0" timeOffset="56646.24">21697 12280 13196,'-40'-20'416,"20"20"-320,20 20 1538,-21 0-577,21-1-737,0 1-256,0 1 65,21-2-65,-1 1-128,0-20-65,0 20 129,-1-1 0,-19-19-32,20 21 160,-20-21 161,0 20-65,-20-20-96,1 0-96,-21 20-64,20-20-512,-1 0-1218,-17 0-1569,17-20-8488</inkml:trace>
  <inkml:trace contextRef="#ctx0" brushRef="#br0" timeOffset="56819.2499">21796 12300 15310,'19'19'128,"1"-38"1634,20 19-65,-20 0-960,19-20-641,2 0-128,-1 20-320,-22 0-641,3-20-577,-1 20-896,-20 0-192,0-20-1346</inkml:trace>
  <inkml:trace contextRef="#ctx0" brushRef="#br0" timeOffset="56977.2589">21975 12062 13324,'-21'99'1890,"21"-40"-160,0 1-1,0-1-704,0 1-801,0-21-192,0-18-736,21 19-930,-21-40-2690</inkml:trace>
  <inkml:trace contextRef="#ctx0" brushRef="#br0" timeOffset="57613.2953">22610 12360 16719,'-20'0'865,"0"-21"-480,20 21 255,0 0-384,20 0-63,-20-20-97,20 1-32,-1-1-96,1 0 0,0 0-32,0 20 64,-20-20-193,0 0-191,-20 20 64,0-19-65,0 19 129,1 19 96,-1-19 128,0 40 32,0-20 64,20 20 32,0-21-96,0 22 64,20-22-64,0 1 32,0-20-32,-1 20-32,1-20 96,20 19 0,1-19 64,-3 0 1,-18-19-33,21-1-32,-23 0 32,3 1-32,-21 19-64,20-21 32,-20 21-32,0 0-128,0 0 160,20 0 128,0 21-160,-1-2 64,21-19-64,-20 20 32,19-20-128,-19 0-160,20 0-321,-1 0-832,1 0-1730,-20 0-8905</inkml:trace>
  <inkml:trace contextRef="#ctx0" brushRef="#br0" timeOffset="57780.3049">23165 12220 16495,'-39'40'0,"19"-20"128,0 0 609,0 19-353,0-18-416,1-2-608,19 1-770,0 0-704,0-1-2626</inkml:trace>
  <inkml:trace contextRef="#ctx0" brushRef="#br0" timeOffset="58428.3419">23404 12240 12139,'-40'-20'64,"19"20"160,3 40 1826,-22-20-929,19 19-544,1 2-321,20-22-192,0 1-224,20 0-256,1-1-33,-1 2-95,0-21 191,19 0 225,-19 0-352,0-21 31,0 21 225,-1-19 224,-19-1 96,0 0 160,0 1-159,-19-2-162,19 1-31,0 1-192,-20-1 160,20 0 192,0 20-64,0 0 64,0 20 256,0-20-159,0 20 127,0-1 288,20 1-287,-20 1-161,0-2-64,19 1 0,-19-20 0,0 0 256,0 20 161,0-20-161,20-20-96,-20 20-96,0-20 65,0 1-129,0 19-64,0-21-32,20 1-33,-20 20 1,20-19 128,0 19 1,-20 0-65,20 0-32,-1 19 32,-19-19-97,0 20 65,0 1-64,0-21-64,0 19 64,0-19 64,0 0 32,0 20 0,20-20-224,-20 0-32,0-20-33,0 20 97,20 0 96,-20-19 0,0 19-160,0 0-193,21 0 97,-21-21-545,0 21-256,20 0-96,-20-20-417,18 20-992</inkml:trace>
  <inkml:trace contextRef="#ctx0" brushRef="#br0" timeOffset="58788.3625">23781 12319 1089,'20'0'10313,"-20"0"-9160,-20 20-192,20 20 449,0-20-449,0 19-481,0 22-416,-20-21-192,20-1-385,0 1-223,0-1 127,20 1 417,-20-40 224,0 20 256,0-20 1,0 0-1,0-20 160,0 0 33,-20 0-65,20-19-256,0-21-256,20 1-1409,0-2-2819,0 2-993,0-1 4996,19 21 481,1-1 417,-20 40 1473,19-20 512,-19 40-319,0-20-802,-20 20-256,0 20-320,-20-21-161,0 1 65,-19 1-96,-1-2-481,0 1-224,1-20-288,19 0-769,0 0-1314,0 0-3106</inkml:trace>
  <inkml:trace contextRef="#ctx0" brushRef="#br0" timeOffset="59005.3749">24157 11883 16271,'21'40'32,"-21"-2"1730,0-17-641,0 19-769,0 19-288,0-19-32,0 0-32,0-1-192,0 21-673,-21-20-544,21-1-1666,0 1-5477</inkml:trace>
  <inkml:trace contextRef="#ctx0" brushRef="#br0" timeOffset="59314.3926">24257 12339 12107,'20'0'544,"0"0"-415,0-20 2561,0 20-928,-1-19-865,1-1 32,0 20-161,0-20-255,0 0-449,-20 0-256,0 20-129,0-20-127,-20 20-97,-20 0 385,20 0 96,-19 20 320,19 0 97,-20 20-129,40-20-32,-19 19-32,19-18 32,19 18-31,1-19-1,0-1 32,20-19-160,-1 21-64,1-21-160,1-21-321,-3 21-1024,-17 0-3043</inkml:trace>
  <inkml:trace contextRef="#ctx0" brushRef="#br0" timeOffset="64806.7068">19274 13273 11306,'0'0'2210,"-19"0"-1537,19 0 128,0 0-65,0-20-127,0 40 64,0-20-193,19 0-64,21 21 65,0-2-193,-1 1-32,2 0-159,-1-1-194,-1 2 226,1-1-322,-1-1-191,1 2-257,-20-21-640,0 19-993,-20-19-1474,19 0-5668</inkml:trace>
  <inkml:trace contextRef="#ctx0" brushRef="#br0" timeOffset="65007.7183">19612 13194 2850,'-39'0'9001,"19"20"-8393,0 0 65,-21-1 640,23 22-640,-22-2-577,19 21-128,1-21-352,0 1-609,1 0-449,-1-20-1665,20 0-4132</inkml:trace>
  <inkml:trace contextRef="#ctx0" brushRef="#br0" timeOffset="65340.7373">19731 12956 9865,'0'-20'929,"-20"20"-577,20-20 1121,0 20 129,0 0-865,-20 0-545,20 0 192,0 20 129,0 0-225,-19 0-128,19 19-96,0 1-32,19 0-96,-19-20-288,0 19-257,20-19-224,0 0-384,0-20-993,0 20-2530</inkml:trace>
  <inkml:trace contextRef="#ctx0" brushRef="#br0" timeOffset="65512.7471">19889 12976 12427,'-18'19'609,"-2"1"-417,20 0 1057,0 0-736,0 20-449,20-20-641,-2-1-608,-18-19-1185,41 20-2915</inkml:trace>
  <inkml:trace contextRef="#ctx0" brushRef="#br0" timeOffset="65706.7582">19970 12876 11050,'-20'0'1601,"20"0"-1665,20 0 1185,-20 0 417,19 19-1058,1 2-384,-20-1-128,20 0-160,0 19-352,-20 1-481,0-20-801,0 20-2306</inkml:trace>
  <inkml:trace contextRef="#ctx0" brushRef="#br0" timeOffset="65960.7728">19830 13492 10826,'0'20'1025,"0"-20"384,21 0 0,-1 0-640,-2 0-673,23 0-576,-21 0-962,0-20-1248,-1 20-5286</inkml:trace>
  <inkml:trace contextRef="#ctx0" brushRef="#br0" timeOffset="66110.7813">19889 13393 3203,'-18'0'3811,"18"20"-2562,0-1 481,0 21-193,0-20-864,18 20-609,-18-20-384,0 20-961,20-21-1410,-20 1-3747</inkml:trace>
  <inkml:trace contextRef="#ctx0" brushRef="#br0" timeOffset="66413.7987">20009 13512 2114,'0'0'8840,"0"20"-8744,20-20 288,-20 0 577,20 0-160,0 0-417,19 0-159,-19-20 31,0 20-96,0-20 0,-20 20-128,0-20 32,-20 20-64,0 0-32,20 0 0,-40 0 32,21 20 64,-1-20 0,0 20 64,20 0-32,0 0-63,0-20-1,0 20-129,0 0-511,20-1-705,0-19-1826,-1 20-4613</inkml:trace>
  <inkml:trace contextRef="#ctx0" brushRef="#br0" timeOffset="66666.8131">20306 13512 10794,'0'-20'2818,"0"20"-3042,-18 20 641,18-20 864,-20 0-993,20 20-224,-21-20-64,21 20-32,0 0-288,21 0-257,-21-20 193,20 19 32,-2-19 95,-18 20 225,0-20 192,0 0 289,0 20-97,-18-20-288,-2 20-96,20-20-576,-21 0-610,1 0-2593</inkml:trace>
  <inkml:trace contextRef="#ctx0" brushRef="#br0" timeOffset="66832.8226">20327 13532 12235,'20'0'32,"-20"0"897,20 0 1217,0 0-1153,-1 20-641,1-20-160,20 0-192,-20 0-480,-1-20-673,1 20-1057,0 0-2563</inkml:trace>
  <inkml:trace contextRef="#ctx0" brushRef="#br0" timeOffset="66976.8309">20466 13393 4516,'0'39'7014,"0"-18"-6437,0 18 1761,0-19-512,0 20-1314,0 0-480,0-21-960,20 21-1315,-20-20-3554</inkml:trace>
  <inkml:trace contextRef="#ctx0" brushRef="#br0" timeOffset="67106.8383">20685 13631 16623,'18'20'-256,"-36"0"160,-3 0 96,1 0-2210,0-20-11531</inkml:trace>
  <inkml:trace contextRef="#ctx0" brushRef="#br0" timeOffset="67740.8746">21102 13413 6694,'0'-41'1665,"0"22"-672,-20 19 897,20-20 384,0 20-672,0 0-1186,0 0 97,0 20-65,0-1-288,0 2-32,20 18-96,-20-18 129,18 18-1,2-19 160,1-20 128,-1 20-63,19-20-129,-19-20-32,0 0-96,0 0-64,0-20 33,-20 21-386,19-22-319,-19 22-321,0 19-320,20-20 64,-20 40 960,0-1 193,0 2 0,20 18 160,-20 21 161,20-20-1,0 20 32,-20-21 193,19 1 480,-19-20 96,0 19 32,-19-39-192,-1 20 32,-20-20-609,1 0-256,19 0-192,-40 0-160,21 0-513,-2-20-64,21 1-480,-18-1-1410,38 0-3555</inkml:trace>
  <inkml:trace contextRef="#ctx0" brushRef="#br0" timeOffset="68000.8894">21537 12817 11627,'0'-21'3907,"0"21"-3811,-20 0 64,2 21 577,18-1-160,-21-1-321,21 20-192,-20 2 0,20-1-96,20-1-320,-20-19-257,0 20-256,21-20-320,-3 0-288,2-20-962,-20 0-1728</inkml:trace>
  <inkml:trace contextRef="#ctx0" brushRef="#br0" timeOffset="68152.8981">21616 12976 4292,'21'-40'5573,"-21"40"-5413,0 0 1538,0 0 448,0 20-1185,0 0-737,0-1-128,0 21-128,0-20-577,0 0-640,20 0-1409,0-20-2884</inkml:trace>
  <inkml:trace contextRef="#ctx0" brushRef="#br0" timeOffset="68332.9084">21736 12817 10089,'0'-21'545,"20"21"1024,-20 0 1410,0 21-1185,20 18-1218,-20-19-576,20 20-96,-20 0-288,0-1-449,0 1-705,0 0-960,0 0-2851</inkml:trace>
  <inkml:trace contextRef="#ctx0" brushRef="#br0" timeOffset="68685.9286">21578 13552 15438,'-21'20'1121,"21"-20"-1089,0 0 1442,0 0-353,0 0-737,21 0-256,17 0-96,-17 0 0,19-20-512,-20 20-577,19 0-1025,-39 0-2018</inkml:trace>
  <inkml:trace contextRef="#ctx0" brushRef="#br0" timeOffset="68851.9381">21657 13453 12651,'0'39'129,"0"-19"479,-20 0 994,20 20-1090,0-20-544,0-1-512,20 21-609,0-20-1474,-20-20-2594</inkml:trace>
  <inkml:trace contextRef="#ctx0" brushRef="#br0" timeOffset="69075.9509">21756 13611 96,'20'0'10249,"-20"-19"-10185,20 19 1186,-20 0 864,19 0-1506,-19 0-416,0 0 193,20 0 31,-20 0-160,0 0-256,0 0 0,-20 0 0,1 0-64,19 0 0,-20 19-64,20-19-32,0 20-353,0 0-512,0-20-1121,0 20-1953</inkml:trace>
  <inkml:trace contextRef="#ctx0" brushRef="#br0" timeOffset="69226.9596">21875 13671 9833,'0'0'737,"0"0"448,0 0 768,0 0-1536,-20 0-289,20 20-96,-20-20-32,20 0-96,0 0-417,-20 0-864,20 0-1089,0 0-5093</inkml:trace>
  <inkml:trace contextRef="#ctx0" brushRef="#br0" timeOffset="69522.9765">22015 13532 15983,'0'20'512,"0"0"97,0-20 1120,18 0-1601,-18 0-288,21 0-352,-21-20-321,20 20-512,-20 0-897,0 0-97,0-20 289,0 20 417,0 0 1345,0 0 1569,-20 0 1313,20 0-255,0 0-1154,0 20-321,-21 0-159,21 0-256,0 19-353,0-19-289,21 20-543,-21-20-513,20-20-1122,0 19-2786</inkml:trace>
  <inkml:trace contextRef="#ctx0" brushRef="#br0" timeOffset="69789.9918">22331 12837 16687,'0'19'449,"20"20"-225,21 2 1570,-3-1-1,3-1-576,18 21-576,-19-1-321,0 1 33,-1-1-97,-19 1-256,20-1-160,-40 1-225,21-20-287,-21 20-353,-21-20-577,1-20-960,20 19-2787</inkml:trace>
  <inkml:trace contextRef="#ctx0" brushRef="#br0" timeOffset="70468.0306">19136 12916 13164,'20'0'737,"-40"-21"-65,20 21 802,-20 0-257,20 21-352,-20 19-385,-1-1 33,3 21-161,18 0-192,-20 19-160,20 0 96,20 1-160,-2-1-256,23-19-449,-21-20-864,19 20-1635,1-41-4163</inkml:trace>
  <inkml:trace contextRef="#ctx0" brushRef="#br1" timeOffset="74300.2498">5001 10551 4964,'-20'0'224,"0"0"1,20-19-193,-20 19 448,1 0 929,-1-21-31,-20 2-353,1 19 0,-1-20-225,-19 0-575,-2 20-1,-38 0-224,0 0-160,-20 0-257,-1 0-447,2 20-161,19-20 320,0 0-64,0 20-352,18-20-737,2 19-480,20 2 1890,-1-21 1088,21 19 770,-1 1-129,-1 1-448,23-2-161,18 1 65,-20 0-128,20-1-161,0 2-256,0-1-64,0-1 96,20 21-63,-20-20-33,18 20-96,-18-1 0,0 1 0,0 0 64,-18 20 0,18-21 0,-20 21 96,-1-20 0,21 0-192,0-21 33,-20 1-66,20 0 33,20 0 97,1 0 319,-1-20 161,18 0-1,3 19-224,18-19-159,1 0-129,-1 20 32,0-20-96,22 0 0,-2 0 0,0 0 32,0 20-32,20-20-32,0 0 96,0 0-64,1 0 0,19 0 32,-20 0-32,21 0 0,-1 20 0,0-20 64,1 20-32,-2 0 0,1-20 0,21 19-32,-41-19-32,20 21 32,0-21-32,-1 0 0,2 19-128,19-19 160,-19 0 32,-1 0-32,-1 0-32,1 0 32,1 0 0,-21-19 32,20 19-64,-20 0-64,21 0-97,-21-21 33,0 21 64,0-19 32,-20 19 128,1 0-64,-1-20 0,1 20 0,-21-20 0,2 20 32,18-20-32,-20 20 0,1-20-32,-1 20-128,-19-20 64,-1 20 128,-19 0 32,0-19 32,-20 19 513,0 0-1,-20-20-287,20 20-33,-20-20-32,-19 0 0,19 20 33,0-20-33,0 1-96,20-21 32,0 20-96,0-20-32,0-20-32,0 20 32,0-19-32,0 19-64,0-19 0,-20-1-96,20 1-352,-19-1-193,-1 20 481,20 21 128,-20-22 32,0 41 96,-1 0-32,3 0 0,-2 0 32,-21 0 32,3 0-64,-23 20 0,2 1 0,-21-2 160,-20 1 97,1-20-1,-39 20-64,19-20-32,-21 0-31,-18 0-97,-2 0-64,2 0 64,-20 0-128,0-20 32,-22 20 32,1-20 0,21 1 0,-20 19 32,19-21 32,1 21 0,-2-20-32,22 20-64,18 0-32,23-19-161,-3 19-287,21-21-577,0 21-737,18 0-2914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02:13.3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 3974 12908,'-39'39'-673,"19"-19"321,20-20 960,0 0 738,20 0 127,-1 0-480,21 0-481,19 0-287,-19 0-97,21 0-64,-2 0 64,-19 0-128,-1 0-96,1 0-353,-20 0-415,-1 0-386,1 0-639,0 0-706,-20 0-3875</inkml:trace>
  <inkml:trace contextRef="#ctx0" brushRef="#br0" timeOffset="339.0194">495 3854 13837,'-21'0'-353,"21"0"417,0 0 737,21 0 0,-1 21-161,0-21-383,19 19-225,1-19 32,0 20-64,-1 0 64,1 0-96,-1-20-64,-19 20 64,21 0-96,-3-1 64,-18 1-65,1-20 33,-21 21 96,20-21 192,-20 19-63,-20 1 31,-1 0 0,1-20-32,2 19 32,-23 2-128,1-2-32,21 1-192,-21 0-1409,20 0-3428</inkml:trace>
  <inkml:trace contextRef="#ctx0" brushRef="#br0" timeOffset="7210.4124">7980 5663 10634,'0'0'672,"0"0"-351,0 0 95,18 0 673,2 0 416,21 0-287,38 21-514,0-21-319,0 0-65,20 19 96,0 1 33,1-20-97,19 0-160,0 0 0,1 0-96,-21-20 1,20 1-33,-40-2 32,0 1-64,-38 0-96,-3 0-353,-17 1-448,-21 19-704,0-20-1666,-21 20-7303</inkml:trace>
  <inkml:trace contextRef="#ctx0" brushRef="#br0" timeOffset="8017.4586">8992 5803 9545,'0'19'416,"0"-19"-416,0 0 96,0 0 865,0 20 448,0-20-576,39 19-385,-19 2-63,20-1-97,-1 19 32,21-19-63,19 0-97,21 20-64,-1-21 64,0 1-64,41-20-64,-22 20 0,21-20 0,1 0 32,-23 0 32,3-20 0,-1 0 161,1 1-33,-21-1 0,0 0-32,-20 0-32,-19 0-63,-1 0-33,-18 20-32,-23-19-128,2 19-129,-20 0-1088,-20 0-4068</inkml:trace>
  <inkml:trace contextRef="#ctx0" brushRef="#br0" timeOffset="8955.5122">11513 5384 12780,'-20'0'1089,"0"-19"-193,-1 19-511,21 0-289,0 0 0,21 0 384,-1 0-127,20 0-225,-1 0-128,1 0 64,-1-20 32,1 20 128,0 0-160,-1 20-32,-19-20-64,0 19 160,1 2 65,-21 19-33,0-1 0,0 1-64,0 20-64,0-21 32,18 1-96,-18 0 96,0-1-64,0 2 0,0-21 0,0-1-64,20-19-352,-20 20-737,0-20-1698,0 0-2722</inkml:trace>
  <inkml:trace contextRef="#ctx0" brushRef="#br0" timeOffset="9107.5209">11592 5742 14093,'0'0'544,"0"0"-480,40 0 769,-1 0-64,1-19 0,19 19-577,2-20-448,-23 1-1987,3 19-2785</inkml:trace>
  <inkml:trace contextRef="#ctx0" brushRef="#br0" timeOffset="9453.5407">12128 5504 13356,'0'-20'961,"-20"20"-609,20 0-256,-20 20 129,20 0 543,-20 0-415,20 20-161,0-1-128,20 1 0,0-19 0,0 18 32,0-20-64,19 1 128,2-20 33,-3 0 287,-18 0 97,21-20 95,-21 1-127,19-1-97,-39-20-160,20 20 33,-20-20-193,-20 21-96,20-21 192,-20 20-256,-19 0 32,19 0-64,-1 20-288,1 0-449,20 0-1153,0 0-2530,0 20-6150</inkml:trace>
  <inkml:trace contextRef="#ctx0" brushRef="#br0" timeOffset="9756.558">12724 5584 4964,'0'0'8360,"0"0"-8488,0 0 96,0 0 192,0 19 897,0-19-192,0 20-609,0-20-192,20 20 32,-20-20 161,18 0 159,-18 0-256,21 0-32,-21 0 225,0-20 95,0 0-352,0 20 224,0-19-31,-21-1-193,21 20-64,-18-20 0,18 20-288,-20 0-641,20 0-1185,0 0-3235</inkml:trace>
  <inkml:trace contextRef="#ctx0" brushRef="#br0" timeOffset="10008.5724">13121 5345 14830,'0'-19'640,"0"-1"705,0 20 1,0 0-481,-21 20-289,1 19-352,2 1-160,-3 0 32,-19-1 97,20 21-161,1-1-64,-1-19-64,0 20-129,20-40-383,0 19-577,0-39-769,0 21-1570,20-21-4547</inkml:trace>
  <inkml:trace contextRef="#ctx0" brushRef="#br0" timeOffset="10262.587">13200 5603 12844,'0'20'-32,"-21"0"32,3 0 32,18 1 320,-20-2 481,40 20-545,-2-39-224,-18 20 32,21-20 385,19 0 416,-20 0-449,-1 0-224,-19-20 161,20 1 255,-20-20-352,0 18-63,-20 1 31,1 0-288,-21 20-545,20 0-1601,-19 0-4580</inkml:trace>
  <inkml:trace contextRef="#ctx0" brushRef="#br0" timeOffset="17462.9988">3353 8464 11691,'-20'0'2274,"40"0"-2498,1 21 832,-1-21 1026,39 0-33,-19 0-704,19 0-352,20 0-289,-19 0 0,19 0-160,-20 0 0,-18 0-192,18 0-192,-19-21-641,-20 21-1217,-20 0-1570,0 0-1889</inkml:trace>
  <inkml:trace contextRef="#ctx0" brushRef="#br0" timeOffset="17706.0127">3829 8485 9384,'-38'39'1089,"17"-19"-416,21 20 1185,0-20-97,0 20-479,21 0-674,-1 19-384,18-19-63,-17-1-33,-1 1-64,0 0 0,-20-1 32,19-18 352,-19-2 161,-19 1 96,-1 0 95,-21 0-319,-17-20-65,-3 20-224,2 0 1,-1-20-129,1 0-128,0 19-321,39-19-736,-21 0-1377,41 0-3748</inkml:trace>
  <inkml:trace contextRef="#ctx0" brushRef="#br0" timeOffset="18162.0388">4167 8962 6790,'0'0'5509,"0"0"-5189,0 0 769,0 0 1122,20 0-482,-20 0-768,39 0-416,-19 0-161,1 0-64,19-21-160,-22 21-95,3 0-65,-1 0-353,0-19-704,0 19-1473,-20 0-3268</inkml:trace>
  <inkml:trace contextRef="#ctx0" brushRef="#br0" timeOffset="18363.0503">4287 8803 8327,'-20'0'4389,"20"0"-4165,0 19 1634,0 1 512,0 20-865,0 0-736,0 0-481,20 19-192,-20-19-128,0-1 32,0 1-544,20-20-1186,-20 20-2402,18-20-6310</inkml:trace>
  <inkml:trace contextRef="#ctx0" brushRef="#br0" timeOffset="18709.0701">4445 9100 14477,'20'0'-352,"-20"0"448,40 0 481,-40-19 608,39 19-577,-19-20-512,0 0 0,-20 20 65,0-20-65,21 0 32,-42 20-96,21-20-32,-20 20-32,0 0-64,0 0-97,1 0 129,-1 0 0,0 20 96,20 0-32,0 0 161,0 0 95,0 0-64,20-1-128,0-19-32,-1 21-160,21-21-449,-20 0-704,21 0-1217,-3 0-1346,-17 0-4388</inkml:trace>
  <inkml:trace contextRef="#ctx0" brushRef="#br0" timeOffset="18955.0842">4803 9001 12684,'0'-20'1217,"-20"20"-737,-21 0 673,23 0 385,-2 20-706,20 0-703,-20-20-65,20 20-257,20 0 546,-20 0-321,38-20 0,-17 19-128,-1-19 160,0 21-32,0-21-64,-1 19 64,-19 1-64,0-20 192,0 0 32,0 20-64,-19-20-32,-1 0-544,0 0-641,0 0-1698,-1 0-3363</inkml:trace>
  <inkml:trace contextRef="#ctx0" brushRef="#br0" timeOffset="19150.0953">4922 9001 12267,'39'0'1185,"-19"0"833,21 0 256,-23 0-672,2 0-898,21 0-415,-21 0-193,-2-20 0,3 20-256,-1 0-577,-20 0-1857,0-19-3909</inkml:trace>
  <inkml:trace contextRef="#ctx0" brushRef="#br0" timeOffset="19344.1064">5040 8882 3427,'0'59'10538,"0"-38"-10026,0 18 833,0-19 1154,0 20-1186,0-20-1057,0 20-256,0-21-64,20 21-801,-20-20-1505,0 0-4196</inkml:trace>
  <inkml:trace contextRef="#ctx0" brushRef="#br0" timeOffset="20130.1514">5577 8266 352,'-21'0'11851,"3"0"-11306,-2 20-193,0 20 1506,20 20 256,-21-1-961,21 20-769,-20 1 321,20 19-449,20-19 32,-20-1-288,21-19 32,-1-1-288,18 1-417,-17-20-159,-1-21-834,20 2-1889,-21-21-6311</inkml:trace>
  <inkml:trace contextRef="#ctx0" brushRef="#br0" timeOffset="20671.1823">5935 8524 9320,'-20'-19'-1441,"20"19"1185,0 0 1985,-21 0 546,21-20-1122,-20 20-1089,0 0-96,1 20 160,19-20 224,-20 39-256,0-19-96,0 20 96,20 0 385,20 19 223,0-19-31,0 20-225,19-21-127,2 1-129,-3 0-64,3-21 0,-1 2 0,-1-21-64,1 0 64,-1 0 65,1-21 95,-20 2-128,0-21-128,1 0 32,-21 1-64,-21 19-32,1-20-96,-20 0-416,1 21-321,-21-21 256,1 19 513,18 21 192,-17 0 0,17 21-96,21-21 96,1 19 129,19 21 95,19-20-192,1 0-32,21 0 0,-3 0 32,3-20-64,-1 0-32,-1 0-256,1 0-609,-1 0-1633,-19-20-2531</inkml:trace>
  <inkml:trace contextRef="#ctx0" brushRef="#br0" timeOffset="20974.1996">6192 8365 15182,'0'0'-64,"20"21"192,21-21 705,-23 39 448,22-19-512,19 20-513,-18 19-160,-1-19-64,-21 20 64,21-1-32,-20-19-64,-20 20-32,0-1-288,0-19 32,-20-1-609,0 21-1185,0-20-2659</inkml:trace>
  <inkml:trace contextRef="#ctx0" brushRef="#br0" timeOffset="23766.3593">8794 4212 2626,'-21'0'2018,"1"0"-288,20 0 287,-20 0 1,20-20-160,-20 20-224,20 0-193,0 0-256,-19 0-160,19 0-256,0 0-257,0 0-255,0 0-33,39 0 96,-19 0-64,39 0-128,22 0-31,-2-20-65,0 20 0,0 0-64,0 0-65,20 0-63,-18 0-288,-2 0-353,-20 0-192,-19 0 0,0-19-256,-1 19-1217,-39 0-1762</inkml:trace>
  <inkml:trace contextRef="#ctx0" brushRef="#br0" timeOffset="26516.5166">5994 9458 10473,'0'20'64,"0"-20"-64,0 20 1186,0-1 767,0 22-575,0-1-321,0 39-385,0 1-63,0-1-289,-21 20-224,21-19 0,0-1 1,0-19-65,0-21-129,0 2-447,21-22-513,-21-19-1153,0 0-2627</inkml:trace>
  <inkml:trace contextRef="#ctx0" brushRef="#br0" timeOffset="26863.5365">5775 9856 14221,'-20'0'641,"20"-20"-257,0 20-384,0-20 480,20 0 417,-20 0-288,20-19-481,0-1-128,0 20 64,-20-19 0,19-1 0,1 20 0,-20 0 32,20 0 32,1-1 1,-21 2 223,20 19-128,-20-20-96,18 20-224,-18 20 96,20-20 0,1 19-64,-1 22 96,0-21-96,-1 0-288,21-1-225,-20 2-384,0-21-576,-1 19-1666,1-19-5125</inkml:trace>
  <inkml:trace contextRef="#ctx0" brushRef="#br0" timeOffset="27347.5642">7146 8663 11434,'0'0'1089,"0"0"-128,0 0 1249,20 21-512,-2-21-609,23 0-320,-21 0-321,18 19-256,3-19-192,-21 0 0,19 0-512,-19 0-801,0 20-1602,-20-20-3844</inkml:trace>
  <inkml:trace contextRef="#ctx0" brushRef="#br0" timeOffset="27497.5728">7166 8822 15342,'-20'20'288,"40"0"353,-2 0 832,2-20-159,21 0-546,-3 0-576,3 0-384,-1 20-1089,-21-20-2018,1 0-11883</inkml:trace>
  <inkml:trace contextRef="#ctx0" brushRef="#br0" timeOffset="29560.6908">8634 8107 9256,'0'-40'1506,"0"40"-225,0-20 288,0 20 225,0 20-833,-20-20-256,20 40 63,0 0-255,-20 20-129,20-1-160,0 1-95,0-21-161,20 21 0,-20-21-353,20 2-544,0-2-640,0-19-1058,-20 0-2081</inkml:trace>
  <inkml:trace contextRef="#ctx0" brushRef="#br0" timeOffset="29784.7036">8079 8743 14701,'-40'20'1570,"40"-20"-1410,40 0 577,39 0 448,20 0-288,39 0-353,42 0-159,-2-20-193,1 0 288,-1 0-224,2 20-191,-42 0-33,-19-19-129,-20 19-479,-20 0-225,-38 0-1089,-21 0-3395</inkml:trace>
  <inkml:trace contextRef="#ctx0" brushRef="#br0" timeOffset="30217.7283">8059 9140 14637,'-61'-19'897,"61"19"-673,0-21 97,0 21 512,20 0 288,21 0-449,18 0-512,-19 0-64,19 0-128,-19 40 64,-1-20-32,-19 20-32,-20-20 32,0 20 97,0-1-33,-20 1-32,1 0 192,-21-21 224,20 22-63,0-22-65,1 1-128,19 0-128,0-1-64,19-19 0,1 0-256,20 21-481,-1-21-704,21-21-1025,-21 21-2179</inkml:trace>
  <inkml:trace contextRef="#ctx0" brushRef="#br0" timeOffset="30729.7576">8555 9240 14413,'39'0'-64,"-19"20"96,0-1 352,-20 21 577,20-20-576,-20 20-289,20-21-128,-20 22 64,0-22 32,0-19-32,0 0 64,-20 0 224,20 0-256,0-19 32,0-22-31,-20 22-33,20-21-32,20-20-193,-20 21-255,20-1 224,0 0 96,-1 20 64,1 1 128,0 19 160,21 19 64,-41 1-64,18 0-64,-18 20-127,0 0 31,20-21-32,-20 1-32,0 0 32,0 0 0,0-20 64,20 0 256,-20-20-320,21 0-96,-21 0-128,20 1 64,-2-21 128,3 20-32,-1 20 64,0-20 256,0 20 96,-20 20 353,19 0-64,-19 20-161,0-21-159,20 21-289,-20 0 32,0-20-288,20-1-769,-20 22-993,20-41-2691</inkml:trace>
  <inkml:trace contextRef="#ctx0" brushRef="#br0" timeOffset="30918.7684">9170 9398 17552,'0'20'0,"20"-20"32,-1 0 801,21 0-192,-20 0-449,1-20-673,-3 20-1505,2 0-1281,-20 0-4484</inkml:trace>
  <inkml:trace contextRef="#ctx0" brushRef="#br0" timeOffset="31067.777">9249 9279 7142,'0'40'3812,"-20"-20"-2595,20 20 993,0-1-384,0 1-1057,0 0-673,20 0-801,-20 0-1409,0-20-2466</inkml:trace>
  <inkml:trace contextRef="#ctx0" brushRef="#br0" timeOffset="31363.7939">9349 9538 10954,'20'0'480,"0"-21"-223,19 21 832,-19-19-193,0 19-127,20-20-288,-21 0 127,1 1 289,-20-2-256,0 21-193,0 0-96,-20-20-320,-19 20 0,19 20 1,0 1 95,-21-2-96,41 1-128,-18 0 96,18-1 0,18 2 96,3-1-224,-1 0-513,20 0-576,-1-20-897,-19 0-961,20 0-4580</inkml:trace>
  <inkml:trace contextRef="#ctx0" brushRef="#br0" timeOffset="31609.808">9725 9458 7431,'-38'-19'6342,"17"19"-5926,1 0 545,0 0 768,20 19-383,0 1-962,0-20-160,0 20-96,20-1 1,-20-19 63,20 21-256,1-21 0,-1 0 32,-20 20 64,0-20-96,0 20 128,0-20 96,-41 20-320,21-20 448,0 19-288,-19-19-577,19 0-928,0 0-1954,0 0-4709</inkml:trace>
  <inkml:trace contextRef="#ctx0" brushRef="#br0" timeOffset="31766.8169">9725 9498 13516,'81'-20'1057,"-42"20"353,1-20 319,-1 20-544,-19 0-832,20 0-353,-40 0-769,20-19-672,-20 19-1891,0 0-3618</inkml:trace>
  <inkml:trace contextRef="#ctx0" brushRef="#br0" timeOffset="31933.8265">9905 9319 11530,'0'40'1602,"0"-20"224,0 19 800,0 1-256,0 19-928,0 2-770,0-22-576,0 21-31,0-20-706,0 0-1153,0-21-3427</inkml:trace>
  <inkml:trace contextRef="#ctx0" brushRef="#br0" timeOffset="33202.8991">11948 8167 12235,'41'-20'1698,"-41"20"-577,-20 0-128,-19 0-353,-1 20 193,-40-20-288,1 19-225,-1 2-288,-19-2 512,20 1 193,-1 0-545,22-20-32,17 20-127,1-20 95,40 0 32,20 20-64,0-20 0,39 20 0,2-1 32,18 1-64,-20 1-128,1-2 64,-1 1-32,-19 0-352,-40-20 63,0 19-95,-40 2 96,-19-1-97,-1-1 385,1 1 64,0 0 0,-2 0 161,41 0 223,2-1-128,18 2 161,38-2 127,23 2-223,18-21-129,20 19-224,0-19 96,0 0 0,-19-19-224,-1 19-224,-39 0-770,0 0-575,-40 19-3076</inkml:trace>
  <inkml:trace contextRef="#ctx0" brushRef="#br0" timeOffset="33672.926">11353 9180 3747,'0'0'10122,"0"0"-9962,0 0 1025,0 20 1057,0 0-897,0 20-896,20-21-449,-20 1-160,0 0-193,20 0-672,-20 0-961,21-20-3106</inkml:trace>
  <inkml:trace contextRef="#ctx0" brushRef="#br0" timeOffset="33822.9345">11314 9041 15855,'0'0'1121,"0"-20"-1698,21 20 321,-3 0-65,22 0-671,-19 0-3685</inkml:trace>
  <inkml:trace contextRef="#ctx0" brushRef="#br0" timeOffset="34004.945">11533 9081 15855,'0'0'352,"19"0"513,1-20 512,0 20-1121,0 0-320,0 0-769,-20 0-896,0 0-866,0 20-1312,0-20-5510</inkml:trace>
  <inkml:trace contextRef="#ctx0" brushRef="#br0" timeOffset="34118.9515">11493 9160 352,'0'20'5925,"20"-20"-4579,0 20 415,19-20 225,1-20-352,-1 20-833,1 0-769,0 0-1602,-1-20-5989</inkml:trace>
  <inkml:trace contextRef="#ctx0" brushRef="#br0" timeOffset="34299.9618">11890 9121 17872,'0'39'-224,"0"-39"-5221,20 0 1281,-20 20 4420,20-20 385</inkml:trace>
  <inkml:trace contextRef="#ctx0" brushRef="#br0" timeOffset="34790.9899">11948 9081 9641,'0'0'1537,"-18"0"-800,18-20 1729,0 20-288,0 0-1025,0 20-640,0-20 127,0 19 161,0 2 32,18 18-160,-18-19-385,0 20 96,0 0-288,21-21-128,-21 21-64,0-20-416,20 0-289,-20 0-897,0-20-1889,0 0-7047</inkml:trace>
  <inkml:trace contextRef="#ctx0" brushRef="#br0" timeOffset="35613.0369">11135 7789 11755,'-19'20'1313,"19"-20"-640,0 20 704,0 0-192,0-1-128,0 21-705,0 0-224,19-20-64,-19 20 65,0-20-129,0-20 96,0 0-32,0 0 224,0 0 0,0-20-256,0-20-64,0 20 32,-19-20 0,19 0-192,0 1-64,19-1 32,1 20-33,0 0 97,-20 1 160,20 19-128,0 0 64,-20 19 96,20 1 0,-20 20-64,0-20 64,19 19-64,-19-19 32,20-20 32,-20 20 32,0-20 32,20-20 289,-20 20-257,0-20 32,20 1-256,-20-1 128,21 0-32,-21 0 0,18 0-32,2 0 32,-20 20 128,20 0 160,-20 20 161,0 0-353,0 20 0,21-20 0,-21 19-128,0-19-128,20 0-545,-2 0-768,-18-20-1955,21 0-4355</inkml:trace>
  <inkml:trace contextRef="#ctx0" brushRef="#br0" timeOffset="35815.0485">11513 7868 14637,'0'0'3011,"20"0"-2819,-1 0 994,1-19-33,0 19-385,0 0-575,19 0-290,-19 0-639,0 0-738,-20 0-1857,0-20-6118</inkml:trace>
  <inkml:trace contextRef="#ctx0" brushRef="#br0" timeOffset="35980.0579">11572 7789 12267,'0'60'1057,"0"-41"-64,0 21-160,0 0 0,20-20-513,-20-1-512,20 2-737,-20-1-1025,20-20-1922</inkml:trace>
  <inkml:trace contextRef="#ctx0" brushRef="#br0" timeOffset="36268.0744">11770 7908 11947,'0'0'1377,"20"-20"-1121,-20 20 609,20-20 320,1 20 161,-21-19-962,0 19-288,0-20-32,0 20-64,0 0 0,-21 0-32,1 0 0,0 0 96,0 20 128,20-20-32,-19 19 33,19 1 31,0 0 64,0-20-256,0 20 32,19 0-384,1 0-1121,20-20-1570,-19 0-2499</inkml:trace>
  <inkml:trace contextRef="#ctx0" brushRef="#br0" timeOffset="36551.0906">12009 7849 12940,'-20'0'897,"0"0"-513,20 0 897,-21 0-192,21 19-704,0 1-417,0-20-161,0 20 161,21 0 32,-1 0 0,-20-20 0,20 20-32,-20-20 64,0 19 0,0-19-32,0 0 193,0 21-1,-20-21-64,0 0-64,-1 0-32,3 0-320,-2 0-673,20 0-1506,-20 0-3426</inkml:trace>
  <inkml:trace contextRef="#ctx0" brushRef="#br0" timeOffset="36731.1009">12068 7888 4099,'20'0'9962,"0"-20"-9610,0 20 1794,0 0-640,19-19-674,-19 19-671,21-20-546,-23 20-704,-18 0-961,20-20-1890,-20 20-6309</inkml:trace>
  <inkml:trace contextRef="#ctx0" brushRef="#br0" timeOffset="36882.1095">12187 7749 9256,'0'60'1314,"-20"-40"-33,20 19 1249,20 1-352,-20 0-1377,20-1-769,1-18-1025,-21 18-2210</inkml:trace>
  <inkml:trace contextRef="#ctx0" brushRef="#br0" timeOffset="38490.2015">12902 7948 13356,'-59'-40'352,"39"40"705,-20 20-960,19 20 191,3 20 737,-2 19 0,20 21-513,0-1-191,0 20-289,20-20 64,-2-19-128,3 0-161,19-1-287,0-20-289,-1-19-480,1 0-1025,-1-20-961,1-1-3267</inkml:trace>
  <inkml:trace contextRef="#ctx0" brushRef="#br0" timeOffset="38865.223">13339 8107 14381,'20'40'545,"-1"20"-417,-19 19-96,20 0 64,0 1 64,0 19 224,-20-20-223,0 1-193,0 0-97,0-41 129,0 1 96,0-40-63,0 0 447,0 0-32,-20-20-255,20-19 63,0-1-96,0 0-160,0 1 0,20-1-192,1 0-32,-3 20 127,2 0 33,0 20 161,21 0 63,-41 20 160,18 0 0,2 20-63,-20 0-129,21 19-96,-21-19-417,0-1-768,20 1-1537,0 0-2339</inkml:trace>
  <inkml:trace contextRef="#ctx0" brushRef="#br0" timeOffset="39262.2457">13914 8663 13388,'-38'60'-737,"17"-20"481,1 0 384,20-1 673,20 1 0,1 0-641,17 0-416,3-21-161,-3 1-95,23-20 256,-2 0 256,-19-20 96,-1 1 320,1-21 193,-40 20-129,20-20-63,-40 20-33,0-19-192,-19-1-288,-1 20-481,0 0-480,-19 0 161,18 20 1184,-18 0 481,39 0-225,0 20 193,20 20 192,0-20-96,0 0-257,40-1-224,1 1-223,-2-20-97,21 0-353,-21 0-447,21 0-930,-21 0-2690</inkml:trace>
  <inkml:trace contextRef="#ctx0" brushRef="#br0" timeOffset="39608.2655">14570 8028 10153,'-20'-20'3652,"0"20"-3268,20 39 353,-20 1 736,1 20-320,19 19-480,-20 1-417,20 0-64,-20-2-96,20 2 0,20-1-96,-20 1 32,39-40-512,-19 0-289,20-20 0,-1-1-1248,-19-19-2724</inkml:trace>
  <inkml:trace contextRef="#ctx0" brushRef="#br0" timeOffset="39797.2763">14689 8425 16047,'0'39'640,"19"-18"-191,21 18 928,1 1 257,-3 0-449,23-21-1025,-22 21-160,21-19-513,-21-2-608,1-19-768,-20 20-2532,-1-20-8967</inkml:trace>
  <inkml:trace contextRef="#ctx0" brushRef="#br0" timeOffset="39976.2865">14967 8445 17264,'-40'40'192,"1"-20"-96,19 19 1121,0 1 161,-1-1-802,21 1-800,-20-19-577,20 18-608,0-19-353,0 0-2146</inkml:trace>
  <inkml:trace contextRef="#ctx0" brushRef="#br0" timeOffset="40237.3014">15204 7809 15150,'-39'20'2018,"39"0"-1922,-20 19 448,20 1 1026,-20 19-289,20-18-833,0-2-415,20 1-194,-20 0-255,20-1-321,1-18-416,-3-21-1057,2 19-1826,0-38-3715</inkml:trace>
  <inkml:trace contextRef="#ctx0" brushRef="#br0" timeOffset="40358.3084">15285 8047 12684,'0'20'896,"0"0"-864,0 20 32,20-20-96,-20 0-352,19-20-2915</inkml:trace>
  <inkml:trace contextRef="#ctx0" brushRef="#br0" timeOffset="40489.3158">15324 7968 12363,'-19'0'321,"19"0"-482,0 0-607,0 0-1571</inkml:trace>
  <inkml:trace contextRef="#ctx0" brushRef="#br0" timeOffset="40712.3286">15404 7769 15342,'19'0'865,"-19"20"192,20 0 737,20 0-289,-20 19-608,-1 21-609,1-20-256,20 0 32,-40-1-96,0 1-288,0 0-129,0 0-447,-20-21 63,0 2-897,0 18-3395</inkml:trace>
  <inkml:trace contextRef="#ctx0" brushRef="#br0" timeOffset="41081.3497">15305 8703 15118,'-40'0'2722,"40"0"-2529,0 0 255,0 20 705,0-20-416,20 0-321,0 0-256,19 20-128,-19-20-448,20 0-321,-21 0-928,21-20-1827,-20 20-2978</inkml:trace>
  <inkml:trace contextRef="#ctx0" brushRef="#br0" timeOffset="41246.3591">15423 8604 11979,'-19'80'1954,"19"-41"-929,-20 21-513,20-21-160,0 21-63,0-20-257,20 0-1153,-1-21-1794,21 1-1121</inkml:trace>
  <inkml:trace contextRef="#ctx0" brushRef="#br0" timeOffset="41563.3773">15542 8783 12940,'20'0'1825,"-20"-20"-2177,20 20 480,1 0 96,-3 0 225,23 0-225,-41-20-256,20 20-128,0-20 128,-20 20 32,0 0 32,-20-20-192,0 20 128,-1 0 96,1 0-32,-19 0-32,19 0 192,0 20 321,0 0 223,20 0-319,0 20 63,20-21-160,0 21-95,21-20-225,-3 0-193,3 0-479,-3-20-321,3 19-1057,-1-19-2338</inkml:trace>
  <inkml:trace contextRef="#ctx0" brushRef="#br0" timeOffset="41815.3917">15919 8703 15951,'-39'-19'32,"19"38"224,0-19 897,0 20-352,20 20-513,0-20-256,20 0-64,0-1 160,0 21-128,0-20-32,-1-20-32,1 20 64,-20 0 0,0-20 0,0 19 64,0-19-64,-20 0-224,1 21-417,-21-21-608,20 0-1249,20-21-2083</inkml:trace>
  <inkml:trace contextRef="#ctx0" brushRef="#br0" timeOffset="41981.4012">15959 8803 11498,'79'0'1570,"-59"0"-1378,21 0 1217,-3-20 321,3 20-737,-21 0-993,0 0-609,-1 0-319,-19-20-162,0 20-1312,0 0-1249,-19-20-3716</inkml:trace>
  <inkml:trace contextRef="#ctx0" brushRef="#br0" timeOffset="42126.4095">16137 8663 8423,'0'40'3844,"0"-20"-2659,0 20 865,0 0 160,0-1-672,0 1-1122,21 0-416,-21 0-480,20-21-449,0 1-1121,-20-20-2723</inkml:trace>
  <inkml:trace contextRef="#ctx0" brushRef="#br0" timeOffset="42551.4338">16356 7948 12780,'40'0'1057,"-19"0"1217,17 39-160,3 2-545,-3 18-864,3 21-417,-1 19-224,-1 0 64,-19-19-64,0-1 33,0 1-65,-20-21 32,-20 1-96,0-20 96,0 0-192,-19-21-257,-1 1-768,20-20-2146</inkml:trace>
  <inkml:trace contextRef="#ctx0" brushRef="#br0" timeOffset="42884.4528">17051 8524 17840,'0'0'833,"20"0"-673,0-19 705,20 19-96,-1 0-32,1-20-705,19 20-513,-18 0-1505,17 0-2882</inkml:trace>
  <inkml:trace contextRef="#ctx0" brushRef="#br0" timeOffset="43330.4783">17666 8345 15951,'-20'0'256,"1"20"-1569,19 1 960,0-2 353,0 1 96,19 19-96,1 2-352,0-22 128,21 21 224,-23-20 160,23-20 160,-21 0 65,20 0 223,-21 0 193,1-20-160,0 0-1,0-19 1,-20 19-321,0-20-288,0 20-64,0 0-224,0 20-321,0 20-223,0 0 639,0 20 97,0 19 96,20 1 0,-1-1-64,1 1 64,0 0-32,0-21 257,-20 1 127,20 0 353,-40-40 576,0 20 32,0-20-352,-19-20-448,-1 0-193,0 0-288,-19-20-352,18 21-481,3-21-512,17 0-609,1 1-1409,0-1-3363</inkml:trace>
  <inkml:trace contextRef="#ctx0" brushRef="#br0" timeOffset="43583.4928">18144 7888 14061,'-21'-20'1249,"1"20"-576,0 0 928,20 20-31,0 0-545,-20 20-353,20-1-448,0 2-95,20-2-97,0 1-32,0-20-289,1 0-351,-3 0-353,2-1-385,1-19-1152,-1 0-2723</inkml:trace>
  <inkml:trace contextRef="#ctx0" brushRef="#br0" timeOffset="43741.5019">18302 7968 11178,'0'19'3235,"0"-19"-2306,0 41 897,0-22-737,0 1-737,0 0-320,0 0-352,20 0-545,-20-20-897,20 0-1793,-20 0-7303</inkml:trace>
  <inkml:trace contextRef="#ctx0" brushRef="#br0" timeOffset="43864.5089">18302 7849 14061,'-20'-20'512,"20"20"-960,0-20-289,0 20-640,20 20-1442</inkml:trace>
  <inkml:trace contextRef="#ctx0" brushRef="#br0" timeOffset="44044.5192">18401 7749 12459,'40'20'2403,"-21"0"-386,1 20-159,0-20-865,21 19-640,-23 1-225,2 0-160,-20 0-353,20-1-319,-40-19-1314,20 20-2370</inkml:trace>
  <inkml:trace contextRef="#ctx0" brushRef="#br0" timeOffset="44427.5411">18182 8564 18705,'-20'0'449,"40"0"-321,1 20 673,-1-20-193,0 0-192,19 20-287,1-20-225,-20 0-321,-1 0-480,21 0-704,-20 0-1378,-20-20-2722</inkml:trace>
  <inkml:trace contextRef="#ctx0" brushRef="#br0" timeOffset="44578.5497">18342 8505 13741,'-20'79'1377,"0"-40"-865,20 22-159,-20-22-65,20 21-160,0-21-416,20 1-2050,0-20-2723</inkml:trace>
  <inkml:trace contextRef="#ctx0" brushRef="#br0" timeOffset="44852.5654">18460 8763 10313,'20'-20'1826,"0"0"-1858,0 20 288,1-20 673,-3 1 256,2 19-608,0-21-481,-20 21 0,0-19 96,0 19-160,-20 0-96,0 0 32,2 0 160,-3 19 96,1-19-95,0 21 63,0-2-32,20 1 0,0 0-128,20 0-576,20 0-994,-19 0-1729,17-20-4612</inkml:trace>
  <inkml:trace contextRef="#ctx0" brushRef="#br0" timeOffset="45098.5795">18778 8684 15086,'-39'0'160,"39"0"-192,-20 19 256,20-19 32,0 20-63,0 0-193,0 0-257,20 0 161,-20 0 96,20-1 0,-20-19 0,19 20 64,-19-20 193,0 0 223,-19 0-96,19 20-320,-20-20-320,0 0-929,20 0-2210,-20-20-5990</inkml:trace>
  <inkml:trace contextRef="#ctx0" brushRef="#br0" timeOffset="45256.5885">18838 8703 11851,'39'0'2818,"1"0"-2722,1 0 673,-3-19 576,3 19-384,-3 0-961,-17 0-961,-1-21-960,-20 21-2820</inkml:trace>
  <inkml:trace contextRef="#ctx0" brushRef="#br0" timeOffset="45429.5984">18996 8584 13100,'0'39'1185,"0"1"769,0-19 576,0 18-1120,0 1-930,20 0-384,-20-1-192,21-19-480,-1 0-1090,-20 0-2274</inkml:trace>
  <inkml:trace contextRef="#ctx0" brushRef="#br0" timeOffset="45970.6294">19294 7769 13324,'0'0'384,"20"0"-255,0 20 703,19 20 610,1 19-1,1 21-512,-3-1-320,23 21-289,-22-1 32,-19 0-224,20 1 65,-40-40-161,20 19 32,-20-40 0,-20 22-96,0-42-481,0 21-512,0-20-608,-19 0-2371</inkml:trace>
  <inkml:trace contextRef="#ctx0" brushRef="#br0" timeOffset="46583.6644">19691 7650 11530,'0'0'1282,"0"0"-225,20 0 544,0 0-192,20 0-384,-21 0-608,21 0-289,-19 0-32,17 20-192,-38 0 128,0-20-128,0 20 0,0 0 128,-18-1-64,-23 1 32,21 0 64,0 0-64,20 0 64,0-20 96,0 20 96,20-20-63,0 19-33,21-19-96,-23 0 64,23 0-224,-1 0-128,-1 0-577,-19 20-1345,-20-20-3620</inkml:trace>
  <inkml:trace contextRef="#ctx0" brushRef="#br0" timeOffset="49223.8154">14014 9458 8199,'0'0'1762,"0"0"-577,0-19-416,0 19 576,0 19-96,0-19-448,0 20-289,20 19-63,-20 22 31,20-1 129,-20 19-33,0 0-255,0 20-225,0-19 0,0 0 32,0-1-320,-20-20 160,20-18-352,0-22-225,0 1-544,0 0-865,0-20-1922</inkml:trace>
  <inkml:trace contextRef="#ctx0" brushRef="#br0" timeOffset="49582.836">13736 9737 12299,'0'39'96,"20"-39"32,0 0 65,-1 0 1056,1-19 416,0-1-896,0 0-673,1-20-32,17 20-32,-38-20 128,20 1-32,1 19-63,-21-21-33,0 22 32,20-21 96,-20 21-64,0-2 0,0 21 96,0-20 225,18 20-225,-18 20-64,21 1-32,-1-2-64,-20 21 96,40-21-192,-21 2 0,1 19-545,20-20-1376,-20 20-3717</inkml:trace>
  <inkml:trace contextRef="#ctx0" brushRef="#br1" timeOffset="53082.0361">13319 9299 2210,'-40'0'6630,"40"0"-5125,0 0-576,-19 0 64,19 0 448,0 0-287,0 0-514,0 0-416,0 0 129,19 0 159,-19 0-191,20 0-97,20 0-96,-20 0-32,19 0-32,1 0-32,-19 0 32,37 0-64,-17 0 32,-3 20-32,23-20-64,-2 0 96,1 0 0,-1 0-32,0 0 32,22 0-32,-2 0-32,20 0 64,-20 0-64,20-20 64,-20 20-32,41 0-32,-21 0 96,20 0-64,1 0 0,-1 0 32,19 0-64,2-20 64,-1 20 0,-1 0-64,2 0 32,-2-19 0,21 19 32,-19 0-32,-2 0 0,1 0 0,-1 0 0,2 0 0,-1 19-64,20-19 64,-20 0-64,-1 20 64,2-20-32,-1 0 64,-1 20-64,22-20 0,-2 0 32,-19 20 32,-1-20 0,22 0 64,-22 0-32,2 0 32,19 0-96,-41-20-96,22 20 96,-21-20 32,-20 20 96,-20 0-192,0-20 64,2 20-160,-42 0 0,1 0 0,-20 0-64,-1 0-545,-19 0-2050,-19 0-8263</inkml:trace>
  <inkml:trace contextRef="#ctx0" brushRef="#br0" timeOffset="150767.6234">20823 10393 7431,'0'-21'-3876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6:08.76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7114 3747,'-20'0'5189,"20"-21"-4356,-21 21 0,21 0-65,0 0 321,0 0-224,0 0-481,0 0-319,0 0 95,0 0 192,0 21 32,0-21-191,21 19-129,-1 21-96,-20-20 96,20 20 32,-2-1-32,3 21 0,-1-20 192,20 19-288,-21-19 64,21 19-32,0 2 32,-21-23-32,21 23 64,-20-2 0,21 1 128,-3 19-31,3-19 31,-3-21-128,-17 2-64,-1-22 32,0 21-32,19-20 64,-19 0-64,0 0 64,0 0-32,0-1-32,-1 2 96,1-2-32,0-19 32,0 20 0,-20-20-96,21 0 32,-3 20-32,-18-20 32,20 0 32,0 20-64,1-20 33,-1 0 31,-2 0 0,3 0-32,-1 0-32,0 20 0,0-20 32,-20 0-32,19 0 0,1-20 0,0 20 0,0 0 0,-20 0 0,20 0 0,-1 0 0,-19 0 0,20 0 0,-20-20-32,20 20 32,-20 0 0,0 0 32,20-20-32,-20 0 0,0 20 32,20-19-32,-20 19 0,0 0 0,0-21 0,21 2-32,-21 19 32,0-20-32,18 20-64,-18-20 32,0 0 31,0 20 33,20-20 0,-20 0-64,0 0 128,20 1-64,-20-1-96,21-1 0,-21 2-96,20-1 64,-20 0 0,0 0 64,18 0 0,-18 20 64,0-20-64,0 1 128,21-1-96,-21 0 32,0 0-32,0 0 32,20 0 32,-20 1 0,0 19-32,0-20 0,0 0 0,0 20 0,0-20 0,0 0 0,20-1-32,-20 21 64,0-19-32,0 0 0,0-2 0,20 2 0,-20-2 0,0 1 0,0 1 0,0-1 0,19 0 0,-19 0 0,0 0 0,20 0 0,-20-19 0,0 19 0,20 0 0,-20 0 32,0 0 0,0 1 32,20-1 0,-20 0-32,0 0 32,20 0 0,-20 1-32,0-2-32,19 2 64,-19-2 64,0 2-32,20-1 0,-20 0-63,0 0 31,20 0-32,-20 0 32,20 1-64,-20-1 0,0 0 32,20 0 32,-20 0-32,0 0 32,0 1-64,19-1 0,-19 0 32,20 0 0,-20 0 96,0 0-96,20 1 32,-20-2-288,0 2 512,21-2-288,-1 2 32,-20 0 32,18-2 32,-18 1-32,0 0 0,0 0 225,0 0-225,0 1 96,20-1-96,-20 0 32,0 0-96,21 0 128,-21 0-192,0 1 96,0-1-32,20-1 32,-20 2-32,0-1 32,0 0-32,20 1 128,-20-2-64,0 1 1,0 1-33,19-2-32,-19-18 0,0 19 32,20-20-64,-20 20 64,0 0-32,0-19 32,20 19-64,-20 0 0,0 0 32,0 0 128,0 1-128,0-1 0,0-1-32,0-18 128,20 20-160,-20-1 32,0-21 32,0 22 96,0-1 0,0 1-224,0-2 160,0 1-96,20 0 128,-20 0-32,0-19-64,0 19 32,19 0 32,-19 0-64,0-20 128,0 21-128,0-1 32,0 0-32,0-1 64,0-18-32,0 20-64,0-1 64,20-1 64,-20 2-64,0-21 0,0 21-32,0-2 64,0 1-64,0-20-32,0 21 96,0-1-96,20 0 96,-20 0-96,0 0 128,20 0-128,-20 0 128,0 1-64,20-1-32,-20 0-128,0 0 480,0 0-192,0 0-256,19 20 160,-19-19 0,0 19-96,0-20 32,20-1 96,-20 21-192,20-19 128,-20 19 0,20-21 64,-20 2-96,0 19 0,21-20 32,-21 20 64,20-21-32,-20 21-96,0 0 32,18 0-32,-18-19 96,20 19-128,-20 0 160,0 0-160,21 0 64,-21-20 64,20 20-32,-20 0 0,20 0-32,-20 0 32,0 0 0,19 0 32,-19 0-32,20 0-32,-20 0 128,20 0-160,-20 0 160,20 0-128,-20 20-32,20-20-65,-20 0 194,19 19-33,-19-19-64,20 0-33,-20 21 65,20-21 97,-20 0-129,20 20 96,-20-20-128,20 19-1,-20-19 130,19 0-130,-19 21 65,0-21-32,20 19 64,-20-19-32,20 21-32,-20-21 64,20 0-64,-20 20 193,0-20-290,21 19 129,-21-19-32,18 20 64,-18-20-32,20 20-64,1-20 96,-21 0-32,20 20 32,-20-20 97,20 20-578,-2-20 866,-18 20-802,21-20 802,-21 0-642,20 0 225,-20 19 0,20-19-32,0 0 64,-20 0-64,19 0 64,1 0 64,0 0-192,0 20 96,0-20 0,-20 0 0,19 0 96,1 0 1,0 0-194,-20 0 97,20 0 0,1 0 65,-21 0-130,20 0 130,-2-20-33,2 20-64,1 0 32,-21 0 0,20 0 0,0 0 32,-2-19-64,-18 19-33,21 0 65,-1-20-256,0 20 609,0 0-706,-20-20 706,19 20-802,1 0 898,0 0-546,0-20 194,0 20-194,-1 0 97,1-20-64,0 20 64,0-20-96,-20 20 96,21-19-64,-3 19 0,2-20 96,-20 20 0,20 0-64,1-21 96,-1 21-96,-20-19 0,18 19 64,3-21-32,-1 21 32,0-19-32,0 19 0,-20-20 0,19-1 0,1 21-32,0-19 64,0 19-32,0-20 0,-1 0 0,1 20 64,0-19-96,0-2 32,0 21 64,1-19-64,-21-1 64,18 20-64,-18-20-32,20 20 32,-20-20 64,21 20-64,-1-20-64,-20 0 96,20 20 65,-2-19-162,-18-1 194,21 20-193,-21-20 96,20 0-32,-20 0 96,20 20-96,0-20 32,-20 1 64,19 19-32,-19-21 0,20 2-128,0-2 64,-20 21 128,20-19-192,0-1 160,-1 0-128,-19 0-64,20 20 128,0-20-32,-20 0 0,20 20 0,0-19-32,-1-2 64,1 21-64,0-19-64,1-1 128,-1 0-32,-2 1 0,2 19 0,1-21 96,-1 1-160,0 1 32,-1 19 0,-19-20 96,20 20-160,0-20 96,0 20-64,0-20 160,-1 20-224,1 0 64,0-20 0,0 20-65,-20-20 129,20 20-64,1-19 96,-3 19-32,2 0 0,0-21 0,1 21 0,-1-19 64,-2 19-160,3-20 128,-1 20-64,0 0-32,0-20 160,-1 20-160,1-20 128,0 20-96,0 0 64,0 0-96,-1-20 96,1 20-96,0 0 96,0 0-64,0 0 32,-1-20-64,1 20-32,0 0 160,0 0 32,1 0-192,-3 0 160,2 0-128,-20 0 128,21-20-160,-1 20 192,0 0-160,-2 0-32,3 0 224,-1 0-160,0 0 0,-20 0 32,20 0-32,-1 20 64,1-20-64,0 0 96,0 0-160,-20 0 96,20 0 0,0 0-32,-1 0 64,1 0-32,-20 0-64,20 20 32,1-20 0,-1 0 32,-20 0 0,18 0 0,2 0 0,1 20-32,-1-20 32,-20 0-32,20 0 0,-2 0 32,-18 20-96,21-20 128,-1 0 0,-20 20-64,20-20 32,0 0 32,-1 0-64,-19 0 128,20 20-128,0-20 64,0 0-32,0 0 0,-1 0 64,1 19-32,-20-19-32,20 0 96,-20 21-32,20-21-32,1 0 64,-3 0 0,2 19 0,-20-19 1,20 0-65,1 0-32,-1 20 0,-2-20 0,-18 0 0,21 0 64,-1 20-160,-20-20 160,20 0-128,0 0 128,-20 20-64,19-20 32,1 0-64,0 20 64,0-20-64,0 0 64,0 20-96,-20-1 128,19-19-64,1 20 32,0 1-32,0-21 64,1 19-160,-21 1 96,18 0 0,2-1 0,1 2 0,-1-21 0,0 19-32,-2 1 32,3 0-64,-1 0-353,0-20-31,0 20-289,-1 0-1025,1-20-3587</inkml:trace>
  <inkml:trace contextRef="#ctx0" brushRef="#br0" timeOffset="16210.9272">4605 10193 11530,'0'0'641,"0"-19"-609,20 19 128,-20 0 1089,18 0-31,2 0-674,1 0-288,-1 0-128,0 0 97,-2 0 127,23 0 0,-1 0-160,19 0-95,-19 0-97,-1 0-225,22 0-1152,-23-20-2274</inkml:trace>
  <inkml:trace contextRef="#ctx0" brushRef="#br0" timeOffset="16815.9618">6253 10154 9224,'-21'0'1025,"21"0"-865,0 0 737,21 0 897,-3 0-705,2 0-320,21-20-353,-3 20-160,23 0-160,-22 20-64,1-20-544,0 20-2755</inkml:trace>
  <inkml:trace contextRef="#ctx0" brushRef="#br0" timeOffset="17313.9903">8059 10115 15566,'20'0'481,"-2"-21"-385,3 21 1345,39 0-352,19 0-128,0-20-577,0 20-255,0 0-161,-38 20-1794,18-20-4228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7:57.2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11810 1093 7046,'21'-20'2242,"-21"20"-832,0-21 319,0 2-576,0-1 32,0 20-31,-21-19-482,1-1-255,0 20-257,0-21-64,1 21-96,-1 21-64,0-1 0,-20-1 32,21 1 0,19 20-64,0 0 64,0-1-97,0 1-95,19-20 32,21 0 128,-20 0 96,19-20-32,-19 0 96,20-20-32,-1-20 32,-19 20 64,21-39-64,-21-2 97,-20 3-97,18-3-96,-18-18 32,-18 0-64,-2 19-64,0 0 192,-21 1 0,23 39 64,-3 0-32,1 20-64,0 0 256,20 40-31,0 0 63,0 19-128,0 1-96,20 19-31,21-19-33,-23-1-225,43 1 129,-23-40-224,3 20-96,-1-40-705,-1 20-1442,1-20-5316</inkml:trace>
  <inkml:trace contextRef="#ctx0" brushRef="#br0" timeOffset="210.012">12167 854 16783,'20'0'449,"-20"0"-321,20 0 481,1 0-449,-1 0 0,-2-20-160,23 20-577,-21-19-1601,0 19-4548</inkml:trace>
  <inkml:trace contextRef="#ctx0" brushRef="#br0" timeOffset="339.0194">12307 933 1281,'0'41'12684,"20"-41"-12492,-20 20 577,20-20-705,19 0-545,1 0-1633</inkml:trace>
  <inkml:trace contextRef="#ctx0" brushRef="#br0" timeOffset="1003.0574">12942 875 9064,'0'-21'1634,"0"1"416,-20 20-993,20-19-193,-20-2 193,0 21-608,-19 0-257,19 0-192,-20 0 32,19 21-32,3-2-32,-2 1 64,20 20-128,0-20-96,0 19-97,20 2 129,-2-22 128,23 1 64,-21-20 32,20 19 65,-1-19 63,1-19 64,-20-1 32,-1 1-128,1-22 33,0 2-97,-20 0-96,0-2-64,-20-18-321,0-1-95,1 21 256,-21-21 448,20 20 192,0 20-64,1 0-352,19 20 33,0 0 191,0 40 160,0 0-192,0-1-64,19 21-352,1 0 448,20-1-640,-1 1-513,1-21-1089,1 2-2466</inkml:trace>
  <inkml:trace contextRef="#ctx0" brushRef="#br0" timeOffset="1307.0748">13161 894 16976,'0'20'-1410,"0"-20"1346,0 0 64,18 0 32,3 0 321,-1-20-193,20 1-160,-21-2-64,1 1-64,0 1 95,-20-2-415,0 21-833,0-19 800,-20-1 417,0 20 224,1 0 321,-1 20 95,0-1-255,-21 2-33,41 18-128,-18-18-256,18 18-416,18-20-641,23 1-1250,-21 1-3010</inkml:trace>
  <inkml:trace contextRef="#ctx0" brushRef="#br0" timeOffset="1725.0987">13596 854 9737,'-20'-20'736,"2"1"1859,-23 19-930,21 0-672,-18 19-160,17 1-577,1-20-192,20 40-128,0-20-192,0-1-192,0-19 256,41 20-33,-23-20 161,22 0 160,-19 0 33,17-20 63,-18 20-64,1-19 0,-21-1-32,20 1 0,-20-2 0,0 21 0,0-20-288,0 20-96,0 20 288,0-20 32,0 40 0,0-1 32,20 2 0,-20 18-64,20-19 64,-20 19-32,0 1 0,19-20 417,-19-1 479,0-19 97,-19-20-192,-1 20-448,-20-20-546,19 0 354,-17 0-514,-3 0-287,1-20-353,1 0-737,-1 1-2914</inkml:trace>
  <inkml:trace contextRef="#ctx0" brushRef="#br0" timeOffset="2005.1147">13716 875 9865,'40'58'-897,"-20"-38"-96,-20 21 352,19-22 834,-19 20 1472,0-18-512,0-21 193,0 0 639,0 0-831,0 0-578,0-21 65,0 2-289,0-20-128,0-2-96,-19 2-256,19 0 0,0-2 128,0 1 32,0 21-96,0-1-224,19 20-257,-19 0-608,20 0-929,0 0-1857</inkml:trace>
  <inkml:trace contextRef="#ctx0" brushRef="#br0" timeOffset="2496.1428">13955 875 9961,'0'19'224,"0"-19"1442,0 20 159,20-20-127,-2 0-128,3 0-834,-1 0-127,20-20 128,-21 1-129,1-22-416,0 22-128,-20-2-32,0-18-256,0 19-160,0 0-161,-20 20-63,0 0 383,1 0 97,-1 20 32,0 20 128,20 0-64,0-21 128,20 22-64,0-2-32,19-20 0,1 1-32,-1-20 64,1 0 97,0 0-129,-1 0 64,-19-20 0,21 1-128,-23-1 0,-18 1-193,0 19 1,0-21-96,0 1 192,-18 1 95,-2-2 65,-21 21 161,21 0 159,1 21-64,19-2 0,0 1-192,19 1 97,1-2-1,21 1-96,-3-1-160,23-19 96,-2 0-64,-19 0-257,0 0-447,-21-19-1250,1 19-3972</inkml:trace>
  <inkml:trace contextRef="#ctx0" brushRef="#br0" timeOffset="3354.1919">15483 655 12523,'20'-19'-576,"-20"19"832,0 0-384,-20 0 96,0 19 192,20 2-160,-20 18-64,20-19-384,0 20 127,0-21 385,20 2 385,0-2-33,0-19 33,19 0-1,1 0-128,-19 0-128,17-19 289,-17-2 320,-1-18-161,0-1-223,-20 20-353,0 1 32,0-2 0,0 2-160,-20-1-192,20 20-385,0 0-32,-20 0-384,20 0 257,20 0 511,-20 0-255,20 20-65,-2-20 129,23 0 416,-21-20 480,0 0 193,19 0-33,-39 0-95,20-19-65,-20-2 129,0 2-33,0 0-512,0-2-160,-20 22-96,20-1-33,-20 0-159,20 40 320,-19 0 128,19 19 32,-20 21 0,20 20-32,0 19-128,0 0-801,0 1-865,0-21 737,20 1 929,-1-21 737,21-19 896,-20-20-31,19-20-706,-19 0-608,0-20-320,0-1-32,-20-18 160,0 20 64,0-22 32,-20 2 897,0 0 512,20-2 1,-20 1-513,20 21-417,-19-1-127,19 20-321,0-20-288,19 0-97,1 20-960,0-20-1986,21 20-7463</inkml:trace>
  <inkml:trace contextRef="#ctx0" brushRef="#br0" timeOffset="3873.2216">16496 676 10473,'20'0'769,"-2"19"-641,3 21-1025,-1 0-2274,0 19 321,0 1 2465,-1-1 513,-19-18 1218,20-2 704,-20 1 1185,0-20-385,-20-20-1985,20 0-512,-39-20 287,19-1 65,0-18 128,-19-21-641,19 1-416,20-1-673,-21 1 320,42-1 353,-21 0 32,38 21 0,3 19 32,-21 0 95,19 0 194,1 20 95,-20 20 96,0 0-96,-20-20 65,0 20 31,0 0-192,-20-1-384,0-19-417,0 21-832,0-21-2723</inkml:trace>
  <inkml:trace contextRef="#ctx0" brushRef="#br0" timeOffset="4133.2364">16872 616 12523,'21'0'96,"-21"20"193,0-1 191,0 2-288,0-2 257,0 1 287,0 0-191,20-20-385,0 20-192,19-20 96,-19-20 64,20 0 32,-1 0 129,-19-20 223,0 1 97,-20 19-97,0 0-608,-20-20 0,0 40-288,0-19-513,1 19-673,-1-20-1793,0 20-3876</inkml:trace>
  <inkml:trace contextRef="#ctx0" brushRef="#br0" timeOffset="4350.2489">17210 199 13676,'-20'0'-64,"20"19"577,0 1-193,0 20 353,0 0 31,0-1-543,20 21-225,-20-1-897,20-18-1474,19 18-736,-19-19-224,1-20-2210</inkml:trace>
  <inkml:trace contextRef="#ctx0" brushRef="#br0" timeOffset="4710.2694">17409 556 7431,'0'-20'576,"0"20"1090,-20 0 95,20 0-896,0 20-64,0-20-449,0 20-96,20-20-256,0 20-32,-20-20 97,19 0 63,1 0 96,0 0-128,-20-20-64,20 20-96,-20-20 32,20 20-224,-20 0 95,0 0 226,19 20 95,-19 0 192,0 20 32,20 0 257,-20 19-225,0-19-287,20 19 63,-20-18 384,0-2 289,0-20 256,0 1-96,0 1-384,-20-21-257,0 0-384,-19 0-256,-1 0-289,1-21-255,19 1-706,-21 1-1569,21-1-4676</inkml:trace>
  <inkml:trace contextRef="#ctx0" brushRef="#br0" timeOffset="5287.3025">17666 556 1953,'40'-20'10570,"-40"40"-11114,21-20 480,-21 20-737,0 20 417,0-20 1056,0-1-351,0 2-1,0-2 64,0-19 385,0 20 384,0-20-737,0-20-416,0 20-32,0-40 0,0 21-384,18-1-353,-18 0 225,20 0 416,-20 0 128,21 0 160,-21 20 320,0 0 65,20 0-129,-20 0-192,0 20-128,0 0-63,0 0-1,20 0-97,-20 0-191,20-1 32,-20-19-96,19 0 160,1 0 31,-20 0-63,20 0-32,0 0 160,0-19 96,-1 19-64,-19 0 64,20-20-160,-20 20-353,0 0 1,0 0 128,20 20 192,-20-20-161,20 19 65,0-19 224,-1 21 416,1-21 417,0 0 160,0-21 96,1 21 384,-21-19 193,0 19-353,18-20-640,-18 0-33,-18 0-223,-3 20-225,1-20-64,-20 20-320,21 0-257,-21 0-800,20 0-1602,20 0-3523</inkml:trace>
  <inkml:trace contextRef="#ctx0" brushRef="#br0" timeOffset="5649.3232">18223 556 13869,'20'0'1185,"-20"0"-801,-20 20 449,20-20-737,0 0-64,0 20-32,0 0-352,0-20-129,0 20 33,0-20 384,0 19 64,0-19 192,0 0 128,0 0 97,0-19-65,0 19-288,0-20-64,20 0 0,-20 20 0,0-20 32,18 20 32,3-20 128,-21 20 129,20 0 159,0 0-32,0 0-255,-1 0-33,-19 0-128,20 20-288,-20 0 448,0 0-769,0 0-127,0-1-353,0-19-321,0 21-255,0-21-1122,0 0-4868</inkml:trace>
  <inkml:trace contextRef="#ctx0" brushRef="#br0" timeOffset="5814.3326">18480 536 10986,'20'20'1121,"-20"0"-32,0 0-160,0 0-481,0 0-256,20-1-512,-20-19-2531,0 21-4483</inkml:trace>
  <inkml:trace contextRef="#ctx0" brushRef="#br0" timeOffset="6081.3479">18520 377 96</inkml:trace>
  <inkml:trace contextRef="#ctx0" brushRef="#br0" timeOffset="8354.4779">18361 556 6630,'-19'0'2786,"19"0"-1568,-20 0 543,20 0-319,0-20-770,0 20-287,20 0-321,-1 0-64,-19-19 0,20 19 0,0 0 32,0 0-64,-20-20 32,20 20 64,-1 20 96,-19-20 0,0 0-64,0 19-64,0-19-96,0 20 0,0-20-320,0 20-545,20-20-1377,-20 0-3364</inkml:trace>
  <inkml:trace contextRef="#ctx0" brushRef="#br0" timeOffset="8547.4889">18579 497 11402,'20'0'1698,"-20"-21"-1506,0 21 929,0 21-416,0-21-257,0 20-224,0-20-416,0 19-1569,21 1-3717</inkml:trace>
  <inkml:trace contextRef="#ctx0" brushRef="#br0" timeOffset="9169.5245">18719 616 12075,'-20'0'2594,"20"0"-2113,0 0 736,0 0-384,0 0-129,0 0-223,0 20-385,0-1 0,0 2-128,0-2-160,20 1-481,-20 0-704,0 0-1634,20-20-2050</inkml:trace>
  <inkml:trace contextRef="#ctx0" brushRef="#br0" timeOffset="9810.5612">18897 616 5220,'0'-40'5862,"0"20"-5638,0 0 961,-20 20 193,1 0 255,19 0-512,-20 0-800,0 0-193,20 20-32,-20 0 0,20 20 0,0-20-160,0-1-96,20 21 64,0-20-161,0-20-31,19 20-224,-19-20 63,0 0 385,1-20 32,-21 0 96,18 1 0,-18-2 96,0 2 33,-18-21 127,18 20 96,-21 20-192,21-20-127,-20 20-65,20 0 32,0 0 32,0 20 0,20 0-96,-20 0-32,39 0-32,-19-1-128,0-19-33,21 21 97,-23-21-32,23 0-128,-21 0-65,0 0-31,-20 0 64,19-21 160,-19 2 64,20-1 96,-20-20 0,0 0-32,0 1 0,-20-21-1,20 0 130,-19 1-33,-1-1 64,0 20 160,20-19 1314,-20 39-1026,-1 0-576,21 0 32,0 40 224,0 20 65,0 0-97,0 19-96,21 1-96,-1-21 0,0 21 0,0-1 64,-1-18-384,1 18 128,0-39-225,0 20 33,19-21-257,-19 2-544,0-21-897,0 0-2306</inkml:trace>
  <inkml:trace contextRef="#ctx0" brushRef="#br0" timeOffset="17843.0206">2201 2543 7975,'0'0'320,"0"0"-352,0 0 705,0-20 96,0 20 224,0 0-321,0-20-127,0 20 63,0 0 193,0 0 256,0 0-288,0 0-193,-18-20-383,18 20-129,-20 0 0,0 20-192,-1 0 31,1 0 1,20 0 32,0 0 0,0 19-64,0 1-384,20-20-65,1 0-256,-1-1 65,18-19 704,-17-19 64,19-1 96,-20 0 128,-1-20 0,-19 1 128,20-1-63,-20-20 223,0 21-127,0-20-33,-20 19 0,1-19-64,-21 18-31,20 1-33,-19 20 96,19 1-32,0 19-159,-1 0-258,21 19-31,0 21 224,21 0 225,-1 19-97,0-19-96,19 20 0,1-20-96,-1-1 64,-19 1-32,20-20-64,-1 0-128,-19-1-192,20 1-449,-19-20-1217,-3 21-3107</inkml:trace>
  <inkml:trace contextRef="#ctx0" brushRef="#br0" timeOffset="18016.0305">2560 2404 14958,'20'0'-257,"-2"0"418,-18-19-65,21 19-96,-1 0-577,0 0-2722,0 0-7623</inkml:trace>
  <inkml:trace contextRef="#ctx0" brushRef="#br0" timeOffset="18159.0387">2580 2543 12107,'18'0'32,"3"0"929,-1 0 320,0-20-544,19 20-417,-19-20-512,0 20-1378,0-20-2754</inkml:trace>
  <inkml:trace contextRef="#ctx0" brushRef="#br0" timeOffset="18420.0536">2916 2166 13196,'0'0'897,"0"0"160,0 19-160,0-19 512,0 20-96,0 20-672,20-20-289,-20 39-224,20-19-64,1 0 161,-1 0-386,-2-1-607,3-19-353,-1 20-833,0-20-1794,0 0-8039</inkml:trace>
  <inkml:trace contextRef="#ctx0" brushRef="#br0" timeOffset="19552.1184">4485 2483 9801,'-40'0'3299,"40"0"-3171,0 0 513,0 0-385,0 0 128,0 0 225,0 20-129,20-20-31,0 0-225,0 0-128,19 0-128,-19 0-128,21 0-673,-21 0-1665,-2 0-3012</inkml:trace>
  <inkml:trace contextRef="#ctx0" brushRef="#br0" timeOffset="19833.1344">4663 2364 13164,'0'0'-64,"0"0"-320,21 0 608,-21 0 128,20 0 577,18 0-385,-17 21-447,-1-21-1,0 0-96,-20 19 96,20 1 224,-1-20-192,-19 20-96,0 0 545,0-1-353,0 1-96,0 0-32,0 0 0,-19 0 0,-1 0-64,20-20-192,-20 19-224,0-19-353,-1 20-512,3-20-513,-22 0-2338</inkml:trace>
  <inkml:trace contextRef="#ctx0" brushRef="#br0" timeOffset="20555.1757">2262 3536 10634,'0'0'160,"0"-19"352,0 19 801,-20 0-672,0 0 480,-1 0-352,3 19-385,-2 1-192,20 20-63,-20-20-33,20 19-128,-21-18-32,42-1-65,-1-1-159,-20 1 64,20-20 96,19 0 96,-19 0 32,0-20-128,0 1 96,-20-22 96,19 2 0,1 0-32,-20-2 0,0-18-96,0 19 160,-20-19-64,1 19-32,-1 0 32,0 1 448,0 19 353,-1 20-256,21 0-545,0 20-257,0-1 386,0 21 255,0 0 0,21 19-95,-1 1-257,20-20-32,-1-1 0,1-18-449,-1 18-479,1-19-1154,1-20-3748</inkml:trace>
  <inkml:trace contextRef="#ctx0" brushRef="#br0" timeOffset="20735.186">2560 3358 17392,'20'0'1345,"-20"0"-1761,18 0 544,23-20 32,-21 20-224,0-20-192,-1 20-1826,1 0-4741</inkml:trace>
  <inkml:trace contextRef="#ctx0" brushRef="#br0" timeOffset="20879.1943">2639 3477 16111,'0'20'672,"0"-20"-1536,20 0 1536,0-20-191,-1 20 127,1-20-448,0 20-1217,0-20-2178,0 0-6726</inkml:trace>
  <inkml:trace contextRef="#ctx0" brushRef="#br0" timeOffset="21139.2091">2837 3259 12523,'20'0'257,"0"0"1312,1 0-320,-3 0-544,2 19-321,0-19-320,-20 20 0,0 20 0,0-20-128,0 20 0,0-1 96,-20-19 64,20 20-96,0-20 65,0-20-33,0 19-64,0-19 96,20 0 96,1 0-224,17 0-481,-17 0-1633,-1-19-7559</inkml:trace>
  <inkml:trace contextRef="#ctx0" brushRef="#br0" timeOffset="21709.2417">2361 4550 14093,'-40'0'-1986,"20"20"1153,-19 0 129,19-1 832,0 21 897,-1 0-705,21-21-320,0 22-64,0-1 0,21-21 0,-1-19 0,0 21 128,19-42 192,-19 21 96,20-40-192,-20 1-192,-1-1 0,1 0 96,-20-19 321,0 19 127,-20-20-95,20 21-161,-19-1-160,-1-19 32,0 38 833,0 2 641,0 19-1250,20 0-416,0 19-64,0 21 352,0 0 224,20 0 33,0 19-161,20 1-192,-21-21-192,21 21-288,1-40-257,-3-1-352,23 2-864,-22-21-1891</inkml:trace>
  <inkml:trace contextRef="#ctx0" brushRef="#br0" timeOffset="21875.2512">2639 4371 18417,'20'0'-320,"-20"-19"352,39 19-32,-19 0-128,0 0-417,0 0-1665,0 0-4164</inkml:trace>
  <inkml:trace contextRef="#ctx0" brushRef="#br0" timeOffset="22018.2594">2698 4490 14733,'0'20'321,"20"-20"-577,0 0 896,0-20 257,0 20 32,19-19-801,-19 19-1025,20-20-2786,-19 0-7208</inkml:trace>
  <inkml:trace contextRef="#ctx0" brushRef="#br0" timeOffset="22350.2784">2817 4252 16303,'20'-20'-416,"0"0"448,0 20 448,1-20-96,17 20 353,-18 0-545,21 0-288,-23 0-512,3 20-193,-1 0-416,-20 0-97,0 0-735,0 20 831,0-21 962,0 2 288,0-2 320,0 1 513,0-20 0,0 20 64,0-20 0,20 20 0,-20-20-257,20 20-63,-20-20-193,19 20-95,-19-20-129,0 19-96,0-19 224,0 0 321,-19 20-513,-1-20-320,0 20 96,0-20-993,-19 20-2307</inkml:trace>
  <inkml:trace contextRef="#ctx0" brushRef="#br0" timeOffset="22596.2925">2619 5246 19954,'20'0'577,"-20"0"-801,20 0 416,-20 0-480,20 0-417,-20 0-512,19 0-2595</inkml:trace>
  <inkml:trace contextRef="#ctx0" brushRef="#br0" timeOffset="22726.2999">2698 5384 13292,'0'21'577,"0"-21"-1346,0 0 256,-19 0 417,19 0-1569,19 0-3396</inkml:trace>
  <inkml:trace contextRef="#ctx0" brushRef="#br0" timeOffset="22863.3077">2718 5564 12427,'-20'39'705,"20"-19"-769,0-20 128,0 20 0,20-20-1537,-20 0-4837</inkml:trace>
  <inkml:trace contextRef="#ctx0" brushRef="#br0" timeOffset="22992.3151">2778 5703 18289,'0'20'32,"0"-20"96,0 19 352,-20-19-736,20 0-1473,0 0-15214</inkml:trace>
  <inkml:trace contextRef="#ctx0" brushRef="#br0" timeOffset="23670.3539">2381 6597 12203,'0'0'3684,"-20"0"-3749,0 0-63,-20 21 160,21-2 64,-21 0 129,20 21-97,-1-19-192,3 18-64,18 1 96,0-20-193,18-20-159,3 20 96,-1-20 288,20-20 192,-21 20-64,1-40-96,0 0 0,0 0 32,-20 0-32,0 2 96,0-3-32,0-19-128,-20 21 32,0-1 0,0 0 64,20 21 641,-19-1 160,19 20-417,-20 0-352,20 0 1,0 20 95,0-1 96,20 21 64,-1 0-159,1-1-65,0 1-160,0 0-321,19-19-576,1-2-512,1-19-1410,-23 19-2722</inkml:trace>
  <inkml:trace contextRef="#ctx0" brushRef="#br0" timeOffset="23807.3617">2560 6498 14381,'0'0'2082,"0"0"-2338,20-20 416,-2 20 224,-18-20-352,41 20-96,-21-20-1793,0 20-4614</inkml:trace>
  <inkml:trace contextRef="#ctx0" brushRef="#br0" timeOffset="23967.3709">2639 6577 15790,'0'41'161,"20"-41"-65,0-21 640,-1 21 33,1-20-352,20 20-353,-20-20-1218,-1 0-1664,1 0-3812</inkml:trace>
  <inkml:trace contextRef="#ctx0" brushRef="#br0" timeOffset="24171.3826">2877 6299 15406,'0'39'0,"0"-39"224,0 41 1218,0-22-385,21 1-225,-21 20-575,18-20-225,-18 19-224,20-19-417,0 0-512,1 0-1666,-1 0-3491</inkml:trace>
  <inkml:trace contextRef="#ctx0" brushRef="#br0" timeOffset="24537.4035">3096 6299 10698,'19'0'3107,"-19"0"-3204,0 20 770,0-20 833,0 19-642,0 22-575,0-22-289,20 1-96,-20 20-193,20-40 65,20 20 192,-40-20 128,19 0 192,1 0 353,0-20 256,0 0-128,-20 0 31,0 0 161,0 1-320,0-1-1,-20-1-63,0 2 64,0-1-161,1 20-512,-1 0-224,-20 0-1057,20 0-1090,20 20-3458</inkml:trace>
  <inkml:trace contextRef="#ctx0" brushRef="#br0" timeOffset="62767.5901">11910 2503 6662,'-20'0'1601,"20"0"289,-21 0-416,21 0 31,-20 0 385,20 0-577,0 0-544,0 0-353,0 0-96,0 0-31,20 0 127,1 0 97,37 0-161,-17 0-224,38 0 32,1 0-160,0 0 96,19 0-64,-20 0-32,20 0 64,0 20-128,-20-20-352,0 0 224,2 0-97,-2-20 65,0 20 0,-18-20 32,18 20-257,-41 0 65,23-19 0,-41 19 31,-1-20 33,-19 20 32,20 0-97,-20 0-223,0 0-898,-20 0-832,20 0-609,-19 0-1569</inkml:trace>
  <inkml:trace contextRef="#ctx0" brushRef="#br0" timeOffset="63056.6067">13021 2345 7655,'20'0'96,"1"0"224,17 0 417,23 0 448,-22 19 737,21-19-833,-1 21-352,0-21-161,22 19 129,-23 1 95,-17-20-319,-3 20-321,3 0-160,-21-20-32,-20 19 32,-20-19 96,0 20 64,-1 0-64,-17 0-128,-3 0 32,1-20-224,1 20-961,-1-1-2306,20-19-7912</inkml:trace>
  <inkml:trace contextRef="#ctx0" brushRef="#br0" timeOffset="67137.8401">15006 2106 352,'0'0'1025,"0"0"32,0 0-64,0-20 224,0 20-224,0 0-192,0 0-33,0 0 385,0 0 161,0 0-161,0 0-192,0 0 32,0 0-65,0 0-223,0 0-96,0-20-129,0 20-63,0 0 63,0 0-160,0 0-31,-19 0-33,19 0-128,0 0-64,-20 0-64,20 0-96,-20 0 0,-20 0 0,21 20 32,-1 0 32,-21 0-32,21 20 32,-18-1 0,17 1-33,21 1-31,-20-22 32,20 40-64,0-19 128,0 0-64,20-1-128,1 21-160,17-20 95,-18-21 65,21 22 96,-2-22 96,21-19 64,-21 0 96,21 0 65,-1 0-1,2-40-32,-3 20-96,-17-19-32,-2-1 64,1-19 32,-20 19 65,0 1 63,-20-1-32,0-19-64,0-2 193,-40 21 95,0-19-192,1 39 33,-22 0 31,2 0-160,-1 1-224,1-1 32,0 20-192,19 20 64,0-1-64,21 21-257,-1-20-127,0 0-65,20 19 97,0 1 63,0 0 129,20 0 31,0-21 33,19 2 256,1-2 32,-1-19 32,21 21 32,-21-21-32,21 0-32,-21 0 32,1 0-384,1 0-1762,-21-21-3523</inkml:trace>
  <inkml:trace contextRef="#ctx0" brushRef="#br0" timeOffset="74588.2662">13756 3497 960,'-20'0'4292,"20"0"-3939,0 0 960,0 0 160,0 0 866,0-20-257,-20 20-769,20 0-416,0 0-32,0 0 31,0 0-63,0 0-192,0 0-225,0 0-256,0 0 65,0 0-129,20 0-192,-20 0 160,20 0 64,19 0-128,-19 20 0,20-20 96,-1 0-192,22 0 128,-2 20-64,20-20-64,1 0-97,-1 0 1,21 0 0,-21 0-160,0 0-161,1-20-223,-21 20-129,-19-20-224,-1 20-577,-19 0-896,1 0-769,-21-20-1378</inkml:trace>
  <inkml:trace contextRef="#ctx0" brushRef="#br0" timeOffset="74920.2852">14530 3417 5285,'0'0'864,"20"0"-671,-20 0 575,20 0-95,19-19 512,-19 19-416,20 0-513,-1 19-64,1-19 96,1 0 545,-3 20 288,3-20-448,-21 0-225,19 20-320,-19-20-63,-20 20 223,0-20 64,0 20 321,0 0 95,-20-20-127,0 19-128,1 1-193,-21-20-64,19 21-64,1-21-64,-18 0-192,38 19-448,-21-19-962,1 20-1921,20-20-4260</inkml:trace>
  <inkml:trace contextRef="#ctx0" brushRef="#br0" timeOffset="76104.353">15720 3298 2146,'0'0'5573,"0"-20"-4901,0 20 1186,0 0-416,0-19 127,0 19-320,0 0-512,0 0-161,0 0-223,-18-20-129,18 20-96,-20 0-128,0 20-64,-1-20 32,1 19-32,-19 1 0,19 0 32,0 0 0,0 0 0,1 20 32,19-1-32,0 1 0,0 0 192,19 20-288,1-21-225,20 0-31,-1 2-96,2-22 95,17 1 193,-17 0 0,18 0 96,1-20-128,-21 0 96,1-20 95,19 0 1,-19-19 64,1 19 97,-21-20 127,-2 0 32,3 0 96,-21-19-63,-21 19-97,3 0 160,-22 1 193,-1 19 160,3-20-129,-23 20-191,22 0-225,-21 1-192,21 19-32,19 0-64,-20 0-65,19 0-159,21 19-256,-18-19-161,18 20-160,0 0-32,0 0 128,0 0 65,0-20-97,0 20 32,18-20 321,-18 0 320,0 0 96,0 0 64,0 0-32,0 0-1025,0 0-2114,0 0-1057</inkml:trace>
  <inkml:trace contextRef="#ctx0" brushRef="#br0" timeOffset="76515.3765">15682 3497 6534,'0'0'7655,"0"0"-7143,0 0 770,20 0-33,-2 0 128,23 20-384,-21-20-705,39 0-192,-19 0-32,19 19-384,-19-19-1281,-1 0-3140</inkml:trace>
  <inkml:trace contextRef="#ctx0" brushRef="#br0" timeOffset="79183.5291">15621 3536 2818,'0'0'609,"0"0"192,0 0 320,0 0 608,0-19-127,0 19-641,0 0-257,0 0-95,0 0 31,0 0-95,-18 0-385,18 0-320,-21 0 160,21 0-32,0 0 128,-20 0 64,20 0 0,0 19 97,0-19 63,0 0 96,0 0-63,0 0 159,0 0 33,0 0-33,0 0-128,20 0-159,1 0-65,-3 0-96,23 20-32,-21-20-32,18 0-64,3 21-128,18-21-97,-19 19-95,0 1 64,19-20 96,-18 0-65,-3 20 161,-18-20 96,1 0-64,-1 0 64,0 0 0,-20 0 0,0 0 64,0 0-32,0 0-545,-20 0-2209,20 0-7240</inkml:trace>
  <inkml:trace contextRef="#ctx0" brushRef="#br0" timeOffset="80186.5864">15801 3577 5413,'-60'0'929,"39"0"928,-17-21-95,18 21 576,-1 0-544,1 0-801,2 0-513,-3 0-224,1-20 65,0 20 191,20 0-191,0 0-225,-20 0 96,20 0-32,0 0-64,20 0 128,0 0 65,0 0-193,1 0 32,17 0-96,3 0-32,18 20 32,1-20-64,-21 21 0,21-21-96,-1 19-289,-18-19 33,-3 20 64,-18-20 95,1 0-63,-1 0 0,-20 0 192,0 0 192,0 0 192,0 0-96,-20 0-96,-1 0 161,21-20 31,-20 20-128,20 0-128,-20 0-32,20 0 0,0 0 32,0 0-224,0 0-192,0 0 95,0 0 97,0 0 32,0 0 64,20 0 128,-20 0 0,0 0 0,0 0 0,0 0 32,0-19 0,0 19-64,20 0 0,-20 0 0,0 0-32,21 0 0,-21 0 32,20 0-128,0 0 0,-20-21 64,0 21 32,0 0 64,0 0 0,18 0 0,-18 0 0,0 0-32,0 0 32,21 0-32,-1 0 0,-20 0-64,20 0-160,-20 0-289,0 0-416,0 0-608,0 0-193,0 0 737,0 21 769,0-21 64,-20 0 64,20 0 64,0 0 64,0 0-705,0-21-3523</inkml:trace>
  <inkml:trace contextRef="#ctx0" brushRef="#br0" timeOffset="81966.6883">15562 1768 10698,'0'-20'864,"0"0"1507,0 20-930,0 0-224,0 0-256,0-20-705,0 20-256,0 0-128,-20 20 96,20-20 128,-20 20 0,20 0 0,0 0-31,0 1 95,0 17-96,0-17 0,0-2 32,0 2-96,20-1-352,0-1-97,0-19-384,1 20-768,-3-20-1987,-18 0-7142</inkml:trace>
  <inkml:trace contextRef="#ctx0" brushRef="#br0" timeOffset="82211.7023">15702 1828 12235,'18'-19'1730,"-18"19"-962,0 19-127,0-19-64,0 0 223,0 0-415,0 0-289,0 19-64,0 2-96,21-2-160,-21-19-257,0 21-544,0-21-544,20 20-1090,-20-20-2914</inkml:trace>
  <inkml:trace contextRef="#ctx0" brushRef="#br0" timeOffset="82629.7262">15840 1728 8712,'0'-20'4644,"0"20"-3683,-20 0 929,20 0-961,0 0-129,0 0-607,20 0 159,-20 20-64,20-20-192,0 20 0,0 0 65,-1 0 31,1 1-128,0-2 32,0 21 64,1-21-128,-21 22-32,0-22-96,-21 21-32,21-20-224,-40 0-513,20 0-833,1-1-2882</inkml:trace>
  <inkml:trace contextRef="#ctx0" brushRef="#br0" timeOffset="83496.7758">16198 3000 4932,'-20'-20'1762,"20"20"-1025,0 0 1665,0 0-288,0 0 96,0 0-673,0 0-928,0 0-513,0 0-96,-20 20 96,20 0 160,0 0-192,20 19 0,-20-19-31,0 1-33,20-2-161,-20 20-287,20-39-257,-1 21-544,1-21-1057,-20 0-2499</inkml:trace>
  <inkml:trace contextRef="#ctx0" brushRef="#br0" timeOffset="83819.7943">16297 3040 12812,'20'0'0,"-20"0"32,19 0 480,1 0 1,0 0 480,0 0-705,-20 0-288,21 19 0,-21-19 64,0 20 64,0 0 64,0 1-128,-21-21 96,21 19 65,0-19-1,-20 20-128,20-20-32,0 0-64,0 19-32,20-19 32,-20 0-288,21 21-225,-3-21-544,2 0-1281,0 0-1313,1 0-4069</inkml:trace>
  <inkml:trace contextRef="#ctx0" brushRef="#br0" timeOffset="84065.8083">16534 2921 13036,'0'0'-32,"21"19"1473,-1-19-96,0 0 129,0 20-225,-1 0-801,21 20-255,-20-1-33,-20-19-96,20 21-64,-20-2-417,0 1-608,0-20-512,-20 20-1218,0-21-5220</inkml:trace>
  <inkml:trace contextRef="#ctx0" brushRef="#br0" timeOffset="89708.131">4902 2960 8327,'0'-20'1282,"-20"20"-257,20 0-225,0 0-159,0 0 800,0 0-192,0 0-768,0 0-321,0 0-96,0 0 192,0 0 65,0 0-97,20 0-96,-20 0-32,20 0 96,-20 0 0,19 0 1,1 0-1,20 0 0,-19 0-96,-3 0-64,22 0 32,-19 0 0,17-19 64,3 19-96,-21 0-64,19 0 96,-19 0-96,20 0 32,-20 0 0,-1 0 0,21 0 0,-20 19 64,0-19-96,19 0-32,-19 0 128,1 0-96,-1 0 32,18 0 0,-17 20 32,-1-20 0,0 0-32,19 0 0,-19 0-32,0 0 32,20 0-96,-21 0-64,21 0 96,-20 0 0,0 0 96,19 0-32,-19 0-32,1 20 32,17-20 0,-18 0 0,1 0 32,19 0-64,-21 0 32,21 0 32,-20 0-32,19 0 0,1 0-32,21 0 96,-3 0-64,1-20-32,2 20 32,18 0 0,-20 0 0,21 0 0,-1 0 0,21-20 64,-21 20-96,20 0 0,-20-19 32,20 19 0,0 0 32,1 0-288,-20 0 480,20 0-224,-21 0 64,0 0-128,0 0 128,-19 0-128,19 0 128,0 0-64,-18 0 0,18 0 0,0 0 0,0 0 0,0 0 0,2 0 0,-2-20 0,0 20 0,0 0-64,2 0 128,-2-20-64,0 20 0,0 0 0,20 0 0,-20 0-96,20-20 128,-18 20-32,-2 0-32,20 0 32,-20 0 32,0 0-32,21 0 0,-20 0-32,19 0 64,-20 0-32,21 0-64,-21 0 96,0-20-32,1 20 0,-1 0 32,-20 0-32,2 0 0,-2-21-32,0 21 64,1 0-32,-21 0-32,1 0-224,-20 0-225,0 0 65,-1 0-193,-19 0-512,0 0-2466</inkml:trace>
  <inkml:trace contextRef="#ctx0" brushRef="#br0" timeOffset="95885.4844">4981 3934 6950,'-20'0'1313,"20"0"-192,0 0-288,0 0 320,0 0 289,0 0-417,0 0-513,0 0-384,0 0-160,0 0 32,0 0 0,20 0 32,-20 0-32,20 0 64,1 0-64,17 0 96,-18 20-64,21-20 0,-23 0 0,23 0 0,-21 0-32,19 0 0,-19 0 0,20 0 0,-1 0 0,-19 0 0,20 0-96,1 0-32,-3 0 32,3 0 128,-3 0-32,23 20-32,-2-20 64,1 0-32,-1 0 0,0-20 0,2 20 192,18 0 1,-20 0-193,21 0 0,-21 0 0,20 0 0,2 0 0,-2 0 0,0 0 0,0 0 0,0 0 0,2 20 32,-2-20 0,0 0 0,0 0 32,1 0 32,0 0-32,-1 0-64,0 0 64,0 20-64,1-20-32,-1 0 32,0 0 32,1 0-32,-1 0 64,1 0-32,-1 0 32,0 0-32,0 0 32,2 0-32,-2 0 0,0-20 0,20 20 0,-20 0-32,1 0 0,0 0 32,-1-20-32,0 20 0,21 0 32,-21 0-32,1-20 0,19 20 0,1 0 0,-1 0 0,-20 0 32,20 0-64,0 0 64,1-20-32,-1 20 0,0 0 0,0 0-32,0 0 64,1 0-32,19 0 0,-20 0-32,1-20 64,-1 20-64,20 0 64,-20 0-32,1 0 0,-1 0 0,20 0 0,1 0 0,-3 0 0,3 0 0,-1-19 0,0 19 0,1 0 0,-1 0 0,-1 0 64,-19 19 1,21-19 31,-21 0-64,0 0 32,-20 0-32,20 20-64,-18-20 64,-22 0-32,1 0-32,-1 0-96,-18 0-33,-3 0-31,3 0-160,-41 0 160,20 0-897,-40 0-3460</inkml:trace>
  <inkml:trace contextRef="#ctx0" brushRef="#br0" timeOffset="99176.6726">15324 4590 8071,'-19'0'3716,"19"0"-2499,-20-20 224,20 20-288,0 0 449,0 0-417,0 0-641,20 0-383,-1 0-97,1 0 64,20 0-64,19 0 128,1 0-192,-1 0 128,20 0-64,-18 0-64,18 0-32,-40 0 0,21 0 96,-21 0-320,1 0 64,1 0-225,-23 0-159,2 0-161,-20 0-320,20 0-416,-20 0-1346,-20-20-4932</inkml:trace>
  <inkml:trace contextRef="#ctx0" brushRef="#br0" timeOffset="99493.6907">15919 4471 8359,'-19'0'1570,"19"0"-962,0 0 129,19 0 384,-19 0 128,40 0-416,-20 19-352,19-19-225,22 20 128,-21-20 1,-1 20-65,1 0-224,-1-20 0,1 20-32,0-20 32,-21 20-32,1-20 0,-20 0 65,0 19 223,0-19 192,-39 21-159,19-21-321,-20 19-32,1 1 64,19-20-96,-20 20-256,19-20-513,21 0-1057,-18 19-1985,18-19-7911</inkml:trace>
  <inkml:trace contextRef="#ctx0" brushRef="#br0" timeOffset="100625.7555">17111 4371 4868,'0'-19'1025,"0"-2"160,0 21 321,0-19-129,0 19 224,0-21-351,0 21-321,0 0-33,-20-19 33,20 19-96,0 0-160,0 0-353,-20-20-320,0 20-128,1 20-32,-1-1 32,0 2 96,-21-2-33,23 21 1,-2 0 32,0 0 0,-1-1 0,21 1-32,0 0-192,0-1 0,21 1 64,-1 0-1,18-21 33,3 22-96,-1-22 128,-1-19 224,1 0 96,-1 0 32,1 0-31,0-19 63,-21 19 0,21-41-64,-19 22-32,-1-1 1,-20-19-33,18-1-32,-18 0-64,0 0 32,0 1-64,-18-21 192,-2 20 192,-1 21 65,-19-21-417,1 19-32,-1 21 0,1-19-96,-1 19 64,0 19-96,1 2-33,-1-2-255,19 2 96,3-2 128,18 1 31,0 20 1,0-20 0,18 0 160,3-1 0,19-19 96,-1 20 0,1-20 0,-20 20 0,19-20 1,1 0-1,0 0-64,-21 0-64,1 0-353,0 0-672,1 0-2306,-21 0-5285</inkml:trace>
  <inkml:trace contextRef="#ctx0" brushRef="#br0" timeOffset="101123.784">17528 4054 1761,'0'-21'5157,"19"21"-4741,-19-20 1026,0 20 95,-19 0-223,19 0-193,-20 20-577,20 1 33,-20-2-1,20 1-159,0 0-193,-20 20-160,20-21 0,20 1-32,-20 0-64,20 0-96,0 0-225,-1 0-287,1-1-802,0-19-1632,0 0-6343</inkml:trace>
  <inkml:trace contextRef="#ctx0" brushRef="#br0" timeOffset="101499.8055">17686 4073 12075,'41'-19'224,"-23"-2"449,23 21 640,-21 0-448,0-20-289,0 20-576,-20 20-96,0-20-128,0 21-320,0-2 351,-20-19 65,20 20-128,-20 0 0,20-20 192,0 19 0,0 2-129,0-21-223,0 19 32,20 1-321,0-20-96,-1 20 97,1 0 223,-20 0 225,0-20 160,0 20 64,0-20 32,0 0 416,0 0-63,-20 0-129,1 0-32,-1 0-128,0 19-256,0-19-1121,20 0-3396</inkml:trace>
  <inkml:trace contextRef="#ctx0" brushRef="#br0" timeOffset="101807.8231">17905 3934 10986,'20'0'1954,"0"-20"-2178,-1 20 704,21 0 993,0 20 65,-1 0-385,-19 0-673,21 19-127,-3-19-129,-17 20-128,-1 0 64,-20 0-256,0-21 192,20 21-224,-40-20 64,20 0-288,-20 0-161,-1-1-159,1 2-578,-19-2-1440,19 2-6375</inkml:trace>
  <inkml:trace contextRef="#ctx0" brushRef="#br0" timeOffset="103375.9128">15939 6398 11691,'0'0'993,"0"0"-1,0 0 194,20 0-129,0 0 0,19 0-417,1 0-223,1 0-257,18 0-96,1-19 0,-21 19-64,21 0-64,-21 0-353,1 0-479,-1 0-706,1-20-1249,-19 20-1921</inkml:trace>
  <inkml:trace contextRef="#ctx0" brushRef="#br0" timeOffset="103598.9256">16396 6260 3267,'0'0'7527,"0"0"-7399,39 0 224,-19 0 225,21 19 384,-3-19 192,3 20-256,18 0-129,-19-1-63,-20 2-449,0-1-160,-20 19-64,0-19 32,-20 0 32,-20 0 1,1 0-194,-1-20-255,-1 19-385,23-19-1088,-2 0-1891</inkml:trace>
  <inkml:trace contextRef="#ctx0" brushRef="#br0" timeOffset="104094.9539">17389 6200 15182,'-21'-21'384,"1"2"-896,-18 19 608,-3 0 96,2 19 321,-1 21-161,0 1-256,21-2-64,-21 21 0,20-1 0,20 1-96,0-21-224,20 21-33,20-40 33,-1 20 0,21-21-129,-21-19 257,22 0 352,-23 0-31,3 0-33,-2-19 160,1 0 0,0-2 33,-21-19 63,1 20-32,-20-19-160,0-1-127,0 0-194,-39 1 33,19-2 128,-20 2 193,-19 0-33,-2 18-96,2 1-96,0 20 0,-1 20 0,21-20-96,19 40-32,0-20 32,40 0 31,0 20 65,-1-20-192,21-1 0,19 1 0,-19 0 160,1-20 0,-3 0-128,3 0-289,-21 0-736,19 0-1569,-39-20-4549</inkml:trace>
  <inkml:trace contextRef="#ctx0" brushRef="#br0" timeOffset="104456.9746">17686 6001 9673,'0'0'961,"0"0"-449,0 0 1954,0 20-768,0-1-705,-20-19-481,20 20-223,0 0-33,0 0-64,-20 20-32,20-20-128,20-1 64,-20 2-224,20 18 32,0-18-416,-20-2-289,21-19-256,-3 20-705,2-20-1633,1 0-5093</inkml:trace>
  <inkml:trace contextRef="#ctx0" brushRef="#br0" timeOffset="104686.9878">17846 6040 11146,'0'0'577,"0"20"1473,19-20-97,-19 20-800,0 0-672,0 0-321,0 0-128,-19 19 0,19-18-256,0-2-545,0-19-672,19 20-1154,-19-20-1472,20 0-4420</inkml:trace>
  <inkml:trace contextRef="#ctx0" brushRef="#br0" timeOffset="104933.0019">18004 6140 6758,'0'0'1698,"0"0"-1122,0 0 801,-20 0-352,20 20-160,0-20-224,0 19-129,0 2-288,0-21 161,20 19 63,0-19 289,0 0-257,-1 0-31,1-19 127,0 19 1,-20-21-161,20 21 33,-20-19-321,0-1-160,-20 20-32,0-20-481,0 20-736,1 0-1185,-1-20-1890</inkml:trace>
  <inkml:trace contextRef="#ctx0" brushRef="#br0" timeOffset="105164.0151">18103 6021 6726,'59'0'5925,"2"19"-4099,-23 1 256,3 0-705,-1 0-287,-1 20-674,-19-20-320,-20 20-128,0-1-160,0 1-385,-40 0-608,1 0-1794,-22-1-4996</inkml:trace>
  <inkml:trace contextRef="#ctx0" brushRef="#br0" timeOffset="109976.2903">16714 2324 8231,'0'0'1282,"0"0"-290,0 0-383,19 0 993,-19 21-33,40-21-416,0 0-448,40 19-321,-1-19-160,0 0 193,40 0-1,-20 21-160,21-21-31,19 0-161,-21 0-32,1 0 96,1 0-160,-21-21-128,0 21-417,-38-19 33,-2 19-802,-19-21-1120,-1 2-1794,-39 0-4356</inkml:trace>
  <inkml:trace contextRef="#ctx0" brushRef="#br0" timeOffset="110237.3052">18123 2185 9064,'-40'-19'1602,"40"19"-545,0 0-96,0 0-545,20 19 865,0-19-128,19 20-768,22 20-321,-23-20 0,23 1-192,-22-2 192,21-19 160,-21 19 0,1 2-64,-20-2-32,-20 2-64,0-2 97,0 1 191,-40-20-32,20 20-192,-39-20 161,19 20-193,1-20-96,-1 19-32,19-19-481,3 20-1120,18-20-2563</inkml:trace>
  <inkml:trace contextRef="#ctx0" brushRef="#br0" timeOffset="110734.3337">19037 1967 13708,'-21'0'865,"21"0"-416,0 0 223,21 0-415,17 0 255,3 0 65,38 0-321,0 0-96,20-20-96,-18 20-96,-22 0-192,1 0-1057,-21 0-1762,-19 0-4388</inkml:trace>
  <inkml:trace contextRef="#ctx0" brushRef="#br0" timeOffset="111000.3489">19393 1987 9160,'-39'20'2883,"39"0"-2915,0 0 320,19-1 321,1 1 127,0 20 129,1-20-609,19 19-256,-22-19 33,3 20-66,-1-20-63,0 20 160,-20-21 97,0-19 607,-20 21 385,-21-21-448,3 19-64,-23-19-129,22 21-159,-21-21-33,1 0-384,19 0 160,1 0-384,-1 0-513,20 0-384,20 0-1602,0 0-4804</inkml:trace>
  <inkml:trace contextRef="#ctx0" brushRef="#br0" timeOffset="111715.3898">19771 2404 14189,'0'0'256,"-20"0"0,20 0 385,20 0 288,-20 0 64,19 0-256,21 0-257,1 0-160,-3 0-256,23 0 32,-22 0-160,1 0 96,-20 0-288,-1-19-192,1 19-865,-20 0-705,0-21-2050,0 21-6598</inkml:trace>
  <inkml:trace contextRef="#ctx0" brushRef="#br0" timeOffset="111895.4001">19970 2205 11434,'0'40'417,"0"1"576,0-22 192,0 21-737,0 0-63,0-1-97,0 20-192,0-19-128,0 0-192,19-1-513,-19 2-865,20-22-1889,0-19-5668</inkml:trace>
  <inkml:trace contextRef="#ctx0" brushRef="#br0" timeOffset="112226.419">20168 2503 15342,'0'0'641,"0"0"-641,0 0 320,19 0-224,-19 0 384,20 0-127,0-20-225,0 20-128,1 0 0,-1-19 64,-2 19 64,-18-20-96,0 20 32,0 0-160,0-20-96,-18 20-128,-2 0 31,-1-20 129,1 20 64,0 20 32,20-20 192,-20 20 32,20 0-64,0-1 33,20 21-97,0-20-129,0 0-191,21 0-96,-2-20-385,21 19-480,-21-19-1506,1 0-4548</inkml:trace>
  <inkml:trace contextRef="#ctx0" brushRef="#br0" timeOffset="112472.4331">20565 2444 13644,'-20'0'32,"0"0"-64,0 0 32,20 0 32,0 20 161,0-20-33,0 19-96,0 1-96,20-20 0,0 20 32,-20 0 32,20 0 0,-20-20-32,20 20 0,-20-20 0,-20 19 128,20-19 128,-20 0-96,0 0-352,0 20-416,1-20-706,-1 0-1408,0-20-3652</inkml:trace>
  <inkml:trace contextRef="#ctx0" brushRef="#br0" timeOffset="112630.4421">20644 2483 11691,'41'0'160,"-23"0"1697,23 0-351,-21 0-801,18 0-449,-17-19-384,-1 19-961,0 0-2467,-20-20-7845</inkml:trace>
  <inkml:trace contextRef="#ctx0" brushRef="#br0" timeOffset="112790.4513">20784 2364 10826,'0'21'160,"0"-2"1313,0 1 449,0 20-801,0-21-192,18 21-705,3-20-416,-21 20-1922,20-21-3844</inkml:trace>
  <inkml:trace contextRef="#ctx0" brushRef="#br0" timeOffset="113308.4809">21220 1828 8680,'20'-40'2018,"-20"40"0,0-20 31,0 20-1312,0 0-320,-20 20 159,1 1 1,19 38-161,-40 1 0,19 19-191,1 0-65,2 1-96,18-1-32,18-19 64,2-1-288,1-19-289,19 0-255,-21-1-578,21-19-1216,-20 0-2531</inkml:trace>
  <inkml:trace contextRef="#ctx0" brushRef="#br0" timeOffset="114109.5267">21677 1987 11627,'0'0'1345,"0"0"-1025,0 0 577,-20 0-641,0 0-224,20 20-32,-21 0 64,3 0-64,-2 19 96,-1 1 32,1 0 97,20-1-97,-20 21-64,20-20-96,20 0 128,0 0-128,21-1 0,-2-19 96,1 0 32,19-20 96,-19 0 0,19 0-96,-19-20 33,1-20 31,-3 21 32,-17-21 0,-1 0 0,-20 21 0,0-22-192,-20-19-128,-21 21 321,23-21-258,-43 21 65,21 19 193,-19-20-129,19 40-160,-19 0-65,18 0 33,3 40-32,17-20-128,1-1-96,20 21-161,20 0 129,1-20-1,-1 19 65,19-19-64,1 20 255,-1-40 33,-19 21 32,20-21 96,-20 0 96,19 0-32,-19 0-128,0-21-865,0 21-2049,1 0-4133</inkml:trace>
  <inkml:trace contextRef="#ctx0" brushRef="#br0" timeOffset="114508.5495">22133 1768 8423,'-19'-40'737,"19"40"-417,-20 0 1282,20 0-161,-20 20-256,20 0-95,0 0-450,-20 20-223,20-21-193,0 21-96,20 1-64,0-2-448,19-19-161,-19 20-128,0-20-320,20-20-1729,-21 0-4389</inkml:trace>
  <inkml:trace contextRef="#ctx0" brushRef="#br0" timeOffset="114709.561">22272 1847 12523,'0'0'-384,"20"0"1217,-20 21 832,0-21-480,0 19-512,20 22-481,-20-22-128,19 1-256,-19 0-512,0 0-770,0 0-2017,20-20-5638</inkml:trace>
  <inkml:trace contextRef="#ctx0" brushRef="#br0" timeOffset="114924.5733">22412 1788 13132,'0'0'-352,"0"0"512,0 21 673,18-21 95,-18 19-191,0 0-481,20 2-224,1-2-32,-21 2-384,0-1-673,0-1-1634,0 1-6437</inkml:trace>
  <inkml:trace contextRef="#ctx0" brushRef="#br0" timeOffset="115256.5923">22471 1669 9256,'0'0'2723,"20"0"-2947,-20 0 1377,20 0 192,19 20-96,-19-1-288,20 21-480,-21-20-257,21 40-32,-20-1 96,0 21-96,-20-20-96,0 19-96,0-19 65,-20-21-65,0 1 128,0-20-128,20 20-96,-20-21 160,1-19-128,19 21-161,0-2-255,0 2-513,0-2-448,-20-19-2563</inkml:trace>
  <inkml:trace contextRef="#ctx0" brushRef="#br0" timeOffset="115863.6271">17567 3457 10537,'-20'0'1762,"20"0"-96,0 0-257,0-20-288,20 20-448,20-20 288,19 20-417,20 0-416,2 0-64,-2-19 32,20 19-96,0 0 0,-20 0-256,0 0-737,2 0-1089,-22 0-3395</inkml:trace>
  <inkml:trace contextRef="#ctx0" brushRef="#br0" timeOffset="116100.6406">18381 3278 15246,'-20'-19'641,"40"19"-321,0 0 256,39 19 257,-19-19 32,39 20-385,-18 0-319,18 0-97,-20 0 0,-19 20-32,0-21-224,-40 1 160,0 0-129,-20 0 193,-20 0 129,1 0-193,-1-1 64,-19-19-96,39 20-801,0-20-801,-1 0-2690</inkml:trace>
  <inkml:trace contextRef="#ctx0" brushRef="#br0" timeOffset="116447.6605">19294 3199 13869,'-20'0'1505,"20"0"-352,0 0 32,0 0-640,20 0-193,20 0-192,19 0-32,2 0-128,-2 0 32,20 0-448,-19-21-161,-21 21-544,1 0-1057,-20 0-1793,0 0-1346</inkml:trace>
  <inkml:trace contextRef="#ctx0" brushRef="#br0" timeOffset="116656.6724">19711 3178 3971,'-59'0'3267,"39"21"-1153,0-1-64,0 0-833,20 19-224,20 1-384,-20 0-417,40 0-128,-20 19-64,-1-19 0,1-1 32,0 2 0,-20-22 257,20 1 575,-40 0 193,20-1 32,-40-19-512,21 0-353,-41 0-96,21 0-96,19 0-320,-20 0-705,19 0-1185,21 0-2691</inkml:trace>
  <inkml:trace contextRef="#ctx0" brushRef="#br0" timeOffset="116864.6843">19830 3577 16079,'0'0'-160,"0"0"704,0 0 705,21 0-320,-1 0-96,18 0-513,3-21-288,-2 21 0,1 0-192,-20-20-512,0 20-834,-1 0-1281,-19-19-1601,20 19-4708</inkml:trace>
  <inkml:trace contextRef="#ctx0" brushRef="#br0" timeOffset="117088.6971">19970 3398 9577,'-20'19'2978,"20"21"-2433,0-20 1313,0 20-321,0-1-480,0 21-640,0-40-257,20 20-417,19-1-864,-19-19-1121,20-20-2498</inkml:trace>
  <inkml:trace contextRef="#ctx0" brushRef="#br0" timeOffset="117384.7141">20187 3616 11050,'0'20'2146,"20"-20"-2819,-20-20 1090,20 20 159,0 0 706,1-20-258,-1 20-735,-20-19-97,0 19 96,18-21 193,-18 21-33,-18 0-416,18 0-224,-20 0 32,-1 0 128,1 21 32,0-21 32,20 19 32,0 1-32,0 0 32,0-1-96,20 2-384,0-21-513,21 20-609,-23-20-1313,23 0-3298</inkml:trace>
  <inkml:trace contextRef="#ctx0" brushRef="#br0" timeOffset="117600.7264">20505 3616 11851,'0'0'192,"-19"0"-128,19 20 993,0-20-64,0 19-256,19 2-289,-19-1-128,20-1-95,-20-19-161,20 20 32,-20 0-96,0-20 0,0 0 0,0 20 64,-20-20-64,20 0-481,-20 0-672,1 0-2498</inkml:trace>
  <inkml:trace contextRef="#ctx0" brushRef="#br0" timeOffset="117773.7363">20624 3636 15246,'0'0'0,"20"0"1826,0 0-353,1 0-672,-3-20-161,2 20-576,1 0-480,-21-20-833,20 20-1153,-20-19-4901</inkml:trace>
  <inkml:trace contextRef="#ctx0" brushRef="#br0" timeOffset="117924.7449">20703 3497 8776,'0'59'4004,"0"-38"-2499,0 18 609,0 0-224,0 2-897,20-2-737,-20-19-320,0 0-1185,21 0-1634,-21 0-6630</inkml:trace>
  <inkml:trace contextRef="#ctx0" brushRef="#br0" timeOffset="118322.7677">21201 3219 15246,'0'-20'128,"0"20"64,0 0 417,0 0-1,0 20 930,0 20-641,0-1-225,-20 21-191,20-1-289,0 21-96,0-21 64,0 1-224,20-21-224,-1 2-257,1-2-255,0 1-482,20-20-800,-21-20-2274</inkml:trace>
  <inkml:trace contextRef="#ctx0" brushRef="#br0" timeOffset="118790.7945">21578 3378 18065,'0'-20'352,"0"20"-256,0 0-128,0 0-64,-21 20 0,21 0 160,-20 19-64,20 1 32,0 0-192,0 20-96,20-21-1,1 0-95,-1-18-129,19-1 385,-19-1 192,20-19 1,-21-19 127,21-1 128,-20-1 32,0 2 1,-1-1 416,-19-19-673,0-2 96,0 22-64,-19-21-224,-1 0 64,0 20-32,-20 1-64,1-1-160,-1 20 96,1 0-97,19 0 129,-21 20 64,41-1-32,0 1 0,0 0 96,0 0-64,20-20 224,1 20-32,17 0-32,-17-20-64,19 0-64,-20 0-192,-1 0-641,-19 0-800,20 0-1058,-20 0-1537,0 0-2146</inkml:trace>
  <inkml:trace contextRef="#ctx0" brushRef="#br0" timeOffset="119202.818">21875 3199 13132,'20'0'833,"-20"0"-1186,0 0 482,-20 20 479,20 0 193,0 0-32,0-1-385,-20 1-288,20 20 0,20 0-96,-20-20-288,20-1-769,1 1-385,-3 0-832,2-20-2883</inkml:trace>
  <inkml:trace contextRef="#ctx0" brushRef="#br0" timeOffset="119750.8494">22015 3259 4035,'0'0'833,"0"0"-4068,18 0 2306,-18 0 929,21 0 96,-21 0 257,20 0 223,-20 0 1026,0 0 416,0 0-33,0 0-543,0 0-257,0 0 160,0 0-256,0 0-640,0 0-353,20 0 32,-20 0-64,20 19-96,-20-19 32,19 0-192,1 20-193,-20 0-63,0-20 64,0 20 127,0-20 289,-20 20 449,20-20 576,-19 0-128,19 0-321,0 20-191,0-20-193,0 0-160,0 0-545,19 0-127,1 0-1058,0 0-2434</inkml:trace>
  <inkml:trace contextRef="#ctx0" brushRef="#br0" timeOffset="119981.8626">22232 3239 11723,'0'0'-353,"0"20"417,20-20 1538,-20 19-225,20 1-352,0 0-480,0 0-321,-20-20-128,19 20-32,-19 0-64,0 0-416,0-20-802,-19 19-1376,19-19-3492</inkml:trace>
  <inkml:trace contextRef="#ctx0" brushRef="#br0" timeOffset="120269.8791">22331 3159 14669,'20'0'-256,"21"19"1057,-3 2 897,3-1-321,-1 20 0,-1-1-960,1 1-257,-20 20 32,19-21-192,-39 21 64,20-1-96,-20-19-288,-20 0-1,0 0 65,1-1 32,-1-19 128,0-20 64,0 20-96,0-20-289,1 20-736,-1-20-1890,20 0-7046</inkml:trace>
  <inkml:trace contextRef="#ctx0" brushRef="#br0" timeOffset="120999.9208">18460 4590 15406,'-39'0'961,"19"-20"-160,20 20-129,0 0 1,0 0 256,20 0-353,19 20-31,21-20-161,-1 0-320,2 0-128,18 0-32,-20 0-192,-19 0-160,19 0-257,-19-20-480,-20 20-833,19 0-993,-19-20-1217,-20 0-2210</inkml:trace>
  <inkml:trace contextRef="#ctx0" brushRef="#br0" timeOffset="121207.9327">18937 4471 2081,'-20'-20'7752,"20"20"-5382,0 0-929,0 0-1216,20 0 447,19 0 257,-19 20-192,21-1 32,-3 1-33,3 20-223,-21-20-353,0 0-160,-20-1 128,0 2 128,-20-2 1,0 1-33,0 0-96,-19-20-128,19 19-256,-1-19-481,1 21-576,20-21-1506,20 0-3235</inkml:trace>
  <inkml:trace contextRef="#ctx0" brushRef="#br0" timeOffset="121474.948">19513 4391 16207,'0'-20'288,"0"20"-192,0 0 64,40 0 609,-1 0 32,21 0-513,-1 0-224,1-19 32,20 19-96,-42 0-128,3 0-833,-1-21-1377,-40 21-1153,0 0-2179</inkml:trace>
  <inkml:trace contextRef="#ctx0" brushRef="#br0" timeOffset="121676.9596">19851 4331 5028,'-61'21'1858,"42"18"-96,-1-19-65,20 20-480,20-1-480,-1 21-288,1-20-257,21 0-96,-21-1 32,-2 0 224,2-18 1,1-1 415,-21-1 450,-21-19 191,1 21-384,2-21-545,-23 0-191,1 0-225,1 19-128,-1-19-257,1 0-512,19 0-1024,0 0-2788</inkml:trace>
  <inkml:trace contextRef="#ctx0" brushRef="#br0" timeOffset="122303.9954">20227 4689 14541,'0'0'1666,"20"0"-2147,1 0 674,-1 0-33,19 0-128,1 0-64,-20 0-1089,19 0-2435,-19 0-7622</inkml:trace>
  <inkml:trace contextRef="#ctx0" brushRef="#br0" timeOffset="122484.0057">20327 4609 9480,'-21'40'2467,"21"-20"-1955,0 19 994,0-18-577,0 18-609,0-18-192,21 19-705,-1-20-383,0-1-129,0-19-545,-20 20-1345,19-20-4580</inkml:trace>
  <inkml:trace contextRef="#ctx0" brushRef="#br0" timeOffset="122716.019">20505 4808 4228,'0'0'8584,"0"0"-8200,0 0 897,0 0 129,-19 0-898,19 0-320,0 0-288,19 0-288,-19 0-193,0 0-416,20 21-160,0-21-256,0 0-97,-20 20 225,0-20 577,20 0 191,-20 0 321,0 0 320,0 0 128,0 0-416,0-20-2018</inkml:trace>
  <inkml:trace contextRef="#ctx0" brushRef="#br0" timeOffset="122895.0292">20664 4789 10025,'0'19'192,"0"-19"737,0 0 1281,0 21-544,0-21-577,0 0-705,0 20-352,0-20 0,0 0-288,0 19-545,0-19-1121,0 0-2049,0 0-3492</inkml:trace>
  <inkml:trace contextRef="#ctx0" brushRef="#br0" timeOffset="123062.0388">20703 4749 13837,'20'0'224,"1"0"769,-21 0 448,20 0-800,18 0-321,-17 0-288,19 0-480,-1 0-641,-19-20-481,20 20-768,-20-21-1954</inkml:trace>
  <inkml:trace contextRef="#ctx0" brushRef="#br0" timeOffset="123215.0475">20902 4570 11883,'-39'39'1249,"39"1"64,0 0 545,0 0-417,0-1-672,20 1-545,-1 1-288,1-22-576,0 21-770,0-40-1953</inkml:trace>
  <inkml:trace contextRef="#ctx0" brushRef="#br0" timeOffset="123608.07">21359 4510 5925,'0'-79'2531,"0"39"-3172,0 20 993,20 1 2915,-20-2-224,0 21-1409,0 21-1282,-20-2 513,20 21-192,-20 20-129,20-1-256,-20 1-160,20-1 1,0 0-65,0 1-192,20-20-513,0 1-192,0-2-320,19 1-801,1-40-2274</inkml:trace>
  <inkml:trace contextRef="#ctx0" brushRef="#br0" timeOffset="123999.0924">21697 4530 16207,'-40'0'769,"20"0"-1058,-1 0 193,3 40 96,-2-20 192,20 20 97,20-1-193,-2 0-192,23 2-161,-21-22 65,19 2 160,1-2 0,0-19-32,-1 0 160,-19-19 32,0-2-64,0 2 65,-20-22-33,0 2-64,-20 0-193,0-1-95,-20 0-64,-19 20 256,19 0 512,1 20-63,-1 0-129,19 0-160,21 20 0,0 0 96,0 0 32,21 0-127,19-1-129,-1 2-97,21-21-95,-21 19-320,1-19-770,-20 0-1760,21 0-3493</inkml:trace>
  <inkml:trace contextRef="#ctx0" brushRef="#br0" timeOffset="124208.1043">22015 4352 2562,'0'-21'10154,"0"21"-9962,0 21 64,0-21 961,0 19-352,0 21-321,0-20-415,18 0-65,3 0-353,-1 19-447,-20-39-417,20 20-449,0-20-1024,-1 0-1186,-19 0-1857</inkml:trace>
  <inkml:trace contextRef="#ctx0" brushRef="#br0" timeOffset="124454.1184">22133 4451 3939,'0'-40'1730,"0"20"-801,0 0-321,20 20 1090,-20-19-737,20 19-32,-20 0 416,0 0 32,20 0-224,-20 19-416,20-19-417,-20 20-191,0 0-65,0-20-64,19 20-193,-19 0-351,0-20-257,20 20 0,-20-20-95,0 19-129,20-19 192,-20 0 577,0 20 256,0-20-33,0 0 386,0 0-225,-20 0-1121,20 0-1057,-20 0-2274</inkml:trace>
  <inkml:trace contextRef="#ctx0" brushRef="#br0" timeOffset="124692.132">22272 4312 10281,'0'-21'1281,"0"21"-1665,20 21 1409,0-21 160,-1 19 96,1 2-416,0-2-641,1 1-127,-21 0-33,20 0 0,-20 0-64,0 19-321,0-19-191,-20 0-865,20 0-1698,0 0-3492</inkml:trace>
  <inkml:trace contextRef="#ctx0" brushRef="#br0" timeOffset="124980.1485">22491 4232 10441,'20'40'609,"-1"-21"1537,1 2-96,0-2-256,0 21-353,0 0-768,-1 0-385,1 19-32,0-19-64,-20 19-64,0-19 33,0 0-193,0 0 160,-20-1-224,-19 1-97,19 1-255,0-22-417,-20 21-448,1-20-2435</inkml:trace>
  <inkml:trace contextRef="#ctx0" brushRef="#br0" timeOffset="126329.2257">19810 5405 17520,'20'0'449,"-20"0"-1090,0 0-1057,0 0-1216,0 20-129</inkml:trace>
  <inkml:trace contextRef="#ctx0" brushRef="#br0" timeOffset="126472.2338">19830 5603 3779,'0'20'10986,"0"-20"-11114,0 0 224,0 0-64,0 0-1281,0 0-2754</inkml:trace>
  <inkml:trace contextRef="#ctx0" brushRef="#br0" timeOffset="126618.2422">19851 5723 14189,'0'0'-288,"0"19"352,0-19 801,0 0 384,20 0-641,-20 0-832,18 0-1377,-18 0-3909</inkml:trace>
  <inkml:trace contextRef="#ctx0" brushRef="#br0" timeOffset="127750.3069">18897 6618 14285,'-20'0'1794,"1"-21"-897,19 21-1,0 0-95,19 0 64,1 0-64,20 21-289,19-21-352,20 0-128,-18 0 65,18 0-33,-20 0-225,-19 0-575,19 0-225,-19 0-673,-19-21-672,-1 21-1506,-20-20-2401</inkml:trace>
  <inkml:trace contextRef="#ctx0" brushRef="#br0" timeOffset="127958.3188">19393 6478 5861,'-59'-20'2819,"39"20"-545,0 0-224,20 0-577,0 0-736,20 0-193,0 20-31,19 0-289,22-1-128,-3 1 0,-17 0-32,18 0-32,-19 0-96,-20 1-160,0-2 32,-20 0 160,-20 21 64,-20-19 0,20-21-64,-19 19-64,19-19-256,0 0-770,-1 20-2337</inkml:trace>
  <inkml:trace contextRef="#ctx0" brushRef="#br0" timeOffset="128190.3321">19989 6319 17904,'-19'0'993,"19"0"-1249,19-20 192,1 20 545,40 0 255,-1-20-255,0 20-289,1-19-288,-1 19-417,-38 0-95,19 0-898,-40 0-2497,0 0-9737</inkml:trace>
  <inkml:trace contextRef="#ctx0" brushRef="#br0" timeOffset="128415.345">20207 6319 7463,'-39'60'4740,"39"-21"-4548,19 1 97,1 0 383,0-1 353,0 1-384,21-20-449,-23 20-160,3-21 96,-21 2 545,0-2 31,0-19 1,0 21-128,-39-21 63,19 19-63,-41-19-225,22 0-224,-21 0-128,21 20-96,-1-20-448,0 0-930,40 20-1601,0-20-5701</inkml:trace>
  <inkml:trace contextRef="#ctx0" brushRef="#br0" timeOffset="128955.3759">20565 6677 17072,'-20'0'480,"20"0"-320,0 0 737,0 0 448,20-21-256,0 21-800,-1 0-225,21 0-128,-20-19-32,19 19-481,-19 0-480,1 0-897,-1 0-1761,-20 0-5094</inkml:trace>
  <inkml:trace contextRef="#ctx0" brushRef="#br0" timeOffset="129148.3869">20685 6517 14093,'0'20'1633,"0"0"-1248,0 0 576,0 21 0,0-3-33,0 2-735,0 0-129,0 0-641,0 0-352,0-20-224,18 19-929,-18-19-1890,20-20-6021</inkml:trace>
  <inkml:trace contextRef="#ctx0" brushRef="#br0" timeOffset="129409.4018">20802 6816 12908,'21'-20'1409,"-1"20"-1377,-20 0 865,20-20 64,0 20-385,19-20-255,-19 20-193,0-20-96,0 1 128,-20 19-64,0-21 64,0 21 0,-20-19-160,0 19 0,0 0 32,0 19 0,-19 2 0,39-21-96,-20 19 32,20 1 96,0 0-64,20-20-352,0 20-993,-1 0-801,1-20-2178,20 20-5412</inkml:trace>
  <inkml:trace contextRef="#ctx0" brushRef="#br0" timeOffset="129654.4158">21201 6717 10441,'-20'-21'2499,"0"21"-1827,-1 0 930,21 0-65,-20 0-832,20 21-641,0-21-32,0 19-32,0 1-32,20 0 64,1 0-32,-1-20 64,-20 20-64,20-20 0,-20 20 320,-20-20-352,20 0 97,-20 19-33,20-19-481,-21 0-640,21 0-1633,-20-19-4165</inkml:trace>
  <inkml:trace contextRef="#ctx0" brushRef="#br0" timeOffset="129819.4253">21220 6696 12972,'40'0'736,"-40"0"33,20 0 1249,0 0-1025,-1 0-416,21-19-417,-20 19-352,19 0-353,-19 0-480,20 0-480,-40-21-1474,0 21-4196</inkml:trace>
  <inkml:trace contextRef="#ctx0" brushRef="#br0" timeOffset="129971.434">21379 6577 9577,'0'41'960,"-20"-3"802,20-17 929,0 19-802,20-21-1088,-20 21-641,20-20-352,-1 0-480,-19 0-1282,20-20-3812</inkml:trace>
  <inkml:trace contextRef="#ctx0" brushRef="#br0" timeOffset="130685.4748">21796 6219 6470,'19'0'5060,"-19"0"-4099,-19 0 256,19 41 129,-20-2-257,0 0-288,0 21-193,20 0-159,-20-1-97,20 1-192,0 0-96,0-1 0,0 1-192,40-20-192,-20 0-321,0-1-608,19-19-224,-19 0-129,20-20-704,-1 0-3652</inkml:trace>
  <inkml:trace contextRef="#ctx0" brushRef="#br0" timeOffset="131536.5235">22193 6398 12203,'0'-19'993,"-20"19"-1570,0 0 449,0 19 641,-19 21 736,19 0-352,0 19-577,-1 1-224,21-1-32,0-19 0,21 0-192,-1 0-384,20-20 95,-1 0 321,1 0 224,19-20-64,-39 0-32,20-20 65,-1 0-1,-19 0 320,1 0 65,-1 0-1,-20 1 161,0-21-161,-20 0-288,-1 0-128,1 0 193,-19 20-225,-21-19 0,21-1-32,-21 20 0,21 20-64,-1 0 31,20 0 1,-1 40-64,21-20 257,21-1-97,19 21 32,-1 0 96,1-19-160,0 17 0,19-17-64,-19-21 32,-1 19-160,2-19-97,-21 0-543,-2 0-1122,-18-19-1730,0 19-7366</inkml:trace>
  <inkml:trace contextRef="#ctx0" brushRef="#br0" timeOffset="132107.5562">22530 6179 2882,'0'0'6342,"-19"0"-5733,19 0 1281,-20 0 352,20 21-801,0-2-576,-20 1-192,20 1-65,-21 18-224,21 0-191,0 2-129,0-22-96,21 21-449,-1-20-255,0 0-578,-20 0-1024,19-20-1698,1 0-5219</inkml:trace>
  <inkml:trace contextRef="#ctx0" brushRef="#br0" timeOffset="132293.5668">22610 6279 13741,'0'20'800,"0"-20"-800,0 20 1153,19-1 97,-19 2-866,0-1-320,20-1-256,-20 1-577,0 0-736,20 0-1891,-20-20-7590</inkml:trace>
  <inkml:trace contextRef="#ctx0" brushRef="#br0" timeOffset="132567.5825">22788 6359 4131,'-20'0'9834,"20"0"-9898,0 0 352,-20 20 769,20-20-865,0 19-128,20 1-32,-20-20-224,20 20-96,1-20 96,-1 0 256,-20 20 0,18-20 96,-18-20 192,0 20 65,0 0-129,0-20 32,0 0 129,0 20-289,0-19-160,-18-1-224,18 20-481,-20-21-801,20 21-2978</inkml:trace>
  <inkml:trace contextRef="#ctx0" brushRef="#br0" timeOffset="132798.5957">22928 6319 8071,'0'0'4580,"19"0"-4227,-19 0 2273,20 0-1344,-20 19-706,20-19-128,0 21-159,-20-1-97,20-1-32,-20-19-64,-20 20 0,20 0-96,-20-20-192,0 20-320,20-20-802,-20 0-1152,20 0-3075</inkml:trace>
  <inkml:trace contextRef="#ctx0" brushRef="#br0" timeOffset="133238.6208">23106 6219 9128,'0'-19'352,"0"19"898,0 0 2177,0 0-1601,0 0-641,0 0-224,20 0-129,-20 19 1,19-19-352,1 20-33,-20 1-128,20-2-63,0 21 95,1-21-224,17 22-32,-17-2-32,-1 21 0,0-21-96,-20 1 64,0-20-256,0 40 416,0-20-160,0 39 0,-40-19-96,-1-1 64,2-19-384,-21 0-161,21-21-640,-1 21-576,1-20-3300</inkml:trace>
  <inkml:trace contextRef="#ctx0" brushRef="#br0" timeOffset="144542.2674">20863 556 13965,'0'-39'-417,"0"39"545,0-20-96,0 20-288,0 0 545,0 20 351,0-20-95,-20 39-257,20 1 224,0 19-127,0 21-65,-20 0-256,20-1 32,-21 1 0,3-2-96,18-17 0,-20-2-160,20-19-192,0-20-481,-20 0-801,20-1-1729</inkml:trace>
  <inkml:trace contextRef="#ctx0" brushRef="#br0" timeOffset="144816.2831">20525 1052 13356,'20'80'256,"-20"-40"-160,0 20-96,20-21-64,-20 1 96,20 1 129,-1-2 703,1-20-223,0 1 224,0 1 192,1-21-96,17 0-513,-17 0 33,19-21-65,-22 1-160,23-19-192,-21-1-160,19-20-640,1 21-834,-20-1-2049</inkml:trace>
  <inkml:trace contextRef="#ctx0" brushRef="#br0" timeOffset="149325.541">9407 8008 12203,'0'0'1570,"0"0"-545,0 0 128,0 0 64,0 0-96,0 20-352,21-20-225,-1 0 65,20 0-257,-1 0-32,21 0-160,19 0-96,-20 0-64,22 0 129,-2-20-225,-20 20 63,1 0-63,-1-21-160,0 21-224,-19-19-161,-19 19 65,-1 0-65,-20-20-160,-20 20-1601,-1-20-4100</inkml:trace>
  <inkml:trace contextRef="#ctx0" brushRef="#br0" timeOffset="149671.5608">9626 7769 8231,'20'0'3203,"-20"0"-3235,0 0 96,0 20 993,0-20 897,-20 0-641,20 0-1120,-39 20-257,-1 0-257,1 19 65,-21-19 256,19 20 0,-17-20 0,-1 0 32,18 20-32,21-20-32,0-1 128,1 1-64,19 0 128,19 0 193,21 0-1,1 0-160,18 19-160,-1-18-288,3-2-481,-2 1-1056,-19 0-3653</inkml:trace>
  <inkml:trace contextRef="#ctx0" brushRef="#br0" timeOffset="173602.9296">3989 7431 9352,'0'20'225,"0"-20"-129,0 0 64,0 20 128,20-20 417,-20 39 256,0-19-321,19 20-351,1 0-193,0 0 96,-20 0 64,20 19 32,-20 1-128,0-1-95,0 1-33,0-1 32,0 1-64,0 0 64,0 0-64,0-20 32,0-1 32,0 21-32,0-40 0,0 19 0,0 1-32,0-20 32,20 0 32,-20-1 0,19 2-64,-19-21 32,20 20 32,0-20-32,0 19 32,1-19 0,-3 0-32,23 20 128,-1-20-95,-1 20-33,1-20 0,-1 20-32,1-20 32,19 20 0,-19-20 0,21 0 64,-23 0 96,23 19-128,-2-19-32,-19 0 0,19 21-32,0-21 0,-19 0 0,19 19 32,2-19 0,18 0-32,-20 21 0,21-21 0,-1 19 0,0-19 0,0 20-32,-18 0 0,18-20-32,20 20-96,-20-20 96,0 20 0,2 0 0,18-20 64,-20 0 0,20 0 0,1 19 0,-21-19 0,20 0 0,-20 0 0,2 0 64,-2 0-32,0 0-32,0-19 0,1 19 0,20 0 0,-21 0-64,20-20 32,-20 20 32,0 0 0,0-20 0,-18 20 32,18-20 32,0 20-64,-19 0 0,-1-20 0,20 20 0,-18 0-64,-2-20 32,1 20 0,-21 0-32,21 0-33,-1 0 1,0-19-128,-19 19-32,19 0-32,-18 0 160,-1 0 96,-21 0-1,21 0 1,-20 0 32,0 0 0,-20 0 32,20 0-32,-1 0 33,-19 0-98,20 0 1,0-21 32,-20 21 0,0-19 64,20 19 0,-20-21 97,0 2 159,0 19-32,0-20-224,0-20 96,0 20-32,0 1-64,0-22 32,21 2-64,-21 0 0,0-21 0,18 20 32,2-20-32,-20 1-32,20-1 160,1 20 1,-1-19-129,-2-1 0,-18 20 0,21-19-32,-21-1 32,20 20-64,-20-19 64,0 19 0,0 0-65,0-19 97,0 38-32,0-18 129,0 19 223,0 0-128,-20 20-160,20 0-64,0 0-32,0-20 32,0 20-64,-21 0 64,21 0 0,0 20 0,0-20 0,-18 0 32,-2 0 64,-1 0 0,1 0 0,0 0 1,-19 0 31,-1 0-64,1 0-64,-21 0 32,20 0 0,-19 0 0,0 0 0,-2-20 0,-18 20-32,0 0 0,-20-20 32,20 20-32,-20 0 0,-1 0 0,0-20 32,0 20-64,-17 0 64,-3 0 0,1 0-64,-1 0 32,-18 0 32,19 0 0,-20 0-32,19 0 0,-18 0 0,-1 0 0,-1 0-64,2 0-32,-1 0 32,-1 20-64,2-20-65,-1 0 33,-20 0 64,20 0 96,-19 20 0,18-20 32,1 0-64,1 20 96,-2-20 96,21 0-128,-1 0 0,3 0-32,-3 0 129,41 20-97,-1-20-64,21 0-32,0 0-993,39 0-4260</inkml:trace>
  <inkml:trace contextRef="#ctx0" brushRef="#br0" timeOffset="196321.229">3353 10849 160,'0'0'1345,"0"0"-1185,0 0 1121,0 0 449,0 0-129,0 0-672,0 0-352,-20 0 96,20 0 544,0 0 128,0 0-288,0 0-192,0 0-32,-20 0-161,20 0-95,0 0-193,0 0-64,0 0-63,0 0-97,0 0 32,20 0 0,-20 0-64,0 0-64,20 0 0,-20 0-96,21 0 96,-1 0 0,-2 0-31,2 0-1,21 0-32,-21 0 32,19 0-32,-19 0 0,20 0 32,-1 0-32,1 0 0,-20 0 0,19 0 0,1 0 0,1 0 0,-23 0-32,23 0 32,-1 0 0,-1 0 0,1 20 0,-1-20 0,21 0 0,-21 0 32,1-20-32,19 20 32,2 0-32,-2 0 32,1 0-32,-1 0 0,0 0 0,1 0 0,-19 0 0,18 0 0,-1 0 0,3 0 0,-22 0 32,21 0-64,19 0 64,-20 0-64,2 0 32,-2 0 0,1 20 32,19-20 0,-20 0-32,1 0 0,20 0 32,-22 0 0,3 0 32,18 0 0,0 0 64,0 0 64,2-20 64,-2 20-127,0 0-33,-20 0-96,21 0 96,-1-19-64,1 19-32,-1 0 32,-19 0-64,19 19 64,-20-19 32,1 0-128,-1 20 32,-18-20 64,18 0-96,1 0-192,-21 0 31,21 0 33,-1 0-32,-18 0-96,-3-20-193,3 20-992,-21-19-2948</inkml:trace>
  <inkml:trace contextRef="#ctx0" brushRef="#br1" timeOffset="220671.6217">10521 1073 4228,'-61'0'8167,"41"0"-7110,1 0 289,-1 0-930,20 0 96,0 0 161,0 0-257,0 20 97,20-20-225,-1 0-64,21 0-31,19 0-161,-18 0 128,17-20-160,3 20-32,-2 0 32,-19 0-353,-1 0 65,1 0-224,-20 0-225,0 0-160,-20 0-320,0 0-673,0 0-3715</inkml:trace>
  <inkml:trace contextRef="#ctx0" brushRef="#br1" timeOffset="220952.6378">10758 914 13805,'-20'0'-193,"20"0"97,20 0 353,-20 0 255,40 0 353,-20 0-385,19 19-288,21 1-192,-21-20 33,22 41 31,-23-22 0,23 1-64,-22-1 64,1 2-64,-20-1 32,0-20 0,-1 20 352,-19-1 385,0-19-353,-19 20-127,-1-20-1,-20 20-128,0 0-96,1-20-96,19 20-160,-21 0-1474,23 0-6149</inkml:trace>
  <inkml:trace contextRef="#ctx0" brushRef="#br1" timeOffset="224716.8531">21140 7391 7975,'-20'0'2659,"20"0"-2852,0 20 193,0-20 385,20 40 928,-20-20 0,21 19-512,-1 2-192,0 18 63,-1-19 65,1 20-129,0-1-223,0 1-129,0-1-160,-1-19 0,1 0-64,0 20 32,-20-41-128,20 21 0,-20-20-192,0-20-481,0 20-1024,0-20-2660</inkml:trace>
  <inkml:trace contextRef="#ctx0" brushRef="#br1" timeOffset="225120.8762">21021 7809 7911,'-20'20'6406,"1"-20"-6502,19 0-160,0 0 672,0 0 1474,0 0-545,0 0-864,0 0-353,0 0-32,0-20 0,19-20-32,-19 1-64,0-1 0,0-21 32,0 2 0,0 19 0,0-19 64,0 19 32,0 0-96,20 1-64,-20 19 0,20 0 32,0 20-64,1 0 32,-21 0 0,38 0 64,-18 0 0,1 20-32,19-20 64,19 20-160,-19 0 160,-1-1-96,21 1 96,-1 0-192,-18 0-288,17-20-897,-17 20-1698,-23-20-8616</inkml:trace>
  <inkml:trace contextRef="#ctx0" brushRef="#br1" timeOffset="227236.9972">11711 1510 13324,'0'0'737,"0"-20"64,0 20 95,0 0-607,0 0 255,0 0 385,20 0-416,-1 0-193,1-20-352,41 20 96,-23 0-160,23 0-1506,-2-19-2337</inkml:trace>
  <inkml:trace contextRef="#ctx0" brushRef="#br1" timeOffset="235999.4984">11890 10134 13356,'-41'-19'609,"41"-2"-33,-18 21 97,-3-20-97,1 20-159,-20 0-97,21 0-96,-1 0-224,-20 20 32,20 1-32,-19 18 0,19 0-32,0 21 160,0 0-128,20-20 0,0 19 129,20 1-65,0 0-64,20-21 64,-1 1-32,21 0-128,-1-40 0,0 19-1,2-38 33,-2-1 32,1 0 0,-21-20-32,21 1-64,-21-21 32,-19 20 32,0-20 64,-20 21 0,-20-21 32,0 21 0,-19-2 32,-1 2 32,-19 19 64,-1 1 33,21-2-65,-22 21-96,2 0-64,19 0 0,1 21 0,19-2-32,20 21-33,0 0 33,20-20 0,-1-1 96,21 21-128,1-40 32,-3 20-160,3 0-353,-3-20-415,-17 20-674,19-20-1217,-20 0-2594</inkml:trace>
  <inkml:trace contextRef="#ctx0" brushRef="#br1" timeOffset="236266.5137">12327 9816 12427,'-20'0'865,"20"0"-513,-21 0 385,21 20 128,-20 20 96,20-21-641,0 21-256,0 0 32,20 0-96,1-20-160,-21 19-320,20-19-673,19-20-577,-19 21-1281,0-21-4100</inkml:trace>
  <inkml:trace contextRef="#ctx0" brushRef="#br1" timeOffset="236649.5356">12485 9856 8680,'0'0'4516,"0"0"-5221,20 0 641,0 0 64,-20 0 96,20-20 65,-20 20-129,19 0-64,-19 0-65,0 0 33,0 0-64,-19 0-416,19 0 63,-20 20 481,0-20-64,0 20 64,20-20 64,-20 19-128,20 2 192,0-21-64,20 19 65,0 1-97,0-20 0,0 20-64,-1 0-65,1-20 33,0 20 32,0 0 0,-20-20 96,-20 20 225,0-20 351,0 19-95,1-19-161,-1 0-160,0 20-224,-20-20-416,21 0-897,19-20-2050</inkml:trace>
  <inkml:trace contextRef="#ctx0" brushRef="#br1" timeOffset="236887.5492">12624 9697 12011,'0'0'512,"21"20"-608,-3 0 609,2 0 223,0-1 65,21 1-416,-23 20-193,23 0 0,-21-21 0,0 21-160,-20 0-128,0 0-737,0 0-1089,-20-21-2626</inkml:trace>
  <inkml:trace contextRef="#ctx0" brushRef="#br1" timeOffset="245079.0178">17230 12916 11306,'-20'20'2563,"20"-20"-1667,-20 0 97,20 0 417,0-20-97,0 20-384,0 0-609,0 0-128,20 0 161,0 0-65,-1 0-256,21 0 64,1 0-96,-3-21-160,23 21-321,-22 0-223,21 0-706,-21 0-1632,1 0-6760</inkml:trace>
  <inkml:trace contextRef="#ctx0" brushRef="#br1" timeOffset="254889.5789">17310 12956 4163,'0'0'1346,"-21"0"95,21 0 353,-20 0-33,20 0-479,0 0-257,-20 0-225,20 0 65,-19 0 32,19 0-32,0-20-128,0 20-225,0 0-160,0 0-95,-20 0-97,20 0-32,20 0-32,-20 0 0,39-20-64,-19 20 0,21 0-64,-3 0 32,3 0-128,-2 0-128,21 0-545,-21 0 321,1 0-930,0 0-2017,-21 0-8264</inkml:trace>
  <inkml:trace contextRef="#ctx0" brushRef="#br0" timeOffset="293629.7947">21021 9081 1825,'0'-40'1698,"0"40"-737,0-20 800,0 0 450,0 0-322,0 1-319,0 19-353,0-21-384,-20 2 64,1 19-289,-21-20-320,20 40-256,-19-20-64,-1 19 0,-1 21 0,3 0 32,-3 20-32,3-1 0,17 1 32,21 0 0,0-1 0,21-19 0,17-1 0,3 2 64,-3-22 0,23 1 65,-2 0-33,1-20 192,19-20 32,-20 0 65,-18 1-65,18-2-128,-39-18-64,0-1 64,-20-20-256,0 21 128,-40-1 225,21-20-97,-42 20-96,23 1 64,-23 19-32,2 0-32,-1 20 32,21 20-64,19 0-160,0 0 64,20 20-32,20-21-32,0 21-224,19 0-321,21-20-256,-21 0-384,22-1-545,-23 1-1825,3 0-5670</inkml:trace>
  <inkml:trace contextRef="#ctx0" brushRef="#br0" timeOffset="293953.8132">21458 9379 12908,'20'0'288,"-40"0"-192,20 19 1602,-20-19-481,20 20-641,-20 1-415,20-2-97,20 1 0,-20 0 32,20-20 64,0 19 0,19-19 32,-19 0 161,0 0-65,1 0-64,-1-19 0,-2 19 65,3-20-33,-21 0 224,0 1-224,-21-2-63,3 1-1,-2 1-128,20-1-32,-21 20-384,1 0-225,20 0-704,0 0-833,0 20-1185,20-20-4613</inkml:trace>
  <inkml:trace contextRef="#ctx0" brushRef="#br0" timeOffset="294365.8368">21895 9458 10954,'0'0'192,"0"0"1474,0 0 736,0 20-576,0-20-1026,0 20-543,-20-1-65,0 2-256,20-1-64,-20 0-609,20 0-1089,0-20-2081</inkml:trace>
  <inkml:trace contextRef="#ctx0" brushRef="#br0" timeOffset="294811.8623">22331 9001 14862,'-59'0'192,"39"0"-352,-19 20 224,19 20 0,0-1 96,0 1-96,20 20-64,0 0 0,0-1-192,40-19 0,-1-1-225,1-19 289,19 1 224,2-21 32,-23 0 257,23-21 127,-22 1 161,-19 1-161,20-21-63,-40 0-65,20-19-320,-40 19 64,0 0-192,0-20-32,-19 21 96,-22-1-96,3 20 192,-3 0-64,22 20-32,-1 20 32,20 0 32,1 20 64,19-1 64,19 1-159,21 0 63,0 0-128,19 0-417,-18-21-448,18 1-256,0 0-1601,-19 0-6247</inkml:trace>
  <inkml:trace contextRef="#ctx0" brushRef="#br0" timeOffset="294985.8723">22709 9319 14669,'0'40'225,"21"-40"287,-21 20 961,0-1-608,18 1-576,-18 1-482,0-2-575,20 1-706,-20-20-1537,0 20-4996</inkml:trace>
  <inkml:trace contextRef="#ctx0" brushRef="#br0" timeOffset="295166.8826">23027 9379 14221,'19'0'1345,"-19"0"-1345,0 0 673,0 0 160,0 0-929,0 0-641,20 0-1313,-20 0-3972</inkml:trace>
  <inkml:trace contextRef="#ctx0" brushRef="#br0" timeOffset="295307.8907">23226 9359 13100,'18'0'448,"-18"-20"353,0 20 32,20 0-1217,-20 0-1698,21 0-4709</inkml:trace>
  <inkml:trace contextRef="#ctx0" brushRef="#br0" timeOffset="295432.8978">23384 9359 13580,'0'0'289,"0"0"704,20-20 0,-20 20-1346,0 0-1793,20 0-4548</inkml:trace>
  <inkml:trace contextRef="#ctx0" brushRef="#br0" timeOffset="298766.0885">20347 8803 7046,'0'39'-897,"20"1"929,-20 19 64,20 1 289,-1 0 287,1 19 65,0-19-128,0 19-257,-20 1-64,20-21-224,-1 1 65,-19-21 31,0 2 320,0-1 1,0 0-65,20-21-96,-20 1 1,20-20-129,-20 20 64,20-20 0,19 0-128,1 20-32,1-20-64,18 20-32,20 0 0,0-20 33,20 19-33,2 1 0,17 0 32,21 0-129,1 0-223,38-20-96,0 0 127,0 0 225,21-20 161,-19 20 287,-2-20 224,0 0-287,1 20-513,0-20-193,-41 20-127,-18 0-898,-21 20-447,-20-20 736,20 0 800,21 20 321,-21-20 641,0 0 512,-20 0-128,2 0-416,-22 0 608,-19 0-353,-21 0-479,21 0-129,-20-20 64,0 20-95,-20-20 127,19 1-64,1 19-128,-20-40 97,20 20-1,0-20-224,-20 0-64,0-19-160,20 18-129,-20-18 65,21-20-32,-21 19 64,18 1 288,-18-21 64,20 21-32,-20-1-32,0 20 160,0-19 0,0 19-31,0 0-33,0 20-128,0 0 32,-20 0-32,20 1 64,0 19 0,0 0-96,0-20-96,0 20 160,-18 0-32,-23 0 64,1 0-96,-19 20 32,-20-20 32,-20 0-64,-21 0 32,1 0 0,-79-20 0,-21 0 32,-79 0 225,1 0-65,-1 0-128,20 20 64,20 20 160,0 0 1,19 0-129,21 0-32,-1 0-64,21-1-96,40 1 256,18 0-224,41 0-128,20 0-448,0 0-962,39 20-672,1-21-1601</inkml:trace>
  <inkml:trace contextRef="#ctx0" brushRef="#br0" timeOffset="306199.5136">23384 10551 14029,'0'0'0,"0"0"-5702</inkml:trace>
  <inkml:trace contextRef="#ctx0" brushRef="#br0" timeOffset="306487.5301">22967 10393 3138,'0'0'3812,"0"0"-4196,20 0 384,-20 0 865,20 0 1120,-20 0-287,0 0-833,0 0-64,0 0 127,0 0-159,0-21-224,-20 2-225,20-1-64,0 0-32,-20 0-95,20 0-97,0-19-96,0 19-129,0-1-191,0 21-481,0-19-288,0 19-1826</inkml:trace>
  <inkml:trace contextRef="#ctx0" brushRef="#br0" timeOffset="306977.5581">22947 10074 10089,'-19'0'481,"-1"0"-321,20 0 1217,-20 0 257,20 0-930,-20 20-384,20-20-127,0 21 63,0-21 192,0 19 129,0 1-65,0 0 65,20 20-193,0-1 65,19 1-289,1 20-32,-20-1-96,19-19 64,-19 19-32,0-19-64,20 1-64,-21-2 128,1-19-128,0-1 96,-20 2-256,0-21 96,0 0-193,0 0 97,0 0-384,0-21-706,-20 2-1088,0-1-2787</inkml:trace>
  <inkml:trace contextRef="#ctx0" brushRef="#br0" timeOffset="307309.5771">22748 10372 512,'-18'0'7879,"-3"0"-7078,21 0 641,0 0 1024,0 0-704,0 0-513,21-19-577,-21-1-127,18 0-161,-18 0 161,20-20-225,-20 21-128,0-22-96,0 22 129,0-21-1,-20 21 96,20-22-128,0 41-192,0-19 0,0 19-128,20 0-32,21 0 128,-3 19-32,23 1 64,-2 1-32,1 18-192,-1-19-129,0-20-672,-19 19-704,1 2-2243</inkml:trace>
  <inkml:trace contextRef="#ctx0" brushRef="#br1" timeOffset="324349.5518">12386 218 6758,'0'-19'1473,"0"19"33,0-21-33,-20 21-192,20 0-256,-19-19-352,19 19-289,-20 0-192,0-20-127,-1 20-97,-17 0-1,-3 0-191,-18 20-416,-1-1 31,1-19 225,-22 21 288,-18-2 96,20 1 0,-20-20 96,0 20-32,20-20 64,0 20-64,18 0-64,2 0 0,19-20 32,1 20-32,-1-1 64,40-19-96,-20 20 0,20 1 96,0-21-64,20 19-32,0 1 32,0 0 0,0-1-32,-20 2 96,19 18 0,1-19 0,-20 40-64,20-21 128,-20 41-96,0-21 32,20 22-64,-20-23 32,0 22 65,21-20 127,-3-1 0,-18 1 0,20-20 225,-20 19-97,20-19 32,-20-19-95,21 18-65,-21-20-32,0 1 32,0-20-64,20 21 65,-20-21 95,0 0 32,0 0-64,0 0-159,0 0-97,0 0-64,0 0 32,0 0-65,0 0 258,0 0-289,18 0 192,-18 0-160,21 0 128,-1 0-64,20 0-32,-21 0 96,1 0-96,20 19 0,-1-19 128,21 0-64,-1 0 32,2 0-96,18 0-32,0 0-64,20 0 96,-20 0 0,20 0-65,1 0 129,-1 0-32,0 0-64,0-19-64,21 19 64,-21 0 0,20 0 32,1 0 32,-1-21-32,0 21 96,-1 0-96,1 0 32,1 0 32,-1-20-32,21 20-32,-22 0 32,1 0-64,0 0-96,1 0-64,-21 0 32,20 0 31,1-19 65,-2 19 96,1 0 0,0 0 0,1-20 0,-1 20 0,0 0 0,-19 0 0,17 0 0,3-19 0,-1 19 0,-20 0 0,21 0-32,-1-21-96,1 21-64,-21 0-64,19-20 64,1 20-33,-20 0 65,21-20 0,-1 0 64,0 20 32,1-19 64,-2-1 32,-19 0 64,20 0 64,-20 0 0,21 20-96,-21-20-64,20 20-32,-19-20-96,-21 1-96,20 19-128,-20-20-129,20 20-31,-18-20 320,-2-1 95,0 21 97,0-19 0,-19 19 32,19 0-64,-20 0 97,-18 0-33,18 0 64,-19 0 0,-20 0 128,19 0-128,-19 0-64,20 0 0,-20 0-32,-1 0-64,1 0 32,0-20-32,1 20 0,-1 0 96,0-19 0,-20 19-32,18-20 32,-18 20 32,21-21 0,-21 1 96,20 1 96,-20-1-127,0 1-65,0-22-64,0 1 32,0 1-64,0-1 64,0 1 0,0-1-96,0 0 0,0-20-97,-20 21 1,20-21 160,0 0 96,0 21 0,-21-21 1,21 20-97,0 1 0,-18 18 0,18-18 0,0 19-32,0-20-33,0 20-31,-20 1 96,20-1 32,0 0 65,0 20 159,0 0 224,0 0-288,0 0-160,0 0-64,-20 0 32,20 0-32,-21 0 64,1 0-32,0 0 32,1 0 32,-1 0-64,-20 0 0,20 0 33,-19 0 31,-21 0-64,21 0 0,-22 0 0,2 0-64,-20 0 31,0 0-63,-1 0-192,1 0-32,-21 0 128,21 0 128,-20 0 0,0 0 64,0 0 32,-1 0 0,-19 0 96,0 0 64,-1 0-160,1 0 64,-19 0-64,19 0-32,-21 0 0,2 0 32,-1 0-64,19 0 32,-18 0 32,-1 0 0,-1 0 0,22 0-32,-21 0 32,-1 0-64,2 0 64,-21 0-32,21 0 0,-2 0 0,-18 0 0,18 0 0,-19 0 32,1 0 0,-1 0 0,0 0 0,1 20 96,-22 0-32,2-1 1,-1-19-65,1 20 64,-2 0 32,22 0-128,-20 0 0,-1 0 32,20-1-32,1 2 64,-2-21-32,22 19 256,-2-19-96,1 20-224,19 0 64,21 0-384,-19-20-1121,38 40-3812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4:31.9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2400 9578 8680,'-19'0'993,"19"0"-577,0 0-320,0 0 673,0 0 576,0 0-640,0 0-673,0 0 32,19 0 32,-19 0 32,20 0 0,0 0-32,-20 0-64,20 0 96,1 0 1,-3 0-65,2 0-96,0-20 96,1 20-32,-1 0-32,-2 0 96,3 0-64,19 0 64,-20 0 0,-1 0 128,21 0-96,-20 0-96,0 0-32,19-20 32,-19 20-64,20 0 64,-19 0 0,17 0 0,-18 0-96,39 0 161,-18 0-130,-1 0 33,-21 0 0,21 0 33,0 0-66,-1 0 33,1 0 0,-1 20 33,22-20-33,-3 0 0,-17 0 0,18 0-33,-19 0 66,19 20-1,1-20 0,19 0-32,-20 0 0,22 0 0,-22 0 0,20 0 32,0 0-64,2-20 96,-2 20-64,0 0 0,0-20 0,0 20 0,2 0 0,-2 0-32,0 0 32,0 0 32,1 0-64,20 0 32,-21 0 0,0-21 0,20 21 0,-20 0 0,20 0 32,-18 0-64,18 0 32,-20 0-32,0 0 32,20 0-64,-20 0-33,21 0-63,-1 0 64,-18 0 96,18 0-64,0 0 32,-20 0 32,20 0 0,-20 0-32,21 0 32,-21 0 0,0 0 0,1 0 0,-1 0 0,0 0 0,-18 0-32,18 0 96,0 0-96,0 0 32,0 0 0,2 0 32,-2 0-32,0 0 0,0 21 0,20-21 0,-18 0 0,-2 0 0,0 0 32,0 0-32,0 0 32,2 0-32,-22 0 0,0 0 0,-19 0-32,0 0-32,-20 0-320,-1 0-833,-19-21-1730,0 21-4708</inkml:trace>
  <inkml:trace contextRef="#ctx0" brushRef="#br0" timeOffset="1471.0842">8138 4391 7206,'-20'0'2563,"20"0"-2307,0 0-352,20 0 160,-20 0 513,20 0 287,0 0-255,19 0-417,1 20-64,-20-20-64,19 0 225,1 20 31,-20 0-320,19 0 64,-19-1-64,21 1 0,-23 0 0,2 0 64,1 20-96,-1-21 96,0 21-64,-20 0 0,0 20 0,0-20 0,0 20-32,0-21 32,-20 21 96,20-1-256,-20 1 160,-1-1 0,1 1 0,2 20 0,18-1 64,-20-19 384,-1 19-223,21 21 63,-20-21-128,20 0 192,0 1-127,0 0-33,0-1-96,20-20 0,1 21-96,-21 0 64,20-20-32,-2-1 0,23 1 0,-21-21-64,0 1 0,19 0-160,-19-21 0,20 1 160,-20-20-64,-1 20 31,1-20-127,-20 0 96,20 0 64,-20-20 64,0 0-64,0 20 96,-20-19-32,20 19 64,-20-20-64,1 20 0,-1-20 0,0 20-64,0 20 32,0-20 32,0 20-96,1-1 32,19 21-32,-20-20 64,20 21-32,0 18 32,0-19 32,20 19-32,-20 1-32,0 19 128,19 0-288,-19 1 288,0 19-64,0 0-32,20 1-32,-20-1-32,20 21 32,-20-21 32,0 0 0,20 20 0,-20-19 0,0 19 0,0-20 0,0 20 32,0-19 0,-20 19 128,0-20-31,20 1 95,-20-1 64,1-20-32,-1 1-32,0-20-31,-1-20-129,1 19-64,2-39-128,18 20-97,-20-40 1,-1 20-320,21-20-609,-20 0-417,0-20-63,-19 20-289,-1-20-3972</inkml:trace>
  <inkml:trace contextRef="#ctx0" brushRef="#br0" timeOffset="2035.1164">9011 5981 14349,'0'0'705,"20"-20"-577,0 20 480,0-20 193,19 20 192,21-20-352,-1 1-417,2 19-288,-2-20-96,-19-1-225,-1 21-447,-19 0-1122,0-19-2530,-20 19-5638</inkml:trace>
  <inkml:trace contextRef="#ctx0" brushRef="#br0" timeOffset="2179.1247">9229 5921 10441,'0'80'993,"0"-41"-320,20 21-161,-20-20-319,20 20 31,1-21-128,-3 1-224,2-20-673,1 19-1441,-1-18-993</inkml:trace>
  <inkml:trace contextRef="#ctx0" brushRef="#br0" timeOffset="2741.1568">9468 6279 8199,'0'59'128,"20"-38"-256,-20-21 0,0 20 224,20-20 1410,-20 0 191,0 0-255,0 0-481,0 0-641,0-20-224,0-1-128,0 2-417,19-1-640,-19 0-800,20 1-193,0 19 224,0-21-64,0 21 1057,-1 0 833,21-20 993,-19 20 449,-1 0-866,-2 0-31,-18 0 447,20 0 33,-40 20 929,20-20-1057,-18 21-256,-2-21 31,-1 39-223,1-19-193,20-1-192,0 2-64,0-1-96,0-1-193,20 1-736,1-20 481,-1 0 480,18 0-96,-17-20-65,-1 1-608,0-1-288,-1-1-32,-19 2 320,20-21 481,-20 21 64,0-2 320,-20 21 1537,20-20 609,0 20-832,0 0-514,-19 20-511,19-20-193,0 21 32,0-2-64,19 1 0,1 0-32,-20-1-96,20-19-705,0 21-576,19-21-897,-19 20-1474</inkml:trace>
  <inkml:trace contextRef="#ctx0" brushRef="#br0" timeOffset="3188.1824">9984 6219 8968,'0'20'1954,"20"1"-128,-20-2-193,0 1-384,19 19-192,-19-18-512,20-1-385,-20-1-96,20 1-160,-20-20-513,20 0-800,-20 0-2146,21-20-6022</inkml:trace>
  <inkml:trace contextRef="#ctx0" brushRef="#br0" timeOffset="3318.1898">9964 5981 13004,'0'0'-801,"0"0"64,20 20-576,-20-20-1281</inkml:trace>
  <inkml:trace contextRef="#ctx0" brushRef="#br0" timeOffset="3591.2054">10104 6338 10025,'0'21'801,"0"-21"-321,0-21 385,0 2 640,0-1-672,0 0-705,0-20-320,0 20 128,18 1-32,-18 19 160,20-21-96,-20 21 0,20 0 128,-20 21 64,21-21 64,-1 19-95,-20 1-97,18 1-289,-18-2-575,21 1-706,-21 0-832,20-20-545,-20 0-3747</inkml:trace>
  <inkml:trace contextRef="#ctx0" brushRef="#br0" timeOffset="3743.2141">10302 6239 2850,'0'0'3620,"19"21"-2307,-19-21-416,0 19-513,20 1-320,-20-20-288,20 0-1314,-20 0-928</inkml:trace>
  <inkml:trace contextRef="#ctx0" brushRef="#br0" timeOffset="4025.2302">10460 6219 9224,'0'20'-64,"0"-20"32,20 0 192,-20 0 193,0 21-225,20-21-993,-20 0-1153,21 0-448,-21 0-994</inkml:trace>
  <inkml:trace contextRef="#ctx0" brushRef="#br0" timeOffset="4128.2361">10539 6260 448,'20'19'5381,"-20"1"-4260,0 0-608,21-1-321,-1 22-128,-20-22-192,20 21-1250,-20 0-1120,18-1-1153</inkml:trace>
  <inkml:trace contextRef="#ctx0" brushRef="#br0" timeOffset="4256.2435">10638 6577 2754,'-38'20'3139,"38"1"641,-20-21-1346,20 0-1057,-21-21-320,21-19-192,0 0-64,0 1-225,21-1-383,-1-19-129,18 18-32,-17 22 160,19-1 96,-20 20-288,-1-20-673,-19 40-2017</inkml:trace>
  <inkml:trace contextRef="#ctx0" brushRef="#br0" timeOffset="4732.2707">9508 6776 12908,'-20'0'1185,"20"-20"-448,-20 20-129,20 0-288,-20 0 65,20 20 63,-20 0-352,20 0-96,0 0 0,20-1 32,0 1 0,0 0 0,0-20 64,-1 20-63,1 0 223,-20-20 96,20 20-224,-20-20 64,0 19 193,-20-19-129,0 20-160,1-20-224,-1 0 0,0 20-545,0-20-768,0 0-2211,-1-20-8391</inkml:trace>
  <inkml:trace contextRef="#ctx0" brushRef="#br0" timeOffset="5042.2884">9607 6855 12427,'19'20'1730,"-19"-20"-1025,0 20-65,20-20 65,0 0 352,-20 0-385,21 0-351,-1 0-97,-2-20-96,2 20 96,-20-20-96,21 1-31,-21-1-65,-21 0-96,21 20-33,-20 0-255,2 0 192,-2 0 32,-1 20 64,1 0 32,20-1 64,0 1-32,0 0 64,20 0-64,1 0 64,17 0-96,3-20-64,-21 0-96,19 0-225,1-20-608,-20 0-1345,19 20-5157</inkml:trace>
  <inkml:trace contextRef="#ctx0" brushRef="#br0" timeOffset="5215.2983">9905 6756 14765,'19'0'193,"1"0"800,0 0 512,0 0 65,19 0-321,1-20-865,1 20-512,-23 0-385,2 0-351,0 0-610,-20-19-1729,0 19-6022</inkml:trace>
  <inkml:trace contextRef="#ctx0" brushRef="#br0" timeOffset="5374.3074">10063 6618 13228,'0'59'1057,"0"-19"929,0-1-32,0 1-353,0 19-736,0-19-801,20 0-608,1 19-706,-3-19-1344,-18 0-7143</inkml:trace>
  <inkml:trace contextRef="#ctx0" brushRef="#br0" timeOffset="32164.8397">2262 11406 4772,'0'0'480,"0"0"-191,0 0 928,0 0 993,0 0-192,0 0-833,-20 0-256,20 0-64,0 0 128,0 0-289,0 0-319,0 0-129,20 0 128,-20-20-95,20 20-161,-1 0-32,1 0-64,0 0-32,0 0 0,19 0 128,-19 0-96,20 0 0,19 0 0,-18 0 0,-3 0-32,23-20 64,-22 20-64,1 0-32,19 0 32,-19 0 0,0 0 32,-1 0-96,1 0 64,1 20 0,18-20-32,-19 0 32,19 20-32,0-20-32,1 0 128,19 0-32,0 0 0,1 19-32,0-19 0,-1 0 32,0 0-32,0 0 32,2 0-32,-2 0 32,0 0-32,20-19 0,-20 19 0,21-20 32,-1 20 0,0-20-32,-18 0 32,18 20-160,-20-20 224,20 20-64,-20 0 0,0 0-32,21 0 0,-21 0 96,20 0-192,-19 0 128,20-20-64,-21 20 128,0 0-192,0 0 96,1 0-32,0 0 64,-1 0 64,-20 0-160,21 0 32,-1 0 128,0 0-192,0 20 96,2-20-32,-2 0 96,-20 0-160,20 0 288,2 0-320,-2 0 160,0 0 32,0 0-128,20 20 160,-18-20-224,-2 0 256,20 0-128,-20 0 0,20 0 0,-20 0 0,0 0 32,2 0 32,-22 0-160,20 0 192,2 0-96,-22 0-64,20 0 161,-19 0-194,-1 0 194,0 0-97,1-20-65,-21 20 65,-19 0-192,0 0-64,-20 0-256,0 0-513,0 0-1186,-20 0-5220</inkml:trace>
  <inkml:trace contextRef="#ctx0" brushRef="#br0" timeOffset="33346.9074">8217 9895 2530,'-20'-19'1505,"20"19"1026,0-20 672,-19 20-801,19 0-768,-20-20-577,20 20-289,0 0-223,0 0-321,20 0 289,19 20-65,1-20-224,19 0-64,-19 0-96,19 0 64,-18 20-192,-3-20 0,-18 19 96,1 2-320,-1-2 160,-20 1-32,-20 20 64,-1 0 96,1-1 0,-18 2 0,-3 18-32,2-19-96,19-1 96,0 1-161,0 0-31,20-1-64,0 1 64,20 0 128,0-20 64,0 19 0,-1-18 32,1-2 32,0 1-32,1 1 0,-1-21 0,-2 19 0,2 1-129,-20 0-191,0-1-192,0 22-321,0-22 352,0 21 321,0 0-32,0-20 192,0 19 0,0 1 224,0-20 97,-20 20-65,20 0 32,-18-21 193,-2 22 95,-1-22-159,-19 1 31,1 0-64,-1-20 97,-19 20-225,19-20-256,1 0-448,-1 0-898,20-20-2017</inkml:trace>
  <inkml:trace contextRef="#ctx0" brushRef="#br0" timeOffset="35785.0468">8535 10631 5381,'0'0'1473,"0"0"193,0 0 704,0 0 192,-21 0-768,21 0-737,0 0-128,0 0-96,0 0-161,0 0-351,21 0-418,-1 0 226,0 0-193,-1 0-97,1-20-287,0 20-257,0-19-544,0 19-897,0 0-1826</inkml:trace>
  <inkml:trace contextRef="#ctx0" brushRef="#br0" timeOffset="36233.0724">9209 9776 11851,'0'-19'865,"0"-1"-545,-19 20 288,-21 0 193,20 0 160,-19 20-609,-1-1-288,0 21-64,1 0 0,19-1 65,20 21-65,0-20 32,0 0-32,20-1 0,19-19 32,1 1 64,19-2-96,1-19-64,-1 0-64,2 0-577,-23-19-1121,3-2-2146,-3 1-5284</inkml:trace>
  <inkml:trace contextRef="#ctx0" brushRef="#br0" timeOffset="36738.1013">9389 9995 8071,'0'40'1666,"0"-20"-1346,18-1-32,3 1-31,-1 1 671,0-21-255,0 19-257,-20-19 33,20 0 288,-20 0 159,0 0-447,-20-19-353,20-2 32,-20 1 32,20 1 128,-20-1-63,20 0-289,0 0 0,0 0-225,20 20-95,0-20 224,0 20 32,19 0 0,-19 0-193,20 0-63,-21 20-129,21-20-383,-19 0-161,-1 0 128,-20 0 448,18 0 385,-18 0 192,0 0 705,0 0 256,-18 0-256,-2 20-33,20-20-415,-21 20-289,21 0-128,0 0 0,21-1-32,-1 1-97,-2 1 33,2-2 128,21-19 64,-21 0 128,-1 0 353,1-19 192,0-2 223,-20 21 33,0-20-32,0-19-224,0 39-225,-20-20-287,20 0-225,-20 20-353,1-20-287,19 20-834,0 0-1633,0 20-2690</inkml:trace>
  <inkml:trace contextRef="#ctx0" brushRef="#br0" timeOffset="37055.1194">10162 9916 13132,'-20'0'1633,"0"-21"-1152,2 21 320,-23 0-65,21 0-127,0 0-545,1 21-64,-1-21-96,20 19-64,20 1-64,-1 0-129,1-20-63,20 20 256,-1 0-32,1-20 95,1 0 1,-23 20 64,3-20 32,-1 0 64,-20 0 97,0 0 191,-20 20-192,-1-20-32,3 0-64,-23 0-32,21 19-128,-18-19-192,17 0 0,21 0-673,0 20-2467,0-20-3842</inkml:trace>
  <inkml:trace contextRef="#ctx0" brushRef="#br0" timeOffset="37343.1359">10440 9935 11851,'0'-19'1922,"0"19"-737,0-21 608,0 21-960,-19 0-737,-1 0-96,20 21-64,-20-2 32,20 1 32,0 0-32,0 0 32,20 0-32,0 0-192,19 19 96,-19-39 0,0 20 96,1 1 64,-21-2-32,0-19 160,0 20 160,-21-20-160,1 20 161,0-20-193,-19 0-128,19 0-609,0 0-992,20 0-3204</inkml:trace>
  <inkml:trace contextRef="#ctx0" brushRef="#br0" timeOffset="37834.164">10997 9895 12587,'0'0'1250,"0"0"-1411,0 21 354,0-2 960,20 1-64,-20 0-737,18 20-256,2-20-32,1 0 96,-21-1 225,20-19 159,0 0 129,-20 0 0,19 0 63,-19 0-95,0-19-353,0-1 96,0 0-287,0 0-1,0 0-353,0-20-191,0 21-161,20 19-223,-20-21-386,20 21-896,0 0-1665,0 0-2211</inkml:trace>
  <inkml:trace contextRef="#ctx0" brushRef="#br0" timeOffset="38251.1879">11473 9935 12619,'0'0'2403,"0"0"-1859,-21 0 513,3 0-801,-2 20 1,-1-20-225,1 20-32,0 0-64,2 0-161,18 0-255,0 0-417,18-20 128,-18 19 481,40-19 320,-19 0-64,-1-19 128,19-1 193,-19 0 127,-20 20 64,20-20 129,-20 0 0,0 0-193,0 0-256,-20 20-160,20 0 0,-20 0-64,-1 20 0,21-20 0,0 20 0,0 0 64,21 0 0,-1-20 0,20 20 0,-21-20-32,21 0 32,0 0 32,-21 0-64,1 0 32,-20-20-32,0 20-32,0-20-193,0 20-127,-20-20-192,20 0-353,-19 0-32,19-20-256,-20 1-1890,20-1-2531</inkml:trace>
  <inkml:trace contextRef="#ctx0" brushRef="#br0" timeOffset="38425.1978">11592 9478 13068,'20'20'1986,"-20"20"-1890,0 0 320,0-1 481,20 21 480,-20 0-736,19-1-577,-19 1-32,20 0-320,0-21-257,0 1-95,0-20-385,-1 0-545,1 0-159,-20-20-738,20 0-1985</inkml:trace>
  <inkml:trace contextRef="#ctx0" brushRef="#br0" timeOffset="38570.2061">11831 9895 8488,'0'0'1537,"18"0"-1569,-18 0 1441,20 21 321,1-2-417,-21 1-800,20 0-449,-20 0-192,20 0-609,-2 0-897,3-20-1344,-1 0-1955</inkml:trace>
  <inkml:trace contextRef="#ctx0" brushRef="#br0" timeOffset="38677.2122">11910 9816 1473,'-20'-40'9193,"20"21"-8072,0 19-1281,0 0-1410,0 0-1857</inkml:trace>
  <inkml:trace contextRef="#ctx0" brushRef="#br0" timeOffset="39082.2354">12128 9856 7142,'-20'20'11019,"0"-1"-10923,0-19 224,1 21 449,19-2-577,0 1-160,0 0-96,0-20-352,19 20-65,1 0 97,0-20-33,20 0 161,-21-20 96,1 0 192,0 0 64,-20 0 320,21-20 1,-21 1 95,-21-1-223,21 0-193,-20-19 0,0-1-128,1 1-32,-1-1-353,0 20 129,0 0 384,20 40-96,-20 0-256,20 20 256,0 19 128,20 22 128,0-1 65,0-1 31,0 20-32,-1-19-224,1-1-64,0-19-288,21 0-256,-3 0-353,3-20-1121,-21-20-1666,19 0-4675</inkml:trace>
  <inkml:trace contextRef="#ctx0" brushRef="#br0" timeOffset="39406.2539">12465 9816 12619,'-19'0'2050,"-1"20"-1281,0 0 480,0 0-96,20-1-512,0 21-481,0 0-160,0-20-160,20 0-385,20 0-31,-21 0-193,1-20 161,0-20 159,0 20 225,0-20 160,-20 0 64,0-20 64,0 20-64,0 1-96,0-21 0,-20 20-64,20 20 544,0-20 321,0 20-481,0 20-96,0 0 0,0-20-96,0 19-64,20 2-288,-20-2-353,19 1-96,1-20-384,0 0-672,-20 0-994,20 0-3299</inkml:trace>
  <inkml:trace contextRef="#ctx0" brushRef="#br0" timeOffset="39559.2627">12584 9856 5445,'-20'-20'6822,"20"20"-5348,20 0-321,-20 0 352,20 0-384,0-20-769,19 20-191,1 0-1,-19-20-64,17 20-481,-17-20-800,-21 20-1761,0-19-3845</inkml:trace>
  <inkml:trace contextRef="#ctx0" brushRef="#br0" timeOffset="39745.2733">12683 9558 10185,'20'40'1954,"-20"-21"-128,21 21 672,-21 20-544,0-20-545,0 19-1056,0 1-353,0-20-129,20-1-127,-20 1-192,18 0-577,-18-40-769,21 20-960,-1-20-2147</inkml:trace>
  <inkml:trace contextRef="#ctx0" brushRef="#br0" timeOffset="39911.2828">12902 9836 8199,'0'40'5413,"0"-21"-5637,20 2 448,-20-2 1154,0 1-449,0-20-865,20 0-609,-20 20-128,20-40-1376,-20 20-4325</inkml:trace>
  <inkml:trace contextRef="#ctx0" brushRef="#br0" timeOffset="40004.2881">12922 9717 13548,'0'0'-5509</inkml:trace>
  <inkml:trace contextRef="#ctx0" brushRef="#br0" timeOffset="40258.3027">13062 9895 14445,'0'21'320,"0"-2"-127,0 1 960,0 0-192,18-20-609,2 20-160,1-20 193,-1 0 127,0-20 65,-2 0 95,-18 0-63,0 1-257,0-2-160,0 2-64,0-1-288,0 0-640,-18 0-898,18 0-1633,-20 0-6086</inkml:trace>
  <inkml:trace contextRef="#ctx0" brushRef="#br0" timeOffset="40523.3178">13299 9955 6758,'20'20'1954,"-20"-20"-481,0 0 2115,0 0-866,0 0-1857,0 0-385,0-20 65,0 20-353,0-20-384,20 1 32,0-2-129,-1 2-95,1 19 192,0-20 352,0 20 609,1 0 0,-21 20 63,18-1 161,-18 2-480,0-2-321,20 1-96,-20 0-256,0 0-609,20 0-1345,-20-20-3075</inkml:trace>
  <inkml:trace contextRef="#ctx0" brushRef="#br0" timeOffset="41317.3632">9290 10611 16976,'-61'0'416,"22"0"-544,-1 0-192,0 20 352,21 0 384,-1-1-160,0 2-256,20-1 0,20 19 32,0-19 96,19-20 0,21 20-128,-1 0 33,0-20 31,-18 20-161,-21-20 258,0 19 191,-20-19 96,-20 0 225,0 20-449,-21-20-256,2 20-256,-21-20-545,21 20-608,-1-20-1442,20 0-4676</inkml:trace>
  <inkml:trace contextRef="#ctx0" brushRef="#br0" timeOffset="41766.3889">9448 10750 12363,'20'0'1794,"-20"20"-2018,0-20 352,0 0 448,0 0 609,20 0-448,0 0-417,-20-20-31,19 0 95,1 1-32,-20 19-159,0-20-65,-20-1-32,20 21-192,-19 0 160,-1 0-32,0 0-64,0 21 64,0 18-64,-1-19 128,21 0-64,21 0 0,-1 0-64,0 0-64,20-20-289,-1 19-63,1-19-257,-20-19 65,19 19-353,-19-20-1089,-20 0-961,21 0 352,-21 0 609,-21 20 1058,21-20 863,0 1 1218,0 19 545,0-20 1217,0 20-577,21 0-321,-1 0-415,-2-21-385,43 21-320,-22-19-417,1 19-288,0-20-96,-1 20-544,-19-20-1122,0 20-2626</inkml:trace>
  <inkml:trace contextRef="#ctx0" brushRef="#br0" timeOffset="41945.3992">9766 10492 9737,'20'19'4484,"-20"21"-3843,20-20 1152,-1 20 97,1 0 128,0 0-833,-20-1-865,20 1-191,-20 0-65,20-20-32,-1-1-929,-19 1-865,20 0-2146</inkml:trace>
  <inkml:trace contextRef="#ctx0" brushRef="#br0" timeOffset="42595.4363">11294 10393 14509,'-59'0'609,"19"0"-321,0 0-224,20 19 64,-19 1 417,19 20-33,-1-1-384,1 1 257,20 20 63,0-1-128,20-18-63,1-2-129,19 1-96,-1-20 160,21 0-288,-21-1-32,1-19-321,-20 20-1024,19-20-1826</inkml:trace>
  <inkml:trace contextRef="#ctx0" brushRef="#br0" timeOffset="43186.4701">11711 10511 14349,'-20'0'1185,"0"-19"-961,0 19 481,1 0 256,-1 19 128,0-19-897,20 21-128,-20 18-32,20-18 0,0-2 32,0 21 0,0-21 65,20 2-129,0-21 128,19 20-385,1-20 129,0 0-320,-1 0-417,1 0-512,-1 0-641,-19 0-1858,1-20-6372</inkml:trace>
  <inkml:trace contextRef="#ctx0" brushRef="#br0" timeOffset="43481.487">11989 10511 12812,'20'40'448,"-20"-20"-352,20 20 481,-20-20 640,20 0-256,-1 20-545,1-20-320,0-1 0,20 1 129,-21-20 319,1 0 65,0 0-257,1 0 160,-21-20 129,20-19-96,-20 18-1,18-18-128,-18 0-223,0-2-97,0 22-96,-18-21 0,18 20-128,0 20-673,-20 0-576,20 0-834,0 0-2369</inkml:trace>
  <inkml:trace contextRef="#ctx0" brushRef="#br0" timeOffset="43749.5023">12307 10353 9609,'0'-20'544,"20"20"257,0 0 1729,19 0-864,1 20-257,-1-1-352,1 21-224,0-20-96,-21 20-193,21-1-95,-20 1-65,-20 1-128,0 18-96,0-19-96,-20-1-448,0 1-481,0 0-672,1-1-1955</inkml:trace>
  <inkml:trace contextRef="#ctx0" brushRef="#br0" timeOffset="50416.8837">8316 11605 10313,'0'0'224,"20"-20"-288,0 20 417,19 0 1248,1 0-576,1 0-736,-3 0-225,-17 0 64,19 20 64,-21-20 0,1 20-96,-20 0 32,0-1 96,0 1-127,0 20-33,-20 0-128,1-1-257,-1 1-31,0 0 64,-1 0 256,21-2-64,0 3-1,0-1 65,21-20 96,-21-1-96,20 1 193,0 0 63,-1-20-64,-19 20 96,20-20 97,-20 0-97,20 0-160,-20 20-96,0 0 64,0-1-96,-20 21-224,0-20 63,1 0 161,19 19 0,-20-19 96,20 1 225,0-2 63,0 1-64,0 19-63,20 2-65,-20-2-96,19-18 0,1 18 32,0 1 224,20-20 321,-20-1 96,-20 1-257,19 0-192,-19 20 545,-19-20-385,-21-1-63,0 1-129,1 1-480,-22-21 512,23 20-480,-23-20-641,22 0-928,-1 0-1346,20 0-3972</inkml:trace>
  <inkml:trace contextRef="#ctx0" brushRef="#br0" timeOffset="50857.9089">9150 12081 14253,'-40'0'673,"21"0"-353,19 0 961,0 0-192,0 0-288,19 0-64,21 0-257,19 0-320,-19-19-64,19-1-96,2 20-64,-23-20-480,3 0-641,-21 20-865,0-20-1410,-20 20-2978</inkml:trace>
  <inkml:trace contextRef="#ctx0" brushRef="#br0" timeOffset="51023.9184">9229 11902 10089,'0'21'2434,"0"-2"-1665,0 21 704,0 0-255,0 0-386,0 19-479,20 1-321,-20-1-417,20-19-287,-20-1-225,21-19-1569,-3 1-3012</inkml:trace>
  <inkml:trace contextRef="#ctx0" brushRef="#br0" timeOffset="51333.9361">9468 12240 16303,'0'0'-320,"0"0"384,20 0 288,-20 0 449,20 0-481,-1-20-192,-19 20 64,20-20-96,-20 20 1,0-19 127,0-1-288,0 20 32,-20-20 32,1 20-64,-1 0-97,0 0 65,0 20-32,0 0 256,20-1-160,0 1 96,0 0-32,20 0 97,0 0-226,20-20-223,-1 20-769,1-20-993,-1 0-1793,1 0-6663</inkml:trace>
  <inkml:trace contextRef="#ctx0" brushRef="#br0" timeOffset="51573.9499">9766 12181 12555,'-21'0'1538,"1"0"-1282,2 19 1089,18-19-352,0 20-608,0 0-353,0 0 0,18 0-32,2 0-64,1-1-96,-1 1 31,-20-20 161,0 21 32,20-21 33,-20 19-65,0-19 32,-20 0-64,0 20-193,-1-20-575,1 0-449,2 0-1154,-2-20-2049</inkml:trace>
  <inkml:trace contextRef="#ctx0" brushRef="#br0" timeOffset="51738.9593">9806 12220 12011,'39'0'1153,"-19"0"-1025,0 0 1410,0 0 544,-1-20-769,21 20-1153,-20-19-320,-20-1-705,20 20-128,-20-20-1281,19 0-1698,-19 20-4068</inkml:trace>
  <inkml:trace contextRef="#ctx0" brushRef="#br0" timeOffset="51881.9675">9944 11982 5893,'0'40'6054,"-20"-20"-5606,20 19 1442,0 1 288,0 0-672,20 19-1122,-20-19-352,20 0-384,0-21-513,0 1-1473,-1 1-7368</inkml:trace>
  <inkml:trace contextRef="#ctx0" brushRef="#br0" timeOffset="52415.998">10401 12181 10153,'0'-20'2242,"-20"0"-1697,0 20 1056,20 0-223,-20-20-418,0 20-479,1 0-481,-21 20 0,20-20-64,20 20 32,-21 0 0,21-1 0,21 1 32,-1 0 32,0 0 0,0 0-32,-1-20 32,1 20-32,-20-1 96,0-19 0,0 0 128,0 20-32,-20-20-95,20 21-1,-19-21-353,-1 0-415,0 0-1058,0 0-2274,-1 0-7302</inkml:trace>
  <inkml:trace contextRef="#ctx0" brushRef="#br0" timeOffset="52740.0166">10440 12300 9480,'0'0'545,"20"-20"576,-20 20 833,20-20-1346,0 0-31,-20 20-129,21-20 161,-3 0 128,-18 20-161,0 0 225,0-19 0,-18 19-481,-3 0-288,1 0-32,0 19-64,0 1 96,1 0-96,19 0 32,-20 0-224,20 0 480,20-1-160,-1 1-192,1-20-224,20 0-161,-1 0-95,2 0 31,-1 0-32,-22-20-928,3 20-801,-1-19-897,-20 19-2627</inkml:trace>
  <inkml:trace contextRef="#ctx0" brushRef="#br0" timeOffset="52902.0258">10638 12240 3331,'-18'-20'4548,"-2"0"-480,20 20-1346,0-19-800,20 19-801,-2 0 128,23-20-512,-1 20-160,-1 0-129,21-20-128,-21 0-223,-19 20-97,0 0-577,0 0-480,-20 0-833,0 0-1057,0 0-2338</inkml:trace>
  <inkml:trace contextRef="#ctx0" brushRef="#br0" timeOffset="53073.0356">10798 11923 13356,'-20'38'1345,"20"23"769,0-21 321,0 39-257,0 0-1345,0 1-673,0-20-801,20-1-864,-20-19-1538,20-20-12428</inkml:trace>
  <inkml:trace contextRef="#ctx0" brushRef="#br0" timeOffset="57220.2728">1784 6239 13132,'0'-20'1025,"0"1"-737,-18 19-192,-2 0 513,0 19-1,-21-19 33,41 20-353,-39 20-288,19 0 0,0 20 0,20-1 0,-20 20-128,20 1-160,20 0-225,0-1-63,0-19 256,19-21 256,-19 1 128,21-20 384,-3 0 97,3-20-1,-21 0-64,19-20-223,-39 0-65,0 0-160,0 0-32,-19-19 32,-21 19-64,-1 20-96,-17-20-417,17 20-640,2 0-1762,-1 0-9448</inkml:trace>
  <inkml:trace contextRef="#ctx0" brushRef="#br0" timeOffset="57587.2938">2143 6458 15214,'-59'20'224,"59"0"-576,-20-20 224,20 19-32,-21 21 160,21 0-33,-20 0-255,40 0 64,1 0 32,-1-1 96,18 1 0,23-20 160,-22-20 64,1 0 128,-1-20 641,-19 0 0,0 0 128,-20-19 0,0-1-257,0 0 65,-40 0-288,21 20-321,-21-20 32,-1 20-128,3 1-256,18 19-224,-1 0-449,1 0-832,20 0-1603,0 0-3778</inkml:trace>
  <inkml:trace contextRef="#ctx0" brushRef="#br0" timeOffset="57890.3112">2560 6478 16655,'-21'20'-192,"1"-20"224,0 19 224,20-19 161,0 20-161,0 0-224,0-20-32,20 20 96,0-20 0,1 0 160,-1 0-31,-2 0-129,3 0 160,-1-20-160,0 20 128,-20 0 161,0-20-33,-20 0-96,20 20-160,-20-19-192,-1 19-352,3 0-97,-2-20-768,-1 20-3075</inkml:trace>
  <inkml:trace contextRef="#ctx0" brushRef="#br0" timeOffset="58143.3256">2778 6239 15438,'0'0'1313,"0"0"-1313,-20 0 417,20 0 351,0 40 161,0-20-384,0 19-289,0 2 0,0 18-128,0 1-31,0 19-258,-20-19-383,20-1 128,0-19-449,-20-20 416,40 0-672,-20-20-608,0 0-1186,0 0-2562</inkml:trace>
  <inkml:trace contextRef="#ctx0" brushRef="#br0" timeOffset="58424.3417">2916 6577 9993,'0'41'-256,"0"-41"-97,0 19 546,20 0 735,-20 2 97,20-2-512,1-19-289,-1 21 737,-2-21 576,3-21-319,-1 2-322,0 19-191,-20-40 128,0 21-96,0-2-321,-20 1-96,-21 20-63,23 0-418,-23 0-415,1 0-193,22 20-1953,-23 1-9034</inkml:trace>
  <inkml:trace contextRef="#ctx0" brushRef="#br0" timeOffset="60542.4628">1567 10333 10409,'-80'0'257,"61"0"223,-21 0 225,20-20 608,0 20 449,1 0-417,-1 0-608,0 0-289,20 0-64,0 0-191,0 0 95,20 0-32,-20 0-160,39 20-32,1-20-64,0 0 32,-1 20-32,-19-20 0,20 19 0,-21 2-32,1-2 64,0 1-96,-20 20 96,0-1 96,0 1-128,-20-20 0,0 20 193,1 0-193,19-21 0,-20 2-97,20-1 194,20-20-65,-1 19-161,1-19-287,0 0-449,21 0-288,-3-19-705,3 19-1857,18-20-3588</inkml:trace>
  <inkml:trace contextRef="#ctx0" brushRef="#br0" timeOffset="60851.4805">2064 10393 12972,'-21'0'801,"21"0"-833,-20 0 352,20 19 865,-20 1-96,0 20-737,20-20-320,-19 20 0,19-1 0,19-18-32,1 18-64,0-19 32,21-1 96,-3-19-64,3-19 257,-1-1 191,-1-19 97,-19 18-97,0-18-224,-20-1 64,0 0 97,-20 0-97,0 21-192,-1-2-96,-17 2-32,-3 19-224,21 0-545,2 0-672,18 0-1282,0 19-3395</inkml:trace>
  <inkml:trace contextRef="#ctx0" brushRef="#br0" timeOffset="61141.4971">2499 10393 13516,'-18'19'-832,"18"1"543,0-20 417,18 20 65,-18-20-65,20 0 32,0 20 192,1-20 353,-1 0 192,-20 0-33,0 0 65,0-20 256,0 20-320,0-20-128,0 20-385,-20-20 225,-1 20-385,1-19-384,0 19-353,2 0-672,18 0-1345,0 0-4261</inkml:trace>
  <inkml:trace contextRef="#ctx0" brushRef="#br0" timeOffset="61366.51">2817 10154 9833,'20'-20'6246,"-20"20"-6150,0 0 608,-20 0 33,20 20-320,-20 0-321,1 20-32,-1-1-64,0 1 32,0 20-32,-19-1-160,39 1-161,-20-21 33,20 1-961,0-20-1089,0 1-3075</inkml:trace>
  <inkml:trace contextRef="#ctx0" brushRef="#br0" timeOffset="61624.5247">2898 10412 11018,'0'20'3267,"0"-20"-3395,0 20 160,0 0 64,0 0 0,18-1-32,-18-19-32,20 21 32,0-21 513,1 0 160,-1-21-1,-20 21 65,18-19-32,-18-1-65,-18 0-159,18 20 31,-41-20-479,21 20-162,-18 0-511,17 0-1186,-19 20-3811</inkml:trace>
  <inkml:trace contextRef="#ctx0" brushRef="#br0" timeOffset="62691.5858">1349 11982 16976,'-120'0'160,"100"0"-160,0 0-64,20 0-321,0-21 225,0 21 224,40 0-64,1 0-192,38 0-160,-20 0 224,20 0-1,-19 21-127,-21-1 160,-19 0 64,0 20 64,0-1 256,-20 21 385,-20-21-64,0 21-65,-19-20-127,19-1-65,0 1-288,20-20 32,0 19-224,20-39 96,0 21-385,-1-21-383,21 0-321,1 0-353,-3-21-2850</inkml:trace>
  <inkml:trace contextRef="#ctx0" brushRef="#br0" timeOffset="62987.6027">1983 12121 14381,'-19'20'0,"-1"0"0,20 19 0,-20-19 64,20 20 32,0-20-96,20 19-160,0-39-32,19 20 192,-19-20 128,21 0 128,-21 0 321,-2-20 384,23 1 0,-21-21-321,-20 0-63,0 1 320,-20 19-417,-21-20 97,23 20-289,-2 20-352,20 0-224,-21 0-481,21 0-640,-20 0-1602,20 0-2947</inkml:trace>
  <inkml:trace contextRef="#ctx0" brushRef="#br0" timeOffset="63305.6209">2499 12161 17232,'0'0'-449,"-18"0"578,18 0 799,0 0-511,-21 0-385,21 0-32,0 20 32,21-1 32,-21-19 0,18 20-32,-18-20 96,20 20 32,0-20 0,1 0 65,-21 0-33,20-20 192,-20 20-160,0-20 481,0 1-513,0 19-96,-20 0-32,-1-20-416,21 20-64,-20 0-481,20-20-929,0 40-2466,0-20-6406</inkml:trace>
  <inkml:trace contextRef="#ctx0" brushRef="#br0" timeOffset="63564.6357">2857 11823 14477,'0'0'-32,"0"0"-320,20 0 992,-20 20 161,-20 0-352,20 0-225,-20 20 32,0 19-32,20 1-128,-39-1 65,39 1-129,-20-21-64,0 1-161,20 0-319,-20-40-385,20 20-769,0-1-1280,0-19-4389</inkml:trace>
  <inkml:trace contextRef="#ctx0" brushRef="#br0" timeOffset="63831.651">2997 12181 8808,'18'39'-160,"-18"-19"-32,0 0 2017,0-20-95,21 20-1186,-21-20-63,0 0 448,0 20 160,20-20-96,-20-20-225,20 20-31,0-20 96,-20 0 64,-20-20-193,20 21-95,-20 19-321,0-20-448,-1 20-833,3 0-897,-2 20-3939</inkml:trace>
  <inkml:trace contextRef="#ctx0" brushRef="#br0" timeOffset="89511.1198">20009 1232 352,'0'0'2242,"0"0"-1377,0 0-705,0 0-128,0 0-32,0 0 64,0 0 192,20 0 737,-20-20 513,0 20-161,0 0-288,0 0 0,0 0 0,0 0-256,0 0-33,0 0-127,0 0-64,0 0-65,0 0-64,20 0-127,-20 0-1,0 0 64,0 0 65,0 0-129,0 0-160,0 0-64,-20 0-128,20 0 32,0 0 0,0 0 0,0 0-32,-20 0 32,20 0 32,0 0-32,-20 0 0,1-20 0,-1 20 0,0 0-32,-1 0 0,-17-20 32,18 20-96,-21 0 32,2 0 32,-1 0 32,0-20 0,1 20 32,-1 0-32,-19-20 32,19 20-32,-19-19 32,-2 19 64,2-20 0,-1 20 65,-19-20 31,0 20-64,-21-21-96,1 21-64,-20 0-64,0-19 64,-1 19 64,-18 0-32,-1 0-192,19 0-1,-18 0 97,-1 0 96,-1 0 0,2 0 0,19 0 32,-1 0 0,1 19 0,1-19-32,-1 0-32,20 0 32,-1 0 32,1 0-64,19 0-64,1 0-128,-1 0-64,22 0 128,-3 21 32,2-21 128,-1 0-33,1 0 66,18 20 31,-17-20-32,17 0 0,-18 20 32,19-20 96,1 0-96,19 19-32,-20 1-32,20-20 0,1 20-64,19 0 32,-20 0 32,20 0-32,-20 0 32,20 19 0,0-19-32,0 21 0,0-2-32,0 0 0,-20 1 64,20 19 0,0 1 0,0 0 64,0-1-32,-21 21-32,21 0 32,-18-1 64,-2 21-32,20-1-64,0-20 0,-20 1-32,20 0-64,0-1 96,0 0 32,0 0-32,0 1 0,0 0 32,0-1-32,0 0 32,0 1 0,-21-1 0,21 0-32,-20-18 64,20 18-32,0-19-32,-18 19 0,18-19 160,0 19-32,-21-20-64,21 1-96,0 20 64,-20-21-64,20-19 0,0 20 32,0-1-32,0-18 32,0-2-32,0-19 32,20 20 0,-20-21-32,0 1-32,0 0 32,0 0 32,0 0-32,0 0 0,21-1 0,-21 2-128,0-2-32,0-19-33,0 21 65,18-2 96,-18-19 0,0 20 0,0 0 32,0 0 32,20-20-32,-20 20 0,0 0-96,0-20 96,21 19-32,-21 1 32,0 0 32,20-20 32,-20 20-32,0 0 64,20 0-64,-20-1 32,0-19-32,18 21 0,-18-2 64,0 1-128,21 0 128,-21-1-64,0 2 0,20-1 32,-20-20-32,20 19 96,-20 2 0,20-21 64,-20 19 33,19-19-33,-19 21-128,20-21 0,0 20 0,0-20-32,0 19 0,-1-19 32,1 0-32,0 20 0,21-20 32,-23 0-32,22 20 0,1-20 0,-21 0 32,19 0-32,1 0 0,-1 20-32,1-20 32,-20 0 0,19 20 96,1-20-352,19 20 480,-19-20-448,1 0 480,18 0-352,-19 19 32,19-19 128,-19 0-64,19 0 0,0 20 0,2-20 0,-3 0 0,3 20 0,-2-20 0,1 0 32,19 0-64,-20 0 64,2 0-32,-2 20 0,0-20-32,21 0 64,-21 0-32,0 0 0,22 0 0,-22 0 0,1 0 0,19 0 0,-20 0 32,20 0-32,-19 0-32,20 0 0,-22 0-32,3 0 32,-2-20 32,20 20 0,-19 0 0,-1 0 0,2 0 0,-2 0 0,20 0 0,-19-20 0,-1 20 0,20 0 0,-18 0 0,-2-20-64,1 20 0,-1 0 0,0 0 32,1 0 0,-1-19 32,2 19-33,-2 0 33,-19 0 0,19 0 0,-19 0 0,19 0 0,-19 0 33,-1 0-33,1 0 0,1 0 0,-3-20 0,-17 20 0,19 0-129,-21 0 386,1 0-482,-20 0 450,20 0-450,-20 0 514,0 0-514,0 0 610,0 0-385,0-20 384,0 20-608,0-20 448,0 0-192,0 0 0,0-19-96,0 18 64,0-19 0,0 1-96,0-1 128,0-19-64,0 19 64,0-20-64,0 1 32,0-1 0,0-20-32,0 1 32,0-1 0,0 1 32,0-1 32,20 1-64,-20-20 0,0-1 64,0 20-64,20-19 32,-20 0-64,19 20 64,-19-21-64,20 21 32,0-21 0,-20 1 0,0 0 0,20-1 0,-20 1-32,0-20 128,20 19 32,-20 2 97,0-22-97,19 21-96,-19-1 192,0 1-256,0 40 96,20-2-64,-20 2 96,20-1 192,-20-39-95,0 20-193,20-20-32,-20 39-225,0-20-255,0 21-513,0 19-513,0 0-1665,-20 0-7687</inkml:trace>
  <inkml:trace contextRef="#ctx0" brushRef="#br0" timeOffset="95804.4797">19156 5207 1217,'0'0'1185,"0"0"-160,0 0-449,0 0-384,0 0 65,0 0-129,0 0 320,0 0 161,0 0 96,0 0 287,0 0 33,0 0 0,0 0-128,0 0-64,0 0 96,0 0-64,0 0-385,0 0-63,-20 0-33,20 0-192,-20 0-128,0-21 32,-1 21 96,-17 0-127,-23 0-1,2-20 32,0 20-64,-1 0 0,-19-19 0,0 19-32,-2-21-32,-18 21 0,0 0 32,-19 0-32,-2 0-96,21 21 31,-20-21 33,0 19 96,19-19 0,1 0-64,20 20 96,-20-20 65,20 0-33,-2 0-64,2 0-32,0 0 32,0 0-64,0 0 64,18 0-64,-18 0-128,0 0-225,-1 0 289,1 21 64,20-21 32,-20 0-160,18 19-128,2-19 224,-1 0 64,1 0 32,0 0 64,19 20 64,-21-20-96,22 20 32,19-20 96,-20 19 0,21-19-63,-1 21-162,20-21 33,-20 20-32,20-1 0,0 1 32,-20 20-32,20-20 32,0 19 0,-20-19-32,20 20-64,0 0 96,0 19 0,-19 2 0,19-22 0,-20 21 0,20-1 0,-20 1 32,0-1-32,20 1 64,-21 19-64,21-19 32,-18 19 32,-2-19-32,0 20-32,20-1 33,-21 0-66,1 2 66,20-22-1,0 20-32,-18 1 0,18-1 32,-21 0 64,21 1 0,-20 0-64,20-1 0,-20 0 0,20 0 0,-20 21-32,20-40 32,-19 18 0,19 3-64,-20-2 64,0 0 32,20-19-64,-20 20 32,20-1-32,-20 1 0,20-21 0,0 21 64,-19-21-64,19 21-64,0-20 64,-20-1 32,20 0 32,0-19-32,-20 20 32,20 0 64,0-21-64,0 1-32,0 20 0,0-20-32,0-1 0,0 1 0,0-20 0,0 19 0,0-18 0,0 18 32,20-19-32,-20 0 0,20 0 0,-1 0 0,-19 0 33,20-1-33,0 1 0,0 0 0,19-20-33,-19 20 66,20 0-33,-1 0 0,2-20 32,17 0 0,-17 19-64,18-19-33,1 0 1,19 20 64,-20-20-32,22 0 64,-2 0-32,0 0 0,0 0 0,2 0 0,18 21 0,0-21 0,-20 0 0,20 0 0,1 0 0,-1 0 0,0 0 32,0 19-96,0-19 0,1 0 32,19 0 32,-20 0 0,0 0 0,1 0 0,19 0-32,0 0-32,-19 0 64,17 0 0,-17 0 0,-1 0-32,20 20 32,-19-20 32,-1 0-32,20 0 0,-20 0 0,1 0 0,-1 0 0,0 0-32,0 0 0,-18 0 0,18 0 0,0 0 64,-20 20-32,21-20 0,-21 0-32,20 0 0,-20 0-32,0 0-128,2-20 64,-22 20 64,1 0 64,-1-20 32,-19 20-32,-21 0 96,21-19 96,-40 19 0,20-21 0,-20 1-96,0 1-32,20-1-64,-20-20 0,-20 20-32,20-19 0,-20-21 32,20 20 0,0-20 0,-20 21-32,20-21 32,-20-19 32,20-1-32,0 1 0,0 0 0,20-1 64,-20-19-32,0-1-32,20 1 0,-20 0 0,20-1-32,-20 1 32,20-21 0,-20 21 0,0 0 32,0 0 129,0-21 127,0 1-64,19 20-128,-19-21 0,0 21-32,0 0-32,0 0 64,0-1-31,0 20-65,0-19-32,0 20 32,0-20-33,0 19 33,0 0-64,0-19 32,0 19 32,0 1-32,0 0 32,0 0-32,0 18 0,0-18 32,-19 19 0,19 1 0,-20-1 96,20 21-128,-20 19 32,20-21 32,-20 22-32,0-1-32,20-19 32,0 18-64,0 21-32,-19-19 32,19-1 64,0 20-32,0-20 0,-20 20 0,0 0 96,0 0 0,-19 0-32,-1 0-32,-1 0 0,-18 0 32,-1 20 0,-19-20-32,-20 0 32,-1 0 32,-19 20 64,-19-20 129,-1 0-97,-1 19-96,-18-19-32,0 21-64,18-1-513,-18-1-832,19 20-2787</inkml:trace>
  <inkml:trace contextRef="#ctx0" brushRef="#br0" timeOffset="97819.595">21082 6021 4003,'0'-40'1826,"0"20"96,0 0-32,0 0-225,20 20-127,-20-19-289,18 19-256,-18 0-257,20 0 33,1 39 96,-21-19-449,20 40-255,-20-1-1,0 1-128,0 19-32,0-19 0,0-20 32,-20 0 32,20-1-128,0-39 192,0 0 64,0 0 289,-21-19-513,21-1-129,0-40 161,0 21 0,0-21-32,21 0-96,-21 0-64,20 1-32,0 19-32,-1 20 159,1 0 97,0 20-96,0 0 128,0 20 65,-20 20 31,0-1 32,0 1-96,19 0-64,-19 0 0,0-21 160,0 2-224,0-2 192,0 1-160,20-20 192,-20-20 96,20 1-224,20-2-192,-21-18-96,21-1 96,1 0 0,-23 1 64,22 19 64,-19 20 96,-21 0 256,0 0 257,20 20 63,-20 19-63,0 1-193,0 0-192,0 20-192,0-21 0,18 1-64,-18 0-416,0-21-449,21 2-865,-21-1-2402</inkml:trace>
  <inkml:trace contextRef="#ctx0" brushRef="#br0" timeOffset="98590.6391">21995 6319 7847,'0'-20'1858,"0"20"-385,-20 0 865,20-20-320,-21 20-608,1 0-898,2 0-384,-3 0 128,1 20-160,0-20 97,0 20-161,0-1 128,20 2-160,0-1 192,0-1-32,20 21-64,0-20-64,0 0 0,21 0-64,-3-1-160,3-19-192,-3 0-129,-17 0-608,-1 0-512,0 0-1634,-20-19-4485</inkml:trace>
  <inkml:trace contextRef="#ctx0" brushRef="#br0" timeOffset="99312.6804">22213 6319 3971,'19'-20'1570,"-19"20"1120,0 0 129,0 0-929,0 0-641,0 0-224,0 0-64,0 0-449,20 0-31,-20 0-193,0 20-128,20-20 160,-20 19 33,20 2 31,-20-1-192,20-1 33,-20 21-65,0-20-96,19 0 64,-19-20-96,0 20 128,20-20 32,-20 0 257,0 0 255,20 0-95,-20-20-225,21 20-159,-21-40-129,20 20-32,-20-19 64,18 19-224,2-1-32,-20-18-97,0 39-704,21-20-320,-21 20-993,0 0-3523</inkml:trace>
  <inkml:trace contextRef="#ctx0" brushRef="#br0" timeOffset="100711.7604">23046 6021 2338,'-19'0'3715,"-1"0"-2562,20 0 961,-20 0 417,20 0-609,-20 0-385,20 0-448,0 0-224,0 0-160,20 0-97,0 0-127,-20 0-1,39 0-224,-19 0-96,20 0-224,-1 0 160,1 19-160,-20-19-64,19 0-512,-19 0-578,-20 0-1120,21 0-2338,-21 20-6150</inkml:trace>
  <inkml:trace contextRef="#ctx0" brushRef="#br0" timeOffset="100884.7703">23007 6179 9929,'-20'21'3459,"20"-21"-3074,0 19 992,20-19 224,0 0-319,19 0-642,-19 0-480,20 0-128,-1 0-224,-19 0-769,21 0-1793,-23 0-6855</inkml:trace>
  <inkml:trace contextRef="#ctx0" brushRef="#br0" timeOffset="101447.8025">23661 6060 8584,'-18'20'1057,"18"0"384,0 0 289,0 20-257,-20-21-640,20 21-609,20 1-128,-20-22-32,0 1 64,0 0 193,18-20 672,-18 0-577,0 0-352,0-20-32,0 0-32,0 1 0,0-22 96,20 22-192,-20-21 96,21 20 0,-21 0 0,20 0-64,-20 20 64,20 0 64,-20 20 32,19-20-96,-19 20-96,20 0 32,-20 20-705,0-21-832,20 1-1218,-20 20-3235</inkml:trace>
  <inkml:trace contextRef="#ctx0" brushRef="#br0" timeOffset="101735.819">23999 6219 6598,'0'-19'7046,"0"19"-7174,-20 0 160,20 19 577,0-19 96,0 20-417,0 1-96,20-2-288,0 1-160,1-20 64,17 20 127,-18-20 162,1 0 383,17 0 609,-17-20-32,-21 0-128,0 1-128,0-2-193,-21 1-127,3-20-385,-23 21-192,21-1 0,-18 0-577,17 20-736,1 0-1826,20 20-6535</inkml:trace>
  <inkml:trace contextRef="#ctx0" brushRef="#br0" timeOffset="101880.8273">24436 6319 20179,'39'19'352,"-39"-19"-608,0 0 160,0 0-865,0 0-1762,0 0-5893</inkml:trace>
  <inkml:trace contextRef="#ctx0" brushRef="#br0" timeOffset="102428.8586">21339 7272 15566,'-20'-19'481,"20"19"63,0-20 577,-19 20-384,19 0-385,0 0-352,-20 20-96,20-1 64,0 1-192,0 0 0,20 0-65,-20 0 33,19 0 256,1-20 32,0 0 225,0 0 255,0 0 161,-20-20-129,19 0-95,-19 0-129,0 0-64,-19-19-64,-1 19-128,0 0-160,0 0-704,0 20-578,20 0-1344,-19 0-5094</inkml:trace>
  <inkml:trace contextRef="#ctx0" brushRef="#br0" timeOffset="102817.8809">21697 7114 14830,'19'-80'64,"-38"40"288,-1 1 1025,0-1 33,-21 20-482,23 0-479,18 0-385,-20 20-64,20 0-160,0 40 128,0-20 64,0 39 0,0-19-32,0 20 0,20-20 0,-20 19-96,18-19 0,3 0 32,-21-1 0,0-19-257,0 0-127,-21 0-97,3-20 97,18 0-321,-41-20 0,21 0 513,20 0 256,-20 0 160,2 1 417,18-1 544,18 0-32,2 20-32,0 0-64,21-20-545,-2 20-352,21 0-256,-21 20-320,1-20-705,19 0-1250,-39 0-3650</inkml:trace>
  <inkml:trace contextRef="#ctx0" brushRef="#br0" timeOffset="103243.9052">22590 7114 12972,'20'-21'1890,"-40"2"-1410,20 19 833,-20 0-64,0-20-192,0 40-480,1-20-225,-1 40 65,0-21-161,20 21-64,0 0-128,0 0-32,0-21 0,0 21-256,40-20-32,-21-20 32,21 20-129,0-20-351,-1 0-225,1-20-513,1 20-1216,-3-20-3876</inkml:trace>
  <inkml:trace contextRef="#ctx0" brushRef="#br0" timeOffset="103481.9188">22829 7154 12139,'18'39'480,"23"1"-351,-21-20 896,0 19 128,-1-19-769,21 20-192,-20-20 193,0-20 511,-1 0 354,1 0-65,-20 0-64,20-40-128,-20 20-161,0-20-191,20 1-289,-20-1-448,0 1-288,0-1-417,0 19-416,0 2-801,0 19-1441,0 0-6503</inkml:trace>
  <inkml:trace contextRef="#ctx0" brushRef="#br0" timeOffset="104209.9605">21220 7928 13324,'-39'0'2210,"39"0"-1537,0 0 64,0 0-225,0 0 257,20 0-33,19 0-447,1-20-97,-1 0-96,1 0 64,-20 1-32,19-1-96,-19 0-64,-20 20 160,0-20-224,0 0-32,-20 20-96,1 0-64,-21 0 160,20 20-33,0-20 65,1 40 64,-1-20 0,20 19-96,0-19 0,0 20 96,20-20-64,19-1 32,-19-19 64,20 21 0,-1-21 64,1 0 32,-19 0 128,-3-21 0,2 21-384,0-19 288,1-1-64,-21 0 1,0 0-65,20 0 0,-20 20 32,0-20-32,18 20 0,3 0 64,-1 20 128,0 0-32,0-20-32,19 20-64,1 0-32,-1 0-32,1-1-256,0 2-417,-19-21-384,17 0-1121,-17 0-2466</inkml:trace>
  <inkml:trace contextRef="#ctx0" brushRef="#br0" timeOffset="104362.9692">21916 7809 14669,'-21'0'897,"1"0"-544,0 0 479,0 20 257,0 0-448,20 19-513,-19-19-192,19 20-512,0-20-834,0-1-1184,19 2-2691</inkml:trace>
  <inkml:trace contextRef="#ctx0" brushRef="#br0" timeOffset="105285.022">22133 7849 14317,'20'-40'929,"-20"20"-673,0 20 865,0 0-224,-20 0-609,1 20-256,-1 0 32,0 19-96,0 1 64,20-20 0,20 20-32,-20-21-224,20 2 64,0-21 160,-1 0 0,1 0 0,0 0 32,0-21-32,0 21 64,-20-19-64,0-1 32,0-20-96,0 20-32,0 20-32,0-20 0,0 20-224,0 0-641,0 0 256,0 0 513,19 20 160,-19 0 64,0 0 96,0 0 256,0-20-32,0 20 65,0-20 63,0 0 65,0 0 95,20 0-352,-20-20-192,0 20-96,20-20 64,-20 0-256,20 20 96,0-20 128,-20 20-64,19-20 64,-19 20 0,0 20-64,0-20 96,0 20 32,0-20-96,0 20 32,0 0 0,0 0 0,20-20-192,-20 0-257,20 0-255,-20 0 287,21 0 97,-21 0-96,20-20 288,-2 20 128,-18-20 32,20 0-32,-20 20-32,21 0 0,-21 0-97,0 0-31,0 20-288,0 0 64,20 0 351,-20-1 194,0 22 63,20-22 160,-20 21 193,0-20-1,19 20-159,-19-20-321,0 20-32,0-21 32,0 1-96,0 20-96,-19-20-160,19-20-33,0 20 65,-20-20 224,20 0 96,-20-20 192,20 0 417,0-20-160,-21-20-161,21 1-256,0-1-64,0 1-32,21-21-32,-1 40 32,0 20-32,-1 1-224,21 19 256,0 0-64,-21 0 0,1 19-32,-20 21-32,0-20 64,-20 20 32,1-21 128,-1 2 32,-20-1 128,20-1 1,1-19-129,-1 0-64,20 0-352,0-19-769,0-1-1410,20-1-3106</inkml:trace>
  <inkml:trace contextRef="#ctx0" brushRef="#br0" timeOffset="105501.0343">22829 7610 15694,'-20'19'-32,"-1"-19"481,1 41 1152,0-21-416,20 20-544,0 19-385,0-19-256,0 19 32,20 1-672,-20-21-161,20-18-160,1 18-256,-21-19-321,0-20-1024,20 0-673,-20 0-513</inkml:trace>
  <inkml:trace contextRef="#ctx0" brushRef="#br0" timeOffset="105934.0591">22928 7948 1569,'19'-20'11563,"-19"20"-11307,20 20 257,-20-20 1152,0 0-672,20 0-480,0 0-289,0 0 160,-1-20-128,1 20-63,-20-20-97,20 0-64,-20 0-224,-20 1-289,0-1-224,20 20-287,-39 0 543,19 0 321,20 20 160,-20-1-32,20 21 96,0-20 32,0 20 128,20-21-31,0 2-65,0-1-128,19-20-32,1 0-32,-1 0 0,1 0-192,1 0-33,-3-20-31,-17 20-160,19 0 159,-22-21 161,-18 21 96,0 21 64,21-21 128,-21 20 225,0-20 416,0 19 63,-21 1 193,-17-20-64,18 20 32,-21-20-192,2 0-545,19-20-256,0 20-480,0 0-1506,20-20-2722</inkml:trace>
  <inkml:trace contextRef="#ctx0" brushRef="#br0" timeOffset="121529.9511">21319 8405 11434,'0'-19'1570,"0"19"-769,0 0 224,0-21 384,0 21-192,0 0-640,0 0-417,0 0-128,-19 21 128,19-2 0,-20 1-32,0 19-64,0 2 257,0-2-65,-19 21 160,19 20-96,-1-1 97,1 0-129,2 1-160,18-21 0,0 1 1,18-1-97,23 1-32,-21 0-161,0-20 65,-1-1-64,21-19-64,-20 0 64,0 0-385,-1-20-480,1 0-1089,-20 0-2306</inkml:trace>
  <inkml:trace contextRef="#ctx0" brushRef="#br0" timeOffset="122279.994">21458 8902 10666,'0'-20'1953,"0"20"-960,0 0 1057,0 0-160,0 0-705,0 0-672,20 0 63,1 0 33,-3 20-289,2 0-64,0 20 65,21-21-33,-23 21-160,23-20 0,-1 20-64,-1-21-64,1 2 32,-20-2-256,19 1-160,-19 0-33,0-20-255,0 20-161,-20-20-288,0 0 64,0 0-577,0-20-2402,-20 20-5893</inkml:trace>
  <inkml:trace contextRef="#ctx0" brushRef="#br0" timeOffset="122534.0086">21796 8882 12011,'0'-20'705,"0"20"-65,-20 0 1058,0 0-545,0 20-416,0 20-225,1 0-32,-1-1-31,-20 1-385,19 0 352,3 0-384,18-21-64,-20 21-160,20-40-352,0 20-545,0-20-1282,0 0-2818</inkml:trace>
  <inkml:trace contextRef="#ctx0" brushRef="#br0" timeOffset="123016.0361">21934 8445 5829,'0'0'1794,"0"-20"-1058,0 20 1795,0 0-65,0 0-896,-18 0-802,18 0-287,-21 0 63,21 20 1,-20-1-129,20 2 33,-20 18-33,20-19-96,0 20-127,0-20-65,0 20-64,20-21 96,0 2-288,1-2-321,-3 1-255,2-20-449,1 20-737,-1-20-2114,0 0-7014</inkml:trace>
  <inkml:trace contextRef="#ctx0" brushRef="#br0" timeOffset="123196.0464">22074 8564 12203,'0'20'1313,"0"0"-1153,0-20 705,0 19 224,0 2-800,0-2-321,20 2-609,-20-2-448,0 1-1185,0-20-2146</inkml:trace>
  <inkml:trace contextRef="#ctx0" brushRef="#br0" timeOffset="123377.0568">22074 8464 15438,'-20'0'641,"20"-19"-513,0 19 192,0 0-384,0 0-1153,20 0-1313,-20 0-6439</inkml:trace>
  <inkml:trace contextRef="#ctx0" brushRef="#br0" timeOffset="123694.0749">22114 8326 768,'19'0'8520,"-19"0"-7110,0 0 1568,20 0-351,-20 0-865,0 0-513,20 19-224,-20 1-417,20 1-255,0-2-257,-1 1 32,1 19-96,0-18 64,0 18-256,0 1 64,-20-20-32,19 19-193,-19 1 33,0-19-256,0-2-225,0 1-737,-19 0-928,19 0-3363</inkml:trace>
  <inkml:trace contextRef="#ctx0" brushRef="#br0" timeOffset="124055.0956">22153 9081 14573,'-39'0'1153,"39"0"-1249,-20 19 385,0 2 543,0-21-159,20 19-481,-21 1 0,21 0 129,0 0-129,0 0-192,21 0-128,-1 0-449,0-20-448,0 0-1121,19 0-3651</inkml:trace>
  <inkml:trace contextRef="#ctx0" brushRef="#br0" timeOffset="124336.1116">22252 9140 8199,'-20'0'3812,"20"20"-3844,20-20 801,-20 20 928,0 0-928,20-20-513,0 20-160,0 0 0,-20-20 64,19 20 129,1-20 159,-20 0 161,0 19 63,20-38 1,-20 19 64,0-20-161,0 0-95,0 0-193,0 0-128,21 0-192,-21-19 32,0 39-352,20-21-193,-20 2-223,0 19-674,18 0-1376,-18 0-4421</inkml:trace>
  <inkml:trace contextRef="#ctx0" brushRef="#br0" timeOffset="124516.1219">22610 9220 16591,'0'59'961,"0"-39"-801,0 0 1186,0 0-321,-20 0-865,0 0-513,0-1-768,20-19-1345,-20 20-9738</inkml:trace>
  <inkml:trace contextRef="#ctx0" brushRef="#br0" timeOffset="125201.1611">23086 8941 12587,'0'-19'897,"-20"-1"-320,20 0 928,-20 20-928,1 0-225,19 20-256,-20 0-96,20-1 96,20 2 96,-1 18-95,1 1-33,0-20 0,0 0 0,19-1-32,-19 2 96,20-21 96,-19 0 96,-3 0 33,-18-21-97,20 2 0,-20-1-224,0 0-64,0 0-384,0 0-193,0 20-159,0 20-129,0 0 769,21 0-1,-1 19 97,-20 1 64,0 0-64,20-20 64,-20 20 0,18 19 321,-18-19 223,0 0 385,-18-1 160,-2-18-160,-21-2-160,3-19-96,-3-19-417,1 19-224,21-21-288,-1-18-353,0 19-544,0 0-608,20-20-1507,0 1-4931</inkml:trace>
  <inkml:trace contextRef="#ctx0" brushRef="#br0" timeOffset="125533.1801">23443 8485 11466,'0'-21'1538,"0"2"-641,0 19 1377,-19 0-897,19 19-640,-20 2-257,20-1 1,0-1-97,-20 21-96,20 0-160,0-21-31,0 21-1,20-19-224,-20 18-193,20-19-383,-1 0-674,1 0-1120,0-20-5093</inkml:trace>
  <inkml:trace contextRef="#ctx0" brushRef="#br0" timeOffset="125707.1901">23623 8584 9288,'20'20'5349,"-20"-1"-5317,0 2 1666,-20-2 96,20-19-1250,0 21-480,0-2-352,20 1-289,-2 0-864,2-20-2371</inkml:trace>
  <inkml:trace contextRef="#ctx0" brushRef="#br0" timeOffset="125851.1983">23661 8544 16239,'-18'-20'801,"18"20"-865,0 0 32,-20-19-161,20 19-1152,0 0-3011</inkml:trace>
  <inkml:trace contextRef="#ctx0" brushRef="#br0" timeOffset="126083.2116">23761 8326 15150,'0'0'576,"0"0"-640,20 0 1057,0 19 513,20 1-353,-21 20-705,21-20-320,-20 19 97,19 2-65,-19-2-128,-20 1-64,0-1-289,0 1-319,0 0-641,-39 0-1410,19 0-3299</inkml:trace>
  <inkml:trace contextRef="#ctx0" brushRef="#br0" timeOffset="126594.2408">23643 9200 14125,'-20'-20'1537,"-1"0"-704,21 20-256,-20 0 31,0 0-223,20 0-129,-19 20-192,19 0 32,0 0-96,0 20 0,19-21-32,1 1-320,21 0-513,-21-20-929,18 20-2402,3-20-7045</inkml:trace>
  <inkml:trace contextRef="#ctx0" brushRef="#br0" timeOffset="126838.2547">23841 9200 11915,'0'0'192,"0"20"0,19 0 1602,-19 0-737,20-1-705,0 1-224,0-20 289,0 20 480,19 0 63,-39-20 97,20 0-32,0 0-160,-20 0-320,0-20-161,-20 0-192,20 0-320,0 1-480,0-1-481,0 0-673,0 0-1185,20 0-4035</inkml:trace>
  <inkml:trace contextRef="#ctx0" brushRef="#br0" timeOffset="127293.2808">24277 8306 13548,'0'-20'641,"-20"20"-449,40 0 1538,-20 0-1,20 0-736,0 20-448,0 0-33,19 19-31,1 1-1,1 19-95,-3 1-225,3 0-96,-3 0 64,-17 19 0,19 1-64,-40-1 0,0 1-32,0-21 64,-20 20-96,0 1 0,-1-20-128,3-1-448,-22-19-674,19 0-799,1-1-3397</inkml:trace>
  <inkml:trace contextRef="#ctx0" brushRef="#br0" timeOffset="129009.3789">23582 8345 7847,'0'0'1217,"0"0"1249,0 0 866,0-19-1122,0 19-673,0 0-160,20 0-127,-20 0-129,0 0-321,0 0-447,0 0-289,0 0-96,0 0-481,0 19-1569,0-19-2274</inkml:trace>
  <inkml:trace contextRef="#ctx0" brushRef="#br0" timeOffset="133847.6557">16872 9717 8680,'-20'20'256,"0"-20"224,1 0 161,-1 0-545,-20 0-96,1 20 32,-1-20 0,-19 0-32,19 19 64,-19-19 192,-2 0 609,2 0 160,-1-19-352,1 19-225,-20 0-320,18-20-63,-18 20 31,21 0-64,-3-20-32,2 20 0,-1 0 160,21 0 256,-1-20-192,1 20-128,-1 20-96,-1-20 0,23 20 0,-23-20-32,21 20-32,20 19 64,-20-19-96,20 20 160,0-1-128,0 21 32,0 0 64,0-1-32,0 21 0,0 19 0,0 1 64,-19-1-32,19 20-32,-20 1 0,0 19 32,20 0-32,-20-20-32,20 20 32,0-20 0,0-19 0,0 19 32,0-20 32,0 20-64,0 0 33,0 1 31,0-21 64,0 20-64,20 1 64,-20-21-64,0 0 32,0-39-64,0 19 32,20-19 224,-20 20-95,0 19-65,0-20-128,20 1 32,-20-1-32,0 0 32,0-19-32,0-1 64,0 1 0,0-20 128,0 20-64,0-20-96,0-1-32,0-19 0,-20 20 0,20-20-32,0 0-32,-20-1 64,20-19-96,0 20 0,0 1 0,0-21 0,0 19 96,0-19-64,0 20-64,20-20 128,-20 0 0,20 0 0,-1 20 64,1-20-64,0 0 64,21 0-128,-3 0 128,3 0-64,18 0 64,1 0-96,-1 0 0,20 0-32,0 0 64,2 0 0,-2 0 64,20-20-64,0 20 32,0-20 0,1 20 0,19 0-32,0-19 32,1 19-32,-2 0 0,21 0 0,-19 0 32,18 0-32,1 0 32,1 0 96,18 0 96,-19-21-64,19 21-160,-18 0 64,-2 0 0,22 0-31,-2 0-33,1-20-33,0 20 66,0 0-33,-1-19 32,2 19-32,-2 0 0,0 0 0,-18 0-32,18 0 32,-39 0 0,21 0 0,-21 0 0,1 0 32,-3 0-32,-17 0 32,-20 0-32,-1 0 32,-20 0 32,-18 0-32,-1-20 32,-21 20 32,1-20 0,0 0 0,-20 0-64,20 0 0,-20 1-32,0-1 0,0-20-32,0 0 32,0 1 0,0-21 0,0 0 0,-20-20-32,20 1 32,0-20 0,0-20 0,-20 19 0,20-39 0,-20-20 0,20-20 0,0 0 0,-19 21 0,19 18-128,0 2 352,19 19-224,-19 19 64,20-20-96,-20 1 32,0 20-64,20-20 32,-20 19 32,0 1 0,0 0 0,0 0 0,0 0-32,0 18-224,0 2 0,-20 0 31,20 19-63,-20 1 128,20-1 0,0 20 160,-19-20 0,19 21 64,0 19 0,-20-20 0,20 20-96,-20 0 0,20 1 32,-21-2-32,21 2 32,-20-1 0,20 20-32,-18-20-32,-2 20 0,-1-20-128,1 20 127,0-20 1,-19 20 64,19 0 0,-20-20 0,1 20-32,-1 0 64,-1-19 0,3 19 0,-23-20 0,2 20-32,0-20 0,-21 20 0,21-20 0,-20 20 0,0-20 0,-2 20 0,-18 0 0,0 0 0,-1-20 0,1 20-32,0 0 0,-20 0 64,19 0-32,-19-19-64,20 19 160,-39 0-31,18 0 31,1 0-32,-19 0 32,-1 0 96,-1 0-64,2 0-96,-22 19-32,2 1 0,-1-20 0,0 20-64,0 0 32,21 0-64,-22 0 32,22-1-96,19-19-385,-1 20-1152,1 0-2724</inkml:trace>
  <inkml:trace contextRef="#ctx0" brushRef="#br0" timeOffset="135334.7407">21815 10611 9865,'0'-19'1025,"0"38"-1121,0 1 1473,0 19 128,0 21-736,20 0-256,-20 19 31,0-19-127,0-1-225,0 1 96,0-20 128,0-20-159,0 0-65,0-20 545,0-20-321,0-19-384,0-2-32,0 1 32,20-19-32,-20-1 0,20 1-96,-20-1-192,20 21-193,1-2-63,-3 2 351,-18 39 97,20-20 64,-20 40 0,21 0 96,-21-1-64,0 22 32,20-2 32,-20 1 33,0 0-97,20-21 32,-20 1 32,18-20 96,-18 0 160,21-20-160,-1 1-128,0-1-32,0 0-32,-1-20 64,1 20-64,0 1 0,0 19-32,0 0 32,-1 0 32,-19 19 128,20 1 32,-20 20-96,0 0 97,0-1-129,0 1 64,0 0-128,20-1-128,-20-18-449,0-2-608,20-19-1794,-20 0-9289</inkml:trace>
  <inkml:trace contextRef="#ctx0" brushRef="#br0" timeOffset="135573.7544">22450 10949 16559,'-20'20'1249,"20"-20"-1217,20 0 353,1 0 480,-1 0-129,0 0-479,19 19-129,1-19-64,-1 0-96,1-19-193,-20 19-735,21 0-1090,-41 0-1794,18 0-6278</inkml:trace>
  <inkml:trace contextRef="#ctx0" brushRef="#br0" timeOffset="135745.7642">22610 10810 11979,'0'39'769,"0"-19"832,0 0 545,0 20-1121,0 0-737,0 0-288,19 20-736,-19-21-738,0 1-992,0 0-1794</inkml:trace>
  <inkml:trace contextRef="#ctx0" brushRef="#br0" timeOffset="136063.7824">22748 11088 5252,'20'0'1090,"-20"0"-258,20 0 1378,1 0-512,-21 0-545,20 0-64,-20 0 64,0-19-96,0 19-128,0 0-224,0-21-321,0 21-288,-20 0-128,20 0-128,-21 0-160,1 0-97,20 0 97,-20 21 192,20-2 64,0 1 64,0 0 0,0 20 32,40-40-64,-19 20-513,17-1-672,3-19-1601,-1 20-4581</inkml:trace>
  <inkml:trace contextRef="#ctx0" brushRef="#br0" timeOffset="136345.7986">23106 11069 12940,'0'-21'608,"0"21"-704,-20 0 1313,20 0-96,-20 21-832,20-2-225,0-19 32,0 20 64,0 0-64,0-20 0,20 20 0,-20 0-64,20-20 0,-20 20 0,0-20 64,0 19 33,-20-19 31,0 20-128,0-20 32,1 0-32,-1 0-64,0 0-641,20 20-1056,-20-20-2243,20-20-6662</inkml:trace>
  <inkml:trace contextRef="#ctx0" brushRef="#br0" timeOffset="136503.8076">23205 11069 11627,'39'19'224,"-19"-38"-32,21 19 2050,-21 0-1281,-2 0-961,3 0-1057,-1 0-1730,0-21-2754</inkml:trace>
  <inkml:trace contextRef="#ctx0" brushRef="#br0" timeOffset="136683.8179">23364 10869 11883,'0'40'1121,"-21"-20"-256,21 20 1473,0-21-256,0 41-1410,0-20-479,21 0-418,-21 0-639,0-20-2051,0 19-11883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28:09.44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3175 4232 14029,'-40'0'833,"40"0"-641,0 0 576,0 0-63,0 0-32,0 0-65,40 0 1,-1 20 32,21-20-417,-1 0 0,20 0 128,2 0-95,-2 0-129,-20 0-64,20 0-32,-19 0-64,-19 0-160,-3 0-193,3 0-287,-21 0-225,-20 0-352,0-20-577,0 20-2626</inkml:trace>
  <inkml:trace contextRef="#ctx0" brushRef="#br0" timeOffset="353.0201">3651 4113 5028,'-20'-20'7912,"20"20"-8040,0 0 224,0 0 544,0 0 545,20 0 65,0 0-354,0 0-287,19 20-161,1-1 33,1-19-97,18 21-127,0-2-129,-19 1-32,19 0 0,-19 0-96,0 0 0,-1-20 128,1 20-160,-19-20 0,-3 0 96,-18 19-96,0-19 32,0 0 96,0 21 128,-39-2-128,-1 2 129,1-2-257,-1 1 128,-19 20-96,19-20-129,0 0-287,1 19-897,-22-19-1762,23 20-8392</inkml:trace>
  <inkml:trace contextRef="#ctx0" brushRef="#br0" timeOffset="5659.3237">20664 3815 10794,'-40'0'993,"40"0"-417,0 0 577,0 0-288,20 20 865,21-20-385,18 0-704,-1 0-161,23 0 1,-2 0 127,20 0-63,-20-20-193,1 0-160,-20 20-96,-1-20-96,-19 20-384,-1 0-481,-19-20-736,-20 20-2115,0 0-10217</inkml:trace>
  <inkml:trace contextRef="#ctx0" brushRef="#br0" timeOffset="5953.3405">21082 3894 11018,'20'40'1505,"-20"-20"-1377,18 0 289,2 0 352,1-1 640,19 22-544,-21-22-673,1 21-96,0-21 0,0 21-96,-20 0 96,20-20-64,-20 0 64,0 0 0,0-1 449,-20 2 128,0-21 63,-20 19-351,1-19-193,-22 0 0,23 0-96,-3 0 64,1 0-128,1-19-128,19 19-480,0 0-513,20 0-1250,0 0-4451</inkml:trace>
  <inkml:trace contextRef="#ctx0" brushRef="#br0" timeOffset="6300.3603">21677 3795 14061,'0'0'64,"-20"0"64,20 20 865,0 0 256,-20 20-288,20-1-609,0 1-127,0 19 95,0-18 160,0 18-159,20-19-161,0-1-128,-20 1 128,20 0-160,-1-21-160,1 2-225,0-2-640,0 2-1217,0-21-3619</inkml:trace>
  <inkml:trace contextRef="#ctx0" brushRef="#br0" timeOffset="6912.3953">22033 3934 6630,'0'-20'4804,"0"20"-4708,0 0 1378,0-20 384,-18 20-801,18 0-769,-20 20-128,0 0 160,20 20 1,0-20-65,-21 40-64,21-21-64,21 0-96,-1 21 64,0-20-64,-2 0-128,3 0 0,19-21 32,-1 2 96,1-21 0,0 0 32,-1 0 32,21-21 96,-21-19 97,-19 21-1,21-21 96,-23 0-191,-18 1-65,0 18-96,-18-18 0,-2-21-128,-21 21 96,2 19-96,-21-20 160,21 20-160,-21 20 31,1-20-31,19 40-32,1-20 0,19 20 0,20 20 128,0-20-128,0 19 96,20-18-256,19 18 159,1-19-63,-1-1 96,1 2 0,0-21 96,-1 19-64,1-19-32,-1 0-32,-19 0-192,0-19-898,1 19-960,-21-21-2947</inkml:trace>
  <inkml:trace contextRef="#ctx0" brushRef="#br0" timeOffset="7244.4143">22430 3755 11883,'0'-20'1890,"0"0"-2051,0 20 1507,20 0 479,21 0-383,-21 0-289,19 20-641,-19 20 1,20 0 191,-21-1-223,21 1-289,-20 0-32,0 20-96,1-21 64,-3 1-160,2 0-32,0 0-288,-20-1 0,0-19-161,-20 0-576,0 20-672,-19-21-1443,-1 2-4675</inkml:trace>
  <inkml:trace contextRef="#ctx0" brushRef="#br0" timeOffset="15311.8757">3493 7849 13580,'-40'0'1153,"19"0"-864,1 0-193,20 0 352,0 0 705,0 0-256,20 0-705,1 19 257,19 1-129,19-20 0,0 20 1,1-20-33,-1 20-128,2-20 0,-3 0-128,-17 0 0,-2 0-96,1-20-384,-20 20-513,0 0-577,-1 0-960,-19-20-2242</inkml:trace>
  <inkml:trace contextRef="#ctx0" brushRef="#br0" timeOffset="15607.8927">3829 7710 5957,'-18'0'6086,"18"0"-6150,0 0 64,0 20 961,38-20 576,-17 19-384,19-19-672,-1 20-385,1 0 0,-1 0-32,-19 0-32,20 0 0,-1 19 0,-19-19-32,0 0 32,0 0-32,-20 0 32,0-1 32,0 2 96,0-1 161,-20-1 31,0 1-160,-19 0 0,-1 0-128,0 0-128,1 0-320,-1 0-737,1 20-897,-1-21-3587</inkml:trace>
  <inkml:trace contextRef="#ctx0" brushRef="#br0" timeOffset="24548.404">3432 11287 17520,'-79'0'705,"39"0"-609,40 0-32,-19 0 833,19 0 96,0 19-737,19-19-192,21 0 384,19 20 33,2 0-225,-2-20 64,20 0-288,1 20 65,-21-20-33,2 0-32,-2-20-225,-19 20-351,-1 0-385,1-20-384,-40 0-545,0 20-1761,0-19-9418</inkml:trace>
  <inkml:trace contextRef="#ctx0" brushRef="#br0" timeOffset="24842.4209">3750 11088 14669,'-20'0'1442,"40"0"-1506,0 20 288,1-20 801,17 20 64,3-20-160,18 20-449,1 0-288,-1 0-95,1-1-65,-21 1 96,1 0-96,-1 0 0,2 0 0,-41-1-32,20 1 96,-20-20 32,0 20 192,-20 0 65,-1 0-65,-17 0 128,17-1-95,-19 2-257,-19-2 32,19 2-160,-19 19-320,19-1-737,-19 1-833,-2 19-1217,2 1-5702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13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chart" Target="../charts/chart2.xml"/><Relationship Id="rId9" Type="http://schemas.openxmlformats.org/officeDocument/2006/relationships/customXml" Target="../ink/ink6.xml"/><Relationship Id="rId10" Type="http://schemas.openxmlformats.org/officeDocument/2006/relationships/image" Target="../media/image30.emf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20" Type="http://schemas.openxmlformats.org/officeDocument/2006/relationships/image" Target="../media/image39.emf"/><Relationship Id="rId10" Type="http://schemas.openxmlformats.org/officeDocument/2006/relationships/slideLayout" Target="../slideLayouts/slideLayout47.xml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customXml" Target="../ink/ink7.xml"/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customXml" Target="../ink/ink8.xml"/><Relationship Id="rId25" Type="http://schemas.openxmlformats.org/officeDocument/2006/relationships/image" Target="../media/image49.emf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slideLayout" Target="../slideLayouts/slideLayout47.xml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2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customXml" Target="../ink/ink9.xml"/><Relationship Id="rId9" Type="http://schemas.openxmlformats.org/officeDocument/2006/relationships/image" Target="../media/image53.emf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customXml" Target="../ink/ink10.xml"/><Relationship Id="rId17" Type="http://schemas.openxmlformats.org/officeDocument/2006/relationships/image" Target="../media/image56.emf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slideLayout" Target="../slideLayouts/slideLayout47.xml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1.xml"/><Relationship Id="rId12" Type="http://schemas.openxmlformats.org/officeDocument/2006/relationships/image" Target="../media/image60.emf"/><Relationship Id="rId1" Type="http://schemas.openxmlformats.org/officeDocument/2006/relationships/tags" Target="../tags/tag62.xml"/><Relationship Id="rId2" Type="http://schemas.openxmlformats.org/officeDocument/2006/relationships/tags" Target="../tags/tag63.xml"/><Relationship Id="rId3" Type="http://schemas.openxmlformats.org/officeDocument/2006/relationships/tags" Target="../tags/tag64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chart" Target="../charts/chart3.xml"/><Relationship Id="rId8" Type="http://schemas.openxmlformats.org/officeDocument/2006/relationships/chart" Target="../charts/chart4.xml"/><Relationship Id="rId9" Type="http://schemas.openxmlformats.org/officeDocument/2006/relationships/chart" Target="../charts/chart5.xml"/><Relationship Id="rId10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51.png"/><Relationship Id="rId5" Type="http://schemas.openxmlformats.org/officeDocument/2006/relationships/image" Target="../media/image44.png"/><Relationship Id="rId6" Type="http://schemas.openxmlformats.org/officeDocument/2006/relationships/image" Target="../media/image52.png"/><Relationship Id="rId7" Type="http://schemas.openxmlformats.org/officeDocument/2006/relationships/customXml" Target="../ink/ink12.xml"/><Relationship Id="rId8" Type="http://schemas.openxmlformats.org/officeDocument/2006/relationships/image" Target="../media/image63.emf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customXml" Target="../ink/ink13.xml"/><Relationship Id="rId11" Type="http://schemas.openxmlformats.org/officeDocument/2006/relationships/image" Target="../media/image68.emf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customXml" Target="../ink/ink1.xml"/><Relationship Id="rId10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chart" Target="../charts/chart6.xml"/><Relationship Id="rId15" Type="http://schemas.openxmlformats.org/officeDocument/2006/relationships/chart" Target="../charts/chart7.xml"/><Relationship Id="rId16" Type="http://schemas.openxmlformats.org/officeDocument/2006/relationships/chart" Target="../charts/chart8.xml"/><Relationship Id="rId17" Type="http://schemas.openxmlformats.org/officeDocument/2006/relationships/customXml" Target="../ink/ink14.xml"/><Relationship Id="rId18" Type="http://schemas.openxmlformats.org/officeDocument/2006/relationships/image" Target="../media/image74.emf"/><Relationship Id="rId1" Type="http://schemas.openxmlformats.org/officeDocument/2006/relationships/tags" Target="../tags/tag71.xml"/><Relationship Id="rId2" Type="http://schemas.openxmlformats.org/officeDocument/2006/relationships/tags" Target="../tags/tag72.xml"/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tags" Target="../tags/tag75.xml"/><Relationship Id="rId6" Type="http://schemas.openxmlformats.org/officeDocument/2006/relationships/tags" Target="../tags/tag76.xml"/><Relationship Id="rId7" Type="http://schemas.openxmlformats.org/officeDocument/2006/relationships/tags" Target="../tags/tag77.xml"/><Relationship Id="rId8" Type="http://schemas.openxmlformats.org/officeDocument/2006/relationships/slideLayout" Target="../slideLayouts/slideLayout47.xml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customXml" Target="../ink/ink15.xml"/><Relationship Id="rId15" Type="http://schemas.openxmlformats.org/officeDocument/2006/relationships/image" Target="../media/image75.emf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57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20" Type="http://schemas.openxmlformats.org/officeDocument/2006/relationships/image" Target="../media/image67.png"/><Relationship Id="rId21" Type="http://schemas.openxmlformats.org/officeDocument/2006/relationships/image" Target="../media/image26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customXml" Target="../ink/ink16.xml"/><Relationship Id="rId25" Type="http://schemas.openxmlformats.org/officeDocument/2006/relationships/image" Target="../media/image84.emf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slideLayout" Target="../slideLayouts/slideLayout47.xml"/><Relationship Id="rId13" Type="http://schemas.openxmlformats.org/officeDocument/2006/relationships/image" Target="../media/image60.png"/><Relationship Id="rId14" Type="http://schemas.openxmlformats.org/officeDocument/2006/relationships/image" Target="../media/image62.png"/><Relationship Id="rId15" Type="http://schemas.openxmlformats.org/officeDocument/2006/relationships/image" Target="../media/image57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7.xml"/><Relationship Id="rId12" Type="http://schemas.openxmlformats.org/officeDocument/2006/relationships/image" Target="../media/image85.emf"/><Relationship Id="rId1" Type="http://schemas.openxmlformats.org/officeDocument/2006/relationships/tags" Target="../tags/tag95.xml"/><Relationship Id="rId2" Type="http://schemas.openxmlformats.org/officeDocument/2006/relationships/tags" Target="../tags/tag96.xml"/><Relationship Id="rId3" Type="http://schemas.openxmlformats.org/officeDocument/2006/relationships/tags" Target="../tags/tag97.xml"/><Relationship Id="rId4" Type="http://schemas.openxmlformats.org/officeDocument/2006/relationships/tags" Target="../tags/tag98.xml"/><Relationship Id="rId5" Type="http://schemas.openxmlformats.org/officeDocument/2006/relationships/tags" Target="../tags/tag99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57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28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70.png"/><Relationship Id="rId10" Type="http://schemas.openxmlformats.org/officeDocument/2006/relationships/customXml" Target="../ink/ink18.xml"/><Relationship Id="rId11" Type="http://schemas.openxmlformats.org/officeDocument/2006/relationships/image" Target="../media/image87.emf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71.png"/><Relationship Id="rId5" Type="http://schemas.openxmlformats.org/officeDocument/2006/relationships/image" Target="../media/image70.png"/><Relationship Id="rId6" Type="http://schemas.openxmlformats.org/officeDocument/2006/relationships/customXml" Target="../ink/ink19.xml"/><Relationship Id="rId7" Type="http://schemas.openxmlformats.org/officeDocument/2006/relationships/image" Target="../media/image89.emf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5.png"/><Relationship Id="rId8" Type="http://schemas.openxmlformats.org/officeDocument/2006/relationships/customXml" Target="../ink/ink20.xml"/><Relationship Id="rId9" Type="http://schemas.openxmlformats.org/officeDocument/2006/relationships/image" Target="../media/image91.emf"/><Relationship Id="rId1" Type="http://schemas.openxmlformats.org/officeDocument/2006/relationships/tags" Target="../tags/tag106.xml"/><Relationship Id="rId2" Type="http://schemas.openxmlformats.org/officeDocument/2006/relationships/tags" Target="../tags/tag10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73.png"/><Relationship Id="rId6" Type="http://schemas.openxmlformats.org/officeDocument/2006/relationships/image" Target="../media/image5.png"/><Relationship Id="rId7" Type="http://schemas.openxmlformats.org/officeDocument/2006/relationships/customXml" Target="../ink/ink21.xml"/><Relationship Id="rId8" Type="http://schemas.openxmlformats.org/officeDocument/2006/relationships/image" Target="../media/image93.emf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ustomXml" Target="../ink/ink22.xml"/><Relationship Id="rId5" Type="http://schemas.openxmlformats.org/officeDocument/2006/relationships/image" Target="../media/image94.emf"/><Relationship Id="rId1" Type="http://schemas.openxmlformats.org/officeDocument/2006/relationships/tags" Target="../tags/tag112.xml"/><Relationship Id="rId2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image" Target="../media/image14.emf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chart" Target="../charts/chart1.xml"/><Relationship Id="rId19" Type="http://schemas.openxmlformats.org/officeDocument/2006/relationships/customXml" Target="../ink/ink2.xml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20" Type="http://schemas.openxmlformats.org/officeDocument/2006/relationships/customXml" Target="../ink/ink3.xml"/><Relationship Id="rId21" Type="http://schemas.openxmlformats.org/officeDocument/2006/relationships/image" Target="../media/image23.emf"/><Relationship Id="rId22" Type="http://schemas.openxmlformats.org/officeDocument/2006/relationships/customXml" Target="../ink/ink4.xml"/><Relationship Id="rId23" Type="http://schemas.openxmlformats.org/officeDocument/2006/relationships/image" Target="../media/image24.emf"/><Relationship Id="rId10" Type="http://schemas.openxmlformats.org/officeDocument/2006/relationships/tags" Target="../tags/tag23.xml"/><Relationship Id="rId11" Type="http://schemas.openxmlformats.org/officeDocument/2006/relationships/slideLayout" Target="../slideLayouts/slideLayout47.xml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customXml" Target="../ink/ink5.xml"/><Relationship Id="rId7" Type="http://schemas.openxmlformats.org/officeDocument/2006/relationships/image" Target="../media/image27.emf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Overfitting</a:t>
            </a:r>
            <a:r>
              <a:rPr lang="en-US" sz="2400" b="1" dirty="0" smtClean="0"/>
              <a:t> example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89535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Once parameters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ere fit to some set of data (training set), the error of the parameters as measured on that data (the training error            </a:t>
            </a:r>
            <a:r>
              <a:rPr lang="en-US" sz="2800" dirty="0" err="1" smtClean="0">
                <a:solidFill>
                  <a:schemeClr val="bg1"/>
                </a:solidFill>
              </a:rPr>
              <a:t>xxxxx</a:t>
            </a:r>
            <a:r>
              <a:rPr lang="en-US" sz="2800" dirty="0" smtClean="0"/>
              <a:t>) is likely to be lower than the actual generalization error.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0549"/>
            <a:ext cx="624078" cy="35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43832"/>
            <a:ext cx="1880235" cy="322707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50674"/>
              </p:ext>
            </p:extLst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613800" y="1337400"/>
              <a:ext cx="2480400" cy="233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800" y="1326960"/>
                <a:ext cx="2496960" cy="23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62285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6434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10068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well does the model generalize? Report test set error                     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626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                     is likely to be an optimistic estimate of generalization error. I.e. our extra parameter (    = degree of polynomial) is fit to test set.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1860550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47416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098550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23" y="1480905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3" y="2225548"/>
            <a:ext cx="3771900" cy="301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24912"/>
            <a:ext cx="1604772" cy="304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2" y="3516183"/>
            <a:ext cx="1261872" cy="349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77" y="3918982"/>
            <a:ext cx="1261872" cy="3497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55407"/>
            <a:ext cx="146304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" name="Ink 6"/>
              <p14:cNvContentPartPr/>
              <p14:nvPr/>
            </p14:nvContentPartPr>
            <p14:xfrm>
              <a:off x="756720" y="0"/>
              <a:ext cx="8061840" cy="4664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7360" y="-9360"/>
                <a:ext cx="8080200" cy="46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23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02584"/>
              </p:ext>
            </p:extLst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4038600" y="1116750"/>
            <a:ext cx="1066800" cy="1358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54" y="564821"/>
            <a:ext cx="1009764" cy="271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84" y="886467"/>
            <a:ext cx="1009764" cy="2719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96" y="1469175"/>
            <a:ext cx="1157317" cy="27199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61" y="1229771"/>
            <a:ext cx="26666" cy="2151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521962"/>
            <a:ext cx="1149379" cy="3080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911685"/>
            <a:ext cx="1149379" cy="3080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70" y="4587823"/>
            <a:ext cx="1747830" cy="3080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8" y="4284143"/>
            <a:ext cx="26402" cy="212978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114800" y="4284143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1924050"/>
            <a:ext cx="1056789" cy="32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2313773"/>
            <a:ext cx="1056789" cy="323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27" y="2993334"/>
            <a:ext cx="1583323" cy="323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25" y="2724806"/>
            <a:ext cx="26666" cy="21510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380253" y="344959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81625" y="180975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38600" y="2876551"/>
            <a:ext cx="1066800" cy="799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" name="Ink 9"/>
              <p14:cNvContentPartPr/>
              <p14:nvPr/>
            </p14:nvContentPartPr>
            <p14:xfrm>
              <a:off x="428040" y="371880"/>
              <a:ext cx="8440920" cy="4607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320" y="361800"/>
                <a:ext cx="8462520" cy="46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22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Train/validation/test error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501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57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2530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26" y="1125581"/>
            <a:ext cx="4613148" cy="83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416409"/>
            <a:ext cx="4507992" cy="836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87" y="3638550"/>
            <a:ext cx="5271516" cy="836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128600" y="1337400"/>
              <a:ext cx="7075440" cy="288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520" y="1326600"/>
                <a:ext cx="7097400" cy="28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4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6135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</a:t>
            </a:r>
          </a:p>
          <a:p>
            <a:r>
              <a:rPr lang="en-US" sz="2400" dirty="0" smtClean="0"/>
              <a:t>Estimate generalization error  for 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2059623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6489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297623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3" y="1679978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3" y="2424621"/>
            <a:ext cx="3771900" cy="301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25448"/>
            <a:ext cx="1261872" cy="349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60" y="3484626"/>
            <a:ext cx="2891790" cy="306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/>
              <p14:cNvContentPartPr/>
              <p14:nvPr/>
            </p14:nvContentPartPr>
            <p14:xfrm>
              <a:off x="78120" y="750960"/>
              <a:ext cx="8454960" cy="354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80" y="741960"/>
                <a:ext cx="8475480" cy="35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55375" y="216700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Diagnosing bias vs. variance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989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4744" y="3587214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bias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0035" y="3586100"/>
            <a:ext cx="222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“Just right”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5635" y="3586100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variance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64" y="3161052"/>
            <a:ext cx="952837" cy="23619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38" y="3161052"/>
            <a:ext cx="1697355" cy="2550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2100" y="1264475"/>
            <a:ext cx="2220424" cy="1910686"/>
            <a:chOff x="562100" y="1264475"/>
            <a:chExt cx="2220424" cy="1910686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9677517"/>
                </p:ext>
              </p:extLst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2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398066"/>
              </p:ext>
            </p:extLst>
          </p:nvPr>
        </p:nvGraphicFramePr>
        <p:xfrm>
          <a:off x="3439503" y="126447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TextBox 53"/>
          <p:cNvSpPr txBox="1"/>
          <p:nvPr/>
        </p:nvSpPr>
        <p:spPr>
          <a:xfrm rot="16200000">
            <a:off x="2894417" y="194447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5" name="TextBox 20"/>
          <p:cNvSpPr txBox="1"/>
          <p:nvPr/>
        </p:nvSpPr>
        <p:spPr>
          <a:xfrm>
            <a:off x="3984065" y="283660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12383"/>
              </p:ext>
            </p:extLst>
          </p:nvPr>
        </p:nvGraphicFramePr>
        <p:xfrm>
          <a:off x="6258903" y="1267988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7" name="TextBox 56"/>
          <p:cNvSpPr txBox="1"/>
          <p:nvPr/>
        </p:nvSpPr>
        <p:spPr>
          <a:xfrm rot="16200000">
            <a:off x="5713817" y="194798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8" name="TextBox 20"/>
          <p:cNvSpPr txBox="1"/>
          <p:nvPr/>
        </p:nvSpPr>
        <p:spPr>
          <a:xfrm>
            <a:off x="6803465" y="2840120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59" y="3138771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871200" y="1444680"/>
              <a:ext cx="7376040" cy="3219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480" y="1432080"/>
                <a:ext cx="739692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33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1865" y="2419350"/>
            <a:ext cx="0" cy="22936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2385" y="4640818"/>
            <a:ext cx="23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egree of polynomial 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49198" y="271640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71592" y="4588428"/>
            <a:ext cx="36729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863435"/>
            <a:ext cx="7315200" cy="36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" y="149481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1" y="819150"/>
            <a:ext cx="3669489" cy="66189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81042"/>
            <a:ext cx="3585846" cy="66552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370673" y="3047923"/>
            <a:ext cx="2018147" cy="1393453"/>
            <a:chOff x="165301" y="1043832"/>
            <a:chExt cx="2955074" cy="2040366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678280" y="1043832"/>
              <a:ext cx="7520" cy="17004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215418" y="2633535"/>
              <a:ext cx="904957" cy="45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size</a:t>
              </a:r>
              <a:endParaRPr lang="en-US" sz="1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-10973" y="1235135"/>
              <a:ext cx="803212" cy="45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price</a:t>
              </a:r>
              <a:endParaRPr lang="en-US" sz="1400" baseline="-250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18007" y="2608725"/>
              <a:ext cx="228606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ross 56"/>
            <p:cNvSpPr/>
            <p:nvPr/>
          </p:nvSpPr>
          <p:spPr>
            <a:xfrm rot="2734294">
              <a:off x="930621" y="2267602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ross 57"/>
            <p:cNvSpPr/>
            <p:nvPr/>
          </p:nvSpPr>
          <p:spPr>
            <a:xfrm rot="2734294">
              <a:off x="1130521" y="1827227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ross 58"/>
            <p:cNvSpPr/>
            <p:nvPr/>
          </p:nvSpPr>
          <p:spPr>
            <a:xfrm rot="2734294">
              <a:off x="1518446" y="158054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ross 59"/>
            <p:cNvSpPr/>
            <p:nvPr/>
          </p:nvSpPr>
          <p:spPr>
            <a:xfrm rot="2734294">
              <a:off x="1934352" y="1528096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ross 60"/>
            <p:cNvSpPr/>
            <p:nvPr/>
          </p:nvSpPr>
          <p:spPr>
            <a:xfrm rot="2734294">
              <a:off x="2379677" y="1535021"/>
              <a:ext cx="111777" cy="111777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43" y="3623913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4650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021320" y="1323360"/>
              <a:ext cx="8019000" cy="369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600" y="1312920"/>
                <a:ext cx="8039880" cy="37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44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Diagnosing bias vs. variance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1" y="2266950"/>
            <a:ext cx="3962399" cy="2432459"/>
            <a:chOff x="304800" y="2266950"/>
            <a:chExt cx="4266505" cy="261914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egree of polynomial d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1000" y="761821"/>
            <a:ext cx="814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your learning algorithm is performing less well than you were hoping</a:t>
            </a:r>
            <a:r>
              <a:rPr lang="en-US" sz="2400" dirty="0"/>
              <a:t>. (             or                  is </a:t>
            </a:r>
            <a:r>
              <a:rPr lang="en-US" sz="2400" dirty="0" smtClean="0"/>
              <a:t>high.)  Is it a bias problem or a variance problem?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38" y="1227301"/>
            <a:ext cx="75895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3" y="1208823"/>
            <a:ext cx="934974" cy="30632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75755" y="234315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43001" y="234931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6" y="2185807"/>
            <a:ext cx="546258" cy="220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55" y="3565917"/>
            <a:ext cx="844145" cy="2346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05544" y="234315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(cross validation </a:t>
            </a:r>
          </a:p>
          <a:p>
            <a:r>
              <a:rPr lang="en-US" sz="1400" dirty="0" smtClean="0"/>
              <a:t>error)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0" y="371475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(training error)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9874" y="1902484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Bias 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671950" y="3257550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Variance 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56520" y="1559160"/>
              <a:ext cx="8369280" cy="3426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00" y="1549800"/>
                <a:ext cx="8387640" cy="34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8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55375" y="216700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and bias/variance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539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Debugging a learning algorithm:</a:t>
            </a:r>
          </a:p>
          <a:p>
            <a:r>
              <a:rPr lang="en-US" sz="2000" dirty="0" smtClean="0"/>
              <a:t>Suppose you have implemented regularized linear regression to predict housing prices.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However, when you test your hypothesis </a:t>
            </a:r>
            <a:r>
              <a:rPr lang="en-US" sz="2000" dirty="0"/>
              <a:t>o</a:t>
            </a:r>
            <a:r>
              <a:rPr lang="en-US" sz="2000" dirty="0" smtClean="0"/>
              <a:t>n a new set of houses, you find that it makes unacceptably large errors in its predictions. What should you try next? 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14400" y="2842558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increasing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276352"/>
            <a:ext cx="4038599" cy="7568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3824754"/>
            <a:ext cx="1870710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71950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4478574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499680" y="951480"/>
              <a:ext cx="8175960" cy="321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480" y="940680"/>
                <a:ext cx="8191800" cy="32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regression with regularization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8007" y="3872182"/>
            <a:ext cx="260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Large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</a:p>
          <a:p>
            <a:pPr algn="ctr"/>
            <a:r>
              <a:rPr lang="en-US" sz="2000" dirty="0" smtClean="0"/>
              <a:t>High bias (</a:t>
            </a:r>
            <a:r>
              <a:rPr lang="en-US" sz="2000" dirty="0" err="1" smtClean="0"/>
              <a:t>underfit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0035" y="3871068"/>
            <a:ext cx="222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Intermediate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“Just right”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0654" y="3871068"/>
            <a:ext cx="312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Small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High variance (</a:t>
            </a:r>
            <a:r>
              <a:rPr lang="en-US" sz="2000" dirty="0" err="1" smtClean="0"/>
              <a:t>overfit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2" y="3964558"/>
            <a:ext cx="150876" cy="2148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54" y="3957066"/>
            <a:ext cx="150876" cy="214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" y="4584517"/>
            <a:ext cx="2818397" cy="207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57750"/>
            <a:ext cx="1034009" cy="2324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75" y="904782"/>
            <a:ext cx="5072634" cy="3314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93" y="1325976"/>
            <a:ext cx="5085916" cy="76308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62100" y="2038350"/>
            <a:ext cx="2220424" cy="1910686"/>
            <a:chOff x="562100" y="1264475"/>
            <a:chExt cx="2220424" cy="1910686"/>
          </a:xfrm>
        </p:grpSpPr>
        <p:graphicFrame>
          <p:nvGraphicFramePr>
            <p:cNvPr id="55" name="Chart 5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8025239"/>
                </p:ext>
              </p:extLst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484700"/>
              </p:ext>
            </p:extLst>
          </p:nvPr>
        </p:nvGraphicFramePr>
        <p:xfrm>
          <a:off x="3439503" y="203835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9" name="TextBox 58"/>
          <p:cNvSpPr txBox="1"/>
          <p:nvPr/>
        </p:nvSpPr>
        <p:spPr>
          <a:xfrm rot="16200000">
            <a:off x="2894417" y="2718346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0" name="TextBox 20"/>
          <p:cNvSpPr txBox="1"/>
          <p:nvPr/>
        </p:nvSpPr>
        <p:spPr>
          <a:xfrm>
            <a:off x="3984065" y="361048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0699"/>
              </p:ext>
            </p:extLst>
          </p:nvPr>
        </p:nvGraphicFramePr>
        <p:xfrm>
          <a:off x="6258903" y="2041863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62" name="TextBox 61"/>
          <p:cNvSpPr txBox="1"/>
          <p:nvPr/>
        </p:nvSpPr>
        <p:spPr>
          <a:xfrm rot="16200000">
            <a:off x="5713817" y="2721859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3" name="TextBox 20"/>
          <p:cNvSpPr txBox="1"/>
          <p:nvPr/>
        </p:nvSpPr>
        <p:spPr>
          <a:xfrm>
            <a:off x="6803465" y="3613995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50" y="3968941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Ink 2"/>
              <p14:cNvContentPartPr/>
              <p14:nvPr/>
            </p14:nvContentPartPr>
            <p14:xfrm>
              <a:off x="113760" y="765360"/>
              <a:ext cx="7997400" cy="4070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040" y="757800"/>
                <a:ext cx="8017560" cy="40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92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Graphic spid="58" grpId="0">
        <p:bldAsOne/>
      </p:bldGraphic>
      <p:bldP spid="59" grpId="0"/>
      <p:bldP spid="60" grpId="0"/>
      <p:bldGraphic spid="61" grpId="0">
        <p:bldAsOne/>
      </p:bldGraphic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" y="904782"/>
            <a:ext cx="5072634" cy="3314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25976"/>
            <a:ext cx="5285816" cy="7930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068021"/>
            <a:ext cx="4363974" cy="7871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5" y="3028950"/>
            <a:ext cx="4264498" cy="791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2" y="3943350"/>
            <a:ext cx="4986781" cy="791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99360" y="951480"/>
              <a:ext cx="7432920" cy="3534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280" y="943920"/>
                <a:ext cx="7454160" cy="35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50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81000" y="1875294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 smtClean="0"/>
              <a:t>Try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70" y="906764"/>
            <a:ext cx="4241220" cy="277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38350"/>
            <a:ext cx="590550" cy="1828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19350"/>
            <a:ext cx="901065" cy="1828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2784448"/>
            <a:ext cx="908685" cy="182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50870"/>
            <a:ext cx="914400" cy="1828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3500066"/>
            <a:ext cx="910590" cy="1828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4232248"/>
            <a:ext cx="716280" cy="182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67150"/>
            <a:ext cx="28575" cy="23050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477386" y="4552950"/>
            <a:ext cx="627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(say)       .  Test error:</a:t>
            </a: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1215166"/>
            <a:ext cx="4470725" cy="67078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68529"/>
            <a:ext cx="356235" cy="230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328320" y="1895760"/>
              <a:ext cx="8576280" cy="3169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8600" y="1885680"/>
                <a:ext cx="8596440" cy="31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4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 as a function of the regularization parameter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24" y="409140"/>
            <a:ext cx="150876" cy="2148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2429255"/>
            <a:ext cx="3781262" cy="6820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3141298"/>
            <a:ext cx="3695069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2" y="1733550"/>
            <a:ext cx="4636820" cy="6957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86400" y="1224406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9699" y="4359828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90466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14040" y="729720"/>
              <a:ext cx="9155160" cy="4235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" y="722880"/>
                <a:ext cx="917172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93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80975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curves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64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curves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668982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1540516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6651028" y="932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8106963" y="95221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34294">
            <a:off x="7815335" y="9965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34294">
            <a:off x="6638796" y="201181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34294">
            <a:off x="6347168" y="205614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5826445" y="245413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8115047" y="20011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34294">
            <a:off x="7823419" y="2045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7302696" y="24434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7520663" y="21311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2932"/>
            <a:ext cx="2621280" cy="2743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828473"/>
            <a:ext cx="3781262" cy="68205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1540516"/>
            <a:ext cx="3695069" cy="6858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2519806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4507211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4633647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4537019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154559" y="6707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8484" y="15422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86392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50317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54559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18484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ross 63"/>
          <p:cNvSpPr/>
          <p:nvPr/>
        </p:nvSpPr>
        <p:spPr>
          <a:xfrm rot="2734294">
            <a:off x="6645981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6354353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734294">
            <a:off x="5833630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6051597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85493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549418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/>
          <p:cNvSpPr/>
          <p:nvPr/>
        </p:nvSpPr>
        <p:spPr>
          <a:xfrm rot="2734294">
            <a:off x="5921938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ross 75"/>
          <p:cNvSpPr/>
          <p:nvPr/>
        </p:nvSpPr>
        <p:spPr>
          <a:xfrm rot="2734294">
            <a:off x="8104414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/>
          <p:cNvSpPr/>
          <p:nvPr/>
        </p:nvSpPr>
        <p:spPr>
          <a:xfrm rot="2734294">
            <a:off x="7812786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/>
          <p:cNvSpPr/>
          <p:nvPr/>
        </p:nvSpPr>
        <p:spPr>
          <a:xfrm rot="2734294">
            <a:off x="7292063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/>
          <p:cNvSpPr/>
          <p:nvPr/>
        </p:nvSpPr>
        <p:spPr>
          <a:xfrm rot="2734294">
            <a:off x="7510030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143926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07851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/>
          <p:cNvSpPr/>
          <p:nvPr/>
        </p:nvSpPr>
        <p:spPr>
          <a:xfrm rot="2734294">
            <a:off x="7380371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/>
          <p:cNvSpPr/>
          <p:nvPr/>
        </p:nvSpPr>
        <p:spPr>
          <a:xfrm rot="2734294">
            <a:off x="7943920" y="30698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2736951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249480" y="543600"/>
              <a:ext cx="8176320" cy="432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600" y="534960"/>
                <a:ext cx="8195040" cy="43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61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52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bias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590550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326227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5959592" y="19973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42932"/>
            <a:ext cx="1834515" cy="25527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Cross 48"/>
          <p:cNvSpPr/>
          <p:nvPr/>
        </p:nvSpPr>
        <p:spPr>
          <a:xfrm rot="2734294">
            <a:off x="6096088" y="153557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34294">
            <a:off x="6400278" y="1141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34294">
            <a:off x="6996617" y="1002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7429247" y="102377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 rot="2734294">
            <a:off x="5959592" y="426142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ross 76"/>
          <p:cNvSpPr/>
          <p:nvPr/>
        </p:nvSpPr>
        <p:spPr>
          <a:xfrm rot="2734294">
            <a:off x="6068991" y="384520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79"/>
          <p:cNvSpPr/>
          <p:nvPr/>
        </p:nvSpPr>
        <p:spPr>
          <a:xfrm rot="2734294">
            <a:off x="6217393" y="35088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/>
          <p:cNvSpPr/>
          <p:nvPr/>
        </p:nvSpPr>
        <p:spPr>
          <a:xfrm rot="2734294">
            <a:off x="6585853" y="332729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ross 88"/>
          <p:cNvSpPr/>
          <p:nvPr/>
        </p:nvSpPr>
        <p:spPr>
          <a:xfrm rot="2734294">
            <a:off x="6996617" y="32665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ross 90"/>
          <p:cNvSpPr/>
          <p:nvPr/>
        </p:nvSpPr>
        <p:spPr>
          <a:xfrm rot="2734294">
            <a:off x="7429247" y="3287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ross 91"/>
          <p:cNvSpPr/>
          <p:nvPr/>
        </p:nvSpPr>
        <p:spPr>
          <a:xfrm rot="2734294">
            <a:off x="6412325" y="33870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ross 92"/>
          <p:cNvSpPr/>
          <p:nvPr/>
        </p:nvSpPr>
        <p:spPr>
          <a:xfrm rot="2734294">
            <a:off x="68014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ross 93"/>
          <p:cNvSpPr/>
          <p:nvPr/>
        </p:nvSpPr>
        <p:spPr>
          <a:xfrm rot="2734294">
            <a:off x="7200647" y="328476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ross 94"/>
          <p:cNvSpPr/>
          <p:nvPr/>
        </p:nvSpPr>
        <p:spPr>
          <a:xfrm rot="2734294">
            <a:off x="76396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ross 95"/>
          <p:cNvSpPr/>
          <p:nvPr/>
        </p:nvSpPr>
        <p:spPr>
          <a:xfrm rot="2734294">
            <a:off x="6115652" y="36612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ross 96"/>
          <p:cNvSpPr/>
          <p:nvPr/>
        </p:nvSpPr>
        <p:spPr>
          <a:xfrm rot="2734294">
            <a:off x="5992080" y="4049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ross 97"/>
          <p:cNvSpPr/>
          <p:nvPr/>
        </p:nvSpPr>
        <p:spPr>
          <a:xfrm rot="2734294">
            <a:off x="5920720" y="44383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43927" y="2396019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0262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bias, getting more training data will not (by itself) help much.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271080" y="558000"/>
              <a:ext cx="7732800" cy="394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080" y="549360"/>
                <a:ext cx="7752960" cy="39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67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7" grpId="0" animBg="1"/>
      <p:bldP spid="80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/>
      <p:bldP spid="102" grpId="0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variance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777949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513626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5" y="218987"/>
            <a:ext cx="3630930" cy="27432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2371863" cy="50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43927" y="25834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213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variance, getting more training data is likely to help.</a:t>
            </a:r>
            <a:endParaRPr lang="en-US" sz="2400" dirty="0"/>
          </a:p>
        </p:txBody>
      </p:sp>
      <p:sp>
        <p:nvSpPr>
          <p:cNvPr id="109" name="Cross 108"/>
          <p:cNvSpPr/>
          <p:nvPr/>
        </p:nvSpPr>
        <p:spPr>
          <a:xfrm rot="2734294">
            <a:off x="5959592" y="218476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ross 109"/>
          <p:cNvSpPr/>
          <p:nvPr/>
        </p:nvSpPr>
        <p:spPr>
          <a:xfrm rot="2734294">
            <a:off x="6096088" y="17229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ross 110"/>
          <p:cNvSpPr/>
          <p:nvPr/>
        </p:nvSpPr>
        <p:spPr>
          <a:xfrm rot="2734294">
            <a:off x="6400278" y="132901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ross 111"/>
          <p:cNvSpPr/>
          <p:nvPr/>
        </p:nvSpPr>
        <p:spPr>
          <a:xfrm rot="2734294">
            <a:off x="6878359" y="132411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ross 112"/>
          <p:cNvSpPr/>
          <p:nvPr/>
        </p:nvSpPr>
        <p:spPr>
          <a:xfrm rot="2734294">
            <a:off x="7429247" y="121117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ross 118"/>
          <p:cNvSpPr/>
          <p:nvPr/>
        </p:nvSpPr>
        <p:spPr>
          <a:xfrm rot="2734294">
            <a:off x="5963252" y="425079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ross 119"/>
          <p:cNvSpPr/>
          <p:nvPr/>
        </p:nvSpPr>
        <p:spPr>
          <a:xfrm rot="2734294">
            <a:off x="6099748" y="37889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ross 120"/>
          <p:cNvSpPr/>
          <p:nvPr/>
        </p:nvSpPr>
        <p:spPr>
          <a:xfrm rot="2734294">
            <a:off x="6403938" y="339504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ross 121"/>
          <p:cNvSpPr/>
          <p:nvPr/>
        </p:nvSpPr>
        <p:spPr>
          <a:xfrm rot="2734294">
            <a:off x="6882019" y="33901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 rot="2734294">
            <a:off x="7432907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ross 123"/>
          <p:cNvSpPr/>
          <p:nvPr/>
        </p:nvSpPr>
        <p:spPr>
          <a:xfrm rot="2734294">
            <a:off x="7734047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ross 124"/>
          <p:cNvSpPr/>
          <p:nvPr/>
        </p:nvSpPr>
        <p:spPr>
          <a:xfrm rot="2734294">
            <a:off x="7962647" y="35058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ross 125"/>
          <p:cNvSpPr/>
          <p:nvPr/>
        </p:nvSpPr>
        <p:spPr>
          <a:xfrm rot="2734294">
            <a:off x="7182452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/>
          <p:cNvSpPr/>
          <p:nvPr/>
        </p:nvSpPr>
        <p:spPr>
          <a:xfrm rot="2734294">
            <a:off x="6645981" y="32510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ross 127"/>
          <p:cNvSpPr/>
          <p:nvPr/>
        </p:nvSpPr>
        <p:spPr>
          <a:xfrm rot="2734294">
            <a:off x="6234384" y="35558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/>
          <p:cNvSpPr/>
          <p:nvPr/>
        </p:nvSpPr>
        <p:spPr>
          <a:xfrm rot="2734294">
            <a:off x="5810852" y="43621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ross 129"/>
          <p:cNvSpPr/>
          <p:nvPr/>
        </p:nvSpPr>
        <p:spPr>
          <a:xfrm rot="2734294">
            <a:off x="6039452" y="4039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906785" y="408617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(and small    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69" y="505656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271520" y="558000"/>
              <a:ext cx="7490160" cy="3913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3960" y="548280"/>
                <a:ext cx="7508160" cy="39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3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5720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what to try next (revisited)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566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66823" y="278269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Debugging a learning algorithm:</a:t>
            </a:r>
          </a:p>
          <a:p>
            <a:r>
              <a:rPr lang="en-US" sz="2200" dirty="0" smtClean="0"/>
              <a:t>Suppose you have implemented regularized linear regression to predict housing prices. However, when you test your hypothesis in a new set of houses, you find that it makes unacceptably large errors in its prediction. What should you try next? </a:t>
            </a:r>
            <a:endParaRPr lang="en-US" sz="2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" y="2200692"/>
            <a:ext cx="556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increasing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7" y="3275582"/>
            <a:ext cx="1800225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9" y="3680391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1" y="4010050"/>
            <a:ext cx="125730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072600" y="2267640"/>
              <a:ext cx="5646240" cy="199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2520" y="2258280"/>
                <a:ext cx="5666400" cy="2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9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2482155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22256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networks and </a:t>
            </a:r>
            <a:r>
              <a:rPr lang="en-US" sz="2400" b="1" dirty="0" err="1" smtClean="0"/>
              <a:t>overfitting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33400" y="819150"/>
            <a:ext cx="3313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“Small” neural network</a:t>
            </a:r>
          </a:p>
          <a:p>
            <a:pPr algn="ctr"/>
            <a:r>
              <a:rPr lang="en-US" sz="2000" dirty="0" smtClean="0"/>
              <a:t>(fewer parameters; more prone to </a:t>
            </a:r>
            <a:r>
              <a:rPr lang="en-US" sz="2000" dirty="0" err="1" smtClean="0"/>
              <a:t>underfitting</a:t>
            </a:r>
            <a:r>
              <a:rPr lang="en-US" sz="2000" dirty="0" smtClean="0"/>
              <a:t>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19600" y="819150"/>
            <a:ext cx="3538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“Large” neural network</a:t>
            </a:r>
          </a:p>
          <a:p>
            <a:pPr algn="ctr"/>
            <a:r>
              <a:rPr lang="en-US" sz="2000" dirty="0" smtClean="0"/>
              <a:t>(more parameters; more prone to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)</a:t>
            </a:r>
          </a:p>
        </p:txBody>
      </p:sp>
      <p:grpSp>
        <p:nvGrpSpPr>
          <p:cNvPr id="343" name="Group 342"/>
          <p:cNvGrpSpPr/>
          <p:nvPr/>
        </p:nvGrpSpPr>
        <p:grpSpPr>
          <a:xfrm>
            <a:off x="1558257" y="2266950"/>
            <a:ext cx="1337343" cy="613020"/>
            <a:chOff x="1253012" y="2038350"/>
            <a:chExt cx="1642588" cy="752940"/>
          </a:xfrm>
        </p:grpSpPr>
        <p:sp>
          <p:nvSpPr>
            <p:cNvPr id="133" name="Oval 132"/>
            <p:cNvSpPr/>
            <p:nvPr/>
          </p:nvSpPr>
          <p:spPr>
            <a:xfrm>
              <a:off x="1253012" y="242197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255668" y="21020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991554" y="203835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>
              <a:stCxn id="134" idx="6"/>
            </p:cNvCxnSpPr>
            <p:nvPr/>
          </p:nvCxnSpPr>
          <p:spPr>
            <a:xfrm flipV="1">
              <a:off x="1468343" y="2145111"/>
              <a:ext cx="525867" cy="6374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33" idx="6"/>
              <a:endCxn id="135" idx="2"/>
            </p:cNvCxnSpPr>
            <p:nvPr/>
          </p:nvCxnSpPr>
          <p:spPr>
            <a:xfrm flipV="1">
              <a:off x="1465687" y="2145110"/>
              <a:ext cx="525867" cy="38362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1991553" y="2315497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34" idx="6"/>
              <a:endCxn id="139" idx="2"/>
            </p:cNvCxnSpPr>
            <p:nvPr/>
          </p:nvCxnSpPr>
          <p:spPr>
            <a:xfrm>
              <a:off x="1468343" y="2208851"/>
              <a:ext cx="523210" cy="2134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3" idx="6"/>
              <a:endCxn id="139" idx="2"/>
            </p:cNvCxnSpPr>
            <p:nvPr/>
          </p:nvCxnSpPr>
          <p:spPr>
            <a:xfrm flipV="1">
              <a:off x="1465687" y="2422257"/>
              <a:ext cx="525866" cy="10647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4" idx="6"/>
            </p:cNvCxnSpPr>
            <p:nvPr/>
          </p:nvCxnSpPr>
          <p:spPr>
            <a:xfrm>
              <a:off x="1468343" y="2208851"/>
              <a:ext cx="525865" cy="47972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3" idx="6"/>
              <a:endCxn id="204" idx="2"/>
            </p:cNvCxnSpPr>
            <p:nvPr/>
          </p:nvCxnSpPr>
          <p:spPr>
            <a:xfrm>
              <a:off x="1465687" y="2528731"/>
              <a:ext cx="525867" cy="1557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204" idx="6"/>
              <a:endCxn id="205" idx="2"/>
            </p:cNvCxnSpPr>
            <p:nvPr/>
          </p:nvCxnSpPr>
          <p:spPr>
            <a:xfrm flipV="1">
              <a:off x="2204229" y="2361251"/>
              <a:ext cx="478696" cy="32327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9" idx="6"/>
              <a:endCxn id="205" idx="2"/>
            </p:cNvCxnSpPr>
            <p:nvPr/>
          </p:nvCxnSpPr>
          <p:spPr>
            <a:xfrm flipV="1">
              <a:off x="2204228" y="2361251"/>
              <a:ext cx="478697" cy="6100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5" idx="6"/>
              <a:endCxn id="205" idx="2"/>
            </p:cNvCxnSpPr>
            <p:nvPr/>
          </p:nvCxnSpPr>
          <p:spPr>
            <a:xfrm>
              <a:off x="2204229" y="2145110"/>
              <a:ext cx="478696" cy="2161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1991554" y="2577770"/>
              <a:ext cx="212675" cy="2135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82925" y="2254491"/>
              <a:ext cx="212675" cy="213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6182533" y="2592205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82533" y="2332065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44284" y="2139153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071259" y="236361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344298" y="2225086"/>
            <a:ext cx="399986" cy="19291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  <a:endCxn id="42" idx="2"/>
          </p:cNvCxnSpPr>
          <p:nvPr/>
        </p:nvCxnSpPr>
        <p:spPr>
          <a:xfrm flipV="1">
            <a:off x="6344298" y="2225087"/>
            <a:ext cx="399986" cy="4530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44283" y="236223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344298" y="2417998"/>
            <a:ext cx="399985" cy="301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6"/>
            <a:endCxn id="47" idx="2"/>
          </p:cNvCxnSpPr>
          <p:nvPr/>
        </p:nvCxnSpPr>
        <p:spPr>
          <a:xfrm flipV="1">
            <a:off x="6344298" y="2448169"/>
            <a:ext cx="399985" cy="22997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44283" y="257660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344298" y="2417998"/>
            <a:ext cx="399984" cy="2445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6"/>
            <a:endCxn id="51" idx="2"/>
          </p:cNvCxnSpPr>
          <p:nvPr/>
        </p:nvCxnSpPr>
        <p:spPr>
          <a:xfrm flipV="1">
            <a:off x="6344298" y="2662538"/>
            <a:ext cx="399985" cy="156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44283" y="2786319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41" idx="6"/>
            <a:endCxn id="55" idx="2"/>
          </p:cNvCxnSpPr>
          <p:nvPr/>
        </p:nvCxnSpPr>
        <p:spPr>
          <a:xfrm>
            <a:off x="6344298" y="2417998"/>
            <a:ext cx="399984" cy="45425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6"/>
            <a:endCxn id="55" idx="2"/>
          </p:cNvCxnSpPr>
          <p:nvPr/>
        </p:nvCxnSpPr>
        <p:spPr>
          <a:xfrm>
            <a:off x="6344298" y="2678139"/>
            <a:ext cx="399985" cy="194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44284" y="300434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41" idx="6"/>
            <a:endCxn id="59" idx="2"/>
          </p:cNvCxnSpPr>
          <p:nvPr/>
        </p:nvCxnSpPr>
        <p:spPr>
          <a:xfrm>
            <a:off x="6344298" y="2417998"/>
            <a:ext cx="399986" cy="6722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6"/>
            <a:endCxn id="59" idx="2"/>
          </p:cNvCxnSpPr>
          <p:nvPr/>
        </p:nvCxnSpPr>
        <p:spPr>
          <a:xfrm>
            <a:off x="6344298" y="2678139"/>
            <a:ext cx="399986" cy="41213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81501" y="213915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2" idx="6"/>
            <a:endCxn id="63" idx="2"/>
          </p:cNvCxnSpPr>
          <p:nvPr/>
        </p:nvCxnSpPr>
        <p:spPr>
          <a:xfrm flipV="1">
            <a:off x="6906049" y="2225086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6"/>
            <a:endCxn id="63" idx="2"/>
          </p:cNvCxnSpPr>
          <p:nvPr/>
        </p:nvCxnSpPr>
        <p:spPr>
          <a:xfrm flipV="1">
            <a:off x="6906049" y="2225086"/>
            <a:ext cx="475453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63" idx="2"/>
          </p:cNvCxnSpPr>
          <p:nvPr/>
        </p:nvCxnSpPr>
        <p:spPr>
          <a:xfrm flipV="1">
            <a:off x="6906048" y="2225086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6"/>
            <a:endCxn id="63" idx="2"/>
          </p:cNvCxnSpPr>
          <p:nvPr/>
        </p:nvCxnSpPr>
        <p:spPr>
          <a:xfrm flipV="1">
            <a:off x="6906048" y="2225086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6"/>
            <a:endCxn id="63" idx="2"/>
          </p:cNvCxnSpPr>
          <p:nvPr/>
        </p:nvCxnSpPr>
        <p:spPr>
          <a:xfrm flipV="1">
            <a:off x="6906049" y="2225086"/>
            <a:ext cx="475452" cy="86519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81501" y="2364908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 flipV="1">
            <a:off x="6906049" y="2450842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6"/>
            <a:endCxn id="69" idx="2"/>
          </p:cNvCxnSpPr>
          <p:nvPr/>
        </p:nvCxnSpPr>
        <p:spPr>
          <a:xfrm flipV="1">
            <a:off x="6906048" y="2450842"/>
            <a:ext cx="475453" cy="2116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9" idx="2"/>
          </p:cNvCxnSpPr>
          <p:nvPr/>
        </p:nvCxnSpPr>
        <p:spPr>
          <a:xfrm flipV="1">
            <a:off x="6906048" y="2450842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9" idx="2"/>
          </p:cNvCxnSpPr>
          <p:nvPr/>
        </p:nvCxnSpPr>
        <p:spPr>
          <a:xfrm flipV="1">
            <a:off x="6906047" y="2450842"/>
            <a:ext cx="475453" cy="64716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6"/>
            <a:endCxn id="69" idx="2"/>
          </p:cNvCxnSpPr>
          <p:nvPr/>
        </p:nvCxnSpPr>
        <p:spPr>
          <a:xfrm>
            <a:off x="6906049" y="2225086"/>
            <a:ext cx="475451" cy="22575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382544" y="2572367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 flipV="1">
            <a:off x="6907092" y="2658300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5" idx="2"/>
          </p:cNvCxnSpPr>
          <p:nvPr/>
        </p:nvCxnSpPr>
        <p:spPr>
          <a:xfrm flipV="1">
            <a:off x="6907092" y="2658300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2"/>
          </p:cNvCxnSpPr>
          <p:nvPr/>
        </p:nvCxnSpPr>
        <p:spPr>
          <a:xfrm flipV="1">
            <a:off x="6907092" y="2658300"/>
            <a:ext cx="475453" cy="4374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6"/>
            <a:endCxn id="75" idx="2"/>
          </p:cNvCxnSpPr>
          <p:nvPr/>
        </p:nvCxnSpPr>
        <p:spPr>
          <a:xfrm>
            <a:off x="6906049" y="2448169"/>
            <a:ext cx="476495" cy="21013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2" idx="6"/>
            <a:endCxn id="75" idx="2"/>
          </p:cNvCxnSpPr>
          <p:nvPr/>
        </p:nvCxnSpPr>
        <p:spPr>
          <a:xfrm>
            <a:off x="6906049" y="2225086"/>
            <a:ext cx="476495" cy="433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81500" y="2780455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55" idx="6"/>
            <a:endCxn id="84" idx="2"/>
          </p:cNvCxnSpPr>
          <p:nvPr/>
        </p:nvCxnSpPr>
        <p:spPr>
          <a:xfrm flipV="1">
            <a:off x="6906048" y="2866390"/>
            <a:ext cx="475452" cy="58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4" idx="2"/>
          </p:cNvCxnSpPr>
          <p:nvPr/>
        </p:nvCxnSpPr>
        <p:spPr>
          <a:xfrm flipV="1">
            <a:off x="6906048" y="2866390"/>
            <a:ext cx="475452" cy="22308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6"/>
            <a:endCxn id="84" idx="2"/>
          </p:cNvCxnSpPr>
          <p:nvPr/>
        </p:nvCxnSpPr>
        <p:spPr>
          <a:xfrm>
            <a:off x="6906048" y="2662537"/>
            <a:ext cx="475452" cy="20385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6"/>
            <a:endCxn id="84" idx="2"/>
          </p:cNvCxnSpPr>
          <p:nvPr/>
        </p:nvCxnSpPr>
        <p:spPr>
          <a:xfrm>
            <a:off x="6906049" y="2448169"/>
            <a:ext cx="475451" cy="4182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6"/>
            <a:endCxn id="84" idx="2"/>
          </p:cNvCxnSpPr>
          <p:nvPr/>
        </p:nvCxnSpPr>
        <p:spPr>
          <a:xfrm>
            <a:off x="6906049" y="2225086"/>
            <a:ext cx="475450" cy="6413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381500" y="3009482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endCxn id="90" idx="2"/>
          </p:cNvCxnSpPr>
          <p:nvPr/>
        </p:nvCxnSpPr>
        <p:spPr>
          <a:xfrm flipV="1">
            <a:off x="6906048" y="3095415"/>
            <a:ext cx="475452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90" idx="2"/>
          </p:cNvCxnSpPr>
          <p:nvPr/>
        </p:nvCxnSpPr>
        <p:spPr>
          <a:xfrm>
            <a:off x="6906048" y="2872254"/>
            <a:ext cx="475452" cy="22316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90" idx="2"/>
          </p:cNvCxnSpPr>
          <p:nvPr/>
        </p:nvCxnSpPr>
        <p:spPr>
          <a:xfrm>
            <a:off x="6906048" y="2662537"/>
            <a:ext cx="475452" cy="43287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7" idx="6"/>
            <a:endCxn id="90" idx="2"/>
          </p:cNvCxnSpPr>
          <p:nvPr/>
        </p:nvCxnSpPr>
        <p:spPr>
          <a:xfrm>
            <a:off x="6906049" y="2448169"/>
            <a:ext cx="475451" cy="64724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2" idx="6"/>
            <a:endCxn id="90" idx="2"/>
          </p:cNvCxnSpPr>
          <p:nvPr/>
        </p:nvCxnSpPr>
        <p:spPr>
          <a:xfrm>
            <a:off x="6906049" y="2225086"/>
            <a:ext cx="475450" cy="8703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6"/>
            <a:endCxn id="43" idx="2"/>
          </p:cNvCxnSpPr>
          <p:nvPr/>
        </p:nvCxnSpPr>
        <p:spPr>
          <a:xfrm>
            <a:off x="7543266" y="2225086"/>
            <a:ext cx="527993" cy="2244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9" idx="6"/>
            <a:endCxn id="43" idx="2"/>
          </p:cNvCxnSpPr>
          <p:nvPr/>
        </p:nvCxnSpPr>
        <p:spPr>
          <a:xfrm flipV="1">
            <a:off x="7543266" y="2449550"/>
            <a:ext cx="527993" cy="12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6"/>
            <a:endCxn id="43" idx="2"/>
          </p:cNvCxnSpPr>
          <p:nvPr/>
        </p:nvCxnSpPr>
        <p:spPr>
          <a:xfrm flipV="1">
            <a:off x="7544309" y="2449550"/>
            <a:ext cx="526950" cy="20875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4" idx="6"/>
            <a:endCxn id="43" idx="2"/>
          </p:cNvCxnSpPr>
          <p:nvPr/>
        </p:nvCxnSpPr>
        <p:spPr>
          <a:xfrm flipV="1">
            <a:off x="7543265" y="2449550"/>
            <a:ext cx="527994" cy="41683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43" idx="2"/>
          </p:cNvCxnSpPr>
          <p:nvPr/>
        </p:nvCxnSpPr>
        <p:spPr>
          <a:xfrm flipV="1">
            <a:off x="7543265" y="2449550"/>
            <a:ext cx="527994" cy="6458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071258" y="2588241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69" idx="6"/>
            <a:endCxn id="101" idx="2"/>
          </p:cNvCxnSpPr>
          <p:nvPr/>
        </p:nvCxnSpPr>
        <p:spPr>
          <a:xfrm>
            <a:off x="7543266" y="2450842"/>
            <a:ext cx="527992" cy="22333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6"/>
            <a:endCxn id="101" idx="2"/>
          </p:cNvCxnSpPr>
          <p:nvPr/>
        </p:nvCxnSpPr>
        <p:spPr>
          <a:xfrm>
            <a:off x="7544309" y="2658301"/>
            <a:ext cx="526949" cy="1587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4" idx="6"/>
            <a:endCxn id="101" idx="2"/>
          </p:cNvCxnSpPr>
          <p:nvPr/>
        </p:nvCxnSpPr>
        <p:spPr>
          <a:xfrm flipV="1">
            <a:off x="7543265" y="2674175"/>
            <a:ext cx="527993" cy="1922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0" idx="6"/>
            <a:endCxn id="101" idx="2"/>
          </p:cNvCxnSpPr>
          <p:nvPr/>
        </p:nvCxnSpPr>
        <p:spPr>
          <a:xfrm flipV="1">
            <a:off x="7543265" y="2674175"/>
            <a:ext cx="527993" cy="42124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3" idx="6"/>
            <a:endCxn id="101" idx="2"/>
          </p:cNvCxnSpPr>
          <p:nvPr/>
        </p:nvCxnSpPr>
        <p:spPr>
          <a:xfrm>
            <a:off x="7543266" y="2225086"/>
            <a:ext cx="527992" cy="44908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071257" y="2792954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75" idx="6"/>
            <a:endCxn id="107" idx="2"/>
          </p:cNvCxnSpPr>
          <p:nvPr/>
        </p:nvCxnSpPr>
        <p:spPr>
          <a:xfrm>
            <a:off x="7544309" y="2658301"/>
            <a:ext cx="526948" cy="22058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6"/>
            <a:endCxn id="107" idx="2"/>
          </p:cNvCxnSpPr>
          <p:nvPr/>
        </p:nvCxnSpPr>
        <p:spPr>
          <a:xfrm>
            <a:off x="7543265" y="2866389"/>
            <a:ext cx="527992" cy="124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0" idx="6"/>
            <a:endCxn id="107" idx="2"/>
          </p:cNvCxnSpPr>
          <p:nvPr/>
        </p:nvCxnSpPr>
        <p:spPr>
          <a:xfrm flipV="1">
            <a:off x="7543265" y="2878888"/>
            <a:ext cx="527992" cy="2165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9" idx="6"/>
            <a:endCxn id="107" idx="2"/>
          </p:cNvCxnSpPr>
          <p:nvPr/>
        </p:nvCxnSpPr>
        <p:spPr>
          <a:xfrm>
            <a:off x="7543266" y="2450842"/>
            <a:ext cx="527991" cy="4280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3" idx="6"/>
            <a:endCxn id="107" idx="2"/>
          </p:cNvCxnSpPr>
          <p:nvPr/>
        </p:nvCxnSpPr>
        <p:spPr>
          <a:xfrm>
            <a:off x="7543266" y="2225086"/>
            <a:ext cx="527991" cy="6538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071259" y="3009483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84" idx="6"/>
            <a:endCxn id="113" idx="2"/>
          </p:cNvCxnSpPr>
          <p:nvPr/>
        </p:nvCxnSpPr>
        <p:spPr>
          <a:xfrm>
            <a:off x="7543265" y="2866389"/>
            <a:ext cx="527994" cy="2290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0" idx="6"/>
            <a:endCxn id="113" idx="2"/>
          </p:cNvCxnSpPr>
          <p:nvPr/>
        </p:nvCxnSpPr>
        <p:spPr>
          <a:xfrm>
            <a:off x="7543265" y="3095416"/>
            <a:ext cx="527994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6"/>
            <a:endCxn id="113" idx="2"/>
          </p:cNvCxnSpPr>
          <p:nvPr/>
        </p:nvCxnSpPr>
        <p:spPr>
          <a:xfrm>
            <a:off x="7544309" y="2658301"/>
            <a:ext cx="526950" cy="4371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6"/>
            <a:endCxn id="113" idx="2"/>
          </p:cNvCxnSpPr>
          <p:nvPr/>
        </p:nvCxnSpPr>
        <p:spPr>
          <a:xfrm>
            <a:off x="7543266" y="2450842"/>
            <a:ext cx="527993" cy="64457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3" idx="6"/>
            <a:endCxn id="113" idx="2"/>
          </p:cNvCxnSpPr>
          <p:nvPr/>
        </p:nvCxnSpPr>
        <p:spPr>
          <a:xfrm>
            <a:off x="7543266" y="2225086"/>
            <a:ext cx="527993" cy="8703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555615" y="2495182"/>
            <a:ext cx="161765" cy="1718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/>
          <p:cNvCxnSpPr>
            <a:stCxn id="43" idx="6"/>
            <a:endCxn id="215" idx="2"/>
          </p:cNvCxnSpPr>
          <p:nvPr/>
        </p:nvCxnSpPr>
        <p:spPr>
          <a:xfrm>
            <a:off x="8233024" y="2449550"/>
            <a:ext cx="322591" cy="13156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01" idx="6"/>
            <a:endCxn id="215" idx="2"/>
          </p:cNvCxnSpPr>
          <p:nvPr/>
        </p:nvCxnSpPr>
        <p:spPr>
          <a:xfrm flipV="1">
            <a:off x="8233023" y="2581116"/>
            <a:ext cx="322592" cy="9305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7" idx="6"/>
            <a:endCxn id="215" idx="2"/>
          </p:cNvCxnSpPr>
          <p:nvPr/>
        </p:nvCxnSpPr>
        <p:spPr>
          <a:xfrm flipV="1">
            <a:off x="8233022" y="2581116"/>
            <a:ext cx="322593" cy="2977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13" idx="6"/>
            <a:endCxn id="215" idx="2"/>
          </p:cNvCxnSpPr>
          <p:nvPr/>
        </p:nvCxnSpPr>
        <p:spPr>
          <a:xfrm flipV="1">
            <a:off x="8233024" y="2581116"/>
            <a:ext cx="322591" cy="5143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91000" y="2592205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190999" y="2353100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774275" y="2163820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4358963" y="2248137"/>
            <a:ext cx="415313" cy="18928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44" idx="6"/>
            <a:endCxn id="246" idx="2"/>
          </p:cNvCxnSpPr>
          <p:nvPr/>
        </p:nvCxnSpPr>
        <p:spPr>
          <a:xfrm flipV="1">
            <a:off x="4358963" y="2248138"/>
            <a:ext cx="415312" cy="42838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4774275" y="2382704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/>
          <p:cNvCxnSpPr/>
          <p:nvPr/>
        </p:nvCxnSpPr>
        <p:spPr>
          <a:xfrm>
            <a:off x="4358963" y="2437417"/>
            <a:ext cx="415312" cy="2960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4" idx="6"/>
            <a:endCxn id="250" idx="2"/>
          </p:cNvCxnSpPr>
          <p:nvPr/>
        </p:nvCxnSpPr>
        <p:spPr>
          <a:xfrm flipV="1">
            <a:off x="4358963" y="2467020"/>
            <a:ext cx="415312" cy="20950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4774274" y="2593036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Arrow Connector 253"/>
          <p:cNvCxnSpPr/>
          <p:nvPr/>
        </p:nvCxnSpPr>
        <p:spPr>
          <a:xfrm>
            <a:off x="4358963" y="2437417"/>
            <a:ext cx="415311" cy="23993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4" idx="6"/>
            <a:endCxn id="253" idx="2"/>
          </p:cNvCxnSpPr>
          <p:nvPr/>
        </p:nvCxnSpPr>
        <p:spPr>
          <a:xfrm>
            <a:off x="4358963" y="2676523"/>
            <a:ext cx="415311" cy="82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774274" y="2798803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/>
          <p:cNvCxnSpPr>
            <a:stCxn id="245" idx="6"/>
            <a:endCxn id="256" idx="2"/>
          </p:cNvCxnSpPr>
          <p:nvPr/>
        </p:nvCxnSpPr>
        <p:spPr>
          <a:xfrm>
            <a:off x="4358963" y="2437417"/>
            <a:ext cx="415311" cy="44570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4" idx="6"/>
            <a:endCxn id="256" idx="2"/>
          </p:cNvCxnSpPr>
          <p:nvPr/>
        </p:nvCxnSpPr>
        <p:spPr>
          <a:xfrm>
            <a:off x="4358963" y="2676523"/>
            <a:ext cx="415311" cy="20659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4774275" y="3012721"/>
            <a:ext cx="167964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/>
          <p:cNvCxnSpPr>
            <a:stCxn id="245" idx="6"/>
            <a:endCxn id="259" idx="2"/>
          </p:cNvCxnSpPr>
          <p:nvPr/>
        </p:nvCxnSpPr>
        <p:spPr>
          <a:xfrm>
            <a:off x="4358963" y="2437417"/>
            <a:ext cx="415313" cy="65962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44" idx="6"/>
            <a:endCxn id="259" idx="2"/>
          </p:cNvCxnSpPr>
          <p:nvPr/>
        </p:nvCxnSpPr>
        <p:spPr>
          <a:xfrm>
            <a:off x="4358963" y="2676524"/>
            <a:ext cx="415312" cy="4205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5411721" y="2436469"/>
            <a:ext cx="167964" cy="168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Arrow Connector 315"/>
          <p:cNvCxnSpPr>
            <a:stCxn id="246" idx="6"/>
            <a:endCxn id="315" idx="2"/>
          </p:cNvCxnSpPr>
          <p:nvPr/>
        </p:nvCxnSpPr>
        <p:spPr>
          <a:xfrm>
            <a:off x="4942237" y="2248139"/>
            <a:ext cx="469484" cy="27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250" idx="6"/>
            <a:endCxn id="315" idx="2"/>
          </p:cNvCxnSpPr>
          <p:nvPr/>
        </p:nvCxnSpPr>
        <p:spPr>
          <a:xfrm>
            <a:off x="4942236" y="2467019"/>
            <a:ext cx="469486" cy="5376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53" idx="6"/>
            <a:endCxn id="315" idx="2"/>
          </p:cNvCxnSpPr>
          <p:nvPr/>
        </p:nvCxnSpPr>
        <p:spPr>
          <a:xfrm flipV="1">
            <a:off x="4942237" y="2520783"/>
            <a:ext cx="469487" cy="15656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256" idx="6"/>
            <a:endCxn id="315" idx="2"/>
          </p:cNvCxnSpPr>
          <p:nvPr/>
        </p:nvCxnSpPr>
        <p:spPr>
          <a:xfrm flipV="1">
            <a:off x="4942233" y="2520783"/>
            <a:ext cx="469487" cy="36233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59" idx="6"/>
            <a:endCxn id="315" idx="2"/>
          </p:cNvCxnSpPr>
          <p:nvPr/>
        </p:nvCxnSpPr>
        <p:spPr>
          <a:xfrm flipV="1">
            <a:off x="4942233" y="2520783"/>
            <a:ext cx="469484" cy="576253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3962400" y="3486150"/>
            <a:ext cx="5105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more expensive.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Use regularization (   ) to address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69730" y="346704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Computationally cheaper</a:t>
            </a:r>
          </a:p>
        </p:txBody>
      </p:sp>
      <p:pic>
        <p:nvPicPr>
          <p:cNvPr id="346" name="Picture 3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42" y="4195700"/>
            <a:ext cx="125730" cy="179070"/>
          </a:xfrm>
          <a:prstGeom prst="rect">
            <a:avLst/>
          </a:prstGeom>
        </p:spPr>
      </p:pic>
      <p:sp>
        <p:nvSpPr>
          <p:cNvPr id="125" name="Oval 124"/>
          <p:cNvSpPr/>
          <p:nvPr/>
        </p:nvSpPr>
        <p:spPr>
          <a:xfrm>
            <a:off x="4776850" y="1945919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773160" y="3241319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73160" y="1733550"/>
            <a:ext cx="167965" cy="168631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245" idx="6"/>
            <a:endCxn id="125" idx="2"/>
          </p:cNvCxnSpPr>
          <p:nvPr/>
        </p:nvCxnSpPr>
        <p:spPr>
          <a:xfrm flipV="1">
            <a:off x="4358963" y="2030235"/>
            <a:ext cx="417887" cy="40718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245" idx="6"/>
            <a:endCxn id="127" idx="2"/>
          </p:cNvCxnSpPr>
          <p:nvPr/>
        </p:nvCxnSpPr>
        <p:spPr>
          <a:xfrm flipV="1">
            <a:off x="4358963" y="1817866"/>
            <a:ext cx="414197" cy="619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5" idx="6"/>
            <a:endCxn id="126" idx="2"/>
          </p:cNvCxnSpPr>
          <p:nvPr/>
        </p:nvCxnSpPr>
        <p:spPr>
          <a:xfrm>
            <a:off x="4358963" y="2437416"/>
            <a:ext cx="414197" cy="8882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44" idx="6"/>
            <a:endCxn id="126" idx="2"/>
          </p:cNvCxnSpPr>
          <p:nvPr/>
        </p:nvCxnSpPr>
        <p:spPr>
          <a:xfrm>
            <a:off x="4358964" y="2676521"/>
            <a:ext cx="414196" cy="64911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44" idx="6"/>
            <a:endCxn id="127" idx="2"/>
          </p:cNvCxnSpPr>
          <p:nvPr/>
        </p:nvCxnSpPr>
        <p:spPr>
          <a:xfrm flipV="1">
            <a:off x="4358964" y="1817866"/>
            <a:ext cx="414196" cy="858655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44" idx="6"/>
            <a:endCxn id="125" idx="2"/>
          </p:cNvCxnSpPr>
          <p:nvPr/>
        </p:nvCxnSpPr>
        <p:spPr>
          <a:xfrm flipV="1">
            <a:off x="4358964" y="2030235"/>
            <a:ext cx="417886" cy="6462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6" idx="6"/>
            <a:endCxn id="315" idx="2"/>
          </p:cNvCxnSpPr>
          <p:nvPr/>
        </p:nvCxnSpPr>
        <p:spPr>
          <a:xfrm flipV="1">
            <a:off x="4941125" y="2520785"/>
            <a:ext cx="470596" cy="8048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7" idx="6"/>
            <a:endCxn id="315" idx="2"/>
          </p:cNvCxnSpPr>
          <p:nvPr/>
        </p:nvCxnSpPr>
        <p:spPr>
          <a:xfrm>
            <a:off x="4941125" y="1817866"/>
            <a:ext cx="470596" cy="7029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25" idx="6"/>
            <a:endCxn id="315" idx="2"/>
          </p:cNvCxnSpPr>
          <p:nvPr/>
        </p:nvCxnSpPr>
        <p:spPr>
          <a:xfrm>
            <a:off x="4944815" y="2030235"/>
            <a:ext cx="466906" cy="4905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8065325" y="2133936"/>
            <a:ext cx="161765" cy="171867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90" idx="6"/>
            <a:endCxn id="168" idx="2"/>
          </p:cNvCxnSpPr>
          <p:nvPr/>
        </p:nvCxnSpPr>
        <p:spPr>
          <a:xfrm flipV="1">
            <a:off x="7543265" y="2219870"/>
            <a:ext cx="522060" cy="8755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84" idx="6"/>
            <a:endCxn id="168" idx="2"/>
          </p:cNvCxnSpPr>
          <p:nvPr/>
        </p:nvCxnSpPr>
        <p:spPr>
          <a:xfrm flipV="1">
            <a:off x="7543265" y="2219870"/>
            <a:ext cx="522060" cy="64651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5" idx="6"/>
            <a:endCxn id="168" idx="2"/>
          </p:cNvCxnSpPr>
          <p:nvPr/>
        </p:nvCxnSpPr>
        <p:spPr>
          <a:xfrm flipV="1">
            <a:off x="7544309" y="2219870"/>
            <a:ext cx="521016" cy="43843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69" idx="6"/>
            <a:endCxn id="168" idx="2"/>
          </p:cNvCxnSpPr>
          <p:nvPr/>
        </p:nvCxnSpPr>
        <p:spPr>
          <a:xfrm flipV="1">
            <a:off x="7543266" y="2219870"/>
            <a:ext cx="522059" cy="23097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63" idx="6"/>
            <a:endCxn id="168" idx="2"/>
          </p:cNvCxnSpPr>
          <p:nvPr/>
        </p:nvCxnSpPr>
        <p:spPr>
          <a:xfrm flipV="1">
            <a:off x="7543266" y="2219870"/>
            <a:ext cx="522059" cy="5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6"/>
            <a:endCxn id="215" idx="2"/>
          </p:cNvCxnSpPr>
          <p:nvPr/>
        </p:nvCxnSpPr>
        <p:spPr>
          <a:xfrm>
            <a:off x="8227090" y="2219870"/>
            <a:ext cx="328525" cy="3612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847012" y="971550"/>
            <a:ext cx="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42440" y="994320"/>
              <a:ext cx="7876080" cy="390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60" y="984600"/>
                <a:ext cx="7896960" cy="39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14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a hypothesis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327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Evaluating your hypothesis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89535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Fails to generalize to new examples not in training set.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1204"/>
            <a:ext cx="608076" cy="1805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60965"/>
            <a:ext cx="608076" cy="1805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05606"/>
            <a:ext cx="608076" cy="1851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8600"/>
            <a:ext cx="608076" cy="1805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88361"/>
            <a:ext cx="608076" cy="1851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33002"/>
            <a:ext cx="608076" cy="1851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41292"/>
            <a:ext cx="518922" cy="6926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00600" y="193984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22556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26263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7449" y="297498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2676" y="367260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1522" y="3319194"/>
            <a:ext cx="433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491456"/>
              </p:ext>
            </p:extLst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292320" y="1308960"/>
              <a:ext cx="3909600" cy="360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760" y="1297440"/>
                <a:ext cx="3923640" cy="36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58964"/>
              </p:ext>
            </p:extLst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256020" y="3925795"/>
            <a:ext cx="1362692" cy="1062921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4787900" y="3712957"/>
            <a:ext cx="32385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417951" y="1580340"/>
            <a:ext cx="963416" cy="1578955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4053840" y="2519703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600" y="4208699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/>
              <p14:cNvContentPartPr/>
              <p14:nvPr/>
            </p14:nvContentPartPr>
            <p14:xfrm>
              <a:off x="485640" y="3733920"/>
              <a:ext cx="2944440" cy="72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080" y="3722040"/>
                <a:ext cx="2963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" name="Ink 7"/>
              <p14:cNvContentPartPr/>
              <p14:nvPr/>
            </p14:nvContentPartPr>
            <p14:xfrm>
              <a:off x="307080" y="1308960"/>
              <a:ext cx="8519040" cy="3749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6280" y="1298520"/>
                <a:ext cx="8538120" cy="37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Training/testing procedure for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86981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Learn parameter     from training data (minimizing training error          )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1976"/>
            <a:ext cx="149352" cy="256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39" y="1626189"/>
            <a:ext cx="624078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78120" y="1387440"/>
              <a:ext cx="7418520" cy="235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0" y="1378440"/>
                <a:ext cx="7432560" cy="23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85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Training/testing procedure for logistic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Learn parameter     from training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Misclassification error (0/1 misclassification error):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48" y="895350"/>
            <a:ext cx="149352" cy="256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8" y="1576197"/>
            <a:ext cx="7826692" cy="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14800" y="2419350"/>
            <a:ext cx="48006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and training/validation/test sets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41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&#10;$&#10;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&#10;$&#10;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dots + \theta_{100} x^{100}&#10;$&#10;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)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J(\theta) = \frac{1}{2m} \left[ \sum_{i=1}^{m} (h_\theta (x^{(i)}) - y^{(i)})^2 + \lambda \sum_{j=1}^{m} \theta_j^2 \right]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-\frac{1}{m_{test}} \displaystyle \sum_{i=1}^{m_{test}} y^{(i)}_{test} \log h_\theta (x_{test}^{(i)}) + (1-y_{test}^{(i)}) \log h_\theta(x_{test}^{(i)})&#10;$&#10;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.)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, \theta_1, \dots, \theta_4&#10;$&#10;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dots \theta_5 x^5&#10;$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d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cv}, y^{(1)}_{cv})&#10;$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cv}, y^{(2)}_{cv})&#10;$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cv})}_{cv}, y^{(m_{cv})}_{cv})&#10;$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4)})&#10;$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theta_1 x_1 + \dots + \theta_4 x^4&#10;$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 (\theta)&#10;$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000.\; \theta_1 \approx 0, \theta_2 \approx 0,\dots&#10;$&#10;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\approx \theta_0&#10;$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&#10;$&#10;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1&#10;$&#10;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2&#10;$&#10;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4&#10;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8&#10;$&#10;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&#10;$&#10;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^{(5)}&#10;$&#10;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3417</TotalTime>
  <Words>848</Words>
  <Application>Microsoft Macintosh PowerPoint</Application>
  <PresentationFormat>On-screen Show (16:9)</PresentationFormat>
  <Paragraphs>229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1_Lecture</vt:lpstr>
      <vt:lpstr>2_Office Theme</vt:lpstr>
      <vt:lpstr>3_Office Theme</vt:lpstr>
      <vt:lpstr>2_Lecture</vt:lpstr>
      <vt:lpstr>Deciding what to try next</vt:lpstr>
      <vt:lpstr>PowerPoint Presentation</vt:lpstr>
      <vt:lpstr>PowerPoint Presentation</vt:lpstr>
      <vt:lpstr>Evaluating a hypothesis</vt:lpstr>
      <vt:lpstr>PowerPoint Presentation</vt:lpstr>
      <vt:lpstr>PowerPoint Presentation</vt:lpstr>
      <vt:lpstr>PowerPoint Presentation</vt:lpstr>
      <vt:lpstr>PowerPoint Presentation</vt:lpstr>
      <vt:lpstr>Model selection and training/validation/test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Diagnosing bias vs. variance</vt:lpstr>
      <vt:lpstr>PowerPoint Presentation</vt:lpstr>
      <vt:lpstr>PowerPoint Presentation</vt:lpstr>
      <vt:lpstr>PowerPoint Presentation</vt:lpstr>
      <vt:lpstr>Regularization and bias/variance</vt:lpstr>
      <vt:lpstr>PowerPoint Presentation</vt:lpstr>
      <vt:lpstr>PowerPoint Presentation</vt:lpstr>
      <vt:lpstr>PowerPoint Presentation</vt:lpstr>
      <vt:lpstr>PowerPoint Presentation</vt:lpstr>
      <vt:lpstr>Learning curves</vt:lpstr>
      <vt:lpstr>PowerPoint Presentation</vt:lpstr>
      <vt:lpstr>PowerPoint Presentation</vt:lpstr>
      <vt:lpstr>PowerPoint Presentation</vt:lpstr>
      <vt:lpstr>Deciding what to try next (revisited)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442</cp:revision>
  <dcterms:created xsi:type="dcterms:W3CDTF">2010-07-08T21:59:02Z</dcterms:created>
  <dcterms:modified xsi:type="dcterms:W3CDTF">2011-11-07T07:33:37Z</dcterms:modified>
</cp:coreProperties>
</file>