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2.xml" ContentType="application/inkml+xml"/>
  <Override PartName="/ppt/notesSlides/notesSlide2.xml" ContentType="application/vnd.openxmlformats-officedocument.presentationml.notesSlide+xml"/>
  <Override PartName="/ppt/tags/tag6.xml" ContentType="application/vnd.openxmlformats-officedocument.presentationml.tags+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ink/ink6.xml" ContentType="application/inkml+xml"/>
  <Override PartName="/ppt/tags/tag10.xml" ContentType="application/vnd.openxmlformats-officedocument.presentationml.tags+xml"/>
  <Override PartName="/ppt/tags/tag11.xml" ContentType="application/vnd.openxmlformats-officedocument.presentationml.tags+xml"/>
  <Override PartName="/ppt/ink/ink7.xml" ContentType="application/inkml+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ink/ink8.xml" ContentType="application/inkml+xml"/>
  <Override PartName="/ppt/ink/ink9.xml" ContentType="application/inkml+xml"/>
  <Override PartName="/ppt/tags/tag17.xml" ContentType="application/vnd.openxmlformats-officedocument.presentationml.tags+xml"/>
  <Override PartName="/ppt/tags/tag18.xml" ContentType="application/vnd.openxmlformats-officedocument.presentationml.tags+xml"/>
  <Override PartName="/ppt/ink/ink10.xml" ContentType="application/inkml+xml"/>
  <Override PartName="/ppt/notesSlides/notesSlide5.xml" ContentType="application/vnd.openxmlformats-officedocument.presentationml.notesSlide+xml"/>
  <Override PartName="/ppt/ink/ink11.xml" ContentType="application/inkml+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5" r:id="rId4"/>
  </p:sldMasterIdLst>
  <p:notesMasterIdLst>
    <p:notesMasterId r:id="rId23"/>
  </p:notesMasterIdLst>
  <p:sldIdLst>
    <p:sldId id="367" r:id="rId5"/>
    <p:sldId id="460" r:id="rId6"/>
    <p:sldId id="521" r:id="rId7"/>
    <p:sldId id="522" r:id="rId8"/>
    <p:sldId id="523" r:id="rId9"/>
    <p:sldId id="524" r:id="rId10"/>
    <p:sldId id="525" r:id="rId11"/>
    <p:sldId id="527" r:id="rId12"/>
    <p:sldId id="544" r:id="rId13"/>
    <p:sldId id="542" r:id="rId14"/>
    <p:sldId id="546" r:id="rId15"/>
    <p:sldId id="547" r:id="rId16"/>
    <p:sldId id="543" r:id="rId17"/>
    <p:sldId id="548" r:id="rId18"/>
    <p:sldId id="549" r:id="rId19"/>
    <p:sldId id="550" r:id="rId20"/>
    <p:sldId id="551" r:id="rId21"/>
    <p:sldId id="552" r:id="rId22"/>
  </p:sldIdLst>
  <p:sldSz cx="9144000" cy="5143500" type="screen16x9"/>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993366"/>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9822" autoAdjust="0"/>
  </p:normalViewPr>
  <p:slideViewPr>
    <p:cSldViewPr>
      <p:cViewPr>
        <p:scale>
          <a:sx n="80" d="100"/>
          <a:sy n="80" d="100"/>
        </p:scale>
        <p:origin x="-1984" y="-768"/>
      </p:cViewPr>
      <p:guideLst>
        <p:guide orient="horz" pos="1188"/>
        <p:guide pos="2880"/>
      </p:guideLst>
    </p:cSldViewPr>
  </p:slideViewPr>
  <p:outlineViewPr>
    <p:cViewPr>
      <p:scale>
        <a:sx n="33" d="100"/>
        <a:sy n="33" d="100"/>
      </p:scale>
      <p:origin x="0" y="144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7:30.915"/>
    </inkml:context>
    <inkml:brush xml:id="br0">
      <inkml:brushProperty name="width" value="0.05292" units="cm"/>
      <inkml:brushProperty name="height" value="0.05292" units="cm"/>
      <inkml:brushProperty name="color" value="#0000FF"/>
    </inkml:brush>
  </inkml:definitions>
  <inkml:trace contextRef="#ctx0" brushRef="#br0">3313 11366 4964,'20'-40'769,"0"1"832,-20-1 578,0 20 191,-20-19-545,0-1-511,1 0 63,-21 20-576,-19 1-257,-1-2-127,1 42-353,-2-2-64,-18 21-256,20 0-257,-1 19 193,21 1 96,19-1-225,0 1 97,40-20 288,0 0 64,39 0 32,-19-1 0,39 1 0,1 0 96,-1-21-64,20 21-64,-39 0 96,-1-1 0,-39-19 32,1 20 257,-21-20 191,-21 19 129,-19-18-353,-19 17-256,0-17-96,-1-1-160,1 0-384,-2-20-353,23 0-929,17-20-2946</inkml:trace>
  <inkml:trace contextRef="#ctx0" brushRef="#br0" timeOffset="418.0239">3710 11585 10922,'60'60'-224,"-39"-21"288,17 21 416,-18-1 801,21 21-320,-21-2-737,-1 23-159,21-22-162,-20-20 33,19-19 128,-19 0-32,-20-40 129,0 0 511,0 0 545,-20-20-1056,1-20 95,-1-19 224,-20-1-256,1-19-608,19-1-192,0-19-866,20 20-2594,0-21-1633,0 41 4260,40-1 2914,-1 41 833,1-2 1186,19 21-962,-19 21-1089,-1-2-448,-19 1-384,20 20-257,-19 0-191,-21-1-33,0 1 32,0-20 96,-21 0 65,1 19-129,-20-39-224,21 20-96,-21-20-609,20 0-1025,0 0-2305</inkml:trace>
  <inkml:trace contextRef="#ctx0" brushRef="#br0" timeOffset="851.0487">4505 11465 15438,'0'-19'-801,"0"-2"353,-20 21 192,0 0 448,0 0-224,0 21-160,-19 19 128,19-21 64,0 21 0,20-20 256,0 20 96,20 0-224,0-21 0,0 1-31,19 0-33,21-20 128,-21 0 160,1 0 449,1-40 0,-23 21-289,2-21-192,1 0-127,-21 20-65,0-20-192,0 0 64,-21 0-64,1 21-417,2-21 97,18 20 288,0 20 64,0 0-129,0 20 258,0 0 191,18 19-192,-18 1-64,20-19 0,21 19-32,-21-1-128,19-19-449,-19-20-448,20 20-384,-21-20-1089,-19 0-2659</inkml:trace>
  <inkml:trace contextRef="#ctx0" brushRef="#br0" timeOffset="1306.0747">4922 11425 11370,'0'40'64,"0"0"96,0-19 1282,0 18-737,0 1-609,0-20-160,0-20 64,0 20 64,0-20 384,0-20 417,0 0-385,0 0-384,0-20-160,0 0-96,19-19-192,-19 19-289,20-20 1,0 40 512,0-19 95,1 39 290,-3 0 608,2 19 31,-20 21-511,0 0-193,20-1-192,-20 1 0,21 0-160,-1-19 0,-20-21 64,18 0 96,3 0 160,-21-21 128,20 2 0,-20-21 33,20 0 31,0 0-192,-20 0-160,19 20 0,1 1 32,0-1 96,-20 20 385,20 20 255,0-1-159,-20 1 64,19 20-33,1 0-416,0 0-127,-20 0-194,20-21-960,0 21-480,1-20-2371</inkml:trace>
  <inkml:trace contextRef="#ctx0" brushRef="#br0" timeOffset="3072.1758">14530 10869 10730,'0'20'-96,"0"20"608,0 0 1090,0 39 127,0 21-351,0 19-546,0 0-383,0 0-193,0 1-192,0-21 96,0-40 193,0-19 31,0-40-96,0 0 1250,-20-20-642,20-19-639,0-21-129,-19-19-160,19-1 96,-20 0-160,20 1 192,-20-20-288,20 19-737,0 21 192,0-1 353,0 20 224,20 40-289,0 21 321,19 18 160,21 21 96,-21-1-32,1 40 0,19-19-96,2 19 32,-2-19-160,0-1-64,-19-39 160,19-20 64,-19-20 513,-20 0 223,0-40 97,-20 1-448,-20-21-65,0-20-64,0 21 129,-19-21 95,-1 1-384,-19-1-256,19 1-737,-1-1-672,23 20 640,-2 21 545,20 39-641,0 0-2563,20 20-2658</inkml:trace>
  <inkml:trace contextRef="#ctx0" brushRef="#br0" timeOffset="3389.1939">15364 11326 16879,'-40'0'-352,"21"20"352,-1 0 96,0 20 257,20 0-161,0 0-96,20 0-64,19-1 32,21-19 32,-1 0 64,1-20 193,-1 0 287,0-20 1,-39-20 159,21 21 322,-41-21-162,-20 0-127,-1 0-288,-17-20-449,-23 40-32,22-19-320,-21 19-97,21 20-479,19 0-834,20 0-288,0 20-961,39-1-2754</inkml:trace>
  <inkml:trace contextRef="#ctx0" brushRef="#br0" timeOffset="3685.2108">15880 11406 13612,'20'59'929,"-20"-38"-640,0 19 223,0-21 289,0 1-289,0 0-416,0-20 161,0 0 479,0 0-159,19-20-385,-19-19-96,0-1 128,20 0-288,-20 0 385,20 0-225,0 0-128,1 1 0,-3-1 0,2 40-32,0-20 64,1 20 64,-1 20 192,-20 0 384,20 19-191,-20 1 31,0 0-288,18 20-192,-18-20-512,21 0-1250,-1-1-1441,0-19-6182</inkml:trace>
  <inkml:trace contextRef="#ctx0" brushRef="#br0" timeOffset="3843.2199">16336 11366 7206,'40'-20'7976,"1"20"-7816,-23 0 1666,22-20-513,1 20-897,-2 0-480,1-20-1121,-20 20-2018</inkml:trace>
  <inkml:trace contextRef="#ctx0" brushRef="#br0" timeOffset="4363.2496">17131 11048 13260,'0'-39'2082,"-20"39"-1121,-20-21-577,1 42 1,19-21-97,-20 39-192,19-18-96,3 18 0,18 1 0,0-20 0,18 19 32,3-19-32,-1 0 64,20 0-64,-1 0 0,1-20 0,-20 19 64,-1-19-64,-19 20 0,0-20 224,0 0 97,-39 20-289,-1-20 64,1 20-128,-1 0-224,-1-20-353,3 20-832,18-1-1666,-1-19-4709</inkml:trace>
  <inkml:trace contextRef="#ctx0" brushRef="#br0" timeOffset="4803.2748">17429 11267 3042,'39'79'5285,"-19"-39"-4900,0 39-225,-20-18 0,20 18 993,-20 0-865,19 1-736,1-21 288,0 1 384,0-41 577,0 2 1217,-20-2-545,0-38 449,0-2-961,-20 2-609,0-41 353,-20 1-65,1-1-191,-1-19-97,20-1-352,1-19-512,-1-1-513,20 21-417,20 0 578,19 19 575,1 20 449,19 21 289,-19 19 256,19 19-97,2 21-320,-23-20 1,-17 39-257,-1-19 0,-20 0 0,0-1 64,-20 1-128,-21-20 288,23 0 0,-43-1 1,22-19-257,19 0-193,-20 21-415,20-21-481,20-21-1346,0 21-3650</inkml:trace>
  <inkml:trace contextRef="#ctx0" brushRef="#br0" timeOffset="5704.3263">18083 11168 15150,'20'-20'1185,"-20"0"-1185,-20 20 1121,0 0-320,1 0-609,-1 0-192,0 20-32,0 0-32,0 0 0,1 19 64,19-19-64,0 20-32,19-21 96,1 1-257,20 0 1,-1 0 0,1-20 192,1 0 96,-3 0 64,-17-20 0,19 0 0,-40 0 96,18-19-64,-18 19-31,0-20-1,0 1 0,0-1-96,0 20 32,-18-19-128,18 18 32,0 1 192,-20 20-288,20 0-65,0 20 321,20 1-192,-20 18 160,18-19-128,3 20 64,-1-20-32,0-1-224,0 1 128,-20-20 64,19 20 96,-19-20-160,20-20-128,-20 20-609,0-20-416,20 20 192,0-19 224,-20-1-897,0 0-1313,20 20 2114,-20 0 1185,0 0 609,0 20 1153,0 0-769,0-1-352,0 1-352,-20 20-257,20-20-256,0-1-96,20 1 0,-20-20 128,0 0 224,0 0 833,0-20-577,19 1 33,-19-1 320,0-20-289,0 20-287,20-19-161,0-1-192,0 0-225,1 21 65,-3-2 192,2 1 64,0 20 32,1 20 224,-21 20 65,20-20-161,-20 20-128,0 0-32,20-1 0,-20-19-128,0 0-160,19 0 128,-19-20 32,0 0 288,0 0 96,20-20-128,-20 0 193,20-20-161,0 21-32,0-21 0,-1 0-64,21 1-128,-20 18 192,19 1 32,1 1 577,-20 19 352,1 19-288,-3 1 64,2 20-64,-20 0-257,0 20-127,0-21-353,0 21-160,0-21-897,20 1-1442,1-20-1408,-21 0-13293</inkml:trace>
  <inkml:trace contextRef="#ctx0" brushRef="#br0" timeOffset="10973.6277">3333 7809 8808,'0'20'128,"0"-20"128,0 0 1378,0 0 191,0 0-928,0 0-769,0 0-128,0 0 97,0-20 63,0 20 96,0 0 32,20 0-64,-20 0 33,0 0 31,21 0 96,-1 0-192,-2 0-63,2 0-33,1 0-160,-1 0 160,19 0-96,1 0 32,0 0 0,-1 0-32,1 0 32,19 0-32,-19 0 0,19 0 32,2 0-32,-22 0-32,21 0 64,-1 0-32,1 0-32,-21 0 64,22 0-32,-2 0 0,-1 0 0,3 0 32,-2 0-32,1-20 64,-1 20-64,2 0 32,18-20-32,-41 20 0,23 0 0,-22 0-32,1 0-64,0 0-128,-1 0-129,-19 0 33,0 20-96,1-20-129,-3 0 65,-18 20 223,20-20 1,0 0-96,-20 0-1058,0 0-2273</inkml:trace>
  <inkml:trace contextRef="#ctx0" brushRef="#br0" timeOffset="13328.7624">1270 8505 6053,'-20'0'3299,"20"0"-3715,0 0 672,0 0 1314,0 0-225,20 0-480,-20 0-161,0 0-31,0 0-64,18 0-129,-18 0-192,20 0-95,1 0 63,-1 0 0,0 0-128,19 0-64,1 0-32,-1 0 0,21-20-32,19 20 32,0 0 32,0 0-96,21 0 160,-1 0 1,20 0-1,-20 0-64,21 0-32,-1 0 32,1 0 0,-21 0 32,0 0 32,0 0 32,0-21 161,21 21-257,-1 0 32,-20-19-64,1 19 0,-1 0 32,-20 0-64,0 0 32,-20 0-32,1 0 32,-19 0-32,18 0-32,-19 0-32,-21 19-224,21-19-289,19 0 33,-19 0-65,19 0 0,-19 0 225,19 0 256,-18 0 0,-21 0-577,0 0-1281,-20-19-2178</inkml:trace>
  <inkml:trace contextRef="#ctx0" brushRef="#br0" timeOffset="14298.8179">2282 7868 3651,'19'0'3395,"-19"0"-3395,0 0 737,0 0 1217,0 0-1121,0 20-449,0 0-32,0 20 129,0-1-257,-19-18-160,19 18-32,-20 1 0,20 0 0,0 0-32,-20-21 0,20 21 0,0-20-32,20 0 64,-20 0-32,0-20 64,20 20 64,-1-20 0,-19 20-32,20-20-32,20 0 1,-20 0-1,19 0-64,22 19 32,-3-19-32,-17 0 0,-2 0 0,1 20 0,-1-20-96,-19 0-1,-20 21-31,20-21 96,-20 0 64,0 0 128,0 0 193,0-21-257,-20 1 160,20 1 96,-20-1-127,20-20-65,0 0-128,-19 0 32,19 1-64,19-1-64,-19 0-96,0 1 128,0-2 32,0 22 32,0-1 32,0 0 32,0 0-96,0 20 64,0-20-32,0 20 64,0-20 0,-19 20 32,19 0-96,-20 0-64,-20 0 160,1 0 385,-2 0-225,-17 0-224,17 20-160,-18-20-1089,19 20-3459</inkml:trace>
  <inkml:trace contextRef="#ctx0" brushRef="#br0" timeOffset="15546.8893">5953 9220 12107,'41'0'833,"-21"-20"-769,19 20 192,1-20 353,0 20 384,19 0-513,2 0-256,18 0-32,0 0 161,20 20-33,0-20-64,0 20 33,41 0 31,-2-20 64,22 20 321,18-20-417,0 0 65,21 0 31,-20 0 0,20 0-95,-1 0-97,-40 0-32,1-20-32,-20 20-128,-20 0 32,-19 0 32,-41 20-224,1-20-224,-40 0-225,-20 0-576,0 19-513,-20-19-2402</inkml:trace>
  <inkml:trace contextRef="#ctx0" brushRef="#br0" timeOffset="36425.0834">6569 10412 8616,'-19'-19'6534,"-1"19"-6342,20 0-96,-20 0 385,0 0 319,0 0-383,20 0-353,-19 19-32,19 1 0,-20 0 160,20 20-32,-20 0 32,20 20-31,0-1-1,0 20 32,20-19 64,0 19-160,19-19 0,1-1 32,-1-19-64,21 20-64,-21-40-32,1 20-320,-20-20-513,19-20-1089,2 0-4067</inkml:trace>
  <inkml:trace contextRef="#ctx0" brushRef="#br0" timeOffset="36671.0975">6848 10670 14862,'18'21'608,"3"-21"-608,-21 20 160,20 19 321,0-19 95,-20 20-480,20-1-96,-1 1 32,1 0-224,20 0-384,-20-21-129,0 2-416,-1-21-833,1 19-1633,-20-19-4389</inkml:trace>
  <inkml:trace contextRef="#ctx0" brushRef="#br0" timeOffset="36995.116">7046 10353 13132,'20'-20'352,"-1"0"-384,1 20 993,0 0 320,1 0-192,17 20-512,3 0-353,-1 20 0,19 19-31,-19-19-65,19 19-32,-19 1 0,-1-1 0,-19 1-224,21 0 224,-41-20-96,18-1 64,-18 1-96,0 0 96,-18-20-224,18 20-641,-21-21-736,1 1-4805</inkml:trace>
  <inkml:trace contextRef="#ctx0" brushRef="#br0" timeOffset="37861.1656">19871 10253 13260,'-20'-39'993,"-1"39"-481,21-21 642,-20 21-1,20 0-224,0 21-577,-20-1-160,20-1 224,0 41 65,-19-20 63,19 19 33,0 21-129,0-21-127,0 1-129,19 20-64,-19-21-96,20-19 160,21 19-448,-21-19-321,18-20-191,3 0-225,-21-20-929,19 0-3011</inkml:trace>
  <inkml:trace contextRef="#ctx0" brushRef="#br0" timeOffset="38178.1837">20306 10492 16335,'-38'19'192,"17"-19"-192,1 40 256,20-20-63,-20 20-97,20 0-64,20 20 0,-20-21 0,41-19-32,-3 20-96,3-20 96,-1-20 96,-1 0 192,21-20-32,-21 0 225,1 0 63,-1-20 161,-39 1-161,0-1-31,0-19-289,-19 18-96,-21-18-96,0 19 32,1 20-352,-1 0-256,1 1-129,19 19-833,0 0-2625,20 0-9673</inkml:trace>
  <inkml:trace contextRef="#ctx0" brushRef="#br0" timeOffset="38453.1994">20604 10174 4163,'20'-59'7944,"-20"38"-6919,40 21 1185,-19 0 0,17 21-704,23 18-289,-22 0-449,21 21-95,-1 0-160,0 20-97,-19-1-288,21 0 64,-23 1-64,3 0-160,-21-21 192,-1 1-256,-19-1 0,-19-19-416,-1 0-865,-21 0-898,3-1-5124</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17:50.43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932 5762 10121,'0'21'128,"20"-21"-32,-1 0 641,1 0 128,20-21-128,-20 21-417,19 0-288,1 0 0,-1-20-64,-19 20 0,0 0-353,0 0-1184,1 0-2947</inkml:trace>
  <inkml:trace contextRef="#ctx0" brushRef="#br0" timeOffset="301.0172">1189 5584 9961,'-20'0'160,"20"19"0,0-19 929,0 0 64,20 0-128,0 0-512,0 0-225,21 20-96,-3-20-32,3 20-96,-2 0-31,-19 1-1,20-2 0,-20-19-32,-1 20 0,1-1 96,0-19 0,-20 0 192,0 20-96,-20-20-160,0 21 0,1-1-32,-21-20-64,20 19-128,0 1-609,1-1-672,-1 2-2179</inkml:trace>
  <inkml:trace contextRef="#ctx0" brushRef="#br0" timeOffset="843.0482">1130 6618 9769,'-40'19'224,"20"-19"128,20 0 1442,0 0-289,0 0-608,0 0-128,0 0-160,40-19-225,-20 19-256,19 0-32,1 0-32,21 0 0,-23 0-96,3 0-32,18 19-416,-19-19-513,-20 0-929,19 0-2434</inkml:trace>
  <inkml:trace contextRef="#ctx0" brushRef="#br0" timeOffset="1103.0631">1369 6478 9833,'0'0'704,"0"0"-607,19 0 992,1 20 32,0-20 320,0 19-672,19-19-577,-19 20-128,20-20 0,-1 20 64,-19 0-32,20 0-32,-19 1 32,-21-2 33,0 0 31,0 2 0,-21-21-96,1 19 0,-20 2-160,1-2-993,-1 21-2178</inkml:trace>
  <inkml:trace contextRef="#ctx0" brushRef="#br0" timeOffset="4292.2455">7542 5941 1761,'-20'0'7111,"20"0"-6695,0 0-544,0 0 256,20 0 641,19 0 256,1 0-384,1 0-321,18 0 32,0 0 193,1 0-193,19 0-96,-18 0-192,-2 0-32,-1 0-32,-17 0-32,18-20-384,-39 20-801,0 0-2403</inkml:trace>
  <inkml:trace contextRef="#ctx0" brushRef="#br0" timeOffset="5201.2975">11948 5961 8071,'21'0'513,"-21"-20"-193,20 20 897,0 0 385,0 0-129,19 0-768,1 0-417,19 0-96,2 0 64,-3 0 161,22 0 31,-20 0-256,19-20-96,-20 20-128,-19 0-384,1 0-705,-3 0-993,-18 20-2755</inkml:trace>
  <inkml:trace contextRef="#ctx0" brushRef="#br0" timeOffset="7177.4105">7662 6974 544,'-20'0'3107,"20"0"-1826,-21 0 96,21 0 321,-20 0 224,20 0-481,-20 0-448,20 0-288,0 0 32,0 0 191,0 0-191,0 0-160,0 0-321,20 0-64,0-19 64,1 19-31,17 0-33,23 0-64,-2 0-64,1 0 0,-1 19-96,2-19-288,-2 0-417,-1 0-128,-17 0-512,-1 0-1154,-1 0-4868</inkml:trace>
  <inkml:trace contextRef="#ctx0" brushRef="#br0" timeOffset="8050.4605">11910 7054 9641,'0'0'1025,"0"0"-481,0 0-320,20 0 449,19-20 320,21 20-320,-1 0-417,20 0-160,2 0-96,18 0 32,-20-20 0,0 20-256,0 0-449,0 0-480,-18 20-833,-23-20-3331</inkml:trace>
  <inkml:trace contextRef="#ctx0" brushRef="#br0" timeOffset="109982.2906">13220 7610 9288,'-20'0'1025,"20"0"417,0 0 31,0 0-128,0 0-384,20-19-512,0 19-129,-20 0-96,20 0 225,-20-21 95,19 21-224,-19 0 33,20 0 31,0 0-96,0 0-63,0 0-65,-20 0-64,19 0 0,1 0 0,0 0-64,0 0 32,1 21-160,-21-21 96,18 0 96,2 19-128,-20-19 32,20 19 32,-20-19-32,21 21 32,-21-1 0,20 0 96,-20 0-128,18 0 0,-18-1 0,20 1-32,1 0 128,-21 0-64,20 20 64,0-21-128,-20 21 129,20-20-162,-1 20 130,-19 0-33,20-1 32,-20 1-64,0 0 0,0 0 32,20 0-32,-20-1 64,0 1-64,20 0 0,-20-1 0,0 1 32,20 0 0,-20 0-32,0 19 32,19-19 0,1-1-32,-20-18 32,20 19 0,0-1-32,19 1 96,-19-20-192,21 19 128,-3-19 32,3 0-160,-1 0 96,19-20-32,-19 20-96,19-20 160,-19 0-224,-1 0-289,-19 0-448,21 0-736,-23-20-449,-18 20-3620</inkml:trace>
  <inkml:trace contextRef="#ctx0" brushRef="#br0" timeOffset="110589.3253">13517 7411 8199,'0'0'673,"0"0"992,21 0 193,-21 0-448,0 0-514,-21 0-511,21 0-97,-20 0 32,0 20 97,-19 0 63,-1 0-192,1 0-95,-21-1 95,21 22-32,-1-22 32,-1 21 97,23-21 159,-2 22-127,20-21-385,20 20 0,-2-21 32,3 1-32,19 0-96,-1 0 0,-19 0-289,20 0-607,-1-1-1026,-19 21-2947</inkml:trace>
  <inkml:trace contextRef="#ctx0" brushRef="#br0" timeOffset="112816.4527">14689 8604 11594,'0'-20'897,"0"20"-672,0 0-225,0 20 320,19-1 352,1 21-159,0 20-289,-20 0 0,21-1-192,-21 1 32,20 0-64,-20-21 0,0-19 33,18 0 31,-18 0 128,-18-20 576,18-20-447,0 0-193,-20-20-32,20 0-64,-21-19 128,21 19 96,0-19-192,0-1-352,0 0-352,0 1-65,41 19 417,-23 20 160,23 0 96,-1 20 32,-21 0 96,1 20 160,0 0 224,-20 0-63,0 0-161,0 20 128,-20-21 1,0 2-65,-19-2-160,19 1-64,-21-20-64,3 0-352,-3 20-705,21-20-961,1 0-3299</inkml:trace>
  <inkml:trace contextRef="#ctx0" brushRef="#br0" timeOffset="113099.4689">15026 8941 5349,'0'40'6021,"0"-40"-6565,0 0 512,0 20 608,0-20 1186,0-20-1250,0 1-415,0-2 63,0 2 96,0-1 513,-20-20 31,20 20-447,0 0-225,0 1 192,0 19 32,0 0-352,0 0-96,20 0 0,0 0-833,20 19-1281,-21-19-6246</inkml:trace>
  <inkml:trace contextRef="#ctx0" brushRef="#br0" timeOffset="113410.4867">15224 8962 13708,'0'19'-416,"20"-19"448,1 0 577,-1-19 256,0-2-161,-1 21-384,1-19-159,-20-1 223,0 0-160,0 0-128,-20 20-224,1 0-96,-1 0 32,-21 0-129,21 20 129,0 0 160,2 0 32,18-1 32,0 2 96,18-2 1,2-19-97,41 20 0,-22 0-225,1-20-511,19 0-898,-19 0-2370</inkml:trace>
  <inkml:trace contextRef="#ctx0" brushRef="#br0" timeOffset="113819.5101">15621 8922 13773,'-18'0'96,"-3"0"-257,21 0 514,-20 19 63,0 2-63,20-2-321,0 1-32,0 0-32,20 0-161,0 0-63,1-20 64,-3 20 192,23-40 96,-21 20 64,0-20 160,-2-20 97,3 1 95,-21 18-31,20-18-161,-20-21-96,-20 21 33,20-1-97,-21-20-192,-17 20-193,18 0 97,-1 21 321,1-1-129,20 20 0,-18 20 32,18-1 160,0 42-64,0-22 64,18 21 161,2-21-225,1 1-256,19 20-32,-22-20-865,23-21-577,-21 21-383,19-40-1026,-39 20-3075</inkml:trace>
  <inkml:trace contextRef="#ctx0" brushRef="#br0" timeOffset="113956.5179">15860 8941 10505,'0'21'65,"0"-2"-98,0 1 98,20 0-418,0 0-1825,-20-20-2915</inkml:trace>
  <inkml:trace contextRef="#ctx0" brushRef="#br0" timeOffset="114079.525">15900 8822 11434,'0'-19'-256,"0"19"-6759</inkml:trace>
  <inkml:trace contextRef="#ctx0" brushRef="#br0" timeOffset="114295.5373">16099 8922 10281,'-41'19'1922,"21"2"-1826,0-2 1121,20 1 65,0 0-482,0 0-576,20 0-127,0-20-33,1 20 0,19-20-192,-22 0-65,23-20-511,-21 20-802,0-20-1953</inkml:trace>
  <inkml:trace contextRef="#ctx0" brushRef="#br0" timeOffset="114468.5472">16218 8882 11210,'39'20'417,"-19"-20"768,0 0 865,0 0-609,19 0-352,-19-20-801,0 20-256,1 0-480,-21 0-897,0 0-1987</inkml:trace>
  <inkml:trace contextRef="#ctx0" brushRef="#br0" timeOffset="114686.5597">16257 8684 12043,'0'59'1057,"0"-39"32,20 20 1281,-20-1-576,20 21-993,0-21-609,-20 21-288,19-20-609,1 0-1153,0-21-1217</inkml:trace>
  <inkml:trace contextRef="#ctx0" brushRef="#br0" timeOffset="115896.6289">17210 8842 11947,'-20'-20'96,"20"20"0,0 0 0,-20 0 160,20 0-128,0 20-31,0 0-65,0 0 32,20 0 32,0 0 0,-20-1 0,20-19 0,-1 21 0,1-21-32,0 0 32,-20 0-32,21-21 32,-1 2-96,-20-1 64,18 0-32,-18 0-64,0 0-32,20 20-32,-20-20-160,0 20-32,21 0 256,-21 40 0,20-20 224,0 39 256,-1 1 33,1 0 159,0 0-383,0-1-1,0 1-96,-20-21 96,19 1 385,-19-20 224,-19 0 64,19 0-33,-40-20-95,20 0-481,0 0-191,-19-20-129,19 20-289,-1-40-223,1 20-513,2 0-769,18-19-1153,0-1-7943</inkml:trace>
  <inkml:trace contextRef="#ctx0" brushRef="#br0" timeOffset="116113.6413">17607 8842 15694,'39'-20'225,"-19"1"479,20 19 706,-19 0-1122,17 0-512,-17 0-705,-1 0-1185,0 0-3171</inkml:trace>
  <inkml:trace contextRef="#ctx0" brushRef="#br0" timeOffset="116264.65">17646 8882 6982,'0'40'4196,"20"-21"-3876,0-19 545,21 0 480,-3 0-352,3 0-544,-21 0-353,19 0-352,-19-19-1058,0 19-1632,0 0-5318</inkml:trace>
  <inkml:trace contextRef="#ctx0" brushRef="#br0" timeOffset="116510.664">18044 8584 8071,'0'-20'5766,"19"20"-5414,-19 0 929,0 0 641,0 20-417,20 19-608,-20 1-288,20 0-65,-20 0-255,20 20-193,1-21-128,-3 1-417,-18 0-640,20 0-1121,1-21-865,-21 1-6470</inkml:trace>
  <inkml:trace contextRef="#ctx0" brushRef="#br0" timeOffset="117245.7061">18937 8882 13933,'-20'-40'1025,"0"40"-737,0-20 224,1 20-351,-1 20 63,0-20-160,0 20-128,0 0 96,20 0-96,0 0-96,0-20-65,0 19-63,20-19 64,0 21 192,0-21 0,0-21 64,-1 21-32,1-19 32,0-1 64,-20 20-32,20-20 32,-20 0-32,0 0-64,-20 0 64,20 20 160,0-19 1,0 19-161,0 19 128,0-19 481,0 20-33,20 0-159,1 20-257,17-20-64,-18-1-160,21 2-96,-23-2-128,3-19-289,-1 20-256,0-20-416,0 0-736,-20 0-2596</inkml:trace>
  <inkml:trace contextRef="#ctx0" brushRef="#br0" timeOffset="117499.7206">19136 8505 14221,'0'19'1153,"0"1"-1185,0 0 384,0 20 673,20 0-64,-1 19-416,-19-19-481,20 20 32,0-1-96,-20-19-352,20 20-641,0-21 0,-20-19 192,19 0 96,-19 0-224,0-20-576,20 0-769,-20-20-1314,0 0-2209</inkml:trace>
  <inkml:trace contextRef="#ctx0" brushRef="#br0" timeOffset="117700.7321">19334 8564 13548,'0'20'1666,"0"-20"-1858,0 20 608,20-1 833,-20 21-224,0 0-512,19 0-321,-19 20-32,20-21-128,0 21-256,-20-21-801,21 1-513,-21 0-223,20-20-866,-20 0-5412</inkml:trace>
  <inkml:trace contextRef="#ctx0" brushRef="#br0" timeOffset="118141.7573">19830 8882 32,'0'0'12876,"0"0"-12428,0 0 289,21 0 544,-1 0-448,-2 0-96,23 0-193,-1 0-160,-1-20-255,1 20-194,-20 0-639,-1-20-481,1 20-449,-20 0-1537,0-20-6502</inkml:trace>
  <inkml:trace contextRef="#ctx0" brushRef="#br0" timeOffset="118321.7676">19950 8644 12299,'20'59'417,"-1"-39"-321,1 40 448,-20-21 65,20 1-193,-20 20-320,0-20-416,0 19-641,20-39-512,-20 20-1346,0-21-2818</inkml:trace>
  <inkml:trace contextRef="#ctx0" brushRef="#br0" timeOffset="118825.7964">20227 8584 13612,'20'100'129,"-20"-41"-33,0 1 192,0-1-160,0 1-192,0-20-641,0-1 417,0-19 288,0 0-32,0 0-160,0-20-353,-20 0-127,20-20-161,-20 0-544,20 0 95,0 0-1056,0 1 544,20 19 2659,-20 0-32,20 0-320,-20 19 1440,21-19-63,-21 20-833,20 0-448,-2 0-257,3-20 193,-1 0 31,0 0 289,0 0 64,-1 0-96,1-20-257,0 0-320,-20 20-160,0-20-96,-20 1-96,20 19-192,-20-21-160,20 21-1,-19 21 225,-1-21 192,20 19 96,0 1 96,20 0 193,-20 0 191,39 0-31,1 0-321,-1-20-160,-19 0-256,20 0-257,-20 0-832,-1 0-2979</inkml:trace>
  <inkml:trace contextRef="#ctx0" brushRef="#br0" timeOffset="119273.8221">20843 8941 11242,'20'21'1730,"0"-21"-1634,19 0 1089,1 0 96,-1 0-224,1 0-736,1 0-418,-21 0-383,18 0-289,-17-21-896,-21 21-1795</inkml:trace>
  <inkml:trace contextRef="#ctx0" brushRef="#br0" timeOffset="119489.8344">21041 8703 11723,'0'40'1281,"0"0"-416,0-1 1056,0 1-223,0 0-865,0-1-769,0 21-32,20-40-192,-20 20-417,21-20-640,-1 20-288,-2-40-1602,2 0-3812</inkml:trace>
  <inkml:trace contextRef="#ctx0" brushRef="#br0" timeOffset="119670.8448">21240 8962 14189,'20'59'256,"-20"-39"353,20 0 1088,-20 19-1152,20-18-449,-1-2-416,1-19-257,-20 20-320,20-20-928,0 0-2692</inkml:trace>
  <inkml:trace contextRef="#ctx0" brushRef="#br0" timeOffset="120390.886">21399 9061 576,'19'39'8712,"-19"-18"-8039,0-21 1889,0 0 1,0 0-673,20 0-833,-20 0-609,0-21-448,0 21 0,0-19-320,0-1-321,20-20-288,-20 20 321,0 20 576,0 0 32,20 0 160,-20 0 256,21 0 33,-21 20-161,0 0-192,18 0-96,-18 0-192,20-20-225,-20 19-31,20-19 64,-20 21 127,0-21 225,0-21-128,0 21-192,21-19 192,-21-1 192,0 20-32,0-20 32,20 0-64,-20 20 96,18 0 64,-18 0 64,0 0 0,21 20-32,-21 0 33,20-20-161,-20 20 64,20-1-96,0-19-96,-1 0-97,1 21 65,20-21 128,-20 0 64,-1-21 97,1 21 95,-20-19 224,20-1-192,-20 20-384,0-20-32,0 20 0,-20-20 0,0 20 0,20 0 64,-19 20 128,19-20 160,0 20 0,0 0 289,19-1-97,21 2-63,0-2-193,-19-19-128,17 0 0,3 20 0,-3-20-449,-38 0-1056,21-20-609,-42 20-6022</inkml:trace>
  <inkml:trace contextRef="#ctx0" brushRef="#br0" timeOffset="120534.8942">21319 8783 17008,'0'0'2562,"0"-20"-3203,20 20 673,0 0-224,20 0-2082,-21 0-9417</inkml:trace>
  <inkml:trace contextRef="#ctx0" brushRef="#br0" timeOffset="167122.5589">7383 8008 7078,'-19'0'2306,"19"0"-1697,0 0 448,0 0 448,0 0-95,19 0-513,21 0-417,0 0-96,19-21 129,0 21 127,22 0-63,-2-19-193,20 19-95,0 0-65,1-20-32,19 20-128,-20-20 0,0 20-96,1-20 128,-21 20-256,-20-20-352,-19 20-481,-20 0-737,0 0-2242</inkml:trace>
  <inkml:trace contextRef="#ctx0" brushRef="#br0" timeOffset="178416.2048">17587 7312 256,'0'0'3491,"0"0"-2466,0 0 448,0 0 65,0-20-97,0 20-384,0 0-512,0 0 127,0 0 33,0 0 64,0 0-161,-20 0-159,20 0-97,0 0-64,-20 0-31,20 0-129,-19 0 64,-21 0-96,20-20-32,-19 20-32,-1 0-32,-19 0 64,18 0-64,-38-19 32,19 19-32,-39 0 32,20-20-64,-21 20 96,21 0-96,-20 0 64,20-20-64,-2 20 96,2 0-64,20 0 0,-1 0 0,21 0 0,-1 0 0,1 0 0,19 0 0,0 0 0,20 0-32,-20 0-32,20 20 0,0-20 0,0 0 0,-21 0 64,21 20-32,0-20 32,0 0 0,-18 19-64,18 1 128,0 0-64,0 0 64,0 0 0,0 19-32,0 1-64,0 0 64,0 19-64,0-19 64,0 19-64,0-18-32,0 19 64,0-1-32,0-19-64,0-1 32,0 1 96,-20 0-32,20-20 0,-20-1 160,20-19 32,-21 0-32,21 21-31,0-21-65,21 0 128,-21 0 0,40 0-96,-1-21-64,1 21-64,19 0-96,1 0-64,-1 0-65,20 0-223,0 0 32,21 21-65,-20-1-256,19-1-672,1 1-513,-21-20 961,0 20 1185,0-20 545,-19 0 416,-1 0-160,-18 0-512,-3 0 63,3 0 65,-21-20-257,0 20-160,-1-20 193,-19 20-1,20-19 96,0 19 65,-20-20-1,0-1 129,0 2-96,0-1-97,20-20-64,-20 0-95,0 1-97,-20-21-96,20 1 64,0 19-288,-20-20 128,20 20 192,-20-20-95,1 21-258,-1 19-287,20-20-1121,-20 40-1602</inkml:trace>
  <inkml:trace contextRef="#ctx0" brushRef="#br1" timeOffset="209213.9664">4524 8584 9769,'-19'0'801,"-1"0"480,20-20-224,-20 20 128,20 0-32,-20 0-192,20 0-289,0 0-287,0 0-129,20 0 64,-20 0 1,20 0-65,19 20-160,1 0-32,1 20-32,17-21 0,3 21-32,-2 0 32,20 0 32,0-1-32,20 1 32,0 20-64,21-1 64,-21 1 0,20 20 129,1-21 191,-1 21-224,0-21-128,19 20 0,2-19 96,0 20-32,-23-20 1,3 19-33,-1-19-32,-20-1 0,-20-19 0,0 19-64,-18-38 64,-2 18-96,-19-19-65,-20 0-255,0-20-353,-1 0-576,-19 0 96,-19 0-801,-1-20-3523</inkml:trace>
  <inkml:trace contextRef="#ctx0" brushRef="#br1" timeOffset="209638.9907">5040 10214 8327,'-18'0'2018,"18"0"-224,0 0-929,0 0-96,18-21 320,2-18-161,21 0-95,18-21 32,1-20-64,39 0-32,0 1-225,21-40 33,18 20-289,1-41 96,-1 21-128,2 0-31,-1-1 127,-1 1-128,-18 40-128,-21-1-192,-39 21-448,-21 39-449,1 0-801,-19 0-961,-21 20-3779</inkml:trace>
  <inkml:trace contextRef="#ctx0" brushRef="#br1" timeOffset="210786.0563">15204 4232 12684,'20'-20'256,"-20"20"545,20 0-577,1 0-160,-1 0-64,19 40 192,-19-20 32,20 20 32,-1 19 1,1-19 127,19 39 129,-19-19 63,19 20-63,2 19 31,18-20-63,0 21-65,0-1 128,2 20-319,18-19 255,-20 39-128,20-20 1,0 20 95,0 0-128,21 1-95,-21-2-97,20 1 64,1 1 32,-21-1-128,19 0 64,1-19-63,-20 18 191,1-19-64,-1-19-224,0 19 32,0 0 96,1-20-96,-20 0 32,-1-18-32,0-2-224,-20 0 448,2-19-256,-2-1-128,-19 1-288,-1-20-161,-19 20-63,0-41-129,0 21-352,0-20-352,-20 0-385,0-20-1505,0 0-8809</inkml:trace>
  <inkml:trace contextRef="#ctx0" brushRef="#br1" timeOffset="211551.1">15603 8147 9288,'0'0'1922,"18"0"-1441,-18 0 736,20-20-449,-20 20 97,21-20-192,-21 0-225,20 0 161,0 0-161,-2 1-95,3-1-1,-1-20-192,0 0-64,19 0 64,1-19 1,0-1 127,-1 1 64,22-22-32,-3 3-31,21-22 95,-18 1-192,18 0-96,0-21 0,20 1-64,1 0-128,-1 0 128,0-20 32,0 19-64,0-18 65,21-22 159,-21 21 320,20 0 225,-19 1-160,-1-22-97,20 21 1,1-20-257,-1 21-64,-1-2-160,-19 1-32,0 0-545,0-1 866,1 21-609,-20 0 31,-1-1 225,0 21-160,-18 0-513,-2 19-480,-19 21-384,-1-1-866,1 1-1440</inkml:trace>
  <inkml:trace contextRef="#ctx0" brushRef="#br1" timeOffset="231367.2334">22768 5544 4195,'-20'0'2499,"20"0"-513,0 0 224,0 0-256,-18-20-353,18 20-63,0 0-257,0 0-641,18 0-383,2 0 159,21 0-128,-3 0-95,23 0-193,18 0 0,-20 0 64,1 0-32,-1 0 32,2 0-128,-2 0-129,-39 0-383,0-20-129,-2 20-224,-18 0-192,21 0-576,-21 0-674,0 0-1760</inkml:trace>
  <inkml:trace contextRef="#ctx0" brushRef="#br1" timeOffset="231806.2586">22928 5326 8840,'19'-20'352,"-19"20"33,20 0 928,-20-21-96,0 21-544,0 0-641,0 21-96,0-21 128,-20 20 64,1-20-96,-21 19 64,-1 1 32,3-1-32,-3 2 96,3-1 97,17 0-97,-19-20-32,20 19-32,0 1 0,20 0 0,0 0 128,0 20 1,20-20-65,0-1 32,20 21-96,-1-20-32,22 1-32,-2 18-448,-19-20-865,19 1-3011</inkml:trace>
  <inkml:trace contextRef="#ctx0" brushRef="#br1" timeOffset="234161.3933">22947 6618 11370,'0'19'1025,"0"-19"-512,20 0 832,0-19-160,20 19 32,19 0-352,-19 0-416,39 0-97,-40-21-32,22 21-128,-23 0-192,-17 0-160,19 0-32,-20 0-160,19 0-385,1 0-384,-20 0-96,0-20-513,-20 20-1409,0 0-3875</inkml:trace>
  <inkml:trace contextRef="#ctx0" brushRef="#br1" timeOffset="234491.4121">23106 6418 6085,'-20'-20'-320,"0"40"-1314,0-20 1474,1 0 224,-41 20 1025,21 0 417,-21-20 223,1 20 1,18 0-96,3-1-193,-3 1-256,21 0-544,0 0-417,20 0-128,0 1 128,40-2 129,1 0-129,17 21-160,22-19-160,-1-21-161,-19 19-511,-21 1-674,1-20-2337</inkml:trace>
  <inkml:trace contextRef="#ctx0" brushRef="#br1" timeOffset="235192.4522">22967 7610 5028,'0'0'4581,"0"0"-4101,0 0 1186,0 0 640,20 0-833,0 0-512,0 0-384,39 0-193,-19 0-128,19 0 33,0 0-129,-18 0-32,-1 0-160,-1 0 64,-19 0-417,0 0-864,19 0-192,-39-19-1057,20 19-4869</inkml:trace>
  <inkml:trace contextRef="#ctx0" brushRef="#br1" timeOffset="235508.4703">23027 7471 11306,'0'0'-1249,"-20"0"-352,0 0 1536,0 20 450,0-1 95,-19 1-320,-1-20 1,1 21 607,-2-2 321,21 2-96,0-2-160,20 0 32,20 2-257,0-1-191,21 0-161,18 0-192,0 0-160,21-1-224,-21 1-353,-19 0-544,19 0-1602</inkml:trace>
  <inkml:trace contextRef="#ctx0" brushRef="#br0" timeOffset="268422.3529">7701 10790 2210,'0'0'2274,"0"0"-1313,0 0 384,0 0 385,0 0-289,0-20-576,0 20-97,0 0-63,-21 0-64,21 0-65,-18-20-223,-2 20-33,-1 0-128,1-20-192,0 20 0,-19 0-96,-1-19-96,-19 19 32,-1 0 128,1 0 64,-20-20-32,18 20 96,-18 0-32,20 0 32,-21 0-96,21 0 32,-20 20-32,18-20-32,2 19 64,0-19-32,-1 20 64,21-20-32,-21 20 0,21 0-64,-1 0 32,-1 0 0,23-1-32,-2 1 32,-21 0 0,41 20 0,-20 0-32,2 0 0,18-1 32,-21 1 0,1 0 32,20 0-32,0 19 0,0-19 32,0-1-32,0 1 32,0 0-32,0-20 32,0 20 0,20 0-32,-20-21 32,21 21-64,-3-20 32,2 20 32,0-20 0,21 0-32,-23-1 0,23 21 32,-1-20-64,-1-20 96,21 20-32,-1 0 96,0-1-32,22-19-31,-2 20-33,20-20-32,-20 20 0,20-20-97,0 20 33,1-20 32,-1 0-192,0 20 96,-20-20-32,20 0 32,-18 0-32,-2 0 64,0-20-1,0 0 33,-18 0 64,18 0 0,-20-19 64,21-21 193,-21 21 255,-19-21 129,-1 1-481,-19-2-64,1 2 0,-21-21 96,-21 1-64,1 0 257,-39-1 576,-1 1 96,-19-1-64,-20 20-129,-21 21-319,2-1-225,-1 20-288,-21 0 0,1 20-192,21 0-416,-1 20-193,20 0-352,19 0-801,20 0-1665</inkml:trace>
  <inkml:trace contextRef="#ctx0" brushRef="#br0" timeOffset="300272.1746">1726 10551 1921,'-21'-19'2851,"1"19"-2306,-19 0-97,-1-21 737,1 21 513,-21-19-577,1 19-705,-1 0-31,-20-20-225,22 20 480,-23 0 1,22-20 32,0 20-129,19 0-160,-19 0-288,19-20-96,19 20-32,1 0 64,2 20-32,-2-20 33,-1 0-66,21 0 33,-20 20 0,20-20-32,0 20 32,0-20 32,-20 19-128,20 2-64,0 18 0,0-18 64,0 18 64,0 0-64,0 2 64,0-2 32,20 1 32,-20 19-32,0 1-64,0 0-32,0-1-193,0 21 33,0-20 32,0 19 0,0-20 64,20 21 128,-20-20 0,0-1 64,0 21-96,0-20 64,0 19-32,0-20 96,0 1 160,0-1 0,0-19 192,21 20 1,-21-20-97,0-1-96,0 1-64,0 0-63,0-1 31,20 1-64,-20 0-64,18-1 0,-18-19 64,20 1-32,1 18 0,-21-19-32,20-1 0,-20 2 96,20-21 96,-1 20-128,-19 0 160,20-1-192,-20 2 32,20-2-31,-20 1 31,20 0 224,0 0 0,-1 0-320,1-20 64,0 19-32,0 1 32,0-20 0,19 20 0,1 0 0,1 0 32,-3 0 0,23-1 32,-22 1-64,21 1 1,-1-1 31,20-1-64,0 1 32,2-1 0,-2 2-32,20-1 128,-20 0-128,20 0 64,1-20-32,-1 19 96,20-19 192,1 20-192,-1 0 65,-1-20-65,1 20-64,21 0 32,-1-20-96,-1 20 0,2-20 96,-2 20-96,1-20-32,1 19-32,18-19 160,-19 0-96,20 20 0,-20-20 32,1 0-32,-2 0 64,1 20-64,19-20 0,-18 0 0,-2 0 0,1 0 64,1 0-96,-2-20 64,1 20-32,1 0 32,-2-20-64,1 20 64,-19-19-64,18-1 32,-19 20 32,1-20-64,-1 0 64,0 20-64,1-20 32,-21 20 0,19-20 32,-19 0-96,0 20 32,0-19-64,-18 19 32,18 0-32,-40 0 64,20-20-32,2 20 32,-2 0-64,-20-20-193,1 20 1,19-20 64,-20 20 160,2-21-64,-2 21 192,-19-19-128,-1 19 64,1-20 0,-20 1 0,19 19 0,-19-20 96,0-1-32,-20-18 0,20 19 32,-20 0-32,21-20-32,-21 1 64,0 19 64,0-20-96,0-20-32,0 21-32,18-21 64,-18-20 0,20 1-64,-20-20 0,20 0 0,1-2 0,-21 23-96,0-22 289,20 21-161,-20-20 0,0-1-32,18 20-64,-18-19-33,0 0-31,21 20 64,-1-21-32,-20 21 96,20 19-64,19-19 32,-19 19 32,0 1 0,0 18 0,0-18 0,-20 19 0,19 1-32,-19 18-32,20-18-160,-20 19 0,0 0 31,0 20 65,-20-20 64,20 20 32,-19-19 32,-21 19 64,20 0-32,-19 0 64,-21 0 0,1 0-31,-2 0-33,2 0-32,-20 0 0,-1 0 0,-20-21-32,1 21-33,0 0-31,-19 0 0,19-19 0,-21 19 64,1-20-32,-20 20 32,19 0-32,-18-20 64,-1 20 0,-19-20 0,18 20 0,0 0 64,-18-20-32,0 20 0,-1 0 0,0 0-32,0 0-32,1 0 0,-2 0-64,2 0 96,-21 0 0,20 0 0,-20 20 32,1-20 0,18 0 0,2 20-32,-20-20 32,18 20-64,2-20 32,-1 20 32,0-1-64,0-19 64,21 21-32,-22-21 0,2 19 0,18-19 0,23 0 64,-23 0-32,1 20 192,1-20-31,18 0-97,1 0-64,-1 0-32,41 20 0,19-20-32,-19 0-64,-20 0 0,-1 20-33,-19-20 1,1 0 0,38 0 0,-20 0-384,41 0-2435</inkml:trace>
  <inkml:trace contextRef="#ctx0" brushRef="#br0" timeOffset="334590.1375">11373 10472 1665,'0'-20'2050,"0"20"-160,0 0 320,0 0-288,0 0-32,0-20-289,0 20-416,0 0-448,0 20-577,0-20 128,20 40 225,1-21-225,-1 41-192,-2 0 32,3 20-64,-21-1 32,20-20-128,-20 21 32,20-40 128,-20 0-63,0-1 31,0-39 160,0 0 384,0 0 193,0-20-544,-20 1-257,20-21 0,-20 0-96,-1-20 32,21 1 64,-18-1-257,18 1-287,0-1-801,0-20 512,18 40 577,3 1 128,-1 19 31,20 0-31,-1 20 96,-19 0 32,20 0 97,-21 20 63,1 20-64,0-21-32,-20 21 0,0 1 0,-20-22 128,0 1 193,1 0 31,-1-1-192,0-19 1,0 21-321,0-21 32,1 0-705,19 0-801,0 0-2145</inkml:trace>
  <inkml:trace contextRef="#ctx0" brushRef="#br0" timeOffset="334980.1598">11930 10670 10057,'0'21'5413,"0"-21"-5125,18 0 417,3-21 544,-1 21-480,0 0-577,0 0-384,0 0-1153,-1 21-961,1-21-3652</inkml:trace>
  <inkml:trace contextRef="#ctx0" brushRef="#br0" timeOffset="335117.1676">11969 10790 11627,'-21'40'544,"42"-40"65,-1 0 448,0 0-609,20 0-640,-1 0-1185,21 0-2851</inkml:trace>
  <inkml:trace contextRef="#ctx0" brushRef="#br0" timeOffset="335427.1853">12406 10631 9961,'-20'39'2466,"20"-18"-2530,0-1 128,0 19 225,0 1 255,20-20-512,20 19-288,-21-19 64,21 0 160,0-20 64,-21 0 192,21 0 416,1 0 129,-3-20 448,3-19-32,-21-1-320,-20 20-224,0-20-65,0-20-63,-41 41-97,1-21-223,-19 21-129,19 19-193,1 0-415,-1 0-1346,20 0-1889</inkml:trace>
  <inkml:trace contextRef="#ctx0" brushRef="#br0" timeOffset="335917.2134">13696 10790 8872,'0'0'2626,"0"20"-2658,-19-20 513,19 20-193,0-1-96,0-19 0,0 20-63,0 0 319,19 0 64,1 0-95,0-20-65,0 20 129,0-20 127,-1-20 225,-19 20 192,20-40-64,-20 20-320,0 0-289,-20-19-288,20 19-160,-19 0-929,-1 20-993,20 0-1794</inkml:trace>
  <inkml:trace contextRef="#ctx0" brushRef="#br0" timeOffset="336141.2262">14034 10969 12171,'-20'-20'4388,"-1"20"-3779,3-20 736,-2 0-128,20 0-288,0 0-801,0 0-192,20 1-96,-2 19 32,3 0-128,19 0 31,-1 0 97,-19 0 32,20 0-384,-20 0-737,-1 19-833,1-19-2371</inkml:trace>
  <inkml:trace contextRef="#ctx0" brushRef="#br0" timeOffset="336710.2587">14907 10592 10505,'20'0'1186,"0"19"-770,0 21 193,0 0-129,19 19 97,-19 1-225,20-21-288,-21 21 64,1-20 288,-20-20 97,0-1 288,0-19 320,-20-19-353,1-1-447,-1 0 31,-20-20-96,20-19 1,20 19-1,0-20-128,0 0-192,20 1-705,20 19 225,-1 1 384,21 39-65,-21 0 97,1 0-32,1 19 96,-21 1 96,-20 1 128,0-2 128,-20 21 65,0 0-1,-21-20 97,21-1-33,-19 1-128,19 0 32,0 0-191,20 0-129,20-20 96,0 20-128,19-20 64,1 19-321,1-19-479,-2 0-578,1 0-223,0 0-1058,-1 0-7366</inkml:trace>
  <inkml:trace contextRef="#ctx0" brushRef="#br0" timeOffset="336839.2661">15503 10651 13356,'19'0'288,"1"-20"-448,0 20 545,0 0-417,19 0-1922</inkml:trace>
  <inkml:trace contextRef="#ctx0" brushRef="#br0" timeOffset="336985.2745">15562 10790 14669,'0'0'0,"20"0"1057,1 0 385,17 0-1186,3 0-897,-3 0-1216,3 0-1667</inkml:trace>
  <inkml:trace contextRef="#ctx0" brushRef="#br0" timeOffset="337324.2938">16079 10631 11627,'0'0'1825,"-21"0"-1569,1 20 1474,20-1-385,-20 2-576,20-1-577,0 19 65,0-19-129,20 20-96,21-20 32,-1-1-128,-1 1 128,21-20-32,-1 0 128,-19 0 32,19-20 321,-18 1 95,-23-21 1,2 0-65,-20 20 1,-20-19-193,2-1-96,-23 0-63,-18 21-97,19-2-96,-19 21-417,19 0-1408,-1 21-2019,23-2-10346</inkml:trace>
  <inkml:trace contextRef="#ctx0" brushRef="#br0" timeOffset="337821.3223">17727 10651 13260,'18'19'3171,"2"-19"-2562,21-19 1280,18 19-479,1-20-385,19 20-513,0-20-320,0 20-96,-18-19-96,-2 19-192,-39 0-512,0 0-834,-20 19-1697,-20-19-1025</inkml:trace>
  <inkml:trace contextRef="#ctx0" brushRef="#br0" timeOffset="338009.333">17885 10750 10473,'-20'20'3972,"40"-20"-3587,0 0 1857,20 0-256,19-20-833,20 20-641,-18 0-256,-2-20-160,-19 20-256,-22 0-480,23 0-738,-41 0-992,20 0-192,-20 0-1730,0 0-4324</inkml:trace>
  <inkml:trace contextRef="#ctx0" brushRef="#br0" timeOffset="338269.3479">18182 10511 10313,'-38'-19'2178,"38"-1"-1921,0 20 1280,0 0-64,18 0-736,23 0-545,17 20-160,3-1 0,-2 2 193,-19-2 63,19 1 64,-19 20 65,-19-20-97,-3 0-192,-18 20 160,-18-20 257,-23-1-225,1 1 321,1 0-33,-1 0-351,1 0-129,-1 0 32,-1-20-256,23 19-737,18 1-1345,0-20-1089,18 20-8584</inkml:trace>
  <inkml:trace contextRef="#ctx0" brushRef="#br0" timeOffset="338709.3731">19096 10393 12043,'0'0'1601,"0"0"-1056,0 19 1601,0 1-352,20 40-673,-20-20-481,20 20-383,-20-1-193,20 1 0,-1-21-160,-19 1-33,20 0-287,0-21-577,-20 1-833,20 0-704,-20-20-3396</inkml:trace>
  <inkml:trace contextRef="#ctx0" brushRef="#br0" timeOffset="338867.3821">19136 10412 15246,'39'0'993,"1"0"-1025,0 0 192,19 0-32,-19 0-128,-1 20-929,2-20-2722</inkml:trace>
  <inkml:trace contextRef="#ctx0" brushRef="#br0" timeOffset="339032.3915">19156 10592 13612,'19'39'801,"1"-39"192,20 20 609,19-20-1,1 0-928,-21 0-417,2 0-608,-1 0-898,-22 0-1536,3 0-9802</inkml:trace>
  <inkml:trace contextRef="#ctx0" brushRef="#br0" timeOffset="339977.4456">19930 10631 2530,'20'0'7879,"-20"-20"-7174,0 20 929,0-19-802,-20 19-704,-1 0 33,1 0-65,2 19 128,-2 1-32,20-20-64,-21 20 32,21-1-96,21 2-32,-1-1 65,-2-1-1,23 1 0,-1-20 0,-21 20 96,21-20 32,-20 20 65,-20-20-97,0 0 128,0 20 64,-40-20-256,20 0-95,-19 0-33,-2 0-385,21 20-736,2-20-737,18 0-2818</inkml:trace>
  <inkml:trace contextRef="#ctx0" brushRef="#br0" timeOffset="340418.4708">20367 10691 14029,'-20'0'480,"0"0"-159,-19 0 383,19 0-319,-1 20-129,21-1-224,0 1-96,0 0-128,0 0-385,21 0-160,17 0-320,-17-20-32,19 19 128,-20-19-96,19 0-64,-19 0 32,0 0 801,0 0 1089,-20-19 672,0 19-576,0 0-256,0 0 576,0-20-577,0 20-415,-20 0-65,20 0-96,0 20-64,0-20 96,0 0 0,0 19 0,20 1-96,-1-20-32,21 0-160,-20 20 128,0-20 128,19 0 96,-19-20 256,-20 0 321,0 20 0,0-19-193,0-1-127,-20 0-449,0 0-481,1 0-704,19 20-1121,-20 0-3299</inkml:trace>
  <inkml:trace contextRef="#ctx0" brushRef="#br0" timeOffset="340828.4943">20802 10889 10313,'0'0'2531,"0"0"-994,-18 0 609,18-20-801,-20 20-672,20-20-577,0 1-96,-20 19-32,20-20-416,0 20-417,20-20-480,-20 20 192,20 0 448,-2 0 256,-18 0 33,21 0 96,-1 0 96,0 0 63,0 20 161,-1-20 64,-19 0 97,20 0 191,0 0 192,-20 0 193,20 0 64,-20 0-321,0-20 1,0 20 31,0-20-127,0 20-257,-20 0-64,0 0 160,20 0 224,-20 0-31,1 0-65,19 20-64,19 0-159,1 0-33,0-1-32,20-19-128,-1 20-32,1-20-385,1 20-576,-3-20-576,-17 0-3044</inkml:trace>
  <inkml:trace contextRef="#ctx0" brushRef="#br0" timeOffset="341154.5129">21756 10631 15374,'20'0'801,"-20"-20"-481,0 20 1218,20 0-898,-1 0-576,1 0-128,0 0-320,20 0-737,-19 20-1057,-3-20-2979</inkml:trace>
  <inkml:trace contextRef="#ctx0" brushRef="#br0" timeOffset="341290.5207">21875 10750 32,'79'0'2178,"-38"0"-1570,-3 0-2498</inkml:trace>
  <inkml:trace contextRef="#ctx0" brushRef="#br0" timeOffset="341874.5541">22590 10592 12043,'0'-21'1345,"0"21"-960,-20-20 640,20 20-161,-20-19-63,0 19-673,-19 19-96,-2 1-64,21 1 0,-18 18-96,17 0-96,1 2-161,40 18-95,1-19 256,-1-1-161,18 1 1,3-20 320,18 0 128,-19-20 320,-1 0 225,21 0 160,-19-20 288,-3 0 32,-18-20 96,1 21-256,-21-21-64,0 20-417,-21-20-96,-19 1-159,1 18-129,19 2 160,-20-1-320,20 20-513,1 0-1153,-1 0-2369,20 0-11436</inkml:trace>
  <inkml:trace contextRef="#ctx0" brushRef="#br0" timeOffset="342207.5732">23106 10909 20050,'0'0'-1121,"20"0"-128,-20 0 1858,0 0-1570,0 0-4997</inkml:trace>
  <inkml:trace contextRef="#ctx0" brushRef="#br0" timeOffset="346929.8433">11572 11803 8199,'0'-20'1121,"0"1"801,0 19 577,0 0-1090,0 0-897,0 19 225,20 21-224,-20 0-65,20-1-192,0 1 0,-20 20-159,19 0-226,-19-1 1,0-19 128,20-1 32,-20-19 96,0 0-128,-20-20 385,1 0-161,19-20-160,-20 0 96,0-19-96,0-1 0,0-19-96,20-1 0,0 0-32,0-19-64,20 19-256,20 1 288,-20 19 160,19 0-96,1 21-32,-1 19 128,1 0 96,-20 19 32,1 1-96,-21 0 96,0 20 129,0-1-193,-21 1 96,-19-20 128,1 0 161,-1-20-257,20 20-224,-19-20 128,19 0-192,0 0-320,20 0-737,0-20-1249,40 20 256,-21 0-1986</inkml:trace>
  <inkml:trace contextRef="#ctx0" brushRef="#br0" timeOffset="347124.8544">12009 11863 15246,'-20'0'1666,"20"-20"-257,0 20 385,20-20-994,0 20-543,0 0-289,19 0-513,1 0-352,-20 0-1153,-1 0-1153,1 0-6566</inkml:trace>
  <inkml:trace contextRef="#ctx0" brushRef="#br0" timeOffset="347253.8618">12029 11982 9160,'20'20'929,"-1"-20"512,21-20 737,0 20-1697,19-21-577,-18 21-1826,-3 0-4004</inkml:trace>
  <inkml:trace contextRef="#ctx0" brushRef="#br0" timeOffset="347536.878">12525 11704 12587,'0'20'609,"-20"-20"64,20 20 1665,-20 19-737,20 1-640,0 20-288,0-20-129,0 19-351,0-19-193,0 19-193,20-19-543,0-20-674,0 20-1088,-20-21-2659</inkml:trace>
  <inkml:trace contextRef="#ctx0" brushRef="#br0" timeOffset="349179.972">13716 12062 9705,'20'-20'3139,"-20"0"-2819,0 20 1057,0-20 385,0 0-129,-20 20-1248,20-21 63,-20 42-480,1-21 32,-21 20-96,20 0 0,-1 0-32,1 19-96,20-19-129,0 20 33,0 0-128,0-21-1,20 1-31,1 0 63,19-20 225,-20 0 96,-1 0 96,21-20 0,-20 0 0,-20 1 96,20-1 0,-20-20 129,0 20 31,0 0 0,-20 1-128,20 19-160,0-20-160,0 20-96,0 0-1,0 20 257,0-20 0,0 39 0,0-19 32,20 0 0,-20 0 0,19-20-32,-19 20 32,0-20 64,0 19 32,0-19 417,0 0 127,0-19-383,20 19-33,-20-20-64,0 20-128,20-20-32,0 0 0,-20 0 96,21 0 257,-3 1-33,2 19-64,-20 0 0,20 0-224,-20 0-96,0 19 96,0 1-352,0 0-224,0-20-385,21 20-192,-21 0-33,20-20-607,-2 0-449,3 0-929,-21 0-1153</inkml:trace>
  <inkml:trace contextRef="#ctx0" brushRef="#br0" timeOffset="349525.9917">14074 12141 2562,'0'-20'2979,"0"20"-257,0 0 1,0 0-897,-20 0-577,0 0-641,20 20-191,-20 0 127,20 0-127,20-1-257,-20-19-64,20 20-32,19-20 32,-19 0 32,20 0-32,-1 0 129,-19-20 31,0-19 96,0 19 0,0-20 65,-20 1 127,0-1-287,0 0-97,-20 0 160,0-19-160,0 19-160,-19 0-224,19 20-96,0 20 160,0 0-129,20 20 225,0 20 224,20 0-64,0 19 33,0 1 127,19-20-32,1 19-288,-1-19 32,1-20-320,1 0-481,-3-1-737,3-19-1024,-21 0-5254</inkml:trace>
  <inkml:trace contextRef="#ctx0" brushRef="#br0" timeOffset="350125.026">15006 12002 8423,'40'79'-1665,"-20"-19"-577,0-20 1345,-1-21 513,1 21 2113,0-40 257,0 20-128,-20-20 384,0-20-897,-20-20-608,20 1 96,-40-1 352,21 0 352,-21-19-608,20-2-673,0 2 1,20 0-546,20-1-639,20 21 415,-1 19 321,1 20 64,1 0-32,-3 20 160,-18 0 160,1 19 32,-21 1 64,0 0 161,-41 0 191,21-2 65,-39-17 256,19-21-161,1 20-191,-1-20-417,20 0 224,20 20-416,20 0 64,0-20-224,20 20 320,19-1-640,-18 1-33,17 0 129,-17-20 0,18 20-994,-19-20-448,-20 20-1280,19-20-9290</inkml:trace>
  <inkml:trace contextRef="#ctx0" brushRef="#br0" timeOffset="350284.0351">15503 11863 17104,'39'0'224,"-19"-20"-288,21 20 256,-23 0-160,23 0-352,-1 0-1730,-22 0-2082</inkml:trace>
  <inkml:trace contextRef="#ctx0" brushRef="#br0" timeOffset="350413.0425">15603 11961 3875,'-41'61'8616,"41"-61"-8327,0 20 63,41-20 1057,-23 0-31,23 0-1058,-1 0-961,19 0-704,-19-20-2371</inkml:trace>
  <inkml:trace contextRef="#ctx0" brushRef="#br0" timeOffset="350616.0541">16058 11744 13228,'0'59'2306,"-20"-19"-672,20 0 832,0 19-1025,0 1-1120,20 0-417,1-1-897,-21-19-224,20-20-1474,0 19-1665</inkml:trace>
  <inkml:trace contextRef="#ctx0" brushRef="#br0" timeOffset="351041.0784">17984 11902 14061,'-20'21'1473,"40"-21"-1569,0 0 1025,20 0 224,-1 0-128,22 0-480,-23 0-385,23 0 64,-22 0-224,-19 0-288,0 0-1346,0 0-2306</inkml:trace>
  <inkml:trace contextRef="#ctx0" brushRef="#br0" timeOffset="351214.0883">18044 12002 9352,'19'20'5478,"21"0"-4870,19-20 866,-18 0 31,-1 0-704,-1 0-705,1 0-737,-1-20-800,-19 20-897,0 0-2755</inkml:trace>
  <inkml:trace contextRef="#ctx0" brushRef="#br0" timeOffset="351487.1039">18302 11744 13292,'0'0'1025,"20"0"-961,0 20 1089,19-1 0,-19 1-288,39 0-384,-19 0 63,1 0 33,-3 19-193,-18-18-32,1-2-95,-21 21-129,0-20 64,-21 0-192,1 0 224,0 19-224,-19-19 64,19 0-96,-20-20 32,21 20-256,19 0-769,-20 0-1345,20-20-1794</inkml:trace>
  <inkml:trace contextRef="#ctx0" brushRef="#br0" timeOffset="351835.1238">19235 11744 14573,'-20'0'1185,"40"20"-1121,-20 19 513,20 1 128,-1 0-65,-19 0-351,20 19-97,0-19-320,-20 0 192,20-21-289,0 21-351,-20-20-449,19-20-641,-19 20-2530</inkml:trace>
  <inkml:trace contextRef="#ctx0" brushRef="#br0" timeOffset="352008.1337">19274 11783 16047,'0'0'2914,"20"0"-3010,20-19 673,-20 19 64,19 0-513,2 0-449,-21 0 129,18 0-1121,-17 0-1153,-21 19-2787</inkml:trace>
  <inkml:trace contextRef="#ctx0" brushRef="#br0" timeOffset="352158.1423">19294 11982 15566,'0'0'801,"20"20"-737,20-20 865,-21-20-32,21 20-577,1-21-512,-3 21-1986,-17 0 160,-1 0-7367</inkml:trace>
  <inkml:trace contextRef="#ctx0" brushRef="#br0" timeOffset="352921.1859">19573 10810 7174</inkml:trace>
  <inkml:trace contextRef="#ctx0" brushRef="#br0" timeOffset="353681.2294">19573 10750 2466,'-20'0'2466,"0"0"-256,0 0-96,20 0-192,-21 0-449,21 0-736,0 0-64,21 0 608,-21 0-128,20 0-224,0 0-224,0 0-257,-1 20-288,1-20-128,0 0-256,0 20-385,0-20-832,-1 20-865,1-20-3716</inkml:trace>
  <inkml:trace contextRef="#ctx0" brushRef="#br0" timeOffset="354150.2562">19672 11942 14477,'-20'0'1954,"0"0"-1506,20 0 1314,20 0-1185,-20 0-257,39 0-320,-19 0-577,20 19-191,-1-19-1250,1 21-1441</inkml:trace>
  <inkml:trace contextRef="#ctx0" brushRef="#br0" timeOffset="354452.2735">20049 11923 14285,'-20'-21'577,"0"21"-449,0 0 448,1-19-512,-1 19 0,0 19-64,20 2 64,0-2-96,0 0 128,40 22-480,-21-21 128,1 0 32,20 0 128,-20-1 96,-1-19 32,1 20 224,-20-20 256,0 0 481,-20 20-544,1-20-385,-1 0 0,-20 0-32,1 0-128,19 0-257,0 0-543,-1 0-578,1 20-2209</inkml:trace>
  <inkml:trace contextRef="#ctx0" brushRef="#br0" timeOffset="354900.2991">20288 12002 14061,'0'0'769,"0"0"-1730,0 0 1377,-20 0-224,-1 20-128,21 0-64,0 0-128,0 19-96,0-19-257,21 0-191,-1 0 191,-2-20 417,-18 20 128,21-20 65,-1-20 191,0 20 128,0-20-31,-20 20-1,0 0-160,0-20-160,0 20-288,0-20-224,0 20-257,0 0 1,0 20 31,-20 0 96,20-20 161,20 20 384,-20 0 32,19-1 64,1-19 96,0 20 289,0-20 255,0 0 321,-1-20 0,1 1 0,-20-1 97,0 0-290,0 0 65,-20 0-448,1 0-577,-21 20-513,20-19-608,20 19-577,-20 19-832,20-19-2916</inkml:trace>
  <inkml:trace contextRef="#ctx0" brushRef="#br0" timeOffset="355339.3242">20703 12161 8263,'0'39'-160,"0"-39"1698,20 0 1440,-20 0-1152,0 0-352,0 0 95,0 0-640,0-19-288,-20-1-513,20 20-96,0-20-289,0 0-319,0 20-385,20 0-256,-20 0 448,21 0 96,-1 20 257,0-20 288,-2 20 64,3-20 0,19 0 64,-20 0 32,-1 0 320,1 0 321,0-20 480,0 20 64,0-20-512,-20 20-545,0 0-160,-20-20-160,20 20-225,-20 0 257,0 0-32,0 0 224,20 20 0,-19-20 321,38 20 31,-19 0-320,20 0 0,20-1-96,19 1 0,-19-20-288,1 0 32,-3 0-65,3 20-159,-41-20-737,20 0-1089,-20 0-6054</inkml:trace>
  <inkml:trace contextRef="#ctx0" brushRef="#br0" timeOffset="358840.5245">21756 11923 14477,'0'0'1570,"0"0"-1090,0 0 1090,20 0-321,0 0-480,-1 0-513,41 0-192,-19 0-256,-3 0-641,3 19-1217,-3-19-1345</inkml:trace>
  <inkml:trace contextRef="#ctx0" brushRef="#br0" timeOffset="358991.5331">21756 12042 15406,'-20'20'897,"40"-20"-833,20 0 513,-1 0-161,1 0-192,19 0-288,2 0-1121,-2 0-673,-19 0-2402</inkml:trace>
  <inkml:trace contextRef="#ctx0" brushRef="#br0" timeOffset="359323.5521">22570 11684 14669,'-20'-20'929,"20"1"481,0 19 736,0 0-929,0 19-416,0 21-97,20 20-191,-20-1-161,20 1-128,0-1-64,-1 21-128,-19-1-128,20 1 96,-20-1-480,20-20-737,-20 1-897,0-20-1153,0 0-2243</inkml:trace>
  <inkml:trace contextRef="#ctx0" brushRef="#br0" timeOffset="360754.634">21835 10790 4676,'-20'0'2562,"20"0"-608,-19 0 288,19 0-352,0 0-352,0 0-65,0 0 32,0 0-448,19 0-64,1 0-224,0 20-288,20-20-257,-19 0-192,17 0-417,3 0-1408,-21 0-2339</inkml:trace>
  <inkml:trace contextRef="#ctx0" brushRef="#br0" timeOffset="364509.8488">23404 10849 2882,'0'0'769,"0"0"640,-20 0 225,20 0 128,0 0-257,0 0-512,0 0-256,20 0-33,-20 0-159,20-19 31,-20 19-127,19 0-33,1 0-64,20 0-31,-20 0-33,19 0-64,-19 0-96,21 0-96,-3 0 0,-18 0 0,1 0-64,19 0 32,-40 0-32,19 0-32,-19 0 32,0 19-32,0 1 64,0 0 0,0 20 0,0-20 0,0 19 32,0 21-64,0-20 0,20 20-128,-20-20 32,0 19-32,20-19 0,0 19-193,-20 1 1,20-1-64,-20-19 159,19 20 161,1-20 0,-20 0 96,0-1-64,20 1 32,-20 0 0,20-1 32,-20-19 0,20 20 64,-20-20-32,19 20 96,1-21 0,-20-19-160,20 19 192,-20 2-63,0-21 31,0 0 64,0 0 96,0 0 0,0 0-127,0 0-65,0 20 0,-20-20 0,0 0 96,-19 0-32,-1 0 64,-19 0 33,19 0-193,1 0-64,19 0 32,-21 20-128,21-20-97,2 0-351,18 0-609,0 0-1089,0 0-5093</inkml:trace>
  <inkml:trace contextRef="#ctx0" brushRef="#br0" timeOffset="364783.8644">23562 11843 9480,'-39'0'769,"19"0"256,0 0 929,-20 20-833,21-20-608,-1 20-321,0-1-32,20 2 160,0-2-288,0 0-64,20 2-256,0-21-481,-1 20-800,21 0-2243</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09:09.582"/>
    </inkml:context>
    <inkml:brush xml:id="br0">
      <inkml:brushProperty name="width" value="0.05292" units="cm"/>
      <inkml:brushProperty name="height" value="0.05292" units="cm"/>
      <inkml:brushProperty name="color" value="#0000FF"/>
    </inkml:brush>
  </inkml:definitions>
  <inkml:trace contextRef="#ctx0" brushRef="#br0">2440 13413 8103,'0'19'2146,"0"-19"-2242,0 0 1153,20 0 1826,-20 0-1314,0 0-1056,0 0-1,21 0 65,-21-19-129,18 19-63,2-20-1,0-1-128,21-18-32,-2 19-31,21-40-33,-21 21-64,21-21 32,19 21 64,-20-21-64,22 0 32,-2 1-31,-20 18-33,20-17-64,1 17 0,-21 2-32,0 19 0,-18-20-96,-1 40-161,-21-20-319,1 20-65,-20-20-544,0 20-1281,0 20-2147</inkml:trace>
  <inkml:trace contextRef="#ctx0" brushRef="#br0" timeOffset="613.0351">2659 12956 10826,'0'0'672,"0"0"-736,20 0 545,-20 0 896,0 0-544,0 0-769,0 0 0,0 0 0,0 20 32,0-1-32,-20 1 224,20 20-127,-20 0-33,0-1 32,-1-19-64,21 20-64,-18 0 0,-2-21 0,-1 22 0,1-22-32,0 21 0,20-21 0,-18 2 96,18-1-32,0-20 64,0 19 97,18-19 95,2 21 96,0-21-63,21 0-65,-23 0-64,23 0-32,-1 0 129,-1 0-225,1 19 0,-1-19-160,1 0 128,0 0 0,-1 0-128,1 0 0,1 0-385,-2 20-191,-19-20-1410,20 0-4164</inkml:trace>
  <inkml:trace contextRef="#ctx0" brushRef="#br0" timeOffset="20540.1749">614 4630 11947,'-20'0'512,"0"0"353,1 0 256,19 0 64,-20 0-224,20 0-512,0 0-417,0 0 64,0 0 160,0 19-32,20-19-32,-1 0-31,1 20-129,20-20 64,-1 0-96,1 0 32,0 0-257,-21 0-223,21 0-257,-19 0-352,-1 0-864,-2 0-1699,-18 0-6309</inkml:trace>
  <inkml:trace contextRef="#ctx0" brushRef="#br0" timeOffset="20877.1941">733 4570 8584,'-20'0'2786,"20"0"-3266,0 0 512,0 20 352,0-20 481,20 0-128,-20 0-449,20 0-96,-1 0 32,21 0 33,-19 19-33,17-19-96,-18 21-32,1-21-32,-1 19-32,0-19 0,-1 20 64,1 0 257,-20-20 127,0 0 129,0 19-129,0 2-224,0-21-96,-20 20-95,1-1-33,-1 2-32,0-2-193,-1-19-671,1 21-514,20-1-608,-18-1-1761</inkml:trace>
  <inkml:trace contextRef="#ctx0" brushRef="#br0" timeOffset="23042.318">3076 4132 5220,'-20'0'4260,"20"0"-2594,0 0-513,0 0 385,0 0 63,0 0-544,20 0-608,-20 0 31,20 0-64,-1 0-95,1 0-225,0 0-160,20 0 64,-21 0 96,21 0-192,0 0-289,-1 0-447,2 0-450,-21 0-1472,-2 0-4645</inkml:trace>
  <inkml:trace contextRef="#ctx0" brushRef="#br0" timeOffset="23769.3596">4108 4113 7719,'0'0'961,"0"0"-32,0 0 672,0 0 97,0 0-513,0 0-737,0 0 225,19 19 160,1-19-321,0 0-159,21 0 95,-23 21 0,43-21-191,-23 0-1,23 0-96,-2 19-160,1-19 160,-1 0-128,2 0 32,-23 0-64,3 0 32,-21 0-160,19 0-384,-19 0-802,-20 0-1760,0 0-6504</inkml:trace>
  <inkml:trace contextRef="#ctx0" brushRef="#br0" timeOffset="24593.4067">5716 4153 7943,'0'0'897,"0"0"96,0 0 1217,0 0-64,0 0-609,0 0-1056,20 0-1,-1 0 193,21 0-353,0 0 1,-1 0 63,22 0 289,-2 0-353,20 0-64,0 19 96,1-19-63,-1 0-1,1-19-192,-20 19-64,-1 0 32,0-21-64,-39 21-480,0 0-962,-40 0-2850</inkml:trace>
  <inkml:trace contextRef="#ctx0" brushRef="#br0" timeOffset="27314.5623">7344 4471 10730,'-20'0'1377,"20"19"-128,0-19-96,20 0 481,-20 0-385,20 0-640,19 0-161,1 0-224,-1 0-32,1 0 33,1 0-193,-3 0-96,-18 0 64,1-19-449,-1 19-127,-2 0-545,-18 0-801,0 0-1025,0 0-2050</inkml:trace>
  <inkml:trace contextRef="#ctx0" brushRef="#br0" timeOffset="27544.5755">7482 4252 9480,'-19'20'1890,"19"-20"-2338,0 19 736,0 2 929,0-2 481,0 21-769,0 0-577,19 20-64,-19-1-127,0-19-97,0 20-64,20-21-257,-20-19-415,20 20-449,-20-20-449,20-1-1152,-20-19-3877</inkml:trace>
  <inkml:trace contextRef="#ctx0" brushRef="#br0" timeOffset="28049.6044">7701 4570 9737,'0'0'-417,"0"0"417,0 20 353,0-20 544,0 19-97,0 2-736,0-21 0,0 19-32,20 1-32,-20 0-96,20-1-64,-20-19-288,20 21 192,-20-21 95,19 0 161,-19 0 64,20-21 0,-20 21-96,0-19-416,20-1-321,-20 20-63,0-20 383,0 20 513,0 0 321,0 0-257,0 0 224,0 40 321,20-21 159,0 2-319,-20 18-257,20-18-160,-1-2 64,1-19 97,0 21 479,0-21 193,1 0 224,-21-21-128,18 2-416,-18-2-353,0 2-128,0-22-64,0 22-96,-18-1-160,18 0-320,0 1-257,-21-2 128,21 2-1024,0 19-1314,0 0-2146</inkml:trace>
  <inkml:trace contextRef="#ctx0" brushRef="#br0" timeOffset="28532.632">8257 4609 11018,'0'0'-481,"-20"0"674,20 0-161,-20 0 32,20 21 32,-20-21-192,20 39 96,0-19 0,0-1 224,20 2 128,0 18 33,0-18-33,0-2 32,19 2 289,-19-21 320,20 0 0,-21 0 128,1 0-160,0-21-256,-20 2-65,0-2-31,0 2-417,0-1 32,-20-20-192,0 40-64,1-20-256,-1 0 96,-20 20-161,20 0-1280,1 0-2595</inkml:trace>
  <inkml:trace contextRef="#ctx0" brushRef="#br0" timeOffset="32643.8672">2400 3338 7046,'20'0'288,"-20"-20"-223,0 20-65,0 0 352,0 0 961,0 20 96,0-20-384,0 20 0,20-20-224,-20 20-224,0 0-65,0-1-224,0 21-127,0 0-65,0-1 0,-20 21-32,0-1-64,20 1 64,-19 0-32,19 0-32,-20-20 32,20 19-32,0-19 96,0-1-96,0 2 0,0-2 32,0 0 0,0-18 0,0-2 0,0 21 32,0-40 32,20 20 32,-20 0 97,19-20-97,1 20 32,20-20-32,-19 19-32,17-19 64,3 0-64,-21 21-96,19-21 128,1 0-63,19 0-1,-19 0-32,-1 0 0,1 0-32,21 0 0,-3 0 0,1 0 32,2 0-32,-2 0 64,1 0-64,-1 0 96,0 0-96,22-21 96,-22 21 96,20-19 64,-19 19-256,-21 0-96,21 0 192,-1-20-64,-18 20-32,17 0 0,3 0 0,-2 0 0,0 0 0,-19 20 0,19-20 0,-19 0 0,19 0 0,2 19 0,-2-19 0,1 0 0,-1 21 0,0-21 0,1 0 64,-1 19-64,2-19 0,-2 0 32,1 0 1,-1 21-33,0-21 32,1 0-64,-21 0 32,22 0 64,-2 0-128,1 0 128,-21 19-64,21-19 0,-1 0 0,-19 0 0,19 0 0,-18 0 0,18 0 0,-19 0 32,19 0-64,-19 0 64,19 0-64,-19 0 64,19 0-32,-18 0 32,17 0 0,-17 0-32,-2 0 64,1-19-224,0 19 160,-1 0-32,1 0-129,19-21 33,-19 21 0,1 0 32,-2 0-32,1-19 64,-1 19 32,-19 0 0,20 0 32,-20 0 32,-1 0-96,1 0 64,0 0 0,0-21 0,19 21 32,-19 0-96,0 0 64,0 0-32,1 0 32,-21 0-32,18-19 64,2 19-32,1 0 32,-1 0 0,0 0 0,-2 0 0,-18 0 0,21 0 0,-21 19 0,20-19 64,-20 0 64,0 0 160,0-19 65,0 19-353,0 0 128,0-20-64,0 0 32,0 0-128,0 0 128,20 0-224,-20-20 96,0 1 64,20 0-192,-20-2-96,0-18 96,0-1 64,0 20 128,0 1-96,0-21 96,0 20-64,0 1 96,0-1-96,0 0 0,0 0 0,0 1 64,0-1-128,19 20 0,-19 0 160,0-19-128,0 19 0,0 20 64,0-20-32,0 20 0,0 0 0,0 0 0,0 0-64,-19 0-32,19-20 96,-20 20 0,20 0-64,-20 0 32,0-20 0,-19 20 32,19 0-96,-21 0 128,3-20-32,-3 20 0,1 0 32,-19-20 96,0 20-32,-1 0 64,-19 0-32,0 0 64,0-19-320,-2 19 545,22 0-321,-20-20 32,-2 20-64,2-20-64,0 20 64,0-20-160,0 20 64,-20-21 96,0 21-96,-2-19 160,2 19-224,-1 0 96,1 0 0,-19 0 32,19 0-32,-20-20-32,20 20 32,-21 0-32,1 0 64,-21 0-32,22 0 32,-1 0-32,0 0 32,-1 0 0,21 0 0,-20 20 32,-1-20-128,2 0 32,-1 19 160,0-19-192,19 0 0,1 21 32,20-21-192,-1 20-129,21-20 353,0 0-384,-2 0-449,2 20-320,39-20-1089,-20 0-4548</inkml:trace>
  <inkml:trace contextRef="#ctx0" brushRef="#br0" timeOffset="35233.0153">7423 3199 7463,'0'0'704,"0"0"193,0 0-160,0 0-353,0 0 449,0 0-609,0 20-160,0 0 64,-20 19-96,20 1 0,-20 0 0,20 0 32,0 19 65,0 1-65,-19 0 0,19-1-32,-20 1 32,0-1-64,20 1 64,-20 0 0,20-21 0,0 1 0,-21 0 288,21-1-127,0 1 31,0-20-96,0 19 32,0-18 64,21-2-95,-21 1 63,20 0-32,0-20-32,-20 0-96,20 20 32,-1-20 32,1 0-64,-20 0-32,20 0 65,20 20-97,-21-20 32,1 0 32,20 0-32,-19 20 32,17-20 0,3 0 32,18 19 0,1-19-64,-1 0 96,1 0-128,-1 0 32,20 0 0,0 0 64,2 0-64,-2 0 32,20 0 0,1 0 1,-1-19-1,0 19 0,20-20 224,-19 20 32,19-20-224,-20 20-32,19 0 64,-19 0 1,0 0-33,21 0-64,-40 0-32,20 0 0,-1 0 0,-20 0-64,0 0 0,-20 0 32,22 0-32,-2 20-33,0-20 33,0 0 64,1 20 32,-1-20 0,1 19-32,-1-19 0,0 0 64,-19 21-64,-1-21-64,1 0 64,-1 0 64,0 0-64,-18 0 0,-1 0 0,-1 0 97,-19 0 31,20-21 32,-20 21 128,-1 0-160,1 0 0,-20 0 0,0 0 33,0 0 31,0-19-192,-20 19 0,20-20 128,-19 0-32,19 0-128,0 0 128,-20 0-64,20 1-64,0-21 64,20 0-96,-20-20-32,19 1 0,-19-1-32,20-19-225,0-1 65,-20-19 96,20 40 160,-20-21 32,0 20 32,0 21 32,21-1 32,-21 0-32,0 20 32,0-19 32,0 19-32,0 0 1,0 0-129,-21 20-97,21-21-31,0 2 96,-20 19-32,20-20 0,-20 20 0,0 0 0,1-19 96,-1 19 0,-20 0 96,0 0-96,1 0 64,-22 0-64,2 0 32,-20 0 32,0 0-32,-20 0-64,0 0 64,-21 0 32,1 0 160,0 0-128,-21 0-128,2 19 193,19-19 95,-1 0-192,-18 20-64,19-20 160,-20 0-64,19 0 32,1 19-64,-19-19-32,18 21-64,1-21 64,0 20 64,-1-20-31,21 0-33,-19 20 0,19-20-96,0 0 96,0 20-64,18-20-65,2 0 1,0 0-128,0 0 0,-2-20 160,22 20 96,0 0-64,-1 0-737,21 0-1153,19 0-2402</inkml:trace>
  <inkml:trace contextRef="#ctx0" brushRef="#br0" timeOffset="42534.4329">8039 5147 6534,'0'0'3011,"0"0"-2051,0 0 706,0 0 224,0 0-161,0 0-768,0 0-672,20 0-161,-20 0 160,0 0-32,0 19-96,0 1-63,0 1 191,20-2-256,-20 21-64,0-21 64,0 2-32,18-1-32,-18-1 32,21 1-256,-21-20-225,20 19-31,-20-19-513,0 21-801,0-21-1761,0 0-2884</inkml:trace>
  <inkml:trace contextRef="#ctx0" brushRef="#br0" timeOffset="42909.4543">7939 5405 7431,'0'0'352,"0"0"160,-20 0 577,20 0 769,0 0-449,0 0-864,0-21-193,0 21-63,0-19 63,20-1-32,-20 20-64,0-19-95,20-1-65,-20-1 96,0 2-64,21-1-32,-21 20-32,18-20-32,-18 1 0,0-2 32,20 1-64,-20 20 0,21-19 32,-21 19-32,20-21 64,-20 21 65,0 0-1,20 0-32,-2 0-32,3 21-32,-21-21-32,40 19-128,-20-19-545,-1 20-1121,1-20-3395</inkml:trace>
  <inkml:trace contextRef="#ctx0" brushRef="#br0" timeOffset="56475.2302">1527 6557 1185,'0'0'1409,"0"0"225,-20 0 383,20 0 258,-20 0-322,20 0-543,0 0-193,0 0-32,0 0-96,0 0-160,0 0-353,-19 0-191,19 0-193,0 0-96,0 0 96,19 0-64,21 0-64,-20 0-96,19 0 64,1 0 33,1 20-65,-3-20-161,3 0-63,18 0 64,-19 0-320,-1 20 95,1-20-223,0 0 159,-21 0-127,1 0-225,-20 0-160,20 0-641,-20 0-3522</inkml:trace>
  <inkml:trace contextRef="#ctx0" brushRef="#br0" timeOffset="56943.257">1845 6398 3683,'-20'0'7271,"0"0"-7175,20 0 96,-21 0 737,21 0 576,0 0-992,21 0-257,-21 20 545,20-20-577,0 0-160,19 20 64,-19-20 32,0 20 65,20-20-161,-21 20 0,21-20-32,-20 20 0,21-20-32,-23 19 32,2-19-32,1 20 32,-21 0-32,0-20-32,0 0 128,0 20 0,0-20 32,0 20-32,-21 1-32,21-21 64,-20 19 1,20 0-65,-18-19-64,-2 21 0,-1-2-32,1 2-321,0-2-800,20 1-1441,-39 0-4613</inkml:trace>
  <inkml:trace contextRef="#ctx0" brushRef="#br0" timeOffset="67136.84">1586 7510 11210,'0'0'224,"0"0"-416,0 0 737,0 0 1056,20 0-800,-20 0-353,20 0-31,0 0-1,-20-19 33,0 19-65,21 0 32,-3 0-127,2 0-225,21 19 128,18-19-160,-19 0 32,-1 0-64,1 0 0,0 0-96,-21 0-96,21 0-65,-20 0-127,-20 0-449,21 0-832,-21 0-1314,0 0-1666</inkml:trace>
  <inkml:trace contextRef="#ctx0" brushRef="#br0" timeOffset="67525.8623">1924 7352 7655,'0'0'1281,"0"0"-1345,0 0 1249,0 0 641,20 0-449,-20 0-672,20 20-193,-20-20-31,19 19-97,1-19-128,0 20 1,0-20-129,1 20 0,17 0-64,3-20-32,-1 20-32,-1 0 0,-19-1-96,0 1-193,0-20 161,-20 21 64,0-21 128,-20 19 97,0-19 31,0 21-32,-1-2 32,3 0-96,-22-19-32,19 21-32,1-1-96,2 0-544,-2-20-1987,20 20-6181</inkml:trace>
  <inkml:trace contextRef="#ctx0" brushRef="#br0" timeOffset="77401.4271">1685 8425 5381,'-18'20'2050,"-3"-20"-1058,21 0 802,-20 0 512,20 0-640,0 0-801,0-20-545,0 20 128,20 0-63,-20 0-193,21 0-96,-3 0 224,2 0-127,1-20-129,-1 20-64,18 0 32,3 0 0,-21 0-128,19 0-161,1-19-159,0 19-481,-21 0-640,1 0-545,-20 0-993,20 0-2851</inkml:trace>
  <inkml:trace contextRef="#ctx0" brushRef="#br0" timeOffset="77783.449">1884 8226 7014,'-19'20'865,"-1"-20"-961,20 0 769,0 0 1665,0 0-513,0 20-928,20-20-640,19 0 159,-19 0 321,20 20-129,-21-20-384,1 0-63,20 20 31,-19-20-160,17 20 32,-18-20 0,1 19-32,-1-19-32,0 20 32,-20-20 32,0 21 128,0-21-96,-20 19 0,0 1 33,-1 0-65,1-1 32,20 2 0,-18-21-64,18 20-64,-20-20-769,-1 19-2178,1 1-5893</inkml:trace>
  <inkml:trace contextRef="#ctx0" brushRef="#br0" timeOffset="82832.7378">1606 9299 3042,'0'0'1634,"0"0"-225,0 0 97,0 0 191,0 0-287,0 0-417,0 0-65,0 0-255,0 0 128,-20 0-161,20 0-127,-19 0-129,19 0-159,0 0-161,0 0-32,19 0 64,-19 0-32,20 0-64,20 0 96,-19 0-96,-3 0 0,23 0 0,-1 0 96,-1 0-96,21 0 32,-21 0 0,1 0 0,-1 0-64,1 0-32,-20 0-64,21-20 0,-23 20-225,-18 0-287,0 0-481,0 0-705,0 0-1922,0 0-4610</inkml:trace>
  <inkml:trace contextRef="#ctx0" brushRef="#br0" timeOffset="83307.765">1964 9121 8968,'0'0'512,"0"0"-736,0 0 128,0 0 897,0 19 384,0-19-416,19 0-385,-19 0 33,20 0 63,-20 20 0,20-20-31,0 20-161,1-20-192,-21 20 64,20-20-64,-2 20-63,2 0 95,1-20-64,-1 0-32,0 0 0,-20 20-32,18-20 32,-18 0 0,21 0 0,-21 19 64,0-19 384,0 0 129,0 0-257,-21 20-63,21-20-97,0 20-64,-18 0-64,-22 0-64,19 0 0,1-1-160,2 22-705,-2-22-1377,20 21-4132</inkml:trace>
  <inkml:trace contextRef="#ctx0" brushRef="#br0" timeOffset="117921.7448">14153 9478 928,'-20'0'1890,"20"0"-480,-20 0 191,20 0-96,-20 0-127,1 0-129,19 0 64,0 0 64,-20 0-95,20 0-161,0 0-192,0 0-161,0 0-223,0 0-321,0 0-160,0 0 64,20 0 96,-1 0-127,21 0-33,0 0 64,19 0-96,-19 0 64,19 0-128,0 0 32,2 0-32,-2 0-96,-19 0-32,19 0-129,-19 0 33,0 0-321,-21 0-95,1 0-1,0 0-96,1 0-63,-21 0 191,0 0 257,0-20-225,0 20-1409,-21 0-2402</inkml:trace>
  <inkml:trace contextRef="#ctx0" brushRef="#br0" timeOffset="118261.7642">14649 9379 3811,'0'-20'1634,"0"20"-834,20 0 1122,-20 0-320,20 0-449,19 20-416,-19-20-193,1 0-63,-1 19-257,18 1-32,-17-20-64,19 21 96,-21-21-128,1 19 32,20-19-31,-20 0 223,-20 20-64,19-20-160,1 0 32,-20 0 64,0 20 97,0-20 159,-20 0-160,1 19-31,-21 2-97,20-1 0,-19 0-128,-1 0-320,-1 20-1090,23-21-4003</inkml:trace>
  <inkml:trace contextRef="#ctx0" brushRef="#br0" timeOffset="122616.0133">15682 9737 448,'0'0'1473,"0"0"-288,0 0 673,0 0 352,0-20-352,0 20-417,0 0-191,0 0 95,0 0-32,0 0-448,0 0-449,0 0-256,20 0-31,-20 20-1,0 0 0,0-1 32,0 1-64,0 20 32,0 0-32,0-21-96,0 21 32,18-20-32,-18 0-128,0 0-160,0 0-225,21 0-191,-21 0-289,0-20-897,0 0-2274</inkml:trace>
  <inkml:trace contextRef="#ctx0" brushRef="#br0" timeOffset="122999.0352">15542 9916 6245,'-20'0'1410,"1"0"-97,19 0-288,0 0 609,0-21-545,19 21-577,-19 0-128,20-19-127,0-1-33,-20 20-32,20-20 0,1 0 0,-3 0-63,-18 0-65,20 1 64,-20-1-64,21 20 32,-21-20-96,0 0 32,20 20 32,-20 0 32,0 0-32,0 0-160,0 0 32,20 0 64,-2 20 96,3-20-96,-1 20-32,0 0-32,0-1-481,-1 1-704,1 0-1698,0-20-6790</inkml:trace>
  <inkml:trace contextRef="#ctx0" brushRef="#br0" timeOffset="124090.0976">23681 9836 2754,'-20'0'545,"20"0"640,0 0 576,0 0 353,0 0-416,0-20-321,0 20 129,0 0-65,0 0-288,20 0-96,-20 0-224,0 0-385,0 0-159,0 0-161,21 0 64,-21 0-64,20 20 64,-20 20 97,0-21-65,0 21-128,0 0-64,0 0 32,20 19-64,-20-18-32,19-2-128,-19 0-64,0-18-161,0-1-63,0-1-481,0-19-577,0 0-2465</inkml:trace>
  <inkml:trace contextRef="#ctx0" brushRef="#br0" timeOffset="124523.1224">23523 9995 8295,'-20'20'2755,"20"-20"-1410,-20 0 33,20 0-193,0 0 32,0-20-384,0 20-225,20 0-127,-20-20-97,0 20 32,20-20-127,0 0-1,-1 1 32,1-2-224,21 2-96,-21-1 64,-2 0-32,-18 0-32,20 0-32,1 0 32,-1 1 0,0 19-64,-1-20 64,-19 20-96,0 0 64,0 20 0,20-20 0,-20 19-160,20 1-385,0 0-416,0 0-736,-1 0-3012</inkml:trace>
  <inkml:trace contextRef="#ctx0" brushRef="#br0" timeOffset="160376.173">23821 2721 5829,'0'0'352,"-20"0"769,20 0-64,0 0 353,0 0-65,0 0-608,0-19-481,0 19-224,0 0 0,20 0 0,-20 0 64,0 0 32,20 0 0,-20 0 33,19 0-65,-19-20 0,20 20-96,0 0 0,-20 0 0,20 0 32,0 0-64,-1 0 32,1 0 64,0 0-32,0 0-32,1 0 0,-3 0-32,-18 0 32,20 0 0,-20 0 0,0 0 0,0 0 32,0 20-64,20-20 64,-20 0-32,0 19 160,0-19 0,0 21 128,0-1-127,0 0-33,0-1-64,0 21 32,0 0-64,0 0-32,-20-1 0,20 1 96,0 0-96,20 19-32,-20-19 32,0 20 0,0-20-64,0-1-64,21 21 64,-21-20-129,0 19-191,0 1-160,0-21 319,0 21 97,0-20 96,0 0-64,0-1 160,20 1-64,-20-20-64,0 20 128,0-20 0,18 20-96,-18-21 32,21 1 0,-21 0 0,20 0 0,-20 0 0,0-20-32,20 20 32,-20-20 32,0 19 0,0-19 32,0 0 64,0 20-63,0-20 159,0 0 384,0 0-31,0 0-225,0 0 65,-20 0 95,0 0-192,-1 0-31,-17 0-321,17 0-193,-19 0-1056,22 0-1858,-23 21-6118</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16:14.63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FF00"/>
    </inkml:brush>
  </inkml:definitions>
  <inkml:trace contextRef="#ctx0" brushRef="#br0">456 2782 12203,'-61'19'705,"21"0"160,21-19 736,-1 0-63,20 0-578,-20 0-255,20 0-321,-20 0-480,20 0 192,0 0 193,20 0-1,0 0-96,19 21-64,1-21-32,1 0 65,18 0-33,-19 20-321,19-20 450,1 0-193,-21 0-32,1 0-96,-1 0-32,-19 0-385,0 0-159,1 0-33,-21 0-224,0 0-1505,0 0-2018</inkml:trace>
  <inkml:trace contextRef="#ctx0" brushRef="#br0" timeOffset="367.021">614 2742 10281,'-40'0'833,"40"0"-545,0 0 1250,0 0-289,0 0-192,0 0-192,20 0-289,0 0-191,20 20-129,-21-20-128,21 0-32,0 20-96,-1-20 0,2 19 32,-21-19-32,-2 19 32,23 2-64,-21-21 160,-20 20-96,20 0-64,-20-20 224,0 20 33,0-20-65,-20 20 160,0-1 32,-21 1-95,23-20-225,-23 20-32,21 0-96,-19 0-929,19 19-1762,20-19-4228</inkml:trace>
  <inkml:trace contextRef="#ctx0" brushRef="#br0" timeOffset="18802.0754">5259 6478 2530,'0'0'3427,"0"0"-3042,0 0-1,0 0 1826,0 0-576,0 0-1154,0 0-256,0 0 161,0 0 63,0 0 32,0 0-63,0 0-33,0 0-128,0 0-31,20 0 127,-20 0-128,0 0 0,20 0-95,-20 0 31,20 0 0,-1 0-32,1 0-128,0 0 96,0 0-32,0 0-32,19 20-32,-19-20 0,1 0 32,19 0-32,-22 0 32,23 0-32,-21 0 0,0 0 32,19 0-32,-19 0 0,20 0 32,-21 0 0,21 0 0,-20 0-32,19 0 32,1 0 32,1 0-32,-3 0 32,3 0 1,-2 0-33,-19 0 0,20 19-32,-1-19 0,1 0 32,0 0-32,-1 0-32,1 0 32,1 0 32,18 0-32,-19 0 0,-1 0 64,1-19-128,19 19 64,-19 0 96,-1 0-64,-19 0-32,20 0 0,-1 0 0,-19 0 0,21 0 0,-3 0 0,-17 0 0,19 0 0,-1-20 0,1 20 0,0 0 0,-1 0 0,1 0 0,1 0 0,-23 0 0,23 0 0,-1 0 0,19-20 0,-19 20-32,-1 0 32,1 0 0,-1 0-32,21 0 32,-21 0 0,1 0 0,1-20 32,-2 20 0,1 0-32,-1 0 64,-19 0-32,20 0-32,0 0 0,-1 0 0,1 0 0,-1 0 0,-19 0 0,21 0 0,-3 0 0,3-20 0,-1 20 0,-1 0 0,1 0 0,-1 0 0,1 0 0,0 0 0,-1 0 0,2 0 0,-3 0 64,3 0-64,-1 0 32,-1-20 32,1 20-32,0 0 64,-1 0-64,22 0 0,-23 0-32,3 0 32,18 0-32,-19 0 0,-1-19 32,21 19-32,-1 0 32,-19 0-32,19 0 32,2 0-32,-23 0 0,23 0 32,-22 0-32,1 0 32,0 0-32,-1 0 0,1 0 0,-1 0 32,1 0-64,1 0 32,-3 0-32,3 0 32,18 0 0,-19 0 0,-1-20 0,1 20 32,-20 0-32,19 0 32,1 0 64,-20 0-63,1 20-33,17-20 0,-18 0 32,21 0 0,-23 0 64,23 0 0,-21 0 96,19 0-32,-19 0-160,0 0 96,20 0-64,-20 0 64,-1 0 0,1 0-64,20 0-64,-19 0 32,-3 0 0,2 0-128,1 0 128,-1 0-64,0 0 96,-2 0-32,23 0 64,-21 0-128,0 0 0,19 0 96,-19 0-32,20 19 0,-21-19 64,21 0-64,0 0-32,-21 20 32,21-20 32,-19 0-64,-1 0 32,18 20 32,-17-20-32,19 0 96,-1 0-224,-19 20 128,20-20 0,-1 0-64,1 0 0,1 0 32,-3 0 32,3 0-32,-3 20 0,3-20-32,-21 0-64,19 20-224,1-20 63,0 0 65,-1 0 64,1 0 64,-1 0 64,-19 0 32,20 0 0,-1 0 0,-19 0 0,21 0 0,-21 0 0,19 0 0,-19 0 0,20 0-32,-20 0-64,19 0-65,-19 0-127,0 0-96,0 0-1,-1 0 161,1 0 192,0 0-32,1 0-288,-1 0-545,-20 0-96,0 0-737,0 0-2850</inkml:trace>
  <inkml:trace contextRef="#ctx0" brushRef="#br0" timeOffset="20302.1612">15443 6517 9320,'0'0'1282,"0"0"159,0 0 577,0 0-577,0 0-448,0 0-288,0 0-289,0 0-63,20 0 63,-20 0 0,20 0-63,0 0-97,19 0 0,-19 0-96,21 0 32,18 0-95,-19 0 63,39 0-224,-20 0 96,40 20 32,0-20-96,0 0 32,21 20 32,-1-20-32,1 0 32,-1 20 96,-1-20-32,1 0 32,1 0 32,-21 0 129,-20 0-193,-19-20 0,-21 20-385,-19 0-800,-20 0-1057,20 0-2754</inkml:trace>
  <inkml:trace contextRef="#ctx0" brushRef="#br0" timeOffset="28650.6388">12863 5803 6566,'0'0'6662,"19"0"-6502,-19 0 257,20 0 511,0-20-319,20 20 32,-1 0-129,1-21-320,-1 21-96,22 0-96,-23-20 129,-17 20-97,19 0 0,-20 0-129,-1-19-223,1 19-320,-20 0-257,0 0-577,0-20-704,-20 20-929,20 0-1601</inkml:trace>
  <inkml:trace contextRef="#ctx0" brushRef="#br0" timeOffset="28923.6544">13100 5464 8872,'0'-19'448,"0"19"321,0 0 544,0 0-672,0 0 768,0 19-192,21 21-448,-21 0-385,0 19 161,0-19-161,0 20-95,0-1-193,0 1-64,20-21 0,-20 2-96,20-2-193,-2-19-351,-18 0-321,21 0-288,-1 0-609,-20-20-1217,0 0-4099</inkml:trace>
  <inkml:trace contextRef="#ctx0" brushRef="#br0" timeOffset="29385.6808">13378 5842 11050,'20'0'1345,"-20"0"-1249,0 0 897,0 0-288,0 0-353,0 19-160,0 2-160,0-1-288,20-20-64,-20 19-64,20 1-33,1-20-352,-21 0 33,18 0 383,2 0 257,-20 0 64,20 0-96,-20-20 160,0 20 96,0-19-32,0 19-96,0-20 64,0 20 33,0 0-97,0 0-97,0 20 130,21-20-33,-1 19 0,-20-19 0,18 20 0,2 0 0,1-20 0,-1 0 64,0 20 192,0-20 545,-20-20 288,19 20 192,-19-20-64,0 20-288,0-20-513,0 1-127,-19-1-257,-1-1-321,20 2-255,-20 19-545,0-20-1089,20 20-1890</inkml:trace>
  <inkml:trace contextRef="#ctx0" brushRef="#br0" timeOffset="29839.7068">13993 5861 12587,'0'0'353,"0"-19"31,-18 19 865,18 0-608,-20 19-193,20-19-191,0 21-225,-21-1-32,21-1-32,0 21 32,21-20-97,-21 0-159,38 19-96,-17-19 224,-1-20 160,20 20 160,-1-20 192,-19-20 289,20 20 224,-21-39-32,1 19-65,-20 0 33,0-20-32,-20 20-32,1 1-385,-41-1-160,21-1-160,-21 21-256,1 0-480,18 0-834,3 21-2145,17-21-11788</inkml:trace>
  <inkml:trace contextRef="#ctx0" brushRef="#br0" timeOffset="32767.8742">15046 4609 14509,'0'21'673,"0"-21"-225,0-21 705,40 21-384,-21 0 64,41-19 32,-1 19-449,-18-20-192,18 0-128,1 20-96,-21-20-96,1 20-384,-20-20-545,0 20-865,-20 0-1409,0-20-4645</inkml:trace>
  <inkml:trace contextRef="#ctx0" brushRef="#br0" timeOffset="32977.8863">15265 4331 10249,'0'0'705,"0"0"608,20 21 609,-20-2-385,20 21-191,-20 0-482,0-1-447,19 1-225,-19 20-160,0-20 64,20-1-288,-20 0-449,20 2-768,-20-22-673,20 2-897,0-2-4196</inkml:trace>
  <inkml:trace contextRef="#ctx0" brushRef="#br0" timeOffset="33265.9027">15603 4649 12523,'0'0'1442,"0"20"-1602,0-20 544,0 20-32,0-1 129,18 2 127,2-21-159,21 20-225,-21-20-64,19 19 160,-19-19 193,20 0-225,-21-19-160,1 19 321,0-20 223,-20-1 33,0 2-289,-20-1-191,-19 0 127,-1 1-224,-1 19-128,-17-21 0,17 21-288,23 0-929,-3 21-929,21-21-2723</inkml:trace>
  <inkml:trace contextRef="#ctx0" brushRef="#br0" timeOffset="33705.9279">16257 4708 16399,'20'0'1986,"-20"21"-2146,0-21 993,0 20-161,0-1-287,-20 2 31,0-2-256,20 2-192,-19 18-544,-1-19-834,0 0-1825,0-20-8872</inkml:trace>
  <inkml:trace contextRef="#ctx0" brushRef="#br0" timeOffset="34174.9547">16615 4649 13356,'-40'0'1409,"40"0"-352,0 0 769,0 0-1217,20-19-1,19 19 321,21-21-512,-21 21-65,21-19-160,-21 19-224,1-20-256,1 20-321,-21 0-1120,-20 0-1570,0 0-2019</inkml:trace>
  <inkml:trace contextRef="#ctx0" brushRef="#br0" timeOffset="34397.9675">16753 4371 12908,'0'0'1249,"0"0"-641,0 0 930,0 20-225,0 0-160,0 20-448,0-1-353,20 1-256,-20 0-96,0-1 32,0 21-320,20-21-449,0 2-480,-1-22-673,1 2-736,0-2-2467</inkml:trace>
  <inkml:trace contextRef="#ctx0" brushRef="#br0" timeOffset="34715.9857">17111 4649 10505,'-20'0'4517,"20"0"-4998,-20 20 705,20 0-127,-20-1 95,20 22 96,0-22-96,20 2-96,0-2-96,0 2 128,19-1 161,1-20 191,0 0-63,-21-20 63,21 20 97,-19-21 191,-21 2-287,0-21 352,0 20-353,0-1-64,-21 2-191,1-1-193,-19 0-128,19 1-225,0 19-383,0 0-546,0 0-1216,20 0-1730,0 19-2979</inkml:trace>
  <inkml:trace contextRef="#ctx0" brushRef="#br0" timeOffset="35011.0025">17547 4669 12716,'0'0'64,"0"0"672,0 0-159,0 0-513,0 20 160,0-1 257,0 2-257,0-1-96,20-1-96,0 2 256,0-2 0,19 2 97,-19-21 191,20 0 129,-19 0 96,-3-21 0,2 2-193,1 19 1,-21-40-129,0 20-31,-21-1-449,-17 2-289,17-1-191,-19 0-225,1 1-1121,-1 19-3170</inkml:trace>
  <inkml:trace contextRef="#ctx0" brushRef="#br1" timeOffset="36432.0838">14987 4252 10602,'-20'0'2498,"20"0"-1954,-20 0 257,20 0-673,20 0 257,0 20 1056,-1-1-480,21 2-449,0 19-191,19-1-289,20 1 32,-18 0-32,18 19 96,-20-19-32,21-1 128,-1 1-128,-20 0-128,2 0 64,-2-1-96,-19-18 0,-1-2-160,-19 2-192,0-21-225,-20 20-256,20-20-288,-20 0-320,-20 0-1827</inkml:trace>
  <inkml:trace contextRef="#ctx0" brushRef="#br1" timeOffset="36684.0982">15244 5027 18513,'-40'0'224,"40"-20"0,20 0 65,0-19 191,21-1 257,18 0 768,20-20-1056,1 1-353,-1-1-32,21 1 32,-41-1-96,20 0-96,-19 1-481,-1-1-736,-19 21-1153,-1-1-2851</inkml:trace>
  <inkml:trace contextRef="#ctx0" brushRef="#br1" timeOffset="37175.1263">16714 4312 13548,'0'0'1089,"0"-21"-96,0 21 449,0 0-578,0 0 226,0 0-642,0 21-384,19-2 192,1 2 65,20 18 31,19 1 64,2 0-224,18 19 33,0-19-33,0-1 0,1 21-64,-21-21-96,20 2 32,1-1-64,-20-21-160,-1 2 32,1-1-160,-21-1-1,-19 1-287,0-20-449,-20 0-513,0 0-1601,0 0-5124</inkml:trace>
  <inkml:trace contextRef="#ctx0" brushRef="#br1" timeOffset="37456.1424">16893 5047 13676,'-100'20'1858,"80"-20"-1794,0 0 641,20 0 128,0 0 352,20-20-32,0 0-609,39-20-191,2 1-289,18-21-128,0-20 961,20 1-449,0-1-160,0 1-128,1-1 193,-1 1 191,0 20-255,-38 19-289,-23 0-705,3 20-608,-41 0-513,0 20-2370</inkml:trace>
  <inkml:trace contextRef="#ctx0" brushRef="#br0" timeOffset="41710.3857">5220 6577 4228,'-40'20'3427,"40"-20"-2915,0 0 97,0 0 480,-20 0 673,20 0-577,20 0-705,-20 0 193,20 0-97,0 0-159,19 0-129,-19-20-96,39 20-96,-19 0-32,0 0 64,19 0-64,2 0 33,-2 0-65,0 0 32,1 0 0,19-20 32,-20 20-32,22 0 32,-22 0 96,20-20-64,-19 20-64,19 0-32,-20-20 0,22 20-32,-22 0 0,0 0 0,1 0 0,-1 0 0,1 0 32,-1 0-64,20 0 32,0 0 64,2 0-64,18 0 161,-20 0-33,21 0 32,-1 0-96,0 0-32,0 0 64,0 0-32,1 0 64,-21 0-160,20 0 32,0 0 32,0 0 32,1 0-96,-1 0 64,20 0 64,-20 0-64,1 0 0,-20-19 32,20 19 1,-1 0 63,-20 0-192,20 0 128,0 0-64,0 0 0,1 0-64,-21 0 128,20 0-128,0 0 96,0 0-32,-19 0-64,19 0 96,-19 0-32,-1 0 32,0 0 0,1 19 64,-20-19-192,19 0 160,0 0-96,0 0 64,2 0-64,-22 0 96,20 0-64,20 0 0,-39 0 64,20 0 0,-1 0 32,0 0 32,-19 0-128,19 20 0,-20-20 0,2 0 64,-23 0-96,23 0 64,-22 20-32,21-20 32,-21 0 0,1 0 96,-20 0-64,19 0 0,-19 0-64,0 0 0,-20 0-32,20 0-128,-20 0-384,0 0-673,0 0-705,21 0-545,-21 0-4003</inkml:trace>
  <inkml:trace contextRef="#ctx0" brushRef="#br0" timeOffset="42612.4373">15503 6577 2786,'-20'0'5573,"20"0"-4580,0 0 577,0 0 224,0 0-257,20 0-352,-20-20-352,19 20-321,21 0-127,1 0-1,18 0 0,-1 0-127,23 0 31,-2 20-192,41-20 128,-1 20 1,-1-20-193,21 0 32,-19 21-32,18-21 160,1 0-96,-19 0 192,-1 0-192,-40 0-128,0 0-32,-19 0-352,-21 0-353,-19 0-512,-20 0-1442,0 0-2658</inkml:trace>
  <inkml:trace contextRef="#ctx0" brushRef="#br0" timeOffset="46586.6646">13459 4630 11178,'0'-21'449,"0"21"127,0 0 353,0-19-417,0 19-63,0 19-289,0-19 128,0 21 129,0 18 63,0 0 65,0 2 95,0 18-159,0 1-225,0 0-160,0-1 0,0 1-224,0-20 128,0-1 0,0 1-64,0-20-128,0 1-289,0-2-319,-21-19-706,21 0-1184,-20 0-3909</inkml:trace>
  <inkml:trace contextRef="#ctx0" brushRef="#br0" timeOffset="46896.6824">13161 5007 12395,'-20'0'801,"20"0"-705,0 20 224,20-20 129,-20 20 31,39 20 1,-19-20-321,0 20-96,19-1 64,-19-18 128,20 18 97,-20-19 159,-1-1 97,1-19 127,0 21 1,0-21 96,1 0-417,-3-21 65,2 2-129,0-21 0,1 21-320,-21-22-32,20 22-256,-20-21-352,18 20-610,-18 0-799,0 20-2083</inkml:trace>
  <inkml:trace contextRef="#ctx0" brushRef="#br0" timeOffset="68407.9127">1388 6656 3683,'-19'0'1602,"38"0"-1250,-19 0 1153,0 0 417,0 0-673,20 0-576,-20 0-65,0 0 321,20-19 32,-20 19 64,-20 0 96,20 0-288,0 0-352,0 0-65,0 0-256,0 0-32,0 0-32,0 0 0,-20 0-64,1 19 0,-1-19-32,0 0 32,-21 0 1,23 0-98,-23 0 33,21 0 64,-20 21-288,1-21 96,19 0 32,-20 0-32,21 0 32,-1 19-65,0-19 97,0 0 0,0 21 0,20-21-32,-19 0 32,19 19 32,19-19 32,-19 0-32,0 20 64,0-20 0,0 20 32,0 0-32,0 0-32,20 0 32,-20 19 0,0-19-32,0 40 32,0-21-32,0 21 0,0 19 0,-20-19 64,20 19 0,0 1 32,-19-1 0,19 0 64,0 2-32,0-2-64,0 0 0,0 1-32,0-1 0,0 0 32,0 1-32,0 0 0,-20-1 32,20 1 32,0 0-32,0-2 0,0 2 0,0-20 161,0-1-65,0-19-64,0 20-32,0-20 32,0-21-64,0 21 64,0-20-64,20-20 0,-20 20 0,19-20 0,-19 20 0,20-20 0,0 0 0,0 0 0,0 0 0,-1 0-32,21 0 0,-20 19-192,0-19-417,-1 0-736,1 21-1186,0-21-6950</inkml:trace>
  <inkml:trace contextRef="#ctx0" brushRef="#br0" timeOffset="134621.6999">1845 2126 9769,'0'20'64,"0"-20"96,0 0 1089,0 0 128,0 0-255,0 0-194,-20 0-287,20 0-64,-20 0-1,-1-20 33,3 20-161,-2 0-256,-21 0-160,3 0 96,-3 0-192,1 0 0,1 20 32,-21-20 0,1 0-32,19 0 0,1 0 32,-22 0 32,43 0 32,-23 0-32,1 0-32,20 20 64,1-20-64,-1 0 0,20 19 0,-20-19-32,20 0-32,0 0-32,-20 20 64,20-20 32,0 0-32,0 20 64,0-20-64,0 20 64,20 0-65,-20 1 65,0 17 0,0 23 0,0-2 0,0 0 0,20 1 0,-20 20 0,20-21-160,-20 21 32,0-1 0,0 20 96,0-19 64,19 19 0,-19 1-32,0-1 0,0 0-64,0 20-416,0-20-129,0 1 385,0-20 160,0-1 64,0 1 0,0-1 0,0-20 32,0 1 64,0 0-32,0-21 32,-19 1-32,19 0-64,0 0 0,0-20 32,0 0 32,0 0-32,19-20 96,-19 19 32,20-19 1,-20 0 31,20 0 32,0 0-128,1 20-32,-1-20-96,18 0 32,3 0-448,-21 0-577,19 0-1249,-19 0-7464</inkml:trace>
  <inkml:trace contextRef="#ctx0" brushRef="#br0" timeOffset="137737.8782">1705 10154 2594,'21'0'1537,"-21"0"-544,0-20 609,0 20 640,0 0-384,0 0-737,20 0-288,-20 0 63,0 0 1,-20 0-128,20 0-321,-21 0-319,1 0-65,2 0 0,-3 0 128,-19 0-32,1 0-32,-1 0 32,0 0 225,1 0-385,-1-19 0,-19 19-32,18 0 32,3 0-32,18 0 32,-21 0 32,1 0-32,21 0 0,-1 0 32,0 0-32,0 0 0,20 0 0,-20 0 0,20 0 0,0 0-32,0 0 0,0 0 0,0 19 0,0-19 32,0 20-65,0-20 65,-19 20 0,19-1-128,0 22 128,0-22 32,0 21-32,0 0-32,0 20 32,0-21 0,0 21-32,0 19 64,0-19-96,0 20 64,0-21 0,0 20 0,0 1 32,0-21-32,19 22-32,-19-2 64,0-20-160,0 21 32,0-1 64,20-20 0,-20 2 0,0-2-64,0 1 32,0-1 0,0 1 96,0-1-32,0 1 64,0 20-64,-20-21-64,20 21 96,0-21-64,0 20-32,20-19 96,-20-20 0,20 20-32,-20-41 64,20 21-32,0-21 64,-20 2 0,19-1 0,-19 0 96,20-1 1,0 2-33,0-21 32,1 19-32,-1-19-64,-20 0-64,18 0 0,2 0-32,-20 0 64,21 0-192,-21 20-480,20-20-1314,0 0-3171</inkml:trace>
  <inkml:trace contextRef="#ctx0" brushRef="#br2" timeOffset="155994.9224">18123 6179 11723,'21'0'1281,"-3"0"-993,23 0 609,-1 0-353,19 0 257,0 0 256,21 0-384,20 0-449,-21-19-128,20 19-32,0 0 385,0 0-97,0 0-64,1-20-96,-1 20-95,-40 0-1,1 0-64,-21 0-64,1-20-193,-40 20-383,0 0-353,0 0-577,-40 20-1280,21-20-3076</inkml:trace>
  <inkml:trace contextRef="#ctx0" brushRef="#br2" timeOffset="156470.9497">18679 5882 10666,'0'-21'704,"0"21"-415,0 0 159,0 21-512,-19-21 64,-21 20-32,19-1-64,-37 1-289,17 0 225,-18 0 160,-1 0 481,-19 0 672,20-1 32,-2 1-256,23-20-64,-3 20-65,21 0-383,0 0-129,20 0-64,20 0 353,20-1-65,-1 2-63,22-2-129,-2 1-96,1 1-160,19-2 32,-20 1-704,-19 0-1186,-1-1-3619</inkml:trace>
  <inkml:trace contextRef="#ctx0" brushRef="#br2" timeOffset="171855.8296">12683 6498 6950,'0'0'833,"-20"0"-353,20 0-63,20 0 480,-20 0 448,20 0-416,1 0-609,17-20-224,3 20 64,19 0 129,-21 0 159,40-20 0,-19 20-127,20-20-65,19 20-64,-20-20-96,20 20-32,0 0-32,0-20-32,1 20-32,-1 0 32,0 0-32,0 0-192,1 0-128,-1 20-65,-19-20-95,-21 0 159,20 20 1,-18-20-32,-2 0-97,20 0-127,-19 0 255,-1 0 289,2 0 225,-2 0 511,-19 0-63,-21-20-417,21 20-128,-40 0 224,20 0-128,0 0 1,-20 0 127,0 0 288,0 0 225,-20 0-545,20-20-160,-20 20-64,0 0-32,-19 0 33,19 0 31,-21 0-64,3 20 0,-3-20 0,-18 0 0,-1 0-64,1 0-33,-20 0-31,-2 0 32,2 0 96,0 0 0,-20 0-32,0 20 32,0-20 64,-1 0 128,1 0 1,20 0 31,-22 20-128,22-20 0,0 0-64,-20 0 0,20 20-32,0-20 128,18 0 192,2 0-31,-1 0-193,21 20-96,19-20-96,20 0-353,-20 19-383,20-19-354,0 0-319,20 0-1218,0 0-5348</inkml:trace>
  <inkml:trace contextRef="#ctx0" brushRef="#br2" timeOffset="187602.7303">23145 7233 15438,'0'-20'1025,"0"20"-576,0 0 832,0 0-128,40 0-192,-20 0-161,19 0-383,22 0-97,-23 0-32,23 0 161,-2 0-321,1 0 32,19 0-64,21 0-96,-1 0 96,0-20-128,-20 20-128,0-20-288,-39 20-481,1 0-288,-23 0-385,-18 0-960,0 0-1955</inkml:trace>
  <inkml:trace contextRef="#ctx0" brushRef="#br2" timeOffset="187998.7529">23582 6994 11883,'-20'0'64,"1"0"-833,-1 0 321,-20 20 544,0-20 384,-19 20-288,-20 20-224,-21-21 32,21 21 128,-1-19 577,41-2 0,-1 1-161,20 0 97,20 0 32,0 0 127,40-1-63,19 21-257,21-20-191,-1 20-97,1-1 0,-22-19 96,3 0-127,-2 0-450,-19 0-640,19-1-800,-19 1-2019</inkml:trace>
  <inkml:trace contextRef="#ctx0" brushRef="#br2" timeOffset="229610.133">20883 3497 9032,'-20'20'5125,"20"-20"-4484,0 0-609,20 0 384,19 19-64,1-19 161,19 20-1,2 1-127,-3 18-33,3 0 128,18-18-31,0 18-161,0 1 225,20 0-289,-20-20-96,21 0-32,-40 20-96,-1-21-64,1 1-256,-21-20-161,-19 20-256,1-20-608,-21 0-577,0 20-544,-21-20-3652</inkml:trace>
  <inkml:trace contextRef="#ctx0" brushRef="#br2" timeOffset="230079.1598">20883 4073 12363,'0'20'737,"0"-20"-577,0-20 96,0 20 993,0 0 289,0-19-385,0-2-576,-20 1-385,20-19 256,-20-1 289,20 20-129,-20-19-223,-1-1-257,21-20 96,-18 20-96,-22-19 193,19-1-193,-17 0 224,17 21 0,21-1-31,-20 20-97,20 0-96,0 0 192,0 20-128,0 0-95,20-19-161,19 19 160,22 0-96,18 0 0,20 0 32,0 0-32,21 0-32,-41 0-161,20 0-127,-20 0-385,-19 19-416,-1-19-800,-39 0-2211</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20:26.62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436 2702 13068,'-61'19'769,"22"-19"448,19 0 288,0 0-512,20 0 32,0 0-320,0 0-577,0 0-96,0 0 192,20 0 32,0 0-63,-1 0 31,1 0-160,20 0 0,1 0 0,-2 0-64,1 0 32,-1 0-64,1 0 32,0-19-128,-1 19-128,1 0-225,-20 0-127,-1-20-161,-19 20-288,20 0-801,-20-20-1025,0 20-5861</inkml:trace>
  <inkml:trace contextRef="#ctx0" brushRef="#br0" timeOffset="360.0206">614 2503 12908,'-40'0'768,"40"0"-543,-19 0 415,19 0-191,0 0 448,19 0-1,-19 0-511,20 20-129,20-20-32,-1 20 0,1-20-95,0 20-33,-1-20-32,22 20 0,-23-20 32,-17 0-128,19 19 32,-21-19 96,1 0-128,0 20 224,-20-20 96,0 21-160,0-2 385,-20 1-257,0 19-128,1-18 97,-21 19-33,19-21-32,-17 21 96,-3 0-288,21-20 160,-19 0-256,19-1-256,0 21-769,0-40-993,0 20-1057,20 0-5125</inkml:trace>
  <inkml:trace contextRef="#ctx0" brushRef="#br0" timeOffset="11447.6547">18302 4093 7815,'0'0'1153,"0"0"-160,0 0-224,20 0 416,-20-20 288,0 20-544,20 0-705,-1 0-96,1 0-96,0-19 32,0 19 33,0 0-97,19 0 32,1 0 0,19 0-32,2 0 32,18 0-32,0 0-64,20 0 32,0 0 32,21 0 0,-1-21 32,-20 21-32,41 0 64,-22 0 64,21-20-64,1 20 0,-2 0-32,1 0-32,1 0 64,-22 0-32,21 0-32,-20 0 0,19 0 32,-18-19 0,-1 19 0,21 0-32,-21 0 32,-20-20-32,19 20 64,2 0 64,-21 0 32,20 0-63,-20 0-33,-20 0 32,2 0 32,18 0-64,-20 20-32,0-20 32,-20 0 0,2 0-32,-2 0 0,1 0-32,-21 0 32,1 0 0,1 0-32,-3 0 0,3 0-64,-21 0-128,19 0-192,-19 0-449,0 19-737,0-19-1889,-1 0-6374</inkml:trace>
  <inkml:trace contextRef="#ctx0" brushRef="#br0" timeOffset="12897.7377">1626 5107 6950,'20'19'-192,"-20"-19"160,21 0 32,-3 0 128,2 0-32,21 0 833,-3 0-160,3 0-449,18 0-32,-19 0 1,19 0 127,22 0 193,-2 0-129,20 0-64,20 0-127,1-19-33,-3 19-64,3-20-32,-1 20-96,0-20-32,-19 20-64,19 0-160,0 0-32,-1 0-96,2 0 320,-1 0-129,0 0-1088,21 0 641,-2 0 576,-19 0 224,21 0 353,-2 20-65,1-20 481,1 0-769,-22 20-64,21-20 0,-19 19-128,-1-19 33,19 21-65,-19-21 32,21 19 0,-21-19-32,19 0 0,2 20 64,-2-20 0,21 0 0,-19 0 96,18-20-64,0 20-32,2 0 32,-2 0 0,22-19-64,-22 19 96,0-21-31,-18 21 127,19-19 96,-21 19-160,2 0 128,-2-20 33,1 20-193,-39-20 0,19 20-96,-20-20 0,-20 20-64,0 0 32,-18 0-96,-22 0-224,1 0-289,0 0-352,-40 0-416,0 20-1506,0-20-5957</inkml:trace>
  <inkml:trace contextRef="#ctx0" brushRef="#br0" timeOffset="23521.3453">11373 4272 384,'20'-20'7975,"-20"0"-6725,0 20 735,0-20-191,21 20-417,-21-20 33,0 20-513,0 0-609,0 0-192,20 20 64,-20 0 64,0 20 33,0 0-129,0 19 160,0 1 32,18-1 1,-18 1-65,0-1-224,0 1 64,0-21-96,0 2-64,21-22-352,-21 2-962,20-2-1088,0 2-1986</inkml:trace>
  <inkml:trace contextRef="#ctx0" brushRef="#br0" timeOffset="23918.368">11711 4609 10730,'20'0'1921,"-20"0"-1664,0 0 896,0 0 128,0 0-64,0 0-800,-20 21-449,20-21 32,-20 19 0,20 21 0,0-21-65,0 2 1,0 18 0,20-18 32,-20-2-96,20 2-32,-1-1 128,21-20 64,-20 0 32,1 0 128,-3-20 97,2 20 63,1-21-64,-1-19 32,-20 21 65,0-1 63,0-20-159,-20 20 127,-1 0-128,1 1-160,-19 19-32,19 0-224,0 0 0,0 0-1057,20 19-865,0 1-1537,0 0-5638</inkml:trace>
  <inkml:trace contextRef="#ctx0" brushRef="#br0" timeOffset="24336.3919">12088 4669 15342,'-20'0'641,"20"0"736,-19 0-1025,19 0-320,0 20 64,0-1-64,0 2-32,0-1 32,19-1-96,1 2-64,0-2-32,0 2-32,0-21 192,-1 0 0,-19 0 96,20 0-32,0 0-32,-20-21 0,0 21-32,0-19-64,21 19 0,-21 0-128,0 0-257,0 0 225,0 0 256,20 19 128,-20-19-64,18 21-31,23-1-33,-21-20 32,0 0 0,19 0 96,-19 0 288,-20-20 417,20-1 96,-20 2 96,0-2-801,-20 2 289,0-1-641,0-1-64,-19 2-801,19 19-673,-1-20-1377,1 20-5285</inkml:trace>
  <inkml:trace contextRef="#ctx0" brushRef="#br0" timeOffset="25057.4332">13279 4272 9192,'0'0'961,"0"0"-1057,0 19 192,0 21 288,0 0-191,20 0-97,0 20 0,-20-1-96,20 1-96,0-20 64,-20-1 192,0 0 609,0-39 320,0 21 288,0-21 160,0 0-704,0-21-609,0 21-95,0-39-258,19 19-511,1 1-577,0 19-33,21 0 578,-23 0 512,22 19 96,-19 1 32,-1 0 192,-20 20 96,0-20 641,0-1 0,0 2 224,-20-21-192,-1 19-225,-19-19-383,22 0-289,-3 0-128,1 0-481,0 0-896,0-19-2531</inkml:trace>
  <inkml:trace contextRef="#ctx0" brushRef="#br0" timeOffset="25345.4496">13716 4630 15822,'0'19'385,"0"1"384,0 0-481,0-20-128,20 19-96,-20 2-32,0-1-128,0-1-384,20-19-513,-20 0-449,20 0-319,-1 0-1026,-19-19-1121,0-1 545,0-1 1217,0 2 1603,-19-1 543,19-19 1056,-20 18 2371,20 2 256,-20-1-63,20 20-1442,-20 0-1378,20-20-832,0 20-576,20 0-1570,-20 0-4549</inkml:trace>
  <inkml:trace contextRef="#ctx0" brushRef="#br0" timeOffset="25698.4698">14074 4630 9929,'-20'19'2370,"0"-19"-2178,0 20 65,-1-20-289,3 39 64,18-18-64,0-1-129,0-1-415,0 2-33,18-2-127,3-19 575,19 0 193,-20 0 33,-1 0-98,1-19 130,0-2 319,-20 2-32,0-1 193,0-1-1,0 2-159,0-1 191,-20 20 225,0-20-32,20 20-225,0 0-415,0 20-193,0-20 0,0 20 32,20-1-97,0 2-703,0-1-930,0-1-1537,19 2-5413</inkml:trace>
  <inkml:trace contextRef="#ctx0" brushRef="#br0" timeOffset="25989.4865">14471 4630 14285,'-40'-21'384,"40"21"769,-21 0-736,1 0 31,20 21-31,-18-21-449,18 19 0,0 1-32,18 0-129,2-1 33,1 2 32,-1-1 64,0-1 32,0-19 32,-20 21 192,0-2 129,0 2 383,-20-21 353,0 20-192,0-20-385,-1 0-319,-17 0-161,18 0-385,-1 0-928,1 0-1922,0 0-3748</inkml:trace>
  <inkml:trace contextRef="#ctx0" brushRef="#br0" timeOffset="27675.5829">15582 4630 10762,'-20'-21'2754,"0"2"-2081,0-1 1121,1 20-609,-1-20-256,0 20-289,0 0-576,-19 0-160,19 20 128,-20 0-224,20 20 160,20-21 64,-19 21-256,38 0 224,-19-20-96,20-1 96,20 2 32,-20-2 0,19-19 192,1 0 64,-20-19-31,19-2-1,-19 2 32,-20-1-160,0-1-32,0-18 32,0 19-64,0 1-96,-20-2 0,20 2 161,-20 19-33,20 0-160,0 0-129,0 19 97,20 2 96,-20 18-32,40-19 32,-19-1-128,17 2-128,-17-1 96,19-1-225,-22-19-255,3 21-577,-21-21-545,20 0-352,-20 0-865,0 0-1537</inkml:trace>
  <inkml:trace contextRef="#ctx0" brushRef="#br0" timeOffset="27885.5949">15702 4272 13612,'0'0'1730,"0"0"-1442,0 0 1,0 19 383,0 2 545,18 19-544,3-1-513,-1 21-32,0-21-128,0 1-96,-1 20-352,1-20-513,0-1-609,0 0 65,0 2-385,-20-22-1729</inkml:trace>
  <inkml:trace contextRef="#ctx0" brushRef="#br0" timeOffset="28325.6201">16099 4630 12619,'-20'-21'1666,"-1"21"-1410,21 0 257,-20 0-481,20 21 32,-20-21-96,20 39-32,0-19-225,0-1-191,20 2-32,0-21 127,1 20 161,-1-20 160,0 0 160,-2-20 320,-18 20 225,21-21 96,-21 2 320,0-1-353,0 20-351,0-20-289,0 20-128,0 0-64,0 0-545,0 20 513,0 0 128,20 20-32,-20-1 0,20 1 64,0 20-32,-1-20-64,1-20 31,-20 20 130,0-21-162,0 1 642,-20 0 544,1-20 384,-1 0-352,-20 0-256,1 0-320,-1 0-353,-1-20-480,3 20-481,-3-20-640,1 1-1122,40 19-2754</inkml:trace>
  <inkml:trace contextRef="#ctx0" brushRef="#br0" timeOffset="28650.6387">16376 4689 15919,'-20'-20'-64,"0"0"448,1 20 64,-1 0-384,0 0 257,0 0-417,20 20 32,0 0-65,0 20 33,20-20-64,0-1-32,19 2 0,-19-21 32,0 19 224,21-19 32,-23 0 320,2-19 225,0 19 320,-20-21 0,0 2-321,0-1-352,-20-20 161,0 20-545,2 0-32,-3 1-769,21 19-769,-20 0-1281,0 0-5637</inkml:trace>
  <inkml:trace contextRef="#ctx0" brushRef="#br0" timeOffset="28909.6535">16534 4749 12043,'0'19'480,"-18"-38"1026,18 19 576,0-20-673,0-1-448,0 2-641,0-1 33,0-19-1,0 18-32,0 2-160,0-1-31,0 0-33,0 20 0,0 0 0,18 0-288,-18 0 31,21 20-447,-1-20-705,0 20-1122,0-1-2209</inkml:trace>
  <inkml:trace contextRef="#ctx0" brushRef="#br0" timeOffset="29068.6626">16733 4630 13004,'0'0'1697,"0"0"-704,0 0 385,0 19-930,0-19-352,20 20-192,-20 0-705,20-1-416,-20 22-833,20-41-1569,-20 19-1954</inkml:trace>
  <inkml:trace contextRef="#ctx0" brushRef="#br0" timeOffset="29197.67">16714 4490 12748,'0'-19'544,"0"19"-2594,0 0-2402</inkml:trace>
  <inkml:trace contextRef="#ctx0" brushRef="#br0" timeOffset="29413.6823">16813 4550 14253,'0'0'2146,"19"0"-1794,1 0 1314,0 0-865,21 0 160,-3 0-385,3 0-416,-21-20-224,19 20-416,-19 0-641,0 0-1089,-20 0-1698,0-20-5925</inkml:trace>
  <inkml:trace contextRef="#ctx0" brushRef="#br0" timeOffset="29658.6964">16951 4291 9769,'0'40'736,"0"-19"1154,0-2 577,0 21-642,0-20-287,21 20-705,-21 19-257,20-19-127,-20-1-353,20 1-96,-20 0 0,20 0-353,-1-20-544,-19 20-512,20-21-289,-20-19-1216,0 0-6183</inkml:trace>
  <inkml:trace contextRef="#ctx0" brushRef="#br0" timeOffset="30639.7525">17190 4252 10345,'0'20'481,"0"-20"352,0 40 896,20-21-255,-20 21-481,0 20-545,20-20-256,-20 19 0,19 1 0,-19-20-159,20-1-33,-20 0-33,0-18 66,0-1-33,0-20 64,0 0 128,0 0 320,20 0-384,-20-20-128,0-20 32,0 20-32,0 0 0,21-20 0,-21 21 0,20 19 0,-20-20 64,0 20 1,18 0 95,-18 0 288,0 20 225,20-1-257,-20 2-160,0-2 1,21 1-289,-21 0 64,0-1-385,20 22-1184,-20-41-1538,0 19-4740</inkml:trace>
  <inkml:trace contextRef="#ctx0" brushRef="#br0" timeOffset="31166.7826">17528 4550 14765,'0'20'737,"0"19"-64,0-18 320,0 18-321,19-19-287,-19 20-417,0-20-257,0-1-95,0 2-32,0-21-321,0 0-128,0 0 321,0 0 255,0-21 161,20 2 160,-20-1-64,20-1 64,-20 2 128,0-1-31,20 0 159,-20 20 96,20 0 1,-20 0-193,0 0-96,0 0 64,0 20 64,19-20-192,-19 20-64,0-20 32,0 19-96,20-19 32,-20 0 64,0 0 64,0 0 160,20 0-64,-20-19-127,20 19-1,-20-20-97,21 0-31,-3 1 64,2 19 32,1 0 32,-1 0 97,0 0 351,-20 0 289,0 19 128,20-19-321,-20 20-31,0 0-257,19-1-192,-19 2-160,0-1-352,20-1-962,-20-19-1408,0 21-3396</inkml:trace>
  <inkml:trace contextRef="#ctx0" brushRef="#br0" timeOffset="31499.8017">18162 4590 14189,'0'-20'1794,"-18"20"-2051,-3 0 610,1 0 319,-20 20 417,21-20-736,19 19-353,-20 2 32,20-2 96,20 1 0,-20-20 0,19 20-96,1-1-32,0 2 32,0-21-32,1 20-32,-3-20 96,2 0-128,1 19 0,-21-19 96,0 0 32,0 0 224,-21 0-223,1 0-130,2 21-223,-3-21-481,1 0-1601,20 0-4260</inkml:trace>
  <inkml:trace contextRef="#ctx0" brushRef="#br0" timeOffset="31657.8107">18460 4789 20083,'40'0'288,"-40"0"384,0 0-319,0 0-898,0 0-768,0 0-4420</inkml:trace>
  <inkml:trace contextRef="#ctx0" brushRef="#br0" timeOffset="39784.2755">4127 6418 14285,'0'20'-192,"0"-20"224,20 0 416,20 20 385,-19-20 384,38 0-448,-1 0-481,3 0-64,18 0-63,0 0-33,-18 0-64,-23-20-64,23 20-256,-23 0-385,3 0-544,-21 0-577,0 0-1121,-20-20-3234</inkml:trace>
  <inkml:trace contextRef="#ctx0" brushRef="#br0" timeOffset="40087.2928">4625 6338 12107,'-20'-19'705,"20"19"-321,20 0 577,-2 0 192,2 0 96,21 0-576,-3 0-417,23 19-128,-2-19 160,-19 21-31,19-1 95,-19-1-256,-1 1-32,1 0-32,-19 0 32,-1 0-32,-20 0 96,-20-1 1,-1 1 223,1 0 0,-18 0-96,-3-20-159,1 20-33,1 1-64,-1-21-64,1 19-513,19 0-864,0-19-1026,20 21-800,0-21-4516</inkml:trace>
  <inkml:trace contextRef="#ctx0" brushRef="#br0" timeOffset="41191.356">5656 6040 14798,'40'0'32,"-20"0"96,19-19 64,21 19 96,-1-20 737,20 0-64,2 0-673,-2 0 1,0 0-193,-18 1-96,18-1 0,-41 20-193,3-21-671,-1 21-770,-40-19-1056,0 19-2467</inkml:trace>
  <inkml:trace contextRef="#ctx0" brushRef="#br0" timeOffset="41457.3712">6172 5941 4356,'-39'40'2626,"19"-20"-1729,20 19 288,20-19 577,-20 20-161,39 0-320,-19-1-640,20 1-449,-1 1 65,1-2 63,-19 0 0,-1 2-160,-2-2-32,3 1 1,-21 0 255,-21-21 64,3 21 33,-23-20-1,1 0 65,1 1-65,-21-21-192,21 19-127,-21-19-65,21 0 32,-1 0-513,-1 0-543,23 0-1347,18 0-2337</inkml:trace>
  <inkml:trace contextRef="#ctx0" brushRef="#br0" timeOffset="41927.3981">6609 6597 10826,'0'0'1954,"0"0"-1730,20 0 1345,0 0-159,19 0-33,1 0-640,-1-20-609,22 0-64,-23 0-32,3 0-192,-1 20-545,-21-19-993,1 19-1152,0-20-2179</inkml:trace>
  <inkml:trace contextRef="#ctx0" brushRef="#br0" timeOffset="42120.4091">6688 6398 11242,'0'20'128,"0"0"513,20 0 448,-20 0 0,20 19-128,1 1-641,-21-20-256,18 21 32,-18-3-128,20 2-224,1-19-865,-1-2-1185,0 1-2275</inkml:trace>
  <inkml:trace contextRef="#ctx0" brushRef="#br0" timeOffset="42410.4257">7006 6656 8904,'20'40'288,"-20"-40"-224,20 21 289,-20-2 1056,0-19 481,0 0-1122,0 20-383,0-20 384,0 0 384,0-20-641,0 20-320,0-19-96,0 19-64,0-40 32,0 19-64,-20 2 0,20 0-160,20 19 0,-20-21 0,0 21-32,20 0-32,-1 0-417,1 21-1409,0-21-3299</inkml:trace>
  <inkml:trace contextRef="#ctx0" brushRef="#br0" timeOffset="42814.4488">7344 6577 13292,'-20'0'160,"0"0"-32,-1 0 65,3 20 223,18 1 353,-20-2-737,20 0-192,0 2-129,0-2 33,20 2-64,-2-2-129,3 1-255,-1-20 255,0 0 321,19 0 160,-19-20 0,-20 1 64,20 19 225,-20-21-97,20 2 320,-20-21 1,-20 40-97,0-19-31,20-2-65,-20 21 0,1 0-192,19-20-96,-20 20-96,20 0-32,0 0-128,0 20 96,0-20 32,20 0 32,-20 21-64,19-2-192,-19-19-289,20 19-576,0 2-833,0-21-2114</inkml:trace>
  <inkml:trace contextRef="#ctx0" brushRef="#br0" timeOffset="43196.4707">7581 6557 9577,'0'20'1121,"0"-20"-225,0 20 1122,0 1-800,20-2-482,-20 0-576,0 2-160,20-2-256,-20 2-160,21-21-289,-21 19-512,20-19-641,-20 0-1793,0 0-3524</inkml:trace>
  <inkml:trace contextRef="#ctx0" brushRef="#br0" timeOffset="43355.4798">7563 6438 14573,'-21'-20'417,"21"20"-1538,21-20 576,-21 20-288,18 0 257,2 0-4709</inkml:trace>
  <inkml:trace contextRef="#ctx0" brushRef="#br0" timeOffset="43636.4958">7761 6677 5957,'19'19'4677,"-19"-19"-3781,0 0 642,-19-19-161,19 19-256,0-21-704,0 2-289,0 0-128,0-2 0,0 1-64,0 0 64,19 20 32,1 0 224,-20 0 449,20 0 448,0 20-705,-20 0-192,20 1-63,0-2-193,-20 21 32,19-21-289,-19 2-543,20-2-1154,-20-19-2723</inkml:trace>
  <inkml:trace contextRef="#ctx0" brushRef="#br0" timeOffset="44227.5296">8158 5882 3651,'-20'-21'6630,"20"2"-6021,-20 19 704,20 0-128,-21 0-192,21 0-128,-18 19-385,18 22 33,0-2 127,-20 21-63,20 19-321,0 1-64,20-1-160,-20-19-96,18 20-192,3-21 0,-1-19-353,0-1-512,19-19-993,-19 0-3171</inkml:trace>
  <inkml:trace contextRef="#ctx0" brushRef="#br0" timeOffset="44861.5659">8555 6040 15118,'0'-19'192,"-20"19"-96,20 0 32,-21 0 64,1 0 289,2 19-481,-23 1 0,21 20-64,20 0 96,-20 20-64,20-21 64,0 21-32,20 0 0,0-21-64,21-19-64,-3 20-33,23-20 65,-22-20 128,21 0 257,-21 0 63,21-20 32,-21 0 97,-19-20-161,0 21 0,1-22-127,-21 2-97,0 0 64,-21-2-224,-19 1-96,-19 21-33,0-21-127,-1 20 224,1 20 160,-2-20 192,3 40-127,37-20-226,1 40 129,0-20 0,20 20 97,20-1 127,21-18-64,-3 18-96,3-19-32,18-20 32,1 19-96,-1-19-160,-19 0 0,1 0-449,-3-19-1120,-18 19-1891</inkml:trace>
  <inkml:trace contextRef="#ctx0" brushRef="#br0" timeOffset="45388.596">8873 5703 9513,'-21'-19'2722,"21"-2"-2049,0 21 864,0 0-352,0 0 129,41 21-225,-23-2-449,23 20-159,18 2 63,-19-2-159,19 0-97,1 21-128,-1-20-32,-19 20-32,-1-1-96,2 1 64,-21 0 0,-20-21 32,0 21-32,-20-21 193,-1 2-257,-17-2 64,-3 1-128,1 0-225,1-21-351,-1 21-481,20-20-769,1 0-1505,-1 1-6887</inkml:trace>
  <inkml:trace contextRef="#ctx0" brushRef="#br0" timeOffset="46448.6567">10421 6239 14926,'0'-20'-32,"0"20"-97,0 20-255,-20 1 384,20-2 256,-20 21-63,20 0-161,0-1 32,20 1-64,-20-20 32,20 0-32,-1 0 64,1-20 0,0-20 0,21 20-128,-23-40-257,2 20 65,1 0 192,-1 1-192,-20-1-64,0-1 256,0 21 32,0 0-129,20 0-832,-20 0 833,18 21 96,3-21-256,-1 20 160,0-20 160,0 19 64,-1-19 512,1 0 738,-20 0 351,0-19-31,20-1-513,-40-1-192,20 2-257,-20-1-287,20 0-321,-19 1-320,-1 19-385,20-21-608,0 21-1025,0 0-3300</inkml:trace>
  <inkml:trace contextRef="#ctx0" brushRef="#br0" timeOffset="46601.6654">10997 6299 12908,'0'39'192,"0"-18"1153,0-21-96,0 20-832,20-20-353,-20 19-929,0-19-1409,18 0-2499</inkml:trace>
  <inkml:trace contextRef="#ctx0" brushRef="#br0" timeOffset="46751.674">10997 6080 2146,'-21'-20'14253,"1"20"-14061,20-20-416,20 20-1057,-20 0-225,21 0-1344</inkml:trace>
  <inkml:trace contextRef="#ctx0" brushRef="#br0" timeOffset="47012.6889">11175 5842 14093,'-20'-20'672,"20"20"-511,0 20 63,20-1 929,0 2 96,0 18-704,-20 21-193,20-1 0,-1 1-288,1 0 32,0-1-288,0-18-352,1 18-289,-3-40-64,2 22 64,-20-41-256,20 19-480,-20-19-705,21 0-2147</inkml:trace>
  <inkml:trace contextRef="#ctx0" brushRef="#br0" timeOffset="47221.7009">11393 5783 15726,'21'39'64,"-21"-19"833,20 20 288,-2-1-128,-18 21-96,21-20-768,-21 19-161,20 1-161,0 0-415,-20 0-641,20-21-1250,-20 0-2465</inkml:trace>
  <inkml:trace contextRef="#ctx0" brushRef="#br0" timeOffset="49925.8556">12485 5902 2690,'0'79'96,"0"-20"256,0 1 866,0 0 63,0-1 128,0-18 193,20-22-513,-20 1-160,0 0 96,0-20 512,0-20-576,20 20-641,-20-20-256,20-20-160,-1 20-288,1 20-193,20-19-159,-1 38 223,1 1 33,1 1-65,-23-2 353,3 21 160,-1 0 128,-20-20 320,0 19 609,0-39 289,-20 20 63,-1 0-224,-17-20-384,17 0-385,-19 0-352,22 0-288,-3-20-897,1 0-1314,20 0-4291</inkml:trace>
  <inkml:trace contextRef="#ctx0" brushRef="#br0" timeOffset="50271.8754">12942 6338 11627,'20'21'512,"-1"-21"353,1 0-32,-20 0 480,20 0 320,0-21-960,1 2-481,-21-1 0,0 20 97,0-39-33,0 39-64,-21-21-128,1 1-192,0 20-64,0 0 32,1 0 32,-1 20 96,0 1-33,0-2 33,20 1 32,20 0 32,-20 20 129,40-20 31,-1-1 0,1-19-192,-1 20 0,2-20 192,-1 0-192,-1 0-224,-19 0-289,0 0-1024,0 0-2018,-20 0-9225</inkml:trace>
  <inkml:trace contextRef="#ctx0" brushRef="#br0" timeOffset="50805.9059">14311 6060 11787,'0'-20'1377,"0"1"-961,-20 19-127,1 0-482,-1 0 225,0 19 161,-20 1-65,21 0-96,-1 0 0,0 0 64,0 20 96,20-21-32,20 21 0,0-20-63,19 1-1,1 18-32,0-19-64,-1-1 0,-19-19 96,1 21 0,-1-1 288,-20-20 449,-20 0-128,-1 19-513,-19-19-160,1 0-224,19 0-801,-20 0-1249,21 0-3652</inkml:trace>
  <inkml:trace contextRef="#ctx0" brushRef="#br0" timeOffset="51267.9323">14530 6219 10698,'20'60'1281,"-20"-20"-192,0-21-256,0 22-513,0-22 32,20-19-160,-20 20-192,0-20 0,20 0 0,-20-20-64,0 1-192,0-1 128,0-1 64,19-18-32,-19 19 96,0 1-64,0-2 64,20 21-32,-20-20 32,20 40 32,-20-20 64,20 21 192,-20-2-96,20 1-160,-20 0 32,19-1-64,-19 2 65,0-21-1,20 0 64,-20 0 192,20 0 449,-20 0-289,0-21-320,21 2-160,-1-1 32,-2 0-224,2 20 96,-20-19 96,21 19 96,-1 0 32,-20 19 289,0-19-1,0 20 33,0 0-321,0-1-96,0 22-257,20-22-832,-20 1-1281,19 20-2947</inkml:trace>
  <inkml:trace contextRef="#ctx0" brushRef="#br0" timeOffset="51642.9538">15145 6319 13773,'-40'-40'1761,"21"40"-960,-1 0 320,0 0-929,-20 0 161,21 20-257,19 0-64,0 20-32,0-20 0,0-1-32,19 1-129,1-20 65,0 20 96,0-20-32,0 0 160,19-20-95,-19 20 159,-20-20-64,20 20 96,-20-19 32,0-1 65,0-1-161,0 21 96,0-19 96,-20 19-160,20 0-127,0 0-194,0 19 65,20-19 32,1 21-64,-3-1-64,2-20-192,0 19-257,1-19-95,-1 0-610,0 0-800,-20 20-1121,19-20-3523</inkml:trace>
  <inkml:trace contextRef="#ctx0" brushRef="#br0" timeOffset="51916.9695">15265 5742 14477,'0'0'1442,"0"0"-994,0 41 1218,20-2-353,-20 21-128,20-1-128,-1 21-256,1-21-225,0 21-127,-20-1-257,20 1-32,0-20-192,-1-1-128,1-19-225,-20-1-95,20-19-289,0-20-320,0 0-32,-1 0-480,-19-20-1090,0-19-1441,0 19-5221</inkml:trace>
  <inkml:trace contextRef="#ctx0" brushRef="#br0" timeOffset="52132.9818">15503 5783 10570,'0'0'4163,"19"0"-3842,-19 0 1697,20 39-257,-20 0-31,20 21-321,-20 0-416,20-1-224,1 21-192,-21 0-193,18-20-352,2 18-128,-20-37-481,21 18-768,-1-19-801,0-20-1153,-2-1-5029</inkml:trace>
  <inkml:trace contextRef="#ctx0" brushRef="#br0" timeOffset="52263.9893">15919 6379 14445,'0'0'4516,"20"0"-4163,-20 0 896,0 0-224,0 0-1121,0 19-1474,-20-19-3843</inkml:trace>
  <inkml:trace contextRef="#ctx0" brushRef="#br0" timeOffset="71482.0885">11473 8544 2818,'-21'0'1313,"21"0"609,0 0 128,0-20 32,0 20-416,0 0-673,0 0-193,0 0-63,0 0-32,0 0-161,21 0-319,-21 0-33,0 0-32,0 0-32,20 0 0,-20 0-32,20 0 0,0 0 0,-1 0-96,1 0 64,20 0-64,-20 0 64,-1 0-64,21-19 33,0 19-66,-21 0 66,21 0-66,1 0 33,-23 0 0,23 0-96,-1 0 64,-1 0-32,1 0-32,0 0 96,-1 0-32,1 0 0,-1 0 32,1 0 32,1 0-32,-3 0 0,3 0 32,18 0-32,-19 0 0,-1 0 32,21-20 32,-21 20-32,21 0 32,-21 0-32,22 0 32,-2 0 1,-19 0-33,19 0-32,-19-21 32,19 21 0,1 0-32,-1 0 32,2 0-32,-2 0 0,0 0 0,1 0 0,-21 0-32,21 0 32,-21 0-64,22 0-33,-23 0-95,23 21 96,-2-21-96,1 0 32,-21 0-32,21 20-65,-1-20-127,2 0-32,-22 0-97,21 0 225,-1 0-64,0 19 191,1-19 97,-1 0 64,2 0 32,-2 0 32,1 0 1,-1 0-33,0 0 0,1 0-32,-1 0 32,2 0-32,-2 0 0,0 0 64,21 0 224,-21 0-32,20 0 97,0 0 191,2 0-96,18 0-127,-20 0-65,20 0 32,-20 0-192,21 0 0,-1 0 33,-20 0-65,20 20-64,-18-20 64,-2 0 0,0 0-64,20 0 64,-20 0 32,2 0 0,18 0 64,-20 0 128,20 0 129,1 20-97,-21-20 65,0 0-321,1 0 32,-21 0 0,0 0 64,2 0-224,-23 0 96,-18 0-32,21 0 0,-21 0-128,-1 0-353,-19 0-832,0 0-1313,0 0-8425</inkml:trace>
  <inkml:trace contextRef="#ctx0" brushRef="#br0" timeOffset="73956.23">4445 9578 13516,'-20'0'1506,"1"0"-1058,19 0 353,19 0 288,-19 0 32,20 0-96,20 0-545,19-20-319,2 20 159,-3 20-32,3-20-288,-2 0 96,20 0-128,-19 0 96,-1 0-160,0 0-32,-19 0-64,-19-20-64,-1 20-513,-2 0-672,-18 0-1410,0 0-2466</inkml:trace>
  <inkml:trace contextRef="#ctx0" brushRef="#br0" timeOffset="74245.2466">4981 9439 10698,'0'-21'3043,"20"21"-3011,1 0 704,-3 0 481,22 0-64,1 21-480,-2-2-545,1 1 0,-1 0-64,1-1 33,-20 2 31,0 19-96,-1-20 64,-19 20 0,0-21 32,-19 21 128,-1-20 257,0 0 63,-20 0-95,1-1-1,-1 1-128,1 0-191,-2 0-65,1 0-96,1-20-321,-1 20-1088,20-1-1217,20-19-4837</inkml:trace>
  <inkml:trace contextRef="#ctx0" brushRef="#br0" timeOffset="74822.2796">6014 9160 14894,'-20'0'961,"20"0"-513,20 0 257,0 0 480,19 0 64,1 0-512,19 0-577,22 0-64,-23 0-64,22 0-32,-20 0-32,-21 0-224,1-20-673,-20 20-256,-1 0-513,1 0-1121,-40 0-1633,20 0-3427</inkml:trace>
  <inkml:trace contextRef="#ctx0" brushRef="#br0" timeOffset="75053.2928">6431 9180 5509,'-61'40'2979,"43"-20"-1026,-2 0-671,20 19-418,20 1-255,-2-20-161,3 19 1,19 2-161,-1-22 161,-19 21-257,0-21-32,0 22 192,0-21 225,-20 19 352,-20-18 160,0 18 32,-20-19-321,1 0-95,-22 0-64,2 0-257,1-1-384,-3 1 0,21-20-384,1 0-353,19 20-544,0-20-929,20-20-2403</inkml:trace>
  <inkml:trace contextRef="#ctx0" brushRef="#br0" timeOffset="75507.3187">6907 9617 11787,'-20'0'2082,"-1"0"-1858,21 0 737,0 0 672,0 0 161,0 0-961,21-19-545,-1 19-160,20-20 32,-21 20-160,1 0 0,20-20-160,-20 20-769,0 0-320,-1 0-545,-19 0-1120,0 0-3396</inkml:trace>
  <inkml:trace contextRef="#ctx0" brushRef="#br0" timeOffset="75702.3299">6887 9418 928,'0'0'11499,"0"0"-11563,0 21 385,20 18 736,-20 0 160,20 2-545,-20-1-544,20 19-128,-20-19-128,19 0-160,-19-1-833,0-19-1377,20 0-2883</inkml:trace>
  <inkml:trace contextRef="#ctx0" brushRef="#br0" timeOffset="75976.3456">7146 9796 3042,'0'0'4421,"0"0"-674,0-20-2306,0 20-287,0-19 95,0-1-448,-21 0-545,21 0-192,0 0-96,0 0-128,21 1-289,-1 19-191,-2-21 287,2 21 289,1 0-32,-1 0-320,0 0-833,19 0-2307</inkml:trace>
  <inkml:trace contextRef="#ctx0" brushRef="#br0" timeOffset="76387.3691">7443 9598 13036,'0'0'64,"-20"0"-32,0 19 448,0-19 834,1 21-898,-1-2-352,20 21-32,0-20-32,0 0 0,20 0-32,-1-20-224,21 0-32,-20 19-1,0-19 193,-1-19 96,21 19 64,-40-20 32,20 0-64,-20 0 64,0 0-63,0 0 31,-20 20-64,20-19-97,-20-2 1,0 21 64,20 0 96,-19 0 0,19 0-64,0 0-32,0 21 64,0-2-32,19-19 0,-19 20 0,20-20-96,0 20-192,0-20-705,1 20-608,-3-20-1282,2 0-2690</inkml:trace>
  <inkml:trace contextRef="#ctx0" brushRef="#br0" timeOffset="76618.3823">7662 9697 2498,'0'0'1089,"18"0"384,-18 0 1090,0 0-129,0 0-1569,0-20-737,0 20-64,-18-20-128,18 1-160,0-2-161,-20 2 225,20-1-416,0 0-866,0 0-127,0-1-353</inkml:trace>
  <inkml:trace contextRef="#ctx0" brushRef="#br0" timeOffset="76885.3976">7761 9657 6053,'19'60'4388,"-19"-40"-2402,0-20 737,0 20-513,0-20-544,0 0-513,0 0-513,20-20-319,-20 20-321,0-20 0,20 0-65,-20 0-255,20 20-64,-20-20 288,20 20-64,-20 0 128,20 20 96,-20 0 96,19 0-32,1 0-64,-20 0-128,20-1-609,0 1-1056,-20 0-1923,0 0-9769</inkml:trace>
  <inkml:trace contextRef="#ctx0" brushRef="#br0" timeOffset="78298.4784">8336 9001 12299,'0'-20'673,"0"20"-577,0 20-160,-20 20 544,20 0 769,-20 39 1,20 1-706,0-1-384,-19 20-128,19-19 32,19-20 32,-19 20-96,40-21-96,-20-19-512,19-1-417,1-19-609,1 0-2049</inkml:trace>
  <inkml:trace contextRef="#ctx0" brushRef="#br0" timeOffset="78752.5044">8812 9339 15214,'-59'0'2338,"39"0"-2306,0 20-128,1 0 64,-1 19 128,0 1 32,20 19-96,20-18-160,0-1 0,19 0-64,1-1-64,19-19-161,-18-20 225,18 0 224,1 0 320,-1-20 257,-19 0-97,-1-20 65,-19 1-161,0 19-31,-20-21-129,-20 2-160,-20 0-288,1 18-321,-40-18-31,19 39 31,1-20 321,-2 20 128,2 20 0,19-1 32,21 1-32,-1 1-32,40-2 96,-1 1-32,41 0 64,-21-1-32,42-19 0,-22 0-96,0 0-224,-19 0-577,0 0-801,-1 0-1057,-19-19-2594</inkml:trace>
  <inkml:trace contextRef="#ctx0" brushRef="#br0" timeOffset="78983.5176">8992 9100 11947,'0'-19'1761,"39"38"33,-19 2-64,20 18-417,19 1 32,-19 0-384,19 19-576,-18 1-353,-3-1 32,3-19-64,-21 19-64,-2-18-129,-18-1-95,-18 0-64,-2-1 0,-21-19-1,3 0-704,-3 0-1121,1-20-3844</inkml:trace>
  <inkml:trace contextRef="#ctx0" brushRef="#br0" timeOffset="79575.5514">9786 9379 4580,'20'19'4676,"-20"-19"-4163,0 20 1345,0-20 416,0 0 0,19-20-1025,-19 1-544,20 19-97,-20-40 33,20 20-225,0 0-224,-20 0-95,20 1-162,-20-1 97,0 20-192,0 0 32,0 0-192,0 20-32,0-20 223,19 19 65,-19 21-32,0-20 64,20 0-32,-20-20-32,20 20 128,0-20 32,0 0 96,-1-20 289,1 20 31,-20-40-31,20 20-1,0 0-96,-20 1-255,0-1-226,0 0-671,0 20-770,0 0-1633,0 0-4196</inkml:trace>
  <inkml:trace contextRef="#ctx0" brushRef="#br0" timeOffset="79928.5716">9885 9617 15919,'-40'21'288,"40"-21"-160,-20 0 64,20 0 193,0-21 95,20 21-448,0-19-64,-20 19 32,20-20 64,0 0 64,-1 20 128,-19 0-63,0-20 95,20 20-128,-20 20 224,20 0-159,0 0-65,0-1-256,-1 2 0,1-2 64,0 1-33,21-20 130,-23 0 127,2 0 32,0-20 481,1 1 31,-1-2-159,-2-18-257,-18 19-224,0 0-192,0-1-544,0 21-578,-18-19-735,18 19-2884</inkml:trace>
  <inkml:trace contextRef="#ctx0" brushRef="#br0" timeOffset="81530.6633">10897 9061 13356,'-20'0'1313,"20"0"-352,0 0 353,0 0-418,20 0 546,19 0-385,22 0-577,18 0-320,-20 0-96,21 0-96,-21 0 0,2 0-224,-23 0-384,3 0-385,-3 0-193,-17 0-511,-21 0-513,-21 0-257,3 20-1825,-2-20 1730,-21 0 1729,21 19 384,-19-19-864,-1 21 897,20-2 2946,20 1 1025,0 20-1152,0 0-994,20 19-320,0-19-352,0 0-289,19 20-128,-19-21 1,0 0 255,1 2 417,-21-1 128,0-21-64,0 21-96,-21-20 32,-19 0-192,-19 0-97,19 0-416,-19 0-159,-1-20-130,21 0-255,19 0-641,-1 0-672,1 0-1890,40 0-9354</inkml:trace>
  <inkml:trace contextRef="#ctx0" brushRef="#br0" timeOffset="81797.6785">11612 9617 14477,'0'0'1666,"20"0"-1474,-20 0 1538,19 0-609,21 0-513,0-19-384,-1 19-127,-19 0-226,21-20-511,-23 20-1090,2 0-1505,-20 0-3715</inkml:trace>
  <inkml:trace contextRef="#ctx0" brushRef="#br0" timeOffset="81969.6884">11691 9478 11627,'0'39'1889,"0"2"-960,0-1 256,0 0-384,0-1-128,20 1-609,0 0-353,-1-1-639,1-19-354,0 0-1889,0 0-6726</inkml:trace>
  <inkml:trace contextRef="#ctx0" brushRef="#br0" timeOffset="82252.7046">11849 9757 13708,'20'-20'1122,"1"20"-1154,-1-20 224,0 20-64,-2-20 192,3 20-160,-1-20-160,-20 20 32,0 0 225,0 0-161,-20 0-32,-1 0 32,3 0 64,-2 0 32,-21 20-32,21-20-32,20 0-96,-18 20 129,18 0-65,0-20-32,18 20-32,2-20-32,1 19-417,19-19-864,-22 0-993,23 0-1954</inkml:trace>
  <inkml:trace contextRef="#ctx0" brushRef="#br0" timeOffset="82511.7194">12266 9617 11306,'-38'0'1890,"17"0"-449,-19 0 705,21 21-768,-1-2-770,20 1-416,0 0-95,20 0 95,-1 0-32,21-20-64,1 20-96,-23-1-96,2-19 64,1 20-32,-1-20 96,-20 0-32,-20 20 96,-1-20-64,1 0 0,-18 0-96,-3 0-417,21 0-1056,1 0-2339</inkml:trace>
  <inkml:trace contextRef="#ctx0" brushRef="#br0" timeOffset="82683.7292">12366 9657 15726,'40'0'673,"-20"0"1185,0 0-129,-1 0-672,1-19-960,0 19-482,0-21-640,-20 21-384,0 0-1025,20-19-2339</inkml:trace>
  <inkml:trace contextRef="#ctx0" brushRef="#br0" timeOffset="82856.7391">12446 9498 11691,'-20'60'1761,"20"-20"1,0 0 960,20 19-543,-20-19-802,19-1-1121,-19 1-160,20-20-160,-20 20-416,20-40-1090,-20 19-2434</inkml:trace>
  <inkml:trace contextRef="#ctx0" brushRef="#br0" timeOffset="83383.7692">13001 9160 5765,'20'-39'2819,"-20"39"-385,0-21-416,0 21-289,20 0-383,-20 0-385,-20 0-481,20 21-352,-20-2-64,-19 21 64,19 20-64,0-1-64,20 1 65,-20-1-162,20 21 33,0-20-32,20-1 64,20 1 32,-1 0 0,1-21-64,19 1-32,-18-20-160,18 0-289,-19 0-223,-1-20 127,-19 19-1377,0-19-7271</inkml:trace>
  <inkml:trace contextRef="#ctx0" brushRef="#br0" timeOffset="83975.8031">13398 9339 11178,'20'-20'5253,"-20"0"-5093,0 20-32,-20 0 417,0 0-161,1 20-128,-1 20-159,0-1-194,0 2 33,20 18 96,0 1 0,0-20-224,40 19-288,-20-19-1,19 0 161,1-20 128,19-1 64,2-19 224,-23 0 288,3 0 65,-1-19 31,-1-1 225,-19-20 31,0 0 33,-20 0-160,0 1-417,0-1 32,-20 0-192,-20 0-64,1 0-160,-1 1 64,-19 19-32,18 20 64,1-20 64,1 20-32,-1 20 128,40 0-225,0-1 97,0 22 32,20-22 128,21 21-256,-3-21 64,23 2-32,-23-1-224,3-20-65,-1 20-127,-1-20-193,1 0-544,-20 0-1282,-20-20-3362</inkml:trace>
  <inkml:trace contextRef="#ctx0" brushRef="#br0" timeOffset="84249.8188">13736 9081 14157,'59'0'2050,"-19"19"-417,19 2 65,-19-2 64,19 21 31,-18 0-1056,-1 19-513,-1-19 97,1 20-385,-20 0 224,-1-21-160,1 21-32,-20 0-129,-20-20 65,-19 19-224,-1 1-192,-19-21 127,-2 1-127,23 19-385,-23-19-288,2 0-897,0 0-2627</inkml:trace>
  <inkml:trace contextRef="#ctx0" brushRef="#br1" timeOffset="94652.4138">6034 7154 6117,'-20'0'1185,"20"0"1186,0 0-1090,0-21 0,0 21 160,0 0-63,0-19-385,20 19-449,-20 0-159,19 0-97,-19 0-160,20-21-64,0 21-64,-20 0 0,20 0 0,0 21 0,19-21 0,-19 0 32,20 0-32,-1 0-32,1 0 96,19 19-96,2-19 64,-2 0-32,20 0 32,-19 21-64,19-21 32,21 0 0,-21 0 32,20 0-64,0 0 96,20 0-64,-19 0 32,19 0-32,0 0 0,1 0 0,-2 0 32,1-21 32,21 21-32,-21 0 32,19 0-64,-19 0 64,21-19 0,-21 19-64,19 0 65,2 0-65,-1 0 32,-21 0-32,22-21 32,-1 21 32,-1 0-64,-19 0 64,21-19-32,-21 19-32,19 0-32,-18 0 64,19 0-64,-19 0 32,-3 0 0,3 0-32,19 0 64,-19 0-32,-2 0 32,21 0-32,-20 0 0,-19 0 0,19 0 0,0 0 0,-1 0-32,-19 19 64,21-19-128,-1 0 96,1 0-64,-1 0 64,0 0 0,-1 0-32,22 0 64,-21 0-32,21 0 64,-23 0-128,23 0 64,0 0 64,-3 0-64,23 0 64,-22 0-96,22 0 96,-2 0-64,2 0 64,-2-19 32,1 19 0,20 0 96,-21-20 32,2 20 33,-2-20 31,1 20-128,-41-20-96,2 20-32,-1 0-32,-40 0-608,-18 0-674,-23 0-1312,-18 20-3844</inkml:trace>
  <inkml:trace contextRef="#ctx0" brushRef="#br1" timeOffset="96189.5017">6352 10214 5925,'0'0'1057,"0"-21"0,-20 21-32,20 0-256,0 0 352,0 0 32,0 0-544,0 0-353,0 0 96,0 21 385,0-21 32,20 0-289,-2 0-160,23 20-128,-21-20 33,0 0 31,19 19-96,1-19-32,-1 0-32,1 20-32,19-20 97,1 0-33,-1 20 32,2-20-32,18 0-64,20 0 96,0 0-96,1 0 32,19-20 0,19 20-64,1 0 64,1-20-96,-2 20 129,2 0 31,-1-19-32,19 19 96,0-20-96,2 20-96,-2 0 96,2-21-96,18 21 129,-20-19-161,22-1 0,-22 20 32,21-20 0,0 20-96,-21 0 128,21-19-32,-20 19-32,20 0 0,-21 0 0,2 0 0,-2 0 32,1 0-32,0 0 0,-20 19 32,19-19-64,-18 0 128,18 0-128,-19 20 64,1-20 0,-2 0 0,1 0 64,-19 0-96,18 0 64,-19 0-32,1 0-32,-21 0 0,0 0 32,0 0-96,-20 0 64,0 0-64,-18 0 64,-21 0-32,-1 0-256,-19 0 480,0 0-609,-20 0-159,0 0-225,-20 20-256,0-20-769,0 0-1793</inkml:trace>
  <inkml:trace contextRef="#ctx0" brushRef="#br1" timeOffset="97986.6045">3512 6637 8456,'-19'0'512,"19"0"-544,0 0 64,-20 0 96,0 0 545,-1 0 384,1 0-417,-18 0-159,17 0-129,-19 0 257,1 0 31,-21-19-319,1 19-129,-20 0-128,18 0 0,-38 0 32,20 0-96,-20 0 0,0 0 0,-1 0 96,-19 19-96,0-19 0,1 0 0,37 0 0,2 0 64,20 0-32,-1 0 32,-39 0-64,-1 0 0,-19 0 0,20 19 32,0-19-32,19 0-32,1 0 128,19 21-96,1-21 64,0 0-96,19 0 64,0 0 0,1 19 0,19-19-64,-1 0 64,1 21 65,20-2 63,-18-19-128,-2 20 32,20 20-32,0-20-32,0 19 0,0 21 0,0-1-32,20 1-64,-20-1 64,0 21 0,18 0 32,2 19-96,-20 0 160,21 1-32,-1 19-32,0 0 32,-1 0-32,1 20 64,0 0-64,0 20 32,19-19-32,-19-2 32,0 22 32,20-2 64,-21 1 192,1-19-160,0 18 1,21 2-1,-21-1-64,18 0 96,-17-20-96,-1 20 64,0-20-64,19 0-32,-19 20 97,0-20-97,0 0 0,-1-19 0,1 19-64,-20-20 64,20 0-64,0 0 0,0 1-32,-1-21 32,1-20-32,-20 1 32,20-2 0,0 3 32,-20-22 0,21 1-32,-21-21 64,18 21-32,-18-20 32,20-1-32,1-18 0,-1 18 64,0-19-96,19-1 32,-19-19-64,20 0 64,19 0 0,-19 21 0,19-21-32,2 0 64,18 0-64,0 20 0,40-20-160,1 0 416,-3 0-160,23 0-31,20 0 159,-22 20-128,40-20 32,2 0 32,-2 0 0,20-20-128,1 20-32,-1 0 0,1 0 32,-1 0-64,-20-20 32,-18 20 0,-2 0-192,-18 0-96,-21-21-257,-20 21-800,-40 0-1378,2-19-7206</inkml:trace>
  <inkml:trace contextRef="#ctx0" brushRef="#br1" timeOffset="99030.6642">4009 9856 1377,'19'0'2178,"-19"-20"-769,0 20-288,0 0 193,0 0 63,0 0-384,0 0-321,0-20-95,-19 20-193,19 0-63,0 0 127,-20 0 97,20 0-193,-20 0-96,20 0-64,-20 0-96,0 0 0,20 20 33,-19-20 63,-1 0 64,0 0 0,-1 0-32,-17 20-127,18-20-1,-21 20 0,-18-1-32,-1 2-64,1-2-96,-20 1-96,-20 20-97,-1 0 97,1-1-32,-20 2-32,20-2 192,-1 0 64,-19 2-32,20-2 96,0-19 128,-1 20 64,1-20-160,20-1-96,-2 2 0,43-2 32,-23 1 0,43-20-32,-2 20 64,-1-20-64,1 0 0,0 20-64,0-20 96,1 20-32,-1-1-256,0-19 64,0 21 128,0-2 128,1 1-64,-1-20 32,0 21 0,-21-2 128,3 1 32,-3 0 96,3-20 1,17 19-129,-19-19-32,20 21-64,-19-21 0,19 20 96,0-20 0,20 0-96,-20 19-31,20-19-1,-19 0 32,19 0-32,0 0 32,0 0-128,0 0 160,0 0-64,0 0 0,0 0-64,0 0-224,0 0-513,0 0-769,0 0-1376,-20 0-3140</inkml:trace>
  <inkml:trace contextRef="#ctx0" brushRef="#br1" timeOffset="99903.7141">5418 12101 12043,'-60'-39'1473,"40"19"-63,-19 0-97,19 20 160,0 0-224,0-20-480,1 20-192,-1 0-321,20 0 0,20 20-192,-1 0 289,1 0-97,40-1 160,-21 21-256,21 0 129,-1-20 95,2 19-256,-22 1 32,21 0 0,-41-21-192,1 1 96,20 1-31,-20-2 31,-1 1-64,1 0 192,0-1-192,0 2 32,-20-21 96,0 20-32,0 0 0,0-1 0,-20 21 32,0-20 32,-19 0-31,-1 20-33,0-21-96,1 21 0,-22-20-193,23 20-255,-23-1-321,2 2-288,19-2-224,-19 1-833,19-20-1473,20 0-8072</inkml:trace>
  <inkml:trace contextRef="#ctx0" brushRef="#br1" timeOffset="101281.793">6589 11605 15246,'-39'0'705,"39"0"95,-20 0 65,20 0-256,20 0 127,19 0 129,1 0-416,19 0-65,20 0-160,20-20-224,-18 0-32,-2 20 32,0-20-288,-18 20-257,-2 0-512,-39 0-672,18 0-1442,-38 0-3459</inkml:trace>
  <inkml:trace contextRef="#ctx0" brushRef="#br1" timeOffset="101527.807">7125 11605 928,'-59'59'8841,"39"-39"-7944,20 20-129,0 0-95,0 19-321,20-19-224,-1 20-96,1-22 0,21 23 33,-21-21-1,-2-1 448,-18 21 33,0-21 448,0 1-1,-18 0 194,-2-20-193,-1-1-193,1 1-63,-19-20-289,19 21-255,-20-21-193,20 0-449,-19 0 97,19 0-705,0 0-1057,20-21-1730</inkml:trace>
  <inkml:trace contextRef="#ctx0" brushRef="#br1" timeOffset="101873.8268">7463 12161 15214,'-20'0'865,"20"0"-737,0-20 1249,20 20-96,19 0-320,-19-20-544,21 0-321,-3 20-32,-18-20-128,21 20-225,-23 0-543,3-19-546,-1 19-736,-20 0-672,0 0-2371</inkml:trace>
  <inkml:trace contextRef="#ctx0" brushRef="#br1" timeOffset="102204.8458">7522 11883 3203,'0'-20'3331,"0"20"-2499,0 0 1315,0-20 255,0 20-609,0 20-1056,0-20 352,0 39 96,-20-18-256,20 17-288,0 3-353,0 19-160,20-21-160,-20 21 0,20-21-448,-20 1 255,21-20-447,-3 0-481,2 0-673,0-20-1922</inkml:trace>
  <inkml:trace contextRef="#ctx0" brushRef="#br1" timeOffset="102514.8635">7761 12200 15086,'0'20'160,"19"-20"-833,1 0 865,0 0 577,0-20 288,0 20-865,0-19-96,-1 19 65,-19-20-33,0 20-64,0 0-224,-19-20-161,-1 20 257,0 0 0,0 0 96,0 0 64,0 0-64,1 20 64,19 0-63,0-1 127,0 1 32,19 0-192,1 0-224,20 20-705,-20-40-769,19 19-704,-19-19-2819</inkml:trace>
  <inkml:trace contextRef="#ctx0" brushRef="#br1" timeOffset="102759.8775">8138 12181 13196,'-41'-20'961,"3"20"320,18 0-128,-1 20-448,1-20-545,20 19-160,0 1-32,20 0-128,1 0-353,-1 0 65,18 0 128,3-20 159,-21 19 65,0 1 96,-1-20 64,-19 0 257,0 21 223,0-21-223,-19 19-257,-1-19-417,0 0-928,0 0-2627</inkml:trace>
  <inkml:trace contextRef="#ctx0" brushRef="#br1" timeOffset="102918.8866">8257 12181 12619,'39'0'1282,"-19"0"-225,0 0-32,0 0-609,19 0-224,-19 0-672,0-20-1538,1 20-1666,-1-20-5060</inkml:trace>
  <inkml:trace contextRef="#ctx0" brushRef="#br1" timeOffset="103084.8961">8415 11982 11979,'-20'20'1762,"20"0"63,0 0 449,0 39-384,0-19-641,0 19-352,0 1-737,20-20-320,-20-1-641,20-18-544,1-2-961,-21 1-2851</inkml:trace>
  <inkml:trace contextRef="#ctx0" brushRef="#br1" timeOffset="103495.9196">8812 11465 12555,'0'21'737,"-18"-2"-128,-3 21-161,21 20 257,-20-1 352,20 1 64,-20 19-352,20 1-193,0-21-31,0 21-257,0-1-480,20-19-385,21-21-1120,-3 1-2019,3-20-5861</inkml:trace>
  <inkml:trace contextRef="#ctx0" brushRef="#br1" timeOffset="103920.9439">9130 11664 14573,'-39'40'385,"19"0"-385,0 19-32,20 1 64,0 0 352,20-1 129,19-19-513,1 19-481,0-39-63,19 20 95,0-40 289,2 0 128,-2-20 128,-19 0 160,-20-19 417,0-1-32,-1 0-129,-38 19 385,19-17-321,-40-22-480,0 20-63,1 0-642,-22 1-416,2 19 512,-1 20 513,21 0 97,-1 20 31,40 19-128,0-19 0,20 0 0,20 20 288,-1-20 64,22-20 65,-2 0-161,-1 0-192,3 0-224,-21 0-289,-1 0-640,1 0-1441,-40-20-3332</inkml:trace>
  <inkml:trace contextRef="#ctx0" brushRef="#br1" timeOffset="104151.9571">9468 11465 14669,'20'-40'1826,"0"40"-961,-1 21 416,21-2-128,19 21-160,-19 0-256,19 0-64,2 20-193,-22 19-96,-19 0-416,0-19 64,-20 19-32,0-19 32,0 0-192,-20-21 96,0 1-192,-19 0-193,19-40-479,-1 19-610,1-19-2626</inkml:trace>
  <inkml:trace contextRef="#ctx0" brushRef="#br1" timeOffset="104764.9922">10798 11883 15118,'0'-20'480,"0"0"-448,0 20 160,0 20 737,0 0-64,0-1-320,-20 21-225,20 0-352,0 0 128,0 19-96,20-19-32,0-20 96,-1 20-160,1-40 192,0 0 0,0 0 0,0-20 0,19 0-32,-19-20-64,1 20 0,-21-19-64,20-1-128,-20 20-160,0-1 64,0 21-129,0 0-287,0 0-97,0 0 673,18 21 64,2 19 64,1-20-32,-1 0 96,0-1 160,-1 1 96,1-20 193,0 0 31,0 0-288,0 0-352,-20 0 0,0-20-544,20 1-481,-20-1-769,0 20-224,0-20-1025,19 0-2467</inkml:trace>
  <inkml:trace contextRef="#ctx0" brushRef="#br1" timeOffset="104931.0017">11414 11923 14926,'0'38'608,"0"-17"-1088,20-21-193,-20 20 449,18 0 160,-18 0-96,21-20-673,-21 20 384,0-20-223,20 0-866,-20-20-447,0 20-3621</inkml:trace>
  <inkml:trace contextRef="#ctx0" brushRef="#br1" timeOffset="105075.0099">11452 11605 14765,'0'-40'961,"0"20"-961,0 1-1057,0-2-1761,21 2-1891</inkml:trace>
  <inkml:trace contextRef="#ctx0" brushRef="#br1" timeOffset="105335.0248">11592 11366 16047,'0'80'768,"0"-21"-191,20 1 416,-20 0 352,20 19-960,-1 20-417,1-39-321,0 19-416,0-19 65,0-20-97,-1-20-64,1-1 64,0-19 193,-20 0-97,0-19-288,0-1-256,0-20 929,0-1 256,0 3 160,0-22-128,-20-20-737,20 21-3523</inkml:trace>
  <inkml:trace contextRef="#ctx0" brushRef="#br1" timeOffset="105465.0322">11750 11446 13388,'20'40'2819,"0"0"-1218,0 19-191,-20 1 287,21 19-287,-3-20-738,2 1-480,1-1-288,-1-19-512,0 0-834,-20 0-640,18-20-2081</inkml:trace>
  <inkml:trace contextRef="#ctx0" brushRef="#br1" timeOffset="106677.1016">12981 11267 10153,'-19'-20'1217,"-1"20"-480,20 0-577,0 20 96,0 19 577,20 1 0,-20 39-321,19 1-319,1 0-33,0-1 32,0 1-32,1-21-32,-21 1 385,18-40 255,-18-1 1,0-19-96,20 0 31,1 0-127,-1-19-417,18-1-416,3-20-513,-1 20-160,-1 20 257,1 0 63,-1 20 353,-19 0 256,0 0 128,-20 19 192,-20 1 193,0 0 191,-19 0-63,-1-20-321,1 0-288,-1-1-96,-1-19 0,23 0-640,-2 0-834,20-19-1953,20 19-6150</inkml:trace>
  <inkml:trace contextRef="#ctx0" brushRef="#br1" timeOffset="107001.1201">13459 11902 13452,'18'40'3812,"-18"-40"-3396,0 0 705,0 19-32,20-19-224,0-19-416,21 19-161,-23-19 128,23-2-160,-21 2-95,0-1-97,-20 20-64,0-20-128,-20 0-1,0 0-31,-1 20 0,1 0 64,2 0-32,-2 0 128,-1 20 128,21 20-224,0-20 256,0 20 0,21-21 32,-1 0-95,-2 22-97,23-41 96,-1 20-160,-1-20 128,1 0-417,0 0-191,-21 0-801,1-20-1794,0 0-10378</inkml:trace>
  <inkml:trace contextRef="#ctx0" brushRef="#br1" timeOffset="107456.1461">14807 11724 15342,'0'-60'1441,"0"21"-223,-18 19 95,-2 0-641,-1 20-191,1 0-353,0 0-128,1 20-32,-21 0-32,40 19 128,-20 1-448,20 0 576,20-1-192,20-19-128,-21 0 160,21 20-96,1-40 128,-3 20-32,-17-1-32,-1 2 0,-20-2 0,-20-19 64,-1 19-96,-17 2-96,-3-21-97,1 20-159,1-20-289,-1 0-544,20 0-1633,20 0-4646</inkml:trace>
  <inkml:trace contextRef="#ctx0" brushRef="#br1" timeOffset="107903.1717">15086 11803 11723,'-20'80'224,"0"-40"-64,20-2 449,-20 3 191,20-21-447,0-20 287,0 0 834,0 0 127,20-20-736,-20 0-256,0-1-161,20 2-160,-20-21-192,20 21-192,-1-1 0,1 0 96,0 0-288,0 0 160,-20 20-32,21 20 128,-3-20 192,-18 40 32,0-20-288,0 20 160,20-21 0,-20 0 64,0 2 32,0-1-192,20-20 352,-20 0 33,21-20-1,-21-1-288,20 21 64,0-19-224,-1 0 0,1-2 0,0 21 32,0-19 0,-20 19-64,20 19-64,-20-19-97,0 40 193,0-21-96,0 2-384,0-1-481,19-20-1089,1 20-1410,0-20-5188</inkml:trace>
  <inkml:trace contextRef="#ctx0" brushRef="#br1" timeOffset="108646.2142">15702 11883 14157,'-20'-20'2562,"-21"0"-1377,21 20 161,-19 0-770,-1 20-384,20 0-480,1-1 448,19 21-160,0-21-96,0 22-64,39-21-288,-19 0 416,21-20-417,-3 0 609,-17-20-192,-1 0 545,-20 0 224,20-1 31,-20 2-127,-20-21-449,20 21-192,-20-1-96,-1 20 32,1-20-192,20 20 31,0 20 65,0 0 0,20-20 128,1 19-160,-1 21 32,18-40 64,3 19 64,-21-19 0,19 0 96,1 0 160,-20-19 224,0 0 289,-20-21-128,0 0-97,0 0-128,0-19-223,-20-21-129,20 1-225,-20-1-447,-20 0-289,21 21-384,-1-1-257,0 41 898,20 19 287,-20 19 161,20 21 608,20 39 289,-20-18 128,20 38-129,0-20-63,19 1-385,-19-1-192,20 0-32,-1-39-352,1 0 160,-1-20 128,1-20 320,1-20 224,-3-1 33,-17-17 63,19-2-159,-20 0 127,-1-20-63,-19 1-129,20-20-224,-20-1-160,0 1-128,0-1-545,-20 20-256,1 1 97,19 39 607,-20 20 353,0 20-224,20 19 288,-20 21 193,20 19 319,0 21 161,20-20-96,-20 19-64,20-20-673,0-19 384,19-1-416,-19-19-224,0-20-353,19 20-608,-19-40-385,0 20-1408,-20-20-6087</inkml:trace>
  <inkml:trace contextRef="#ctx0" brushRef="#br0" timeOffset="132461.5763">11691 3178 7366,'-20'0'705,"20"0"320,0 0 32,0 0 641,0 0-417,20 0-576,-20 0-417,0 0-64,20 0-32,0 0 32,-1 0 1,1 0-33,0 0 0,21 0 32,-23 0 0,23 0-63,17-19 63,3 19-64,-2 0-128,1 0 64,-1-20-32,2 20 0,18 0 64,-20 0-96,1 0 97,-1 0-97,0 0 0,22-19 32,-23 19 0,22 0-32,-20 0 0,19 0 0,-20 0-32,22-21 0,-22 21-32,-1 0-32,3 0-32,-2 0 32,1 0-65,-1 21 97,0-21-64,22 0 0,-22 0 128,20 0-64,-19 19 32,19-19-96,-20 0 96,22 20 0,-22-20 0,20 0 0,-19 19 32,19-19-32,-20 0 32,20 21-32,2-21 0,-2 0 32,0 0-32,0 0 0,2 0 0,18-21 32,0 21-32,-20 0 0,20 0 32,1 0 0,-1-19 0,0 19 0,-20 0-64,41 0 32,-21 0-32,20-20 32,1 20-96,-1 0 96,-1-19 0,21 19 32,-19 0-32,-1-21 32,19 21 0,-19 0 32,21-20 0,-21 20 0,-1 0-64,-19 0-64,-18 0 64,-2 0-64,0 0-160,-39 0-545,-1 0-1152,-19 0-3140</inkml:trace>
  <inkml:trace contextRef="#ctx0" brushRef="#br0" timeOffset="134073.6685">11513 5207 5957,'-20'19'1570,"20"-19"-641,-20 0 160,20 0-449,0 0 417,0-19 641,0 19-769,0 0-417,20 0-224,0 0 1,0 0-65,-1-21-96,1 21-96,20 0 32,-20 0-32,19 0-32,1 0 64,-1 0-32,21 0 160,-21 0-31,22-20-129,-2 20 32,1 0 0,-1 0-32,20 0-32,2 0 32,-2 0-32,20 0 64,-20 0-32,20-19-32,0 19 0,1 0 0,-1 0 0,20 0 32,1 0-64,-1-21 96,-1 21-64,1 0 32,1 0-32,-1 0-64,0-19 96,1 19 0,-2 0-32,21 0 0,-19 0-32,-1 0 64,19 0-32,-19 0-32,1 0 64,19 0-32,-1 0-32,-19 0-64,21 0 32,-21 0 64,19 0-32,-18 0 64,19 0-32,-1 0 0,2 0 0,-1 0 0,-1 0 0,2 0 32,18 0 32,2 0 32,-22-20 0,21 20 64,-21 0 64,2 0-128,-1 0-96,-39-20 0,-1 20-96,-20 0-384,-20 20-417,-19-20-833,-20 0-2209,-20 20-5446</inkml:trace>
  <inkml:trace contextRef="#ctx0" brushRef="#br0" timeOffset="137494.8642">3572 8623 9609,'0'0'32,"-20"0"-321,20 0 257,0 0 449,0 0 800,0 0-641,20 0-63,-20 0 448,0 0-224,20 0-161,-20 0-31,19 0-161,1 0 32,-20 0-95,20 0-97,0 0-32,0 0-96,-1 0-32,1 0 0,0 0-32,0 0 0,21 0-32,-23 0 32,23 0-64,-1 0 64,-1 0 0,21 0 0,-21 0-64,21 0 32,-1-19 32,0 19 0,22 0 65,-22 0-33,20 0 64,0 0-64,2 0-64,-23 0 0,21 0 0,2 0 32,-2 0-32,20 0 0,-20 0 32,21 0 0,-1 0-32,0 0 32,-20 0 32,20 0 0,-18 0 32,-2 0-96,20 0 64,-20 0-32,0 0-32,1 0 0,0 0 0,-1 19 0,20-19 0,-19 0 32,19 0-32,-20 0 0,20 0 32,0 0-32,0 0 32,-18 0-32,18 0 0,1 0 96,-1 0-64,0 0-64,-20 0 128,20 0-160,0 0 128,1 21-96,-1-21 0,0 0 64,0 0 0,1 0 0,-1 0-128,0 0 192,20 0-96,-19 0 0,-1 19-32,20-19 64,-20 0-32,1 0 0,-1 21 65,20-21-97,1 0 32,-3 0 0,3 0 32,-1 0 0,1 0-32,-1 0 0,0 0-32,-1-21 64,-19 21-32,21 0 0,-1 0 0,-20 0 0,1 0-32,-1 0 64,-20 0-129,1 0-319,-41 0-353,2 0-288,-21 21-736,-2-21-2083</inkml:trace>
  <inkml:trace contextRef="#ctx0" brushRef="#br0" timeOffset="138464.9197">18798 7868 13869,'20'-19'993,"-20"19"-513,0 0-448,0 19 481,0 1 415,0 40-159,0-21-384,0 41-65,0-20-288,-20 20 0,20-21-32,20 1-192,0 0-577,-20-21-1025,39 0-896,-19-18-3492</inkml:trace>
  <inkml:trace contextRef="#ctx0" brushRef="#br0" timeOffset="138767.937">19195 8266 11498,'-39'40'1634,"19"-20"-1666,20-1 32,-20 22 64,20-2 160,20 0 64,0-18-256,19-1 33,1-20 63,-1 19 224,1-19-64,0-19-64,-21-1 1,21-1 319,-40-18 129,21 19-161,-21-20 33,-21 1 31,1 19-191,-19 0-257,-1 0-192,20 0 64,0 20-192,-19 0-929,39 20-1410,0 0-2434</inkml:trace>
  <inkml:trace contextRef="#ctx0" brushRef="#br0" timeOffset="139171.9602">19513 8326 12491,'0'0'769,"0"0"640,0 0-512,0 0-737,0 19-31,0 1-129,0 1 0,0-2-65,20 1-95,0 0-96,0-1 128,-1-19 128,-19 0-32,20 0 160,0 0-64,0 0-64,-20 0-32,20-19-192,-20 19-257,0-20 129,0 20-96,19 0-705,-19 0 416,0 0 737,20 20 224,0-1 192,0 2 65,0-21 160,19 20-1,-19-20 33,21 0 192,-23 0 512,2-20-96,-20-1-512,21 2-417,-21-21-288,0 21-64,-21-22-512,1 22-417,2-21-961,18 20-1345,-20 20-5605</inkml:trace>
  <inkml:trace contextRef="#ctx0" brushRef="#br0" timeOffset="139719.9915">20624 8246 4964,'0'-20'5958,"0"20"-4837,0 0 96,0 0 64,0 0-160,20 20 129,0 20-578,1 0-416,-3-1-127,23-18 31,-21 18 192,18-19 193,-17-1 63,19 2 129,-20-21 192,-1 0-97,-19-21-191,20 2-225,-20-1-223,0-19-129,0-2-64,0 2-385,-20 19-415,20 0-546,0 0-383,0 0-1570,0 20-10282</inkml:trace>
  <inkml:trace contextRef="#ctx0" brushRef="#br0" timeOffset="140233.0208">21300 8345 19250,'0'-39'448,"-20"19"-384,0 0 257,0 0-33,-19 0-128,19 20-160,0 0-160,-21 0 64,23 40 64,-2-20-32,20 20-32,0-1-1,20-18-31,-2 18 0,2-19 128,1-1 64,19 2-64,-1-21 64,-19 0-32,0 0 64,0-21-64,-1 21 33,1-19-1,-20-21-128,0 21-33,0-2-127,0 1-673,-20 1-352,20 19 288,0 0 257,0 0 191,0 19 321,0-19 160,20 41 32,-20-22 0,20 1 96,0 0-32,0-20 0,19 19 96,-39-19 161,20 0 287,-20 0 289,0-19-417,0-1-159,0 0 63,-20-20-256,20 20-128,0-19-160,0 19-513,0 0-223,0 20-193,20-20 160,21 20 192,-23 20-192,2-20-1089,21 0-2242</inkml:trace>
  <inkml:trace contextRef="#ctx0" brushRef="#br0" timeOffset="140362.0282">21677 8326 13965,'0'19'160,"0"1"-64,0 1-32,0-21 0,20 39-608,-1-39-1602,1 20-2627</inkml:trace>
  <inkml:trace contextRef="#ctx0" brushRef="#br0" timeOffset="140507.0365">21716 8186 11691,'0'-39'1121,"20"39"-3171,0 0 1217,-20-20 641,20 20-1025</inkml:trace>
  <inkml:trace contextRef="#ctx0" brushRef="#br0" timeOffset="141077.0691">21975 8286 13068,'-21'0'0,"1"0"64,2 0 384,-3 20-352,1 0-128,0-1-384,20 1-161,0 1 33,0-2-97,0 1-255,40 0 383,-19-20 513,17 0 160,-17 0 160,19-20 321,-22 20 160,3-20 224,-1-20-224,-20 20-321,0 1-288,0-1-160,-20 0-96,20 0 0,-21 0-96,21 20 96,0 0-160,0 20 192,0 0 320,21 0-224,-21 0-32,20 19-32,0-18 0,0-2 32,-1 1-32,-19 0 32,20-20 96,-20 0 513,0 0 512,0 0-32,0 0-865,-20-20 0,20 20-127,0-20-65,20 1-64,-20-2-64,20 1 32,0 20 32,0-19-32,-20 19 32,19 0 96,1 0 256,0 0 0,0 19 33,-20-19-65,20 20-128,-20-20-192,0 21 64,19-2-64,-19 1-480,0 0-449,0-1-641,20-19-640,-20 21-1441,20-21-5606</inkml:trace>
  <inkml:trace contextRef="#ctx0" brushRef="#br0" timeOffset="141495.093">22511 8286 9673,'-20'-20'576,"20"20"737,0 20 1154,0 0-1378,-20 0-641,20-1-192,0 22-31,0-22-129,20 21 0,0-21-128,-1 22-96,1-41 32,20 19 96,-1-19 0,-19 0 128,20-19 224,1 19 289,-3-20 256,3-1-129,-21 2-63,-20-21-545,0 21-128,0-2-160,-41 1-160,21 1-257,-18 19 161,17 0 288,1 0 160,0 39 32,0-18 96,20 18 160,20 0 97,0 2-1,21-22 65,17 21-161,1-20-192,2 0-32,-2-20-32,-19 19-31,-1-19-65,-19 0-417,0 0-1248,-20-19-3781</inkml:trace>
  <inkml:trace contextRef="#ctx0" brushRef="#br0" timeOffset="145195.3047">19235 4630 15983,'-20'0'993,"20"0"-225,0 0-63,0 0-225,20 0 545,19 0-256,21 0-513,19 0-128,0 0-63,2 0 31,-2 0-32,-20-21-96,1 21-353,-21 0-351,2 0-482,-41 0-1056,0 0-1217,0 0-3460</inkml:trace>
  <inkml:trace contextRef="#ctx0" brushRef="#br0" timeOffset="145484.3212">19492 4451 11370,'0'0'481,"0"0"-321,0 0 545,-18 0-481,-22 20-128,-1-1 160,-18 1-32,-1 20 129,1-20 287,0 19 353,19-18 0,-1-2-288,41-19-257,-18 20-224,36 0 129,23-1 127,-1 2-224,19-1-127,20-1-802,-19 2-961,-1-2-1953</inkml:trace>
  <inkml:trace contextRef="#ctx0" brushRef="#br0" timeOffset="146211.3628">23722 7789 14637,'20'0'1089,"-20"0"-608,0 0-97,0 0 1090,0 0 159,0 0-1056,0 0-513,0 0-192,-20 0 128,0 20 32,-1 0 0,-17 0-32,-3 19 32,-18 1-32,19-20 32,0 19 96,1 2-224,-1-22 192,-1 21-96,3-20 0,18 0-224,-1-20-545,21 20-801,-20-20-800,20 0-1698</inkml:trace>
  <inkml:trace contextRef="#ctx0" brushRef="#br0" timeOffset="146492.3789">23325 7908 14862,'-20'0'1345,"20"0"-1345,-20 0-32,20 0 160,-21 20 192,1 0 1,2 19-129,-3-18 128,21 18 193,0 1 127,0-20-95,0 0-65,0 0-128,21 0 129,17-1-193,-17-19 161,19 21-225,-22-21-64,3 0-160,19 0-352,-20 0-834,19 0-1312,1 0-3171</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9:03.500"/>
    </inkml:context>
    <inkml:brush xml:id="br0">
      <inkml:brushProperty name="width" value="0.05292" units="cm"/>
      <inkml:brushProperty name="height" value="0.05292" units="cm"/>
      <inkml:brushProperty name="color" value="#0000FF"/>
    </inkml:brush>
  </inkml:definitions>
  <inkml:trace contextRef="#ctx0" brushRef="#br0">7522 2782 6085,'0'0'513,"0"0"-385,0 0 448,0 0 610,0 0 95,0 0-352,0 0-193,20 0-127,1 0-129,-21 0 33,18 0-33,2 0-63,0 0-33,1 0 32,-1 0 1,-2 0-33,23 0-96,-21-20-127,19 20-65,1 0 32,-20 0-96,20 0 0,-1 0-32,-19 0 32,21 0-64,-3 0 64,3 0-32,-3 0 0,3 0 32,-1 0-32,19 0 32,-19 0-32,19 0 0,-19 0 0,19 0 32,-18 0-32,-3 20 0,3-20 0,-2 0 0,1 0 32,0 0-64,-1 0 64,1 0-64,19 0 32,-19-20 0,19 20 0,-18 0 0,-1 0 0,-1 0-64,21 0 32,-21 0-64,21 0 64,-21 0-32,22 0 64,-23-20-32,23 20 64,-2 0-32,1 0 0,-21-21 0,21 21 0,-21 0 0,22 0-64,-23 0 64,23-19-160,-22 19-1,1 0 1,19 0 128,-19 19-32,-1-19 32,21 0-64,-1 0 128,2 0-64,-22-19 64,21 19-64,-1 0 64,1-20-64,-1 20 32,-18 0 0,18-20 0,-19 20 0,19 0 0,-19 0 0,19 0-32,-19 0 32,19 20-96,-19-20-224,-1 0-449,22 0 32,-2 20 257,0-20 223,1 0 129,19 0 128,0 0 96,2 0 97,-2 0 159,0 0 128,0 0 97,0 0-129,-19 0-255,20 0-65,-1 0-128,-19 0 64,19 0-32,-20 0 96,22 0 64,-2 0 32,-20 0-32,1 0-31,-1 0-97,0 0-64,22 19 0,-23-19 0,1 21-96,22-21 64,-2 0 32,0 20-32,0-20 64,2 0 0,-22 0 64,20 0-160,0 0 32,-19 0-64,-1 0-1,2 0-63,-2 0-96,1 0 128,-1 0 128,0 0 96,-19 0 0,-20 0-64,19 0-64,-39 0-833,0 0-2722</inkml:trace>
  <inkml:trace contextRef="#ctx0" brushRef="#br0" timeOffset="39583.264">1924 3875 13100,'20'-21'192,"-20"21"321,0 0-97,0 0 321,0 0-161,0 21-288,0 18 1,-20 1 127,0 0-64,20 20 97,0-21-321,0 21-32,0-1-96,20-19-32,0-1 64,0 1 32,19-19 32,1-2 64,19-19 1,-18 0-65,17 0-96,-17 0-609,-21-19-928,0 19-1090,-20-21-3843</inkml:trace>
  <inkml:trace contextRef="#ctx0" brushRef="#br0" timeOffset="39757.2739">2102 4172 16879,'0'20'545,"0"-20"-1154,0 0 1058,0 0 191,20 0 129,1 0-577,19 0-192,-22 0-512,23-20-577,-21 20-1986,0 0-4356</inkml:trace>
  <inkml:trace contextRef="#ctx0" brushRef="#br0" timeOffset="39894.2818">2084 3934 13548,'0'0'-929,"18"0"737,2-20-737,21 20-2658,-21 0-2595</inkml:trace>
  <inkml:trace contextRef="#ctx0" brushRef="#br0" timeOffset="40111.2942">2560 4132 16687,'20'0'-929,"-20"0"833,0 0 673,0 0-385,0 0-320,0 21-2627,-20-21-5541</inkml:trace>
  <inkml:trace contextRef="#ctx0" brushRef="#br0" timeOffset="40622.3234">2936 4232 16047,'20'-20'64,"-20"0"96,0 0 160,0 1-32,-20-2-63,0 21-417,2-19-577,-23 19 288,21 19 353,0-19-32,0 21-64,1-2 32,19 1-65,0 20-63,19-20-96,1 0 159,0-20 257,20 19 0,-19-19 65,17 0 447,-18-19 1,1-1 223,-21 0-31,20 0-193,-20 0-287,0 0-129,0 1-192,0 19-289,0-21-31,0 21-417,18 21 192,-18-2 673,21 21 65,-1 0 31,0 20-32,0-20 32,-1 19 32,1 1-160,0-21 96,-20 21 0,0-21 353,0-18 159,-20 18 33,20-19 256,-20-20 64,-19 19-225,19-19-223,-21 0-289,3-19-320,17-1-833,-19 0-2178,22-20-10794</inkml:trace>
  <inkml:trace contextRef="#ctx0" brushRef="#br0" timeOffset="40767.3317">3353 4272 13068,'41'0'5093,"-41"0"-5414,0 0 321,0 0-1537,0 0-3204</inkml:trace>
  <inkml:trace contextRef="#ctx0" brushRef="#br0" timeOffset="41568.3775">4068 4073 10698,'-40'-19'352,"21"19"192,-1 0 481,0 0 193,0 0-161,0 19-545,1-19-128,-1 20-191,0 0-33,-1-1-128,21 2 0,0-2-64,21 1-32,-1 0 32,0 0 128,-1-20 32,21 0 64,-20 0 32,19-20 65,-19 0 95,-20 0-32,20-20 1,-20 1 127,0 19-96,0-20 97,-20 1-225,20-21-352,-20 20 128,1 0-128,-1 1 0,0 19-96,20 0 160,0 0-32,-20 40-417,20 0 161,0 20 352,20 0 0,-20 19 96,20 1-96,0 0-32,-1-1 0,21-19 0,-20-1-480,19 1-738,1-20-575,-20 0-898,19-1-4099</inkml:trace>
  <inkml:trace contextRef="#ctx0" brushRef="#br0" timeOffset="41913.3973">4325 4172 14157,'0'0'-833,"21"0"1089,-21 0 193,20 0 416,0-19 288,0 19-929,-20-21-96,19 21 96,-19-19 32,0-1-127,-19 20-161,-1-20 32,0 1-64,0 19 31,-1 0 33,3 0 0,-2 19 0,20-19-96,0 20 0,0 0 128,20-1 32,-2 2 129,3-2 95,19 1-192,-1 0-224,1 0 160,0-20-320,-1 0-65,1 20-1024,-19-20-1057,17 0-3876</inkml:trace>
  <inkml:trace contextRef="#ctx0" brushRef="#br0" timeOffset="42295.4191">4783 4093 10634,'0'-20'2978,"-20"20"-3010,-1 20 321,3 0 31,-22-1 256,40 2-191,-21-2-385,21 21 32,0-20-96,0 0-128,21-20-1,-1 20 129,18-20 128,-17 0 33,-1-20 63,20 20 64,-40-20 128,19 0 193,-19 0 159,0-19-415,0 18-129,-19 2-64,19-1 0,0 20-32,-20-20 224,20 20 33,0 0-385,0 0-65,0 20 322,20 0-33,-1-1-64,1 2-32,0-2-96,0 1 96,19 0-416,-19 0-513,20-20 192,-19 0-992,-3 20-129,2-20-833,0-20-4515</inkml:trace>
  <inkml:trace contextRef="#ctx0" brushRef="#br0" timeOffset="42562.4344">5022 3636 13292,'0'19'-160,"18"2"320,-18-1 1217,20 19 449,-20 1-352,20 20-642,-20-1-127,0 1-128,21 19-257,-21-19-352,20-21 96,-2 21-192,3-20-417,-1 0-896,0-21-833,0 2-1506,-20-2-5765</inkml:trace>
  <inkml:trace contextRef="#ctx0" brushRef="#br0" timeOffset="44251.531">5696 4212 15855,'0'0'96,"0"0"-257,20 0 578,-20 20 384,0-20 320,0 20-545,0 0-191,-20 20-129,0-21-160,0 21-865,-19 0-1409,19-20-3171</inkml:trace>
  <inkml:trace contextRef="#ctx0" brushRef="#br0" timeOffset="46299.6481">6311 3676 8968,'0'39'2466,"0"-19"-2914,0 20 32,0 20 191,0-1 514,0 21 351,0-21-287,0 1-193,-20 0 224,20-41 449,0 1-161,0-20 610,0 0-321,0-20-769,0 1-160,20-21-64,-20 0-192,41 21-321,-23-22 65,23 41-97,18-19 65,-19 38 351,0 1 161,-1 1 0,-19 18 0,0 0 161,-20-18 191,0 18 288,-20-19 225,0 0-96,-19 0-224,-1 0-321,20-20-224,-19 0-417,19 0-960,0 0-1346,0-20-6117</inkml:trace>
  <inkml:trace contextRef="#ctx0" brushRef="#br0" timeOffset="46645.6679">6749 4073 12908,'-21'20'480,"1"0"-95,20-1 159,0 21-224,0-20-63,0 0-289,20 20-385,1-40 65,17 0 160,3 0 64,-21 0-1,-2-20-31,23 0 0,-41 0 192,20 0 96,-20 1 96,0-2 321,0 2 64,0 19 255,0-20 1,0 20-384,0 0-449,0 20-96,0-1 128,0 2 64,0-2-96,20 21-96,-1-20-257,1 20-511,0-21-834,20-19-1473,-20 21-3171</inkml:trace>
  <inkml:trace contextRef="#ctx0" brushRef="#br0" timeOffset="47085.6931">7125 4113 12972,'0'19'192,"0"2"160,0 18 481,21-19-320,-1 20-65,-2-20-320,23-1-96,-21 2-32,18-21 32,3 0-96,-21 0 224,19 0 32,-19-21 65,-20-18-1,20 19 32,-20 0 0,0-20-127,0 21-97,-20-2-96,20 21-32,0 0-161,0 0-383,0 0 384,20 40 192,0-20 32,0 40 0,19-21 32,-19 22-32,0-2 96,1 1-96,-3-21 64,-18 1-64,0 0 256,0-21 353,-18 21 159,-23-40 417,1 20-576,1-20-257,-21 0-159,1-20-97,0 1-192,19 19-161,-1-21-704,3 2-992,17-1-2820</inkml:trace>
  <inkml:trace contextRef="#ctx0" brushRef="#br0" timeOffset="47525.7183">8217 4172 18577,'0'20'737,"0"-20"-865,0 0 576,-20 20-256,1 20-192,-1-20-160,0 20-1537,0-21-1410,20 21-5990</inkml:trace>
  <inkml:trace contextRef="#ctx0" brushRef="#br0" timeOffset="49040.8049">8812 4093 11659,'-18'-20'4163,"18"1"-3842,-21-2-65,1 21-352,0 0 0,-19 0 160,19 21-128,-20-2-32,20 1 32,0 19 64,20-18-64,0 18 64,20-19 64,0 0-128,0 0 32,20-20 192,-1 0 320,1-20-95,-1 0-97,1-20-32,1-19-96,-23 19 0,3-20-64,-21 1 1,-21-1-226,3 20 65,-2-19 32,-21 19 32,21 0 0,-19 21-64,19-1 321,0 20-225,20 0-129,0 39 226,0 1 191,0 20 0,20 19-160,0-19-160,19 19-96,1-19-384,1-21-289,-2 1-256,1 0-256,-20-40-385,19 20-480,-19-40-2722</inkml:trace>
  <inkml:trace contextRef="#ctx0" brushRef="#br0" timeOffset="49177.8128">9071 4013 14093,'0'0'192,"0"20"-192,20 20 32,-20-20-192,19 19-128,1-18-865,0-2-993,0 1-1826,0 0-1666</inkml:trace>
  <inkml:trace contextRef="#ctx0" brushRef="#br0" timeOffset="49321.821">9091 3934 10666,'-20'-40'5221,"20"21"-5350,0 19-607,0 0-994,20 0 1250,-1 19-385,1-19-4933</inkml:trace>
  <inkml:trace contextRef="#ctx0" brushRef="#br0" timeOffset="49573.8354">9328 4013 12555,'-38'20'289,"38"-20"127,-21 0-96,21 21-288,21-2-32,-3 1-416,2 0-353,21-1-192,-3-19 0,3 21 225,-1-2 383,-20 1 321,-1-20 417,-19 20 608,0-20 672,-19 0-608,-1 20-608,-20-20-193,20 0-288,-19 0-737,19 20-1057,-21-20-3202</inkml:trace>
  <inkml:trace contextRef="#ctx0" brushRef="#br0" timeOffset="50035.8618">9766 4054 1249,'0'0'11178,"-21"0"-11146,-17 0 641,18 19-257,-1 1 513,21 0-384,0-1-481,0 2-256,21-2-417,-1 1-128,18 0-288,3-20-768,-21 0-962,19 0 129,1 0 480,-20-20 1217,-1 20 480,1-20 673,-20 1 1058,0 19-193,0-21-160,0 21 960,-20 0-864,20 0 192,-19 0-288,19 21-320,0-2 288,0 1-321,19-20-127,1 20-97,20 0-288,-20-20-32,19 0 32,-19 0 160,21 0 481,-23 0 96,-18-20 160,20 0 32,-20 0-128,-20 1-257,2-2-159,-3 2-257,1-1-192,0 20-192,-19-20-97,19 1-447,20 19-1314,-20 0-3139</inkml:trace>
  <inkml:trace contextRef="#ctx0" brushRef="#br0" timeOffset="50367.8808">10242 4132 12619,'20'40'321,"0"-40"-161,-20 20 128,0 0 193,20-20 736,-20 0-865,0 20-224,0-20 32,19 0 193,-19-20-193,0 0-288,0 20-128,20-20 223,-20 1 33,20-2 0,0 2 0,-20-1 353,20 20 255,0 0 417,-1 20-256,-19-20-192,20 19-321,-20 21-224,20-20 64,0 0-160,-20 20-352,0-40-577,21 20-32,-21-20-705,0 0-2018</inkml:trace>
  <inkml:trace contextRef="#ctx0" brushRef="#br0" timeOffset="50562.892">10600 4113 3042,'38'0'12428,"3"-20"-10538,-1 20 544,19-20-896,-19 20-257,-1-19-737,21-2-447,-41 21-194,1-20-255,0 20-449,-20 0-672,0 0-1730,-20 0-3171</inkml:trace>
  <inkml:trace contextRef="#ctx0" brushRef="#br0" timeOffset="50792.9051">10719 3755 13580,'0'60'929,"0"-21"1121,0 1-448,19 20 191,-19-1-415,20-18-1026,-20 18-160,20-19-96,-20-1-64,20 1-160,-20-20-352,20 0-577,-20-1-224,19-19-1154,-19 21-3170</inkml:trace>
  <inkml:trace contextRef="#ctx0" brushRef="#br0" timeOffset="51183.9275">11314 4172 16367,'0'20'3619,"0"-20"-3811,0 20 320,0 0 257,-20 20 319,-20-21-383,21 2-898,-21 19-1313,0-21-1793</inkml:trace>
  <inkml:trace contextRef="#ctx0" brushRef="#br0" timeOffset="63913.6556">12009 4054 10826,'20'-21'1313,"-20"1"833,-20 20 0,20 0-448,-20-19-449,20 19-737,-20 0-223,-1 0-193,3 0-96,-2 0-96,0 19 0,-21 22-97,23-22 193,-3 21-288,21 0 64,0-21 32,21 21-225,-3-20 225,2 0-96,1-20 160,19 0 96,-1 0 32,-19 0 96,0 0-96,20-20-32,-21 0 0,-19 0 96,20-19 32,-20 18 64,-20 2-32,20-21 192,-19 21 97,-1-2-257,0 21 96,0 0-192,20 0-160,0 21 96,0-2-128,20 21 96,0-21-224,0 21-673,19-20-160,1 20-513,19-20-576,-18-20-1793</inkml:trace>
  <inkml:trace contextRef="#ctx0" brushRef="#br0" timeOffset="64223.6733">12286 4132 13196,'0'0'545,"0"21"-225,0-2 96,0 1 65,0 0-97,0 0-320,0 0-96,21-20 0,-21 0 32,0 0 192,0 0-160,0-20-256,0 0 128,0-20 0,0 21 32,0-21-289,0 0-31,0 21 352,20-2 192,-20 21 32,20 0 321,-1 0 192,1 21 31,-20-2-191,20 21-257,0 0-256,0-1-544,-1-19-866,1 20-1280,0-20-6119</inkml:trace>
  <inkml:trace contextRef="#ctx0" brushRef="#br0" timeOffset="64634.6968">12645 4093 11146,'-41'20'448,"21"-1"-448,0 2 33,20-2-1,-19 21 384,19-20-288,19 20-320,1-21-289,20 2-319,-19-2 319,17-19 417,3 0 128,-3-19 417,-17-2 640,-1 2 384,0-21 129,-20 0-97,0 1-544,0-1-224,-20 0-513,0-20-256,-19-19-192,19 20-417,-21-1 385,3 0 192,17 40-160,1 20 32,20 0-193,0 20 161,0 0 513,20 40-65,1-1-64,-3 1-32,2-1-160,21 1 0,-3-20-384,3 0-609,-1-1-737,-20-19-256,19 0-736,-19-20-3140</inkml:trace>
  <inkml:trace contextRef="#ctx0" brushRef="#br0" timeOffset="64866.7101">12942 4192 8456,'20'20'1121,"-20"0"-1153,0 0-33,19-20 194,-19 0 1568,0 0 513,0 0-800,0-20-353,0 0-161,0 0-191,0-19-128,0 18-321,0-18-256,0 19 64,0 1-96,0-2 32,20 1-128,-20 20-160,20 0-1378,-20 20-2050,20 1-7110</inkml:trace>
  <inkml:trace contextRef="#ctx0" brushRef="#br0" timeOffset="65442.7431">13179 4192 11979,'21'0'128,"-1"0"1409,0-20 1,0 20 95,-1-19-287,-19-2-994,0 2 0,0-1-63,0 0-225,-19 20-256,-1 0-225,0 0-63,0 0 352,-1 20 31,3 0 33,18-1 64,0 2 0,18-2 64,-18 21 65,41-20-129,-21 0-97,19-20 1,-19 20 96,0-20-192,20 0 64,-21 0 0,-19-20-96,20 0-65,-20 0 289,20 20 0,-20-20 0,0 0-64,0 1-32,0 19 96,-20-21 64,20 21-32,20 0 65,-20 21-1,20-21-96,1 19-32,-21 1-129,18 0 33,2-20-224,21 20-128,-21 0 95,-2-20 65,2 0 160,1 0 32,-1 0 128,-20 0 96,20-20 128,-20 20 160,0-20 289,20 0 64,-20 0-97,0 20-320,0-40-95,0 21 95,0-1-224,-20 0-192,20 1-96,-20-2-128,0 21-1058,-21-20-3010</inkml:trace>
  <inkml:trace contextRef="#ctx0" brushRef="#br0" timeOffset="66063.7786">13716 4132 8904,'-20'-19'2050,"20"19"-1954,0-20 1377,0 20 481,0 0-384,-19 0-738,19 0-639,0 0 287,0 20-128,0-1-191,0 2-97,0-2 0,0 21-64,19-20-32,1 0-193,20-20-95,-20 20 96,19-20 96,-19 0 224,0 0 0,1 0 0,-3-20 0,2 0 289,-20-20-65,20 20 0,-20-20-64,-20 1-256,0 19-480,20-20-161,-18 20-416,-23 1-736,21 19-1410,0 0-6278</inkml:trace>
  <inkml:trace contextRef="#ctx0" brushRef="#br0" timeOffset="97339.5675">14331 4192 2914,'21'0'3139,"-21"0"-704,0-20-289,0 20-161,0 0-159,0 0-384,20 0-450,-20 0-159,0 0-224,0 0-129,0 20-127,0-20-65,0 20 0,0-20-64,0 20-192,-20 20 0,-1-21-64,1 2-256,0-2-449,1 2-384,-1-2-736,0 1-2179</inkml:trace>
  <inkml:trace contextRef="#ctx0" brushRef="#br0" timeOffset="139162.9596">14748 3994 2882,'0'-20'3203,"0"20"-640,0 0-577,0 0-257,0 0-864,0 0-577,0 20 289,0-1-1,21 1 65,-21 1-32,0 18-225,20-19-64,-20 20 33,0-1-97,0 1-160,-20 0 0,20-21 0,0-19 32,0 21 160,0-21 129,0 0-1,0-21-224,0-18-288,0-1 32,0 0-128,0 0-32,20 1-96,-20 0 95,18-2 97,2 22 96,-20-1 0,21 20 224,-1 0 193,0 20-129,-20-1 289,19 1-321,-19 20 32,20 0-160,-20-21-64,20 2 32,-20 18-64,0-19-64,20 0-224,-20 0-353,0 0-384,0-1-480,20-19-769,-20 0-1954</inkml:trace>
  <inkml:trace contextRef="#ctx0" brushRef="#br0" timeOffset="139545.9815">15186 4113 9705,'0'-20'3779,"0"20"-3555,-21-20 353,21 20-32,-20 0-129,20 0-160,-20 20-224,20 0-32,0-1 0,0 2 0,0 18 0,0-19-64,20 0 32,21 0-96,-23 0 0,2-20 96,0 0 128,1 0 192,-1 0 65,0 0 191,-1-20-96,-19 0-31,0-20-33,0 20-63,-19 1-193,-1-2-160,0 2 32,-1-1 32,-19 0-64,22 20-129,-3 0-351,21 0-801,0 0-1122,0 20-2818</inkml:trace>
  <inkml:trace contextRef="#ctx0" brushRef="#br0" timeOffset="139964.0054">15404 4073 10570,'0'-19'3939,"19"19"-3202,-19 0 384,0 19-224,-19 1-225,19-20-447,0 39-161,0-18 0,19-2-256,-19 21-289,20-20-159,-20 0-97,20-20 224,0 20 321,-20-20-32,20 0-32,-1 0 160,1 0-129,-20-20 1,0 20-128,20-20-1186,-20 20-287,0-20 1120,0 20 705,0 0 64,20 20 0,-20-20 0,21 0 225,-3 0 31,2 20-160,1-20-64,-1 0 160,0 0 385,-20 0 256,18-20 320,3 20 288,-21-20 193,0 0-385,-21-19-448,21 18-385,-18 2-415,-2-21-610,0 21-576,-1-2-481,1 1-1857</inkml:trace>
  <inkml:trace contextRef="#ctx0" brushRef="#br0" timeOffset="143232.1924">16058 4252 12043,'0'0'1249,"0"20"-192,0-20 513,0 19-545,0 2-769,0-2-288,-20 2-705,0-2-1729,20-19-4933</inkml:trace>
  <inkml:trace contextRef="#ctx0" brushRef="#br0" timeOffset="144717.2773">16435 4232 12812,'0'0'1921,"20"0"-1600,-20 0 351,0 0-543,0 0-129,20 0-513,1 0-1921,-21 0-6054</inkml:trace>
  <inkml:trace contextRef="#ctx0" brushRef="#br0" timeOffset="144912.2885">16793 4212 16976,'20'20'1345,"-20"-20"-1377,0 0 1121,0 0-673,0 0-320,0 0-480,19 0-1442,-19 0-2178</inkml:trace>
  <inkml:trace contextRef="#ctx0" brushRef="#br0" timeOffset="145071.2976">17071 4232 16431,'20'0'352,"0"0"801,-20 0 97,0-20-1218,0 20-1025,0 0-3940</inkml:trace>
  <inkml:trace contextRef="#ctx0" brushRef="#br0" timeOffset="163605.3576">7283 5703 9641,'0'0'961,"0"0"128,0-19 576,0 19-159,0 0-225,0-21-416,0 21-193,0-20 33,0 20-225,-18 0 97,-2-20-289,0 20-448,-1 0 96,-17 20-96,18 0 64,-21 1-64,21 18-1,20 0 65,-19 2-128,19-2-64,19 1-97,1-20-127,0-1 160,21-19 256,-23 0 192,23 0 96,-21-19 32,18-1 0,-17-1 65,-21-18 31,20 20 64,-20-22-192,-20 2 161,-1 19-97,3 1-64,18-2-96,-20 21 0,20 0-64,0 0-288,0 21 32,0-2 160,20 1 96,-2-1 0,23 22 0,-21-21-96,0-1 32,19 1-288,-19-1-353,0-19-512,19 21-1153,-19-21-2755</inkml:trace>
  <inkml:trace contextRef="#ctx0" brushRef="#br0" timeOffset="163958.3778">7581 5643 4644,'-18'20'5189,"18"1"-5349,0-2 192,-21 20 288,21 2 192,0-2-351,21-19-129,-21 20-96,18-20 128,-18-20 0,0 0 544,0 0 353,0 0 449,0-20-770,20-1-191,-20 2-161,0-20-32,0-2-224,0 21 0,0-19-64,20 20 64,-20 19-64,0-21 96,21 21 64,-21 21 289,20-2-193,-20 1-128,18 19-192,3-18-64,-21 18-321,20-19-928,0-1-705,0 2-2210</inkml:trace>
  <inkml:trace contextRef="#ctx0" brushRef="#br0" timeOffset="164384.4022">7959 5703 12908,'-20'0'704,"0"0"-704,0 20 353,1-1 351,-1 1-127,0 1-481,20 18-192,0-19-96,20 20-577,0-20 96,-1-1 97,21 1 63,-20-20 417,19 0 320,-19-20 129,21 1 319,-21-1 610,-20-20-65,0 1-320,0-2-257,-20-18-127,0-1-481,-1 1-192,1-1-289,-19-19-416,19 39 641,-20 0 448,21 20-320,19 20-96,0 0 0,0 39 480,19 2 193,-19 18-289,40 1-160,-20-1 0,1 1-32,17 0-64,3 0-865,-21-21-1121,19-19-705,-19 20-704,0-40-384</inkml:trace>
  <inkml:trace contextRef="#ctx0" brushRef="#br0" timeOffset="164608.415">8237 5882 3427,'0'0'2434,"0"-21"833,-20 21-801,0-19-864,20-1 32,-19-19-866,19 18-319,-20-18-385,20 0-64,0 18 0,0 21-64,20-20-161,-1 20 129,1 0-32,0 20 0,20-20-961,-21 21-3331</inkml:trace>
  <inkml:trace contextRef="#ctx0" brushRef="#br0" timeOffset="165192.4484">8395 5742 4548,'0'20'10250,"0"1"-11115,20-21 897,0 20 416,1-20 513,-1 0-256,18 0-449,-17-20 64,-1-1 257,0 21-193,-1-20-31,-19 1-33,0-1-32,0 1-128,-19-2-256,19 21-448,-20 0-33,0 0 289,-1 0 0,1 21 127,20 18 33,0-20 64,0 1 32,20 1-32,-20 18-224,41-19-129,-21-20-63,-1 19 192,21-19 192,-20 0 128,-20-19 64,20 19-32,-20-20-32,20 1-32,-20-1-64,0-1-257,0 21-832,19-20-832,-19 20 447,0 0 833,20 20 994,-20 1 127,20-1 193,0 19-1,1-20-63,17-19-321,3 21-96,-21-21 96,19 0 129,-19 0 575,0-21 194,-20 2 191,20-1-256,-20-19-256,0 18-129,0-18-159,-20 19-257,20-20-224,-20 20-288,20 20-193,0-20-864,-20 20-2050,20 20-6310</inkml:trace>
  <inkml:trace contextRef="#ctx0" brushRef="#br0" timeOffset="165783.4822">9011 5684 10634,'-19'0'800,"19"0"738,0 0 255,-20 0-287,20 0-865,0 19-577,0 1-32,0-1 96,0 1 0,20 1 32,-20 18-96,19-19 0,1-1 0,0 2-64,0-21 32,0 20 32,19-20 160,-19 0-31,20-20 95,-21-1 160,1 2 129,0-20 31,-20 19-255,0-21-193,0 2 96,-20 20-32,0-2-160,20-19-288,-19 20-128,-1 20-449,0-19-1057,0 19-2113</inkml:trace>
  <inkml:trace contextRef="#ctx0" brushRef="#br0" timeOffset="167651.5891">7146 6498 5925,'20'19'32,"-20"1"-32,0 20 192,18 20 737,-18-20 224,0 19-576,20-19-321,-20 20-64,0-21 129,0-19 287,0-20 449,0 20-192,0-20 1217,0-20-1345,0 0-545,21 0-160,-1 1-96,0-1-192,-2 0-33,23 20 225,-21 0-32,19 20-32,-19 0 0,0 19-32,0-19 64,0 0 160,-20 0 192,0 0 256,0-20 1,-20 19-97,0-19-320,-20 0-160,1 0-448,19 0-962,0-19-2209</inkml:trace>
  <inkml:trace contextRef="#ctx0" brushRef="#br0" timeOffset="168026.6105">7621 6776 12203,'-20'0'1377,"20"20"-1473,0-20 128,-20 20 128,20 19 33,0-19-97,0 20-224,20-20-321,0 0 161,1-1 96,-1 1 128,-2-20-129,3 0 65,-1 0 128,0 0 32,-20-20-96,20 1 0,-20-1 96,0-20 0,0 20 0,0 0 96,-20 20 449,20-19 160,0 19-193,0 0-320,0 19-95,20 1 63,-20 0-128,19 0-64,1 0-192,0 19-449,0-19-544,0 0-1185,0 0-3075</inkml:trace>
  <inkml:trace contextRef="#ctx0" brushRef="#br0" timeOffset="168481.6366">7980 6836 4356,'0'0'7943,"0"19"-8039,0 1 128,0 0 32,0 0 32,0 20-96,18-21-640,2 1-866,1 0 193,19 0 288,-22-20 352,3 0 193,-1-20 384,0 0 897,0 0 704,-20 1-128,19-1-288,-19-20-128,0 20-448,0 0-193,0 1-160,0 19-96,0 0-288,0 19 160,0 1 64,20 0 64,0 20 224,0-1 97,0 21-1,-1-20-224,-19 0 32,20 19-64,-20-19-95,0-20 191,0 19 320,-20-19 641,1 0 33,-21 0-258,0-20-447,1 0-321,-22 0-160,23 0-64,-3-20-224,3 20-833,-3 0-609,21 0-1537,-19 0-5093</inkml:trace>
  <inkml:trace contextRef="#ctx0" brushRef="#br0" timeOffset="169967.7216">7463 7849 9609,'-20'-20'2338,"20"0"-1569,-20 0 672,0 20-32,20-20-384,-20 0-480,1 20-481,-1 0-192,20 0-65,-20 20 33,0 0 96,-1 20 0,3-1-64,-2 1-192,20 0 32,20-20 31,-20 20 129,18-20 64,23-20 32,-21 0 64,19 0 128,-19-20 96,20-1-31,-20-18 31,-1-1-64,1 0-96,-20 1 32,0-21-64,0 21-32,0-21 32,-20 19-64,1 3 33,-1-2-1,-20-1 0,20 41 128,1 0-160,19 0-128,-20 41 192,20-1 160,20 19 32,-20-19-192,19 39-64,21-19 0,-20-21 0,19 1-448,-19 0-225,20-1-608,-1-18-673,-19-21-1505</inkml:trace>
  <inkml:trace contextRef="#ctx0" brushRef="#br0" timeOffset="170306.7409">7680 7868 14189,'-18'40'256,"18"-40"-256,18 20 128,-18-20 449,21 20 192,-1-20-513,20 0-256,-21-20 64,21 20 0,-20-20 64,-20 0-32,20 0 0,-20 20 32,-20-19 33,20-1-129,-20 0-97,-20 0 65,21 20 0,-1 0-96,0 0-32,0 20 32,-1 0 64,21 0 32,0-1 32,21 21-64,-1-20 0,20 0-192,-1 19-353,1-39-544,0 21-544,19-1-1442,-18-20-3459</inkml:trace>
  <inkml:trace contextRef="#ctx0" brushRef="#br0" timeOffset="170645.7603">8079 7888 10570,'-40'20'544,"19"-20"-288,-17 20 449,38 20-64,-21-21-321,21 2-256,21-1-256,-3-1-225,2 1-63,21-20 96,-21 0-1,19 0 193,-19-20 96,0 1 288,0-1 289,-20-1 383,0 2-31,-20-21-64,0 20-32,0 0-193,-1 20-31,21 0-129,-18 0-96,18 0-288,0 20 32,18 0 128,3 0-32,-1 0-63,20-1-33,-1 2-225,21-1-255,-21-1-449,1-19-897,-1 0-1601</inkml:trace>
  <inkml:trace contextRef="#ctx0" brushRef="#br0" timeOffset="170897.7747">8476 7471 10826,'18'20'3972,"-18"-1"-3972,0 22 64,0-1 896,20 19 290,-20-19-514,0 19-543,21 1-97,-21-1 0,20 1-64,0-1-224,-1-18-865,1-22-1282,0 21-768,-20-20-6950</inkml:trace>
  <inkml:trace contextRef="#ctx0" brushRef="#br0" timeOffset="172599.8721">7482 8663 3939,'-39'21'5029,"19"-2"-5157,-20 1-353,21 0 545,19 0 609,-20 0-256,20 0-353,0 19-64,20-19 64,-1-20 32,1 20 128,0-20 96,20 0 193,-21 0 320,1-20-97,0 20-287,0-40-161,1 21 128,-21-21-159,0-20 127,0 20 385,0 0-193,-21-19-127,21 0-161,-20 18-224,0-18-128,0 19 96,1 20 256,-1 1 225,20 19-449,-20 39-32,20-18 384,0 38 33,20 1 63,0-1-288,-1 0-128,21 2-96,1-2 32,-3-19-160,-18-20-160,21 19-96,-2-39-449,-19 0-32,0 0-704,0 0-738,-1-20-2273</inkml:trace>
  <inkml:trace contextRef="#ctx0" brushRef="#br0" timeOffset="172744.8804">7761 8663 10954,'0'0'1762,"0"21"-770,0-2-447,19 1-353,-19 20-96,40-20-96,-20 0-448,0-1-609,0-19-545,-1 0 33,1 0-962,-20 0-2401</inkml:trace>
  <inkml:trace contextRef="#ctx0" brushRef="#br0" timeOffset="172859.887">7800 8564 11306,'0'-40'-352,"-20"40"-865,20 0 544,20 0-512,-20 0-6406</inkml:trace>
  <inkml:trace contextRef="#ctx0" brushRef="#br0" timeOffset="173140.903">8059 8623 13228,'-61'0'801,"43"21"-737,-3-2 0,1-19 192,20 21-128,0-2-128,20-19-160,1 20-160,-3 0 192,23-20 96,-21 20 0,18 0 32,-17 0 96,-21-20 384,0 19 449,0-19 256,-21 0-544,3 0-513,-2 0-288,0 20-609,-21-20-1153,23 0-800,-3 0-3588</inkml:trace>
  <inkml:trace contextRef="#ctx0" brushRef="#br0" timeOffset="173371.9163">8336 8663 14958,'0'-19'1025,"-20"19"-1186,0 0 258,1 0-33,-1 19 0,0 2-192,0 18-257,20-19 1,20 0-385,0 0-672,0 0-769,-1-1-193,21-19-127,0 0-129,-1 0 513</inkml:trace>
  <inkml:trace contextRef="#ctx0" brushRef="#br0" timeOffset="173624.9307">8514 8763 3779,'0'-20'3972,"0"0"-2050,-20 20-1122,2 0-31,-2 0 96,20 20-160,-21 0-161,21 0-159,0 0-193,0-20-32,21 19-96,-1 1-96,18-20-32,-17 20 64,19-20 32,-1-20 160,-19 20 0,0-20 257,0 1 159,-20-1 321,0 0 64,-20 0-416,0 0-257,0 0-192,0 1-352,-19-2-417,19 21-672,-21 0-737,23 0-1601</inkml:trace>
  <inkml:trace contextRef="#ctx0" brushRef="#br0" timeOffset="174035.9542">8773 8723 12587,'0'0'961,"0"0"-1121,0 0 865,0 20-129,21 0-287,-21 0-193,0 0-64,18-1-160,-18-19-257,0 20 257,20-20 160,-20 0 32,0 0 417,0-20-257,0 20-128,0-19 160,0-1-32,20 0-159,-20 0-162,21 0-223,-1 0-96,-20 20 288,18 0 64,3 0 128,-1 0 384,-20 20 97,0 0-193,0 0-160,20 20-128,-20-21 0,0 1-160,0-20-288,20 0-225,-20 20 65,0-20 255,0-20 1,0 20-609,0 0-640,0-20-2051,0 1-3362</inkml:trace>
  <inkml:trace contextRef="#ctx0" brushRef="#br0" timeOffset="174193.9633">9051 8663 12427,'40'0'673,"-1"21"160,-19-21 960,20 19 97,-1-19-833,1 0-929,-1 0-64,-19 0 0,1 0-320,-1-19-1345,-20 19-1634,0-21-4132</inkml:trace>
  <inkml:trace contextRef="#ctx0" brushRef="#br0" timeOffset="174388.9744">9229 8345 12523,'0'41'3940,"0"18"-3748,0 1 993,0-1 449,0 21 128,0-1-1218,0-19-384,0 19-288,0-39-288,20-1-641,-20 1-1089,0-20-2210</inkml:trace>
  <inkml:trace contextRef="#ctx0" brushRef="#br0" timeOffset="174836">7939 9240 19890,'0'0'417,"-20"0"-481,20 20-64,0-20-577,-20 19-1537,20-19-3844</inkml:trace>
  <inkml:trace contextRef="#ctx0" brushRef="#br0" timeOffset="174980.0082">7959 9478 15182,'0'20'2626,"0"-20"-2818,-20 0 192,20 0-640,0 0-2371,0 0-6919</inkml:trace>
  <inkml:trace contextRef="#ctx0" brushRef="#br0" timeOffset="175119.0162">7980 9638 14093,'0'19'1537,"0"-19"-1665,0 0 384,0 0-384,0 0-961,0 0-993,0 0-7014</inkml:trace>
  <inkml:trace contextRef="#ctx0" brushRef="#br0" timeOffset="175731.0512">7581 10035 1633,'0'-20'10890,"0"20"-11306,0 0-545,0 20 1185,0 0 385,20 19-65,-20-18-159,20 18 223,-20 0 65,0-18-32,0 18-225,0-19-160,0-20 225,0 0 127,0 0-31,0 0-161,0 0-288,0-20-96,0-19-64,0 18-128,0-18-96,21 19 0,-1-20 31,-2 20 161,3 20 192,-1 0-31,-20 0 223,20 0 96,0 20-224,-20 20-160,0-20-128,0 19-128,19 2-641,-19-2-896,0-19-1987</inkml:trace>
  <inkml:trace contextRef="#ctx0" brushRef="#br0" timeOffset="176026.0681">7939 10115 10217,'-20'-41'5734,"0"41"-6823,20 0 448,-19 0 641,19 20 320,0 20-192,19 0-160,1-21-32,0 22-32,21-22-192,-3 1-128,3-20 191,-3 0 289,-17 0 257,19-20 287,-40 1 65,20-1 480,-20-1 32,0 2-192,-20-21-64,-20 21-417,19-2-448,-17 1-320,-3 1-256,3 19-513,17 0-737,1 19-2946</inkml:trace>
  <inkml:trace contextRef="#ctx0" brushRef="#br0" timeOffset="176437.0916">8277 10055 18001,'0'0'128,"-20"0"-256,20 0 192,-20 19 96,20 1-160,0 1 32,0-2-96,0 1 32,20 0-128,0-20-321,-1 19 1,1-19 127,0 0-127,0 0 448,0-19-32,-20 19-192,0-20-65,0 20-223,0 0-161,19 0 193,-19 0 447,0 20 482,0-1 127,20 2 1,0-1-65,1-1 129,17 1-97,-18-20 33,21 0 288,-21 0 224,-1-20-224,1 1-161,0-1-159,-20-20-97,0 0-192,-20 0-320,0 20-320,1-19-545,-1 19-384,0 20-1762,-1 0-7463</inkml:trace>
  <inkml:trace contextRef="#ctx0" brushRef="#br0" timeOffset="176726.1081">7980 10592 17264,'0'19'2819,"0"-19"-3172,0 0 161,0 0 672,0 0-383,18 0-610,-18 0-2466,20 20-3235</inkml:trace>
  <inkml:trace contextRef="#ctx0" brushRef="#br0" timeOffset="176885.1172">8039 10909 4163</inkml:trace>
  <inkml:trace contextRef="#ctx0" brushRef="#br0" timeOffset="177013.1245">8018 11009 14189,'21'19'160,"-21"-19"-1025,0 0 225,0 0-2243</inkml:trace>
  <inkml:trace contextRef="#ctx0" brushRef="#br0" timeOffset="177830.1713">8059 10810 13580,'0'-20'3107,"0"20"-2818,0 0 1921,0 0 288,0 0-1409,0 0-897,0 0-128,0 0-160,0 20-512,0-20-2563,0 20-11371</inkml:trace>
  <inkml:trace contextRef="#ctx0" brushRef="#br0" timeOffset="186350.6586">2201 7650 15246,'0'0'352,"21"20"-640,-21-20 608,20 20 449,-20 0 512,40 0-160,-1 19-736,1-19-97,19 20-128,2-1 0,-3 1-128,1 0-64,-18-20 32,-1-1-320,-1 2-64,-19-1-641,-20-1-417,20-19-640,-20 0-1377,0 0-6695</inkml:trace>
  <inkml:trace contextRef="#ctx0" brushRef="#br0" timeOffset="186566.671">2639 7591 17936,'20'0'993,"-40"0"-1441,20 19 448,-20 0 641,-1 22 320,-17-1-545,-3 39-352,-18-19-160,19-1-224,1 1-33,-1 0-351,20-21-1090,0 1-1153,1-20-3139</inkml:trace>
  <inkml:trace contextRef="#ctx0" brushRef="#br0" timeOffset="186912.6907">3036 7650 16399,'0'-21'1473,"0"21"-1793,20 0 1057,-20 0 736,20 0-480,0 0-608,-1 0-289,1 0-96,20 0 0,-20 21-32,-1-21-513,21-21-896,-20 21-609,0 0-1153,-20 0-6214</inkml:trace>
  <inkml:trace contextRef="#ctx0" brushRef="#br0" timeOffset="187055.6989">3096 7849 16783,'39'0'-32,"1"0"160,-1-20-31,1 20-1,0-20-192,-1 0-3300</inkml:trace>
  <inkml:trace contextRef="#ctx0" brushRef="#br0" timeOffset="187793.7411">4088 5384 12171,'0'0'1121,"-20"0"-544,40 0 127,-20 0 449,20 0 257,-1-19-610,21 19-543,1-20-161,-3 20-64,3-19 32,-3-1-32,3 20-929,-21-21-993,0 21-800,-20 0-2627</inkml:trace>
  <inkml:trace contextRef="#ctx0" brushRef="#br0" timeOffset="188621.7885">4048 5365 7751,'0'0'2274,"0"0"-705,0 0-672,0 0-384,0 19 448,0 2-64,0-1-353,20 19-160,-20-19-191,20 20 31,-20 20 64,20-21-32,-20 22-63,19-3-97,-19-17-64,20 18 0,-20 1 32,0-1-64,20 1 0,-20-1 32,0 1 0,20 0-32,-20 0 0,0-1 32,21 1-64,-21 19 0,0-20 32,0 21 0,0 0-32,0-1 128,18 1 0,-18-1 64,0 20 160,0-20-127,0 21-1,0-1-32,0 0-64,0 1 0,0 19-64,0-19 128,0-1-32,0 0-96,0 21 129,0-21-65,-18 20 32,18-20-32,0 20-64,0 1-32,-21-20 32,21-1-256,0 20 416,-20-20-128,20 0-64,-20 21 32,20-21-32,-20 0-32,20 21 128,-19-20 0,19-1-160,0 0 192,-20 0-224,20-19 160,0 20-64,-20-1 96,20-20-160,0 0 32,-20 1 64,20 0 0,0 19-32,-20-19-32,20-1 0,-19 0 96,19-19-32,-20 20-32,20-1 0,0-19 0,-20-1 32,20 1-32,0-21-64,-20 21 96,20-40 96,0 0-256,0-1 96,0 2 64,0-2-64,0-19 32,20 21 192,-20-21 1,20 0-289,0 0 96,-20 0-97,19 19-95,1-19 96,0 0-448,20-19-1,-21 19-352,21 0-352,-20-21-577,19 21-864,-19 0-5062</inkml:trace>
  <inkml:trace contextRef="#ctx0" brushRef="#br0" timeOffset="190070.8714">6172 5285 13516,'0'0'673,"0"0"-1186,20 0 578,-20 0-33,20 21 256,21-21-32,-3 0-160,3-21-64,-3 21 64,3 0 64,-1-19 97,-21 19-65,1 0-96,0 0-32,-20 0-32,0 0-32,0 0 64,0 0 64,0 19-96,0 2 0,0-1 0,0 19-32,0 1-32,0 0 64,20-1-32,-20 1 0,20 20 32,-20-21-32,19 22 0,-19-3 0,20 3 0,-20-3 32,20 2-32,-20 0 32,20-1-32,-20 1 64,0 0 129,20 19 95,-20 1-128,0-1 64,0 1 129,0 19 31,19-20 64,-19 21-127,0-20-33,20 19-64,-20 0-64,0 21-64,0-21 1,0 20-162,0-20 194,0 21-1,0-21 96,0 20 128,0 0-31,0 0-65,0 1 64,0 19-64,-20-20-31,20 0-97,0 0 64,0 1-96,0-1-32,0 0 64,0-19 64,0 19-32,0 0-63,0-20 63,0 21 32,20-21-128,-20 0 32,0 1-64,20-1 32,-20 0 32,0 1-32,0-1-32,0-19-256,0-1 576,0 21-352,0-21 32,0 1 129,0-1-257,0-19 192,0 19-96,0-19 0,0 19 32,0-19-32,0 0 32,20-21-32,-20 1-64,0 19 160,21-39-128,-21 20 32,0-20 64,18 0-96,-18-1 128,0 2 32,0-21 64,0 0 64,0 0 129,0 0 63,-18 0-224,18 0-31,-21 0-418,1-21 514,0 21-321,-19 0-33,19 0-127,-20 0-224,20 0-193,-19 0-255,-21 0 31,21 0 0,-22 21-544,2-21-545,1 40-2306</inkml:trace>
  <inkml:trace contextRef="#ctx0" brushRef="#br0" timeOffset="191409.948">13677 5981 11114,'0'20'-288,"0"0"256,0 19 416,0 1 609,19 0 416,1 20-416,0 19-128,0-20-64,0 21-64,19 0-289,-19-1-320,21 0-96,-3-18-64,-18-2-320,21-19-225,-23-1-159,-18-19-161,21-20-641,-21 0-2562</inkml:trace>
  <inkml:trace contextRef="#ctx0" brushRef="#br0" timeOffset="191712.9653">13696 6597 14093,'0'40'96,"0"-21"192,20 2-128,0 19 321,0-1-193,0 21-192,19-21-64,22-19-128,-23 20 32,-18-20 32,21 0 160,-23-1 385,-18-19 960,21 0 161,-1-19-353,-20-1-416,20 0-257,-20-20 65,20-19-225,19-1-159,-19 0-193,20 1-128,-21-1-321,1 20-544,0 1-256,0 39-1505,-20 0-2819</inkml:trace>
  <inkml:trace contextRef="#ctx0" brushRef="#br0" timeOffset="194244.1101">5259 5684 160,'0'-21'7783,"-20"21"-6758,20-20 801,-19 20-225,19 0-352,-20-20-320,0 20-320,0 0-289,-1 20-32,3-20 33,-2 0 95,-1 20-128,21 1-191,-20-2-65,0 20-64,20-19 32,0 21-33,0-22 33,20 20-64,0 2 64,21-22 0,-2 1-32,1 20-32,-20-40 64,19 20 64,1-20 289,-1 0 191,1-20 97,0 0-1,-19-20-31,-3 1-32,2-1-161,-20 20 32,-20-19-159,20-2-161,-39 2 64,19-1 0,-20 20 0,1 0-160,-1 20-96,0-20-352,21 40-1057,-21 0-1506,20 0-3716</inkml:trace>
  <inkml:trace contextRef="#ctx0" brushRef="#br0" timeOffset="197079.2722">16277 9398 1089,'-20'0'8135,"20"0"-6725,-20 0 607,20 0 65,0 0-448,0 0-385,0-19-192,0 19-224,20 0-160,-20 0-97,20 0-95,20 0-65,-1 0-224,22 0 32,-3 0-256,1 0 64,22 0 32,-2 0-64,-20-20 32,1 20-64,-21 0-512,-19 0-609,1 20-961,-21-20-1890</inkml:trace>
  <inkml:trace contextRef="#ctx0" brushRef="#br0" timeOffset="197996.3247">19889 10611 12651,'-18'0'129,"18"0"799,0 0 2115,0 0-1217,0 0-737,0 0-64,0 0-32,0 0-384,0-19-161,0 19-64,18 0-95,2 0-257,21 0 32,18 0-64,20 0 32,1 0-32,-1 0-64,21 0 0,-21 0-257,0 0-287,1 19-834,-21-19-511,0 0-161,-18 0-1858</inkml:trace>
  <inkml:trace contextRef="#ctx0" brushRef="#br0" timeOffset="199309.3998">5418 6717 3042,'0'0'2178,"0"0"-384,0 0 833,0 0-321,-20-21-609,20 21-127,0 0-289,0-19-192,-20 19 0,20 0-128,0 0-224,0 0-513,0 0-160,0 19-32,0 2 32,0 18 128,20 1-64,-20 0 97,20-1-33,-20 1-160,0 0 0,0-1-64,21 1-609,-21 0-1601,0-21-3812</inkml:trace>
  <inkml:trace contextRef="#ctx0" brushRef="#br0" timeOffset="210820.0582">13716 10730 13036,'-20'-19'576,"20"19"289,-19 0 1345,19-20-320,-20 20-737,20 0-512,0 0-1,0-21-95,-20 21-33,20 0-127,0 0-129,20 0-160,0 0 96,-1 21 32,41-21-63,19 0-1,20 0-224,1 0 96,19 0-32,0 0 32,19 0-64,-18 0 32,-1 0 96,1 0-96,-21 0-96,-40 0-96,1 0-353,-21 0 97,-19 0-225,-20 0-736,-20 0-449,0 0-2082,-39 20-8776</inkml:trace>
  <inkml:trace contextRef="#ctx0" brushRef="#br0" timeOffset="211687.1078">5518 7570 14509,'0'0'417,"-20"0"-1,20 0 1602,0 21-737,0-2-256,0 0-224,0 22-161,0-1-287,0-1-33,0 21-224,20-20-96,-20 19-512,20-19-802,-20 20-1184,0-21-3203</inkml:trace>
  <inkml:trace contextRef="#ctx0" brushRef="#br0" timeOffset="216442.3797">5637 8524 1665,'-20'0'9833,"20"0"-8872,0-19-192,0 19 544,-20 0 33,20-20-257,-20 20-513,20 0-416,-21 0-32,3 0-32,-2 0-31,0 20-130,-21-1 65,23 1 0,-3 20-64,1-20 32,0 20-96,20 0 96,20-1 32,0 1-64,1 0 0,-3-1 64,23-19-64,17 0 96,-17 0 0,-1-20 320,19 0 225,-19-20 256,-1-20 32,1 20-1,-1-19-223,-19-21-128,-20 21-33,0-1-160,-20 0-63,-19 0-161,-1 0-64,1 21-128,-21-22-225,21 41-191,-21 0-801,21 0-1730,-1 21-4741</inkml:trace>
  <inkml:trace contextRef="#ctx0" brushRef="#br0" timeOffset="217178.4218">5518 9279 15054,'0'-19'1249,"0"19"-608,0 0 640,0 0-737,-20 0-768,20 0-801,0 0-384,0 19-417,0-19-1025,0 20-5765</inkml:trace>
  <inkml:trace contextRef="#ctx0" brushRef="#br0" timeOffset="217314.4296">5498 9478 13292,'-21'0'288,"21"0"-224,0 0 961,0 0-896,0 20-2372,0-20-4067</inkml:trace>
  <inkml:trace contextRef="#ctx0" brushRef="#br0" timeOffset="217445.4371">5518 9598 13676,'0'19'1025,"0"-19"-993,0 0 1057,0 0-736,-20 0-2019,20 0-8391</inkml:trace>
  <inkml:trace contextRef="#ctx0" brushRef="#br0" timeOffset="219276.5419">21280 10651 1921,'0'0'5221,"0"0"-3299,-20 0 384,20 0 0,0 0-384,0-20-769,20 20-192,19 0-32,1 0-705,19 0-63,22 0-97,-2 0-128,0 0-97,20 0-31,-20 0-352,2 0-673,-22 20-1538,-19-20-3043</inkml:trace>
  <inkml:trace contextRef="#ctx0" brushRef="#br0" timeOffset="220063.5869">5637 10074 13612,'-20'0'1057,"20"0"-96,0 0 897,0 0-96,0 0-801,0 20-321,0 20-191,20 0-257,-20 20-32,0-21-192,0 21 0,0-21-384,0 1-866,0 0-1248,0 0-2018</inkml:trace>
  <inkml:trace contextRef="#ctx0" brushRef="#br0" timeOffset="221001.6405">5556 10790 16079,'0'0'672,"0"0"-383,0 0 351,0 0-640,0 0-608,21 20-834,-21-20-1569,0 20-9607</inkml:trace>
  <inkml:trace contextRef="#ctx0" brushRef="#br0" timeOffset="221144.6487">5597 11028 14349,'0'20'416,"0"1"-480,0-21 705,0 0-481,0 0-1537,0 0-1698,20 0-5541</inkml:trace>
  <inkml:trace contextRef="#ctx0" brushRef="#br0" timeOffset="221274.6561">5617 11148 12651,'0'20'353,"0"-20"512,0 20 1729,0-20-1153,0 0-1409,0 19-800,0-19-1346,0 0-4004</inkml:trace>
  <inkml:trace contextRef="#ctx0" brushRef="#br0" timeOffset="239933.7234">10122 7510 7527,'0'-19'2626,"0"19"-1056,-18 0 544,18-20 0,0 20 32,0 0-737,0 0-865,0 20 97,18-1 0,2 1-97,21 1-191,-3-2-257,3 2 0,-1-2 0,-1 21-64,1-20-64,-20 0 32,0 0-160,19 0-161,-39-20-159,20 19-353,-20-19-384,0 0-32,0 0-193,-20-19-2049,20-1-3588</inkml:trace>
  <inkml:trace contextRef="#ctx0" brushRef="#br0" timeOffset="240150.7358">10381 7431 9545,'0'-20'1601,"0"20"577,0 0 224,0 0-928,0 20-834,-20 0-255,20 20-161,-20-1 64,0 1 1,1 0-161,-21 0 0,20-20-256,20 0 96,-21 0-321,21 0-672,0-20-1281,0 19-2659</inkml:trace>
  <inkml:trace contextRef="#ctx0" brushRef="#br0" timeOffset="240504.756">10758 7431 12619,'0'-20'993,"0"0"-192,-20 20 641,20 0-161,-19 0-545,-1 0-607,0 0-97,20 20 32,-20 20-32,-1-20-32,21 0 0,0 19 96,0 1 0,0-19 64,41-2-224,-21 21 128,19-40-32,-19 20-32,20-20-64,-20 0-288,-1 0-577,1 0-801,-20 0-1057,0 0-6726</inkml:trace>
  <inkml:trace contextRef="#ctx0" brushRef="#br0" timeOffset="240640.7638">10679 7591 12011,'0'0'897,"20"0"320,0 0 705,19 0-897,-19 0-481,20-21-480,-1 21-192,1 0-1185,-20 0-1762,-1 0-6246</inkml:trace>
  <inkml:trace contextRef="#ctx0" brushRef="#br0" timeOffset="240928.7803">11076 7014 15342,'0'0'416,"0"0"-640,20 20 993,-20 0 608,0 0-288,0 20-512,0 0-257,0 19 0,20 20-191,-20 1-161,19-21-225,1 1-127,-20 0-225,20-20-159,0-2-1,0-17-256,-20-1-128,20-20 128,-1 0-641,-19 0-3202</inkml:trace>
  <inkml:trace contextRef="#ctx0" brushRef="#br0" timeOffset="241202.796">11254 6994 9192,'0'0'4292,"20"0"-4420,-20 0 545,0 0 864,0 40 192,0 0-512,20 19-384,-20 1-129,0 19-96,20 1-288,1 19 97,-21-40-161,18 22-417,2-22-127,0-19-225,1 0-416,-1-1-257,-20-19-287,18 0-738,-18-20-3714</inkml:trace>
  <inkml:trace contextRef="#ctx0" brushRef="#br0" timeOffset="241606.8191">11055 6955 9545,'0'-40'192,"0"20"1281,41 20-160,-21 0 33,19 0-65,21 20-705,-1 20 1,2-1-161,-3 1-448,1 19-160,-38 2-513,19-22-31,-40 21 319,0-21 321,-20 1 192,-21 0 353,23-21 576,-23 1 160,21 20-96,0-40-288,20 20-417,0 0-128,20-1-192,0 1 32,21 1 97,-2 19-289,1-21-1,-1 0-127,1 2-288,0-1-353,-21-20-160,1 20-641,0 0-512,0-20-2210</inkml:trace>
  <inkml:trace contextRef="#ctx0" brushRef="#br0" timeOffset="241895.8356">11632 6756 5829,'0'0'6855,"0"0"-6920,0 20 1283,0 0 319,19 20-672,-19-21-545,0 21-288,0 0-32,20-1-320,-20-19-705,0 0-1025,20 0-3235</inkml:trace>
  <inkml:trace contextRef="#ctx0" brushRef="#br0" timeOffset="242198.8529">11810 6855 12107,'0'0'-384,"0"20"352,0 0 704,0-20 257,0 20-545,21 0-287,-21 0-65,18-1 32,2 1 160,1-20 128,-1 0 97,0 0 287,-20 0 385,0-20-288,18 1-256,-18-1-161,-18 0-160,18 0-128,-20-20-63,0 21-258,20-1 33,-21 20 64,1-20-352,20 20-577,0 0-1249,0 0-2499</inkml:trace>
  <inkml:trace contextRef="#ctx0" brushRef="#br0" timeOffset="242501.8703">12068 6816 12619,'0'0'897,"0"0"-96,0 0 993,0 0-1186,0 0-319,0 20-225,0-1-64,0 1 32,20 20 0,0-20 0,0 0-32,0-1 128,-1-19 320,1 0 449,0 0 160,1-19-96,-21-1-288,0 0-129,0 0-95,0-20-65,-21 21-160,-19-1-256,21 20-288,-21-20-897,0 20-2146,1 20-10507</inkml:trace>
  <inkml:trace contextRef="#ctx0" brushRef="#br0" timeOffset="263992.0994">15204 5166 12395,'-18'0'2050,"18"0"-1153,-21-19 993,21 19-161,0 0-255,0 0-769,21 19-321,-3 1 224,22 1-287,1-2-65,18 21-128,-19 0-64,19-20-32,-19 19 32,19-20 0,-19 2-128,-1-1-160,2 0-32,-21-20-289,0 19-416,-2-19-704,-18 0-449,0 0-1153,21 0-4164</inkml:trace>
  <inkml:trace contextRef="#ctx0" brushRef="#br0" timeOffset="264231.1131">15641 5107 15150,'-20'-20'1185,"2"20"-288,18 0 320,-21 20-576,1-20-129,0 19-448,0 21-32,-19 1 0,19-2 64,-20 0-96,21 21 0,-1-21 0,0-18-32,20 19-224,-20-40-673,20 19-1089,20-19-1345,-20 0-5445</inkml:trace>
  <inkml:trace contextRef="#ctx0" brushRef="#br0" timeOffset="264549.1313">15860 5384 6470,'0'0'1793,"0"0"-1216,20 21 896,-20-1 353,0 0-192,20-1-706,-20 21-383,0-20-1,0 20-31,19-1-33,-19-19-127,0 20-1,0-19 32,0-21 193,0 19-97,-19-19-191,19 0-161,-20 0-128,0 0-577,0 0-832,20-19-1282,-20-2-2626</inkml:trace>
  <inkml:trace contextRef="#ctx0" brushRef="#br0" timeOffset="264686.1391">15801 5207 17136,'19'0'-64,"-19"-21"544,0 21 33,20 0-481,-20 0-833,20 0-2402,-20 0-8072</inkml:trace>
  <inkml:trace contextRef="#ctx0" brushRef="#br0" timeOffset="265118.1638">16317 5207 13516,'0'0'2082,"0"0"-1281,19 0 480,-19 0-96,20 0-224,0 0-737,21 0-448,-23 19-2050,2-19-3299</inkml:trace>
  <inkml:trace contextRef="#ctx0" brushRef="#br0" timeOffset="265262.1721">16317 5345 2114,'19'0'14381,"-19"0"-14381,20 0 1506,0 0-866,21 0-608,-23 0-769,2-19-3619</inkml:trace>
  <inkml:trace contextRef="#ctx0" brushRef="#br0" timeOffset="266466.241">17310 5007 12203,'0'-20'993,"0"1"384,0-1 97,-21 0-642,1 0 578,0 0-1026,1 20-512,-1-20-32,0 20-224,-20 20 95,1-20 193,-1 20 0,20 20 128,-19-20-512,19-1 448,20 21-801,-20-20-384,20 20-97,0-20-735,20 20-994,-20-21-929,20 22 1185,-20-22 1442,0 1 1185,0 0 192,0-20 512,0 19 257,0-19 384,0 0 1730,0 0-737,0 0-1185,20 0-288,-20 0-161,19-19-191,1 19 447,0 19-543,0-19-225,0 21-32,-20-1-65,19-1 1,1 20 64,-20-18-32,0-1 64,20 19 0,-20-19 129,0 20-33,-20-20 320,0 20 641,-19-1 64,19 22-160,-20-22-32,21 21 0,-1-1-513,0 1-223,20-21-193,0 21 0,20-21-96,0 1 64,-1 0-32,1 0 96,0 0-96,0-21 160,19 22 0,-19-22 64,0 1-96,20-20-192,-1 20-224,-19-20-545,1 0-897,-1-20-768,-2 0-5606</inkml:trace>
  <inkml:trace contextRef="#ctx0" brushRef="#br0" timeOffset="266900.2658">17765 4789 480,'0'0'17200,"0"19"-17136,21 22 481,-21-22 416,0 21 256,0 20-96,0-21-1025,0 21-128,0-1 32,0-19-160,0 20-609,0-20-1473,20 0-3235</inkml:trace>
  <inkml:trace contextRef="#ctx0" brushRef="#br0" timeOffset="268234.3421">18937 5007 13100,'0'-20'993,"-20"20"352,20 0-512,0 0-128,20 20 255,-20 20-671,0-20-193,0 20-192,21 0-193,-21-21-191,0 1-737,18 1-929,-18-2-2595</inkml:trace>
  <inkml:trace contextRef="#ctx0" brushRef="#br0" timeOffset="268379.3504">18937 4868 16047,'0'0'160,"0"0"-929,0 0-961,21 0-1697,-21 0-2562</inkml:trace>
  <inkml:trace contextRef="#ctx0" brushRef="#br0" timeOffset="268623.3643">19235 4689 10281,'0'-40'1025,"0"21"481,-20-2 95,0 21-864,20 0-353,-20 0-448,20 21-64,-19 18 128,19 0 96,0 21-96,0 1 32,0-2-32,19 1-256,1-1-481,0-19-224,0 0-1025,0-1-1281,-20-18-3075</inkml:trace>
  <inkml:trace contextRef="#ctx0" brushRef="#br0" timeOffset="268760.3722">19136 5027 5124,'0'-20'12364,"20"20"-12140,-1 0 289,21-20-257,0 20-160,19 0-224,-19 0-961,-1 0-2338,2 0-10442</inkml:trace>
  <inkml:trace contextRef="#ctx0" brushRef="#br0" timeOffset="269647.4229">20306 4948 11530,'-18'-40'3716,"-2"40"-3172,20 0 674,0 0-866,0 0-512,0 20 64,0 0 128,0 19-224,20 1-65,-20-20-31,18 20 96,3-20 96,-1-1 32,0-19 64,0 0-64,-20 0 288,19 0 32,-19-19-128,0-1-128,0 0-288,0 20-481,0-20-896,0 20-97,20 0 160,0 0 674,20 0-65,-21 20-353,1 0 546,20 0 543,-20-20 706,19 19 1409,-19-19 608,0 0-224,1-19 0,-21 19-576,0-20-385,-21-20-448,1 20-225,0 0-640,0 0 64,1 1-416,-1-1-641,0 20 160,20 0-2178,0 0-640,0 20-3428</inkml:trace>
  <inkml:trace contextRef="#ctx0" brushRef="#br0" timeOffset="269929.439">20802 5027 11851,'-18'0'96,"-2"0"256,0 0 1090,20 0-802,-21 0-576,21 0-160,0 20 0,21 0-192,-1 0 31,0 0 161,-2-20 160,23 0 1,-21 0 575,0 0 417,-1 0 320,-19-20 65,0 0-289,0 0-192,0 0-449,-19 0-320,-1 0-256,0 1-384,0 19-385,20-20-1505,0 40-1538,0-20-6405</inkml:trace>
  <inkml:trace contextRef="#ctx0" brushRef="#br0" timeOffset="270146.4514">20982 5107 6790,'0'0'4196,"0"0"-2947,-20 0 1378,20-20-417,-20 0-897,20 0-352,-20 0-577,20 0-320,20 0-128,-20 1-64,20-1-32,0 20 448,19-20-864,-19 20 864,21 20-865,-21-20 33,-2 20-1666,2-20-737,1 19-6246</inkml:trace>
  <inkml:trace contextRef="#ctx0" brushRef="#br0" timeOffset="270686.4823">21359 4987 7431,'0'0'5541,"0"-19"-5349,-20 19 833,20 0-256,-20 0-577,1 19-128,-1-19-96,0 20-32,0 0-192,20 20 31,0-20-159,0 0-96,0-20-1,20 19 225,0-19 224,0 0 128,19 0 160,-19-19 417,0-1 448,0 0 128,-1-20-192,-19 0-192,0 1-225,0-1-511,0 0 607,-19-20-672,-1 1 32,0 18 65,0 2-97,0 19 0,1 1-64,19 38-289,-20 1 289,20 19 97,0 21 31,0 1 96,39-2-256,-19-19 96,20 19 0,-1-19-224,21-20-96,-21 0-65,22 0-447,-41 0-322,19-20-1120,-19 0-4196</inkml:trace>
  <inkml:trace contextRef="#ctx0" brushRef="#br0" timeOffset="271126.5075">22173 4987 13869,'0'20'896,"20"0"-1024,-20 0 224,0 20 257,20-1 95,-1 1-31,-19 20-289,20-20-64,-20 20 0,0-21 128,0 1 353,0 0 159,0-21 193,-20 1 224,1-20-448,-1 0-321,0-20-672,0 1-1378,-19-21-1761,-1 0-7656</inkml:trace>
  <inkml:trace contextRef="#ctx0" brushRef="#br0" timeOffset="271256.5149">22094 4808 17232,'39'21'1569,"-19"-42"-1889,0 21 224,20 0-1121,-21 0-1762,1 0-4580</inkml:trace>
  <inkml:trace contextRef="#ctx0" brushRef="#br0" timeOffset="272446.583">23027 5007 13484,'-20'-20'2050,"0"20"-1986,0-19 257,0 19 255,-19 0-480,19 0-288,-21 0 480,23 19-576,-2 1 224,-1 0 32,21 0-64,0 0-128,21 0 31,-21 0-63,38-1 224,-17-19 0,19 0 64,-20 0 96,19 0 32,-19 0 33,-20-19 191,20-1-64,-20 0-63,0 0-33,0 0-128,0 0-96,-20 20-96,20-20-96,0 20-161,0 0-191,0 20-1,0-20 257,20 20 96,-20 0 0,39 0 95,-19 0 1,0-20 64,0 20-32,0-20 32,-20 0 32,19 0 160,-19 0-192,20-20-128,-20 0 32,0 0-416,0 20-225,0-20-512,0 20-449,0 0-96,0 0-928,0 0 1729,20 20 1185,-20 20 1057,20-20 320,1 20 193,-3 20-865,-18-21-289,20 0-63,1-18-321,-21 18-160,0-19 96,0-1 673,0-19 608,0 0-127,-21 0-225,21-19-577,-20-20-224,2 19-192,18-20 64,0 0-31,-21-20-1,42 20-96,-21-19-96,18 19-289,2-19-287,1 19 287,-21 20 802,20 20-546,0 0-31,-2 0-64,-18 0 32,21 20 256,-1 0-224,-20 19 96,20-19-64,-20 0 32,0 20 224,0-20 288,-20-20 257,0 20-129,-19-20-288,19 0-159,0-20-290,-1 20-671,21-20-1539,0 0-8359</inkml:trace>
  <inkml:trace contextRef="#ctx0" brushRef="#br0" timeOffset="272828.6049">23562 5087 13004,'0'39'96,"20"-18"-192,-20 18 96,0-18-481,0 18-832,0 21 352,20-21 929,-20-19 288,0-1 673,0 2 417,0-21-225,0 0-225,-20 0-127,20-21-96,-20 2-289,1-20-192,19-2-31,0 2-226,0 0-351,0-2-128,19 1 287,1 1 161,0 19-32,21 0 96,-23 20 448,2 0-31,-20 0-97,0 0 32,0 20 97,0 0-97,-20 0-32,2-1-159,-2 2-97,-21-21-449,21 19-1441,1-19-2882</inkml:trace>
  <inkml:trace contextRef="#ctx0" brushRef="#br0" timeOffset="273239.6284">23702 5087 15214,'20'20'1601,"0"-20"-2594,-20 0 1698,19 0 480,1 0-576,0 0-129,20-20-352,-21 20 33,21-20-33,-20 20-160,-20-20-225,20 0-191,-40 20 0,20-20 31,-20 20 257,0 0-32,0 0 64,1 0 64,19 20 64,-20 0 96,20 0 96,0 20-160,20-21-32,-1 2 0,21-2 128,0 1 0,-21-20 257,21 0-33,-20 0-64,1-20-64,-21 20 65,18-19-65,-18-2-224,0 2-64,0-1-32,0 0-32,0 0-353,0 0-31,0 20-65,0 0-160,20 0-640,0 0-1442</inkml:trace>
  <inkml:trace contextRef="#ctx0" brushRef="#br0" timeOffset="274343.6915">24139 5067 11178,'0'0'64,"-20"-20"641,-1 20 704,1 0-1057,0 20-287,2-20-1,-3 20-64,1 0-32,0 20 0,20-21 0,0 1-1,0 1 33,20-2 65,0 1 191,19-20 288,-19 0 97,0 0-97,21 0-95,-23-20 31,-18 1-95,21-2-289,-21 1-64,0-20-96,0 21 0,-21-1-96,21 0-97,-18 20 33,18-20-32,-20 20 32,20 0-1,0 0 225,0 20-192,0 0-256,0 0-161,20-1-672,-2 2-1313,3-2-1218,-1 1 2627,-20-20 1377,20 0 1410,0 0-225,-20 0-320,0-20 352,0 20-448,0-19-320,0-2-97,0 2-31,0-1-289,19 20-288,-19-20-321,20 20 33,0-20 32,0 20-97,-20-20 257,20 20 128,-1 0 64,-19 0 0,20 0 128,-20 0-63,0 0-1,0 0 0,0 0-64,0 0-32,0 0-224,0 0-545,0 0 352,0 0 321,0 0 64,20 0 0,-20 0 64,0 20 64,0-20 129,0 0 63,0 20-256,0-20 0,0 20-32,0 0-96,0-1-160,-20 2-289,20 18-96,0-39 577,-20 21 161,20-21 1760,0 0-896,0 0-96,0 0-64,0-21-129,20 1-415,-20 1-129,0-21 64,20 20-64,-20 0-64,20 0-160,0 0-96,1 0 32,-3 20-353,-18 0-480,20 0 32,-20 0-416,21 0-865,-21 20-5317</inkml:trace>
  <inkml:trace contextRef="#ctx0" brushRef="#br0" timeOffset="274610.7068">24714 5067 1153,'59'-20'11050,"-39"0"-11050,-20 20 2242,0-20-256,0 20-1249,-20 0 96,1-20-417,-1 20-384,20 20-160,-20-20-64,20 20-417,0 0-160,20 0 65,-20 0-1,20 0 417,-1-1 256,1 2 96,0-2 192,-20-19 449,0 20-65,0-20-63,-20 0-257,0 21-288,1-21-384,-21 0-737,20 0-1121,-19 0-3460</inkml:trace>
  <inkml:trace contextRef="#ctx0" brushRef="#br0" timeOffset="275071.7332">20863 5663 17840,'0'0'929,"0"0"-737,0 0-256,0 0 128,20 21-192,-20-2 64,19 20-512,-19-19-257,0 1 128,20-1 33,-20-1-225,0-19 96,0 0 192,0-19-1024,-20-1-1634,1-1-449</inkml:trace>
  <inkml:trace contextRef="#ctx0" brushRef="#br0" timeOffset="275200.7405">20863 5544 3427,'20'-60'1345,"-20"40"-1665,19 20-801,-19 0-2209</inkml:trace>
  <inkml:trace contextRef="#ctx0" brushRef="#br0" timeOffset="275418.753">21041 5723 3010,'20'-20'6695,"-20"20"-5670,21-19 2114,-21 19-673,0-21-1601,20 21-257,-2-20-223,2 20-385,1-20-64,-1 20-32,19 0-193,-19 0 65,0 0 96,-20 20 0,0 0 128,0 1 0,20-2 0,-20 1-128,0-1-897,20 1-1474,-20 21-3362</inkml:trace>
  <inkml:trace contextRef="#ctx0" brushRef="#br0" timeOffset="275850.7777">21776 5723 5765,'0'0'11691,"0"0"-11627,0 0 961,0 0 641,0 0-1218,20 0-256,-1 0-192,21 0-32,-20 0-32,0-20 64,1 20 0,-3-19 0,-18-2 96,-18 1 64,-3 0-128,1 0 0,-20 20-64,1 0-32,-1 0-32,20 20-32,0 0-32,1 21 96,19-22 0,0 20-32,39-19-192,1 21-161,-1-22 97,21 1 31,-19-20-159,18 0-129,-19 0-255,-1-20-161,-19 20 64,-20-19 224,20-1-800,-20-21-1538,0 41-2627</inkml:trace>
  <inkml:trace contextRef="#ctx0" brushRef="#br0" timeOffset="276146.7946">22094 5723 992,'0'0'3139,"0"19"-544,0 1-801,20 1-962,-20-1-447,0-1-289,0 1-64,19-1 64,-19-19 416,0 0 738,0 0 735,0 0-1376,0-19-64,0-1-193,0-19-128,20 18-192,-20 1-128,20 1-480,-20 19 31,20 0 353,0 0 96,-20 0 32,19 19 32,-19 1 32,20 1-64,-20-1-225,0-1-800,20-19-865,-20 0 225,0 0 416,20 0 928,-20 0 289,20-19 320,-1-1 897,-19-1-640,20 1-481,0 20-385,1-19-3971</inkml:trace>
  <inkml:trace contextRef="#ctx0" brushRef="#br0" timeOffset="276680.8252">22511 5762 8071,'0'21'4965,"0"-21"-4805,0 0 1666,0 0-225,0 0-1024,-20 0-257,20-21-288,0 21-320,-20 0-577,20 21-288,0-21 96,0 20-32,20-1 384,-20-19 513,0 20 256,0-20 160,0 0 193,20 0 287,-20 0 193,0 0-288,0 0-481,0-20-64,0 20-64,0 0-96,0 0 0,0 0-192,19 0 223,-19 0-63,20 0 0,-20 20-96,0-20 0,20 0 32,-20 0 31,20 0 226,-20 0 127,20-20-64,-1 1 480,-19-22 129,20 2-385,-20 0-95,20-2-193,-20-18-32,0 19 32,0 0 224,0 0 577,0 21-609,-20 19-320,20 0 0,-20 0 0,20 39 192,-19 1 160,19 0-31,0 19 95,19-19 0,1 20 449,0 0-513,0-21-95,0 0-161,1 2-193,-3-22-255,2-19-257,0 0-191,-20 0-1379,-20 0-2273</inkml:trace>
  <inkml:trace contextRef="#ctx0" brushRef="#br0" timeOffset="277524.8735">17905 6040 7623,'-20'-19'7046,"0"-1"-6757,1 20 511,-1 0-351,-20 0-353,-1 20 0,23-1-96,-23 21 192,21 20 32,20 0 225,20-21-225,0 21-96,19-21 192,22-18 321,-2-1 288,1-20-64,19 0-193,-20-20-127,-19-1-1,1 2-31,-23-21 31,-18-20 1,0 20 32,-39 1-193,-21-1-256,1 0-160,-20 1-160,19 19-289,1 20-768,18 0-480,21 20-866,2-1-2306</inkml:trace>
  <inkml:trace contextRef="#ctx0" brushRef="#br0" timeOffset="278137.9085">19096 6338 10826,'0'-19'1601,"0"19"-1377,-21 0 65,21 0-129,-18 19 288,18 2-31,0-1-33,0-1-256,0 21-32,18 0 0,23-20-64,-1-1 0,-1 1 161,1-20 351,-1 0 161,-19 0 160,0 0-161,0-20 193,0 1 32,-20-21-128,-20 20-225,0-20-31,0 21-417,-19-22-320,-1 22-193,0 19-479,21 0-546,-1 0-1056,0 0-2114</inkml:trace>
  <inkml:trace contextRef="#ctx0" brushRef="#br0" timeOffset="278368.9217">19492 6319 14509,'0'0'2274,"0"-20"-2178,0 20 641,21 0-128,19 0-353,-20 0-320,19 0-64,-19 0-481,0 0-896,0-20-1410,-1 20-5925</inkml:trace>
  <inkml:trace contextRef="#ctx0" brushRef="#br0" timeOffset="278563.9329">19513 6080 13773,'0'40'512,"20"0"289,-20 0 416,0-1-512,20 21-417,-20-21-320,0 21-641,20-20-160,-20 0 33,0-1-450,19-19-1184,-19-20-2787</inkml:trace>
  <inkml:trace contextRef="#ctx0" brushRef="#br0" timeOffset="278923.9535">19691 5902 12812,'20'79'192,"-20"-20"-96,20 21 480,-20 0 193,0-1 0,20-20-673,-20 21-256,0-20 96,0-21 128,0-19 32,0 0 96,-20-20 353,20 0 832,0 0-865,0-20-544,20 0 32,-20-19-416,20 19-193,-1 0 1,-19-20 191,20 40 225,0-19 160,-20 19 256,0 0 129,0 0 191,21 19-127,-21 1-449,0 0-641,0 20-640,20-20-449,-20-1-1121,18 1-4035</inkml:trace>
  <inkml:trace contextRef="#ctx0" brushRef="#br0" timeOffset="279594.9919">19970 6478 11979,'19'0'-256,"21"-20"127,-20 20 1315,0-20-97,-1 20 128,1-20-577,0 0-415,-20 1 255,0-1-128,0-1-320,-20 2-160,-19 19-448,19 0-385,-20 0-64,20 0 192,1 19 160,-1 22 1,0-22 512,20 21 416,20-20 0,0 20 161,19-1-289,1-19-64,-1-20-64,1 20 96,-20-20 64,19-20 64,-19 20 161,-20-20 127,20 0-320,-20-19-128,0 19-224,0 0-256,0 0 63,0 20 225,-20-20-160,20 20-224,0 20 31,0-20 257,20 20 160,-20 0 32,20 0 0,-20 0-257,21-1-63,-21-19 288,20 20 160,-2-20 256,-18 0-159,21-20-33,-21 1 96,0 19 96,0-20-191,0 20-193,0-20-33,0 20 33,0 0-32,0 0-160,20 0 416,-20 20-128,20 0 32,-20-1 161,20-19 63,-1 20 128,1-20 65,0 0 288,0 0 192,0-20 192,-20 1 32,19-21-224,-19 20-385,0-20-447,-19 21-546,19-1-416,-20-1-992,20 21-994,-20 0-1249,20 0-5605</inkml:trace>
  <inkml:trace contextRef="#ctx0" brushRef="#br0" timeOffset="279797.0034">20604 6478 5317,'0'0'8391,"0"0"-7750,0 0 1633,0 0-384,0 0-1313,0 0-513,20 0 32,-20 20-96,0-20-224,20 19-385,-20-19-288,0 20-640,20-20-577,-20 20-1218,0-20-6533</inkml:trace>
  <inkml:trace contextRef="#ctx0" brushRef="#br0" timeOffset="279942.0117">20644 6338 1985,'0'-39'11788,"0"39"-11596,0 0 32,0-20-512,0 20-1986,0 20-3204</inkml:trace>
  <inkml:trace contextRef="#ctx0" brushRef="#br0" timeOffset="280172.0249">20784 6379 10249,'-40'0'2178,"40"0"-1505,-21 0 1377,21 19-705,0-19-800,0 20-417,21 0-320,-1 0-65,0 0 33,-2 0-64,3-1-161,-1 1 353,-20 0 160,0 0 385,-20-20 255,-1 20-63,3-20 32,-22 0-321,19 0-672,1-20-545,2 20-1185,-3-20-2082,21 20-7045</inkml:trace>
  <inkml:trace contextRef="#ctx0" brushRef="#br0" timeOffset="280452.0409">20922 6498 2434,'40'0'6310,"-40"0"-5509,20-20 2434,-1 20-481,1-20-1344,0 0-994,-20 20-320,20-20 0,-20 0-96,-20 1-192,20 19-224,-40 0-1,21 0 161,-1 0 96,0 0 96,0 19-64,20 1 192,-20 0 160,20 20 224,20-20 161,0-1-225,0 1-96,19 0-159,1-20-65,-20 0-353,21 20-287,-3-20-1474,-17-20-5381</inkml:trace>
  <inkml:trace contextRef="#ctx0" brushRef="#br0" timeOffset="280583.0484">21499 6577 21652,'18'0'224,"-18"0"-128,-18 0-2658,-3 0-13037</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2:09.338"/>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definitions>
  <inkml:trace contextRef="#ctx0" brushRef="#br0">6014 6140 128,'-20'0'448,"20"0"-64,0 0-223,0 0-33,-21 0 288,21 0-288,0 0 160,-20 0 257,20 0 352,0 0 32,-18 0 288,18 0 32,0 0 0,-20 0-64,20 0 161,0 0-257,0 0-32,-21 0-193,21 0-191,0 0-385,0 0-288,21 0 96,-1 0 129,-2 0-65,23 0-64,-1 0-128,19 0 32,20-20 32,2 20-128,18 0-32,19-20 160,-19 0-32,20 20 0,1-20 0,-21 0 32,0 20-64,0-19-64,-38 19-129,18-20-127,-41 20-321,23-20-319,-41 20-482,-1 0-992,-19-20-2179</inkml:trace>
  <inkml:trace contextRef="#ctx0" brushRef="#br0" timeOffset="1182.0676">6848 6160 1697,'-20'0'5541,"20"0"-5124,0 0 127,0 0 1282,0 0-449,20 0-864,-20 0-289,0 0 64,18 0-31,3 19-33,-1-19-128,20 0-64,-21 21 0,21-21 0,0 19 0,-1-19 0,22 20 0,-23-20 0,23 21 32,-2-21 0,20 19-32,1-19 96,-1 0-32,-20 0-96,20 20 0,21-20 32,-20 0-64,19-20 64,1 20 0,-21 0 65,40 0 223,-40-19-64,20 19-128,-20 0 64,1 0-96,0-21-31,-1 21-33,-20 0 0,22 0-32,-2-20 32,-20 20-32,20 0 32,1 0 0,-1 0 64,1 20 0,-1-20-32,1 0 32,-21 0-96,0 21 0,22-21 0,-22 0 32,0 0-32,1 0 0,19 0 32,-20-21-32,22 21 0,-23 0 0,22-20 0,-1 20 0,-19-19 32,19-2-32,0 21-32,-18-19-32,18 19 32,0-20-32,0 20 64,1-20-32,0 0 64,-1 20-32,0-20 0,20 20 0,-18-20 0,18 0 0,-20 20-32,0-19-32,0-1 0,0 20 64,20-20 32,-18 0-32,-2 0 32,0 20 32,20-20-64,-20 1 32,2-1-64,-2-1 64,-20 2-64,1 19 32,-21-20-160,1 1-449,-19 19-448,-3-20-1505</inkml:trace>
  <inkml:trace contextRef="#ctx0" brushRef="#br0" timeOffset="4579.2619">12981 5524 9833,'-19'0'993,"19"-20"128,0 20-449,-20 0-287,20 0 191,0 0-480,20 0 65,-1 20 95,1 20-64,0-1-96,0 1-32,1 1 0,-3 17-32,2 3-32,-20-22 0,21-20 0,-21 2 32,0-1 64,0-20 289,0 0-33,-21-20-256,1-20-64,2 1-32,-3-22-64,21 22-64,-20-21-160,20 1-449,0-1-768,20 0 544,1 41 737,-3-1 127,23 0 194,-21 40 223,0-20 352,-2 39 65,3-19-160,-1 20-65,-20 0-192,0-1-95,0 1 191,-20-20 65,-1 1 31,3-2-288,-2-19-96,0 0-384,-1-19-481,21 19-608,-20-21-1570,20 1-4644</inkml:trace>
  <inkml:trace contextRef="#ctx0" brushRef="#br0" timeOffset="4982.2849">13339 5226 5797,'0'-19'2883,"0"19"-2883,0 0 64,0 19 833,0 21 384,0 0-416,20 19-513,-1 1-288,-19-1 32,20 1-96,-20-1 0,20-19 64,-20-20-32,20 1 64,-20-2 32,0-19 353,0 0 704,0-19-640,21-2-417,-21 1-128,18 0 0,-18-19-128,0 39-129,20-20 129,-20 20 0,20 0 128,-20 0 160,0 20 96,0-1-127,0 21-97,0 1-128,21-22-577,-21 20-1409,20-19-2338</inkml:trace>
  <inkml:trace contextRef="#ctx0" brushRef="#br0" timeOffset="5501.3146">13716 5564 13644,'-20'-20'705,"1"20"-769,19 0 160,-20 20-32,0 0 64,20-1-128,-20 1-32,20 20-64,0-19-64,20 18-160,-20-39 31,20 19-95,0-19 64,-1 0 288,1 0 0,0-19 32,0-1 32,-20 1-32,20-2-32,-20 1 64,0-20-64,0 21 128,-20 19 192,20-20-192,0 20-32,0 0-128,0 20 0,0-1 32,0 1 64,20 0-64,-1 0 32,1 20-96,-20-40-64,20 20-32,0-1 64,1-19 128,-21 0 96,0 0 288,0-19-64,0-1-128,0 1 129,0-22-33,0 21-128,0-19 128,0 19 1,0-20-33,0 20 64,0 20-95,18-20-33,2 20-192,-20 0-128,20 0-289,1 0-512,-1 20-448,-2-20-1474,3 20-3523</inkml:trace>
  <inkml:trace contextRef="#ctx0" brushRef="#br0" timeOffset="6201.3547">14093 5564 11434,'20'0'1089,"-20"0"-864,0 0 735,0 0 33,0 20-544,0-1-385,0 1-64,20 20 0,-20-19-224,0-2 64,0-19-1,0 20 33,0-20 288,0 0 97,0-20-161,0 20-96,0-19 0,0-22-32,0 21-128,0 0-33,20 1-287,0-1-33,-20 0 289,19 20 64,-19 0 96,0 0 224,20 20 64,-20 0-31,0-20 31,0 19 96,0 1-128,0-20 32,20 20-159,-20-20 63,0 0 160,0 0 353,0-20-385,0 20-224,0-20-128,20 1-32,0 19-65,-1-20 65,-19 20 32,20 0 96,0 0 0,1 0 192,-21 20-96,20-1 1,-20 1-194,18 0-351,-18 0-609,20-20-1025,-20 21-2915</inkml:trace>
  <inkml:trace contextRef="#ctx0" brushRef="#br0" timeOffset="6583.3765">14609 5544 11594,'0'0'2531,"-19"0"-2371,-1 0 96,20 0 1,-20 20 415,0 0-320,20-1-352,-20 1 0,20 0-96,0 0 32,20 1-160,0-2 0,0 1 160,0-20 128,-1-20 32,1 20 64,0-19 96,0-2 65,-20 1-1,0-20 0,0 21 1,0-1-65,0 0 0,-20 0 417,20 20-1,0 0-255,0 0-257,0 20-128,0 0 320,20 19-31,0 1-97,19-20-32,-19 20-192,21-20-160,-3-1-833,-17 1-865,19 1-1025,-40-21-7687</inkml:trace>
  <inkml:trace contextRef="#ctx0" brushRef="#br0" timeOffset="9520.5445">15224 5762 13388,'20'0'1153,"-20"0"-800,0 0-33,0 21 577,0-21-193,-20 39-543,20-19-193,0-1-385,-20 2-63,20 18-737,-18-19-2403</inkml:trace>
  <inkml:trace contextRef="#ctx0" brushRef="#br0" timeOffset="14777.8452">15542 5742 224,'0'-19'1954,"0"19"640,0 0 833,-20-20-1121,20 20-960,0 0-770,0 0-416,-19 0-224,19 0-64,0 0-64,0 0 128,0 0 32,19 20-32,-19-20 32,0 0 64,0 0 192,0 0 449,0-20 31,0 1 129,0-2-64,0 1-160,0-20-1,0 21-63,0-1-289,20 0-192,-20 0-96,40 0 0,-19 0-32,-3 0-128,2 20-417,1-19-384,-1 38-801,-20-19-1056,20 20-1859</inkml:trace>
  <inkml:trace contextRef="#ctx0" brushRef="#br0" timeOffset="15203.8696">15801 5623 9577,'-20'20'3555,"20"-20"-3459,0 0 224,20 0 1,-20 0 511,39 0-127,-19-20-353,0 20-191,0-20-97,-1 1 0,1 19 64,-20-20-96,0 20-64,0-20-32,0 20-64,-20 0 32,1 0-33,-1 0 33,0 20 64,0-20-64,0 20 64,1-1-32,19-19 0,0 20 32,19 0 0,-19 0-128,40-20 32,-20 0 32,0 0 96,19 0-64,-19 0-353,0 0-544,1 0-800,-3 0-994,-18 0-2562</inkml:trace>
  <inkml:trace contextRef="#ctx0" brushRef="#br0" timeOffset="15794.9034">16137 5564 5925,'0'20'320,"0"19"161,21 1 224,-21-19-353,20 37-256,0-17-224,0-2-705,-20 0 513,19-18 352,-19-1 288,0-20 897,0 0 1218,-19 0-994,-1-20-288,0-20-544,-21 1 31,23-2-223,-2-18-65,0-1-352,20 20-256,20-19-1,0 19-63,-2 20 64,23 0-32,-21 1 159,19 19 129,1 19-32,-20 1 97,0 0 63,-20 0 96,0 20 160,-20-20 353,0-1 32,0 1-97,-19-20-159,-1 20-353,20-20-64,-1 0-320,3 0-513,-2-20-672,20 0-1538,20 20-5285</inkml:trace>
  <inkml:trace contextRef="#ctx0" brushRef="#br0" timeOffset="16018.9162">16396 5207 13548,'0'0'1121,"0"0"-1601,0 19 672,0 1 160,0 19 1,21 2-225,-3-2 0,2 1-64,-20 19-64,20-19-384,1 0-353,-21-20-448,20 0-897,-20-1-2210</inkml:trace>
  <inkml:trace contextRef="#ctx0" brushRef="#br0" timeOffset="16169.9248">16595 5425 9545,'20'39'416,"-20"-19"-384,0 0-224,19 20-513,-19-20-864,20-20-3108</inkml:trace>
  <inkml:trace contextRef="#ctx0" brushRef="#br0" timeOffset="16321.9335">16615 5326 5381,'-20'-20'9192,"20"20"-8967,0 0-546,0 0-768,0 20-192,0-1-1410</inkml:trace>
  <inkml:trace contextRef="#ctx0" brushRef="#br0" timeOffset="16926.9681">16793 5464 11979,'-20'0'-32,"20"0"64,-20 20 160,20 0 256,0 0-31,0 0-321,0 0-32,20 0-128,0-1-64,0-19-160,19 20-321,-19-20-224,21 0 193,-21-20-161,19 20-544,-19-19 512,20 19 737,-21-20-32,-19 0-353,20 20-1249,-20-20-928,0 0 640,0 20 1922,-20 0 1858,20 0 448,-19 0 736,-1 0-1088,0 20-352,0 0-609,-1 0-481,21 0-352,0-1-64,0 21-64,21-20-449,-1-20-447,0 21-322,19-21 289,-19 0 897,20 0 160,-20-21 64,-1 1 257,1 0 191,-20 0 129,0-19-417,0 19-160,0 0-128,-20 0 449,1 0 608,19 20 0,-20 0-449,20 0-415,0 20 95,0 0 32,0 0 97,20 0-161,-1 19-64,1-19-160,20 0-160,-20 0-288,19-20-609,-19 21-1025,21-21-4453</inkml:trace>
  <inkml:trace contextRef="#ctx0" brushRef="#br0" timeOffset="17186.983">17646 5623 14862,'0'40'2178,"20"-19"-1666,-20-21-63,-20 39-289,1-20-481,19 1-1857,-40 1-7751</inkml:trace>
  <inkml:trace contextRef="#ctx0" brushRef="#br0" timeOffset="21580.2343">18162 5384 10025,'-39'0'993,"-1"0"-417,20 0-479,1 21-65,-1-21 32,0 20-64,0 0-64,20-1-225,0 1 65,20 0 160,0 0 96,0-20 32,19 20-64,-19 0 32,21-20 0,-23 20 96,2-20-32,1 19 65,-21-19 223,0 0 321,-21 20 95,1-20-607,2 20-129,-23-20-128,21 0-193,0 0-640,1 0-1249,-1 0-5413</inkml:trace>
  <inkml:trace contextRef="#ctx0" brushRef="#br0" timeOffset="21767.245">18361 5445 13901,'20'0'1441,"0"0"-1345,0 0 160,0 0-128,-20 0-128,19-20-96,1 20-1057,0 0-1345,0 0-2691</inkml:trace>
  <inkml:trace contextRef="#ctx0" brushRef="#br0" timeOffset="21947.2553">18421 5226 8840,'0'20'961,"0"19"64,0 2 64,0 17-320,0-17-321,0 18-352,0 1-512,20-20-962,-1-1-1472,1 1-4453</inkml:trace>
  <inkml:trace contextRef="#ctx0" brushRef="#br0" timeOffset="22235.2718">18541 5524 14189,'0'0'-128,"0"20"128,18-20 224,2 0 32,0 0 33,1 0-321,19 0-193,-21 0 65,1-20 32,-20 20 32,20-20-128,-20 20 32,-20-20 95,20 20 162,-20 0 31,1 0 128,-1 0 96,0 20-128,-1-20-96,1 20-128,20 0-96,0 0-320,20 0-481,1-1-1377,19-19-1954</inkml:trace>
  <inkml:trace contextRef="#ctx0" brushRef="#br0" timeOffset="22654.2957">18937 5524 4580,'-40'0'7943,"20"0"-7494,1 20-65,-1 0 33,20 0-97,0-1-192,0 1-224,0 0-353,39 0-127,-19-20 127,20 0 225,-19 0 160,-3 0-32,2-20 96,-20 0 160,20 0 32,-20 1 225,-20-1-65,0 0-128,20 20-95,-18-20 223,18 20-192,0 0-224,0 20 32,0 0 64,0 0 64,18-20-64,2 19 32,21 1-160,-21 0 64,-2-20-64,23 0-160,-41 20-33,20-20-223,-20 0-1,0 0 97,0-20-128,0 0-1,0 0 289,0 1 160,0-21-289,0 0-383,0 0-1891,0-19-2722</inkml:trace>
  <inkml:trace contextRef="#ctx0" brushRef="#br0" timeOffset="22814.3049">19136 5186 1889,'0'-20'9962,"0"20"-8905,0 0-1025,0 20 801,0 20 159,0 0-319,0 20-289,20-2 97,-20 3-193,19-2-96,1 1-96,0-1-256,0-19-384,0 0-289,-1-20-736,-19-1-1442,20-19-3652</inkml:trace>
  <inkml:trace contextRef="#ctx0" brushRef="#br0" timeOffset="23779.3601">19731 5504 2049,'0'-20'4004,"0"20"-3715,0 0 479,20 0-319,-20 20 896,0 20-192,20 19-320,-1-19-417,1 20-128,-20-1-159,20-18-1,1 17-96,-21-17 32,20-22 32,-20 1 224,0-20 289,0 0 512,-20 0-449,20-20-479,-21 1-97,1-22 0,0 2 0,20-21-96,-19 1-32,-1-1-641,20 1-1184,0-1-129,20 20 1825,-20 20 194,19 1 31,1 19-64,0 0 128,21 0 352,-23 19-95,2 1-161,1 20-128,-1-20-160,-20 0 32,20 19-160,-20-19 31,0 0 193,-20 0 65,20 1 127,-20-21-32,-1 19-96,1-19 32,2 0-288,-2 0-1025,20 0-2403</inkml:trace>
  <inkml:trace contextRef="#ctx0" brushRef="#br0" timeOffset="24306.3902">20207 5584 11530,'0'-20'673,"0"0"832,0 20 161,-20-20-865,1 20-193,19 0-479,-20 0-258,0 0 65,0 20 0,0 0-64,1 0 32,19-1-32,0 21 32,0-20-64,19 1-129,-19-21 33,20 19 160,0-19 64,0 0 64,0 0 0,-1-19 32,1 19 32,-20-21-64,20 1 96,-20-20-64,0 21 33,-20-1 159,20 0-32,0 20-96,0-20-64,0 20-160,-20 20-96,20-20 96,20 20 64,-20 0-96,20-1-513,0 1-288,21 20-832,-23-40-2532</inkml:trace>
  <inkml:trace contextRef="#ctx0" brushRef="#br0" timeOffset="24602.4071">20446 5504 14093,'-20'-20'288,"20"20"32,-20 0 33,20 0-257,-19 20 0,19-20-128,0 40-32,0-20-224,19 0-193,1-1-224,0 1-416,0 0-384,0 0 800,-1 1 769,-19-21 545,0 19 384,0-19 288,0 0-128,-19 0-352,19 0-321,-20 0-287,0 0-193,0 0-481,0 0-576,20 0-961,0 0-2370</inkml:trace>
  <inkml:trace contextRef="#ctx0" brushRef="#br0" timeOffset="24920.4253">20703 5464 15470,'20'-19'192,"-40"19"-192,2 0 321,-3 0-193,1 19-128,0 1-32,0 0 0,1 0-128,19 20-33,0-20-95,19-1-160,1 1-65,0 20 257,0-40 96,1 21 32,-3-2 128,-18-19 128,0 0 128,0 0 577,-18 20-257,-3-20-31,1 0-193,-20 0-288,21 0-224,-1 0-448,-20 19-802,40-19-2401</inkml:trace>
  <inkml:trace contextRef="#ctx0" brushRef="#br0" timeOffset="25402.4529">20802 5544 12684,'-18'-20'1761,"18"20"-2530,0 0 577,0 0 288,-20 20 97,20 0-1,0 19-192,20-19 0,-2 0-32,3 0 64,-21 1-96,20-2 64,0-19 64,0 20 160,-1-40 32,-19 20-64,20-19-31,-20 19-33,0-21-64,20 1-192,-20 0-161,-20 0-95,20 20-129,0 0 321,0 0-192,0 0 288,20 20 256,-20 0 0,20-20 128,0 20-31,-1-20-1,21 21 32,-20-21 97,-20 0 159,21 0 289,-1 0 320,-20-21-160,0 1-353,0 0-415,-20 0-321,20 1-481,-21-1-640,1 0-513,20 0-512,0 20-1089,0 0-3491</inkml:trace>
  <inkml:trace contextRef="#ctx0" brushRef="#br0" timeOffset="25683.469">21220 5564 7879,'0'0'2082,"-19"0"-993,19 0 705,-20 20-865,20-20-417,-20 19-352,20 1 64,0 0-95,20 0-33,0-20-160,-1 21-1,1-21 65,0 0 33,0 0 31,0 0 64,-1 0 288,1-21 449,-20 1 0,0 0-65,-20 0-607,1 20-129,19-19-224,-40-1-321,20 0-192,20 20-351,-20 0-482,1 0-3459</inkml:trace>
  <inkml:trace contextRef="#ctx0" brushRef="#br0" timeOffset="25922.4826">21399 5684 11723,'0'0'288,"0"0"417,0-21 1248,-20 1-864,20 0-128,0 0-416,0 1-417,-20-1-192,20-20-128,0 40-449,-20-20-224,20 20-64,20 0 97,-20 0 479,20 20-608,0-20-352,19 20 544,-19-20-1248,0 20-4486</inkml:trace>
  <inkml:trace contextRef="#ctx0" brushRef="#br0" timeOffset="26311.5049">21637 5564 928,'0'-20'8745,"0"20"-8841,0-20 1313,-21 20 384,21 0-864,-18 0-641,-2 20-160,-1 0 0,21 0-64,-20-1-128,40 1-161,-20 0-255,21 0 95,-21 1 481,38-21 160,-17 0 160,-1 0 385,0-21 191,0 1 193,-1 0-192,1-19 128,-20 19-256,0-40-225,0 20-320,0-19-96,0-1-224,0 21-320,-20-21 383,20 40 129,0-20-64,-19 40-32,19 0-256,0 21 288,0 18 448,-20 0-127,20 2 159,20 17 64,-20-17 1,0 18-289,19-19-128,-19 0-128,20-20-160,0 19-353,0-39-640,0 20-1057,-1-20-3235</inkml:trace>
  <inkml:trace contextRef="#ctx0" brushRef="#br0" timeOffset="26730.5289">22033 5504 13676,'0'-20'705,"0"20"-288,0-20 992,0 20-929,-18-19-384,-2 38-192,0-19-96,-1 20-128,1 0-129,20 0-31,0 0 160,20 0-65,1 0 321,-1-1 32,0 1 32,-2 0 96,3-20 193,-1 20 63,-20-20 32,0 0-95,0 0 63,0 0 320,0 0-479,-20 0 95,-1 0-32,3 0-192,-2 0-32,0 0-224,20 0-737,-21 0-768,21 21-2371</inkml:trace>
  <inkml:trace contextRef="#ctx0" brushRef="#br0" timeOffset="27047.547">22292 5703 2978,'20'0'9385,"-20"0"-9129,0 0 1538,0 0 769,0 0-1538,0 0-417,-20 20 129,20-1-225,0 1-416,-20 1-128,0-1-512,20-1-1250,-20 1-1633</inkml:trace>
  <inkml:trace contextRef="#ctx0" brushRef="#br0" timeOffset="29875.7088">22669 5803 17072,'0'0'-961,"0"0"480,0 0 417,0-20-2979</inkml:trace>
  <inkml:trace contextRef="#ctx0" brushRef="#br0" timeOffset="30033.7178">22908 5803 14894,'20'0'-1218,"-20"0"-1024,19 0 1153,-19 0-6566</inkml:trace>
  <inkml:trace contextRef="#ctx0" brushRef="#br0" timeOffset="30155.7248">23145 5762 14958,'0'0'1185,"0"0"-1057,0 0 609,-19 0-1058,19 21-2529</inkml:trace>
  <inkml:trace contextRef="#ctx0" brushRef="#br0" timeOffset="33073.8917">1746 5822 9673,'-61'20'480,"22"-20"577,19 0 865,0 0-192,20 0-97,0 0-288,0 0-800,0 0-257,0 0 0,20 0 225,0 0-193,1 0-320,38 0 64,-19 0-32,39 0-128,-20 0-512,1 0-577,19 0-193,-20 0-255,2 0-1058,-23-20-3715</inkml:trace>
  <inkml:trace contextRef="#ctx0" brushRef="#br0" timeOffset="33347.9074">2084 5564 11402,'-20'20'737,"20"-20"-993,0 19 544,0-19 449,0 20 320,20 0-321,18 0-543,23 1-129,-2-2-64,-19 1-32,19-1-32,-39 1-33,19 21 33,-39-22 128,20-19 33,-40 20 639,1-1-31,-21 2 96,0-1 64,1-1-193,-1 21-384,1 0-352,-1-20-288,19 19-1442,1 1-1633,20-20-9769</inkml:trace>
  <inkml:trace contextRef="#ctx0" brushRef="#br0" timeOffset="41449.3707">4842 9418 7975,'0'-20'2787,"0"20"-2019,0-19 1090,0 19 128,0 0-416,0 0-674,0 0-447,0 0 31,0 19 97,0 1-1,0 20-95,0 0-289,0 0-32,20 20-160,-20-1 128,0-19-64,0 0-96,0-1-64,20-19-512,-20 0-193,0 0-673,20-20-223,-20 0-834,0 0-3554</inkml:trace>
  <inkml:trace contextRef="#ctx0" brushRef="#br0" timeOffset="41824.3922">5001 9498 10730,'21'-20'3491,"-21"20"-2722,18 0 736,2-20 65,0 20-449,21 0-481,-2 0-383,1 20-129,-20-20-192,19 20 96,-19-1 32,0 2-128,0-1 32,-20 0 192,0 0-96,-20 20 256,0-21-288,-20 1 352,21 20 33,-1-20-225,0 0 96,0-1-95,20-19-129,20 20-64,0-20 96,0 20-96,19-20 0,1 0-193,19 0-319,-19-20-321,1 20-896,-3 0-1122,-17 0-3811</inkml:trace>
  <inkml:trace contextRef="#ctx0" brushRef="#br0" timeOffset="45344.5935">6391 10313 13324,'20'0'449,"-20"-20"-257,0 20 1057,0 0-160,0 0-897,-20 20-192,-1-20 0,3 20 64,-2-20 32,-1 20 32,1-1 1,0 2-33,2 18 64,-23-19-96,41 0-32,-20 0-32,20-1 32,20 2 0,0-2 32,1-19 64,37 20 0,-17-20-32,18 0 32,0 0-64,-19-20-96,19 20 161,1-19-129,-21-2 64,1 21-32,-20-19-225,1 19-127,-21 0-256,0 0-225,-21 0-640,1 0-1186,0 0-1633</inkml:trace>
  <inkml:trace contextRef="#ctx0" brushRef="#br0" timeOffset="45597.608">6569 10393 7783,'0'0'192,"0"0"609,-19 19 1921,19-19-768,19 20-544,-19 0-193,0 20 32,0-21-288,20 21-481,-20 1-159,0-2-321,0 0-64,20 2-673,-20-22-961,0 21-1857</inkml:trace>
  <inkml:trace contextRef="#ctx0" brushRef="#br0" timeOffset="50618.8952">7066 11267 9128,'-20'0'1281,"20"0"-1665,0 0 800,0 0 1218,0 0-481,0 0-448,20 0 31,-1 0 97,1-20-128,21 20-161,-3 0-95,3 0-257,-21-20-96,18 20-64,-17 0-128,-1 0-449,0-20-287,-20 20-450,0 0-1536,0 0-4934</inkml:trace>
  <inkml:trace contextRef="#ctx0" brushRef="#br0" timeOffset="51013.9178">7125 11207 1313,'-20'20'9257,"20"-20"-8873,-20 0-288,20 20 577,0 0 31,-19 19-191,19 1-161,0-20-32,0 20 1,0-21-65,19 2-96,-19-2 0,20 2 193,-20-2 31,20-19 0,1 21-63,17-21-65,3 19-160,-21-19-96,18 20-192,3-20-129,-1 20-63,-21 0-64,-19 0 320,0 0 128,0-1 128,-19 1 352,-1 0 65,0-20-97,-21 20 97,3-20-161,-3 0-224,21 0-32,-18 0-128,17-20-192,1 20-737,20-20-544,20 0-1282,1 1-5413</inkml:trace>
  <inkml:trace contextRef="#ctx0" brushRef="#br0" timeOffset="51446.9426">7563 11366 12940,'0'-40'1217,"0"40"-993,0-20 1314,18 20-385,2-19-417,0 19-447,21 0-161,-23 0-224,23 0 64,-1 0-64,-21 19-193,1-19 65,0 20 96,-20 0 32,0 0 64,-20 0 0,20 0 96,-20-1-64,20 2 0,-19-2-32,19 2-32,0-2-160,0-19-193,19 21 193,-19-2 128,20 1-64,0-20 96,0 20 32,-20 0 160,20-20 96,-20 20 160,-20-20 97,0 20 95,0-1 1,0-19-161,-19 20-288,19 0-64,-21-20-32,3 20-128,17-20-1025,1 0-1089,0 0-3459</inkml:trace>
  <inkml:trace contextRef="#ctx0" brushRef="#br0" timeOffset="58547.3487">4028 12161 13228,'-19'0'737,"-21"0"-289,40-20 1186,0 20-1,0 0-736,0 0-609,20 0-192,0 0 193,-1 0-193,21 0-96,-20 0-128,19 0-129,1 0-319,-20 20 480,1-20-481,-21 20 321,0-1 64,0 1 0,-21 0 160,1 20 64,0-40 0,0 20-32,20-1-32,0-19-64,0 20-129,0 1-127,20-21-96,0 19 127,21-19 97,-3 0 32,3 20 32,-3-20 96,-17 20 192,-1-20 288,-40 19 289,-1 2 128,-17 19 31,-3-21-159,-18 2-288,19-2-193,-19 1-256,19-20-192,1 20-513,19-20-384,20-20-449,0 20-800,39-20-4805</inkml:trace>
  <inkml:trace contextRef="#ctx0" brushRef="#br0" timeOffset="58858.3665">4643 12181 12908,'0'0'1281,"0"-20"-1057,0 20 1666,0 20 32,20-20-641,-20 39-480,0 1-1,0-20-255,0 19-225,21-19-192,-21 1 1,0 18-194,20 0-639,-20 2-1314,20-2-2274</inkml:trace>
  <inkml:trace contextRef="#ctx0" brushRef="#br1" timeOffset="66120.7819">375 11545 6630,'-20'20'2530,"1"-20"-2626,19 0 448,0 0 1538,0 0-833,0 0-512,19 0 63,-19 0-63,0 0 127,20 0-159,0 0-33,0 0-127,1 0 63,-1 0-128,-2 0-159,23 0-65,-21 0-32,19 0-64,-19 0-32,20 0-289,-20 0-95,-1 0-193,21 0-288,-20 20-224,-20-20-512,20 0-930,-20 0-2081</inkml:trace>
  <inkml:trace contextRef="#ctx0" brushRef="#br1" timeOffset="66596.8091">654 11406 1121,'-20'0'8456,"20"0"-8072,0 0-288,0 0 1858,0 0-897,0 0-513,0 0 129,0 19-32,20-19-65,-1 0-352,1 0-128,20 0-96,-20 21 33,19-21-1,-19 0-32,1 19 0,17-19 0,-18 21 0,1-21 0,-1 0-32,-20 19 32,20-19 32,-20 0-32,19 21 32,-19-21-32,0 0 32,20 0 128,-20 0 224,0 0-128,0 19-63,-20-19 31,20 0 64,-19 0-128,19 20 160,-20-20-31,0 20-193,-1 0-32,1 0-64,20-20-32,-18 20-288,-2-1-513,20 1 128,-21 0-704,21 0-2018</inkml:trace>
  <inkml:trace contextRef="#ctx0" brushRef="#br2" timeOffset="92874.3121">1705 6756 7719,'-38'0'3075,"17"20"-2371,1-20 1026,20 0 0,-20 0-481,20 20-480,0-20-289,0 0 193,20 0 63,0 0-159,1 0-129,17 0-95,3 0-129,18 0-224,-19 0 64,-1 0-32,21 0-224,-21 0 0,1 0-321,-20 0-288,1 0-224,-1 0-64,-20 0 32,0 0-929,0 0-3779</inkml:trace>
  <inkml:trace contextRef="#ctx0" brushRef="#br2" timeOffset="93227.3323">1964 6597 11723,'0'0'288,"0"0"-192,0 0 1057,0 0-320,0 0 128,19 0-385,-19 21-255,20-2-97,20-19-32,1 19-64,-3 2-64,3-2-32,-3 2 32,3-21-64,-1 19 32,-21-19 32,21 20-32,-40-20 0,20 0 225,-20 20-65,0-20 609,-20 20-161,0 0-31,-19 0-97,19 19 129,-20-19-353,1 0-96,-1 0-96,19 19-192,1-39-768,2 20-1154,-2 0-513,20 0-4067</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4:22.303"/>
    </inkml:context>
    <inkml:brush xml:id="br0">
      <inkml:brushProperty name="width" value="0.05292" units="cm"/>
      <inkml:brushProperty name="height" value="0.05292" units="cm"/>
      <inkml:brushProperty name="color" value="#FF00FF"/>
    </inkml:brush>
  </inkml:definitions>
  <inkml:trace contextRef="#ctx0" brushRef="#br0">11731 9757 4163,'0'0'641,"0"0"-641,0 0 1121,0 0 513,19 0-449,1 0-609,-20 0-255,20 0-129,0 0 192,1 0-31,-3 0-225,2 0-160,1 0-161,-21 0-800,20 0-1249,-20 0-2050</inkml:trace>
  <inkml:trace contextRef="#ctx0" brushRef="#br0" timeOffset="418.0239">11831 9638 1953,'0'19'3139,"0"-19"-3011,0 0 193,0 0 1088,18 0 385,-18 0-865,20 0-545,1 0-128,-1 20 1,-20-20-65,20 0 0,-2 20-128,-18-20 0,21 0-32,-21 20 0,0-20-32,20 20 0,-20-20 32,0 20 32,0-20-64,0 0 64,0 19 0,0-19 64,0 20 1,0-20 95,-20 0-128,20 20 0,-21-20-96,3 20 32,-2-20-737,0 20-2370</inkml:trace>
  <inkml:trace contextRef="#ctx0" brushRef="#br0" timeOffset="2545.1455">11849 11585 1569,'0'0'1602,"-18"0"704,18 0 0,0 0-737,0 0-191,0 0-1,0-20-352,0 20-192,0 0-33,0 0-319,0 0-353,0 0-64,0 0-64,18 0 0,2 0 0,1 20-32,-1-20-320,0 0-321,-2 0-608,3 0-1474,-1 0-2754</inkml:trace>
  <inkml:trace contextRef="#ctx0" brushRef="#br0" timeOffset="2869.1641">11910 11505 3555,'0'0'512,"0"0"-63,0 0 1633,20 0-641,-20 0-800,18 0-481,3 0-128,19 0-32,-20 21-32,0-21 32,-1 19-32,1-19 64,0 20 0,-20-20 32,20 20 256,-20-20 65,0 20 31,0 0-32,-20-20-288,20 20-96,-20-1-256,0 1-448,-19 0-161,19-20-192,-20 20-2531</inkml:trace>
  <inkml:trace contextRef="#ctx0" brushRef="#br0" timeOffset="5494.3142">11831 12499 2690,'0'19'2434,"0"-19"-256,0 0 289,-21 0-577,21 0-481,0 0-384,0 0-288,0 0-321,0 0-224,0 0-64,0 0-64,21 0-64,-3 0-288,2 0-417,21 0-736,-21 0-1282,-2 0-3555</inkml:trace>
  <inkml:trace contextRef="#ctx0" brushRef="#br0" timeOffset="5855.3349">11910 12379 4868,'-20'0'897,"20"0"-1057,0 0 288,0 20 769,20-20 64,-20 0-513,20 0 97,-20 20 31,18-20-95,3 19-161,-1 2-64,0-21-64,0 20-31,-20 0-97,20-1 128,-20 2-64,0-2-96,0 1 32,0-20-64,0 20 32,0-20 0,-20 20 0,20-20-32,-20 20-160,20-1-128,-20 1-673,0-20-1474,-1 20-4866</inkml:trace>
  <inkml:trace contextRef="#ctx0" brushRef="#br0" timeOffset="13132.7511">20644 9478 12203,'-20'0'929,"20"0"-353,0 0 33,0-20 128,0 20 128,0 0-321,0 0-448,20 0 0,0 0 32,19 0 1,-19 0-1,21-19-32,-21 19-64,19 0-128,1-21-161,-20 21-63,-1 0-545,1 0-832,-20 0-1763,0 0-5252</inkml:trace>
  <inkml:trace contextRef="#ctx0" brushRef="#br0" timeOffset="13513.7729">20565 9498 12075,'-20'0'993,"20"0"-993,0 19-256,0-19 288,0 0 32,0 21 64,0 19-160,0-20 64,0-1 0,20 21-64,-20-20 96,0 0 0,20 0 160,-20 0 257,19-20 191,1 20 1,0-20-225,0 0-255,1 0-161,17 19-161,-17-19 33,19 20 0,-22 0-32,3 0 128,-21 0 0,0 0 128,-21-1 449,3 2 416,-22-2-160,-19-19-33,-2 20-63,2-20-353,-1 20-256,1-20-160,19 0 64,1 20-256,-1-20-961,19 0-929,21 20-1730</inkml:trace>
  <inkml:trace contextRef="#ctx0" brushRef="#br0" timeOffset="15043.8604">20367 11287 13773,'0'0'288,"0"0"-416,0 19 512,20 1 641,-20 0-512,0 0-289,19 20-160,-19 0 256,20-21-32,-20 21 1,0 20-225,20-20-64,-20 0-64,20-21-193,-20 21-31,20-20-256,-20-20-289,19 20-577,-19-20-1152,20-20-4581</inkml:trace>
  <inkml:trace contextRef="#ctx0" brushRef="#br0" timeOffset="15540.8889">20863 11247 8968,'20'0'1602,"-20"0"-994,0-20 1026,0 20-513,0 0-865,0 0-256,-20 20-32,0 0 64,20 19-32,-20 1 32,-1 0 32,3 20-64,18-20 32,0 19 0,0-19-32,0 0 0,18-1 0,23-19 32,-1 0 64,-1 0 96,1-20 161,-1-20-33,-19 20 32,0-20 129,0 0 95,-20-19 33,-20 19 32,0 0-289,-19 0-352,-1 0-320,0 20-385,1 0-576,-1 20-1602,19-20-7943</inkml:trace>
  <inkml:trace contextRef="#ctx0" brushRef="#br0" timeOffset="16961.9701">23325 12181 12395,'0'-20'609,"-20"20"63,20-20 674,0 20-97,20 0-448,-20-20-513,18 20-128,3 0 32,-21 0-160,20 0-96,0 20-64,0 0-96,-1-20-160,-19 20 95,0-1 129,0 1 96,0 0 96,0-20 0,0 20-32,-19 0 0,19 0-32,0-1-32,19 1-513,1 20 289,-20-20 0,20-20 96,0 20 96,0-1 96,-20 2 32,0-1 160,0-20 448,0 20 193,0-20 0,-20 19-320,0-19-385,0 0-64,-19 0-128,19 0-257,0 0-608,20 0-320,-20 0-544,20 0-1058,0 0-3363</inkml:trace>
  <inkml:trace contextRef="#ctx0" brushRef="#br0" timeOffset="17300.9895">23702 12300 8808,'0'-20'5957,"0"0"-5764,0 0 479,20 20 770,0 0-834,19 0-255,1 0-289,19 20-128,-19-20-33,-1 40-31,1-21-96,-20 22 0,-20-22 96,0 21 160,-20 0-32,0-20 224,-19 19 224,19-18 289,0-2 0,0-19-289,20 20-31,0-20-33,0 0-256,20 20-352,20-20-64,-1 0-225,1 0-864,-1 0-1186,-19 0-4099</inkml:trace>
  <inkml:trace contextRef="#ctx0" brushRef="#br0" timeOffset="17926.0253">16534 13075 15022,'21'0'704,"-21"0"1,0 0 1121,0 0-1410,0 0-1056,0 0-802,0 0-384,0 0-4419</inkml:trace>
  <inkml:trace contextRef="#ctx0" brushRef="#br0" timeOffset="18056.0327">16615 13194 14093,'0'40'1089,"0"-40"-1217,0 0 224,0 19-737,0-19-3907</inkml:trace>
  <inkml:trace contextRef="#ctx0" brushRef="#br0" timeOffset="18188.0403">16654 13353 14317,'0'19'-2178,"-20"2"-2402,20-21-2243</inkml:trace>
  <inkml:trace contextRef="#ctx0" brushRef="#br0" timeOffset="18316.0476">16714 13492 15790,'0'40'193,"-20"-40"-642,20 0 161,0 0-3460</inkml:trace>
  <inkml:trace contextRef="#ctx0" brushRef="#br0" timeOffset="29784.7036">11195 9836 4772,'-40'0'2466,"20"0"-1120,1 0 511,-1 0 386,0 0-258,-1 0-511,1 0-289,2 0-416,-2 20-33,20-20-31,-21 0-64,21 0-161,0 0-64,0 0-127,21 0 95,-1 0-64,18 0 1,3-20-193,-2 20 32,21 0-32,-1-20-32,22 20 0,-23 0-32,1 20-128,2-20 160,-22 0-96,21 0 0,-1 0 0,-19 0 128,19 0-224,-39 0 96,21 0 64,-3 0-32,-17 0 33,-21 0-65,20-20 0,-20 20 96,0 0 64,0 0-128,0 0-128,0 0 96,0 0-32,0 0-160,0 0-1,0 0-191,20 0 0,-20 0-193,0 0-160,0 0-127,0 0-290,0 0-543,0 0-225,-20-20-1025,0 20-4324</inkml:trace>
  <inkml:trace contextRef="#ctx0" brushRef="#br0" timeOffset="30246.73">11770 9657 9513,'-39'-19'224,"19"-2"96,0 21 1570,0-19 352,0 19-609,20 0-672,-19 0-160,19 0-288,0 0-65,19 0 161,1 19 63,0-19-223,20 21 31,-21-2-160,21 1 65,1-20-161,-3 20-32,-17 0-32,19 0-128,-22 0 64,3-1-160,-1-19 193,-20 20-97,20 0 0,-20-20-64,0 20 96,0-20-32,0 0 128,0 20 0,-20-20-64,0 20 32,-1-20-160,3 19 128,-2 2-352,0-2 416,-21 1-128,23 0 0,-23 0 0,21 0-96,0 0 128,1 0-352,19-1-128,-20 1-257,0 1-736,20-2-641,-20-19-641,20 20-9160</inkml:trace>
  <inkml:trace contextRef="#ctx0" brushRef="#br0" timeOffset="39910.2827">11215 12578 12171,'-20'20'993,"0"-20"256,20-20 737,-20 20-32,20 0-641,0 0-512,0 0-128,0 0-193,0 0-64,0 0-127,20 0 31,0 0-64,0 0 0,19 0-63,1 0-1,19 20-32,-19-20 32,19-20-256,2 20 256,-2 0-224,1-20-224,-1 20 512,0 0-256,-19 0-32,1 0 32,-3 0-32,-17 0 32,-1 0-96,0 20 0,-20-20 128,0 0-288,18 0 192,-18 0-449,0 0 1,0 0-225,0 0-416,0 0-609,0 0-288,0 0-1665,-18 0-9288</inkml:trace>
  <inkml:trace contextRef="#ctx0" brushRef="#br0" timeOffset="40334.307">11790 12459 7431,'0'0'2914,"0"0"-2529,0 0 1184,0-21 673,-20 21-800,20 0-706,0 0-223,0 0-193,20 0 417,-20 0-225,0 0-127,20 0-33,1 0-64,-3 0-31,2 0-1,1 21-160,-1-21 32,18 20-96,-17 0 160,-1-20-192,0 19 64,0 2 0,0-21 64,-20 19-192,19-19 128,-19 20-64,0-20 129,20 20-65,-20-20 64,0 20 0,0 0 128,-20-20 64,20 19-31,-19 1-33,19 0-128,-20 0-96,0 0 32,0 0-64,20-20-64,-20 39-448,-1-18-417,3-1-705,-2-1-576,20 1-224,-20-1-4261</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7:10.568"/>
    </inkml:context>
    <inkml:brush xml:id="br0">
      <inkml:brushProperty name="width" value="0.05292" units="cm"/>
      <inkml:brushProperty name="height" value="0.05292" units="cm"/>
      <inkml:brushProperty name="color" value="#0000FF"/>
    </inkml:brush>
  </inkml:definitions>
  <inkml:trace contextRef="#ctx0" brushRef="#br0">3691 3318 2274,'0'0'1441,"0"0"225,-20 0 191,20 0-63,0 0-289,0 0-191,0 0-257,0 0-160,0 0-225,-20 0-223,20 0-257,0 0-128,0 0-64,20 0 32,-20 0 0,20 0 64,-1 0-96,1 0 64,0 0-32,0 0 0,1 0 0,17 0 0,-18 0-32,21 0 0,-2 0 0,-19 0 32,20 0-32,-1 0-32,1-20 32,19 20-32,-19 0 0,1 0 0,-3 0 32,3 0-32,18 20-32,-19-20 32,19 0-64,-19 0-64,-1 0 64,21 0 32,-19 0 32,-3 0-32,3 0 64,18 0 0,-19 0-33,19 0 33,-19 0 0,-1 0 0,21 0 0,-21 0 0,1 0 0,1 0 0,-23-20 0,23 20 0,-21 0 0,19 0 0,-19 0 0,0 0 0,20 0 0,-1 0 0,1 0 0,-20 0 0,19 20 0,2-20 0,-21 0 0,0 0-32,-2 0 64,-18 0-32,21 0-32,-21 0 32,20 0 0,-20 0-192,0 0-288,-20 0-1186,20 0-6053</inkml:trace>
  <inkml:trace contextRef="#ctx0" brushRef="#br0" timeOffset="1219.0697">6530 3378 3138,'0'20'1922,"20"-20"-1441,-20 0 544,0 0-225,19 0 610,-19 0-353,20 0-353,-20 0-95,20 0-449,0 0 289,-20 0-33,20 0-64,-1 0 33,1 0-129,0-20-32,0 20 0,19 0-63,-19 0-97,21 0-32,18 0-32,-19 0 32,19 0-32,-19 0 0,0 0 32,19 0-32,-18-20 0,18 20 0,-1 0-32,3 0 0,-2 0-32,1 0 0,-1 0 96,0 0-32,2 0 64,-2 0-32,1 0 128,19 0 32,-20 0 64,1 0-64,-1-20 65,2 20-33,-2 0 64,-19 0-64,19 0 1,-19 0-65,19 0-128,-19 0 64,-1 0-32,-19 0-96,1 0 64,-1 0-32,-2 0 32,-18 20-32,20-20 0,-20 0 0,21 0-64,-21 0-64,0-20-129,0 20-223,0 0-449,0 0-2466</inkml:trace>
  <inkml:trace contextRef="#ctx0" brushRef="#br0" timeOffset="2373.1357">9905 3298 4228,'0'20'1185,"0"-20"-2146,0 0 640,0 0 546,0 0 2017,0 0-545,19 0-768,-19 0-128,20 0-128,-20 0 159,20 0-223,0 0-289,0 0-160,19 0-63,-19 0-33,21 0-32,-3 0-32,3 0 0,18 20 32,1-20 32,-1 0-32,1 0-32,-1 0 32,0 0 0,2 0 64,18 0 128,-20 0 96,21 0 1,-21 0 31,-19 0-96,19 0-64,0 0-127,-18 0-33,18 20 0,-19-20-32,20 0 32,-1 0-64,-18 0 0,17 0 32,1 0 0,2 0 32,-2-20 0,-19 20 32,19 0 96,-19 0 64,-1 0 32,1 0-31,-20 0-161,19 0-64,-19 0-97,1 0-159,-1 0-96,0 0 32,-20 0-321,0 0-704,0 0-2083</inkml:trace>
  <inkml:trace contextRef="#ctx0" brushRef="#br0" timeOffset="3621.2071">13538 3398 6053,'-21'0'0,"21"0"-96,0 0 673,21 0 2145,-21 0-928,0 0-1570,20 0-128,-20 0 32,18 0 33,2 0 383,-20 0-192,21 0-95,-1 0-65,0 0 0,0 0 64,-1 0-192,1 0 0,0 0-32,0 0 32,19 0-64,-19 0 65,20 0-33,-1 0 0,-19-20 0,41 20 0,-22 0-32,1 0 0,19 0 32,-19 0 160,19 0-96,-19 0 0,19 0-32,-18 0-32,-3 20-32,23-20 0,-21 0 0,19 0-64,0 0 96,-19 0 0,19 0 0,2 0 96,18-20 193,-20 20 63,1 0 192,-1 0-255,1-20-161,-1 20 0,-18 0-96,-3 0-32,23 0 0,-41 0-64,19 0 32,1-20 32,-1 20-64,-19 0 32,20 0 32,-20 0-32,-1 0 0,1 0 0,20 0 0,-19 0-96,-21 0-32,18 0-320,-18 0-417,0 0-320,0 0-577,-18 0-1729</inkml:trace>
  <inkml:trace contextRef="#ctx0" brushRef="#br0" timeOffset="47757.7315">3870 6120 2850,'0'0'1794,"0"0"-769,0 0-224,0 0 256,0 0 576,0 0-223,0 0-866,0-20-96,0 20 97,0 0 160,0 0-129,0 0-159,0 0-33,0 0-64,0 0-64,0 0-127,0 0-33,0 0-32,0 0-32,0 0 32,20 0 0,-20 20 96,20-20 96,-20 0-64,19 0-31,1 0-33,0 0-96,0 0 0,19 0 0,-19 0-32,0 0 32,20 0-32,-21 0 32,1 0-32,20-20 0,-19 20 0,17 0 0,-17 0 0,19 20 0,-22-20 32,23 0-32,-1 0 32,-21 0 32,21 0-64,0 0 0,-21 0 0,21-20 0,-20 20 32,21 0-32,-3 0 0,-17 0 64,19 0-96,-1 0 64,-19 0-32,20 0 0,-1 0 0,-19 0 0,20 0-32,-21 0 0,21 0 32,1 0-32,-23 0 32,22 0 0,-19 0 0,17 0 0,-17 0 0,-1 0 0,20 0 32,-21 0-32,1 0 0,0 0 32,20 0-32,-21 0-32,1 0 32,0 0 0,0 0 0,0 0-32,1 0 64,-21 0-32,0 0 32,18 0 0,-18 0-32,0 0 0,20 0 0,-20 0-32,21 0 32,-21 0 0,0 0 0,20 0 0,-20 0 0,20 0 32,-20 0-32,18 0 0,-18 0 0,0 0-32,0 0 32,21 0 0,-21 20 32,0-20-32,0 0 0,0 0 0,0 0 0,20 0 0,-20 0 0,20 0 0,-20 0 0,0 0 0,20 0 0,-20 0 0,19 0 0,-19 0 0,20 0 0,-20 0 32,20 0-64,-20 0 64,0 0 0,0 0-32,20 0 0,-20 0 0,0 0-32,0 0 0,0 0-64,0 0-192,0 0-257,0 0-608,0 0-1986,-20 0-7751</inkml:trace>
  <inkml:trace contextRef="#ctx0" brushRef="#br0" timeOffset="49107.8088">6767 6140 2850,'-18'0'2915,"18"20"-2851,-21-20 192,21 0 545,-20 0 1089,20 0-609,-20 0-993,20 0-63,0 0 127,0 0 449,0 0-129,0 0-319,0 0-129,0 0 0,0 0 128,0 0-127,20 0 63,-20 0-32,20 0-32,1 0-32,-3 0-95,2 0-65,21 0 32,-3 0-32,3 0-32,-1 0 0,-1 0 0,21 0 0,-21 0 0,1 0-32,19 0 0,-18 0 0,17-20 0,3 20 0,-2 0 32,-19 0 0,19 0 0,-19 0 0,19 0 32,-18 0-32,-3 0 32,3 0-32,18 0 0,-19 0 96,0 0-32,-1 0 32,1 0-64,1 0 0,-3 0 0,-17 0 0,19 0-32,-22 0 0,23 0 0,-21 0-32,19 0 32,-19 0 96,20 0-32,-20 0 32,-1 0 0,21 0 64,-20-20-64,0 20-63,-20 0-1,19 0-32,1 0-32,-20 0-33,20 0-223,-20 0-288,21 0-129,-21 0 32,20 0 33,-2 0 127,2 0 193,-20 0-96,21 0 63,-21 20-800,0-20-3748</inkml:trace>
  <inkml:trace contextRef="#ctx0" brushRef="#br0" timeOffset="110622.3272">10381 10313 4644,'-20'0'2050,"0"0"-577,20 0 417,-20 0 32,20 0-449,-19 0-384,19 0-96,0 0-128,0 0-96,0 0-481,19 0-32,-19 0 65,20 20-33,20-20-32,-20 0-224,19 0 64,1 0-32,-20 0-64,19 0-192,-39-20-769,20 20-64,-20 0-224,0 0-897,0 0-4580</inkml:trace>
  <inkml:trace contextRef="#ctx0" brushRef="#br0" timeOffset="110917.3441">10321 10353 6950,'-19'19'961,"-1"-19"-897,20 21 705,0-21 288,0 19-288,0 1-353,20-20-160,-1 20 353,1 20-33,0-21-63,0 2-193,20 18-96,-21-18-128,1-2 32,-20 21-31,20-21 127,-20 22 32,-20-22 224,20 1 65,-39 0 32,19 0-97,0 0-128,-20-20-159,20 20-161,-19-20-225,19 0-351,20-20-705,0 20-1186,0 0-2657</inkml:trace>
  <inkml:trace contextRef="#ctx0" brushRef="#br0" timeOffset="111249.3631">10699 10611 12459,'0'0'64,"-20"0"0,0 0 1218,-1 0-97,21 0-993,-18 0-128,18 20-128,0-20 64,0 20 0,0-20-96,18 0-96,3 0 32,-1 0 127,0 0 66,0 0-1,-1 0 64,-19-20 32,20 20 128,-20-20 0,0 1 0,0-2-159,-20 21-65,20-20-64,0 1-193,-19 19-415,19-21-834,0 21-1472,19-19-2307</inkml:trace>
  <inkml:trace contextRef="#ctx0" brushRef="#br0" timeOffset="111465.3754">10936 10333 9833,'0'0'2082,"0"0"-1858,0 0 1153,0 20-352,-19-1-544,19 2-257,-20 18 64,0 1-160,0 20-64,0 0-64,1-1-352,-1 1-160,0-21-33,0 1-512,0-20-641,20 0-1184,0-1-2467</inkml:trace>
  <inkml:trace contextRef="#ctx0" brushRef="#br0" timeOffset="111725.3903">10976 10670 9192,'0'21'-224,"0"-1"-64,0-1 1569,0 1 224,0 0-1120,0 0-193,21-20 64,-1 0 449,-20 20 160,18-20-193,-18-20-31,0 20-193,0-20 97,0 0-33,-18 20-127,-2-20-225,-1 20-128,1-19-256,0 19-385,20 0-928,0 0-3812</inkml:trace>
  <inkml:trace contextRef="#ctx0" brushRef="#br0" timeOffset="112353.4262">11691 10670 9128,'-20'0'4516,"20"0"-4323,0 0 800,0 0 96,0 0-417,20-19-159,20 19-65,-21-20-160,1 20 161,0-20-161,-20 1-128,20 19 161,-20-21-129,-20 1 0,20 20-32,-20 0-32,0 0-128,-19 0-32,19 0-96,0 20 192,0 1-224,1-21 96,19 19-64,0 21 128,0-21-64,19 2 96,1-1 32,0-1-128,20-19 160,-1 20-192,-19-20-96,21 0-193,-3 0-544,-17 0-256,19 0-609,-22 0-1857,3-20-6214</inkml:trace>
  <inkml:trace contextRef="#ctx0" brushRef="#br0" timeOffset="112591.4398">12029 10651 6309,'0'0'4997,"0"19"-4837,0-19 1,0 21 639,0-1-287,20-1-481,-20-19-32,0 20 32,19-20 64,-19 0 160,0 0 96,20-20 65,-20 1 191,0-1 1,0-1-161,0 2-255,0-1-193,0 0 64,0 1-289,0-2 97,0 1 0,20 20-256,0 0-257,0 0-704,-1 0-3492</inkml:trace>
  <inkml:trace contextRef="#ctx0" brushRef="#br0" timeOffset="112886.4567">12347 10670 1473,'19'21'10025,"-19"-1"-9961,0-20 513,0 0 1697,0 0-800,0 0-610,0 0 418,0 0-450,0-20-319,0-1-33,-19 2-288,19-1-31,0-19-1,0 18-192,0 1 64,0 1-64,19-2-32,1 2 32,-20 19-193,20 0-159,0 0-385,0 19-608,-1 2-385,-19-2-1569,20-19-7495</inkml:trace>
  <inkml:trace contextRef="#ctx0" brushRef="#br0" timeOffset="113261.4781">12645 10611 10986,'0'0'1057,"0"0"160,0-19 1121,0 19-1505,-21 19-609,21-19-192,-20 0-32,20 20-96,-20 0-64,20-1-192,0 2-97,20-1 65,0-1 128,1 1 224,-3-20 32,22 0 128,-19 0 0,-1 0 224,-2-20 161,3 1 63,-1-1 225,-20-1-32,0 2-321,-20-1-63,-1 0-193,3 1-192,-2-2-96,-1 21-641,1 0-736,20 0-994,0 0-4131</inkml:trace>
  <inkml:trace contextRef="#ctx0" brushRef="#br0" timeOffset="113528.4934">12962 10711 12363,'19'19'-128,"-19"-19"1185,0-19 1634,0 19-1538,0-20-833,0-1-32,0 2 289,0-1-161,0 0-352,0-20 96,0 40-160,20-20 289,0 1 95,21 19-96,-3 0 129,3-21-1,-21 21-256,19 0-544,1 0-1282,-20 21-1505,-20-21-12203</inkml:trace>
  <inkml:trace contextRef="#ctx0" brushRef="#br0" timeOffset="127058.2673">19215 10273 10345,'-40'-20'2755,"40"20"-2467,-19 0-64,19 0 705,19 0-512,1 0-225,0 20-128,39-20-224,-19 20-129,19-20 33,-19 20 0,1 0-160,-21-20-33,-2 20 257,-18-1 192,0 2 64,0-21 128,-18 19 64,-2 1 1,0 0-33,-1 0-96,21 19-64,0-18-32,21-2 0,-1 22-96,0-22-64,19 1-96,-19 0 160,0-1 64,0 22 64,-20-22 128,0-19 256,-20 20 257,-20 0 32,1 0 128,-1-20-129,-21 0-159,22 0-257,-1 0-256,1 0-32,19 0-448,0 0-801,20-20-1410,20 20-1889</inkml:trace>
  <inkml:trace contextRef="#ctx0" brushRef="#br0" timeOffset="127370.2851">19889 10592 15150,'-18'-21'384,"-2"1"-288,-1 20 865,1 0-320,0 0-449,1 0-256,19 20 32,0-20-32,0 21-96,19-21 32,1 19 31,21-19 97,-21 0-64,-2 0 128,2 0 97,1 0 95,-21-19 96,0 19 97,0-21-289,-21 21-160,1-20-96,2 20-417,-23 0-159,41-19-578,-20 19-1696,20 0-4870</inkml:trace>
  <inkml:trace contextRef="#ctx0" brushRef="#br0" timeOffset="127620.2994">20148 10293 12651,'20'-20'1698,"-20"20"-1378,0-20 1090,19 20-257,-19 20-1025,-19 0-96,19 0 64,-20 20 0,20 0-32,-40 19 0,20 0 96,-19 22-320,19-22-32,0 1 32,0-21-192,1 1-97,19-20-127,0 0-193,0-1-704,0-19-1731,0 0-5348</inkml:trace>
  <inkml:trace contextRef="#ctx0" brushRef="#br0" timeOffset="127882.3144">20227 10631 11947,'0'20'352,"0"-1"-896,0 2 832,0-1 673,20-1-577,1 1-288,-1 0 32,-2-20 641,-18 0 64,21 0-257,-1 0 33,-20-20 160,0 0-1,0 1-95,-20-1 160,20-1-289,-21 2-351,-17-1-97,17 20-577,1-20-1056,0 20-1506,20 20-10218</inkml:trace>
  <inkml:trace contextRef="#ctx0" brushRef="#br0" timeOffset="128451.3469">20962 10670 14125,'-20'0'224,"20"0"-256,20 21 480,0-21 513,-1-21-224,21 21-288,1-19-33,-21-1 96,18 20-95,-17-20-193,-1-20 64,-20 20-128,0 1-224,-20-2-64,-1 2-64,-17 19 0,18 0 256,-21 0-192,1 19 96,21 2 32,-1-2 32,20 1-32,0 20 64,20-20-128,-1 0 160,41-1-128,-19 2-96,18-21-225,-19 20-447,-1-20-578,1 19-1152,-20-19-3075</inkml:trace>
  <inkml:trace contextRef="#ctx0" brushRef="#br0" timeOffset="128711.3618">21438 10670 3363,'0'41'865,"20"-41"736,-20 19 1442,0 1-513,0-20-864,0 0-321,0 0 321,0-20-769,0 1-161,-20 19 193,20-41-288,0 22-33,0-1-63,0-19-225,0 18-224,20 1-192,-20 20-128,20-19-321,1 19-960,-3 0-769,2 19-1474</inkml:trace>
  <inkml:trace contextRef="#ctx0" brushRef="#br0" timeOffset="128991.3778">21677 10691 2114,'0'20'6085,"0"-20"-4611,0 19 1056,0-19-288,0 0-961,0 0-224,0 0-96,0 0-224,0-19 0,0 19-321,0-20 129,0-1-289,0-18-128,0 19-128,0 1 96,20-22-160,-1 22 0,1-2 64,0 21-256,-20 0-289,20 0-512,0 0-640,-20 0-706,0 21-2497</inkml:trace>
  <inkml:trace contextRef="#ctx0" brushRef="#br0" timeOffset="129468.4051">22074 10611 1377,'0'0'9193,"-20"0"-8713,20 0 1570,-21 0 64,3 0-1281,-2 20-769,0-20-32,20 39-64,-21-18-96,21-1-193,0-1-127,21 1-225,-1 0 193,18-20 224,-17 0 224,19 0 192,-20 0 192,-1-20 385,1 0 352,0 1 0,-20-22 0,0 22 32,0-1-256,-20 0-289,0 1-384,1 19-288,-1-21-160,0 21-897,20 21-1121,0-21-609,0 0-4740</inkml:trace>
  <inkml:trace contextRef="#ctx0" brushRef="#br0" timeOffset="129720.4195">22292 10730 9416,'0'20'993,"0"-20"1506,0 0 800,0 0-1698,20 0-736,-20-20 96,0 1-384,0-1-97,0-1-31,0 2-257,19-1-32,-19 0-64,0 1-96,20-2 96,0 21 0,1 0 32,-1 0-32,18 0 32,-17 0-192,19 0-576,-21 21-1058,1-21-1921</inkml:trace>
  <inkml:trace contextRef="#ctx0" brushRef="#br0" timeOffset="209486.9819">19195 11465 14061,'-20'0'384,"1"0"129,19-19 576,0 19 288,19 0-1057,1 0 1,0 0-257,20 0-64,-1 0-64,1 0 128,-1 0-64,-19 19-96,21-19-65,-21 21 33,-20-21-96,0 19 0,0 2 64,0-2 96,0 1 0,-20 20 64,20-20-32,0 19 32,0 1-32,0-20-33,20 20-95,-20-21 128,20 21 32,-20-20-64,18 0 32,-18 0 64,0-20 128,0 19 225,-18 2 95,-22-21-95,-1 0-1,2 19-128,-1-19-288,0 0 64,1 19-608,-1-19 223,40 0-383,0 0-834,20 0-1249,0 0-2754</inkml:trace>
  <inkml:trace contextRef="#ctx0" brushRef="#br0" timeOffset="209878.0043">19810 11764 12203,'0'0'1890,"0"0"-1506,20 0 1346,-20 0-417,0 0-704,0 0-769,0 0-1,0 0-575,0 19-546,21-19-896,-21 0-3139</inkml:trace>
  <inkml:trace contextRef="#ctx0" brushRef="#br0" timeOffset="210230.0244">19970 11505 14157,'0'-19'512,"19"19"-287,1 0 1344,0 0-63,20 0-385,19 19-897,-39-19-256,19 21 0,-19 18-32,-20-19-321,0 20-95,0-1 224,-20 21 127,1-20 1,-1-1 160,0-19 64,-20 20 289,21-40-129,-1 20 257,20-20-321,0 0 0,0 0-480,20 0 544,-1 0-608,1 0-321,20 0-192,-1 0-704,-19 0-1122,0 0-6149</inkml:trace>
  <inkml:trace contextRef="#ctx0" brushRef="#br0" timeOffset="210576.0442">20604 11704 13773,'0'0'1089,"0"-20"-1089,-19 20 960,19 0 97,-20 0-864,0 0-193,20 20-96,-20-20 32,20 20-257,0 0-31,0-20 224,20 20 96,0-20 32,0 0 64,19 0 64,-19 0 64,-20 0 128,20-20 65,-20 0 255,0 20-159,0-20-193,0 0-224,-20 0-128,20 20-256,-20-19-321,0 19-192,20 0-160,0 0-1281,0 0-3363</inkml:trace>
  <inkml:trace contextRef="#ctx0" brushRef="#br0" timeOffset="211088.0735">21061 11386 5765,'21'0'3395,"-21"0"-1889,0 0 864,0 0-576,-21 0-1090,21 20-31,0-1 256,-40 2-32,20 19-385,1 0-192,-21-1-95,0 21-225,-19-1-64,18 1-289,23-1 33,-22 1-161,19-21-159,1 1 95,2-21-320,-3 2-544,21-21-1377,0 0-5094</inkml:trace>
  <inkml:trace contextRef="#ctx0" brushRef="#br0" timeOffset="211386.0905">21001 11783 14926,'0'20'-385,"0"-20"577,0 20 1186,0-20-1090,0 20-352,20 0 32,-20 0 32,20-20 32,0 19 64,1-19 224,-1-19 193,-2 19-65,2-20 321,-20 0-289,0 0-95,0 0 31,0 20-352,-20-20-32,2 1-256,-2-1-64,20 20-1025,-21 0-1410,1 0-9705</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1:21.84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14390 3178 2818,'0'0'545,"-18"0"480,18 0-96,0 0-33,0 0 97,0 0-416,0 0-481,0 0 96,0 0 321,0 0 319,0 0-223,0 0-353,0 0 33,0 0-33,0 0 128,0 0 129,0 0 191,18 0-63,2 0-33,1 0-31,19 0-257,-1 0-31,21 0-129,-1 0-64,20 0-64,20 0 32,1-19-32,19 19-32,0 0 64,1 0-32,-1-20-32,-20 20 32,0-19 0,-19 19-64,-22 0 32,3 0-160,-41 0-385,-1 19-672,1-19-961,-20 0-3844</inkml:trace>
  <inkml:trace contextRef="#ctx0" brushRef="#br0" timeOffset="1436.0821">19334 3159 9833,'0'19'737,"0"-19"287,0 0 770,0 0-449,0 0-352,20 0-608,-1 0-129,21 0-64,1 0 32,18 0-95,20 0 31,20 0-128,0 0 0,0 0 0,21 21-32,-1-21 0,21 0 0,-21 0-32,19 0 0,-19 0-32,-19 0 96,-1 0-32,-20 0 32,-19 0-64,-1 0 32,-39 0-96,1 0-97,-1 0-287,-20 0-897,0 0-1378,0 0-4868</inkml:trace>
  <inkml:trace contextRef="#ctx0" brushRef="#br0" timeOffset="11255.6438">7383 5126 10121,'0'0'1730,"0"0"-1858,0 0 896,0 0 706,20 0-193,0-19-288,0 19-481,0 0-223,19 0 95,-19 0-64,21 0-63,-3 0-65,23 0-160,-2 0 32,0 19 0,1-19-96,-1 0 64,22 0 0,-22 0-96,-1 0 128,3 0-160,-2 0-64,1 0-225,-21 21-287,-19-21-994,0 0-1729,0 0-7784</inkml:trace>
  <inkml:trace contextRef="#ctx0" brushRef="#br0" timeOffset="13500.7722">1805 6100 1761,'0'0'1954,"-21"20"-320,21-20 127,-18 0-95,-2 0-289,0 0-128,20 0-160,0 0-128,0 0-160,0 0-192,0 0-289,0 0-160,20 0-128,-20 0 32,0 0 32,0 0 0,0 0 0,0 0 33,0 20 127,0-20 64,20 0-64,-20 0-64,18 0-31,3 0-65,19 0 32,-1 0-96,1-20 0,19 20 0,1 0 0,19 0 32,0 0 0,21 0-64,-20 0 32,-1-20 64,21 20 96,-21 0-192,-20 0 64,1 0-32,-1 0 33,-19 0-97,-20 20-33,19-20-127,1 0 0,-19 0-192,-1 0-1,-2-20-383,3 20-770,-21 0-2946</inkml:trace>
  <inkml:trace contextRef="#ctx0" brushRef="#br1" timeOffset="44125.5238">1606 9220 4964,'20'20'4196,"0"-20"-3715,-20 0-385,0 0 801,21-20 63,-21 20-511,0 0-193,0 0 96,0 0 161,-21 0 64,21 0-33,0 0-192,-20 0-127,0 0 31,0 0-160,-19 0-64,-1 0-64,-19 0-32,-1 0 32,1 0 0,0 20 32,-2-20-32,2 0 32,19 0-32,-19 0 0,19 0 32,0 20 0,1-20 32,-2 0-64,21 19 32,-18-19-32,38 0 0,-21 0-64,21 20 31,0-20-31,0 20 64,0-20 32,0 20 32,0 0 0,0 0 0,0-1 0,21 1-32,-21 20 0,0 19 0,0-18-32,0 18 0,0 21 32,0-20-32,0 19 32,0 1 0,20-1 0,-20 20 0,0-19-128,0 19 64,0 0-64,0 1 96,0-1 32,18 0 32,-18 1 0,0-1 64,0 1 96,0 0 33,0-1-1,20 0-32,-20 20-64,0-40 0,0 21-64,21-20 225,-21-21 31,0-19-160,0 19-160,20-19 0,-20 0 0,20 0 0,-20-21-160,0 21 32,19-20-64,-19 0 95,0 0 33,20 0 64,-20-1 64,0-19-64,0 20 0,20-20 257,0 0 63,0 0-128,19 20-160,-19-20-32,39 0 0,-19 20-192,21-20-449,-2 0-896,0 0-1602</inkml:trace>
  <inkml:trace contextRef="#ctx0" brushRef="#br1" timeOffset="48666.7836">2122 10670 10281,'-20'0'1666,"20"0"352,0 0 256,0 0-577,0 0-511,0 0-514,-18 0-191,18 0-385,0 0-160,0 0-32,0 0 192,18 0-32,2 0 0,1 21-96,19-21 96,-1 20-64,1-20 0,19 0-96,-19 0-96,-1 0-65,1 0-287,1 0-193,-23 0-384,2 0-288,0 0-289,-20 0-576,0 0-513,0 0-4740</inkml:trace>
  <inkml:trace contextRef="#ctx0" brushRef="#br1" timeOffset="48990.8021">2361 10571 8808,'20'0'-320,"-1"0"352,1 0 736,-20 21 289,20-21-32,21 0-672,-23 19-225,22-19-96,1 0 32,-2 20-64,-19 0 0,0-20 0,0 19 0,-20 2 0,19-1 160,-19-20 128,0 19 225,0-19 127,-19 0 193,19 20-32,0-20-64,-20 20-193,0-20-192,0 20 1,-19 0-289,-2 0-96,21-1-577,-18 1-1729,-3 0-3812</inkml:trace>
  <inkml:trace contextRef="#ctx0" brushRef="#br0" timeOffset="55647.1828">12564 10691 11691,'20'20'-32,"-20"-20"64,0 19 32,20-19 224,0 20 192,1 0 161,17 0-193,3-20-191,-3 20-65,23-20-64,-2 20 64,21-20-32,-1 0 64,21 0-31,-1-20-33,0 0-32,21 0 96,-21-20-32,39 1 65,-19-21 63,21 0 128,-2 0 353,-19 1-224,0 0-321,-19-21 0,-1 20-192,-20-19-32,-19-1-160,-1 1 0,-18-1-96,-3 1-97,-18-1 1,1 1-64,-1 20 384,-20 19 64,0 0 160,0 20-160,0-1-64,0 2 96,0 19-96,0-20-32,20 20 0,19-20-32,1 20-32,19 0-32,20-19 32,2 19-96,-2-21-1,0 21 193,0-20-192,1 20-577,-21-19-127,0 19-193,2-20-1282,-41 20-4067</inkml:trace>
  <inkml:trace contextRef="#ctx0" brushRef="#br0" timeOffset="55921.1985">15542 9140 10345,'40'0'801,"-1"20"-673,2-20 0,-1 20-96,19 0 545,-19 0 800,19 0-576,-19 0-96,-1 19 288,-19-19 96,0 0-513,-20 20-320,0-21 33,-20 1-33,-20 1-32,1-2-256,19 1 64,-20-20 0,1 20-352,-1-1-513,1-19-993,-1 21-2562</inkml:trace>
  <inkml:trace contextRef="#ctx0" brushRef="#br0" timeOffset="56418.2269">16872 8822 11755,'0'0'288,"0"0"-1665,-20 0-1,20 20 1442,-20 0 353,1 0 127,19 20-223,-20 0 95,20 19 417,0 1-129,0-20-255,20 19-225,-1-19-160,21-20 64,1 0 353,18-1 480,1-19-33,-1-19 65,-19-1-128,-1-20-64,1 0-192,-20 1-289,-20-1 64,-20-20 1,0 20-1,-20 21-256,1-21-256,-1 20-352,1 20-353,19 0-609,0 0-1857,0 20-4036</inkml:trace>
  <inkml:trace contextRef="#ctx0" brushRef="#br0" timeOffset="56570.2356">17429 9100 15054,'19'0'1377,"-19"0"-1473,0 0 288,0 0-32,0-19-320,20 19-1890,0 0-2402</inkml:trace>
  <inkml:trace contextRef="#ctx0" brushRef="#br0" timeOffset="56967.2583">17765 8842 12139,'41'0'0,"-21"-20"288,0 1 1442,19 19-705,-19-20-513,-20 20-384,20 0-95,-20 0-66,-20 0-95,-20 0-32,21 20 0,-21-1 0,20 1 64,-1 0 64,1 0 0,2 0-160,18 0-129,0 20 97,18-21 0,2 1 64,1 20 0,19-20 63,-20 0 33,-1-1 160,1 2 1,0-2 223,0-19 192,-20 20 97,0-20-65,-20 20 1,0-20-97,0 0-159,1 0-161,-21 0-160,20 0-96,-1 0-257,1 0-736,20 0-1473,0 0-5414</inkml:trace>
  <inkml:trace contextRef="#ctx0" brushRef="#br0" timeOffset="57241.274">18282 9021 16495,'20'0'-512,"-20"0"-97,-20 0 1057,-1 20 161,3 0-353,-2-20-256,0 20-64,20-1 32,0 2-64,20-21-64,0 0 96,-2 0 64,3 0 96,-1 0 160,0-21 0,-20 21-95,0-19 63,0-1-32,0 20-224,-20-20-513,0 20-800,-1-20-1538,21 20-2882</inkml:trace>
  <inkml:trace contextRef="#ctx0" brushRef="#br0" timeOffset="57464.2868">18579 8743 832,'41'-20'13869,"-41"20"-13356,20 0 192,-20 0 992,0 20-544,-20 0-672,20 20-289,-21 19-128,-19-19-64,1 39 0,19-19-545,-20-1-383,21-19-290,-1 0-479,0 0-1026,20-20-2562</inkml:trace>
  <inkml:trace contextRef="#ctx0" brushRef="#br0" timeOffset="57724.3016">18679 9160 12107,'20'20'833,"-20"-20"-2243,20 20 898,-20 0 800,20 0-32,0 0-512,-1-20-577,1 19 641,-20-19 416,20 0 545,0 0 480,-20-19-64,0-1 161,-20 20-97,20-40-480,-20 20-417,-19 0-320,19 0-64,0 20-320,0-19-994,20 19-3298</inkml:trace>
  <inkml:trace contextRef="#ctx0" brushRef="#br0" timeOffset="58251.3318">19771 9160 13164,'0'20'1730,"19"-20"-1730,1 0 320,21 0 769,-3 0 352,3-20-256,-1 0-672,-21-20-65,1 21 321,0-21-192,-20 20-513,0-20-64,-40 21-96,21-2-129,-21 2 1,-1 19 0,3 0 32,17 19 32,1 2 64,0 18 31,20 1 1,0-20-96,40 19-288,1 1-33,18 0-191,0-20 544,1 0-65,-21-20 33,21 20-256,-21-20-609,-19-20-1281,0 20-2691</inkml:trace>
  <inkml:trace contextRef="#ctx0" brushRef="#br0" timeOffset="58503.3462">20306 9200 6726,'21'40'1121,"-1"-40"-1313,-20 20 512,20-20 2659,-20 0 0,0 0-833,0 0-897,0-20-448,0 0-97,-20-20-191,20 20-321,0 0-192,-20-20-32,20 21-192,20-21-289,0 20-896,0 20-481,-1-20 513,21 20-65,-20 0-63,0 0 480,19 20 256,-19-20-1024,0 0-5222</inkml:trace>
  <inkml:trace contextRef="#ctx0" brushRef="#br0" timeOffset="58748.3602">20644 9220 11434,'20'20'833,"-20"0"352,21-20 2050,-21-20-1057,0 20-1153,0-20-416,0-20-257,0 20-160,0 0-128,0-20-224,0 21-128,0-1-224,0 0-33,18 0 65,2 20 127,1 0 129,-1 0 160,0 0 0,-2 0-449,3 0-1857,-1 20-3587</inkml:trace>
  <inkml:trace contextRef="#ctx0" brushRef="#br0" timeOffset="58936.371">21021 9081 4003,'0'0'-704,"0"0"-385,20 0 512</inkml:trace>
  <inkml:trace contextRef="#ctx0" brushRef="#br0" timeOffset="59253.3891">21021 9081 9961,'20'19'2050,"-20"-19"-1762,0 0 1698,0 0-481,-20 21-928,20-2-449,-20 1-96,20 0-32,20 0 0,-20 0-32,20 0 0,0 0 64,21-20 160,-23 0 289,23 0 63,-21 0 161,0-20 160,-20 0 0,19-20-97,-19 20-319,-19 0-129,-1-20-224,0 21-160,-1-1-160,-17 20-321,18 0-768,-1 0-641,1 20-1249,20-1-2498</inkml:trace>
  <inkml:trace contextRef="#ctx0" brushRef="#br0" timeOffset="59520.4044">21399 9260 10570,'19'0'1889,"-19"0"-1184,20-20 2178,-20 0-897,0 0-833,20 0-256,0-20-225,-20 21-159,39-2-65,-19 21-64,0-19-159,1 19-129,17 0-160,-17 0-257,19 0-447,-20 19-578,19-19-351,-19 0-1570,0 21-5638</inkml:trace>
  <inkml:trace contextRef="#ctx0" brushRef="#br0" timeOffset="61452.5149">7225 5226 5733,'-21'0'3107,"1"0"-2146,20 0 256,0 20 128,0-20 129,0 0-417,20 0-417,1 0-319,37 0-193,3-20-64,38 20-128,-20 0 192,41 0-32,-1 0-96,39 0 0,2 0 64,18 0-64,0 0 32,1 0 64,1 0-32,-2 0 0,0 0 64,0 0 32,-18 0-31,-22 0-161,-19 0-193,1 20 1,-21-20-128,0 0-65,-40 0-31,2 20 160,-23-20 160,3 0 63,-1 0 33,-1 0-32,-19 0 64,0-20 0,0 20 64,-20-20 33,20 20 223,-20-19 224,0-2 257,0 1-256,0 1-65,-20-21-128,0 20-95,20-20-33,-20 20-192,0-20 96,20-19-320,-20-1-257,20 0 449,0-19-64,-19-1-224,19 1 32,19-20 64,-19 19 128,20 20 32,-20-19 128,20 19-32,-20 21 64,20-1 64,-20-19-128,-20 38-32,20-18-32,-20-1 0,20 20-32,-20 0-32,-19 0 32,19 1-32,-21-2 0,3 2 0,-3-1 32,-18 20 0,-1 0 0,-19-20 0,0 20 0,-20 0 32,-21 0-32,-18 0 32,-1 0 0,-1-20-64,-18 20-33,-2 0-159,-18 0-128,0 0 32,-21 0 31,1 0 193,20 0 128,18 20 32,20-20-96,23 20-32,-3 0-288,21-1 223,0 2 129,20-2-32,-2 1 32,22 0-64,19 0 96,20-20-32,-19 20-32,39-20 32,-20 20-96,20-20 32,0 19 32,0-19 32,0 20 64,0-20 32,0 21 32,0 18-64,20-19 0,-20-1-32,20 21-64,-20 0 128,19 20-32,-19-20-32,20 39 32,-20-19 0,20 19 0,-20 21-32,20-22 0,-20 3-96,20-2-96,-20 1 128,20-21 96,-20 1-224,19-20 192,-19 0 0,0-1 96,0 1-96,0-20 32,20 0 64,-20-20 256,41 0 193,-3 0-225,3 0-192,38 0-288,-19-20-577,-1 20-1633</inkml:trace>
  <inkml:trace contextRef="#ctx0" brushRef="#br0" timeOffset="72724.1596">3214 8226 4964,'0'0'481,"-19"0"448,19 0 960,0 0 97,0 0-288,0 0-705,0 0-449,0 0-159,0 0 31,19 0-32,-19 0 161,20 0-33,0 0-31,20 0-161,-1 0 65,40 20 31,2-20-128,18 0-32,19 0-31,1 0-225,41 0 128,-22 0 32,42-20 96,-22 20-32,-18 0-31,-3-19 127,3 19 64,-41 0-288,0-21-32,-40 21-128,2 0-448,-22 0-225,1 0-288,-20 0-833,-20 0-1569,0 0-7175</inkml:trace>
  <inkml:trace contextRef="#ctx0" brushRef="#br0" timeOffset="88405.0565">5080 8524 6566,'0'0'4740,"0"0"-4003,0 0-353,0 0 897,0 0 161,0 0-545,0 0-737,0 0-160,0 0 128,0 20 128,0-20 32,21 20-95,-21 0-33,0 0-32,20-1-64,-2 2 0,23 19 0,-1-21-32,39 1 0,-20 20 0,40-20 0,-18 0 0,18-1-32,19 1-64,1-20 128,21 20-64,18-20 0,2 0 0,-2-20 0,1 0 128,0 1 129,-20 19-65,19-20-32,-18 0 32,-21 20-160,-20-20-64,-20 20 64,-20 0-128,2-20-64,-22 20 32,-19 0-96,0 0 31,0 0-31,-1-20 64,-19 20-32,20 0-128,-20 0-673,0 0-801,0-19-672,-20 19-1346,20-21-4067</inkml:trace>
  <inkml:trace contextRef="#ctx0" brushRef="#br0" timeOffset="88772.0775">7642 8524 1057,'20'0'8071,"-2"0"-8167,3 0 192,-1 0 481,20 0 544,-1 20-385,1-20-447,19 20-1,1 0 545,-21-20 160,2 20 0,-1-1-225,-22 2 1,3-21-64,-1 19-1,0 2-287,-20-2 127,-20 1-95,0 0-129,-19 0-160,-1 0-32,-1 0-32,2-1-96,-1 1-96,20 0-352,-19 0-705,39 0-1538,-20 0-3683</inkml:trace>
  <inkml:trace contextRef="#ctx0" brushRef="#br0" timeOffset="89645.1274">8873 8524 12427,'0'-19'481,"-21"19"-449,1 0 160,0 0-32,2 0 417,-23 0 31,21 19-512,0-19-32,1 20-32,-1 0 257,20 0-33,0-20-128,0 20-32,20-1 32,-1 2 128,1-21-31,0 19-161,0 2-64,19-2 64,-39 1-32,20 0 32,-20 0 0,0 0 192,0-20 321,-20 20-65,2-20-127,-3 0-321,1 0-32,0 19-385,0-19-672,20 0-576,-19 0-1154,19 0-2370</inkml:trace>
  <inkml:trace contextRef="#ctx0" brushRef="#br0" timeOffset="89912.1427">9011 8147 12940,'0'-20'608,"0"20"-832,20 20 576,0 0 513,-20 20 320,20-1-608,-20 21-449,20-1-64,-20 21-32,0-20-128,19-1-416,-19 0-193,20-19-416,0 0-545,0 0-1024,-20-40-3332</inkml:trace>
  <inkml:trace contextRef="#ctx0" brushRef="#br0" timeOffset="90108.1539">9308 8524 12587,'-39'0'449,"19"20"-898,0-20 385,-19 20 225,-1 0 639,20 0-383,20-1-353,0 2-64,20-21 0,0 19-257,0 2-639,19-21-1379,1 0-3074</inkml:trace>
  <inkml:trace contextRef="#ctx0" brushRef="#br0" timeOffset="90439.1728">9407 8623 12716,'0'21'288,"0"-21"-480,0 0 320,0 19 705,41-19 256,-21 0-609,0 0-224,19 0 97,-19 0 159,20-19-256,-40-2-96,20 21 1,-20-19 63,0-1-128,0 0-96,-20 0-192,0 20-193,0-20 1,0 20 192,1 0 32,19 0 160,-20 20 0,20 0 0,0 0-64,0 0 64,0-1 64,20 2-353,-1-2-928,1 2-865,0-21-1729,0 19-4836</inkml:trace>
  <inkml:trace contextRef="#ctx0" brushRef="#br0" timeOffset="90835.1955">9745 8544 9096,'21'0'769,"-21"20"-577,0 0 1281,0 19 161,0-18-833,0 19-577,20-21-128,-20 1-96,20 0 0,-1-20 0,1 20 64,-20-20 0,20 0 32,-20-20 32,20 20-224,-20-20-32,0 20-512,0-20-321,0 20 96,0 0 96,0 0 161,20 20 704,-20-20 512,0 20-159,19 0-97,1 0-256,0-20-32,0 0 0,0 0 353,-1 0 640,-19-20 512,20 0-32,-20 0-287,-20-19-418,20 18-255,-19-19-385,-1 21-416,0-21-417,20 20-960,-20 20-2179,20 0-6309</inkml:trace>
  <inkml:trace contextRef="#ctx0" brushRef="#br0" timeOffset="91174.2149">10162 8663 14093,'-20'0'993,"20"0"-1281,0 0 928,0 0 193,20 0-128,1 0-513,-21-19-96,38 19-96,-38 0 32,21-21 32,-1 21-64,-20-19 32,20 19 128,-20-20 0,-20 20-32,0 0-96,20-20-192,-21 20 128,3 20-32,-2-20 0,-1 20-32,21-1 0,0 2-96,21-2-257,-1 2-159,-2-21-321,23 19-512,-1-19-577,-1 0 32,1 0-449,0 0-896</inkml:trace>
  <inkml:trace contextRef="#ctx0" brushRef="#br0" timeOffset="91535.2355">10539 8604 3555,'-18'0'3331,"-3"19"-480,1 2-705,20-2-1025,0 21-224,0-20-417,0 0-160,20 0 161,1 0 31,17-20 33,-17-20 192,19 20 127,-22-40-127,3 20-192,-1-20 127,-20 0-255,0 1-97,0-1-288,0 1 0,-20-21-128,-1 20-192,3-20-289,-2 41 65,0-1 416,20 20-65,-21 20 65,21 19 288,0 1 161,0 19 63,21 1-63,-1 0 63,0 0-128,19-20-224,1-1-64,-1 1-64,1-20-160,-20 0-64,19-20-129,-19 0-480,0 0-1441,0-20-7687</inkml:trace>
  <inkml:trace contextRef="#ctx0" brushRef="#br0" timeOffset="92090.2673">11948 8464 13965,'-58'0'544,"37"-19"-416,-17 19 225,17 19 544,1-19 288,0 21-865,0-1-288,20-1 0,0 21 32,20-20 96,0 0 96,0 20-95,19-40-33,2 19-32,-1-19-32,-22 21 32,23-21-256,-1-21-64,-20 21-673,-1-19-481,1 19-736,-20-21-2338</inkml:trace>
  <inkml:trace contextRef="#ctx0" brushRef="#br0" timeOffset="92278.278">12068 8207 14509,'20'0'256,"-20"19"33,20 1 704,-20 20 160,20 0-192,-20-1-641,20 21-256,-20 0-128,19-1-513,1-19-640,0-1-769,1 1-1345,17-19-2658</inkml:trace>
  <inkml:trace contextRef="#ctx0" brushRef="#br0" timeOffset="92639.2987">12366 8485 13708,'-19'0'1250,"-1"20"-1218,0-1 320,-1 1 545,21 0 0,0 0-609,0 19-192,21-39-32,19 21 64,-21-21 0,1 0-32,20 0-96,-20 0 0,-1-21 97,-19 2-33,20-1 64,-20 0-192,0 0 128,-20 0-32,20 1-32,0 19 32,-19 0 128,19 0-320,0 0 352,19 19-160,1 1 32,-20 0-64,40 0-96,-20 0-160,-1-1-321,21 2-448,-20-21-672,1 0-321,-3 0-256,2 0-1602,-20 0-2722</inkml:trace>
  <inkml:trace contextRef="#ctx0" brushRef="#br0" timeOffset="92892.3131">12724 8584 2498,'0'-40'2722,"0"20"802,0 1-706,0-1-287,0 20-641,-21-21-994,21 21-511,-20 0-193,20 21-160,0-21-64,0 20 32,0-1-32,0 1-32,20-20 32,1 20-32,-1 0-32,-2-20-32,3 20 64,-21-20 32,0 0 32,20 19 32,-20-19 0,-20 0 0,20 0-193,-21 0 161,3 0-192,-2 0-576,20 0-482,-21 0-287,21 0-2018</inkml:trace>
  <inkml:trace contextRef="#ctx0" brushRef="#br0" timeOffset="93180.3296">12981 8485 11242,'0'-21'2979,"-19"2"-2915,-1 19 481,0 0 704,0 0-320,20 19-833,-20-19-128,20 21 0,0-1 32,20-1 32,0 1-32,20 20 0,-21-20 0,21-20 32,-20 19 32,-20 2-64,21-21 224,-21 0 353,-21 19-65,1-19-512,0 0-160,0 0-289,1 0-768,-1 0-1473,0 0-2819</inkml:trace>
  <inkml:trace contextRef="#ctx0" brushRef="#br0" timeOffset="93540.3502">13161 8544 13292,'0'20'416,"0"-20"-287,18 0 1344,3 0-288,-1-20-512,20 20-481,-21 0-32,1-20 32,-20 20 65,0 0-1,0-19-160,0 19-128,-20-20 128,20 20-96,-39 0-32,19 0-32,0 20 32,-1-20 0,3 19-32,18 1 64,0 0 128,18 0-32,3 0 128,-1-1-64,20 2-64,-21-21-64,21 0 129,0 19-258,-21-19-31,1 0-320,0-19-1186,0 19-3426</inkml:trace>
  <inkml:trace contextRef="#ctx0" brushRef="#br0" timeOffset="93837.3672">13596 8464 14285,'0'-19'1121,"-20"19"-1313,2 0 704,-2 19 577,-1-19-512,21 21-577,-20-1-32,40-1 32,-20 1-32,21-20-32,-1 20-128,18 0-1,-17 0 97,-1-20 96,0 19 0,-20-19 161,0 21 255,0-21 289,-20 19-97,0-19-191,-1 0-225,1 21-224,2-21-449,-2 0-672,-1 19-1025,21-19-2979</inkml:trace>
  <inkml:trace contextRef="#ctx0" brushRef="#br0" timeOffset="94003.3767">13914 8684 7815,'41'19'13325,"-21"-19"-13518,-20 0 353,0 0-704,-20 0-993,20 0-10827</inkml:trace>
  <inkml:trace contextRef="#ctx0" brushRef="#br0" timeOffset="99682.7015">3036 11128 10153,'0'0'320,"0"0"-31,0 0 1024,0 0 481,0 0-289,0 0-928,0 0-321,0 0 64,20 0 321,0 0-65,19 0-191,1 0-33,19-20-192,40 20 160,0-20-159,21 20-97,39-19 32,-21 19-64,42 0-32,-2 0 32,1-21-32,-21 21 32,22 0-64,-42-20-128,1 20 128,-40-19 96,1 19-160,-41-21-545,-19 21-800,-20 21-1346,-20-21-4900</inkml:trace>
  <inkml:trace contextRef="#ctx0" brushRef="#br0" timeOffset="157188.9907">13240 11625 1153,'20'0'1985,"-20"-20"322,19 20-97,-19 0-385,0-20-223,20 20 96,-20-20-65,0 20-256,0-20-352,0 1-256,0 19-128,-20 0-65,20-21-127,-19 21-321,-1 0-160,-20 0-160,19 0-1,-17 0-31,-3 21 128,3-2-160,17 1 128,-19 0-96,20 20 192,20-20-97,-19-1-31,19 21-32,19-20-64,1 0 64,0 0-129,0-1 161,19-19 32,-19 0 128,21 0 32,-21 0-32,-2 0 32,3-19 64,-1 19 0,0-20 64,-20 0-63,0 0-1,0 0-96,20 0 32,-20 1-32,0-1-32,0 0 64,0 0-32,0 20 0,0 0-64,19 0-32,-19 0 128,0 20 96,20 0 32,-20 0 32,0 19 64,20 1-128,-20 0-64,20-1-32,0 1-128,-20 0-224,19-21-449,1 2-640,0-2-1634,-20 0-3939</inkml:trace>
  <inkml:trace contextRef="#ctx0" brushRef="#br0" timeOffset="157635.0162">13617 11545 13068,'-21'-19'448,"1"-2"-448,2 21 32,-2 0 353,-1 0 415,21 0-639,-20 21-193,0-2 32,20 1 0,0 0 0,0 0-32,20 0-65,-20 0-159,20-1 160,1-19 64,-1 0 64,-2 0 96,2 0 32,1-19 1,-1 19 159,-20-20 64,0 0-128,0 0-63,0 0-33,0 0-32,0 20 0,0-19 0,0 19-96,0 19 32,0 1 289,0 20 127,20 0-320,-20-1 160,20 1-320,-1 0 0,1-1-192,0-19-128,-20 20-481,20-20-576,-20-20-1282,0 19-4804</inkml:trace>
  <inkml:trace contextRef="#ctx0" brushRef="#br0" timeOffset="157982.0361">13876 11684 13741,'0'0'1601,"0"0"-1985,0 0 1152,0 0 738,0 0-1282,0 0-352,0 0-801,0 0-1826,18 20-6661</inkml:trace>
  <inkml:trace contextRef="#ctx0" brushRef="#br0" timeOffset="158277.0529">13993 11526 8456,'21'0'6854,"-1"0"-6630,0 0 897,0 0 321,19 0-481,-19 0-609,0 0-224,0 0-160,-1 19-64,-19 1 32,0 20-128,0 0 128,-19-1 64,-1-19-225,0 20 289,20-20-64,-20-1 32,20 1 33,20-20-33,0 20 0,0 0-64,19-20-737,-19 0-929,20 0-2722</inkml:trace>
  <inkml:trace contextRef="#ctx0" brushRef="#br0" timeOffset="158581.0703">14491 11645 10473,'-20'0'3844,"0"0"-3748,20 0 1121,0 0-352,-20 19-705,20-19-160,20 20-224,-20 0-160,20 0-321,0 0 96,-1-20 289,1 20 256,0-20 128,0 0 64,-20-20 289,20 20 287,-20-20 193,0 0-96,0 0-96,0 20-289,-20-20-96,0 1-352,0-1-32,0 20-384,1 0-833,19 0-1154,0 0-3586</inkml:trace>
  <inkml:trace contextRef="#ctx0" brushRef="#br0" timeOffset="158796.0826">14748 11406 12139,'0'0'1666,"0"19"-1442,0 2 2050,0-2-897,-20 21-576,20 0-385,-20 20-63,1 19-257,-1-19-352,0-1-609,20 1 64,0-21-768,0-18-1378,20-2-1794</inkml:trace>
  <inkml:trace contextRef="#ctx0" brushRef="#br0" timeOffset="159064.0979">14888 11744 10345,'0'20'801,"0"-20"-673,0 19 2114,0 1-800,19-20-770,1 20-383,0 0-1,0-20 256,0 0 33,-1-20-33,-19 20 1,20-20 224,-20 0-161,-20 1-319,20-1 127,-19 20-192,-1-20-128,0 20-192,0-20-1057,20 20-1794,-20 0-9545</inkml:trace>
  <inkml:trace contextRef="#ctx0" brushRef="#br0" timeOffset="159698.1342">16018 11585 4356,'-18'-20'10089,"18"0"-9865,-21 20 161,1 0 416,0 0-65,0 0-544,1 0-256,-1 20 64,20 20 193,-20-20 127,20 19-224,0 1-64,0-20-64,20 0-32,-20 0-64,20-1 64,-1-19 64,1 0 160,20 0-32,-19-19 32,-21-1-64,18 0 32,-18 0 161,0 0-225,0 0 64,-18 1 32,18-1 0,0 20-32,-21-20 160,21 20-127,0 0-161,0 20 0,21-20 32,-3 20-96,-18-1 160,40 1-321,-19 0-159,19 0-673,-22 0-929,23-20-1537,-21 0-5253</inkml:trace>
  <inkml:trace contextRef="#ctx0" brushRef="#br0" timeOffset="159901.1458">16317 11545 11306,'-20'0'5445,"20"0"-4996,-20 0 352,20 20 159,-20-20-735,20 20-161,0 0-96,0 0-32,0 0-193,20-20-255,-20 19-353,20 1-256,0-20-64,-1 20-641,21-20-1761</inkml:trace>
  <inkml:trace contextRef="#ctx0" brushRef="#br0" timeOffset="160152.1602">16534 11565 9769,'0'0'224,"0"0"801,0 0 1633,-18 0-768,-2 0-1057,20 20-224,-21 0-1,1 0-288,20 0-159,0-1-129,20 1-32,-20 0-32,41 0-64,-23-20-193,23 20-63,-21-20-321,19-20-672,1 20-769,-20-20-32,0 0-1025,-1 0-1473</inkml:trace>
  <inkml:trace contextRef="#ctx0" brushRef="#br0" timeOffset="160794.1969">16733 11585 3939,'0'20'3844,"0"-20"-1154,-19 20-1408,19-20-770,0 20 65,0-1-65,0-19-192,19 20 33,1-20 63,0 0-96,-20 0-95,20 0-1,0 0-96,-20 0-32,19 0-64,-19-20-96,0 20-128,20-19-160,-20 19-802,0-20-511,0 20 736,0 0 513,20 0 288,-20 20 95,21-20 66,-21 0 63,20 19 128,-20-19 0,20 0 96,-20 0 257,18 0 224,-18 0 352,0 0-64,0 0-417,0-19-287,0 19-193,0-20-192,0 20-384,21-20-321,-1 20 0,0 0 161,0 0 287,-1 20 1,1-20 96,0 0 160,0 20 0,0-20-32,-1 19-32,1-19-64,-20 0-128,0 20 128,0 0 192,0 0-32,0 0-32,0 19-64,0-19 96,0 20 0,0 0-32,0-21 0,0 21 160,0-21 865,0-19 96,0 21 160,0-21 192,-20 0-448,1-21-448,19 2 256,-20 0-321,20-2-288,0-18 353,39-1-673,-19 0 0,40-19-257,-1-1 129,-18 21 0,18 19 160,-19 0 96,-1 0-384,-39 20 256,20 0-801,-20 0-1089,-20 20-2050</inkml:trace>
  <inkml:trace contextRef="#ctx0" brushRef="#br0" timeOffset="161314.2266">18679 11088 10730,'-19'-40'1441,"-1"40"0,0 21 129,-21-2-65,21 1-448,2 40-416,18-1 64,-21 1-321,21 19-32,0-20-160,21 2-224,-21-2 32,18-19-256,22 0-320,1-1-321,-2-19-641,1-20-1473,19 0-5188</inkml:trace>
  <inkml:trace contextRef="#ctx0" brushRef="#br0" timeOffset="161610.2436">19016 11366 15054,'-58'20'320,"37"0"-320,1-1 0,20 2 32,0-2 32,0 21-64,41-19-128,-23-2 32,43 1 0,-23-20 96,-17 0 96,19 0 192,-20-20 385,-1 1 288,1-2-96,-20 2 31,0-21-95,-20 0-384,1 0-97,-21 20 385,-1-20-129,3 21-288,-3 19-256,21 0-128,2 0-384,18 0-1314,0 19-544,38 21-2499</inkml:trace>
  <inkml:trace contextRef="#ctx0" brushRef="#br0" timeOffset="161754.2518">19354 11465 16944,'0'21'576,"-20"-42"641,20 21 417,0 0-801,0 0-1026,0 0-1504,20 0-994,-1 0-6726</inkml:trace>
  <inkml:trace contextRef="#ctx0" brushRef="#br0" timeOffset="162158.2749">19513 11267 16495,'-21'-20'288,"3"0"289,18 20 448,0 0-1025,0 0-352,18 20 159,3 0 33,-1 19-160,0 1 96,-20 0 160,20 20 32,-1-20 32,-19 0 0,20-21 0,-20 21 32,0-20 64,0 0 416,0-20 193,-20 0 64,20 0-129,-19 0-416,-1-20-31,20 20-129,-20-20-32,20-20-192,0 21-97,0-2-31,20-19 0,0 21-65,-1-21-31,1 0 384,0 20 96,-20-20 32,0 1 32,0 19 321,-20 0-65,0 20-288,1-20-160,-21 20-288,20 20-1121,-1-20-4293</inkml:trace>
  <inkml:trace contextRef="#ctx0" brushRef="#br0" timeOffset="162641.3026">20387 11386 448,'0'20'14926,"19"-20"-15118,-19 0 352,0 0 801,20 0-96,0 0-513,0-20-160,0 20 129,-20-20-65,19 20 0,-19-20-128,0 0 128,0 0 33,-19 1-129,-1 19-192,0-20 96,-20 20-192,21 0 96,-21 20 0,20-1-128,20 21-65,0-20 97,20 0-96,20 19-32,-1-18-321,21-2 161,-21-19-33,21 0-191,-21 21-513,1-21-673,-1-21-1409,-19 21-4356</inkml:trace>
  <inkml:trace contextRef="#ctx0" brushRef="#br0" timeOffset="162893.317">20723 11406 1089,'0'19'8071,"21"2"-7206,-21-2 160,20-19 128,0 21-384,-20-21-225,18 0 513,-18 0 513,0 0-161,0 0-640,0-21-129,0 21-191,0-19-129,0-2-320,0 2-32,0-1 64,0 0-32,21 0-352,-21 0-417,40 20-128,-20 0-224,-1 0-1025,1 0-576,0 0 319,0 0 514,0 0-1058</inkml:trace>
  <inkml:trace contextRef="#ctx0" brushRef="#br0" timeOffset="163110.3294">21021 11406 1089,'0'40'2498,"20"-21"-192,-20-19 32,0 0-224,0 0-96,20 0 160,-20 0-672,0-19-641,0 19-161,0-21-95,0 2-225,21-1-32,-21 0-127,0 0-225,0 0-32,20 20-32,-2-20 64,2 20-417,-20 0-223,21 0-770,-1 20-1729,-20-20-7174</inkml:trace>
  <inkml:trace contextRef="#ctx0" brushRef="#br0" timeOffset="163896.3743">19810 11406 13965,'0'-20'704,"0"20"161,0 0 64,-20 0-641,20 0-256,0 0-32,0 20 0,-19-1-64,19 2 32,19-21-64,-19 19 0,20-19 128,0 0 96,-20 0 96,21 0 129,-1 0 127,-20-19 97,0-2 95,0 2-31,-20-1-193,20 0-319,-21 0-225,1 0-321,0 20-1088,20 0-930,-19 0-2305</inkml:trace>
  <inkml:trace contextRef="#ctx0" brushRef="#br0" timeOffset="164120.3872">19989 11207 14862,'-19'-19'576,"19"-1"65,-20 20 1120,0 0-928,20 0-448,0 20-97,-21 19-96,21 1-192,-20-1 32,20 21-64,-18-1-256,-2-19-481,-1 21 321,1-42-97,20 21-768,-20 0-1666,20-40-3107</inkml:trace>
  <inkml:trace contextRef="#ctx0" brushRef="#br0" timeOffset="164379.402">19930 11486 10057,'0'19'3043,"0"-19"-3620,0 21 834,0-21 287,0 19 97,0 1-289,20 0 0,0-20 193,19 0 160,-19 0 159,-20 0-287,20 0 64,-20-20-65,20 0 33,-40 1 127,20-2-95,-20 21-609,-20-19-192,21 19-609,-1 0-640,0 0-1858,20 0-10859</inkml:trace>
  <inkml:trace contextRef="#ctx0" brushRef="#br0" timeOffset="165000.4375">21300 11386 2594,'-20'0'9897,"20"0"-9961,-20 0-64,20 0 64,0 0 32,-20 20 32,20-1-32,0 2 160,20-2 481,0-19 63,0 21-63,-1-21 224,1 0 192,20 0 0,-20 0-257,-1-21 65,1 21-32,-20-19 0,0-21-225,0 20-127,0 0-449,-20 0-64,1 20-481,-1-20-512,20 20-737,-20 20-2914</inkml:trace>
  <inkml:trace contextRef="#ctx0" brushRef="#br0" timeOffset="165267.4528">21637 11465 15246,'-21'0'512,"21"0"-287,-18 0 1632,18 0-447,-20 0-321,20-19-641,0 19 1,20-21-193,-20 2-96,18 19 0,-18-20-192,0 0 128,21 0-96,-21 20-96,0 0-64,0 0 0,20 0-96,-20 0-193,20 0-480,0 20-256,-20-20-961,39 20-2050,-19-20-7175</inkml:trace>
  <inkml:trace contextRef="#ctx0" brushRef="#br0" timeOffset="165497.4659">21756 10949 15310,'40'-20'192,"19"20"96,2 0 1090,18 20 383,-20 19-159,1 1-1090,-1 20-159,-19 0-1,-21-1-224,21 1-160,-40-1 32,0 1-160,-20 0-513,0-20-1216,1 0-1154,-21-1-7495</inkml:trace>
  <inkml:trace contextRef="#ctx0" brushRef="#br0" timeOffset="191896.9759">13260 12539 6085,'19'-21'2883,"-19"21"-2114,0 0 896,0-19 481,20 19-256,-20-20-705,0 20-160,0-20-192,-20-1-160,1 2 63,-1 19-351,-20-20-385,1 20-32,-1 20-64,-1-1-97,2 2-223,19-1 192,0 0-161,20-1 129,-20 2 192,1 18-96,19-19-128,0 20-1,19-21 97,1 1 128,20 0 32,-1-20 64,2 0 32,-1 0 64,-1 0 0,-19-20 1,0 0 31,0-19 0,-1 19-32,-19-20-32,0 21-32,0-2-64,-19-18 96,19 19-96,0-1 32,-20 21-64,20 0 32,0 0 0,0 21 96,0-1-32,20 19 33,-20 1 127,0 0-128,19 0 0,-19-1-96,20 1 32,-20 19-64,20-39-256,-20 21-193,0-22-384,20 1-128,-20-20-512,0 19-577,0-19-705,0 0-2466</inkml:trace>
  <inkml:trace contextRef="#ctx0" brushRef="#br0" timeOffset="192416.0056">13617 12598 12619,'40'-40'1666,"-40"21"-1666,0-2 480,0 2 1058,-20 19-449,20-20-801,-20 0-320,-1 20 96,1 0-64,2 0 32,-2 0-64,-1 20-32,1 0-160,0-1 352,20 2-608,0-2-1,0 1 97,0 0 64,20 0-33,0-20 33,21 0 224,-23 0 32,2 0 96,1 0 32,-1 0 0,0-20 192,0 0 0,-20 20-63,0-20-1,0 1 0,19-2 0,-19 2 64,0-1-31,0 20-65,0 0-192,-19 0 0,19 0 192,0 20 64,0 20 128,0-21 65,0 21-97,0 19 0,0-19-256,0 20-64,0-21 0,19-18-544,-19 18 128,20-19-1058,-20-1-1377,20-19-4996</inkml:trace>
  <inkml:trace contextRef="#ctx0" brushRef="#br0" timeOffset="192634.018">13914 12697 17808,'20'20'225,"-20"-20"-610,0 0 962,21 0-385,-21 0-961,0 0-672,0 0-1986</inkml:trace>
  <inkml:trace contextRef="#ctx0" brushRef="#br0" timeOffset="193513.0683">14192 12499 12043,'-19'0'1121,"19"0"-801,0 0 1122,0 0-802,19 0-223,-19 0-193,20-20-160,0 20-32,0-20 0,0 20 0,-1 0-32,1 0-64,-20 0-160,0 0-33,-20 0 65,1 20 192,-1 0-32,-20-1 64,20 2-64,1-2-32,-1 21 64,0-20-32,20 0 0,0 19-64,20-19-128,0 0 32,19 0-225,1 19-159,-1-19 223,1-20 225,-19 21 32,-1-1 64,-2-20 352,-18 19 225,0-19 64,-18 20-1,-23-20-159,21 0-289,-19 19-128,-1-19-256,0 0-513,21 0-1121,19 0-2146</inkml:trace>
  <inkml:trace contextRef="#ctx0" brushRef="#br0" timeOffset="193817.0857">14570 12677 12812,'0'-20'352,"0"20"-320,0 0 833,-20 0-96,20 0-417,-20 0-224,20 0-96,0 20 128,0-20-32,0 0-32,20 20 0,0-20 33,0 20-97,-20-20 32,19 0-32,1 0 32,-20 0 64,0-20 0,0 20 64,0 0-96,-20 0-128,20-20-256,-19 20-449,19-20-800,-20 20-1506,0-19-4484</inkml:trace>
  <inkml:trace contextRef="#ctx0" brushRef="#br0" timeOffset="194026.0977">14807 12360 8680,'0'0'5285,"0"19"-5093,0 1 609,-18 0 1024,18-1-736,0 22-544,0-21-321,-20 20-96,-1-21-64,21 41-192,-20-21-929,0 1-608,20 0-610,-19-1-1312</inkml:trace>
  <inkml:trace contextRef="#ctx0" brushRef="#br0" timeOffset="194293.1129">14848 12737 13452,'20'0'801,"-20"0"-1954,0 0 1057,20 20 288,-20-20-32,0 19-160,19 1-32,1-20 192,0 0 64,0 0 385,-20 0 288,20 0-128,-1 0 127,-19-20-159,0 20-64,0-19-193,0-1-63,-19 20 31,-1-20-352,0 0-128,0 20-416,0-20-705,1 20-3268</inkml:trace>
  <inkml:trace contextRef="#ctx0" brushRef="#br0" timeOffset="194905.1479">16257 12638 14285,'-20'0'705,"1"0"-609,19-20 480,0 0 161,0 20 32,0-20-481,0 20-384,0 0 0,-20 0 96,0 20 0,0 20 0,-1-21-32,3 21 32,-2-20-32,20 20-32,-20-21 0,20 22-32,20-21 96,0-20-97,-2 0 1,23 0-128,-21 0-32,19 0 64,-19-20 32,0-1-193,-20 1-223,20 1-577,-20-1-865,0 0-577,0 0-736,0 0 1634,0 0 2241,0 1 2755,0 19-224,0 0-1089,0 0 0,0 0-705,0 19-352,0 1-353,20 0-351,-20-20-129,19 20-32,1 0-64,0 0-64,0-1-513,1-19-800,-21 20-1698,18-20-2274</inkml:trace>
  <inkml:trace contextRef="#ctx0" brushRef="#br0" timeOffset="195108.1596">16595 12598 12203,'-20'0'865,"20"0"-609,-20 20 1314,-1 0-642,21-1-447,-18 1-257,18 0-64,-20 0-160,20 0-224,20 0-929,-20-20-801,18 19-897,3-19-5669</inkml:trace>
  <inkml:trace contextRef="#ctx0" brushRef="#br0" timeOffset="195417.1772">16773 12618 12427,'0'0'513,"0"0"832,-20 0 353,20 0-1090,-20 0-512,20 20-64,0-20 193,-19 19 31,19 1-96,0 0 32,0 0-160,19 0-160,-19 0 320,20-20-192,-20 19-128,20-19-96,0 20-353,0-20-223,-20 0-450,19 0-1344,1 0-4901</inkml:trace>
  <inkml:trace contextRef="#ctx0" brushRef="#br0" timeOffset="196311.2284">17032 12697 11594,'0'-40'705,"0"40"-224,0-19 1985,-20-1-993,20 20-672,-20 0-673,20 0-128,-20 0 0,20 20 0,-21-20 0,21 19 0,0 21-32,0-20-32,21 0 32,-21 0 0,20-20 0,0 19-32,0-19 96,-1 0 0,1 0 0,0 0-32,-20-19 0,20 19 64,-20-20-96,20 20-32,-20-20 0,0 20-64,0-20-160,0 20-129,-20 0 65,20 0 64,0 0 224,0 0 31,0 20-63,20-20 64,-1 20-160,-19 0-64,20-20 32,0 0 64,0 0 160,0 0 64,-20 0-32,19 0 32,-19 0-64,0 0 32,0 0-128,0-20-225,0 20-704,0 0-288,0 0 480,0 0 193,20 0 351,-20 0 193,20 20-32,1-20 160,-21 0 353,20 0 479,-20 0 161,0 0-32,0 0 32,0-20-64,0 0-256,0 0-193,0 0-255,0 20-161,0-20-224,0 1-385,0 19-320,18-20-768,2 20-1955</inkml:trace>
  <inkml:trace contextRef="#ctx0" brushRef="#br0" timeOffset="196701.2507">17567 12618 12716,'20'0'96,"-20"0"416,-20 0 1218,0 20-1090,1-1-544,-1 1-31,0 0-33,20 0-32,0 20-353,0-21-191,0 1 95,20-20 353,0 21 128,-1-21 128,1-21 97,0 1 191,0 20 257,0-19-161,-20-1-159,19 0-1,-19 0-128,0 0-160,0 0-96,0 20 0,-19-19-96,19 19 64,-20 0 0,20 0 160,0 19-128,0 1 32,0-20-32,0 20-256,20 0-865,-20 0-705,19 0-608,1-20-3107</inkml:trace>
  <inkml:trace contextRef="#ctx0" brushRef="#br0" timeOffset="197148.2762">17786 12677 10153,'20'-20'1570,"-20"1"-97,-20 19 1218,20-20-1987,0 40-672,-21-20-96,21 19-96,0 1-417,0 0-544,0 0-96,21 0-320,-1-20 384,-20 20 929,20-20 256,0 0 64,-20 0 384,19-20 385,-19 20-96,0 0-481,20-20-160,-20 20-64,0 0 0,20 0-192,-20 20 96,0 19 128,20-19 0,-20 21-160,0-2-288,20 1 128,-20 0-225,0-20 353,0 19 416,0-19 705,0-20 513,-20 20-353,20-20-256,-20 0 0,0-20-225,0 20 97,20-20-192,-19 0-1,19-19-416,0 19-224,19-21-32,1 2-352,20 20 256,19-1-64,-19-21-481,-1 41-1217,1-19-3011</inkml:trace>
  <inkml:trace contextRef="#ctx0" brushRef="#br0" timeOffset="197511.297">19413 12161 15054,'-20'20'448,"0"-1"-512,20 1 96,-19 20 224,-1 0 65,0-1-257,0 1 32,20 0 64,-20 0-96,20 0 0,0-21-256,20 21-673,0 0-1409,-20 0-1698</inkml:trace>
  <inkml:trace contextRef="#ctx0" brushRef="#br0" timeOffset="197812.3142">19612 12379 14830,'-39'0'-97,"19"20"97,20 0 65,0-1 159,0 22-64,20-21-160,-20 20-32,19-21 64,21 21 0,0-20 96,-1 0 481,-19-20 352,20 0-129,-21 0-63,1-20 160,-20-20 0,0 20-64,-20-20-353,1 1-224,-21-2-95,0 2-258,1 19-63,19 20-576,0 0-738,20 0-512,20 20-2081</inkml:trace>
  <inkml:trace contextRef="#ctx0" brushRef="#br0" timeOffset="197949.3221">19930 12479 16303,'20'20'128,"-20"-20"-833,0 0 898,0 0-546,0 0-2017,0 0-3716</inkml:trace>
  <inkml:trace contextRef="#ctx0" brushRef="#br0" timeOffset="198317.3431">20148 12339 12011,'39'-39'801,"-19"39"63,0-20 1795,0 0-1346,1 20-640,-21 0-513,0 0 32,-21-20-288,21 40 0,-40-20 0,20 40-64,1-21-161,-1 1 33,20 20-64,0-20 32,0 19 127,0-18 33,20-1-192,-1 0 32,1-1 223,20 2 97,-19-2 97,-1 1 191,-2 0 128,3-20 225,-21 20-33,-21-20-351,21 20 287,-18-20-256,-23 0-191,21-20-65,0 20-64,0 0-417,1 0-320,19 0-1152,-20-20-2852</inkml:trace>
  <inkml:trace contextRef="#ctx0" brushRef="#br0" timeOffset="198591.3588">20685 12419 16207,'18'0'865,"-18"0"-2275,0 0 1667,-18 19 287,18-19-352,-21 0-160,1 21-32,20-21 64,0 20-64,0-20 0,0 0-64,20 20 32,-20-20 96,21 0 96,-21-20-31,18 20 31,-18-20-96,0-1-929,0 2-865,-18-21-1537,18 40-2722</inkml:trace>
  <inkml:trace contextRef="#ctx0" brushRef="#br0" timeOffset="198814.3715">21001 12101 1889,'20'-39'8520,"-20"39"-7815,0 19 704,-20 1 833,20 20-864,-39 19-577,19 1 127,-20-1 129,21 1-448,-21-1-449,20-18-320,20-2-320,-21 1-97,3-20-192,-2 20-736,20-20-1890,0-1-1538</inkml:trace>
  <inkml:trace contextRef="#ctx0" brushRef="#br0" timeOffset="199068.3861">21061 12459 10409,'21'0'64,"-21"20"65,20 0 2049,-20-20-865,0 19-833,18 2-63,-18-21 383,20 19 386,1-19-322,-1 0-63,-20 0 0,0-19-64,0-2-161,0 21-191,0-19-514,-20-1 354,-1 0-418,1-1-575,20 21-1218,-18-19-3940</inkml:trace>
  <inkml:trace contextRef="#ctx0" brushRef="#br0" timeOffset="199680.4211">21537 12419 13484,'-20'19'865,"20"2"-513,20-21 1090,-20 0-385,20 0-353,1-21-255,17 21 159,-17-19 161,-1-21-160,0 21-225,0-2-192,-20 1 161,-20 1-385,0 19-161,0-20 97,-1 20-128,-17 20 64,17-20 96,1 19 32,0 22-32,20-22 32,0 1 32,0 0-64,0-20-32,20 19-353,21 2-255,-3-1 63,3 0 193,-1-1-257,-1-19-512,1 0-1057,-20 0-2083</inkml:trace>
  <inkml:trace contextRef="#ctx0" brushRef="#br0" timeOffset="199932.4355">21855 12459 10537,'20'20'545,"0"0"-353,-20-20 1282,21 19-417,-21 2 0,18-21-225,-18 0 514,0 0-161,20 0-449,-20 0-95,0-21 0,0 2-33,-20 19-159,20-40-161,0 19-192,0-18-160,20 19-192,1 1-417,19-2-480,-22 1 128,23 20-1089,-21 0-993,0 20-128,-1 1-4324</inkml:trace>
  <inkml:trace contextRef="#ctx0" brushRef="#br0" timeOffset="200170.4491">22193 12479 11402,'0'20'1217,"0"-20"641,0 0 448,-20 0-1056,20 0-514,0-20-31,0 0-161,0-1-287,20 2-257,-20-21-32,20 21-128,-1-2-289,1 21-320,0 0-288,0 0-256,0 0-320,-20 0-1250,19 21-3972</inkml:trace>
  <inkml:trace contextRef="#ctx0" brushRef="#br0" timeOffset="200416.4632">22450 12399 11947,'0'0'1537,"0"0"-1505,0 0 2210,-20 0-1088,20 20-898,0-20-96,0 19-128,0-19 32,20 21-64,-20-21-32,21 0 64,-1 20 0,0-20 64,-1 0 64,1-20 289,-20 20 63,20-21 97,-20 2-257,0-1-128,0 0-192,-20 1-128,20-2-512,-20 21-1122,20 0-2946</inkml:trace>
  <inkml:trace contextRef="#ctx0" brushRef="#br0" timeOffset="200683.4784">22649 12459 11947,'0'20'672,"0"-20"-95,20 0 2658,-20 0-1633,0 0-770,20 0-383,-20 0 95,20-20 65,-20 20-385,0-21 225,0-18-97,0 19-256,0-20-96,-20 20 64,20 1-64,0-1-96,20 20-96,1 0-65,-21 20-415,38-20-705,-18 19-641,1-19-1762,17 0-4900</inkml:trace>
  <inkml:trace contextRef="#ctx0" brushRef="#br0" timeOffset="200964.4945">22809 11942 12011,'20'-19'-384,"-20"19"608,39 0 2242,1 0-608,-1 19-385,1 0-704,19 22 640,-19-1-672,19-1-385,-19 21-192,1 19-95,-23-19-65,2-1 32,-20-19-257,0-20-287,0 0-129,-20 20-31,2-20-385,-3 0-609,-19-1-2017,-19 2-8777</inkml:trace>
  <inkml:trace contextRef="#ctx0" brushRef="#br0" timeOffset="201339.516">22550 12360 8680,'0'0'2882,"0"0"-1408,0-21 2241,-20 21-1697,1 0-1249,19 21-417,-40-21 129,19 19-257,1-19-256,-18 0-352,38 20-1218,-21-20-2017</inkml:trace>
  <inkml:trace contextRef="#ctx0" brushRef="#br0" timeOffset="206815.8292">19274 12539 352,'0'0'1377,"0"0"-256,0 0-384,0 0 544,20 0 64,-20 0 545,0 0-288,0 0-481,0 0-224,0 0-161,0 0-255,0 0-33,-20 0 129,20-21 127,0 21 161,0 0-64,0 0-64,0 0-193,0 0-127,0 0-1,0 0-224,0 0-32,0 0 0,0 0 1,0 0 63,0 21 128,0-21-160,0 0 193,0 19-193,0-19-96,0 20 128,0 0-128,0 0-32,0 19 32,20-19-32,0 0 1,-20 0-1,20 0-64,0 0 0,-1-20-32,-19 19 64,20 1-96,0-20 32,-20 0-1,21 0-31,-21 21 0,20-21-96,-20 0-160,0 0-64,0 0-513,0 0-288,0 0-289,0 0-1024,0 0-3652</inkml:trace>
  <inkml:trace contextRef="#ctx0" brushRef="#br0" timeOffset="215048.3001">11869 11923 7174,'-20'0'1858,"2"0"-256,18-21 832,-21 21-608,21 0-737,0 0-257,-20 0 33,20 0-160,0 0-225,20 0 97,1 0-257,17 0-96,-17 0-127,37 0-65,-17 0-161,19 0 418,-21 0-289,21-19 0,-1 19 0,-18 0-96,-3 0-65,-17 0-63,19 0-128,-40 0-321,19 0-127,-19 0-161,0 0-128,0 0-609,0 0-1633,0-20-5862</inkml:trace>
  <inkml:trace contextRef="#ctx0" brushRef="#br0" timeOffset="215351.3174">12248 11783 8680,'-20'0'672,"20"-19"-159,0 19 1056,20 0 129,-2 0-1025,2 0-385,1 0-192,19 0 64,-21 0-64,21 0-32,-20 19 0,0 1 32,-1-20-96,1 20 32,0 0 65,-20-20-33,20 20 128,-20 0 64,-20-20 64,20 19 129,-20 2-1,0-21-192,1 19-224,-1 0 32,-20 2-256,20 19-576,-19-20-1314,19 0-1250,-21-1-4707</inkml:trace>
  <inkml:trace contextRef="#ctx0" brushRef="#br0" timeOffset="217177.4218">11910 12817 2850,'-20'0'6374,"20"0"-5605,0 20 352,0-20 481,0 0-65,0 0-800,20-20-289,0 20 33,-2 0 63,23 0-128,-1 0-127,-1 0-161,1 0-64,0 0-32,-1 0-32,2 0-224,-3 20-449,-18-20-608,1 0-929,-1-20-160,-20 20-1794</inkml:trace>
  <inkml:trace contextRef="#ctx0" brushRef="#br0" timeOffset="217448.4373">12248 12717 4804,'0'0'2146,"0"0"-1697,0 0 1408,18 0-127,2 0-609,-20 0-384,21 20-193,19-20-95,-21 0-1,1 0 32,20 20-63,-20-20-161,19 19-128,-19-19 0,0 20 0,-20-20 1,0 21 63,0-1-32,0-1-64,-20 1 0,-20-1-96,21 2-96,-21-1-801,0 20-1889,1-21-6984</inkml:trace>
  <inkml:trace contextRef="#ctx0" brushRef="#br0" timeOffset="236923.5513">16913 9697 288,'0'20'4612,"0"-20"-4644,20 0 288,-2 0 545,3 20 32,19-20 288,19 0-256,1-20-353,19 20-31,21 0 31,19-20-31,-1 20 223,21 0-127,40-20-97,0 20 33,20 0-1,18 0-191,2 0-97,-21 0 0,21 0 160,-21 0 129,0 0-257,1 0-160,-1 0-32,-38 20-32,-2-20 64,-18 0 0,-1 0 1,-21 20-33,1-20-64,-19 20 64,-21-20-32,1 0-64,-1 0 32,-20 20-385,2-20-544,-22 0-1024,-19 19-2243</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6:58.36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definitions>
  <inkml:trace contextRef="#ctx0" brushRef="#br0">3730 3596 9833,'20'-19'512,"-20"19"193,0-21 544,20 21 128,-20 0-159,0 21-386,21-2-223,-21 1-129,0 40 33,0-1-193,0 21-96,0-1-160,-21 1 33,21-21-97,0-19 0,0 0 0,0-21-32,0-19 64,0 0 0,0-39-64,21 19-289,-21-40-191,0 1 63,20-20-95,-20 19-33,0-20-736,0 0-32,0 2-737,18-2 256,-18 40 1218,0 0 1889,20 21-481,-20 19 450,21 0 287,-1 39-192,-20 1 161,20 19-609,-20 21-257,19 0-319,1-1-129,-20-19-352,20-1-1,-20-19-639,20 0-706,-20-1-992,0-19-3492</inkml:trace>
  <inkml:trace contextRef="#ctx0" brushRef="#br0" timeOffset="115.0066">3849 3854 11050,'61'0'-4933</inkml:trace>
  <inkml:trace contextRef="#ctx0" brushRef="#br0" timeOffset="324.0186">4108 3835 13132,'-40'40'2690,"20"-40"-2754,0 19 513,1 1-161,19 20-128,0-20-64,19 0-160,1-1-640,20-19 95,-20 0-320,19 20-544,1-20-385,-1-20-2562</inkml:trace>
  <inkml:trace contextRef="#ctx0" brushRef="#br0" timeOffset="506.029">4208 3854 14669,'0'0'193,"18"0"-354,2 0 962,1-19-224,19 19 288,-1-20-641,1 20-320,-1 0-193,-19-20-191,0 20-417,0-20-1153,0 20-2114,-20-20-4452</inkml:trace>
  <inkml:trace contextRef="#ctx0" brushRef="#br0" timeOffset="706.0404">4325 3536 9833,'0'60'1697,"0"-20"-415,21 0 575,-21 19-31,20-19-320,-20 20-898,20-20-448,0-1-128,-1 1-160,21-20-512,-20 19-481,0-39-545,-1 0-672,1 0-3236</inkml:trace>
  <inkml:trace contextRef="#ctx0" brushRef="#br0" timeOffset="1002.0573">4564 3795 4452,'-20'40'8135,"20"-21"-8103,0 21 129,20-20 671,-20 0-319,20 0-321,1-20-448,-1 20-321,-2-20 1,2 0-33,1-20-1120,-21 20-994,20-20-961,-20 0 1667,0 0 992,0 1-95,0-2 1759,0 21 2820,0-19 513,0 19-1986,0 19-801,20-19-416,-20 21-417,0-2-288,18-19-64,3 20-736,-1 0-1667,0-20-4804</inkml:trace>
  <inkml:trace contextRef="#ctx0" brushRef="#br0" timeOffset="1522.0871">4902 3835 6854,'-40'40'2114,"40"-21"-1986,0 1 321,0 0 223,20 0-63,0 0-385,0-20-320,-1 20 32,1-20 96,0 0 0,0 0-160,-20-20-32,21 20-33,-21 0-31,0-20-352,0 20-225,0-20 160,0 20 385,0 0 160,0-20-64,-21 20 0,21 0-257,0-20 225,21 20 0,-21-19 160,18-2 96,-18 2 192,20-1 64,-20-20 161,0 20 352,0-20-161,0 1 33,0-21-32,0 21-129,0-2-95,-20 2-193,2-1 449,18 40 480,0 0-513,-21 0-383,21 40 671,0 19 418,0 1-225,21 0-416,-3-1-161,2 1-127,0-1-161,1-19-160,17 0-64,-17-20-128,-1 0 96,-20 0-128,0-20-449,20 0-960,-20 0-897,-20 0-2755</inkml:trace>
  <inkml:trace contextRef="#ctx0" brushRef="#br0" timeOffset="2035.1164">6152 3735 10698,'-39'-39'2210,"19"39"-2018,0 0 1217,0 0-480,-19 0 416,19 19-672,-1 1-577,21 20-96,0-20-32,0 20 128,21-21 32,-1 21 129,19-40-289,1 20-1,19-20 33,-19 0-256,0 0-545,-1-20-928,1 1-577,-19-2-2371</inkml:trace>
  <inkml:trace contextRef="#ctx0" brushRef="#br0" timeOffset="2236.1279">6352 3378 8584,'18'0'4932,"-18"20"-4579,21-1 608,-21 21 31,0 0 226,0 19-546,20-19-319,-20 40-449,0-41-225,20 21-576,0-20-352,-1-20-1057,1-1-2434</inkml:trace>
  <inkml:trace contextRef="#ctx0" brushRef="#br0" timeOffset="2582.1477">6629 3696 12716,'-20'19'672,"0"1"-384,20 0 545,0 20 192,0-20 224,0 0-768,20-1-385,0 2-96,0-21-32,-1 0-96,1 0-193,0 0-255,0-21-1,-20 2 289,0-1 64,21 0 192,-21 0-96,-21 0-225,21 0 1,0-19 32,-20 39 384,20-20 416,0 20 97,0 0-385,0 20 417,0-1-129,0 1-320,20 0-160,1 0-480,17 0-769,3 0-353,-21-20-1633,19 0-4901</inkml:trace>
  <inkml:trace contextRef="#ctx0" brushRef="#br0" timeOffset="2835.1622">7026 3696 10570,'-40'-20'2754,"20"-1"-2337,1 21 896,-1 0-192,20 21 32,-20-1-865,20-1-288,0 1 0,20 0 0,19-20-64,-19 20-160,0 0-192,0-20 95,0 20 225,0-20 64,-20 0 0,0 20 128,-20-20 128,20 0-96,-20 19-128,0-19-160,-20 0-384,21 0-866,-1 0-1248,20 0-3140</inkml:trace>
  <inkml:trace contextRef="#ctx0" brushRef="#br0" timeOffset="3122.1786">7245 3616 12459,'20'0'4997,"-20"0"-4228,-20 0 288,0 0-673,20 0 193,-21 20-289,21-1-288,0 2 0,0-1 0,21-1 64,-1 21 0,0-20-64,-2 0 32,-18 0-32,21-20 0,-21 20-96,0-1 256,-21 2-32,3-2-32,-22-19-32,-1 20-352,3-20-801,-3 20-2146,21-20-8264</inkml:trace>
  <inkml:trace contextRef="#ctx0" brushRef="#br0" timeOffset="4984.2851">4307 4689 2274,'0'0'10570,"0"0"-10282,0 0 737,0 0 737,0 0-289,0 0-736,0 0-513,0 19 769,0 2-160,0 18-65,0 1-255,0 1-161,-20-2-128,20 1-128,0 0 97,0-21-386,0 21 193,0-20-160,0 0-480,0-20-834,20 20-1633,-20-20-3395</inkml:trace>
  <inkml:trace contextRef="#ctx0" brushRef="#br0" timeOffset="6339.3626">6550 4729 11466,'-20'-21'481,"20"21"480,-20 0 576,20 0-768,-20 0-96,0 21-449,1-21-128,-1 20 256,20-1 129,-20 2-65,0 19-32,20-20 97,0 19-161,20 1-192,0 0 64,19-21-320,1 21 64,0-40 96,-1 20 96,21-20 289,-21-20-65,22 0-96,-23 0 161,-17-19-193,19 19-32,-40-20 385,0 1-257,-20-2-96,0 1-128,-21 21-64,-18-22 129,19 22-65,-19 19-192,0 0-673,19 0-1441,0 19-3652</inkml:trace>
  <inkml:trace contextRef="#ctx0" brushRef="#br0" timeOffset="11325.6478">256 6359 7366,'0'0'0,"0"20"417,20-20 480,0 39 128,-20 1-513,20 0-384,0 19 0,-20 2-128,19-2 0,-19 0 225,0-19 736,20 0-257,-20-20-127,0-1 544,0-19-801,0-19-224,-20-1-32,1 0 96,-1-40 1,20 20-33,-20-19-64,0-1-64,20 0-32,0 1 0,0-1 64,20 21 32,0-1 0,0 20-32,-1 0 32,1 1 224,0 19 161,0 0-257,21 19 32,-23 1-96,3 19-32,-21 2 64,20-2 1,-20 1-33,0 0 32,-20-21 0,-1 1-96,3 0-64,-2-20-288,-1 20-705,1-20-737,0 0-1569</inkml:trace>
  <inkml:trace contextRef="#ctx0" brushRef="#br0" timeOffset="11686.6685">634 6717 8840,'0'19'32,"0"1"64,0-20 288,0 0 801,0 0-95,0 0-290,0 0-479,0 0-129,0 0 64,-20-20 160,20 1-127,0-2-129,0 2-32,0-2 320,0 2 129,0-21-225,20 20-96,-20 20 33,20-20-161,-1 0-160,1 20-385,-20 0-992,20 0-2018</inkml:trace>
  <inkml:trace contextRef="#ctx0" brushRef="#br0" timeOffset="12011.6871">812 6696 13100,'-20'21'96,"20"-21"-192,0 0 704,20 0 225,1-21-192,-21 21-481,20-19-128,-2-2 32,2 21 64,1-19-32,-21 0-32,0 19-64,0-21 0,-21 21 0,1 0-96,2 0 32,18 0 32,-20 21 32,-1-21 0,21 19-32,0 0 0,0 2 0,0-2-32,21-19-288,-1 21-513,-2-21-705,23 19-1312,-21-19-2179</inkml:trace>
  <inkml:trace contextRef="#ctx0" brushRef="#br0" timeOffset="12400.7093">1110 6637 2402,'-20'0'8168,"20"0"-8040,-20 19 128,1-19 801,19 21-481,-20-2-512,20 2-160,0-21-160,0 19-96,0 1 32,20-20-33,-1 0 129,1 0 192,0-20 96,0 20 320,0-19 321,-20-2 128,0-19-64,0 21-225,0-21-96,-20 20-415,20-20-162,-20 1-479,0-1-289,-19-20-160,19 21-320,0-1 864,0 0 801,0 21-256,20 19 257,0 0 1312,0 19-512,20 21-288,0 0-353,0 19-223,0 1-97,19-1-192,1-19-225,-20 20-511,19-20-193,1-21-32,-19 2-705,-1-2-2626</inkml:trace>
  <inkml:trace contextRef="#ctx0" brushRef="#br0" timeOffset="12530.7167">1288 6618 9192,'0'19'160,"20"0"-576,-20-19 96,21 21-417,-1-2-512,0-19-2819</inkml:trace>
  <inkml:trace contextRef="#ctx0" brushRef="#br0" timeOffset="12840.7345">1468 6537 11883,'-20'0'929,"20"20"-929,-20 0 704,20-20 545,0 20-864,0 1-289,0-2-32,0-19-128,20 19-128,-20-19-193,20 21-95,19-21-417,-19 0-1249,0 0-3299</inkml:trace>
  <inkml:trace contextRef="#ctx0" brushRef="#br0" timeOffset="13014.7444">1567 6537 2850,'0'-20'10346,"0"20"-10794,0 0 1216,0 0 962,19 0-769,1 0-481,20 0-384,-19 0-96,-3-19-96,2 19-704,21 0-802,-21 0-992,-20-20-2755</inkml:trace>
  <inkml:trace contextRef="#ctx0" brushRef="#br0" timeOffset="13215.7559">1667 6260 5188,'0'0'3396,"0"19"-2307,0 1 1409,0 0 96,0 20-864,18-1-993,-18 1-577,20 0-64,-20-1-64,21 1-192,-1 0-481,-20-19-736,20-2-609,-20 0-2434</inkml:trace>
  <inkml:trace contextRef="#ctx0" brushRef="#br0" timeOffset="13403.7667">1250 6398 15598,'-21'20'385,"1"-20"-2852,20 0 2339,0 0 128,20 0-576,1 0-8137</inkml:trace>
  <inkml:trace contextRef="#ctx0" brushRef="#br0" timeOffset="14138.8087">1904 6557 9480,'0'0'353,"0"0"319,20 0 1763,-20 0-1282,0 0-448,0 0-385,20 0 224,-20-20 65,0 20-289,20 0 1,-20-20 95,0 20-128,0-19 0,0 19-256,0 0-384,0 0-64,-20-20-97,0 20 161,0 20 96,0-20-33,1 19 161,19 1 32,0 0 96,0 0-96,0 0-32,0 1-96,19-21-97,21 19-255,-20-19-161,0 0-192,-1 0-640,21 0-1218,-20-19-544,-20 19 1025,21-21 1025,-1 1 416</inkml:trace>
  <inkml:trace contextRef="#ctx0" brushRef="#br0" timeOffset="14492.829">2102 6537 800,'0'-20'2403,"0"20"-834,0 0 705,0 0-384,-18 20-705,18-20-192,0 20-352,0 0-97,0 0 65,18 1-289,-18-2 64,20-19 193,21 0 256,-41-19-33,20-2-31,-2 1-160,-18 0-65,21 0-95,-21-19 127,0 19-191,-21-20-321,21 0-64,-18 1-321,-2-1-159,0-19-513,-1 38-609,1-18 834,20 39 960,0-21-256,-18 21-32,18 21 544,0-2 129,0 22 191,0 18 322,18 20-1,23-19-417,-21 19-448,0-39 1,19 1-161,-19-3-32,0-17-32,0-2-321,-20-19-63,19 0-897,-19 0-865,0 0-2146</inkml:trace>
  <inkml:trace contextRef="#ctx0" brushRef="#br0" timeOffset="16418.9391">693 7332 13452,'-39'0'-64,"19"0"-64,-20 0 192,20 0 256,1 20 385,-1 0-64,0-1-65,20 1-95,0 20-193,0-20-224,40 19-64,-21-19-192,21 1-96,0-2-97,-1-19-384,1 0-992,-1 0-2371</inkml:trace>
  <inkml:trace contextRef="#ctx0" brushRef="#br0" timeOffset="16620.9507">952 7133 16559,'-20'-19'417,"20"19"-802,-20 0 866,20 19 544,0 2 0,0 18-641,20 1-352,-20 19-128,20-19-192,-1 19-289,1 1-928,0-20-385,20-1-480,-21 1-2083</inkml:trace>
  <inkml:trace contextRef="#ctx0" brushRef="#br0" timeOffset="16973.9709">1229 7352 13164,'-20'0'-577,"0"20"513,0-20 545,20 19-97,-19 1-288,19 0-64,0 0-320,0 0 32,19-20 256,1 20 32,0-20 0,0 0 0,1 0-32,-1-20-32,-2 20 0,-18-20 64,0 0 32,0 0 32,0 0 96,0 1 128,-18 19 802,18-20 223,-20 20-544,20-20-673,0 20 128,0 20 353,0-20-225,20 20-288,-20-1-128,18 1 96,2 20-416,21-40-321,-21 20-576,-1 0-1185,21-20-4197</inkml:trace>
  <inkml:trace contextRef="#ctx0" brushRef="#br0" timeOffset="17261.9874">1507 7292 14894,'-39'0'160,"19"20"-673,20-20 641,-20 20 33,20-20-33,0 20-96,0 0-32,20-1 0,0 1 32,-1-20-32,1 20-64,0 0-129,0-20 1,0 20 64,-1-20 64,-19 20 160,0-20 353,0 0-129,0 0-224,0 0-64,-19 0-64,-1 0-256,0 0-449,0 0-544,0 0-1474,1 0-6053</inkml:trace>
  <inkml:trace contextRef="#ctx0" brushRef="#br0" timeOffset="17601.0068">1784 7272 15726,'0'-19'-1441,"0"19"1249,-18 0 1057,-2 0-33,0 19-479,-1-19-353,1 20-32,2 0 32,18-20-32,0 20 64,0 0-64,18 0-64,23-1 64,-21 1 32,18 0-64,3-20 96,-21 20-64,0-20 64,-1 20 352,-19-20 225,0 20-97,-19-1 97,-21-19-193,-1 20-352,3-20-384,-3 21-897,3-21-1250,-3 19-7366</inkml:trace>
  <inkml:trace contextRef="#ctx0" brushRef="#br0" timeOffset="19065.0905">2778 6299 12844,'-20'0'224,"20"0"256,0 0 1602,0 0-384,0 0-833,-20 0-513,40 39 417,-20 2-289,0-2-63,20 1-161,-1 19-64,1 1 0,0-19-96,-20-3-64,20-17 32,-20 19-64,20-21-32,-20-19-480,0 20-929,0-20-1923,0 0-7718</inkml:trace>
  <inkml:trace contextRef="#ctx0" brushRef="#br0" timeOffset="20847.1924">2877 8008 13068,'-40'0'256,"20"0"-256,-19 0 224,19 20 257,-20-20 384,-19 39-321,19-19-288,1 40-128,-2-21 385,1 41 224,22-20-161,18 19-320,0-20-224,38 1 65,3-20-194,-3 0 130,23-21-33,-2 2 64,1-2 192,-21-38 128,21 19 193,-1-40-161,-18 20-96,-3-20 161,3-19-97,-21 19 1,0-19-33,-20 18 0,0 2-192,-20-21-31,-20 21-1,-19 18-96,18-18 96,-18 19-128,19 0 192,-19 20-480,19-20-481,20 20-833,-19 20-2465</inkml:trace>
  <inkml:trace contextRef="#ctx0" brushRef="#br0" timeOffset="25196.4412">3710 5564 128,'0'0'1473,"0"-20"-96,0 20 161,0 0-385,0 0-192,0 0-128,0 0 224,0 0-97,-19-20-159,19 20-64,0 0-481,0 0-160,0 0-96,0 20-64,0-20 352,0 0 193,0 0-33,19 20-31,-19 0-257,0-1-64,0 1-64,0 0 32,0 0-64,0 20 96,0-1-96,0 2 96,20-2-96,-20 0 32,0 2-32,0-2 0,0 21 0,20-1 0,-20 1 32,0-1 0,20-19 0,-20 40-32,0-20 0,21-1 64,-21 1-32,0 19-64,20-18 289,-20 17 255,0-18-31,18 20-257,-18-21 32,0 20-128,0 1-32,0-1 0,0 1-32,0-1-32,0 1 65,0-1 31,0 0 128,20 1-64,-20 0-128,0-1 0,0 1 64,0 19 97,21-19 95,-21 19 0,0-19-32,20 19 129,-20 0-353,0-19 32,0-1 0,0 1-96,0-1 192,0 1 65,0-21-129,20 1 32,-20-1-288,0-19 96,0-20-32,19 0-577,-19 0-480,0-20-256,0 0 512,-19 0-833,19-20-544,0 20-897</inkml:trace>
  <inkml:trace contextRef="#ctx0" brushRef="#br0" timeOffset="26690.5266">3811 5564 5733,'0'0'2018,"-20"0"-192,20 0-449,0 0-320,0 0-160,0 0-609,0 0-320,0 0 96,20 0 288,-2 0-31,2 0-129,1 0 0,19 0-64,-1 0-96,1 20 0,-1-20 32,21 0 64,-21 0-128,21 0 32,-1 0 32,20 0 545,2 0-257,-2 0-352,20 0 129,1 0-97,19 0 64,-20 0-32,39 0-32,-18 0-32,19-20 0,1 20 32,-2 0-32,-19-20 0,20 20 0,-1 0 32,-18 0-32,-1 0 0,1 0 32,-21 0-32,0 0-32,0 0 64,0 20 0,-19-20-32,19 0 0,-20 20 0,1-20 0,20 0 64,-21 0-96,0-20 64,20 20-32,-20 0 0,0 0 0,2 0 32,-2 0-32,20 0 0,-20 0 0,0 0 0,2 0 0,-2 0 0,0-20-32,0 20-32,-19 0 64,20-20-32,-42 20-32,23 0 32,-22 0 0,1 0 32,-20 0-64,-20 0 0,20 0-65,-20 0 65,0 0 160,0 0 129,0 0-289,-20 0 0,20 0 64,0 0 0,0 0-64,0 0-577,0-20-704,0 20-833,0 0-865,0 0-2210</inkml:trace>
  <inkml:trace contextRef="#ctx0" brushRef="#br0" timeOffset="27634.5806">8634 5524 4131,'0'-20'1666,"0"20"-225,0 0 225,0-20-545,0 20 0,0 0-384,0 0-129,-20 0-159,20 0-257,0 0-32,0 0 64,0 20 65,0 0-1,0 0-160,0 0-96,0 0 256,0 19-96,0 1-95,0 0-65,0-1 32,0 2-32,20-2-32,-20 0 32,0 21 0,0 0 0,0-20 0,0 39 0,0-19 64,-20 19 0,20 1-32,0-1 32,0-19 160,0 19 1,0 2-97,0-3-32,0 2-64,0-1 64,0 1 32,0-1 0,0 21-64,0-21-63,0 20 31,0-19 32,0-1-32,0 21 32,0-22 96,0 3 32,0-2 129,20 0-193,-20 21-64,0-21-224,0 21 544,20-21-384,-20 1 160,20 19 0,-20-19 33,20-21 95,-1 20-96,-19 1-96,20-20 0,-20 19-96,20-19 0,-20 0 1,20-1-194,-20-19-127,21-1-224,-21 1-577,18 0-193,-18-20 33,0 0 192,0 0-288,0 0-1762,0-1-6438</inkml:trace>
  <inkml:trace contextRef="#ctx0" brushRef="#br0" timeOffset="28990.6582">3929 9001 8680,'0'20'256,"0"-20"-512,0 20 288,-19 0 32,19 0 384,0-1 161,0 21-257,0 0 65,0 0 95,0 0-192,19-21-192,-19 21-128,20-20 97,-20 20 191,0-21-32,20 1 64,-20 1-31,0-2-129,20-19-32,-20 20-32,20 0 32,-1-20 64,1 0-32,20 19 1,-20-19 127,39 0-160,-18 21-96,18-21 0,-1 0 32,23 0-32,-2 20 0,20-20-32,-20 0 96,21 0 32,-1 0 65,20 0 191,-20 0-64,21 0-64,-1 0 33,1 0-97,-3 20-32,23-20-32,-21 0 257,19 0-353,2 0 0,-1 0-32,-1-20 32,22 20-32,-22 0 0,22-20 64,-22 20 0,21 0 0,-19-21 32,-2 21 64,22-19-128,-22 19 32,1 0-128,1-20 96,-23 20-32,3 0 0,-1 0 0,1 0-64,-21-20 64,0 20 32,-20 0-64,0 0 32,2-19-32,-22 19 96,-19 0-160,-1-21-224,1 21-641,-20 0-833,-20 0-2626</inkml:trace>
  <inkml:trace contextRef="#ctx0" brushRef="#br0" timeOffset="30259.7308">3811 7530 8039,'0'21'865,"0"-21"-256,0 0-129,0 0 705,0 0 256,0 0-960,0 0 31,18 0-159,2 0-97,21 0-96,-2 0-64,1 0 64,0 0-96,19 19 33,0-19-1,22 0 32,-2 0-96,0 0 0,20 0-32,-20 0 0,2 0 0,18 0-32,-20 0 32,20 0 0,0 21 0,21-21 0,-2 0 0,1 0 0,-20 0 0,21 0 32,-1 0-32,-20 0 0,0 0 0,21 0 0,-21 0 0,20 0 0,1 0 32,-2 0-32,1 19 0,0-19 32,1 0-32,-1-19 32,0 19 32,19 0-96,-18 0 32,-1 0 32,1 0-32,-3 0-96,-17 0 0,0 0 0,0 0-161,-1 19 97,0-19 0,0 0 0,-20 0 32,0 0 64,-20 0 0,2 0 64,-22 0-64,-19 0-897,0 0-1698,-20 0-5028</inkml:trace>
  <inkml:trace contextRef="#ctx0" brushRef="#br0" timeOffset="31608.808">5953 5623 5092,'0'0'1954,"20"0"32,-20 20-384,0-20-321,0 0-480,0 0-193,21 20-31,-21-20-193,0 21-192,0-21-128,0 19 64,0 1-32,20-20 97,-20 19-1,0 1 32,0 21 96,0-22-95,0 20-33,0-18-96,0 18-96,20 1 32,-20 0 0,0 19 0,19-19-32,1 20 32,-20-20 0,20 20-32,-20-1 32,20-19-32,-20 19 32,20 21 0,-20-21-32,19 2 32,-19 17 0,20-18 64,-20 0 32,20 19 0,-20 0-63,0-19 31,20 20-32,-20-1-64,0 0 64,0 1-32,0-1 0,0 0 64,0-19-96,0 20 32,-20 0 0,20-21 32,0 20 32,-20 21-32,20-21 0,0 1-32,0 0 64,-20-1 161,20 0-33,0 1-128,0-1 32,0 1 32,-19 0 0,19-1 65,0 0-33,0 1 0,0-1-96,0 1 0,0-1-64,0 1 0,19-21 0,-19 1-32,20-1 192,-20 1-31,0 0-97,0-20-32,20-1 0,-20 1-32,0 0-128,0-20-129,20 0-255,-20 0-577,0-20-833,0 0-1057,20 0-6278</inkml:trace>
  <inkml:trace contextRef="#ctx0" brushRef="#br0" timeOffset="43196.4707">4048 5921 3363,'-20'0'4100,"20"0"-2947,0 0 1281,0-19-256,0 19 0,-19 0-384,19 0-609,0 0-224,19 0-449,-19 0 129,20 0 32,0 0-289,20 0-96,-1 0-32,22 0-95,-23-20-65,3-1-128,18 21 96,-39-19-289,0 19-447,0 0-834,-1 0-992,-19 0-1954</inkml:trace>
  <inkml:trace contextRef="#ctx0" brushRef="#br0" timeOffset="43426.4839">4267 5902 13004,'0'19'0,"0"1"288,0-20 1474,-21 20-65,21 0-544,0 20-864,0-21-161,0 21-96,0-20 64,21 20-160,-21-20-192,20-1-545,-20-19-384,20 21-193,-20-21-960,18 0-3523</inkml:trace>
  <inkml:trace contextRef="#ctx0" brushRef="#br0" timeOffset="43745.5021">4445 6120 4836,'20'40'96,"-20"-21"64,0 2 1634,0-21 640,0 19-864,0-19-705,0 0 352,0 0 320,0 0-800,0-19-193,0-2-223,0 2-161,0-21 96,20 20 129,-20 0-33,20-20-96,-1 21-64,1 19 32,0-20-95,-20 20-129,20 0-225,-20 0-479,21 20-321,-21-20-545,20 19-672,-2-19-2242</inkml:trace>
  <inkml:trace contextRef="#ctx0" brushRef="#br0" timeOffset="43989.5161">4704 6021 4580,'0'19'2050,"-20"-19"-897,20 20 1601,0 0-1088,0 0-321,0 0-416,20-20-256,-20 20-353,0 0-352,20-20 32,-2 19-32,-18-19-352,21 0-97,-21 0-159,20-19-449,-20 19-641,20-20-384,-20 20-1249,0-20-225</inkml:trace>
  <inkml:trace contextRef="#ctx0" brushRef="#br0" timeOffset="44118.5235">4803 6060 2081,'0'0'4613,"0"0"-2627,0 0-129,0 20-671,20 0-482,-20-20-351,19 20-193,1 0-128,0-20-160,-20 20-193,20-20-511,0 0-1699,-1 0-5476</inkml:trace>
  <inkml:trace contextRef="#ctx0" brushRef="#br0" timeOffset="44508.5458">5040 6100 13516,'20'0'96,"0"20"97,1-20 800,-1 0 96,-2-20-353,3 20-576,-1-20 33,-20 20 191,20-20-96,-20 0-64,0 1 33,0-1-65,-20 20 96,20-20-320,-20 20-32,-1-20-96,3 20 32,-2 0-64,20 0 95,-21 20 97,21 0 161,0 0-1,0 19 32,21-19 32,-1 0 257,19 0-97,-19 0-192,20 0-64,-1-20-96,-19 0-32,20 0-160,-21 0-416,1 0-738,0-20-992,-20 20-4164</inkml:trace>
  <inkml:trace contextRef="#ctx0" brushRef="#br0" timeOffset="45236.5874">4187 6756 11306,'-20'0'321,"20"0"-706,-20 0 193,20 0 384,0 20 513,20 20-1,-20 19 161,20-19 0,1 39-160,-21-19-97,18 0-191,-18-20-193,0-21 128,20 1 257,-20 0 192,0-20 160,0-20-257,-20 0-383,20 1-161,-18-21-160,18 0-96,0-20 64,0 1-33,0 19 1,0-20-192,0 21-384,18-21 287,2 40 225,1 1-64,-1-2 0,0 21 0,-2 0 63,3 21 194,-21-2-1,0 21 32,0-20 0,0 20-32,-21-21-64,3 1 64,-2 0-96,0 0-224,-1-20-321,21 0-1377,-20 0-1793</inkml:trace>
  <inkml:trace contextRef="#ctx0" brushRef="#br0" timeOffset="45562.6061">4465 6796 12107,'20'20'-545,"-20"-20"353,0 0 737,0 20 31,0-1-255,0-19-225,20 20-32,-1 0 0,1-20 192,0 0 64,0 0-95,1 0 63,-1-20 256,-2 0 321,-18 1-320,0-1 159,0 0 257,0 20-64,-18-20-224,-2 0-289,-1 0-288,1 20 0,0 0-160,20 0-416,-20 0-1154,20 0-1537,0 0-3555</inkml:trace>
  <inkml:trace contextRef="#ctx0" brushRef="#br0" timeOffset="45885.6245">4803 6677 11434,'0'0'1217,"-20"-21"-1120,0 21 1024,-1 0 256,3 21-736,-2-21-673,0 19-289,20-19-63,0 21-129,20-2 225,0-19-96,19 20-65,-19-20 129,20 20 224,-21-20 64,1 20 64,-20-20 96,0 0 737,0 20 192,-20-20-352,1 20-161,-21-20-64,20 19-319,-1-19-129,3 0-385,-2 0-640,20 0-832,0 0-2596</inkml:trace>
  <inkml:trace contextRef="#ctx0" brushRef="#br0" timeOffset="46103.637">4981 6677 13324,'0'40'865,"20"-40"-801,-20 39 513,0-19 191,21 0-608,-21 0-224,18-20-448,-18 20-1,0-20-287,20 0-1635,-20 0-5412</inkml:trace>
  <inkml:trace contextRef="#ctx0" brushRef="#br0" timeOffset="46246.6452">4941 6618 12427,'-19'-21'1121,"19"21"-288,0 0-64,0 0-513,19 0-288,-19 0-577,20 0-1761,0 0-5189</inkml:trace>
  <inkml:trace contextRef="#ctx0" brushRef="#br0" timeOffset="46427.6555">5080 6677 10634,'41'0'3235,"-23"0"-2883,3 0 865,-1-21-224,0 21-192,0 0-545,-1-19-768,1 19-898,-20 0-896,0 0-5029</inkml:trace>
  <inkml:trace contextRef="#ctx0" brushRef="#br0" timeOffset="46664.6691">5139 6478 7975,'0'39'4068,"0"-19"-3043,0 20 833,0-20 288,0 20-833,21 0-608,-21 0-513,0-1-160,20-19-64,0 20-737,0-20-608,-1-1-545,-19-19-1057,20 0-3331</inkml:trace>
  <inkml:trace contextRef="#ctx0" brushRef="#br0" timeOffset="46838.6791">5338 6736 12011,'20'40'480,"-20"-20"898,0 20 608,20-21-1538,-20 1-448,20-20-737,-20 20-704,0-20-1410</inkml:trace>
  <inkml:trace contextRef="#ctx0" brushRef="#br0" timeOffset="47004.6885">5299 6557 12812,'0'-20'96,"0"20"-833,0 0 673,0 0-801,20 0-3523</inkml:trace>
  <inkml:trace contextRef="#ctx0" brushRef="#br0" timeOffset="47284.7046">5457 6677 11274,'20'40'256,"-20"-21"65,21 1 1216,-21 0-480,20 0-576,-20 0-417,20 0 96,-2-20 288,-18 0 65,0 0-97,0 0 257,21 0 63,-21 0-223,0-20-289,0 0-128,0 0 64,0 0-160,0 0-64,0 1-256,-21-2-353,21 2 1,0-2-673,0 21-1538,0-19-8264</inkml:trace>
  <inkml:trace contextRef="#ctx0" brushRef="#br0" timeOffset="47667.7265">5716 6776 10441,'20'0'481,"-20"0"-353,19-20 1409,-19 20-95,20-20-289,-20 1-705,20 19-95,-20-21 351,0 2-287,0 19-65,0-21-352,-20 21-64,20 0-96,-20 0-96,1 0-65,-1 0 65,20 21 160,-20-2 32,20 2 64,0-2 32,0 21 64,0-20 64,0 0 128,20 0 161,0-1-193,19 1-64,1-20 97,-1 0-65,1 0 64,-19 0 0,17-20-160,-18 20-96,1-19-192,-21-1-833,20 20-928,-20-20-4005</inkml:trace>
  <inkml:trace contextRef="#ctx0" brushRef="#br1" timeOffset="55277.1617">6411 7908 12619,'-20'0'417,"20"0"480,0 0 1441,0 0-480,0 0-705,0 0-993,20 0 288,20 20-127,-1-20 223,1 0-192,19 0-159,1 0-257,-1-20 384,0 20-288,2-20 0,-23 20-288,-17-20-545,-1 20-544,0 0-1186,-20 0-1184,-20 0-2819</inkml:trace>
  <inkml:trace contextRef="#ctx0" brushRef="#br1" timeOffset="55472.1729">6708 7908 8423,'0'0'417,"0"0"-289,0 0 1730,0 20 256,20-20-801,-20 20-608,0 19-289,0 2-160,0-2-160,0-19-64,0 20 32,0-20-64,0 0-64,0-1-192,0 2-416,21-21-706,-21 0-2273</inkml:trace>
  <inkml:trace contextRef="#ctx0" brushRef="#br1" timeOffset="55802.1917">6907 8087 6470,'20'40'3971,"0"-20"-3971,-20 0-96,0-1 288,19-19 801,-19 21-160,0-21-384,0 0 31,0 0 417,0 0-160,0 0-417,0 0-160,-19-21-128,19 2-32,0-1 64,0 0-64,19-20 64,-19 20 192,20 0 417,-20 20 32,20-19-65,0 19-255,0 0-289,0 0-224,-1 0-705,-19 0-993,20 0-960,-20 19-4069</inkml:trace>
  <inkml:trace contextRef="#ctx0" brushRef="#br1" timeOffset="56206.2148">7204 8028 7783,'0'19'1954,"0"1"-1698,0 0 1474,0 0-289,0 20-480,0-20-769,0-1-160,21 2-96,-1-21 0,-20 19 64,20-19-64,-2-19 0,3 19-64,-1-21 96,0 2-32,-20-1 32,0 0 32,20 0 32,-20 0-32,0 0 0,0 0 96,0 1 480,0 19 225,0 0-224,0 0-417,0 19 256,0 1 33,0 0-161,0 0-96,0 0-128,0 0 0,19 0-160,1-1-288,0-19-449,0 21-673,-20-21-1504,20 0-6183</inkml:trace>
  <inkml:trace contextRef="#ctx0" brushRef="#br1" timeOffset="56611.238">7522 8087 10505,'20'20'865,"1"-20"-160,-3 0 768,2 0-352,0 0-448,1 0-481,17 0 0,-17-20 353,-1 0-33,0 0-223,-20 20-193,0-19 96,0-1-96,-20 20-32,0-21-128,-1 21-32,3 0-64,-2 0-32,-1 0-33,-19 0 129,40 21 32,-18-21 32,18 20 96,0 19 32,0-19 129,18 0 159,2 0-64,0 0 161,21 0-129,-2-20-160,1 0-32,19 0-128,-19 0-32,0 0 64,-1-20-192,-19 20-320,0 0-801,-20-20-2371</inkml:trace>
  <inkml:trace contextRef="#ctx0" brushRef="#br1" timeOffset="60000.4319">6391 8684 10473,'0'39'1089,"0"-19"-1217,0 20 128,0-1 513,0 1 704,0 0-512,0-20-385,0 20 256,0-21 161,0-19-320,0 20-129,0-20 0,0 0 225,0-20-225,0 1-288,0-2-32,0-18-32,0 19 32,20-20-32,-20 1-128,20 19-65,-20 0 129,20 20 0,-1-20 32,1 20 128,-20 20 160,20 0 32,-20 19 65,20-19-129,-20 20-128,0 0-192,0 0-193,20-21-383,-20 1-482,0 0-1344,0-20-4837</inkml:trace>
  <inkml:trace contextRef="#ctx0" brushRef="#br1" timeOffset="60325.4505">6629 8922 14445,'20'19'0,"-20"-19"96,19 0 257,21 0 479,-20-19 129,1-1-480,17 0-289,-17 0 64,-1 0 161,-20 0-1,0 1-320,0-1 32,-20 20-192,-1-20-160,-17 20-192,17 0-33,1 20 161,-20 0 160,40-1 96,-19 1 160,19 0 32,19 0-128,1 0 0,20 0-224,-1-1-161,2-19-704,17 0-480,-17 0-321,18 0-2146</inkml:trace>
  <inkml:trace contextRef="#ctx0" brushRef="#br1" timeOffset="60736.474">7046 8822 8968,'-40'0'1185,"20"0"-865,0 20 1923,1-20-450,-1 20-992,20 20-673,0-20-96,0-1-160,20 2-288,19-21-33,-19 0 97,20 0 0,-1 0 287,-19-21-31,0 2 128,1-1 32,-21 0 193,0 0 159,0 0-64,-21 20-159,21-20-129,-20 20-96,20 0-161,-20 0-95,20 0 192,0 40 32,20-20 0,0 20-32,1 0 128,-1-1-32,-2 1 0,2 0-32,-20 0 96,21-21 160,-21 1 545,-21 0 320,21 0 256,-38-20-384,18 0-416,-1 0-289,-19 0-128,21-20-128,-21 20-480,40-20-513,-20 0-449,20 1-1376,0-2-2692</inkml:trace>
  <inkml:trace contextRef="#ctx0" brushRef="#br1" timeOffset="61104.495">7383 8822 3395,'0'-19'6534,"-19"19"-6406,19 0 1409,-20 0 257,0 19-705,0 1-704,-1 0-289,3 0 256,-2 0 160,20 19-287,20-18-161,-20-21-64,18 0-128,3 0 64,-1 0-33,0 0 1,0 0 96,-1-21 32,-19 2 0,0-1-32,0 0 0,0 20 0,0-20-32,0 0 64,0 20 0,0 0 97,0 0-129,0 0 32,0 0 192,20 20-128,-20 0-32,20 0-32,0 0-32,-20-20-480,39 19-866,-39-19-1088,20 0-3620</inkml:trace>
  <inkml:trace contextRef="#ctx0" brushRef="#br1" timeOffset="61285.5054">7482 8803 5445,'0'-20'8263,"20"20"-8134,-20 0 735,20 0 674,21 0-225,-23 0-832,22-20-353,-19 20-96,-1-20-289,-2 20-607,-18 0-1218,0 0-2146</inkml:trace>
  <inkml:trace contextRef="#ctx0" brushRef="#br1" timeOffset="61502.5178">7581 8584 13292,'0'39'416,"0"1"1026,0 0 864,0 0-1121,20 0-865,-20 19-352,0-19-96,20 0-224,-20-21-705,21 2-513,-1-2-287,-20 1-449,18-20-2211</inkml:trace>
  <inkml:trace contextRef="#ctx0" brushRef="#br1" timeOffset="61668.5273">7780 8822 12651,'20'60'289,"0"-40"-193,0 0 480,0-1-351,-20 2-354,20-21-1024,-20 0-2018</inkml:trace>
  <inkml:trace contextRef="#ctx0" brushRef="#br1" timeOffset="61818.5359">7780 8623 10185,'0'-19'5349,"20"19"-6406,-20 0 1025,0 0 32,0 0-320,20 0-2371</inkml:trace>
  <inkml:trace contextRef="#ctx0" brushRef="#br1" timeOffset="62050.5491">7959 8822 8712,'21'60'3459,"-21"-40"-2850,18 0 704,-18-1 449,0-19-449,20 21-673,-20-21 129,21-21 96,-21 21-385,0-19-223,20-21-65,-20 20-96,0-20-32,-20 21-224,20-21-577,0 20-192,0 0-160,0 20-1281,0 0-3908</inkml:trace>
  <inkml:trace contextRef="#ctx0" brushRef="#br1" timeOffset="62388.5685">8237 8862 11434,'20'0'3908,"0"-20"-3940,-20 20 929,19-20 865,-19 1-673,20-1-833,-20 20-192,0-20 224,0 0-64,0 20-192,-20-20-288,1 20-64,-1 0 192,0 20 0,0 0 192,20 0-64,0 0 0,0 19 96,0-19 96,20 0 0,0 0-96,19 0-32,-19-1 96,20 2-288,-1-21 385,-19 0-290,21 0-159,-21 0 192,-2-21-448,2 21-673,-20 0-1281,0-19-2819</inkml:trace>
  <inkml:trace contextRef="#ctx0" brushRef="#br2" timeOffset="70446.0293">2837 6955 6886,'0'0'1089,"0"0"-865,0 0 1057,0 0 930,0 0-1090,0 0-545,0 0-159,0 0 63,0 0-32,0 0-31,0 0-321,20 0-96,-20 0-705,0 0-1857,0 0-7271</inkml:trace>
  <inkml:trace contextRef="#ctx0" brushRef="#br2" timeOffset="74247.2467">6391 5861 6662,'0'-19'2082,"0"19"-801,0-20 417,0 20-33,20 0-191,-20 0-578,0 0-703,0 20 63,0-1 288,0 22 97,20-2-449,-20 1 32,0 19-160,0 1-64,20-20 64,-20-1-64,0-18-96,0-2-192,19 1-481,-19-20-480,0 0-609,0-20-1985</inkml:trace>
  <inkml:trace contextRef="#ctx0" brushRef="#br2" timeOffset="74456.2587">6391 5882 15246,'0'0'1505,"20"0"-1344,-20 0 767,20 0 386,0 0 127,-1-21-576,1 21-609,20 0-256,-1-19 64,-19 19-64,20 0-352,-20 0-769,-1 0-1153,1 0-1058,-20 0-2337</inkml:trace>
  <inkml:trace contextRef="#ctx0" brushRef="#br2" timeOffset="74586.2661">6490 6001 11050,'0'20'1089,"20"-20"-1057,0 19 224,0-19 225,-1 0 352,21 0-513,-20-19-1217,0 19-3395</inkml:trace>
  <inkml:trace contextRef="#ctx0" brushRef="#br2" timeOffset="74996.2896">6848 6060 10345,'-20'0'1217,"0"0"-928,20 20 800,-21 0-353,1 0 257,20 0-768,0 0-193,0-1-96,0-19-65,20 21 33,1-21 0,-1 0 32,0 0 0,-20 0 32,18-21 0,3 21 0,-1-19 64,-20-1 32,0 0-32,0 0 192,0 0-63,-20 20 63,20-20 64,-21 20 0,21 0-96,0 0-127,0 0-97,0 20 128,0 0 160,21 0-96,-1-20-32,0 20-64,0 0-96,-1-20-224,21 19-289,-20-19-480,-20 0-160,20 0-576,-20 0-930,0-19-3459</inkml:trace>
  <inkml:trace contextRef="#ctx0" brushRef="#br2" timeOffset="75192.3008">6966 5803 12299,'0'39'609,"20"-20"-129,-20 2 609,0 18 96,20 1-256,-20 0-737,20-20-96,-20 19-224,20 1-224,0-20-641,-1 0-769,1 0-1633,0-20-4004</inkml:trace>
  <inkml:trace contextRef="#ctx0" brushRef="#br2" timeOffset="75473.3169">7184 6001 11274,'-18'0'256,"-2"20"-224,20-20 257,-21 19-33,21 1 64,21-20-192,-1 20-64,-2-20 1,2 20 31,1 0-64,19-20-32,-22 20 0,3-20 0,-21 20 96,0-20 448,0 19 385,-21-19-256,3 21-353,-2-21-160,0 19-160,-1-19-416,1 0-929,2 0-1378,18 0-7270</inkml:trace>
  <inkml:trace contextRef="#ctx0" brushRef="#br2" timeOffset="75833.3375">7344 6140 8327,'0'0'641,"20"0"320,-20-20 961,19 20-545,1 0-160,0-20-544,0 20-33,0-20 161,-1 0-96,-19 20-289,0-20-31,0 20-353,-19-19-32,-1 19-96,0-20-289,0 20 289,0 0-32,1 20 32,-1-20 64,20 19-32,0 1 192,0 0 96,0 20-32,20-20 97,19 0 31,1-20-128,-1 19 0,1-19-64,1 0-128,-3 0 193,3 0-193,-21-19-289,-20 19-383,0 0-866,0 0-2754</inkml:trace>
  <inkml:trace contextRef="#ctx0" brushRef="#br2" timeOffset="76540.3779">6470 6736 9160,'20'40'224,"-20"-20"-352,20 20 352,0-1 225,-20 1 320,20 0-385,-1-1-224,-19 1-32,20 0 0,-20-21 417,0 2 224,0-21-1,0 0 450,-20 0-706,20-21-288,-19 2 32,-1-21-63,0 0-1,20 1 32,-20-21-224,20 20-128,0-19-288,0 19 287,20 1 193,0 18-128,19 2-64,-19-2 128,0 21 160,0 0 193,0 21-97,-20-2-96,19 21 0,-38-20-96,19 20 129,-20-20-65,0-20-32,0 20-32,20-20-417,-20 19-800,20-19-1377,0 0-5862</inkml:trace>
  <inkml:trace contextRef="#ctx0" brushRef="#br2" timeOffset="76838.3949">6808 6736 12972,'0'20'-32,"0"0"32,0 0 32,0-20 288,0 20 257,0-20-257,20 0-192,0 20 96,-2-20 129,3 0-1,-21-20 128,20 20-127,-20-20 95,0 20 97,0-20-65,0 0 193,-20 20-193,-1-20-480,21 20 32,-18-19-64,-2 19 96,20 0-256,0 0-897,0 0-1025,0 0-512,20 19-4037</inkml:trace>
  <inkml:trace contextRef="#ctx0" brushRef="#br2" timeOffset="77139.4122">7085 6696 11530,'0'-19'1154,"-19"19"-130,-1 0 578,20 0-961,-20 0-385,0 0-288,0 0-64,20 19-32,0 2-193,0-21-63,20 19 192,0 1-64,0-20-1,0 20 193,19-20 32,-19 20 32,-20-20 0,21 0 32,-21 20 224,0-20 353,-21 0-129,1 0 1,0 20-193,1-20-160,-1 0-96,0 0-160,0 0-961,20 0-1729,0 0-6247</inkml:trace>
  <inkml:trace contextRef="#ctx0" brushRef="#br2" timeOffset="77327.4229">7225 6717 9737,'0'19'4452,"20"-19"-4612,-20 0 576,0 20 705,0-20-416,20 0-577,-2 20-352,-18 0-289,21-20-127,-1 20-417,-20-20-673,20 0-1825</inkml:trace>
  <inkml:trace contextRef="#ctx0" brushRef="#br2" timeOffset="77463.4307">7184 6637 12203,'0'-19'993,"0"19"-929,0 0-32,20 0-416,-20 0-1474,21 0-9160</inkml:trace>
  <inkml:trace contextRef="#ctx0" brushRef="#br2" timeOffset="77645.4411">7344 6637 13676,'20'0'449,"-1"0"1152,21 0-255,-20 0-385,0-19-705,19 19-416,-19 0-513,0 0-192,-20 0-704,21 0-1186,-21 0-2946</inkml:trace>
  <inkml:trace contextRef="#ctx0" brushRef="#br2" timeOffset="77846.4526">7403 6498 10794,'20'39'512,"-20"1"1442,0-20 608,20 20-832,-20-21-1025,0 21-577,20-19-128,-20 18-160,19-19-897,-19 0-1153,20 0-1121,0-20-6983</inkml:trace>
  <inkml:trace contextRef="#ctx0" brushRef="#br2" timeOffset="78013.4621">7621 6677 12587,'0'19'161,"0"2"287,21-2 737,-21 1-640,0 0-481,20 0-1121,-20 0-1570,18 0-832</inkml:trace>
  <inkml:trace contextRef="#ctx0" brushRef="#br2" timeOffset="78199.4728">7601 6498 14958,'0'0'-769,"0"0"321,0 0 480,0 0-97,20 0-1472,-20 0-7592</inkml:trace>
  <inkml:trace contextRef="#ctx0" brushRef="#br2" timeOffset="78438.4865">7761 6656 10602,'19'61'1761,"1"-42"-544,0 1-416,-20 0 0,20-20-193,0 20-447,-20-20-1,20 0 0,-20 0 160,19 0-32,-19-20-255,0 20-1,0-20 0,0-19-64,-19 18-129,19-19-223,-20 21-96,20 0-641,0-2-1186,0 21-5636</inkml:trace>
  <inkml:trace contextRef="#ctx0" brushRef="#br2" timeOffset="78798.507">7998 6756 14381,'20'0'545,"1"0"-641,-21-20 576,20 20 97,0-19 127,-20-2-640,18 2-32,-18 19 96,0-21 129,0 2-161,0 19-192,-18 0 64,-2 0-32,0 0-97,-1 0 65,1 19 64,20 2 32,-18-2 96,18 2 0,0-2 65,18 1 63,2 0-32,1 0-64,-1 0-64,18-20 0,-17 20-96,19-20-96,-20 0 96,-1 0-64,1 0-256,-20 0-737,20 0-1634,-20 0-7495</inkml:trace>
  <inkml:trace contextRef="#ctx0" brushRef="#br3" timeOffset="84048.8073">1667 8425 7206,'0'0'1634,"0"0"-353,0 0 32,0 0-352,0 0-705,0 0-191,0 0-33,0 0 32,18 0 64,2 0-96,1 0 0,-1 0 32,0 0-32,19 0-64,-19 0-192,0 0-161,0 0-832,-1 0-2050,1 0-3940</inkml:trace>
  <inkml:trace contextRef="#ctx0" brushRef="#br3" timeOffset="84336.8238">1904 8286 8840,'0'0'-256,"0"0"-353,0 0 897,0 0 417,0 0-193,20 0-223,0 20 287,0-20 161,-1 0-257,1 20 33,0-20-289,0 19-32,1 1-64,-21 1 161,20-2 287,-20 1 33,-20 0-1,20-1-127,0 2-161,-21-1-160,1-1-96,0-19-160,20 20-897,-20-20-1345,1 0-4901</inkml:trace>
  <inkml:trace contextRef="#ctx0" brushRef="#br3" timeOffset="85201.8733">4742 4371 5733,'0'0'2050,"0"0"-1986,0 0 32,0 0 256,-18 0 1026,18-19-97,0 19-641,0 0-31,0 19-353,0-19-192,-20 20 161,0 0 31,20 0-96,-21 20-64,1-21-64,2 1 32,-2 0-128,-1 0-320,21 0-513,-20 0-865,20-20-1857</inkml:trace>
  <inkml:trace contextRef="#ctx0" brushRef="#br3" timeOffset="85484.8895">4505 4391 11594,'0'20'257,"0"-20"-546,-20 20 97,20 20 192,0-21 321,0 1-65,-20 20-192,20-20 64,0 0 192,0-1 161,20 2-321,0-21 320,-1 19-95,1-19-65,20 0-128,-19 0-96,17 0-96,-18-19-224,1 19-737,-1 0-1249,0-21-3940</inkml:trace>
  <inkml:trace contextRef="#ctx0" brushRef="#br3" timeOffset="98609.6402">4208 7849 2626,'0'-20'6342,"0"0"-5381,0 20 1217,0 0 577,0 0-1122,0 0-928,0 20 128,0 0 95,18 19-287,-18 1-417,0 0-96,20 0 33,-20-1-97,0 1-96,21 0 64,-21-20-128,0 0-97,20-1-63,-20 2-320,20-21-674,-20 0-479,0-21-129,0 21-1249,0-19-4132</inkml:trace>
  <inkml:trace contextRef="#ctx0" brushRef="#br3" timeOffset="98797.6509">4187 7908 13036,'0'-20'1633,"0"20"-1120,0 0 1281,0 0 191,21 0-703,-3 0-578,23 0-255,-21-20 159,18 20-319,3 0-257,-1-19-193,-21 19-415,1 0-673,0 0-1154,-20 0-1408,0 0-6471</inkml:trace>
  <inkml:trace contextRef="#ctx0" brushRef="#br3" timeOffset="98933.6587">4246 8008 9737,'0'20'32,"21"-20"512,19 0 1666,-22 0-800,23-20-1058,-21 20-448,19-21-1570,-19 21-7078</inkml:trace>
  <inkml:trace contextRef="#ctx0" brushRef="#br3" timeOffset="99331.6815">4625 7987 11114,'-41'21'1730,"21"-1"-1666,0-1 576,0 1 770,20 0-546,-19 0-703,19 0-161,0 0 0,19-20-96,1 20-129,0-20 1,0 0 96,1-20 32,-1 20 96,-2-20 96,2 0 32,-20 0 160,0 0 97,0 0-65,0 1-64,-20 19 33,2 0 63,18 0-160,-20 0-128,20 0-128,0 19 64,0 1 32,20-20-64,-20 20-32,18 0 0,2 0-256,21-20-161,-21 20-288,-2-20-352,3 20-192,-1-20-769,-20 0-1986</inkml:trace>
  <inkml:trace contextRef="#ctx0" brushRef="#br3" timeOffset="99546.6938">4684 7769 12940,'0'0'833,"0"20"-801,20 0 1217,-20 20 384,20-1-351,-2 1-706,3 0-384,-1 0-128,0-1-64,-20 1-192,20-20-1281,-1 0-930,1 0-1088,0 0-6566</inkml:trace>
  <inkml:trace contextRef="#ctx0" brushRef="#br3" timeOffset="99815.7092">4961 7987 672,'-20'-19'12140,"20"19"-12140,-19 0 192,-1 19 961,0-19-577,20 21-576,0-1-160,0-1 0,20 1 32,0 0-64,-1 0-225,21 0-63,-20 0 224,1-20 160,-3 20 64,-18-20 160,0 0 256,-18 19 449,18-19-545,-21 0-192,-19 0-288,20 0-1185,1 0-1282,-1 0-6469</inkml:trace>
  <inkml:trace contextRef="#ctx0" brushRef="#br3" timeOffset="100145.728">5121 8087 7655,'39'0'320,"-19"-20"801,-20 20 1634,20-20-769,0 20-833,-20-19-513,19 19 321,-19-20 64,0-1-288,0 21-385,-19-19-352,-1 19-96,20 0-160,-20 0-64,0 19-193,-1-19 161,3 21 63,18-1 97,0-1 96,18 1 96,3 0 32,-1 0 96,0-20 97,19 20 31,1-20-96,0 0-64,-1 0-64,-19 0-96,0 0-224,0-20-641,-20 20-2306</inkml:trace>
  <inkml:trace contextRef="#ctx0" brushRef="#br3" timeOffset="100759.7632">4208 8783 480,'0'59'641,"0"-39"800,18 20 1410,-18-40-545,0 20-801,0-20 1,0 0 736,20-20-1089,-20 0-577,0 0-223,0-20 127,-20 21-480,20-21-32,20 20-96,-20 0 96,21 0 0,-21 1-32,20 19 128,0 0-32,-20 0 160,18 19-64,-18 1 0,0 20-160,0 0-96,0-21-288,0 1-705,21 0-897,-21 0-3427</inkml:trace>
  <inkml:trace contextRef="#ctx0" brushRef="#br3" timeOffset="101075.7812">4406 8783 704,'0'0'8456,"19"0"-9160,1 0 1280,0 0 1346,0 0-192,0-20-706,-1 0-383,1 20 256,0-20 224,0 0-512,-20 1-193,21 19-128,-42-21-32,21 21-223,-20 0-162,0 0-159,0 0-96,1 21 31,19-2 161,-20-19 64,20 40 32,0-20 32,20 0 0,-1 0 32,21-20-128,-20 19-801,21-19-1217,-3 0-4196</inkml:trace>
  <inkml:trace contextRef="#ctx0" brushRef="#br3" timeOffset="101486.8047">4823 8703 11114,'-40'0'609,"20"0"-609,-1 20 1857,21-20-319,-18 20-1186,18 0-384,0 0 32,0-20 0,18 20-192,-18-20-96,21 19 95,-1-19 258,0-19 63,0 19 32,-20-20-32,0 0 160,0 0 97,0 20-193,0-20-96,0 0-32,0 20-192,-20 0-193,20 20-159,0-20 352,20 40 128,-20-20 0,19 19 0,1 1 32,0 0-64,0-20 64,-20 20-64,0-21 320,0 1 161,0 0 383,-20 0 65,0-20-96,-19 20-385,19-20-287,0 0-194,0-20-543,-1 20-609,3-20-1025,18 0-1282,-20 0-5252</inkml:trace>
  <inkml:trace contextRef="#ctx0" brushRef="#br3" timeOffset="101869.8267">5001 8684 13196,'0'0'192,"-20"0"-352,20 19 1281,-20-19-32,0 20-576,1 0-417,19 0-64,0 0 0,0 19-64,0-19-481,19 0-95,-19-20 127,20 20 97,0-20 160,0-20 192,1 20 0,-3-20 32,-18 0 32,0 1 0,0 19 64,0-20-32,0 0 0,-18 0 128,18 20-32,0 0 160,0 0 97,0 0-353,0 0 128,0 0 353,18 20-257,-18-20-96,20 20-32,0 0-96,-20-20-64,21 0-768,-1 19-994,-20-19-1473,18 0-5413</inkml:trace>
  <inkml:trace contextRef="#ctx0" brushRef="#br3" timeOffset="102043.8366">5080 8684 14637,'21'0'-96,"-21"0"609,20 0 1312,-2 0-671,23 0-802,-21 0-256,0-21-128,-1 21-481,1 0-383,-20 0-1411,0 0-3170</inkml:trace>
  <inkml:trace contextRef="#ctx0" brushRef="#br3" timeOffset="102258.8489">5180 8505 8776,'0'39'4164,"20"1"-3748,-20-20 1442,0 20 768,20 0-1376,-20-1-930,0 1-224,19-20-448,1 19-513,0-19-641,-20-20-736,20 20-929,0-20-4740</inkml:trace>
  <inkml:trace contextRef="#ctx0" brushRef="#br3" timeOffset="102410.8576">5358 8703 11915,'20'40'96,"-20"-20"32,20 20 929,-20-21-769,0 1-768,20-20-1538,-20 20-2402</inkml:trace>
  <inkml:trace contextRef="#ctx0" brushRef="#br3" timeOffset="102590.8679">5358 8564 12139,'0'0'1569,"0"0"-1793,0 0 256,0 0-768,0 0-1314,0 0-6534</inkml:trace>
  <inkml:trace contextRef="#ctx0" brushRef="#br3" timeOffset="103096.8968">5498 8723 10698,'20'20'2882,"-20"0"-2081,0 0 1057,20 0 64,-20-20-1314,0 19-416,18-19-192,-18 20-96,21-20-192,-21 0-224,0 0-1,20 0 1,-20-20-129,0 20 64,0-19 65,0-1-321,0 0 257,0 0 383,0 0 161,20 20 64,-20-20 97,0 20 159,0 0 64,20 20-160,-1-20-160,1 0 0,0 0-32,-20 0-64,20 0-160,0-20 128,-1 20 128,1-19 64,-20 19 417,20-21 319,-20 21-159,0-19-449,0 19-192,0-21-160,-20 21-320,0 0-33,1 21 225,-1-2 160,0 2 96,20-2 96,0 1-96,0 0 224,20 0 577,19 0 128,1-20-352,0 20 127,-1-20-416,2 0-159,-3 0-161,-18 0 32,1 0-897,-21-20-1025,0 20-2690</inkml:trace>
  <inkml:trace contextRef="#ctx0" brushRef="#br0" timeOffset="108364.1981">5874 4510 6726,'-20'-20'2306,"20"20"-1537,0 0 832,0 0-352,0 20-288,0-20-704,0 0-225,0 20-32,-19 0 64,19 0 128,0 0 192,0 20 129,19-1 63,-19 0-95,0 21-1,0 1-159,0-2-161,0 1-32,0-1 0,0 21-192,20-20 128,-20 0 32,0 18-64,20-18-32,-20 20 0,21-21 64,-1 1-128,-20-1-224,18-19-321,-18 20 33,0-21 31,0 2-256,0-21 1,0-1-193,0 20-1378,0-39-4739</inkml:trace>
  <inkml:trace contextRef="#ctx0" brushRef="#br0" timeOffset="109583.2678">3969 7530 6277,'0'0'161,"0"0"191,0 0 2467,0 21-1506,0-21-705,0 0 289,0 0 128,0 0-96,0 0 64,0 0 32,0 0-320,0 0-289,0 0 0,0 0-223,-20 0-65,20 0-64,0 0-64,-20 0 64,20 0 32,-19 0 96,-1 0 0,0 0 65,-1 0-65,1 0-64,2 0 64,-23 0-96,21 0 0,-20 0 96,1 0-31,-21 0 31,21 0 128,-21 0-128,-20 0-96,1 0 65,0 0 95,0 0 96,-1 0 0,21 0-127,0 0-257,-2 0 32,2 0 32,19 19 64,0-19-96,21 0-64,-1 0 32,0 0-32,20-19-161,0 19-223,0-21-449,0 21-352,0-20-993,20 20-3235</inkml:trace>
  <inkml:trace contextRef="#ctx0" brushRef="#br0" timeOffset="110831.3392">3811 5603 2434,'0'0'2818,"0"0"386,0 0-1123,0 0-863,0 0-386,-20-19 97,20 19-160,-21 0-353,1 0 97,20 0 160,-20 0-33,-19 0 161,19 0-449,-20 0-160,1 0-128,-21 0 257,1 0-289,-20 0 32,-2 0 64,2 0-160,0 0 160,20 0 192,-22-20 289,22 20-321,19 0-160,1 0-64,-1-20-96,20 20-352,20 0-385,-20 0-864,20 0-1378,20 0 128,-20 0-1953</inkml:trace>
  <inkml:trace contextRef="#ctx0" brushRef="#br0" timeOffset="111364.3697">3691 5524 7014,'0'0'2210,"0"0"-1954,0 0 1634,-20 0-128,20 0-481,0 0-480,0-20-128,0 20 127,0 0-63,0-20-96,-20 20-129,20-20-160,0 1 257,-20-21-289,20 0 97,0 1-225,0-2-128,0-18-32,-20-1 96,20-19-288,0-1 224,0 1-192,0 0-289,0-2 898,0 21-481,-19 1-32,19 19 96,0 21-64,0 19-96,0 0-1281,0 0-1218,0 0 865,19 19-608,-19 2-3876</inkml:trace>
  <inkml:trace contextRef="#ctx0" brushRef="#br0" timeOffset="124349.1124">9666 3636 11210,'0'0'1185,"0"0"161,0 0-322,0 0-255,0 0 0,0 0-577,0 0-32,21 0-32,-1 0-96,-2 0 65,2 0-33,1 0 32,-1 0-32,0 0-32,-1 0-32,21 0 32,-20 0 32,0 0-32,-1 0 0,1 0-64,-20-20-160,20 20-193,-20 0-704,0 0-608,0-20-866,0 20-3843</inkml:trace>
  <inkml:trace contextRef="#ctx0" brushRef="#br0" timeOffset="124672.1309">9885 3477 8776,'-20'-20'1794,"20"20"-770,0 0 194,0 0-161,0 0 64,0 0-577,20 0-256,-20 0 97,20 20-97,-1-20-32,1 0-63,0 20-65,0-20-96,0 20-96,-1-20 192,1 19-96,0-19-32,0 0 32,-20 20 0,0-20-32,21 21 32,-21-21 32,0 19 32,0 1 0,0-20-64,-21 20 0,21-1 0,-20-19 32,20 21 64,-20-1-64,0-20 65,1 19-33,-1 1-160,0 0-321,0 0-1312,0 20-2179</inkml:trace>
  <inkml:trace contextRef="#ctx0" brushRef="#br0" timeOffset="134934.7179">10758 6080 9480,'-20'0'961,"1"0"-961,-1 0 32,20 0 417,-20 0 1056,20 0-320,0 0-864,0 0 63,0 0 385,20 0 192,-20 0-96,39 0-225,-19 0 97,20-20-257,19 20-191,1-20-33,-1 1-128,0 19-64,2-20 32,-2 0-128,-19 20-160,-20 0-385,19-20-736,-39 20-737,20 0-833,-20 0-2914</inkml:trace>
  <inkml:trace contextRef="#ctx0" brushRef="#br0" timeOffset="135162.7309">11035 6021 7943,'0'39'1217,"0"-19"449,0 0-65,0 20-320,0-20-512,0 39-481,0-18-191,0-2-1,20-19-96,-20 20 32,0-20-96,0-1-417,21-19-159,-21 0-353,0 0-1025,20 0-3908</inkml:trace>
  <inkml:trace contextRef="#ctx0" brushRef="#br0" timeOffset="135454.7476">11235 6338 5765,'19'21'416,"-19"-1"-576,20-20 1057,-20 19 1441,0-19 0,0 0-1024,0 0-417,0-19 31,0 19-415,0-20-65,0-1-95,-20 2-225,20-21 0,0 21 64,0-2-32,0 1 64,20 1-31,0-2 63,0 21-128,1-19-128,-3 19-96,-18 19-352,20-19-930,0 0-864,1 21-2530</inkml:trace>
  <inkml:trace contextRef="#ctx0" brushRef="#br0" timeOffset="135800.7674">11452 6219 11402,'0'20'449,"0"-20"127,0 21 545,0-2-352,0 1-288,0 0-417,21 20-257,-21-40-95,20 20 0,0-20 224,-20 0 64,20 0 64,-20 0 0,19 0-32,-19-20-32,20-1 64,-20 2-32,0-1 32,0 0-32,0 20 128,0-19 449,0 19-97,0 0-255,0 0-257,20 0 64,-20 19 0,0-19-32,20 20-128,-20 0-65,20-1-447,-20-19-545,19 21-1346,1-21-3362</inkml:trace>
  <inkml:trace contextRef="#ctx0" brushRef="#br0" timeOffset="136160.788">11731 6299 11723,'0'0'224,"19"0"737,1 0 0,0 0 224,0 0-449,1 0-415,-3-20 159,2 20 257,1-19-129,-21-2-63,20 21-161,-20-20-63,0 1-257,-20 19-224,-1-21-257,1 21-320,2 0-255,-3 0 223,1 21 481,0-2 159,20 1 129,0 1 32,0 18 97,20-19 223,0-1 192,19-19 129,2 21-225,-1-21-63,-1 0-289,1 0-32,0 0 128,-21 0-288,1-21-352,0 21-994,0 0-1312,-20 0-8969</inkml:trace>
  <inkml:trace contextRef="#ctx0" brushRef="#br0" timeOffset="137841.8841">12645 6219 4548,'0'0'3908,"0"-19"-3396,0 19 673,0 0-576,0 19-225,0-19 481,0 41-225,18-2-95,-18 0 0,20 21-65,-20 0-288,20-20-64,-20-1 64,21 1-63,-21-20 127,20 1 32,-20-2 64,0-19 481,0 0 384,-20-19-992,20-22-225,0 21-97,-21-20 97,21-19-192,0 19-32,0-19-160,0 19-609,0-19 352,21 18 545,-21 1-160,20 40-64,-2-19 31,-18 19 225,21 0 128,-21 19 257,20 2-65,-20-2 64,-20 22-96,20-22-64,-21 1-95,3-20 31,-2 20-96,20-20-128,-21 0-897,21 0-1410,0-20-6373</inkml:trace>
  <inkml:trace contextRef="#ctx0" brushRef="#br0" timeOffset="138353.9134">13001 6200 864,'0'-21'9898,"0"21"-9578,-20 0 705,20 0-192,0 0-65,-19 0-223,19 21-513,-20-21 0,20 19 32,0 1 0,0 1-64,0-2 32,20-19-32,-1 20 0,1-20 32,0 0 96,0 0 161,1 0 127,-3-20 289,2 20-1,-20-19 33,21-2-192,-21-18-97,0 18-128,-21 2-63,1-1-65,2 20-256,-3 0-32,1-20-161,0 20-447,20 20-1090,0-20-1153,0 20-3459</inkml:trace>
  <inkml:trace contextRef="#ctx0" brushRef="#br0" timeOffset="138706.9336">13319 6160 12619,'0'-40'289,"0"40"704,0-20 288,-20 20-544,0 0-257,1 0-416,-1 0-96,0 0 32,0 20-32,20 0-32,0 0-32,0-1-32,20 2-225,0-2 65,0 1 32,19-20 0,-19 21-33,20-2 161,-40-19 128,19 0-32,-19 20 224,0-20 481,-19 0-128,-1 20-1,0-20-224,-20 0-288,21 0-32,-1 0-320,0 0-545,0 0-576,20 0-1282,0 0-5188</inkml:trace>
  <inkml:trace contextRef="#ctx0" brushRef="#br0" timeOffset="138937.9468">13459 6179 8840,'18'40'1409,"-18"-40"385,0 20-449,20 1-800,-20-2-193,0-19-256,20 20-96,-20-20-288,0 20-449,0-20-704,0 0-1890</inkml:trace>
  <inkml:trace contextRef="#ctx0" brushRef="#br0" timeOffset="139089.9555">13438 6021 9416,'0'0'5125,"0"0"-4965,-20 0-96,20 0-544,20 0-289,-20 0-896,21 0-7656</inkml:trace>
  <inkml:trace contextRef="#ctx0" brushRef="#br0" timeOffset="139262.9654">13517 6100 2146,'21'20'6918,"-1"-20"-5765,-2 0 1057,23 0-384,-21 0-32,20-20-1122,-21 20-608,21 0-512,-20 0-1025,-20 0-1378,0-20-7014</inkml:trace>
  <inkml:trace contextRef="#ctx0" brushRef="#br0" timeOffset="139449.9761">13617 5902 10570,'0'59'800,"0"-19"321,0-1 64,0 1-352,0 0-544,20 19-514,-20-19-672,20 1-672,-20-22-1506,20 21-4388</inkml:trace>
  <inkml:trace contextRef="#ctx0" brushRef="#br0" timeOffset="139616.9857">13795 6120 10954,'20'20'1089,"-20"0"-961,20-1 0,-20 21 192,20-20-223,-20 1-866,21-2-2915</inkml:trace>
  <inkml:trace contextRef="#ctx0" brushRef="#br0" timeOffset="139781.9951">13815 5882 13644,'0'-21'-352,"20"21"320,-20 0-192,20 0-673,-20 0-1729</inkml:trace>
  <inkml:trace contextRef="#ctx0" brushRef="#br0" timeOffset="140027.0091">13993 6200 5413,'21'39'320,"-1"-18"1057,-20-21 1282,20 19-289,0-19-833,-20 0-896,0 0 32,19-19 159,-19 19-383,0-21-321,0 1-64,0-20-96,0 21 0,0-1 0,0 0-224,0 0 192,0 0 0,0 20-97,0 0-2593,0 20-7464</inkml:trace>
  <inkml:trace contextRef="#ctx0" brushRef="#br0" timeOffset="140316.0257">14212 6160 9545,'40'0'1185,"-40"-20"-1121,20 20 672,-20-20-223,0 20-193,19-20-544,-19 20-833,-19 0 609,-1 0 351,20 0 65,-20 0 32,0 0 257,0 20 896,20 0-64,-19-20-256,19 20-97,0-1 1,19 2-417,1-2-256,0 1-672,0 1-1026,0-2-2081</inkml:trace>
  <inkml:trace contextRef="#ctx0" brushRef="#br0" timeOffset="140589.0413">14471 6060 9192,'-40'0'3812,"19"0"-3748,21 20 416,-20 0 161,20 20 224,20-20-513,1-1-192,-1 2-96,0 18-64,19-18-96,-19-21 128,0 19-64,0 1 128,-20 0 481,0-1 576,-20-19-224,0 0-481,-19 21-384,-1-21-384,-1 0-801,-17 0-2210,-3 0-8584</inkml:trace>
  <inkml:trace contextRef="#ctx0" brushRef="#br0" timeOffset="141297.0818">10679 6677 12395,'-20'0'417,"20"0"-225,0 0 737,0 0 0,0 0 64,20 19-193,0-19-319,19 0-193,1 21-128,19-21-32,21 0-96,0 0 32,19 0-64,0 0 32,41 0-32,-2 0-128,1 0-96,39 0-320,1 0-33,19 0-32,-18 0 193,18-21 224,1 21 96,-1-19 96,1 19 160,-41 0 224,20-21 129,2 21 31,-22 0 289,20-19 32,2 19-96,-42 0 192,22-19-385,-41 19 1,-20-21-225,-19 21-160,-22 0-96,-17 0 0,-21 0-96,-20 0-320,0 0-225,-40 0-255,19 0-1218,-37 0-929,-3 0-1601</inkml:trace>
  <inkml:trace contextRef="#ctx0" brushRef="#br0" timeOffset="143136.187">10460 7193 13452,'20'0'705,"-20"0"-129,41 0 257,-23 0 32,23 0 160,-1 0-769,19-20-96,0 20-128,1-19 129,-1-2-65,-19 2-32,-1 19-64,1-21-128,-19 21-417,-21 0-512,0 0-929,0 0-929,-21 21-6533</inkml:trace>
  <inkml:trace contextRef="#ctx0" brushRef="#br0" timeOffset="143367.2002">10559 7332 11947,'21'0'1249,"-21"0"-1121,20 0 449,0 0 416,-2 0 224,23 0-737,-1 0-480,-21 0-160,21-20-32,0 20-64,-21 0-481,1 0-704,-20 0-673,20-20-993,-20 20-3396</inkml:trace>
  <inkml:trace contextRef="#ctx0" brushRef="#br0" timeOffset="143597.2133">10600 6955 10249,'0'39'2499,"0"-19"-2275,0 20 160,0-1 321,0 1 96,0 20-481,0 0-256,20-1-320,-20 1-289,0-1 65,18-39 31,-18 20-351,0-40-33,21 19-480,-21-19-1090,20-19-4003</inkml:trace>
  <inkml:trace contextRef="#ctx0" brushRef="#br0" timeOffset="143814.2257">10719 6935 12459,'19'0'801,"-19"0"-929,20 39 192,-20-19 448,20 20 545,-20 19-384,20 2-385,-20 18-95,0-20-129,20 1 0,-20-1-32,0-19-64,0 0-577,19-21-608,-19 22-1794</inkml:trace>
  <inkml:trace contextRef="#ctx0" brushRef="#br0" timeOffset="144664.2744">11096 7272 8327,'20'20'193,"-20"0"-225,19 20 192,1-1 32,0 1-96,0 20-64,0 0 64,0-1-96,-1-19 0,-19-20 160,20 20 865,-20-40 353,0 20 63,0-20 609,-20-20-929,1 20-737,-1-40 161,0 20 31,20-39-31,-20 19-321,0-20-192,20 0-544,0-19-834,0 19-608,0 1 353,20-1 1185,0 41 384,20-2-33,-21 21 65,1 0 289,0 21 127,-20-2-96,20 21-288,-20 0 65,0-21-1,0 1 224,0 0 353,-20 0 31,0-20-351,0 0-225,20 0-320,-19 0-962,-1 0-1344,20-20-5862</inkml:trace>
  <inkml:trace contextRef="#ctx0" brushRef="#br0" timeOffset="144918.2889">11393 7292 10922,'41'60'320,"-41"-40"-320,0-20-96,18 19 448,-18-19 1346,0 0-64,0 0-642,0-19-607,-18-1-97,18 0-32,0 0 1,0-20-161,0 21-64,0-21-64,0 20-160,0 0-385,0 1-416,18 19-256,3 0-225,-1 0-1312,0 19-5222</inkml:trace>
  <inkml:trace contextRef="#ctx0" brushRef="#br0" timeOffset="145206.3054">11572 7292 11915,'0'0'4132,"20"0"-4292,-20 0 384,20 0 352,0 0 834,19 0-642,-19-20-672,0 1 129,0-1-65,-20 20 96,19-20-160,-19 0-352,-19 20-160,-1-20-97,0 20 129,0 0 159,0 20 33,20-20 96,-19 20 32,19 0 96,0 0-32,0-1-32,0 21-224,19-20-1794,21 0-1602,-20 0-7941</inkml:trace>
  <inkml:trace contextRef="#ctx0" brushRef="#br0" timeOffset="145761.3371">11948 7292 448,'-18'-39'11755,"-2"39"-11146,0 0 800,-1 0-576,1 19-129,2 1-415,18 0-289,0 0 0,0 0-353,0 0-127,38-20 31,-17 19 65,-1-19 192,0 0 224,-2 0 128,3-19 32,-1-1 385,-20 0-1,0 0 129,0-20-160,-20 21-225,20-21-128,-21 0-192,3-19-32,-2 19-512,0 0-417,-21-20-609,23 41 865,18-1 737,0 20-352,0 0-224,18 20 608,-18 19 96,20 1 288,21 0-191,-21 0 31,-2 19-224,3-19-96,19 0-481,-20-21-704,19 1-192,-19 0-289,-20-20 513,20 0 545,-20 0 447,0 0 354,0-20 223,0 20 32,0-20 321,0 20-96,0 0-673,0 0-353,0 0 129,0 20-289,0-20-383,20 20-258,-20-20 161,0 20 225,0-20 447,0 0 417,20-20 193,-20 20-1,0-20 352,-20 0-319,20 1-642,0-1-896</inkml:trace>
  <inkml:trace contextRef="#ctx0" brushRef="#br0" timeOffset="146029.3524">12286 7193 14669,'0'20'481,"-20"-20"352,20 20-1,-18 0-255,18-1-385,0-19-192,0 20 0,0 0-32,18-20-160,2 20-96,1-20-33,-1 0-127,0 0-225,-1 0-608,1 0-1538,-20-20-4483</inkml:trace>
  <inkml:trace contextRef="#ctx0" brushRef="#br0" timeOffset="146186.3614">12366 7233 10313,'0'0'1890,"20"0"-1153,0 0 1121,0 0-449,0 0-64,-1 0-736,21 0-353,-20 0-288,0-20-224,-1 20-897,1 0-1378,-20 0-2530</inkml:trace>
  <inkml:trace contextRef="#ctx0" brushRef="#br0" timeOffset="146389.373">12465 7014 12075,'20'60'833,"0"-20"320,-20 0 480,20-1-544,-20 21-768,20-21-353,-20-19-641,19 20-32,1-20-191,-20-1-546,20-19-1280,-20 0-4101</inkml:trace>
  <inkml:trace contextRef="#ctx0" brushRef="#br0" timeOffset="146894.4019">12624 7292 8007,'39'0'192,"-19"0"-224,0 0 32,1 0 737,17 0-161,-17-20-383,-1 20 768,-20-19 352,20 19-256,-20 0-673,0-20-160,-20 20-192,20 0-160,-20 20-576,-1-1-1282,21 1-897,0 0 833,0 0 961,0 0 801,0-20 128,21 20 288,-1-1 320,0-19 545,20 0 1185,-21 0-320,1-19-321,-20-1-512,20 0-256,0 0 192,-20 0-192,0-19-65,0-1-31,0 20-289,0-19-288,-20-1-224,0-20-32,0 20-256,1 0 63,-1 21 161,0-1 192,0 20-32,20 0-96,0 39 352,0 1 129,20 0 31,0 20 161,0-20 351,19-1-95,-19 21-416,20-41-225,-1 21-128,1-20 32,-1-20-96,-19 0-289,1 0-511,-1 0-674,-20 0-1601</inkml:trace>
  <inkml:trace contextRef="#ctx0" brushRef="#br0" timeOffset="147507.437">13438 7133 12395,'21'60'321,"-3"-20"-482,-18 19-639,20 1 736,0-1 96,-20 1-64,21-1-1089,-1-19 512,-2 0 737,-18-21 417,0-19 544,0 0 256,0 0-32,0-19-288,-18-21-192,-2 0-64,-1-19-193,1-1-416,20 1-224,-20-1-833,20-19-1185,20 39 833,0 0 1089,21 21 96,-23 19 96,2 0 256,1 19 353,-1 2 128,-20-2-193,0 1-63,0 0-65,-20 0 1,-1 0-257,1-20-160,2 19-288,-2-19-545,20 0-865,0 0-1633</inkml:trace>
  <inkml:trace contextRef="#ctx0" brushRef="#br0" timeOffset="147760.4514">13776 7173 13292,'0'40'801,"-20"-20"-737,20 0 96,0-1 64,0 1 289,0 0-353,20-20-64,-1 20 0,1-20 128,0 0 129,0-20-97,1 20-32,-3-20 257,-18 0 223,0 1-127,0-1-225,0 0-128,-18 0-224,-3 0-224,1 20-352,0 0-642,0 0-864,20 0-2114</inkml:trace>
  <inkml:trace contextRef="#ctx0" brushRef="#br0" timeOffset="148034.4671">14014 7173 6886,'0'-19'6214,"-21"19"-5349,3-21 512,-2 21-961,-1 0-63,21 21-257,-20-21-192,20 19-32,20 1-225,1 0-31,-1 0 256,19 0 32,-19-1 0,20 1 64,-40 0 192,19-20 32,-19 20 96,0-20 353,-19 20-1,-1-20-319,0 0-257,0 0-224,-1 0-577,3-20-1121,-2 20-1825</inkml:trace>
  <inkml:trace contextRef="#ctx0" brushRef="#br0" timeOffset="148200.4766">14093 7213 12427,'40'20'1442,"-40"0"-1154,0-1 128,20 1 33,-20 0-129,20 0-288,-20 0-352,19-20-385,-19 0-256,20 0-800,-20 0-2051</inkml:trace>
  <inkml:trace contextRef="#ctx0" brushRef="#br0" timeOffset="148307.4827">14074 7093 9545,'0'0'1761,"0"0"-5636,0 0-1891</inkml:trace>
  <inkml:trace contextRef="#ctx0" brushRef="#br0" timeOffset="148496.4935">14212 7173 10602,'20'0'2017,"0"0"97,0 0 225,-1 0-834,1 0-672,0 0-641,21-19-256,-23 19-384,-18 0-802,20 0-832,-20 0-864,0 0-3557</inkml:trace>
  <inkml:trace contextRef="#ctx0" brushRef="#br0" timeOffset="148653.5025">14291 6994 9160,'0'40'1410,"20"0"-1250,-20 0 640,0 0 129,20-1-576,-20 1-546,0 19-2145,0-39-801,0 20-256</inkml:trace>
  <inkml:trace contextRef="#ctx0" brushRef="#br0" timeOffset="148834.5129">14491 7213 12587,'19'40'321,"1"-21"-321,-20 1 64,20 0-32,-20 0-224,20-20-1922,-20 20-3812</inkml:trace>
  <inkml:trace contextRef="#ctx0" brushRef="#br0" timeOffset="149000.5224">14471 7034 13388,'0'-20'993,"0"20"-929,0 0-192,0 20-64,0-20-1730,20 20-7239</inkml:trace>
  <inkml:trace contextRef="#ctx0" brushRef="#br0" timeOffset="149497.5508">14609 7213 10634,'20'40'928,"-20"-21"33,20 1 609,-20 0-609,20 0-289,0-20-447,-1 20-1,-19-20 192,20 0-128,-20-20-127,20 20-129,-20-20 0,0 0 96,0 0-32,0 1-128,0-1 32,-20 0 0,20 0-128,0 20 64,0 0 0,0 0-257,0 0-63,20 0 96,-20 0-129,21 20 33,-1-20-129,-2 0-255,2 0 95,1 0 225,-1 0 288,0 0 192,-20-20 64,0 20 384,0-20 609,0 20-224,0-19-513,-20 19-320,0 0-64,20 0-32,-21 0-96,1 0 32,20 19-32,-18 1 128,18 0 96,18 0 160,2 0 321,1-1 159,-1 21 33,19-40-449,1 20 32,0-20-127,-1 20 31,-19-20-96,0-20-288,0 20-481,-20 0-832,0 0-2595</inkml:trace>
  <inkml:trace contextRef="#ctx0" brushRef="#br0" timeOffset="150068.5835">14807 6618 13452,'0'0'1121,"20"0"-608,1 0 992,-1 0 33,19 0-513,21 0-833,-21 0-128,21 0-224,-21 0-769,-19 0-1698,20 19-7590</inkml:trace>
  <inkml:trace contextRef="#ctx0" brushRef="#br0" timeOffset="159495.1226">15801 6577 14477,'0'0'1954,"0"0"-1473,0 0 223,19 20 417,-19-20 481,20 0-609,20 0-865,-1 0 0,1 0-64,1 0-96,-3 0-256,-18 0-673,21 0-1089,-21 0-1153,-20 0-5349</inkml:trace>
  <inkml:trace contextRef="#ctx0" brushRef="#br0" timeOffset="159647.1313">15860 6736 12940,'20'20'1729,"19"-20"-1633,-19 0 577,41 0-160,-3-20-321,-17 20-1377,-3 0-10667</inkml:trace>
  <inkml:trace contextRef="#ctx0" brushRef="#br0" timeOffset="161321.2271">18361 5981 8936,'0'0'4228,"0"0"-3844,0 0 161,20 0 192,0 0 736,20 0-64,19 0-704,0-20-161,22 20-63,-2 0-33,0-20-255,0 20-97,-19-20-160,-1 20-225,-18 0-1024,-21 0-1281,-2 0-1891</inkml:trace>
  <inkml:trace contextRef="#ctx0" brushRef="#br0" timeOffset="161508.2378">18798 5981 8808,'0'40'672,"20"-21"674,-20 21-225,0-20-769,0 20 481,0-1-577,0 1-192,0 1-64,0-22-160,0 1-128,0 0-513,0-20-1057,0 0-2594</inkml:trace>
  <inkml:trace contextRef="#ctx0" brushRef="#br0" timeOffset="161825.2559">19037 6319 6470,'20'19'896,"-20"-19"1122,18 0-96,-18 0-32,0 0-192,0 0-481,0 0-256,0-19-449,0 19-256,0-20-127,0 0-65,0 1-64,0-2 160,0 1-128,21 1 64,-21-2 128,20 2-96,0-1 32,0 20-32,-1 0-128,1 0-192,0 0-480,-20 0-513,20 0-577,0 20-288,-1-20-2787</inkml:trace>
  <inkml:trace contextRef="#ctx0" brushRef="#br0" timeOffset="162401.2889">19314 6200 9961,'0'19'512,"0"1"225,0-20 897,0 21-705,0-2-321,20 1-544,-20 0 32,20-20-64,-20 19 64,19-19 0,1 0-96,-20 0-96,20 0-32,1-19 64,-21 19-192,20-20-32,0 0 63,-2 20 33,-18-19 32,21-2 192,-21 21 96,0 0 97,20 0 95,-20-20-96,0 20-128,0 0-192,0 20 160,0-20 32,0 21 0,20-21 32,-20 19-96,20-19 32,-1 20 1,1-20-33,20 0 64,-20 0 0,-1-20 256,1 20 161,0-19 127,0 19-223,-20-21-289,20 1 32,-20 20-160,-20-19-128,0-2-64,0 2-257,0 19 161,1 0 192,-1 0 256,0 0 0,20 19-32,0 2 0,0-2 97,20 1-1,19 20 32,1-20-64,0-20-64,19 20-192,-18-20 64,18 0-96,-19 0-64,-1 0-545,-19 0-1665,-20-20-5798</inkml:trace>
  <inkml:trace contextRef="#ctx0" brushRef="#br0" timeOffset="162958.3207">20406 6200 13036,'60'79'256,"-21"-39"-512,-19 39-801,20-19 512,-20-1 481,19-19 160,-19 0-32,0 0 129,1-21 735,-3-19 610,-18 0 736,0-19-1345,-18-21-673,-3 0 225,1 0 159,0-19-31,20-1-225,-20 0-256,20 1-192,20-1-608,0 1-129,0 39 545,1 0-193,-3 20 161,23 0 160,-21 20 64,-20 0 384,0 20 128,0-21-191,-20 22-129,-1-22-128,1 1 64,2-20-224,-3 20-705,1-20-1121,20 0-1505,0 0-8264</inkml:trace>
  <inkml:trace contextRef="#ctx0" brushRef="#br0" timeOffset="163275.3388">21041 6160 13869,'20'0'2818,"-20"0"-2914,-20 0 32,0 0 256,20 19-32,-20 2-95,20-2-130,0 1-255,20-20 64,0 21 160,0-21-128,21 19 63,-23-19 194,23 0 159,-21-19 0,0 19 96,-1-21 353,-19 1 192,0 20-97,-19-19-319,-1-2 31,0 2-256,-21-1-192,3 20 0,17 0-96,-19 0-448,40 0-641,-20 0-801,40 20-32,0-20-705,21 0-2754</inkml:trace>
  <inkml:trace contextRef="#ctx0" brushRef="#br0" timeOffset="163556.3549">21339 6160 4900,'40'0'6566,"-40"0"-4836,-20 0 288,20 0-545,-20-20-127,0 40-802,20-20-480,-19 19-192,19 2 160,0-2-64,19 1-288,1 1-449,0-2 96,20-19 225,-21 20-65,-19-20 129,20 0 288,-20 0 128,0 0 64,-20 0-192,1 0-64,19-20 96,-20 20-96,0-19 64,20 19 128,0-21-32,0 21-449,0 0-864,20 0 576,0 0 225,-1 0-1122,1 0-2690</inkml:trace>
  <inkml:trace contextRef="#ctx0" brushRef="#br0" timeOffset="163692.3627">21537 6239 7847,'0'-20'1409,"-20"20"-416,20 0 1506,0-19-1122,-18 19-1217,18 0-384,0 19-353,0-19-191,0 0-674,18 20-2401</inkml:trace>
  <inkml:trace contextRef="#ctx0" brushRef="#br0" timeOffset="163930.3763">21537 6140 2370,'20'0'6598,"-20"0"-5221,21 0 1218,-21 0-385,0 0-705,20 0-544,-2 0-448,23 0-289,-1-20-128,-1 20-64,1 0-128,-20-20-705,19 20-256,-19 0-1153,-20-20-2562</inkml:trace>
  <inkml:trace contextRef="#ctx0" brushRef="#br0" timeOffset="164126.3875">21697 5941 11851,'19'20'384,"1"0"481,-20 20 1217,20-21-385,-20 21-896,0 0-512,0 0-257,-20 0-385,20-1-416,0-18-704,20-2-737,-20 1-1826,0-20-4067</inkml:trace>
  <inkml:trace contextRef="#ctx0" brushRef="#br0" timeOffset="164299.3974">21895 6160 11050,'21'40'160,"-21"-21"-64,0 22 289,18-41-225,-18 19-449,20 1-928,1-20-384,-21 0-705</inkml:trace>
  <inkml:trace contextRef="#ctx0" brushRef="#br0" timeOffset="164435.4052">21895 5981 13612,'39'-20'-128,"-39"20"-833,20 0-288,1 0-3331</inkml:trace>
  <inkml:trace contextRef="#ctx0" brushRef="#br0" timeOffset="164875.4304">22054 6239 1345,'20'60'7014,"0"-40"-6789,-20-1 2081,20-19 545,-1 0-673,-19 0-705,20 0-640,-20-19-385,20 19-608,0-20 320,-20 0-897,0 1-320,0-2-96,0 21 385,0 0 447,20-20 65,-20 20 32,19 0 288,-19 20 192,20-20 97,0 0-161,0 21 0,0-21 192,-1 0 1,1 0 31,0-21 193,1 21-97,-21-20-192,20 1 513,-20 19-737,-20-21-32,-1 21-128,21 0-64,-20 0-32,0 0 64,1 21 0,19-2 128,0 1 32,0 20-96,19-20 128,1 0 128,21-1-64,-21 2-96,18-21-32,-17 0-288,-1 0-448,0 0-1443,-40 0-9928</inkml:trace>
  <inkml:trace contextRef="#ctx0" brushRef="#br0" timeOffset="165670.4758">17330 6656 5028,'-41'0'4805,"21"0"-4165,0 0 193,20 0 609,-19 0-97,-1 0-544,20 0-641,0 0-256,-20 0 96,20 21-64,0-21 32,20 0 64,-20 0 96,20 19 96,19-19 160,2 0-95,-3 0-33,23 0-64,18 0 32,0 0-96,20 0-64,21 0 32,19-19-31,-1 19-33,22 0 0,18 0-32,0-21-32,41 21-161,-21 0 1,21 0 64,20 0-32,-21 21 160,19-21-64,2 0 64,19 19 64,-20-19 192,40 21 97,-19-2-33,38 1 32,-19-20 97,20 20 383,-40-20 33,0 20-320,-40-20-161,-39 0-64,-1 0-63,-79 0-161,-18 20-192,-63-20-1890,-18 0-3780</inkml:trace>
  <inkml:trace contextRef="#ctx0" brushRef="#br0" timeOffset="170963.7786">8972 6458 7815,'0'0'4132,"0"0"-4004,0 0 224,0 0 929,0 0 257,0 0-609,20 0-321,-1 0-95,1 0 31,20 0-63,-1 0-1,21 0-63,-1 0-321,20 0 0,-18 0 0,-23 0-96,3 0 0,-1-20-160,-20 20-257,-1 0-415,1 0-193,-20 0-64,0 0 352,0 0-32,-20 0-352,1 0-929,-1 0-2882</inkml:trace>
  <inkml:trace contextRef="#ctx0" brushRef="#br0" timeOffset="171540.8116">9190 6239 2594,'39'-20'7527,"-39"20"-7143,20 0 417,-20-19 416,0 19 1,0 0-386,0 19-511,0-19-97,-20 20 0,20-20 160,-20 21 65,1-2-161,-1-19-128,-20 20-96,1 0-64,19-1 0,-20 2 0,1-1 32,-1-1 0,20 21 96,-1-40-31,3 20-33,-2 0 0,20 0-96,0-1 64,0 1 32,20 0 288,-2 0 161,23 0-33,-1 20-96,19-21-127,-19 2-129,19-21-64,-19 19-64,-1 2-96,1-2-449,-19-19-448,-21 0-480,18 20-993,-18-20-3428</inkml:trace>
  <inkml:trace contextRef="#ctx0" brushRef="#br0" timeOffset="176273.0823">17348 7054 13644,'-18'0'1570,"18"0"-1154,0 0 65,18 0 320,23 0 672,-1 0-608,19 0-641,20 0-32,0 0-32,2-20-32,-2 20 33,-20-20-226,-19 20-255,0 0-1025,-21 0-993,-19 0-2403</inkml:trace>
  <inkml:trace contextRef="#ctx0" brushRef="#br0" timeOffset="176468.0934">17686 7074 11915,'20'40'544,"1"-21"65,-21 2 96,18 18-129,-18 1-160,0-20-319,0 19-65,0 1 0,0-20-160,20 19-417,-20-19-512,0-20-705,21 20-1505,-21-20-3523</inkml:trace>
  <inkml:trace contextRef="#ctx0" brushRef="#br0" timeOffset="176734.1086">17905 7312 9833,'0'40'416,"0"-20"161,0-1 127,0 1-127,0 0-385,20-20 128,-20 0 193,0 0 480,0 0 416,0 0-608,20-20-353,-20 0 1,0-19 31,19 19-256,-19-20-95,20 20-161,-20 1-32,20-1-353,0 0 481,0 20-256,-1 0-192,1 0-609,0 0-865,0 0-1217,-20 20-6374</inkml:trace>
  <inkml:trace contextRef="#ctx0" brushRef="#br0" timeOffset="177297.1408">18182 7233 10473,'0'20'1410,"0"-1"-1186,0 1 673,0 20-225,0-20-383,21 0-161,-21-1-320,20-19 64,0 20 63,-2-20 33,3 0 32,-21 0-64,20-20 96,0 1 0,-20-1-64,0 0 0,0 0-96,0 20 128,0-20 32,0 20 0,0 0 32,0 0-160,0 0-32,0 20 96,0-20 32,20 20 32,-20 0 32,19 0 0,1-1 32,20-19-32,-20 20-64,19-20 193,-19 0 159,21-20 128,-23 20 289,2-19 160,0-1 96,1 0-224,-21 0-161,0 0-287,0 0-225,-21 1-32,1-1-192,0 20 64,2-20-64,-3 20 64,21 20 0,0 0 32,0-1 96,21 1 160,-3 20 32,22-20-96,-19 19 65,38-19-65,-19-20-64,0 20-128,-1-20 96,1 0-192,-20 0-224,-20 0-673,0 0-1217,0 0-3844</inkml:trace>
  <inkml:trace contextRef="#ctx0" brushRef="#br0" timeOffset="177947.178">19255 7312 10954,'0'20'576,"0"20"97,0-21 384,19 41-288,-19-20-33,20 20-447,0-20-161,-20-2-96,20-17 256,-20-1 129,0 0 159,0-20 161,0 0 544,0 0-448,-20-20-609,0 0 64,20-20-160,-20 0 33,20 0-1,0-19-224,0-1-289,20 1-383,0-1-65,0 40 577,19-19 31,-19 39-31,0 0 128,1 0 96,-21 20 320,0-1-63,0 1-65,-21 0-192,1 0 96,20 0-192,-20 0-256,1-20-289,19 0-288,-20 0-1249,20 0-2947</inkml:trace>
  <inkml:trace contextRef="#ctx0" brushRef="#br0" timeOffset="178264.1962">19632 7292 13708,'0'0'609,"0"0"-385,-20 0 641,20 0-288,-20 20-161,20 0-352,0 20-32,0-21 0,20 1 32,0 0-64,20-20 0,-21 0 64,21 0 225,-20 0 223,19-20 225,-19 0-65,0 1 1,-20-1 64,21 0-97,-42 0-127,21-20-353,-20 40-32,-19-19 0,19-1-320,0 20-96,0 0-641,0 0-641,20 20-832,0-20-993,0 19-4741</inkml:trace>
  <inkml:trace contextRef="#ctx0" brushRef="#br0" timeOffset="178581.2143">20069 7233 13644,'0'-20'481,"-20"0"-417,0 20 577,0 0-225,0 0-64,1 0-320,19 20-96,0-20 64,0 40 128,0-21 33,19 1-65,1 0-64,20 0 64,-20 20 0,-1-21 128,1-19 256,-20 20 97,20 0 32,-20-20 95,0 0-127,-20 0-129,0 0-352,1 20-32,-1-20-64,0 0-192,-20 0-224,21 0-481,19 0-1569,-20 0-3812</inkml:trace>
  <inkml:trace contextRef="#ctx0" brushRef="#br2" timeOffset="182390.4322">20685 7292 14701,'-21'-20'1346,"21"20"-962,21 0 865,-21 0-32,38 0-352,3-19-480,-3 19-257,23 0-128,-22 0-96,21 0-257,-40 0-704,19 0-640,-39 0-706,0 0-1664</inkml:trace>
  <inkml:trace contextRef="#ctx0" brushRef="#br2" timeOffset="182562.442">20802 7093 13516,'0'40'1634,"0"0"-641,0 0 384,0 0-352,21 19-705,-21-19-127,0-1-193,20 1-1057,0 0-961,0-20-3716</inkml:trace>
  <inkml:trace contextRef="#ctx0" brushRef="#br2" timeOffset="183140.4751">21280 7034 11979,'0'0'2562,"0"0"-2177,0 20 544,0-20 1056,0 39-735,20-18-674,-1 19-416,-19-1-32,20 1-64,-20-1-64,20 1-32,-20 0-128,20-1-288,-20-19-513,0 0-929,0-20-1185,0 0-3907</inkml:trace>
  <inkml:trace contextRef="#ctx0" brushRef="#br2" timeOffset="183327.4858">21280 7133 16655,'20'0'1217,"-20"0"-1249,19 0 865,21-19 192,-20 19 0,19 0-737,-19 0-256,0-21-384,0 21-256,1 21-802,-21-21-1088,0 0-1538</inkml:trace>
  <inkml:trace contextRef="#ctx0" brushRef="#br2" timeOffset="183485.4948">21339 7292 13260,'20'20'448,"0"-20"225,0 0 865,-1 0 95,21 0-1056,-20 0-673,19-20-1218,-19 20-1697,0 0-6502</inkml:trace>
  <inkml:trace contextRef="#ctx0" brushRef="#br2" timeOffset="183904.5188">21756 7332 12908,'-20'-20'224,"0"0"-256,1 20 1345,-1 0-480,0 0-545,0 20-256,20 0-64,-21 0 32,21 0 32,0-1-32,0 1-128,21 0-64,-1 0 96,20-20 0,-21 0 32,1 0 32,0-20 32,0 20 96,-20-20 32,0 0 96,0 1 0,0-1 65,0 0 63,-20 0-224,20 20 96,0 0-96,0 0-192,0 0 32,0 20 64,20 0 32,0 0-64,-1-1-64,1 1-128,20 0-256,-20-20-65,1 20-127,-3-20-33,-18 0-288,0 0-865,20 0-2017,-40-20-3364</inkml:trace>
  <inkml:trace contextRef="#ctx0" brushRef="#br2" timeOffset="184105.5303">21934 6994 11659,'0'0'3715,"0"20"-3971,0 0 768,0 0 866,20 19-257,-20 1-673,21 0-352,-1 20 0,-20-21-256,20 1-352,-20 0-257,18-20-352,-18-1-513,21 1-864,-1-20-5029</inkml:trace>
  <inkml:trace contextRef="#ctx0" brushRef="#br2" timeOffset="184388.5465">22133 7253 13676,'-19'0'-192,"-1"19"224,20-19 545,0 20-385,0 0-160,0 0 0,0 0 0,20 0-32,19-1-32,-19 1-32,0 0 32,-20 0 0,20-20 64,-20 20 96,0-20 737,-20 0 544,0 0-672,0 0-225,0 0-319,1-20-257,-1 20-353,0 0-576,20-20-897,-20 20-1409,40 0-7463</inkml:trace>
  <inkml:trace contextRef="#ctx0" brushRef="#br2" timeOffset="184711.5649">22252 7372 13901,'20'0'352,"-20"0"545,40-20 1761,-21 20-1312,1-20-546,21 20-415,-21-20-225,-2 20 0,-18-20-32,0 20-64,0 0-64,-18 0-128,-2-20 128,-1 20 64,-19 0-128,21 20 0,-1-20-32,20 0 192,-20 20-192,20 0 128,0 0 128,0 0-32,20-1 32,19 1-31,1 0 31,1 0-160,-3-20-32,3 0 64,-21 0-321,-1 0-768,1 0-704,-20-20-1442,0 20-7335</inkml:trace>
  <inkml:trace contextRef="#ctx0" brushRef="#br2" timeOffset="185346.6013">23066 7352 11594,'20'79'257,"-20"-19"-385,20-21 256,-20 22 224,0-23 32,20 3-320,-1-1 97,-19-20 575,20-20 65,-20 19 288,0-38 705,0 19-801,0-20-737,0-20-64,-20-1 353,20 3-129,0-2-160,0-1-192,0-18-160,0 19-224,20-19-257,-20 19 1,20 20 416,0 20-161,1 0 161,-21 0 128,0 20 256,0 0 161,0 0-1,0 0-160,-21-1 1,1 1 63,20-20-64,-20 0-256,20 0-160,-20 0-705,20 0-576,0 0-1282,0 0-2306</inkml:trace>
  <inkml:trace contextRef="#ctx0" brushRef="#br2" timeOffset="185649.6186">23404 7332 9833,'20'0'5125,"-20"0"-5029,0 0 833,0 0 576,-20 0-736,20 20-673,0 0-64,0-1 0,0-19 32,0 20-64,0 0 0,20 0 160,-1-20-128,21 0 256,-20 0 97,0 0 95,0-20 97,-1 20-97,-19-20-223,20 0-161,-20 1-128,-20 19-97,1-20-127,-1 0-577,0 20-960,-20 0-834,40 0-1729</inkml:trace>
  <inkml:trace contextRef="#ctx0" brushRef="#br2" timeOffset="185974.6372">23801 7352 16751,'20'-20'-160,"-20"0"961,-20 20 672,0-20-1280,0 20-290,1 0 162,-1 0-226,20 0 33,-20 20 64,20 0-32,0 0-64,20 0-32,0 19-97,-1-19 65,1 0 224,20 0-32,-20 0 32,-1-1 160,1 1 289,-20-20 320,0 21-1,0-21-31,-20 0-353,1 0-256,-1 0-160,-20 0-256,1 0-833,19 19-1345,-21-19-3236</inkml:trace>
  <inkml:trace contextRef="#ctx0" brushRef="#br0" timeOffset="187720.737">23285 6836 7046,'-21'0'1858,"21"0"-513,0 0 1474,0 0-833,0 0-865,0 0-609,21 0-31,-21 0-1,20 0 1,0 0-289,19 0 224,-19 0 65,20 0-193,19 0-64,1 19-96,20-19 64,19 0-63,-20 0-129,0 0-225,-19 0-287,-1 0-257,0 0-288,-39 0-192,0 0-1153,1 0-2979</inkml:trace>
  <inkml:trace contextRef="#ctx0" brushRef="#br0" timeOffset="210688.0507">9687 9021 10057,'-21'20'2018,"21"-20"-1666,-20 0 1506,20 0 192,0 0-513,0 0-864,0 0-385,0 0 257,20 0-1,1 20-191,17-20-65,3 0-96,-21 0-64,19 0-64,1-20-64,0 20-128,-21 0-288,1 0-481,0 0-576,0 0-577,-20 0-481,0-20-2337</inkml:trace>
  <inkml:trace contextRef="#ctx0" brushRef="#br0" timeOffset="211092.0738">9825 8902 10153,'0'0'288,"0"0"193,20 0 1409,0 0-801,0 0-609,0 20-320,-1-20 129,1 0-1,-20 19-32,20-19-96,0 21-128,0-21 32,-1 19-32,1-19 32,0 0-64,0 0 64,-20 20-32,21-20 1,-21 0-1,0 0 64,0 20 128,0-20 64,0 0 0,0 20 33,0 0-65,0-20-64,-21 20-32,21-1 32,0-19 33,-20 21 127,0-2 96,0-19-95,1 20-65,-21 0-192,20 0 0,-19 0-224,19 0-577,-20 19-960,20-19-2307</inkml:trace>
  <inkml:trace contextRef="#ctx0" brushRef="#br0" timeOffset="236229.5116">11116 11188 8039,'-20'19'2018,"20"-19"-128,0 0 352,0 0-320,0 0-417,0 0-672,20 0 64,-1 0-32,21 0-289,20 0-191,-1-19-1,20 19-256,-18-20 128,18 0-192,-20 20-96,1-20 32,-21 20-576,1-20-513,-20 20-961,-20 0-1762,0 0-6886</inkml:trace>
  <inkml:trace contextRef="#ctx0" brushRef="#br0" timeOffset="236424.5227">11513 11168 12363,'0'20'577,"0"-1"256,0 1 1313,0 0-641,0 20-1121,0-1-288,0 1-64,0 0-32,0 0-96,0-21-160,0 2-160,0-2-193,20-19-416,-20 21-704,19-21-1891</inkml:trace>
  <inkml:trace contextRef="#ctx0" brushRef="#br0" timeOffset="236720.5397">11711 11505 7847,'39'40'224,"-39"-40"1474,20 20 63,-20 0-383,20-20-545,-20 0-33,0 0 706,0 0-449,0-20-673,0 0 0,-20 1 33,20-21-193,0 19-160,0 2 32,0-21-128,20 20 0,-20 0-32,41 0-32,-23 0 32,2 20-449,21 0-287,-21 0-129,-2 0-224,-18 0-321,21 20-800,-21 0-3203</inkml:trace>
  <inkml:trace contextRef="#ctx0" brushRef="#br0" timeOffset="237274.5714">12068 11366 9160,'0'40'1089,"-19"0"-704,19-21 1024,0 2-256,0-2-993,19 2-608,1-21-289,0 19 481,0-19-32,0 0-161,-1 0 161,1-19 128,0-2 160,-20 2 96,0-2 384,0 2 161,0-2 128,0 21-193,-20-19-192,20 19-319,0 0-98,0 19 1,0 2 193,20-2-33,-20 2 288,21-2 65,17 2-161,-18-21-128,21 19-32,-2-19-64,1 0 96,-20 0 417,19 0 256,-19-19-32,0-2-65,-20 2 65,0-2-288,-20 2-1,0-2-512,1 2 0,-1 19-32,0 0-32,-20 0-96,21 0-64,19 19 256,0 2-224,0-2 256,19 21 64,21-19 0,0-21 32,-1 19 1,21 1-129,-1-20 0,-18 0 32,-3 0-128,-18 0-224,1 0-705,-21 0-1057,0 0-2434</inkml:trace>
  <inkml:trace contextRef="#ctx0" brushRef="#br0" timeOffset="238031.6147">13279 11406 4804,'0'0'3459,"0"19"-3106,20 2 1921,0 19-673,-20 0-704,20 19-192,0 1-289,-1 19-192,-19-20-192,20 1-32,0-1 97,-20-38 127,0-2 416,0-19 770,0 0 319,0-19-1152,-20-21-353,0 0 128,1-20 33,-1 21-257,0-41-96,20 21-288,0-20-513,0 18-640,40 2 800,-21 19 513,21 20 32,1 0-32,-23 20 32,2 20 128,0 0 96,-20 0 32,0 0-64,-20 20 97,0 0-161,2-21-64,-3 2 96,1-21-192,0 19-257,0-19-383,20 0-1539,0-19-2849</inkml:trace>
  <inkml:trace contextRef="#ctx0" brushRef="#br0" timeOffset="238320.6312">13617 11406 7559,'0'40'2914,"0"-21"-2689,0 2 736,0-2 160,20 2-193,0-21-287,0 0 64,19 0 320,-19 0 0,0 0-417,0-21-31,-1 2-1,1-2-95,-20 2 31,0-2-320,-20 2-95,1-1-129,-1 0-129,0 20 33,0 0-32,0 0-416,20 0-578,0 20-863,0-20-866,20 20-3427</inkml:trace>
  <inkml:trace contextRef="#ctx0" brushRef="#br0" timeOffset="238608.6477">13955 11346 12908,'-21'-20'288,"1"20"737,0 0 897,2 0-1089,-3 0-705,21 0-32,0 20 128,0 0-96,0 0-64,21 0 0,-3-20-32,2 19-32,0 2 0,1-2 0,-21-19 32,20 21-64,-20-21 481,-20 0 31,-1 19-352,21-19-32,-20 0-96,0 0-128,2 0-192,-3-19-161,1 19-704,20 0-1121,0-21-1890</inkml:trace>
  <inkml:trace contextRef="#ctx0" brushRef="#br0" timeOffset="238783.6577">14014 11386 12299,'0'20'1281,"20"-20"-128,-20 19 321,0 2-1058,0-2-448,20-19-384,-20 21-97,20-21-159,-1 0-385,-19 0-385,0 0-1633,0 0-5829</inkml:trace>
  <inkml:trace contextRef="#ctx0" brushRef="#br0" timeOffset="238900.6644">13993 11227 2690,'-18'0'4869,"18"0"-6471,18 0-832</inkml:trace>
  <inkml:trace contextRef="#ctx0" brushRef="#br0" timeOffset="239048.6728">14133 11287 13676,'0'0'513,"20"0"1569,0 0 0,-1 0-993,21-20-897,0 20-96,-21 0-256,21 0-673,-19-20-1025,-21 20-1313,20 0-4356</inkml:trace>
  <inkml:trace contextRef="#ctx0" brushRef="#br0" timeOffset="239250.6844">14252 11028 11530,'20'41'1250,"-20"-2"-161,19 1 1537,-19 0-864,0-1-1346,0 21-416,20-21-288,-20 1 128,20-20-609,-20 0-576,21-1-545,-1 2-961,-20-21-3971</inkml:trace>
  <inkml:trace contextRef="#ctx0" brushRef="#br0" timeOffset="239402.6931">14451 11267 2017,'0'20'10891,"0"-1"-10827,0 1 192,20 20 801,-20-20-801,20 0-832,-20-1-898,19-19-223,1 21-2467</inkml:trace>
  <inkml:trace contextRef="#ctx0" brushRef="#br0" timeOffset="239557.7019">14471 11108 13100,'0'-20'-1377,"20"20"-5029,-20 0 5220,19 0 1218</inkml:trace>
  <inkml:trace contextRef="#ctx0" brushRef="#br0" timeOffset="239801.7159">14629 11306 9993,'20'40'1569,"-20"-20"-1184,0 0 1184,20-20 353,0 20-737,-20-20-896,19 0-97,-19 0 96,20 0-160,-20-20-192,0 20-192,0-20-257,0 0-127,0 0-545,0 0-865,0 1-1442,0 19 2595,-20-20 930,20 20-674,0 20-4708</inkml:trace>
  <inkml:trace contextRef="#ctx0" brushRef="#br0" timeOffset="240109.7335">14827 11306 12203,'0'-19'1153,"0"-1"-64,0 20 1442,0-20-1795,0 20-608,-20 0-128,20 0-224,-18 20 256,18-20-160,0 20 32,-20-1 32,20-19 0,0 20-128,20 0 224,-20 0-32,18 0 0,2-20-160,1 20-33,-1-20 161,0 19-96,-1-19 0,1 0 64,-20 0 64,20 0 32,-20-19-128,0 19-481,0-20-448,0 20-64,0-20-1889,0 20-6824</inkml:trace>
  <inkml:trace contextRef="#ctx0" brushRef="#br0" timeOffset="240521.7571">15145 11247 5797,'0'-20'6887,"-20"20"-6952,20 0 1026,-20 0 929,1 0-1313,19 0-577,-20 20-64,0 0 0,20 0-129,0-1-95,0 1 192,20-20 96,0 20 32,-1 0 0,21 0 0,-20-20 64,-20 20 32,21-1 193,-21-19 191,0 21-31,-21-21-33,1 0-32,0 19-31,0-19-289,1 0-96,-21 0 32,20 0-1025,0 0-2082,-19 0-9833</inkml:trace>
  <inkml:trace contextRef="#ctx0" brushRef="#br0" timeOffset="241955.8391">11017 11942 32,'-41'0'9993,"41"0"-9481,-20 0 481,20-19 641,-20 19-417,20 0-544,0 0-577,0 0-32,20 19 192,-20-19-64,20 0-64,21 0-31,-3 0-33,3 0-32,-2 0 96,21 0-96,19-19 0,0 19-32,2-21 0,-2 21-64,20-19-96,20 19-97,-1-20 1,22 20 160,19-20-32,0 20-32,-1-20 128,1 20 0,0-20 96,20 20-64,-20 0 64,19 0 480,-18 0-864,18 0 384,-20 0 96,22 0 0,-22 0 513,0-20 32,-18 20-1,-1-19-479,-20 19 127,-19-20-288,-1 20-32,-20 0 192,0-20-256,0 20 160,-39 0-160,19 0 32,-39 0-96,1 0-128,-1 0-96,0 0 63,-20 0 1,0 0 128,19 0-128,-19 0-449,0 0-1345,-19 0-3363</inkml:trace>
  <inkml:trace contextRef="#ctx0" brushRef="#br0" timeOffset="246697.1103">5200 5663 6438,'20'0'672,"-1"0"225,-19 0 480,0 0 353,20 0 96,-20 0-801,0 0-321,0 0 65,0 0 288,0-20 0,0 20-480,-20 0-321,1 0-224,-1 0 160,0 0-32,0 0 32,-19 0-63,-2 0-129,-17 0-32,17 0 32,-38-20 96,19 20-224,-19 0 160,0 0-129,0 0 97,-2 0 129,2 20-322,-20-20 161,-1 20 32,1-20 0,20 21 0,0-2 0,0-19-32,18 0 32,23 20-32,-3-20-96,21 0 192,0 0-32,20 0-128,0 0-96,0 0-64,0-20-33,0 20-31,0 0 256,0 0-32,0 0-32,0 0-32,0 0 64,0 20 32,0-20 32,0 0 32,0 19 0,0-19-32,0 20-33,0 1 65,0-1-64,0-1 128,20 20-128,-20-18 32,0 18 32,20 1-32,-20 0 64,0-1-32,21 21 0,-21 0 0,0-1 0,0 1-96,0-1-96,20 1 0,-20 0 32,0-1 96,0 1 32,0 0 32,0-20-128,0 19 96,0 1-33,0-20 65,0 19 0,0 1-32,0-21 32,0 21 32,0-21-32,0 1 33,0-19-1,0 18-32,0-19-32,0 0 32,0 0 0,0-1 32,18 1-32,-18 0 0,20-20 32,-20 0 96,0 20 0,21-20 32,-21 0 64,0 0-32,20 0-31,-20 20-1,0-20-32,20 0 0,-20 20-96,19-20 32,-19 0 0,20 0-64,0 19 64,0-19 224,0 0-31,-1 0-97,1 0 192,0 0-96,20 0-31,-21 0-161,1 0 64,0 0-64,21 0-64,-23-19 32,2 19 0,21 0-96,-21 0 32,-2 0 0,23 19 192,-21-19-256,19 0 96,-19 0 128,20 0-256,-20 0 0,19 0 64,-19-19-32,21 19-33,-3 0 65,-18 0 64,21 0-64,-21 0-96,-2 0 64,23 0 0,-1 19-64,-21-19 0,21 0-33,0 0-31,-1 0 192,1 0-32,-1 0 32,-19 0 0,21 0 32,-3 0 0,3 0 0,-1 0-32,-1 0 64,21 0-64,-21 0 64,1 0-32,1 0-32,-3 0 64,3 0-64,-3 0 64,3 0-32,-1 0 0,-1 0 32,1 0-64,-1 0 64,1 0-96,0 0 64,-1 0 0,-19-19 32,21 19-32,-23 0 64,23 0-64,-21 0-32,0 0 32,19 0-64,-19 0 0,0 0-160,-20 0-32,20 0 159,-1 0 1,-19 0-128,20 0 0,-20 0 96,20 19-96,-20-19-225,0 0 33,20 0 63,-20-19-287,0 19-97,0 0 97,0-20 95,0 20-160,-20-20 33,20 0 383,-20 0 193,20 0 192,0 1-63,-20 19 191,20-20 256,0 0 33,0 0-225,0 0 0,0 1 129,0-2-97,0-19-128,0 21-96,0-21 32,0 0 0,0 1-160,0-21 128,0 20-31,0-19 191,-19 19 577,19 1-65,0-1 65,0-19-192,-20 18-289,20 1-160,0 1 193,0-1-161,0 0-96,0-19-128,0 19 32,-20-19-192,20-1 32,0 0 128,-20 20 128,20 0 0,-20 1-32,20-1 192,0 0 1,-19 20-193,19-19 96,0 18-288,0-18 192,0 20-192,0-22-64,-20 2 96,20 19-97,0 1 33,0-22 128,0 21-32,0 20 64,0-20 64,-20 20-64,20 0-32,0 0-32,0 0 0,0-19-192,-21 19 64,21 0 64,0 0 64,0 0 0,-20 0-96,20 0 0,-18 0 96,18 19-1,0-19 33,-20 0 0,20 0 33,-21 0 63,1 0-32,0 0-64,-19 0 192,-1 0 32,-19 20-32,-1-20-128,-19 0 193,-41 0 31,1 0 0,1 20-192,-1-20-96,-1 0 64,21 20-64,20-20-96,0 0-993,-2 21-833,2-21-1825</inkml:trace>
  <inkml:trace contextRef="#ctx0" brushRef="#br0" timeOffset="267879.3219">11035 12319 128,'0'0'2402,"-18"0"-1922,18 0-223,0 0 639,0 0 610,0 0 63,0-19 545,-20 19 64,20 0-352,0 0-224,0 0-161,0 0-32,-21 0-191,21 0-354,21 0-287,-21 0-129,20 0-63,18 0-353,23 0 96,-22-20-96,21 20-32,-1 0 0,2 0-256,-23 0-385,3-20-416,-21 40-769,-20-20-1249,0 0-2882</inkml:trace>
  <inkml:trace contextRef="#ctx0" brushRef="#br0" timeOffset="268073.333">11135 12399 10057,'-19'20'961,"19"-20"320,0 0 961,19 0-672,-19 0-673,20 0-545,0 0-352,20 0 0,-20 0-224,-1 0-321,1 0-576,0 0-512,0 0-834,1-20-3394</inkml:trace>
  <inkml:trace contextRef="#ctx0" brushRef="#br0" timeOffset="268311.3466">11116 12121 1153,'0'0'11370,"0"20"-11081,0 0 351,0 19 930,0-19-545,0 20-705,19 19-288,-19-18-32,0-22-224,20 21-225,-20-21-512,20 2-416,-20-1-449,20 0-832,-20-1-2819</inkml:trace>
  <inkml:trace contextRef="#ctx0" brushRef="#br0" timeOffset="268542.3598">11175 12121 480,'0'0'11499,"20"0"-11339,-20 20 897,20 0 1185,0 19-416,-20 1-993,19 20-545,-19-21-160,0 21-64,20-21 32,-20-18-96,0 19-160,0-21-545,0 2-608,20-2-865,-20 1-3555</inkml:trace>
  <inkml:trace contextRef="#ctx0" brushRef="#br0" timeOffset="270886.4939">11711 12339 12523,'0'-20'609,"-20"20"-449,20-19 929,-20 19-544,0 0-129,-19 0-416,19 19-128,0 1 128,0 1 0,1-2 0,19 1 128,-20 0-96,20-1-96,20 2 96,-20-1-128,19 0 32,1-20 96,0 0 96,0 0 128,0 0-32,-1 0-127,1-20 95,0 20-32,-20-20-64,0-1-32,0-18 0,0 19 32,-20 1 96,0-2 193,20 21-97,-19-20-128,19 20-160,0 20-64,0-20 160,19 21 192,-19-2-223,20 1-194,0 0-127,0-1-641,0 2-672,-1-1-385,1 0-1409,20-20-4933</inkml:trace>
  <inkml:trace contextRef="#ctx0" brushRef="#br0" timeOffset="271096.5059">11948 12339 10473,'-18'-20'1057,"-2"20"-576,0 0 1793,20 20-512,-21 1-1218,21-2-448,0 1-96,0 0 0,0-1-96,0 2-352,21-21-97,-1 20 1,18-20-97,-17 0-384,-1 0-929,20 0-1921,-20 0-3300</inkml:trace>
  <inkml:trace contextRef="#ctx0" brushRef="#br0" timeOffset="271275.5161">12029 12379 4804,'-20'-40'3459,"20"40"-352,0-20-704,0 20-674,20 0-640,0-19-608,19 19-225,1 0-32,-1 0 64,1 0-224,-19 0-32,-1 0-256,-2-20-192,-18 20-609,0 0-801,0 0-1249,-18 0-6149</inkml:trace>
  <inkml:trace contextRef="#ctx0" brushRef="#br0" timeOffset="271471.5273">12088 12101 12427,'0'40'1314,"20"0"-1,-20-1 1153,0 1-544,0 19-1249,0-18-545,20 18-256,-20-40-385,20 2 289,-20-1-1185,19 0-898,1-1-639,21 2-2916</inkml:trace>
  <inkml:trace contextRef="#ctx0" brushRef="#br0" timeOffset="271809.5466">12327 12339 12716,'0'40'384,"20"-20"-256,-20 0 1698,0-1-1,19 2-1216,-19-1-577,20 0 0,0-1-32,0-19-96,0 21-64,-1-21-160,-19 0-129,20 0-320,0-21-31,-20 21-129,20-19 288,-20-21 65,0 19-129,0 2 160,0-1 610,0 0 1024,0 1 96,0 19-641,0 19 353,0 1-128,0 0-385,20-20-96,-20 19-288,0 2-800,19-21-1218,1 20-1313,0 0-6246</inkml:trace>
  <inkml:trace contextRef="#ctx0" brushRef="#br0" timeOffset="272365.5785">12724 12379 448,'-21'0'8328,"1"20"-8328,20 0 1441,0-20 289,-20 19-993,20 2-577,20-1-96,-20 0-32,20-1-32,1 2 32,-1-2 192,-20-19-32,18 0 0,3 20-64,-1-20 65,-20-20 191,0 20 0,0-19-127,0 19-193,0-21-64,0 21-32,0-19 64,-20-1 0,20 20-160,0 0-97,0 0 97,0 0 32,20 0-32,-20 0 64,20 0 64,0 20 96,0-20 0,-1 0 0,1 0 128,-20-20 97,20 20 127,0-41 225,-20 22 224,0-21-321,0-20-191,-20 21-225,20-1-192,-20-19-321,0 19-319,1-20-449,19 21 320,-20 19 513,0 20 160,20 0 160,-20 40 224,20-1 609,20 21-65,-20 19 97,20 0 32,0-19-224,19-1-481,-19-18 64,0-21-256,0-1-96,19 2-192,-19-2-224,21-19-706,-23 20-1024,2-20-2818</inkml:trace>
  <inkml:trace contextRef="#ctx0" brushRef="#br0" timeOffset="272963.6127">13418 12399 10217,'20'20'1826,"-20"-1"-513,21 2 0,-21-1-192,18 19-352,-18 1-513,20 20-192,0-1-31,1 1-33,-1-21 64,-2 2 32,2-21 160,1-1 160,-21 1 801,0-20-480,0 0-385,0-20-31,-21 1 544,1-22-417,2 2-416,-2-21 192,-1-19-480,21 0-673,0-22-32,41 42 833,-23-1-224,23 41 160,-1 19 160,-1 0 192,-19 19 64,-20 22 0,0-22-32,0 21 1,0-21-97,-20 2 0,20-1 0,-19-20-224,-1 20-257,0-20-608,0 19-1665,-1-19-2307</inkml:trace>
  <inkml:trace contextRef="#ctx0" brushRef="#br0" timeOffset="273258.6295">13876 12399 14445,'-21'20'32,"21"-1"-96,-20 2 993,20-21 0,0 20-705,0 0-96,0-1 225,20-19 127,1 0-32,-3 0-159,2 0 63,21 0 0,-21 0 321,-2-19-96,-18-1 191,0-21-383,0 22 95,-18-1-256,-2 0-192,-1 1-128,1 19-160,20-21-288,-20 21-866,20 21-1152,0-21-994,20 0-5636</inkml:trace>
  <inkml:trace contextRef="#ctx0" brushRef="#br0" timeOffset="273556.6466">14133 12319 14477,'0'0'577,"-20"-19"-417,0 19 1345,20 19-1120,-19-19-321,19 0-160,0 20 64,0 1-96,19-2-97,1 1 33,0 0 96,0-20 96,0 19 0,-1-19 160,-19 21 32,20-21 161,-20 0 255,0 0 33,-20 20-193,20-20-223,0 0-65,-19 20-96,-1-20-224,0 0-577,20 0-480,-20 0-705,20 0-576,0 0-4037</inkml:trace>
  <inkml:trace contextRef="#ctx0" brushRef="#br0" timeOffset="273737.6569">14252 12360 13324,'20'19'1057,"-20"1"-512,19 0 1697,-19-1-961,20 2-640,-20-1-770,0-20-255,20 20 160,-20-20-641,21 19-961,-21-19-1249,20 0-5028</inkml:trace>
  <inkml:trace contextRef="#ctx0" brushRef="#br0" timeOffset="273871.6646">14331 12339 5188,'-40'-79'481,"40"59"-1922,-19 0 512,19 20-224</inkml:trace>
  <inkml:trace contextRef="#ctx0" brushRef="#br0" timeOffset="274028.6736">14352 12319 5349,'38'0'5477,"-18"0"-5093,1 0 1602,-1 0-160,20-19-737,-21 19-801,21-20-224,0 20-160,-21-20-1217,-19 20-2018,20-20-8232</inkml:trace>
  <inkml:trace contextRef="#ctx0" brushRef="#br0" timeOffset="274211.684">14491 12101 11627,'0'60'1281,"0"-40"288,0 19 1506,0 1-865,0 0-1377,0 20-897,0-21-513,0 21-864,0-40-193,19 0-768,-19-1-929,0-19-6054</inkml:trace>
  <inkml:trace contextRef="#ctx0" brushRef="#br0" timeOffset="274399.6948">14708 12260 2466,'0'59'10442,"0"-18"-10186,0-22 1538,0 21 864,0-21-1953,0 2-833,0-1-417,0-20-191,0 20-1443,0-1-2209</inkml:trace>
  <inkml:trace contextRef="#ctx0" brushRef="#br0" timeOffset="274565.7043">14728 12081 6566,'0'0'6534,"0"20"-8328,0-20 1442,0 20 928,20-20-544,-20 20-5637</inkml:trace>
  <inkml:trace contextRef="#ctx0" brushRef="#br0" timeOffset="275141.7372">14827 12300 10409,'0'60'4933,"0"-21"-3940,21-19 897,-21-1-289,20 2-864,-20-21-833,20 20-256,-20-20 127,19 0 65,1 0-512,0 0-257,0 0 320,-20-20-128,20-1 193,-20 2 288,19-1 192,-19 0 64,0 1 32,0-2 192,0 21-64,20-20-96,-20 20-96,20 0-32,0-19-320,-20 19-353,20-20-160,-20 20 353,0-20 255,0 20-63,0-20 256,-20 20 224,0 0 384,0 20-223,0-20-257,20 20 64,0 0-32,0-1 192,20 1 32,0 1-256,20-21-64,-21 19 32,21-19 32,1-19-832,-3 19 383,3 0 1,-1-21-1058,-21 21-768,21 0 1602,-20 0 1056,-20 21 193,20-2-97,-20-19-95,0 20 544,0 0 416,0-1-192,0 2-64,0-1 256,0-20 225,-20 0-353,20 20-320,-20-20-160,0 0-513,0 0-320,1 0-449,-21-20-1473,19 20-1217,21-20-3043</inkml:trace>
  <inkml:trace contextRef="#ctx0" brushRef="#br0" timeOffset="275596.7633">14807 12339 10249,'20'21'1442,"-20"-21"-770,21 19 2179,-21 1-257,0 0-1248,0-1-642,0 2-704,0-1-224,0 0-1762,0-1-4132</inkml:trace>
  <inkml:trace contextRef="#ctx0" brushRef="#br0" timeOffset="294867.8655">5953 5425 2114,'0'20'992,"0"-20"-1568,0 0 448,0 0 352,0 0 897,0 0-224,0 0 96,0 0 833,0 0-65,0 0-448,0 0-256,0 0-64,0 0-128,0 0-128,0-20-32,0 20 31,0 0 33,0 0-192,0 0-97,0 0 33,0 0-161,-18 0 0,18 0-192,-20-20-96,-1 20-96,1 0 96,0 0-160,-19 0 192,19-21-64,-20 21-32,1 0 97,-21 0-65,21-19 128,-22 19-160,-18 0 0,0-20-64,0 20 64,-1 0-32,-20 0 32,21 0-96,-20 0 64,0 0 64,20 20-161,-20-20 65,20 0 128,-21 19-224,1-19-32,18 21 96,-18-21-96,20 20 128,20-20-96,-20 20-65,-1-20 33,21 0 160,0 0-32,-2 0 64,2 0 0,19 0-32,0 0-64,1 0-64,39 0 96,-20 0 32,0 0-32,20 0-32,0 0-449,0 0-63,0 0 479,0 0 193,20 0 33,-20 0-1,0 0-32,20 0-128,-20 0 128,0 0-64,0 19 96,0-19-32,0 20-32,0 0-64,0 0 32,0 20 0,0-20-32,0 19 32,20 1 0,-20 0-64,0-1 64,19 2 96,-19 18-128,0-19 32,20 19 0,-20 1 32,20-1-32,0 1 0,-20-1 0,0 1 0,20 20 0,-20-20 32,0-1 32,0 20 0,0-19-64,0 19 0,19-18 32,-19-2-64,0 1 64,0 19-32,0-20 0,0 1 32,0-1-32,0 2 32,0-2-32,0 0-32,20 1 32,-20-1-32,0 1 32,0-1 0,0 1 0,0 20 0,0-20 0,0-1 32,0 1 32,0-1-96,0 1 64,0 0-32,0-21 0,20 21 0,-20 0 32,0-1-64,0-19 64,0 20 32,0-21 64,0 21 65,0 0-33,0-21-128,20 21-32,-20 0-128,0-1 31,0-19 33,0 20 64,0-1-32,0-19 64,21-1 32,-21 21 65,0-20 127,0 0-96,0 19-128,0-19-32,0 0 0,0 0 0,0-1-32,-21 1 64,21 0 0,0-1 0,0-18-96,0-2 32,0 21-32,0-21 64,21 2 0,-21-1 0,0 0-96,0-20 96,0 20 64,0-1 32,0-19-32,0 21-32,0-21 0,0 0-32,0 19 0,0-19-32,0 0 0,20 20 0,-20-20 32,18 0-64,-18 0 64,20 0 0,1 0 0,-1 0-32,0 0 64,-1 0-32,1 20 0,0-20-32,20 0 64,-21 0-32,21 0 0,-20 0 64,19 0-64,-19 0 32,20 0 0,-1 0-32,2 0 0,-1 0-32,-1 0 32,1 0 32,-1 0-32,1 0-32,0 0 64,-1 0-32,1 0-32,1-20 0,-3 20 64,23 0-32,-22 0 0,1 0 0,19-20 0,-19 20 32,19 0-64,-19 0 64,19 0-96,-18 0 96,-3 0-32,23-19 0,-22 19 0,1 0-32,19 0-32,-19 0 32,0 0 32,19-21 0,-18 21 0,-3 0 0,3 0 0,-1 0 0,-1 0 0,1 0 0,-1 0-32,-19-19 32,20 19 0,-20 0 0,19 0 0,-19 0 0,21 0 0,-23 0 0,2 0-32,1 0 0,-1 0-128,0 0 0,-20 0-33,19 0 33,1 0-128,0 0 96,-20 0 64,20 0 192,-20-20-128,0 20 64,0 0 0,20 0 0,-20 0-32,0-20 0,19 20-65,-19 0 1,20-20 64,-20 20-32,0 0-32,0-21 64,20 21-32,-20 0 32,0 0 0,0 0 64,0-19-64,0 19 96,0 0-64,0 0 128,0-20 32,0 20-31,0-20-65,0 20 0,0-19 32,0 19-64,0-21 32,0 1 32,0 1-32,0-1 0,0 0 32,0 0-32,0 0 0,20-19-96,-20 19 96,0 0 32,0-20-96,0 20 193,0 0 95,0-20 32,0 1 161,-20 19-65,20-20-128,0 1-160,0-1 33,0 0-33,0 0-96,0 1 32,0-1-64,0 0 224,0-20-64,0 20-192,0-19 128,0 19 0,0-20 96,0 21-192,0-21 97,0 1-162,0 19 130,0-19-65,0-1 32,0 20 96,0-20-224,0 0 96,0 21 0,-20-21 0,20 21 32,0-21-32,0 20-32,0 1 96,0-21-96,0 20 128,-20 0-32,20 21-64,0-22-256,0 2 544,0-1-256,-19 0 96,19 1 0,0-1 64,0 20 97,0-19-97,-20-1-32,20 20-64,0-19-32,0 18 64,0-19-96,0 21 32,0-21-64,0 0 32,0 1 64,0-1-64,0-20 0,20 21-32,-20-1 0,0-19-32,0 19 32,0 0 96,0 0-160,0 0 32,0 0 96,0-19-32,0 19 0,0-19-32,0 19 65,0-19-65,0-1 0,0-20 0,-20 20 0,20 1-32,0-1-33,-20 21 65,20-2 32,0 2 1,0 0-33,-20-2 32,20 2-129,0-1 97,0 20 0,0-20-32,0 1-32,0-1-32,0 0 32,0 20 0,-20-19-64,20 19 32,0-20-64,0 20 192,0 1-128,0-1 64,0 20 64,0-21-32,0 21-64,0 0-96,0 0-65,0 0 1,0 0-128,0 0 192,0 0-65,0 0 65,0 0-192,0 0 64,0 0 256,-19 0 32,19 0-32,0 21 32,-20-21 32,20 0 96,-20 0-128,20 0 96,-21 20-160,1-20 128,2 0-128,-23 0 96,21 19-32,-19-19 0,19 0-32,-20 0 0,1 0 96,19 20-32,-20-20-64,20 0-128,-19 0 256,-1-20-96,1 20 32,-1-19-64,-19 19 64,18-20-96,-19-1 32,1 21-96,0-19 160,-1 19-225,1 0 97,-2 0-160,-18-20 96,20 20 0,-20 0-64,19 0-193,-19 20-63,0-20-1,18 0 225,-18 0 0,0 19 128,0-19 64,-2 0 64,2 21 0,20-21 0,-20 0-32,19 0 64,1 20 0,-2-20-32,2 0 32,19 0 96,1 0-32,-1 0 0,20 0-96,0 0 32,20 0-32,-19 0-32,19 0 32,0 0-64,0 0-32,0 0 64,0 0 32,19 19 0,-19-19 0,0 0 0,0 20 32,0-20-32,0 19 0,0-19 32,0 21-32,0-21 32,0 0-32,-19 20 0,19 0 0,0-20 0,0 19 0,0 1 0,0 0-32,0 0 32,0 0 0,0 20 0,0-1 32,0 1 64,0 20-96,0 20 96,0-1-128,19 20-64,-19 0-353,0 0-511,20 1-1154,-20 0-3556</inkml:trace>
  <inkml:trace contextRef="#ctx0" brushRef="#br0" timeOffset="296489.9583">15919 11744 12780,'-19'0'2594,"-1"0"-1697,20 0 1217,0 0-256,0 0-65,0 0-896,0 0-480,20 0 544,19 20-257,1-20-287,-1 19-33,1-19-224,1 0-64,-3 0 0,23 0-384,-41 0-353,19 0-896,-19 0-1218,-20 20-2209</inkml:trace>
  <inkml:trace contextRef="#ctx0" brushRef="#br0" timeOffset="296647.9673">15880 12002 17104,'0'20'384,"39"0"1314,-19-20-193,41-20-896,-3 20-97,-17 0-1088,18 0-577,-19 0-2051,-20 20-5252</inkml:trace>
  <inkml:trace contextRef="#ctx0" brushRef="#br0" timeOffset="297637.0239">18441 11128 15758,'-40'0'449,"20"0"-161,20 0 1250,20 0-513,0-20 128,39 20-289,2-20-447,18 20-225,0-19-32,0 19-128,-19 0-32,19-21-320,-38 21-289,17 0-448,-37 0-608,-1 0-1218,-40 0-2722</inkml:trace>
  <inkml:trace contextRef="#ctx0" brushRef="#br0" timeOffset="297832.0351">18798 11148 12812,'20'20'1313,"-20"0"-256,0 19 576,-20-19-544,20 20-736,0 19-289,-20-19-192,20-1-225,0 1-223,0-19-481,0-2-352,20-19-353,-20 21-2306</inkml:trace>
  <inkml:trace contextRef="#ctx0" brushRef="#br0" timeOffset="298170.0544">19016 11366 6918,'21'59'6310,"-1"-59"-6182,-2 21-32,-18-2 321,21 2 736,-1-21-545,-20 0-351,0 0 287,20 0 385,-20 0-417,0 0-351,0-21-129,-20 2 96,20-21-192,20 20 64,-20 0-32,20-20-32,-1 20 32,1 20-33,0-19 162,0 19-226,0 0 33,-20 0 0,19 0-32,-19 0-32,20 0-96,-20 19-225,0-19-608,0 0-672,0 0-2563</inkml:trace>
  <inkml:trace contextRef="#ctx0" brushRef="#br0" timeOffset="298754.0878">19354 11306 9641,'19'20'1089,"-19"0"-1089,-19 0 320,19 0 737,0 0-673,19-1-384,-19 2-128,20-2-32,0-19 0,1 21 64,-1-21 0,0-21-128,-20 21 31,18-19 257,-18 19 0,0-21 161,21 2 31,-21 19-160,0-20 32,0 0-192,-21 0-160,21 20 224,0 0 128,0 0 32,0 0-64,0 0 32,0 20 65,0 0 255,21-20 128,-21 20-255,20-1-161,0-19-160,19 21 96,-19-21-96,0 0 64,20-21 64,-21 21 289,1-19 255,0 19-63,0-20-33,-20 0-127,0 0-193,20 0-128,-20 20 32,-20-20-64,20 20-128,-20-19 64,0 19 129,0 19 127,20-19 0,-19 20 0,19 0-63,0 0-65,19 0 96,1 0 224,20-1-159,-1 2-97,-19-21-96,21 19-32,-3-19-32,-18 0-224,1 0-416,-1 0-449,0-19-1282,-20 19-1985</inkml:trace>
  <inkml:trace contextRef="#ctx0" brushRef="#br0" timeOffset="299331.1208">20406 11267 10025,'20'39'1409,"0"-19"-800,0 20-129,0 0 257,-1 0 96,1 19-257,0 1-383,-20-20-97,20 0 32,-20-1 416,20-19 481,-20-20-32,0 0 385,-20-20-610,20 0-383,-20-19-65,0-1 224,20 0-127,0-19-193,0 19-224,0-20-448,20 0-705,20 1-353,-21 39 769,21 0 577,1 20-32,-23 0 96,2 20 160,-20 0 160,0 19 129,-20-19-33,2 20 160,-23-20-63,21 0-193,-19-20-64,19 19-384,0-19-897,0 0-961,20 0-2755</inkml:trace>
  <inkml:trace contextRef="#ctx0" brushRef="#br0" timeOffset="299648.1389">20942 11306 17360,'-40'0'-96,"21"0"0,-1 20 640,0-20-63,0 20-385,40 0-128,-20 0-32,40 0-128,-21-1-129,21-19 65,19 21 160,-19-21 96,1-21 64,-21 21 64,18-19 385,-38-1 255,21 0 97,-21 0-352,-21 0 63,1 0-256,2 1-127,-2-1-193,-21 0 32,21 20-385,0 0-544,20 0-672,-19 0-609,19 20-609,19-20-2466</inkml:trace>
  <inkml:trace contextRef="#ctx0" brushRef="#br0" timeOffset="299930.1551">21339 11267 13004,'0'-20'672,"0"0"514,-20 20 1344,1-20-1249,-1 20-928,0 0-321,0 0-32,0 20-97,20 0 65,0 0-32,0 19 64,20-19-192,0 0 96,20 0-64,-21 0 160,1 0 32,0-1 32,-20 2 32,0-21 224,0 19 417,-20-19-96,0 0-385,1 0-256,-1-19-480,0 19-481,0-21-641,20 21-1473,-20-19-4164</inkml:trace>
  <inkml:trace contextRef="#ctx0" brushRef="#br0" timeOffset="300155.1679">21418 11287 4067,'20'19'9065,"-20"-19"-8521,20 20 1635,-20 0-354,0-20-1344,20 20-321,-20 0-96,0 0-128,0-1-224,21-19-321,-21 21-320,0-21-128,18 0-224,-18 0-257,0 0-640,0-21-160,0 2 577,-18-1 1184,18 0-672,-21 0-737</inkml:trace>
  <inkml:trace contextRef="#ctx0" brushRef="#br0" timeOffset="300309.1767">21458 11227 8327,'-20'-59'4260,"20"59"-2370,-20 0-256,20-20-705,0 20-929,0 0-513,20 20-768,-20-20-1954,20 20-6727</inkml:trace>
  <inkml:trace contextRef="#ctx0" brushRef="#br0" timeOffset="300551.1906">21616 11207 16303,'21'0'-384,"-1"0"608,0-19 1441,19 19-928,-19 0-577,20 0-96,-20-20-320,-1 20-705,1 0-1345,-20-20-2242</inkml:trace>
  <inkml:trace contextRef="#ctx0" brushRef="#br0" timeOffset="300737.2012">21697 10969 12716,'0'79'1377,"0"-39"-416,0 20 1185,0-20-801,19 19-1121,-19-19-672,0-1-545,20 1 384,0 0-608,-20-40-1601,20 19-6023</inkml:trace>
  <inkml:trace contextRef="#ctx0" brushRef="#br0" timeOffset="300890.21">21916 11207 13612,'0'40'673,"0"-20"-225,0 0 2051,0-1-1410,0 21-1217,0-20-961,18 0-961,2 0-2242</inkml:trace>
  <inkml:trace contextRef="#ctx0" brushRef="#br0" timeOffset="301034.2182">21916 11048 9160,'0'-39'2787,"18"18"-4261,-18 21-2369,0 21-673</inkml:trace>
  <inkml:trace contextRef="#ctx0" brushRef="#br0" timeOffset="301517.2458">22033 11247 9480,'21'79'449,"-1"-59"-65,0 0 1186,0 20 480,-1-40-289,1 19-287,0-19-289,0 0-352,-20-19-161,20 19-223,-1-20-193,-19 0-64,0 0-128,0-20-32,0 40-32,0-19-64,0-1 32,0 20-64,0 0 0,-19 20 0,19-20 96,0 19-32,0 1 32,0 0 0,0 0-64,0 0 96,19-20-64,-19 20-64,20-20 128,0 0-32,0 0-32,-20 0-32,20 0 64,-1 0-161,1-20-95,21 20-288,-3 0-545,-18 0-32,21 0 192,-21 20-128,-1-1 448,-19-19 641,20 21 449,-20-21 608,-20 19-160,1-19 128,-1 0 160,0 0-449,-1 0-287,-17 0-385,-3-19-224,1 19-705,1-21-448,-1 21-1217,1 0-7880</inkml:trace>
  <inkml:trace contextRef="#ctx0" brushRef="#br0" timeOffset="302879.3237">17289 11843 1793,'-20'0'1826,"20"0"-417,0 0-512,0 0-96,0 0 736,0-20-31,0 20-257,0 0-64,0 0-64,0 0-160,0 0 64,-20 0 32,20 0 32,0 0-512,0 0-353,0 0-160,0 0 32,0 0 128,0 0 96,0 0-31,20 20 95,0-20-32,1 0-63,-1 0-129,18 0-128,3 0 0,18 0 32,1 0 32,19 0-160,0 0 0,21 0 64,-1 0-128,20 0-64,0-20 160,1 20 64,18-20-96,-19 20 0,1-20 64,19 20-33,19 0 98,-18 0-1,18 0-128,0-19 64,2 19-65,-2 0 65,22 0 33,-2 0 31,0 0-32,1-20-32,-20 20-32,20 0 32,-1 0-129,-18 0-287,18 0-64,0 0 287,0 0 33,2 0 32,19 0 64,-21 0 64,0 0-32,-18 0 64,-2 0 0,-18 0 32,18 0-160,1 20 96,-41-20 32,-19 0-32,-38 0-32,-41 0-288,19 0-289,-19 0-416,-20 0-1057,0 0-1729</inkml:trace>
  <inkml:trace contextRef="#ctx0" brushRef="#br0" timeOffset="304222.4006">22252 11366 1601,'0'0'3075,"0"0"-4004,0 0 929,0 0 416,0-20-127,0 20-161,20 0-96,-20 0 256,0 0 449,0 20-641,0-20-448,0 0-385,0 20-160,20-20 64,-20 0 353,0 0 608,20 0 769,-20 0 480,0 0 96,19 0 609,-19 0-128,0 0-352,0 0-257,0 0-192,0 0-384,0 0-449,0 20-128,20-20 161,-20 0-65,20 0-64,1 0-96,-1 0-32,18 0 1,-17-20-33,-1 20 32,0 0 0,-1-20 96,1 0 64,-20 0 97,0 20 63,0-20 96,0 1-223,0-1-225,0 0-64,-20 20-64,1-20 0,-1 20-353,0 0 1,-1 20 128,1-20 159,2 20-31,18 0 96,-20-1-64,20 1 0,0 0 96,20 0 0,-2 0-32,2 19 32,1-18-96,19-2-193,-21-19-191,21 21 31,-20-21 289,19 0 224,-19 0 32,0 0-32,0-21 32,0 2 33,1-2 63,-3-18 32,-18 19 160,20 0 1,-20 0-33,0 0-96,0 1-160,-20 19-32,20 0-32,0-20-32,0 20-160,0 0-192,20 20-65,0-20-256,1 19 193,-1 1-33,-2 0-127,23 0 255,-21 0 257,0 0 128,-1-1 0,-19 2 96,0-21 513,-19 19 480,-1-19 160,0 0 64,-21 21 32,23-21-448,-23 0-128,21 0-32,0-21-193,2 21-384,-3-19-64,1 19-64,0 0-288,20 0-641,-20 0-1281,20 0-1794,0 19-5925</inkml:trace>
  <inkml:trace contextRef="#ctx0" brushRef="#br0" timeOffset="305636.4814">17389 12260 13869,'0'0'1121,"0"0"-961,20-20 1473,0 20-159,19-20-385,21 20-449,-21-20-287,21 20-321,-1 0 64,-18 0-256,-3 0-289,3 0-832,-41 0-1313,20 0-1474</inkml:trace>
  <inkml:trace contextRef="#ctx0" brushRef="#br0" timeOffset="305828.4924">17627 12260 8840,'19'40'1441,"-19"-21"-768,0 22-257,0-2 161,20-19-289,-20 20-224,0-20-160,20 0-160,-20-1-449,20 2-1153,-20 18-2402</inkml:trace>
  <inkml:trace contextRef="#ctx0" brushRef="#br0" timeOffset="306111.5086">17846 12459 11562,'0'40'737,"0"-21"-609,0 2-64,0-2 161,19-19 543,-19 20-287,0-20 319,20 20 354,-20-20-97,0 0-513,0-20-128,0 20 97,0-20-193,0-20-192,0 21 33,20-21-161,0 0 32,0 20-32,-1-19-129,21 39 33,-20-21-384,0 21-353,-1 0-352,1 0-801,-20 21-2274</inkml:trace>
  <inkml:trace contextRef="#ctx0" brushRef="#br0" timeOffset="306731.5441">18123 12438 11659,'0'21'608,"0"-1"-480,0 0-96,0-1 64,0 2 0,0 18-256,21-19-32,-3 0 192,2 0 32,1-20-32,19 0 0,-22-20 128,3 0 161,-1 0 287,-20 0 97,0-20-97,20 21 1,-20-1-33,0 0 33,-20-1-321,20 2-256,0 19-160,0 0 0,0 19 160,0-19-32,0 21 0,0-1 32,0 0 0,20-1 0,0 2-192,-20-2-225,39 1-63,-19-20-1,0 20 129,0-20 192,-1 0 160,1 0 96,0-20 224,0 20 129,1-20-1,-21 1 65,0-2 191,0 2 193,0-1-128,0 0 32,-21-1-289,1 2-96,0 19-320,20 0-96,-20 0-128,20 19 128,0 2-32,0-21 32,0 40 32,20-21 129,20 2-161,-19 18 96,17-19-64,-18-20 32,21 20-96,-2-20-128,-19 0-161,0 0-1152,0 0-1186,-20 0-4483</inkml:trace>
  <inkml:trace contextRef="#ctx0" brushRef="#br0" timeOffset="307250.5738">19037 12518 10634,'38'60'128,"-17"0"-128,-1-21 192,0 21 96,0-1 0,-1-18-95,1 17 1280,0-37 161,-20 19-65,20-40 513,-20 0-1313,0-20-417,-20 0 417,0-1-321,0-37-63,1 17-161,-1-18-160,20-1-513,0 1-672,20-20-224,-1-1 288,21 20 288,0 40 545,-21 1 64,1 38 96,0 1 320,-20 0 161,0 20-129,0-20-128,-20 0-128,0-1 32,1 2-192,-1-2-385,20-19-511,-20 20-1379,20-20-4579</inkml:trace>
  <inkml:trace contextRef="#ctx0" brushRef="#br0" timeOffset="307604.594">19434 12438 14541,'0'0'769,"0"0"-897,0 0 1922,0 21-769,0-21-609,0 20-160,0 0-160,0-1 161,0 2-97,0-2 128,20-19 96,0 20-31,-2-20-1,3 0-64,-1 0 1,0 0-129,-20-20 160,20 20-64,-1-19 32,-19-2-159,0 2 63,0-1-128,0 0 32,-19-1-32,-1-18-32,0 19-64,-21 1 32,23 19-96,-2 0-64,0 0-353,20 19-287,0-19-257,0 20-161,20 0-960,0-20-833,-20 19-1601</inkml:trace>
  <inkml:trace contextRef="#ctx0" brushRef="#br0" timeOffset="307943.6134">19711 12379 4163,'0'0'5542,"0"0"-4485,0 0 1697,-20 0-864,20 0-801,-19 0-256,-1 20-32,20 0-1,0-1-639,0 2-65,0-1 0,20-20-32,-1 20-64,1-1 32,20 2 64,-20-2-96,-1 1 32,1 0 160,0 0 128,-20-20 225,0 0-1,0 20-63,-20-20-225,0 0-192,-19 0 0,19 0-320,0-20-128,0 20-481,1 0-1249,-1 0-2178</inkml:trace>
  <inkml:trace contextRef="#ctx0" brushRef="#br0" timeOffset="308369.6378">20288 12360 13516,'-20'0'769,"-1"0"865,42 0 800,-21-21-1089,20 21-544,19 0-225,1-20-351,19 20 63,1-19-32,-21 19-288,1 0-128,-1 0-449,-19 0-704,-20 0-1089,0 0-1634</inkml:trace>
  <inkml:trace contextRef="#ctx0" brushRef="#br0" timeOffset="308566.649">20466 12181 10249,'-20'39'6663,"0"1"-5927,20 0 1442,-20 20-128,20-21-1121,0 0-865,0 2-416,20-21-833,0 20-1186,-20-21-2305</inkml:trace>
  <inkml:trace contextRef="#ctx0" brushRef="#br3" timeOffset="310697.7709">21082 12161 12107,'-41'-40'2402,"41"40"-2370,-20-20 385,20 20 896,0 0-801,0 20 97,20 20 448,0-1-64,1 21-513,-21-1-319,20 1-97,-20-1-32,18-38-32,-18 19-161,0-21-127,20 21-192,-20-20-321,0 0-704,21 0-1122,-21-20-4452</inkml:trace>
  <inkml:trace contextRef="#ctx0" brushRef="#br3" timeOffset="310889.7819">21102 12161 17680,'59'-20'224,"-39"0"705,19 0 673,-19 20-897,20-20-545,-20 20-320,-1 0-737,1 20-1313,-20-20-1250,0 20-5572</inkml:trace>
  <inkml:trace contextRef="#ctx0" brushRef="#br3" timeOffset="311043.7907">21041 12319 15246,'20'41'929,"1"-41"-801,17 0 1185,3 0-736,18-21-193,-19 21-352,19 0-1057,-19 0-1601,0-20-2916</inkml:trace>
  <inkml:trace contextRef="#ctx0" brushRef="#br3" timeOffset="311404.8114">21517 12360 13228,'-18'19'-512,"-3"1"383,1 0 930,0-20-416,20 19-289,-20 2-289,20-1-95,0 19-96,0-18-193,20-2 353,0-19 288,0 0 224,1 0 321,-3 0 32,2-19 352,0-21-65,-20 20-63,21-21-352,-21 2-353,-21 19-128,21 1-32,0 19-32,-20 0-64,20 19 128,0 1-64,0 0 64,0-20 0,0 19 0,20 2-32,1-1-32,17 0-32,-17-1-128,-1 2-97,0-21-287,0 0-385,-1 0-32,1 0-224,-20 0-417,0-21-544,0 2-4196</inkml:trace>
  <inkml:trace contextRef="#ctx0" brushRef="#br3" timeOffset="311577.8213">21677 12062 14381,'0'39'545,"0"-19"127,0 20 1250,0 19-288,20-19-673,-20 0-705,19 20-256,1-21-449,0 0-736,-20 2-1025,20-21-993,0-1-3523</inkml:trace>
  <inkml:trace contextRef="#ctx0" brushRef="#br3" timeOffset="311838.8362">21916 12319 13356,'-21'-19'96,"1"19"160,0 19 577,0 1-256,20 1-449,0-2-64,0 1-32,0 0-32,20-1 32,0 2-64,21-1 64,-23 0 0,23-1 32,-21 2 192,0-2 481,-20-19 352,0 20 128,-20-20-704,0 20-65,-1-20-448,1 0-384,2 0-481,-3 0-384,1 0-1570,0 0-8263</inkml:trace>
  <inkml:trace contextRef="#ctx0" brushRef="#br3" timeOffset="312299.8626">22133 12479 17360,'-39'0'192,"19"0"737,20 0 512,-20 0-1152,20 0-65,0 0-96,20 0-128,0 20-32,19-20 32,-19 0 32,20 0-64,-1-20 64,-19 20 96,0-20-32,-20-1-64,0 2 96,0-1-128,-20 0 32,0 1-64,1 19 0,-1 0-32,0 0 0,0 19 64,0 1-32,20 0 32,0-1 64,0-19 128,20 21-96,0 19 33,20-21-33,-1-19-96,1 21 64,-20-21-64,19 0-224,-19 0-513,1 0-1249,-1 0-2338</inkml:trace>
  <inkml:trace contextRef="#ctx0" brushRef="#br3" timeOffset="312861.8947">22847 12379 12075,'0'20'0,"0"0"32,0-1 769,-18 2-65,18-1-607,0 0-33,-20-1 224,20 2 417,20-2 320,-20-19 64,0 0-513,18-19-31,-18-2-1,21 2-31,-21-1-33,20-21-223,0-18-225,0 19-64,-1 1-32,21 19-32,-40 20-65,20 0 65,-20 20 96,0-1 33,0 1 31,0 20 0,0-20-64,-20 0 0,20-1-192,0 2-257,0-1-672,0 19-865,0-18-640,20-21-2307</inkml:trace>
  <inkml:trace contextRef="#ctx0" brushRef="#br3" timeOffset="313590.9364">23086 12479 14061,'20'0'-577,"-20"0"673,20 0 897,-1 0-160,1 0-449,20 0 161,-1-20 576,-19 20-192,21-21-224,-21 2-321,-2 19-128,-18-20-320,0 0-192,-18 20-96,-2-19 95,0 19 65,-1 19 128,1-19-32,2 20 0,-3-20-32,21 20-96,0-1-193,0 2-95,21-1-257,17 19-192,3-39 96,-21 21 161,19-2 447,1-19 225,-1 0 96,1 0 225,0-19 543,-20 19 354,-1-21-97,-19 2-417,0 19-448,0-20-192,0 0-64,0-1-96,-19 21 96,-1 0-32,0 0 32,20 21 0,-20-1 32,20 0 0,0-1-64,0 2-64,20-2 32,20-19 160,-21 20 64,1-20 160,21 0 257,-21 0-33,-2-20 33,2 20-129,1-19-384,-21-2-224,0 2-256,0-1-193,0 20-32,0 0-288,0 0 641,0 0 256,20 20 64,-20 20 0,0-1 288,0 1 97,0-1-33,20 21-160,-20-20 225,0 20-1,0-21-288,0 21 0,0-20 417,-20-20-97,0 19-31,-1-19 223,1-20 33,-18 0-129,-3 0-31,21 0-289,-19-20-32,-1 0-32,0 1-224,1-1-160,-1 0-641,1 20-800,-1 0-1282,-1-20-3491</inkml:trace>
  <inkml:trace contextRef="#ctx0" brushRef="#br3" timeOffset="314109.9661">23562 12479 1825,'20'0'7271,"-20"-20"-5157,0 20 1057,0-21-576,0 21-994,0 0-480,0 0-160,0 0-320,20 0-545,1 0-96,-21 0-32,20 0-385,-2 0-1248,2 21-1987,1-21-8295</inkml:trace>
  <inkml:trace contextRef="#ctx0" brushRef="#br2" timeOffset="377368.5843">2361 10670 10121,'0'-19'481,"-20"19"159,20-20 545,0 20 129,0 0-225,0-20-193,0 20-287,0 0-257,0 20-352,0 0 64,0-1 64,0 41-95,0-20-33,0 20-33,0-21-31,20 1 0,0 0-64,-1-20 64,1-1 0,20-19 64,-19 0 224,17-19 33,-18-21-97,21 0-32,-23 0-32,3 1 64,-1-1-128,-20-19-32,0 18-256,0 22-353,0-21-416,0 21 321,0 19 255,0 0-960,20 19 1313,-20 21 288,20 20 64,-1-1 0,1 1-31,0 19-129,20 0-32,-21-19-64,1 20-64,0-40 64,-20-1 32,0 1 320,0-20 481,0 0 64,-20-1 0,20-19-225,-20 20-31,1-20-129,-21 0-223,20-20-65,-19 20-320,19-19-609,-20-1-352,19 0-1569,3 0-1442</inkml:trace>
  <inkml:trace contextRef="#ctx0" brushRef="#br2" timeOffset="377621.5988">2916 10670 14733,'40'-19'1474,"-40"19"-1186,21 0 1762,-1-20-480,-2 20-866,3-20-672,-1 20-128,0 0-96,0 0-833,-1-19-1313,1 19-2339</inkml:trace>
  <inkml:trace contextRef="#ctx0" brushRef="#br2" timeOffset="377780.6078">2997 10790 12299,'18'20'224,"3"-20"801,-1-20 865,20 20-1057,-21-20-737,21 20-416,0-20-1154,-21 20-1024,1-20-6727</inkml:trace>
  <inkml:trace contextRef="#ctx0" brushRef="#br2" timeOffset="379187.6883">3710 10412 5445,'0'-19'1313,"0"19"1217,0 0 161,0 0-1570,-19 0-673,19 0-288,-20 0-160,20 0 0,-20 19 0,0-19 0,0 20-32,20 0 32,-19 0 0,-1 0 0,20 20 0,0-1 0,0-18 97,0 18-33,20 0-32,-1-18-32,21 18 96,-20-19-96,19 0 224,1-20 160,1 0 289,-3-20 192,3 20 32,-1-39-33,-1 19-159,1-20 256,-1 0-224,-19 0-161,-20 1-95,0 18-193,0-18-128,-20-1-256,-19 1 32,-21 18-224,21 2 63,-22-1-223,23 20-32,-23 20-802,22-20-703,19 40-2692</inkml:trace>
  <inkml:trace contextRef="#ctx0" brushRef="#br2" timeOffset="383219.919">2400 11843 64,'20'40'11787,"-20"0"-11915,20-2-1,0 3 194,-20 19 255,21-21 160,-3 1-31,2 0-33,0-1 193,-20-19 191,0-20-31,0 0 416,0 0 513,-20-20-1314,0 0-192,2-19 193,-3-21 95,1 1-127,0 19-161,20-20-128,0 20 192,0 1-384,20-1 256,21 20-160,-23 0-96,22 1 64,-19 19 32,17 0-64,-17-20 0,19 20-321,-20 20-704,-1-20-993,1 19-1473</inkml:trace>
  <inkml:trace contextRef="#ctx0" brushRef="#br2" timeOffset="383586.94">2797 11982 18193,'20'20'-737,"0"-20"32,-20-20 1858,20 20-576,-20 0-385,20-21-96,1 2-128,-21 19 64,18-19-32,-18-2-160,20 2 128,-20-1-160,-20 20 96,2-20-32,-3 20-129,1 0 97,0 0 160,-20 0-32,21 20 289,19 19-161,0-18 192,0 17-64,19 3 32,1-21-128,0 0-31,20 0-1,-1-20-96,1 0-32,1 0-321,18 0-127,-19-20-1122,-1 0-2946</inkml:trace>
  <inkml:trace contextRef="#ctx0" brushRef="#br2" timeOffset="383818.9532">3214 11783 16655,'-19'20'417,"-1"0"-610,0 0 866,20 0 32,-20 0-545,20-1-256,0 21 96,0-21-96,20 2 0,20-1-353,-1 0-63,1-20-65,-1 0-256,1 0-480,1 0-641,-3-20-1281,3 0-4196</inkml:trace>
  <inkml:trace contextRef="#ctx0" brushRef="#br2" timeOffset="384596.9977">3651 11823 10570,'-20'0'1825,"20"0"-2017,-20 0 576,1 20 577,-1 0-416,20 0-513,-20-1-64,20 2 32,0-2-320,0 0-161,20 2 193,0-21 192,-1 0 0,1 0-129,0-21 193,0 21 128,0-19 321,-20 0-225,19-2 64,-19 2 97,0-21-257,0 20-256,-19 20 128,19-20 64,-20 20-161,20 20-191,0-20 256,0 20 160,0 0 32,20 0-64,-20-20 0,19 19-32,1-19-32,0 21-160,21-21 160,-21 0 32,-2 0 32,2-21 65,1 2-1,-21 19 192,20-40-64,0 20 64,-20 0-159,0-19 255,0-1-96,-20 0-224,0 1-96,20-21-256,-21 20-737,1 0 609,20 0 1024,-18 40-607,18 0-386,-20 0 193,20 21 320,20 19 64,-20 19-95,18 1-33,2-21-32,1 21 32,19-21-96,-1 1-385,1 0 225,-20-40 96,19 20 160,-19-20 289,0-20 159,0 20 161,-1-40-1,1 20-95,-20-19-161,20-1-31,-20 0-193,-20 1-128,20-21-96,-20 20-640,1-19-129,-1-2-224,0 42 865,0-1 384,20 20-256,0 0 128,0 39 705,20 22-128,-20-21-65,20 19-191,19 1-65,-19-21-96,20 21-128,-19-40-224,17 19 32,-17-19-32,-1 0-256,0-20 160,-2 0-609,-18 0-352,0 0-833,0 0-2338</inkml:trace>
  <inkml:trace contextRef="#ctx0" brushRef="#br2" timeOffset="385181.0311">4823 11526 12716,'19'0'1345,"1"-21"-769,0 21 1827,0 0-866,0 0-576,19 0-545,-19 0-384,21 0-96,-23 0-800,2 0-1411,-20 0-1889</inkml:trace>
  <inkml:trace contextRef="#ctx0" brushRef="#br2" timeOffset="385360.0414">4922 11645 13805,'19'0'224,"1"19"192,0-19 1346,0 0-865,19 0-737,1-19-641,-19 19-928,17 0-2499</inkml:trace>
  <inkml:trace contextRef="#ctx0" brushRef="#br2" timeOffset="385744.0633">5696 11366 14413,'0'-40'2595,"0"40"-3300,-20-20 1314,0 1 576,1 19-256,-1 0-769,0 19-224,-21 1 32,23 20 0,18 0 0,-20 0 64,20 0-193,20 19 225,-2-19-160,23 0 64,18-1 64,-19-19-96,19 0 160,1-20 257,-1 0 351,2-20 97,-2 0-128,-19 1-65,-1-21 97,1 0 0,-20 1-289,-20 18-64,-20-19-159,-20-19-225,1 39-65,-22-20-159,3 20 128,-3 0-192,2 20-641,-20 20-993,19 0-2178</inkml:trace>
  <inkml:trace contextRef="#ctx0" brushRef="#br2" timeOffset="487606.8896">1110 3120 3042,'-20'0'1218,"20"0"255,0 0 993,0 0-352,0 0-576,0 0-673,0 0-449,0 0 32,0 0 193,0 0 96,0 0-33,20 0-63,-20 0-161,0 19 97,0-19 64,0 0-225,20 0-64,-20 0-31,20 0-65,-20 0-64,19 0-96,-19-19 64,0 19-96,20 0 32,-20 0 129,20 0-65,0 0-192,1 0 96,-1 0-32,-2 0 32,23-21-32,-21 21-128,19 0 160,1 0-64,-20 0 32,19-20-32,1 20-64,19 0 128,-19 0-64,1 0 32,-23 0-96,23 0 96,-1 0 32,-22 0-128,23 0 64,-1 0-32,-21 0 64,21 0-64,0 0 128,-21 0-192,1 0 32,0-20-64,21 20 128,-21 0 0,18 0-96,3 20-33,-3-20 33,-17 0-32,19 0 128,-20 0 64,19 0-64,-19 0-96,20 0 96,-21 0 32,21 0-64,1 0 96,-3 0-128,3 0 64,-3 0-64,3 0 64,-1-20-32,-1 20 32,1 0 0,-20 0 0,19 0 0,1 0-32,-20 0 96,19 0-96,1 0 64,-19 0-32,17 0-32,-17 0 128,-1 0-128,0 0 96,0 0-64,-20 0 32,19 0-32,1 0-480,-20 0-1666,0 0-3459</inkml:trace>
  <inkml:trace contextRef="#ctx0" brushRef="#br2" timeOffset="489945.0233">7245 2960 4067,'0'0'2050,"0"0"-1441,0 0 448,0 0 865,0 0 288,0 0-833,20 0-993,-20 0-95,18 0 95,-18 0-32,21 0 33,-1-20-65,0 20-96,19 0-96,1 0 33,0 0-97,-1 0 0,1-19-128,19 19 128,-18 0-128,18 0-64,1 0-65,-1 19-31,1-19-32,-1 0-64,0 0-33,2 0 129,18 0 32,-20 0 32,21 0 96,-21 0 64,0 0 0,22 0-32,-22 0 0,0 0 32,1 0 32,-1 0-32,1 20 32,-1-20-32,20 0 0,-18 0 96,18 0 0,0 0 96,0 0-64,2 0 192,-2 0 65,-20 0 63,21 0-127,-21 0-65,20 0-32,-18-20-128,-23 20-32,3 0-64,-21 0 0,-1 0 0,-19 0-384,0 0-865,0 0-1858</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06:40.52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16455 1232 5925,'0'0'1057,"-20"0"288,20 0 1314,0 0-833,0 0-673,-18 0-160,18 0-161,0 0-31,0 20-96,0-20-289,0 0 1,0 0-257,0 0 128,0 0-64,18 0-64,2 0-95,21 0 31,-3 0-128,3 0 0,-1 0 64,-1-20-161,1 20-63,-1 0 96,1 20-352,0-20-257,-1 0 64,-19 0-255,1-20-161,-21 20-673,0 0-1793</inkml:trace>
  <inkml:trace contextRef="#ctx0" brushRef="#br0" timeOffset="347.0198">16773 1093 3939,'0'-20'609,"0"20"-609,0 0 1185,20 0 961,-20 0 96,20 0-897,-1 0-512,1 20-192,0-20-33,1 20 1,-1-20-97,18 19-159,-17-19-33,-1 20 0,0-20 1,0 20-161,-1-20-32,-19 20-96,0-20 32,0 20-64,0 0-32,0-20-96,-19 20 64,-1-1 32,0 1 32,0 0 0,-1 0-32,-17-20-257,18 21-768,-1-21-1953</inkml:trace>
  <inkml:trace contextRef="#ctx0" brushRef="#br0" timeOffset="1249.0714">17071 2444 5669,'-20'20'1665,"1"-20"-576,19 0 961,0 0-320,0 0-225,19 19-415,-19-19-226,20 0-191,20 0-64,-20 0-1,19 0 1,1 0-481,-1 0 64,1 0-96,1 0-64,-23 0 0,23 0-256,-21 0-609,0 0-448,-1 0-545,1-19-928,-20 19-3428</inkml:trace>
  <inkml:trace contextRef="#ctx0" brushRef="#br0" timeOffset="1674.0957">17348 2345 480,'0'-21'11659,"0"21"-11755,0 0 192,0 0 577,20 21 544,1-21-384,-1 0-577,19 19-160,1 2 64,0-21 192,-21 0 65,21 19-65,0 1-160,-21-20 193,21 20-1,-20-20-224,1 0-96,-3 20-32,-18-20 0,0 0-32,20 19-32,-20-19-32,0 20 96,-20-20-32,20 0 32,-18 20-32,18-20 0,-21 20 0,21-20 32,-20 20-32,20-20-32,-20 20 32,0-1-32,1-19 0,-1 20 32,0 1-32,0-21 32,20 19-160,-20 1-865,20 0-608,-19-1-1442</inkml:trace>
  <inkml:trace contextRef="#ctx0" brushRef="#br0" timeOffset="15906.9098">594 2622 9961,'-39'0'576,"19"0"33,20 0 961,0 0 31,0 0-224,-20 0-672,20 0-513,0 0 129,0 0 287,20 0-95,-20 0-97,20 21-256,19-21 0,-19 0-64,20-21-96,-21 21-96,21 0-96,-20 0-320,0-20-193,-1 20-160,1 0-288,0 0-224,1 0-737,-21 0-1890</inkml:trace>
  <inkml:trace contextRef="#ctx0" brushRef="#br0" timeOffset="16294.932">673 2503 2786,'-19'-20'6182,"19"20"-5734,0 0-31,0 0 800,0 0 32,0 0-416,0 0-449,19 0-95,1 20 31,0-20-64,20 0-96,-21 0-32,1 0-32,21 20-31,-21-20 31,-2 20-64,23-20-32,-21 20 0,0 0 0,-1-20 0,1 19 0,-20-19 0,20 20 32,-20-20 64,0 21 128,0-21 0,0 19 32,0-19 1,-20 0-1,0 20-64,1 0-96,-1-20-96,0 19-96,-1 2-480,1-1-866,2 0-1280</inkml:trace>
  <inkml:trace contextRef="#ctx0" brushRef="#br0" timeOffset="77193.4152">8079 4013 128,'0'0'1217,"0"0"-737,0 0-224,0 0-159,0-19 31,0 19-128,0 0 64,0 0 256,0 0 865,0 0-160,0 0-192,0 0 64,0 19 64,0-19 32,0 0-32,0 0 31,0 0 322,0 0-161,0 0-64,-20 0-224,20 0-129,0 20-127,0-20-225,0 0 33,0 0-1,0 0-96,0 0-63,0 0 95,20-20 64,-20 20-127,18-19 31,23-1-256,-21-20 64,19 20-96,1-19 0,19-1 32,1 0 32,-1 0-96,2-19 64,-2 18 32,0-18 1,1 19 31,-1 1-96,-19-1 0,1 0 64,-23 1-64,2 19-192,0 0-32,-20 0-65,21 0-191,-21 0-577,20 20-448,-20 0-738,0-20-2913</inkml:trace>
  <inkml:trace contextRef="#ctx0" brushRef="#br0" timeOffset="78001.4614">8178 4987 6053,'0'0'160,"0"20"385,0-20 1377,0 0 224,0 0-481,0 0-640,0 0-64,0 0 160,0 0 0,19 0-128,-19 0-128,0 0-352,20 0-65,0-20-32,0 1-95,19-1-129,1-20-320,19 0 480,-19 1-288,39-22-64,-18 1 192,18 1 129,-20 0-97,22-1 64,-23 1-96,1-1-96,-18 20-96,-1 21 0,-21-2-96,1 2-160,-20-2-192,0 21-385,0 0-833,0 0-992,0 0-3844</inkml:trace>
  <inkml:trace contextRef="#ctx0" brushRef="#br0" timeOffset="79855.5674">9646 3457 7879,'0'-20'1089,"0"20"1345,0 0-864,-20-20-353,20 20-512,0-19-353,-19 19-96,-1 0-192,20 0 32,-20 0 97,0 0-161,20 19-97,-20 1-31,1 0-32,-1 0-32,20 20-128,-20-21 96,20 22 32,20-2 31,-20-19-63,20 20 64,-1-20-128,1-1 64,20 1 160,-20-20 128,-1 0 128,21 0 128,-19 0 225,-1-20-33,-2 20 1,2-19-1,-20-1 65,0-1-65,0 2-31,-20-21 96,2 21-225,-2-22-128,-1 22 64,1-1-159,0 20-33,1-20-128,-1 20-257,20 0-191,-20 0-801,20 0-1153,20 20-1570</inkml:trace>
  <inkml:trace contextRef="#ctx0" brushRef="#br0" timeOffset="80050.5786">9964 3596 15758,'0'20'32,"0"-20"-64,0 0 225,0 0-225,0 0-65,0 0-1440,0 0-2275,0 0-5861</inkml:trace>
  <inkml:trace contextRef="#ctx0" brushRef="#br0" timeOffset="80432.6004">10063 3398 10826,'0'0'1441,"0"0"-864,20 0 1024,-20 0-352,21 0-256,-21 0-576,18-20-225,2 20 32,21 0-128,-21 0 0,-2 0-96,3 0 0,-1 0 32,0 0-32,0 20 0,-20-20 0,0 0 0,19 19 0,-19 1 96,0 0-192,0 0 192,0 0-96,20 19 0,-20-19-32,0 20-160,0-20-160,0 0-33,20-1 1,-20 2 96,0-1-97,20-1-383,-20-19-738,0 0-2017</inkml:trace>
  <inkml:trace contextRef="#ctx0" brushRef="#br0" timeOffset="80627.6116">10183 3655 11627,'38'-19'608,"-17"19"449,19 0 481,-1-20-321,-19 0 192,20 20-929,0 0-576,-21 0-1057,1 0-2146</inkml:trace>
  <inkml:trace contextRef="#ctx0" brushRef="#br0" timeOffset="81376.6544">9806 4451 11498,'-40'-20'449,"19"0"255,1 20-63,2 0-289,-2 0 97,-1 20-449,1 0 0,0 19 0,1-19 0,19 20 32,0-20 32,0 19-64,19-18 0,1-2-64,21 1-96,-21 0-32,18-20-33,3 0 129,-2 0 128,-19 0 128,0 0 33,0-20 255,0 20 0,-20-20-127,0 1 127,-20-2 257,0 2-97,0-21-159,0 20-65,1 0 289,-1 0-33,0 20-415,-1-19-225,21 19-160,0 0-609,0 0-705,0 19-447,21-19-2404</inkml:trace>
  <inkml:trace contextRef="#ctx0" brushRef="#br0" timeOffset="81543.664">10083 4570 13773,'0'0'-449,"0"0"513,0 0-416,0 0-1154,0 0-4099</inkml:trace>
  <inkml:trace contextRef="#ctx0" brushRef="#br0" timeOffset="81953.6874">10162 4391 7078,'0'0'4292,"0"0"-3811,21 0 1376,-1 0-767,-20 0 63,39 0-513,-19-20-480,20 20-96,-21 0 33,21 0 63,-20 0-64,0 0-32,0 0-64,-1 0 32,1 0 0,-20 20 32,20-20 96,-20 20 32,0 0 65,0 0-65,0 19 96,0-19-32,0 20 0,0-20-127,0 19-161,0-18-65,20-2 97,-20 1 0,21 0-96,-21-1 0,0-19-192,18 0-321,-18 21-512,0-21-1057,0 0-2434</inkml:trace>
  <inkml:trace contextRef="#ctx0" brushRef="#br0" timeOffset="82142.6983">10381 4669 14413,'20'0'-32,"19"-20"865,1 20 288,1-19 577,-3-2-321,23 21-1025,-2-19-256,-19 19-768,-1-20-2724</inkml:trace>
  <inkml:trace contextRef="#ctx0" brushRef="#br0" timeOffset="91621.2404">10539 4729 768,'0'0'609,"0"0"-1,0 0 161,0 0 0,0 0-225,0 0-191,0 0 255,0 0-95,0 0-129,0 0 33,0 0-385,0 0-129,0 0 65,0 0 64,0 0-32,0 0 65,0 0 127,0 0 384,0-21 33,0 21-33,0 0 65,0 0 160,0 0-65,0 0-31,0 0 96,0 0-32,0 0-1,0 0-159,0 0 31,0 0-63,0 0-97,0 0-63,0 0-65,0 0-64,0 0 65,0 0-33,0 0-160,0 21 0,0-21-96,0 20 1,0-1-33,0 2-64,0-2 64,0 2 32,0-1-96,0-1-32,0 1-33,20 0-223,-20-20-288,0 20-161,0-20-576,0 0-2115</inkml:trace>
  <inkml:trace contextRef="#ctx0" brushRef="#br0" timeOffset="101927.8299">2698 7551 15630,'0'19'32,"0"-19"-736,0 0 992,40 0 385,-20 21 352,19-21-481,1 0-384,0 0-96,19 0 160,-18 0-95,18-21-97,-19 21-32,-1 0-193,-19 0-607,0 0-417,0-19-481,0 19-1185,-20-21-4388</inkml:trace>
  <inkml:trace contextRef="#ctx0" brushRef="#br0" timeOffset="102207.8459">3036 7411 10954,'0'0'673,"0"20"-994,20-20 962,0 0 224,19 20-1,1-20-287,0 20-289,-1-20 129,1 20-225,-1-1-96,1 1 0,1 1-32,-23-2-32,-18-19 64,0 21 289,0-2 383,0-19-127,-38 19-257,17 2 129,-19-21-1,1 20-480,-1 0-32,20-20-256,1 20-385,-1-20-544,0 20-833,20-20-2466</inkml:trace>
  <inkml:trace contextRef="#ctx0" brushRef="#br0" timeOffset="102791.8793">3750 7312 11979,'0'-20'993,"0"20"-865,0 0 416,0 0 193,0 0-32,20 20 96,-20 0-193,21 20-63,-21 19-129,0 1-128,20 0-63,-20-1-161,0 1-193,0-20-159,0-1-256,18 1-321,-18-20-256,0-20-257,20 20-800,-20-20-2402</inkml:trace>
  <inkml:trace contextRef="#ctx0" brushRef="#br0" timeOffset="103008.8917">4009 7233 6245,'19'0'8585,"1"20"-8650,-20-1 322,0 21 800,0 0 96,0-1-641,0 21-223,0-20-225,20 20-128,-20-1-385,0-19-448,0 0-288,20 0-224,-20-21-673,0 1-2178</inkml:trace>
  <inkml:trace contextRef="#ctx0" brushRef="#br0" timeOffset="103181.9016">3829 7629 15150,'41'0'-417,"-21"0"353,0 0 128,19 21 33,1-21-33,-20 0-769,19 0-3267</inkml:trace>
  <inkml:trace contextRef="#ctx0" brushRef="#br0" timeOffset="103361.9119">4246 7591 10121,'0'19'4933,"0"0"-5125,0 2 320,0-1 448,0 0-159,0 0-417,0-20-289,21 20-223,-21-1-353,0-19-1153,0 0-3043</inkml:trace>
  <inkml:trace contextRef="#ctx0" brushRef="#br0" timeOffset="103491.9194">4226 7510 13132,'0'-19'-128,"0"19"-737,0 0 288,0 0-1408,0 19-3108</inkml:trace>
  <inkml:trace contextRef="#ctx0" brushRef="#br0" timeOffset="103938.9449">4485 7570 1761,'0'0'11051,"-20"0"-11083,0 21 864,0-21 610,1 19-577,-1 0-673,0 2-224,20-1 0,0 0 32,0 0 0,20 0-192,19-20 31,-19 19 193,0-19 64,20-19 129,-21 19-65,-19-20 64,20 20 128,-20-20-31,20 0-65,-20 20-160,-20-20-64,20 20-64,-20-21-128,20 21-192,0 0-161,0 21 321,0-1 160,0 20 0,20-1 64,-20 1 32,20 20 64,-20-21-32,20 21 0,-20-21 64,-20 2 257,20-2 63,-20-19 289,0 0 0,1 0-161,-1-20-95,0 20-257,-20-20-64,21-20-256,-1 20-288,0-20-641,0 0-769,20-20-1185,0 1-5957</inkml:trace>
  <inkml:trace contextRef="#ctx0" brushRef="#br0" timeOffset="104349.9684">4584 7272 14830,'21'0'-353,"-21"0"289,20 40 609,-2-20 223,-18 39-255,20 1-449,-20-1-32,0 1-64,21-1-160,-21-18 32,0-1 128,0-20 32,0-1 32,0-19 128,0 20 256,0-20 481,0-20-609,0 20-160,0-19-224,0-1-64,0 0-160,20 0-161,-20 0-159,0-1 159,20 2 257,-20 19 192,0 0 416,18 19 353,-18-19-64,0 21-289,0-1-256,21 20-128,-21-20-32,0-20-672,0 19-834,20-19-928,-20 20-3876</inkml:trace>
  <inkml:trace contextRef="#ctx0" brushRef="#br0" timeOffset="104767.9924">4862 7670 12555,'20'20'353,"0"-20"31,0 0 865,-1 0 129,1 0-514,0-20-479,0 20 127,-20-20 129,21 20-289,-21-21-192,0 21-128,-21-19-576,1 19-193,0-19-608,0 19 32,1 19 352,19-19 576,-20 19 129,20 2 128,0 19 64,0-20 128,20 0 192,-1-1 33,1 1-161,0 0-160,0 0 64,1-20 64,-3 0 32,2 0 320,-20 0 545,0-20-160,20 20-256,-20-20-193,0 0 0,21 1 97,-21-1 95,20 20-127,-2-20-289,3 20 96,-1 0-96,0 0-160,0 0-192,-20 0-769,19 0-1377,-19 0-3684</inkml:trace>
  <inkml:trace contextRef="#ctx0" brushRef="#br0" timeOffset="105410.0291">5755 7610 10217,'20'80'-160,"0"-21"-801,0-19 224,0 20 769,-1-1 385,1 1-193,0 0-192,-20-21-32,21 1 416,-21-20 674,0-20 255,-21 0 352,21 0-768,-40-40-32,21 0-128,-21-20-353,20 1-384,0-20-384,1-1-513,-1 21-32,20-22 513,20 43 128,19-2 63,1 19 97,-1 1 32,1 20 192,1 0 129,-23 20-1,2 1 0,-20 19 0,0-21 65,0 0 63,-38 22 0,18-21-63,-21-20-257,2 20-192,19-20-865,0 0-897,0 0-5125</inkml:trace>
  <inkml:trace contextRef="#ctx0" brushRef="#br0" timeOffset="105684.0447">6053 7591 3235,'0'59'-1410,"0"-19"1154,0-20 1185,0 0 2338,0-20-320,0 0-1122,0 0 386,0-20-1186,0 0-321,0 0 1,0 0-449,0-20-192,0 0-64,0 21 32,20-22-64,-20 22 32,20-1 32,0 20 0,0 0-64,-1 0-96,1 0-513,0 0-1216,-20 20-4581</inkml:trace>
  <inkml:trace contextRef="#ctx0" brushRef="#br0" timeOffset="106032.0647">6253 7591 12075,'0'19'2755,"18"-19"-2916,2 0 578,-20 0 127,20 0 545,21 0-544,-23-19-417,3-2 0,-21 21 64,20-19 0,-20-2-63,0 1-1,-20 20 32,20-19 64,-21 19-224,3 0-64,-2 0-32,-1 19-256,21-19 544,-20 20-224,20 1 96,0-2-64,0 2 64,20-2 64,1 0-160,17-19 96,-17 21-224,19-21-128,-20 0-129,19 0-384,-19 0-576,20 0-1377,-21-21-9929</inkml:trace>
  <inkml:trace contextRef="#ctx0" brushRef="#br0" timeOffset="106226.0757">6649 7491 12011,'0'0'2434,"-20"0"-2434,20 0 1153,-20 19 225,20-19-193,0 20-993,0 1-160,0-2-32,0 2-128,20-21-513,0 19-448,-1-19-288,1 0-129,0 0-511,0 0-866,1-19-929</inkml:trace>
  <inkml:trace contextRef="#ctx0" brushRef="#br0" timeOffset="106372.0841">6767 7471 10217,'0'20'1858,"0"-1"-641,0 1-160,20 1-480,-20-2-353,21 2-384,-1-2-353,0 0-191,-2-19-161,3 0-1153,-1 0-2306</inkml:trace>
  <inkml:trace contextRef="#ctx0" brushRef="#br0" timeOffset="106507.0918">6828 7352 15374,'0'0'-609,"0"0"-287,20 0 383,-20 0-896,18 20-4357</inkml:trace>
  <inkml:trace contextRef="#ctx0" brushRef="#br0" timeOffset="106796.1084">7085 7391 15790,'-39'0'257,"19"0"-129,0 20 897,0-20-385,0 20-319,1 0-385,19 0-289,19-20 321,1 20-64,0-1-32,20-19 96,-20 20 32,19 1 0,-19-21 96,-20 19 96,0-19 193,0 21-65,0-21-32,-20 19-64,-19-19-95,19 0-65,-20 19-160,20-19-289,-19 0 129,19-19-641,20 19-1281,-20-19-2594</inkml:trace>
  <inkml:trace contextRef="#ctx0" brushRef="#br0" timeOffset="106962.1178">7225 7431 5477,'20'40'10249,"0"-20"-9928,-20-1-65,0 22 192,0-22-416,0 2-192,18-2-1057,-18 0-288,21-19-866,-21 0-5380</inkml:trace>
  <inkml:trace contextRef="#ctx0" brushRef="#br0" timeOffset="107098.1256">7265 7352 14637,'-20'0'-96,"20"0"-2722,20 0 2273,-20 20 513,18-20-480</inkml:trace>
  <inkml:trace contextRef="#ctx0" brushRef="#br0" timeOffset="107365.1409">7482 7510 9641,'0'41'929,"0"-22"-962,0 2 226,0-2 607,20-19-127,0 19-449,0-19 257,1 0 736,-3-19-32,2 0-448,0-2-1,1 2 65,-21-2-32,20 1-32,-20 1-257,-20-1-160,-1 0-256,21 0-320,-20 20-833,0 0-448,2 0-1314,18 0-4004</inkml:trace>
  <inkml:trace contextRef="#ctx0" brushRef="#br0" timeOffset="107639.1566">7800 7591 9801,'0'19'2626,"0"-19"-1601,0-19 1345,-20 19-608,20-21-769,0 21-833,0-19-192,20-2 0,-20 1-64,20 1-96,0-1 128,0 20-256,0-20 672,-1 20 192,1 20 353,0-20 64,-20 20-224,20 19-97,-20-18-287,0 19-225,21-21-128,-21 0-545,18 2-1248,-18-21-2756</inkml:trace>
  <inkml:trace contextRef="#ctx0" brushRef="#br0" timeOffset="108838.2252">8376 7610 17264,'0'19'160,"0"-19"-128,0 21 1602,0-1-33,0 0-1152,-20 0-578,0 0-1024,-20-1-2402</inkml:trace>
  <inkml:trace contextRef="#ctx0" brushRef="#br0" timeOffset="129444.4038">9031 7074 12107,'0'19'801,"0"2"-513,0 19 321,0-21 736,0 21 32,0 19-320,20 1-640,-20-1-257,0 1-32,0-1-96,0-18-32,20-1-160,-20-21-577,0 0-576,0-19-929,20 0-2787</inkml:trace>
  <inkml:trace contextRef="#ctx0" brushRef="#br0" timeOffset="129811.4248">9269 7510 11466,'21'-19'1826,"-21"19"-1730,0 0 64,0 0 161,0 19-97,0 1-128,-21 1-64,21-2 32,0 2 96,21-2 64,-21-19-128,18 19-31,2-19 63,1 21 128,19-21 64,-22 0-32,3-21 33,-1 21 31,0-19 32,-20 0 33,0-2 95,0 2 1,0-2 224,-20 21-417,0-20-256,-1 1-224,3 19-32,-2 0-513,0 0-256,20 0-833,-21 0-832,21 0-5958</inkml:trace>
  <inkml:trace contextRef="#ctx0" brushRef="#br0" timeOffset="130202.4471">9567 7471 11979,'20'20'961,"-20"-1"-929,0 1 32,0 1 96,0-2 320,0 2-383,0-2-290,20 0-95,-1-19-64,1 0-65,0 0 129,1 0 32,-1 0 32,-20-19 160,18 0 64,-18 19 32,0-21-32,0 2-64,0 19-225,0 0-447,0 0 351,0 19 545,0-19 161,0 21-65,20-2-64,-20-19 64,21 19 33,-1-19-161,0 0-32,-1 0 352,1 0 289,-20 0 96,20-19 0,-20 19-1,0-19-63,-20-2-577,20 2-352,-20-2-673,1 21-736,19-20-2147</inkml:trace>
  <inkml:trace contextRef="#ctx0" brushRef="#br0" timeOffset="130721.4768">9964 7610 13612,'0'19'161,"0"-19"-258,20 0 290,0 0 703,-1 0 65,1 0-704,0-19-129,0 19 32,1-19 352,-3-2 33,-18 2-353,0-2-160,0 1-224,0 20-96,-18-19-417,-3 19-448,1 0 32,0 19 288,0 1 577,20 1 224,0-2-32,0 2 64,0-2 32,20 0-64,0 2-64,0-1-193,19-20-31,-19 20 192,21-20 224,-21 0 288,-2 0 225,-18 0 192,21-20 288,-21 20 64,0-20-224,0-1-193,0 2 257,20 19 128,0-19-448,0-2-160,-1 2-65,1-2-192,20 21-160,-20-20-96,0 20-128,-1-19-673,1 19-1152,-20 0-1571,0 0-7782</inkml:trace>
  <inkml:trace contextRef="#ctx0" brushRef="#br0" timeOffset="131405.5159">11055 7451 11050,'0'40'0,"0"-1"0,21 1 0,-21-19 0,20 17 224,0-17 257,-20-1-97,0-20 193,19 0 95,-19 0 609,0 0-416,0-20-512,-19-20-129,19 0 192,-20 0 33,0 1-257,20-1-192,0 20 0,0-20-64,0 40 0,0-19-97,20 19-31,-20 0 32,20 0-416,-1 0-417,1 19-1121,0 1-3331</inkml:trace>
  <inkml:trace contextRef="#ctx0" brushRef="#br0" timeOffset="131744.5353">11294 7570 15310,'0'21'-160,"0"-21"672,20 0 449,19 0 609,-19-21-481,0 2-641,21-2-256,-23-18 1,3 19-33,-1 0 32,-20 0-128,0 0-160,-20 20-96,20-20-129,-21 20 161,3 0-32,-2 0 64,-1 20 64,1 0 128,0 0 32,20 0 64,0 0-64,0-1-64,20 1 32,0 1-128,1-2 0,17 2-64,-17-21-192,19 0-513,-20 0-256,-1 0-1153,21 0-1762</inkml:trace>
  <inkml:trace contextRef="#ctx0" brushRef="#br0" timeOffset="131976.5486">11750 7431 14573,'-19'0'481,"-1"0"416,0 20-257,20 0 65,-20 0-417,20-1-288,20 1 32,-20 1 32,20-21-96,0 19-160,19-19-224,1 21-225,-19-21-416,17 0-192,-17 0-833,19-21-2787</inkml:trace>
  <inkml:trace contextRef="#ctx0" brushRef="#br0" timeOffset="132777.5944">12068 7471 9993,'0'0'1922,"-19"0"-1730,19 0 352,-20 20-127,20-1 31,-20 1-384,20 1-352,0-2 0,0 2-129,0-2-383,20-19-289,0 19-225,-20-19 770,19 0 384,1-19 288,-20 19 256,20-19 129,-20-2 255,20 2 129,-20-2-352,0 1-417,-20 20 224,20-19-160,-20 19-160,20 0 0,0 19 97,0-19-1,0 20 0,0 1 0,20-2-64,0 2 0,0-2-160,19-19-128,-19 0-32,21 0 159,-23 0 1,2 0-64,1-19 32,-21-2 160,20 2 160,-20-22 289,0 22 159,0-21-31,0 0 32,0 1-161,-20-21-352,20 20-96,-21-19-416,21 19-225,-20 0 577,20 21 32,-18-2 32,18 21-64,0 0-96,0 21 256,0 19 96,0 19-160,0 0-32,18 1-32,-18-1 33,20-19-33,1 20-65,-1-21-127,0 1-32,-1-19 96,21-21 160,-20 0 96,0 0 160,-1-21 1,1 2 31,20-2-32,-20-18 33,-20-1 127,19 0-224,-19 1-64,0-21-64,0 20-128,0-19 32,0 19 225,-19 21 319,19-2-128,-20 2-287,20 19 31,0 19-192,-20 2 256,20 18 32,0 21-64,0-21 97,20 21 95,-20-1 0,20 1-223,-20-21-129,39 2-32,-19-1-161,0-21-255,1 0-481,-3 2-352,2-21-1089,21 0-2435</inkml:trace>
  <inkml:trace contextRef="#ctx0" brushRef="#br0" timeOffset="132914.6022">12981 7551 19058,'0'0'256,"0"0"-1954,0 0-512,0 0-9961</inkml:trace>
  <inkml:trace contextRef="#ctx0" brushRef="#br1" timeOffset="141042.0671">9567 3994 992,'-20'0'8553,"20"0"-7368,0 0 96,0 0-384,-20 0 160,20 0 160,0 0-352,0 0-161,0 0 65,0 0-192,0 0-129,0-20-96,20 20 33,0-20-33,0 0-96,19 0 33,1-19-97,19-1-96,2-20 0,18 0 192,0 0 129,-19 1 95,-1 19-256,0-19-63,-19 39-33,-19-20-32,17 20-224,-17 1 64,-1-1-160,0 0-65,-20 20 97,0-20-160,0 20-129,0 0-704,20 0-480,-20 0-1154,0 0-2530</inkml:trace>
  <inkml:trace contextRef="#ctx0" brushRef="#br1" timeOffset="141864.1141">9825 4928 1313,'-19'0'4228,"19"0"-4036,0 0 1538,0 0 640,0 20 256,0-20-1312,0 0 63,0 0-608,0 0 576,0 0-544,0-20 320,19 20-961,-19-20 480,20 0-351,20 0-97,-1-19-96,21-1-128,-1-20 160,2 20-64,18-19 64,0-1 161,20 0-65,-39 21 96,-1-21-224,0 20-288,-18 21-128,-21-2-129,-20 2-544,20 19-352,-20 0-192,0 0-770,-20 0-2369</inkml:trace>
  <inkml:trace contextRef="#ctx0" brushRef="#br1" timeOffset="142860.1711">11254 3437 544,'0'-20'10026,"-19"20"-9834,19 0 993,-20-19-577,0 19 513,0 0-416,0 0-545,0 0-64,1 0-96,-1 19-96,0 21 32,-21-20-64,41 20-128,-18-1 128,18 1 128,0 0-64,18 0-64,2-20-1,1-1-31,19 1 160,-1 0 128,-19-20 225,20 0 319,-1-20 97,-19 0 32,0 1-32,0-1-161,-20-20-159,0 20 31,0-19-128,-20 18 225,0-18-129,0 19-63,1 0-289,-1 0-192,0 20-257,0 0-479,20 0-1026,0 0-1601,0 0-4389</inkml:trace>
  <inkml:trace contextRef="#ctx0" brushRef="#br1" timeOffset="143055.1823">11533 3556 14798,'0'0'544,"0"0"-640,0 21 448,0-21 353,0 0-481,0 0-864,19 0-898,-19 0-1569</inkml:trace>
  <inkml:trace contextRef="#ctx0" brushRef="#br1" timeOffset="143538.2099">11831 3437 12908,'18'-20'448,"-18"1"1122,0-1-289,-18 0 64,18 20-416,-21 0-737,1 0-224,0 0-96,0 0 0,1 20 32,-1 0-64,20 19-353,0-19-63,0 0-33,20 20 0,-20-21 161,39 1 160,-19-20 96,0 21 224,1-21 32,-3 0 96,2-21 160,1 1 289,-1 1-33,-20-1-127,0 0-65,0 0-192,0-20 64,0 21 129,0 19 31,-20-20 97,20 20-33,0 0-320,-21 0-224,21 20-32,0-1 224,0 21 161,21 0 95,-21 19-160,20-19-128,-20 19-64,20 1-384,-2-20-353,3 0-320,-21 0-608,20-21-321,-20 2-1666</inkml:trace>
  <inkml:trace contextRef="#ctx0" brushRef="#br1" timeOffset="144331.2552">11414 4510 10345,'0'-20'673,"0"1"1249,-21 19-193,21-20-223,0 20-545,-20 0-833,20 0-160,-20 20-96,2-1 32,-3 1 0,21 20 63,-20 0-191,20-21-64,20 21 32,-20-20-33,21 0 33,-3-1 128,22 2 64,-19-21 64,17 0 160,-17 0 32,-1-21 193,0 21-33,0-19-64,-20-1 65,0-19-97,-20 18 192,0 2-159,0-21 127,-1 20 129,3 0-321,-2 20-256,-1-20-353,21 20-223,-20 0-898,20 20-864,20-20-2466</inkml:trace>
  <inkml:trace contextRef="#ctx0" brushRef="#br1" timeOffset="144513.2657">11770 4590 18033,'0'0'384,"0"0"321,0 0-257,-20 0-480,20 0 32,0 0-1025,0 0-1345,0 0-257,0 0-6021</inkml:trace>
  <inkml:trace contextRef="#ctx0" brushRef="#br1" timeOffset="145327.3122">12068 4451 14765,'0'-20'225,"-19"20"1248,19-20-96,-20 20-159,0-20-674,0 20-544,0 0-96,-1 20-128,3 0 32,18 0-289,0 0-63,0-1-33,0 1-160,0 0 193,18 0 256,3-20 95,-1 20 129,20-20 96,-20 0 96,-1 0 97,-19 0 127,20-20 32,0 20-63,-20-20-129,20 0 0,-20 20-96,0-20 0,0 1-32,0 19 32,0-20 225,0 20-1,0 0-96,0 0 0,0-20-63,0 20-1,0 0-160,0 0 0,0 20-32,0-20 64,0 0-32,0 0 64,0 20 32,0-20 0,0 0 96,0 0-192,0 0 96,0 0 64,0 0 33,0 0 31,0 0-128,0 0 32,0 0-64,0 0 64,0 0-96,0 0 96,0 0-32,0 0 33,0 0-161,0 0-1,0 0 66,0 0-33,0 0 96,0 0-96,0 0-64,0 0 32,0 0 32,0 0 32,0 0 32,0 0 0,0 0 32,0 0-96,0 0 288,0 0-192,0 0 96,0 0-32,0 0-95,0 0-226,0 0 97,0 19 0,0 1 128,0 20 32,0 0-32,0 0 33,20 19 95,-20-19-256,0-1 32,0 22 32,19-41-128,-19 19-97,0-19-383,20 0-545,-20 0-1154,0-20-2241</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13:30.83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FF"/>
    </inkml:brush>
  </inkml:definitions>
  <inkml:trace contextRef="#ctx0" brushRef="#br0">11215 5047 4420,'0'0'1729,"0"0"33,0 0 32,0 0-65,0 0-383,0 0-321,0 0 0,0 0 32,20 0-129,-20-20-95,19 20 0,1-20-192,0 0-321,21 1-32,-3-1-128,3-20-256,38 0 449,-20-20-225,21 20-32,-1-20 0,0 1-32,0 19 96,0-19-64,-18-1-32,18 21-64,-19-1 0,-1 0-192,-38 21-128,17-2-161,-38 2-448,0-2-352,20 21-288,-40-19-930,20 19-4772</inkml:trace>
  <inkml:trace contextRef="#ctx0" brushRef="#br0" timeOffset="722.0413">10976 4013 13548,'0'0'481,"0"0"480,21 0-193,-1-19 450,-2-1-258,23-20-223,-1 20-128,19-19-161,1-1-31,19 0 95,0-20-31,21 1-289,-21-1 160,20 0-256,0 1-32,-38 19 64,-2 0-192,-19 21-544,-22-1-129,3 0-768,-21 20-609,0 0-1314,-21 20-5796</inkml:trace>
  <inkml:trace contextRef="#ctx0" brushRef="#br0" timeOffset="3238.1852">12882 3477 1505,'0'-20'7687,"-19"0"-7911,19 20 512,-20 0-224,-20 0 929,20 0 321,-1 20-802,-17 0-160,17-20-95,1 40 159,0-21 128,20 22-287,0-22 63,0 21-64,20 0-32,0-20-159,21 19 31,-2-39-32,1 20-64,0-20 96,19 0 32,-19-20 320,-1 0 225,-19 1 256,0-22-257,1 22-63,-21-21-128,-21 21-97,21-22 32,-40 22-31,20-21-193,-19 40-96,19-20-128,0 20-192,0 0-385,1 0-1121,19 20-1088,0-20-3108</inkml:trace>
  <inkml:trace contextRef="#ctx0" brushRef="#br0" timeOffset="3419.1956">13240 3596 15790,'0'20'-1057,"0"-20"865,20 0-256,-20 0-641,0 20 480,19-20-3298</inkml:trace>
  <inkml:trace contextRef="#ctx0" brushRef="#br0" timeOffset="3815.2182">13398 3417 5252,'20'-19'5926,"0"-1"-5253,1 20 992,-3 0-864,-18 0-64,20 0-321,0 0-352,-20 0-32,21 0-96,-21 20 0,0-20-160,0 19-192,0 1-161,0 0 289,0 0 128,20 0-129,-20 0-191,18 19-257,2-18-96,21-2-160,-21 1-96,0 0 673,-1-1 416,-19 2 320,0-1 417,0-1-64,-19 1-33,19 0 65,-40 0-161,20-20-159,-1 20-33,-17-20-32,18 20-63,-1-20-225,1 0-545,20 0-1697,0 20-6790</inkml:trace>
  <inkml:trace contextRef="#ctx0" brushRef="#br0" timeOffset="4639.2653">12942 4451 10794,'0'0'1089,"0"-20"801,0 20-769,-20 0-385,20 0-159,-20 0-385,20 0-192,-20 0-64,1 20 0,19-20 64,-20 20-64,0 19 32,20-19-32,0 0-96,0 20-33,0-21-95,20 2-64,0-2 128,-1-19 95,21 0 162,-20 0 31,19 0 288,-19 0 64,0-19 129,-20-2 63,20 2 33,-20-21-129,-20 20 225,0 0-64,0 0-129,1 1-95,-1-1-225,-20 20-224,20-20-96,20 20-321,-19 0-960,19 20-1185,0-20-1282</inkml:trace>
  <inkml:trace contextRef="#ctx0" brushRef="#br0" timeOffset="4826.276">13220 4630 19122,'-20'0'64,"20"0"224,0 0-224,0-21-64,0 21-224,0 0-1186,0 0-447,20 0-2884</inkml:trace>
  <inkml:trace contextRef="#ctx0" brushRef="#br0" timeOffset="5222.2987">13378 4411 15887,'20'-20'608,"-20"20"577,20-20-32,0 20-352,1 0-224,-3 0-417,2 0-160,0 0-32,1 20-32,-1-20-32,-2 20 0,-18 0-257,0-20 97,0 20 32,0 0 32,0-1-65,0 1 161,0 0 32,0 0 0,0-20 64,20 20-256,1 0-64,19-1-33,-20 2 65,-1-21 128,1 19 128,-20 1 160,-20 0 512,1-1 65,-1 2 96,-41-21-160,23 20-257,-3-1-192,1-19-288,22 0-352,-3 0-962,21 0-1312,21 0-3428</inkml:trace>
  <inkml:trace contextRef="#ctx0" brushRef="#br0" timeOffset="6448.3688">13378 3378 1985,'0'0'1442,"0"0"-770,0 0 1,0 20 256,0-20 416,0 0 353,0 0-385,0 0-160,0 0-64,-19 0-256,19 0-96,0 0 127,0 0-63,0 0-32,0 0-193,0 0-191,0 0-225,0 0-128,0 0 32,19 0-32,1 0-64,-20 0 96,20 0-64,21 0 0,-23 19 0,2-19-64,21 20-32,-21 0-192,-2 0 31,2 0-31,1 0 128,-1-1 96,-20 1 0,0 1 96,0-21-32,-20 19 96,20 1-32,-21-20 64,1 0-32,-18 20 0,17-20 65,1 0-65,20 0-32,-20 0-32,20 0-128,-18 0 96,18 0-96,0 0-193,0 0-95,18-20 192,-18 20 128,20 0 0,0 0 0,1 0 32,-1 20-33,-2-20 65,2 0 0,1 19 0,-1 2 0,0-21-32,-20 20 32,0-20 0,0 19-32,0-19 96,0 20 161,-20 0 95,0-20 192,-1 20 65,1 0-129,2-20-63,-2 20-1,-1-20-96,1 0 1,0 0-129,2 20-32,-3-20-160,1 0 64,20 0-64,-20-20-160,20 20-577,0 0-480,-20 0-321,20 0-2433</inkml:trace>
  <inkml:trace contextRef="#ctx0" brushRef="#br1" timeOffset="21741.2435">2778 11227 15630,'-20'0'-160,"20"0"-673,0 0 1378,20 0 224,-1 0-225,1 0-256,40 0-192,-21 0 1,22 0-33,-2 0-32,1 0-64,-21 0 0,1 0-161,-1 0-95,1-20-256,-20 20-225,0 0-608,-1 0-994,-19 0-1536</inkml:trace>
  <inkml:trace contextRef="#ctx0" brushRef="#br1" timeOffset="21999.2583">3175 11088 6342,'0'0'5509,"0"0"-5766,20 0 418,-1 0 671,21 20 386,0-20-546,19 20-480,0 0 33,2-20 95,-22 20 0,21 0-224,-40-1-64,-1 1-32,1 0 32,-20 0 193,-20 19 95,-19-19-96,-21 0-96,21 0-32,-22 0-96,2 0-224,19-1-513,1-19-544,19 21-2018</inkml:trace>
  <inkml:trace contextRef="#ctx0" brushRef="#br1" timeOffset="22570.2909">4028 10849 13356,'0'20'320,"0"-20"-384,0 0 929,0 20 448,0 20-704,20 0-417,-20 0-160,20 39 32,-20-19-64,20-1 32,-20-19-96,20 0-192,-20-1-96,19-19-193,-19 0-256,0-20-448,20 0-160,-20-20-1154,0 0-4483</inkml:trace>
  <inkml:trace contextRef="#ctx0" brushRef="#br1" timeOffset="22778.3028">4287 10770 11723,'0'40'2210,"0"-1"-1730,0 1-31,20 20 800,-20 19-256,0-19-737,0 0-256,0-1-288,0 1-65,18-21-159,-18 1-225,21 0-448,-21-20-449,0-1-672,20-19-3811</inkml:trace>
  <inkml:trace contextRef="#ctx0" brushRef="#br1" timeOffset="23024.3169">4108 11227 15118,'0'0'192,"0"0"-256,0 0 929,19 0 0,1 0-641,20 0-352,-19 0-481,17 0-320,-17 0-1025,19 0-2722</inkml:trace>
  <inkml:trace contextRef="#ctx0" brushRef="#br1" timeOffset="23211.3276">4425 11168 11594,'0'20'353,"0"-20"223,20 19 1250,-20 1-865,0 0-577,0 0-352,20 0-224,-20-1 0,0-19-320,20 0-545,-20 20-769,20-20-2562</inkml:trace>
  <inkml:trace contextRef="#ctx0" brushRef="#br1" timeOffset="23342.3351">4524 11048 12940,'-19'0'224,"19"0"-1537,0 0 832,0 0-608,0 21-5445</inkml:trace>
  <inkml:trace contextRef="#ctx0" brushRef="#br1" timeOffset="23775.3599">4663 11148 8680,'0'20'1345,"-20"-20"-1313,2 20 1185,18-1-64,-20 1-896,20 0-257,0-20-65,20 20-31,-20 0 32,18-20 0,2 0 96,21 0 0,-21-20 32,-2 20 353,3-20 384,-21 0-33,20 0-63,-20 1-257,0 19-384,-20-20-128,20 20-192,0 0-128,-21 20 63,21-1 161,0 1 64,0 20 96,0 19 224,21-19-31,-1 19-97,0-19-96,0 0 64,-1-19-32,-19 18 288,0-19 513,0 0 352,-19-20-32,19 20-160,-40-20-320,20 0-225,-1 0-256,-17-20-96,18 20-192,-21-20-384,23 0-417,-2 0-769,-1-20-1088,1 0-3844</inkml:trace>
  <inkml:trace contextRef="#ctx0" brushRef="#br1" timeOffset="24163.3821">4742 10750 12139,'21'0'577,"-21"20"-129,20 0 1346,-20 39-385,20-19-352,0 20-769,-20 19-192,19-19 0,1 20-160,-20-41 160,20 1-320,-20 0 192,0-1 32,0-39 0,0 20 64,0-20 193,0 0 63,0-20-256,0 20 32,0-20-192,0-19-32,0 19-289,20 0-159,-20 0 224,20 1 191,-20 19 225,0 0 321,19 19 223,-19 1-223,0 0-257,20 0-128,-20 0-128,0-1-481,20 1-544,-20 0-513,0-20-992,20 0-2115</inkml:trace>
  <inkml:trace contextRef="#ctx0" brushRef="#br1" timeOffset="24567.4052">5022 11287 10922,'0'0'608,"18"0"1,-18 0 1569,20 0-865,0 0-800,1 0 31,-21-20 321,20 20-192,-20-20-449,0 0 32,0 20-192,-20 0-448,20-20-289,-21 20-256,21 0-32,0 0-63,0 20 511,0 0 353,0 0 128,0 0 32,21-1 128,-1 1 192,-2-20-31,3 20-65,-1-20-64,0 20 64,0-20 160,-20-20 225,19 20 160,-19 0-257,0-20-31,0 0-97,20 20-96,-20-19-127,20-1 63,-20 0 32,20 20-224,0-20 64,-1 20-160,1 0-96,0 0-545,-20 0-1121,20 0-1473</inkml:trace>
  <inkml:trace contextRef="#ctx0" brushRef="#br1" timeOffset="25124.437">6093 11267 3843,'20'20'3459,"-20"-20"-480,-20 0-737,20-20-928,-20 0-1,0 0-96,1 0-224,-1 1-128,20-21-449,0 20-288,0-20-32,20 21-160,-1-22 32,1 41-64,0-19-192,20 19-161,-21 0-543,21 0-290,-20 19-672,0 1-2274</inkml:trace>
  <inkml:trace contextRef="#ctx0" brushRef="#br1" timeOffset="25447.4555">6253 11227 12619,'18'0'321,"2"0"415,0 0 1122,1 0-32,-1 0-1057,19-20-673,-39 1 256,20 19 225,-20-20-385,0 0-128,-20 0-128,-1 20-96,3 0-161,-2-20-63,-21 20 160,21 20-32,2-20 224,18 20-33,-21 0 65,21 0 0,21-1 65,-3-19-33,2 20-32,21 0-97,-3-20-191,3 0-737,-1 20-480,-1-20-1282,-19 0-6117</inkml:trace>
  <inkml:trace contextRef="#ctx0" brushRef="#br1" timeOffset="26428.5116">6767 11168 13004,'0'0'32,"0"0"-769,-18 0 1250,-3 20 31,21-1-288,-20 1-288,0 0 32,20 20 32,0-21-32,0 1-96,0 0-64,20-20 32,0 20 0,1-20 128,17-20 32,-17 20 128,19-20 96,-22 0 97,-18 1 223,21 19-223,-21-20-161,0 0-96,0 20-64,-21 0-96,21 0-160,-18 0-1,18 0 33,0 20 128,0-20-224,0 20-129,18-20 257,-18 19 32,21-19 128,-21 0 128,20 0 0,0 0-64,-20 0 1,20 0-65,-20 0-65,19 0-159,-19 0-256,0 0 160,0 0-161,0-19-352,0 19 673,0 0 320,0 0 0,0 0-128,0 0-64,0 0 64,0 19-32,20-19-96,-20 0-64,20 0 0,0 0-32,0 0 128,0-19 128,-20-1 288,19 0 577,-19 0 288,20 0-224,-20 1-32,0-21-128,0 0-353,0 1-159,0-21-289,0 20-225,0 0-447,-20 0-257,1 0-256,19 21 608,-20 19 481,20 0 0,0 19 224,-20 21 545,20 20-128,0 0-161,20 0 65,0-1-129,-1-19-160,1 19-192,21-39-32,-21 20 0,18-21 96,-17-19-32,19 0 192,-22 0 289,3 0 127,-1-19-159,0-1 95,0 0-191,-20 0-65,19-19-64,-19-1 1,0 0-129,0-20-32,0 0-288,-19 1-193,19-1-768,0 1 448,-20 39 705,20 0-32,0 20-192,0 20 160,0 20 481,0-1-97,0 21 64,20-1 97,-20 22-1,19-22-288,1-19-64,0 19 1,0-39-194,0 20 97,-1-21-256,1 1-160,-20 0-801,0-20-577,0 0-1825</inkml:trace>
  <inkml:trace contextRef="#ctx0" brushRef="#br1" timeOffset="27164.5537">6927 11287 5188,'0'0'2371,"0"0"-1346,0 0 1473,-20 0-480,20-20-769,-20 20-704,20 0-97,-21 0 129,3 0-257,-2 20-256,20-20 96,-20 19 64,-1 1-160,21 0 64,0 0-128,0 0 33,0 0-66,21-20-31,-21 19 0,20-19 64,0 21 32,-2-21 0,3 0 32,-21-21 1,20 21 63,0-19 96,-20-1 96,0 0 161,0 0-225,0 20 128,0-20 1,-20 20-161,20-20 64,0 20 96,0 0-319,0 0-98,0 20 258,0 0-129,20 0 0,-20-20 0,20 20 0,-1 0-96,21-1-128,-20-19-32,0 21-801,0-21-1377,-20 0-1602</inkml:trace>
  <inkml:trace contextRef="#ctx0" brushRef="#br1" timeOffset="34757.988">8018 11346 14093,'0'40'-320,"0"-20"63,-20-1 385,20 2 353,-18-2-385,-3 2-416,1-2-769,0 2-1602,0-2-6790</inkml:trace>
  <inkml:trace contextRef="#ctx0" brushRef="#br1" timeOffset="35500.0305">8535 10711 11242,'0'-41'513,"0"41"-353,-21 0-64,21 21 641,0 18 223,21 1 33,-21 20-480,20-1-225,-20 21-256,20-1 0,-20-19-256,0 0-256,19-1-417,1-19-256,-20-20-737,20-1-2018</inkml:trace>
  <inkml:trace contextRef="#ctx0" brushRef="#br1" timeOffset="35797.0475">8832 11088 12908,'-20'40'736,"2"-20"-672,18 20 321,0-21 512,0 1-161,18 0-351,2 0-289,0 0-96,1-20 192,-1 0 32,19 0 32,-19-20-95,0 20 63,-20-20 32,20 0 32,-20 0 33,0 1-225,-20-1 192,20 0-416,-20 20-96,0-20-321,-19 20-95,19 0-449,20 0-1282,-21 0-4035</inkml:trace>
  <inkml:trace contextRef="#ctx0" brushRef="#br1" timeOffset="36201.0706">9130 11128 13773,'0'0'160,"-20"0"-160,20 20 192,0 0 0,0 0-192,0-1-352,20 1-417,-20-20-128,20 20-160,0-20-96,0 20 416,-1-20 577,1 0 128,-20-20 96,20 20-64,-20 0 32,0-20-32,0 20-64,0 0-32,0 0 96,0 0 64,0 0 32,0 0 64,0 0 97,20 20-161,-20-20 128,21 0 64,-3 0 161,2 0 672,-20 0 128,21-20-64,-21 0-160,0 20-64,-21-19-256,1-1-449,2 0-288,-3 20-353,1 0-608,0-20-1217,20 20-4676</inkml:trace>
  <inkml:trace contextRef="#ctx0" brushRef="#br1" timeOffset="36647.0961">9468 11207 11210,'0'20'2723,"0"-20"-2915,0 0 480,20 0 769,-20-20-385,20 20-575,-1-19-226,1 19 129,-20-20 32,20 0-32,-20 20 97,-20-20 95,20 20 96,-20 0-288,1 0-96,-1 0-224,20 20-65,-20 0 65,20-20 64,0 20-1,20-1-159,0 1-96,-1 0 287,1-20 65,0 20 64,20-20 192,-40 0 192,19 0 161,-19 0-65,0 0 1,0 0-225,0-20-96,0 20-32,0-20 64,20 0 224,-20 1 161,20-1 223,-20 20 97,41-20 32,-23 20-257,2-20-479,1 20-129,-1 0-673,19 0-1729,-39 0-3172</inkml:trace>
  <inkml:trace contextRef="#ctx0" brushRef="#br1" timeOffset="37320.1346">10480 11088 11851,'-20'40'961,"20"-20"-481,0 39 161,0-19 544,20 19-160,0 1-449,-20-1-480,21 2-32,-3-42 65,2 21 63,1-20 224,-21-20 97,0 0 608,0 0-385,-21-20-511,1-20 31,2 0-64,-3 0 96,21-19-192,-20-1-96,20 21-448,0-21-545,20 1-128,1 19-96,-3 1 544,23 18 1,-21 21 127,0 21 385,-2-2 160,3 1 320,-21 20 33,-21-20 191,3 0 193,-2-1-1,0 1-319,-1-20-481,1 0-353,2 0-640,-3 0-512,21 0-1698</inkml:trace>
  <inkml:trace contextRef="#ctx0" brushRef="#br1" timeOffset="37578.1493">10798 11188 10570,'0'19'1537,"0"-19"-32,0 0 1154,0 0-641,0-19-801,0 19-608,0-20-193,0-20-352,0 20 64,0-19-128,0 18-160,20 1-96,-20 1-225,19 19 65,1-21 32,0 21-257,0 21-384,-20-21-673,20 19-2081</inkml:trace>
  <inkml:trace contextRef="#ctx0" brushRef="#br1" timeOffset="37924.1691">10976 11128 11498,'0'0'5446,"0"0"-5511,0 0 322,0 0 415,21-20-159,17 20-481,-18-20-32,1 20 160,-1-19-160,0-2 128,-20 21-96,0-20 224,0 20-224,-20-19-64,0 19-32,-1 0-96,1 19 128,-18-19-32,17 20 32,21 1 32,-20-2-32,20 1-32,20 0 96,1-20 0,-1 20-96,18-20-96,3 20-225,-21-20-191,19 0-193,1 0-128,-20 0-1024,0 0-5062</inkml:trace>
  <inkml:trace contextRef="#ctx0" brushRef="#br1" timeOffset="38183.1839">11335 11069 12812,'0'-21'1025,"-21"21"-705,21 0 833,-20 21-480,20-21-417,-20 19-192,20 1-64,0 20 32,0-20 0,20 0-96,0-1 0,19-19-32,-19 20 32,21-20 32,-3 0-96,-17-20 31,-1 1-287,0-1-96,0 0-1,-20 0-480,0 0-1409,0 0-1698,-20 20-2562</inkml:trace>
  <inkml:trace contextRef="#ctx0" brushRef="#br1" timeOffset="38300.1906">11513 11069 3106,'-20'19'6855,"20"1"-5093,20 0-353,-20 0 160,20-20-800,-20 20-673,19 0-224,1-1-160,0-19-321,-20 0-448,20 0-1057,-20 0-1473</inkml:trace>
  <inkml:trace contextRef="#ctx0" brushRef="#br1" timeOffset="38429.198">11592 10988 8936,'-20'-19'2210,"20"19"-1377,0 0 1089,0 0-1506,0 0-1057,0 0-1280,20 0-2179</inkml:trace>
  <inkml:trace contextRef="#ctx0" brushRef="#br1" timeOffset="38719.2146">11810 11028 12716,'-20'0'768,"-20"0"193,21 0 1089,-1 20-1121,0-20-897,0 21-128,20-2 0,20-19-160,0 20-129,0 0 33,-1 0-32,21 0 95,-20-20 33,1 20 160,-3-20 160,2 0 64,-20 0 513,-20 19 192,2-19-385,-3 0-192,1 0-256,0 0-192,-19 0-481,19-19-159,0 19-706,20 0-2209,0-20-6791</inkml:trace>
  <inkml:trace contextRef="#ctx0" brushRef="#br1" timeOffset="38876.2236">11969 11088 12299,'0'20'1249,"0"0"-32,20 0 129,-20 0-353,0 0-833,20-1-609,-20 1-191,20-20-545,0 20-1666,-20-20-6246</inkml:trace>
  <inkml:trace contextRef="#ctx0" brushRef="#br1" timeOffset="39021.2319">11989 11009 11979,'-20'0'2562,"20"0"-2338,0 0 161,0 0-353,0 19-288,0-19-1858,20 20-8072</inkml:trace>
  <inkml:trace contextRef="#ctx0" brushRef="#br1" timeOffset="39194.2418">12187 11128 12908,'-20'20'1729,"20"-20"-1889,-19 0 320,19 20-96,19 0-288,1-20-993,0 19-1153,1 1-481,17-20-1345</inkml:trace>
  <inkml:trace contextRef="#ctx0" brushRef="#br1" timeOffset="39312.2485">12366 11227 3619,'40'-20'5125,"-40"1"-1506,0-1-1313,-20 0-480,0 0-417,1 20-736,-1-20-673,-21 0-192,21 20-737,2 0-993,18 0-1313,0 0-6918</inkml:trace>
  <inkml:trace contextRef="#ctx0" brushRef="#br1" timeOffset="39583.264">12505 11207 11530,'0'40'993,"-20"-20"-256,20-20 1217,0 20-545,0-20-576,0 0-64,0-20-193,0 0-287,20 20-321,0-20 320,0 0-64,-1 1-32,1-21 0,0 40-31,-20-20-1,20 20 96,1 0-224,-21 0 64,18 20 96,-18 0-96,0 0-192,20-1 32,-20 1-352,20 0-897,1-20-994,-21 20-1889</inkml:trace>
  <inkml:trace contextRef="#ctx0" brushRef="#br1" timeOffset="39728.2723">12942 11227 14958,'20'0'2242,"-20"0"-4484,0 20 576,-20-20-1377</inkml:trace>
  <inkml:trace contextRef="#ctx0" brushRef="#br1" timeOffset="40291.3045">12228 11287 7078,'20'0'4068,"-20"0"-2947,0-20 1153,18 20-160,2 0-544,-20 0-1186,21 0-224,-1 0-128,0 0-64,-20 0-352,0-20-2018,19 20-4036</inkml:trace>
  <inkml:trace contextRef="#ctx0" brushRef="#br1" timeOffset="55252.1602">355 5703 9545,'-39'0'1025,"19"0"-65,20 0 706,0 0 0,0 0-481,0 0-673,20 0 193,-20 0-129,20 0-159,-1 0-1,1 0-160,20 0-31,1 0-161,-2 0 96,21 0-160,-1 0 0,-19 0-32,-1-19-160,1 19-353,-20 0-95,19-21-578,-19 21 129,-20 0-320,21-20-1346,-21 20-6469</inkml:trace>
  <inkml:trace contextRef="#ctx0" brushRef="#br1" timeOffset="55607.1805">654 5544 7879,'0'0'96,"0"0"1057,0 0 1121,0-20-608,19 20-289,1 0-480,-20 20-384,20-20-257,20 20-64,-21-20-96,21 20-64,-19-20 0,-1 19 0,-2 1 0,2-20 32,1 20-64,-21-20 64,20 20 225,-20 1 159,0-21 321,0 19-257,0-19-95,0 20-65,0-1-32,0-19-192,-20 20 0,-1 1-128,1-21-32,2 20-128,-2-1-1089,-1 1-1345,1-20-2467</inkml:trace>
  <inkml:trace contextRef="#ctx0" brushRef="#br1" timeOffset="56592.2369">436 9279 8071,'-21'0'3876,"1"0"-3588,20 0 1185,-20 0 289,20 0-64,0 0-865,0 0-641,0 0 96,0 0 257,20 0-289,21 0 32,-3 0-128,3 0-96,-1 20 32,-1-20-96,1 0-96,19 0-256,-39 0-321,20 0-576,-21 0-673,1-20-1153,-20 20-5861</inkml:trace>
  <inkml:trace contextRef="#ctx0" brushRef="#br1" timeOffset="56936.2566">673 9140 13805,'-19'0'-64,"19"0"31,-20 0 994,20 0-288,20 20-289,-1-20-255,1 20 63,0-20-32,20 20 128,-1-20-32,2 20-31,-3-20-97,-18 20 64,21-20 64,-21 20 0,-20-20 129,19 19 255,-19-19-63,0 0-161,0 20-63,0-20-65,-19 20-32,-1 0-32,0 0-128,-1-20-64,-17 20-96,18-1-256,-21 1-481,21-20-704,1 21-1698,-1-2-6438</inkml:trace>
  <inkml:trace contextRef="#ctx0" brushRef="#br1" timeOffset="91092.2102">10798 12717 256,'0'0'1537,"-20"-20"33,20 20-257,-20 0-128,20 0 0,0-20-256,-20 20-64,20 0-289,0-20 321,0 20-96,0-19-224,0 19-129,0 0 32,-19-20-95,19 20-65,0 0 64,0 0 33,0 0-33,0 0 65,0 0 31,19 20-128,-19-20-95,0 19-129,0 1-32,0 0-64,0 0-32,20 20 32,-20-21-64,0 22 32,20-2 0,-20 0-96,0 2 32,0 18 32,0-19-32,0 0-32,0 19 96,0-19-32,20 0 32,-20 19-32,0-19-97,0 0 97,0 0-32,20 20 0,-20-21 0,0 1 64,0-20-64,0 20 0,0-21 32,0 21 0,-20-20 64,20 0-32,0-20 0,0 20 32,0-1-32,-20 1 0,20-20 0,0 0-32,0 21 32,0-21-32,0 0 0,0 0-32,0 0 128,0 19-64,0-19-64,20 0 128,-20 0-64,0 0-64,0 0 128,0 0-160,0 0 128,0 0-32,0 0 0,0 0 0,20 0 0,-20 20 0,0-20-32,0 0 32,0 0-64,19 0-32,-19 0 32,20 0 32,-20 0-96,20 0 63,0 0 1,19 0 32,-19 0 32,0 0 0,1 0-32,17 0 64,-18 0-128,21 0 160,-21 0-32,19 20-64,1-20 64,0 0-64,-1 0 64,1 19-32,-1-19 0,1 0 0,19 0 0,-18 0 0,18 0 0,1 0 32,-1 0 0,1 0-32,-1 0 32,0 0-32,2 0 0,-2 0 0,1 0 0,19 0 0,-20 0-32,2 21 32,18-21 0,-20 0 0,1 0 32,-1 0-64,1 0 32,-1 0 32,0 0-32,2 0 0,-2 0 0,1 0 0,-1 0 0,-19 0 33,19 0 31,2 0-64,-2 0 0,-1 0 0,3 0 0,-2 0 0,-19 0 0,19 0 32,2 0-32,-23 0 0,23-21-32,-2 21 32,1 0 32,-21 0-64,21 0 0,-1 0 0,0 0-1,2 0 33,-2 0-32,1 0 64,-1 0-32,0 0 0,1 0 0,-1 0 0,2 0 0,-23 0-32,23 0 32,-2 0 32,-19 0-32,19 0 0,1 0 0,-1 0 0,0 0 33,2 0 31,-2 0-96,1 0 32,-1 0 32,0 0-96,1 0 64,19 0 0,-18 0 0,-2-19 32,0 19-32,1 0 64,19 0-64,-20-20 64,2 20-32,18 0 0,-20-20-64,21 20 32,-21 0-32,20 0 32,-18 0-32,-2 0 32,1-19 32,-1 19-32,0 0 0,-19 0 0,19 0-32,-19 0 64,19 0-64,-18 0 64,-1 0-32,-1 0 0,1 0 0,-1 0 32,1 0-32,0-21 32,-21 21-32,21 0-32,1 0 64,-21 0-64,19 0 32,-19 0 0,20 0-32,-21 0 96,1 0-96,0-20 32,0 20 0,0 0 0,-1 0 64,-19 0-32,20 0 128,-20 0-64,0 0-64,0 0-64,0 0-96,0 0 64,0 0-96,0 0 32,0 0 96,0 0-33,20 0 65,-20 0 33,0 0-33,20 0 64,-20 0 0,0 0 0,0 0 64,0-19 0,0 19 32,0-20 0,-20 20 96,20-20-31,0 0-65,-20 0-64,20-19 0,0-1-96,-20 0 0,20 0-32,0-19-128,0-1 64,0 1 64,0-1 32,0 0 32,0 20-32,20-19 0,-20-1 32,0 21-32,0-1-64,0 20-96,0-20-33,0 20 97,0 1 96,20-1 0,-20-1 0,0 1 0,0 1 64,0 19-32,0 0-32,0-20-64,-20 20 32,20 0-32,-20 0 0,20 20 32,-19-20 0,-21 0 0,20 0 32,-19 0 0,-1 19 0,-1-19-32,3 0 64,-23 0-64,2 0 32,-1 0-32,-19 20-64,0-20 64,0 0-32,-21 0 0,1 0 0,0 0 32,0 0 64,-21-20-32,1 20 32,0 0 32,-19 0-32,18 0 32,-19 0-64,19 0 32,-18 0-32,-1-19-32,19 19 64,-18 0-64,-1 0 64,20 0 32,-21 0-32,2 0 64,-1 0 32,1 0-64,-2 0 0,21 0-32,-21 0-32,22 0 0,-21 19 32,-1-19 0,22 0 0,-1 0 33,0 0-33,-1 0 96,1 0-96,20 0 0,-21 0 64,21-19-96,0 19 64,0-20-32,-1 20 0,21 0-32,0 0 0,-20 0 32,20 0 0,-2 0 32,2 0-32,0 0 32,20 0 32,-21-20-64,21 20-32,18 0-160,-17 0-192,37 20-1,-19-20 65,21 0-192,-1 0-385,0 20-512,20-20-417,0 0-801,-20 19-479,20-19-770</inkml:trace>
  <inkml:trace contextRef="#ctx0" brushRef="#br1" timeOffset="106572.0956">14113 3437 8423,'0'0'3524,"0"0"-2179,0 0 289,-20 0-513,20 0 352,20-20-480,-20 1-160,20 19-289,20-20-31,-1-20-65,1 20-320,19-20 0,20 1-128,-18-1-64,18 0 289,0 1-321,-19-22 160,-1 42-64,-18-1-225,-21 0-671,-2 0-1,-18 20-1345,0 0-929,-18 0-6855</inkml:trace>
  <inkml:trace contextRef="#ctx0" brushRef="#br1" timeOffset="106926.1158">14173 3159 11146,'19'-20'224,"-19"20"-64,0 0 161,0 0-225,-19 0 96,-1 20-192,0-1-32,0 22 128,-19 18 385,19-19 287,0 0 33,0 0-192,20-1-257,0 1 64,20 0-63,0-21 95,19 1-128,1-20-127,19 0-161,-19 0 0,19 0-32,2-20-129,-23 20-831,3-19-2404</inkml:trace>
  <inkml:trace contextRef="#ctx0" brushRef="#br1" timeOffset="113004.4635">19334 6239 832,'0'0'1570,"0"0"-801,0 0 288,0 0 384,0 0-192,0-20-384,0 20-257,0 0 257,0 0 160,0 0-64,20 0 0,-20 0-160,0 0-193,0 0-255,0-19-129,0 19-128,0 0 0,19 0-32,-19 0-64,0 0 64,20 0-32,-20 0 64,20 0-64,1 0 32,-21 0-32,20 0-32,0-21 33,-2 21-1,3 0-64,-1 0 64,0 0 0,0 0-64,-1 0 64,-19 0-32,20 0 0,0 0 32,-20 0-32,20 0 32,-20 0-64,20 21 64,-1-21-32,-19 0 0,20 19 32,0-19-32,-20 0 32,20 0 0,0 0 0,-20 0 0,19 20 0,-19-20 0,20 0-32,0 0 0,1 21 0,-21-21 0,20 0 0,-2 0 0,2 19 0,-20-19 32,21 0-32,-21 0 64,20 20 32,-20-20 0,20 0-32,-1 20-32,-19-20-32,20 0 32,-20 19-32,20-19-32,-20 0 64,20 21-32,-20-21 0,20 0 32,-20 20 0,19-20-64,1 0 64,-20 19-32,20-19 0,-20 0 0,20 0 0,-20 20 0,20-20 0,-20 0 0,0 20 0,19-20 64,-19 0-64,0 20 0,20-20 0,-20 0 0,0 0-32,20 20 32,-20-20 0,0 0 32,20 20 0,-20-20-32,21 0 32,-21 19 0,0-19-32,20 0 0,-20 20 0,18 0 32,3-20-32,-21 20 0,20-20 0,-20 20 33,20 1 31,0-21 64,-20 19 32,19 0-64,1 2 0,-20-2 32,20 2-32,-20-21-32,20 19 32,-20 1-64,20 0 32,-20 0-31,19-20-33,-19 20 32,20 0 0,0-1-32,-20 1 0,20 0 0,0-20 0,-20 20 0,19 0 64,-19 0-32,20-20 0,-20 19 0,20 1-32,0 0 32,-20-20-32,21 20 0,-21-20 0,18 20 32,-18 0-32,20-20 64,-20 19-64,0-19 96,0 21-64,21-21 32,-21 19 0,0-19-224,0 21 480,0-21-320,20 0 32,-20 19-32,0-19 0,0 20 32,0-20-32,20 0 0,-20 20 64,0-20-64,0 0 0,0 20 0,18-20 32,-18 20-128,0-20 192,21 19-96,-21 1 96,0-20-192,0 20 96,20 0 0,-20-20 96,0 20-192,20 0 96,-20-20-256,0 19 480,0-19-160,20 20-64,-20-20-256,0 20 609,19-20-450,-19 20 194,0-20-162,0 20 130,0-20-162,20 0 97,-20 20 32,0-20-32,0 0 32,0 19-64,0-19 32,0 0 32,0 20-64,0-20 161,0 21-322,20-21 257,-20 19-32,0-19-32,0 0 0,0 21 0,20-21-288,-20 19 576,0-19-255,0 19-33,0-19-33,0 21 98,20-21-65,-20 20-97,19-20 162,-19 20-98,0-20 66,0 20-1,20 0-32,-20-20 32,20 19 64,-20-19-96,0 20 96,20-20-32,-20 20-64,21-20 64,-21 20-96,0-20 160,0 20-192,20-20 64,-20 20 64,0-20-32,18 0-32,-18 19 0,0-19 32,0 0-64,0 20 64,0-20 0,0 0-64,20 0 64,-20 0-32,0 20-32,0-20 96,0 0-64,0 0-32,0 0 96,21 20-96,-21-20 0,0 0 64,0 0-64,0 20 64,0-20 0,0 0-64,20 0 64,-20 20 32,0-20-128,0 0 64,20 19 0,-20-19 32,0 0-96,19 21 128,-19-21-32,0 20-32,0-20 64,20 19-128,-20-19 64,0 20 0,20-20 32,-20 0-64,0 20 64,20-20 32,-20 20 0,20-20-32,-20 20 64,19-20 33,-19 0-129,0 20 32,20-20 0,-20 0-32,0 20 0,0-20 64,0 0-32,20 19-64,-20-19 64,0 0-32,0 21 0,0-21 0,20 0 32,-20 19 0,0-19-32,0 0-64,0 0 128,0 20-64,20-20 32,-20 0-32,0 0 0,19 20 0,-19-20 0,0 0 0,20 0 32,-20 20-64,0-20 64,0 0-64,0 0 0,0 20 128,20-20-128,-20 0 32,0 20 32,20-20-32,-20 0 0,0 19 0,0-19 32,0 0-64,21 0 64,-21 20-32,18-20 0,-18 21 0,0-21 0,0 0 32,0 19 0,20 1 0,-20-20-32,20 20 32,-20-20 32,21 19-64,-21-19 64,20 21-32,-20-21-32,18 20 0,-18-1 64,21 1-64,-1-20 0,-20 20 96,20 0-32,-20 0 0,20-1 65,-1 2-1,-19-2-32,20 2 0,0-2 0,0 1-64,0 0 32,-1 0 64,-19 0-64,20 0-32,0 19 96,0-19-96,0 0 65,1 0-33,-3 0-32,2-1 128,1 21-192,-1-20 96,0 0 0,-2 0-64,3 0 96,-1 0 32,0-1-128,0 2 0,-1-2 64,1 1 32,0 0 0,0 0-96,0 0 64,-1-20-64,1 20 64,0 0-128,-20-1 128,20 1-32,0-20-32,-1 20 0,1 0 65,0-20-33,1 20 32,-21-20 0,20 20-96,-2-1 64,-18-19-64,20 20 192,1-20-256,-21 21 128,20-21-32,-20 19 96,0-19-128,20 0 128,-20 20 32,19-20-224,-19 20 96,0-20 64,0 0-96,20 19 96,-20-19-64,0 0-64,20 0-160,-20 21 512,0-21-288,0 0 0,0 0 0,0 0 0,20 20 32,-20-20-32,0 0-32,0 0 64,0 0-64,20 0 96,-20 0-352,0 20 576,0-20-320,0 0 0,0 0 64,19 0-32,-19 0-32,0 0 64,0 20-32,0-20-32,20 0 64,-20 0 0,0 0-64,0 0 64,0 0-32,20 19 0,-20-19 0,0 0 0,0 0-256,20 21 512,-20-21-288,20 0 96,-20 19-96,21-19 0,-21 20 32,18-20 96,2 20-128,-20-20 0,20 20 32,-20 0-32,21-20 96,-1 20-64,-2-20-32,3 19 64,-1 1-288,0-20 512,0 20-256,-20-20 32,19 20-64,1-20 32,-20 20 0,20-20 0,-20 20 64,0-20-64,20 19-32,-20 2 64,20-21-32,-1 19-32,1-19 0,0 20 32,-20 0 0,20-20 64,-20 20-64,20-20 32,-20 20-96,0-20 96,19 0 0,-19 20-64,0-20 64,20 0-32,-20 0 0,0 20-32,20-20 128,-20 0-128,0 0 0,0 19 32,20-19-64,-20 0 64,21 0 64,-21 0-32,0 0-32,18 20-32,-18-20 32,0 0 0,0 0 32,0 21-32,0-21 32,0 0-64,20 19 96,-20-19-96,21 0 0,-21 0 32,0 20 32,20-20-32,-20 20 0,0-20 32,0 0-64,20 0 64,-20 19 0,0-19-96,0 0 128,18 21-128,-18-21 64,21 0 32,-21 20-32,20-20 0,-20 0 32,0 0-128,20 19 128,-20-19 96,0 0-256,20 20 192,-20-20-32,0 0-96,19 20 128,-19-20-160,20 0 192,-20 20-96,20-20 0,-20 0-32,20 20 160,0-20-128,-20 0 0,20 20 64,-20-20-31,19 0-33,-19 0 32,20 19-32,-20-19-32,0 0 64,0 0-32,20 21 0,-20-21-32,0 0 64,21 19-64,-1-19 64,-2 0-32,-18 0 0,20 20-32,1-20 64,-21 0-64,20 0 32,-20 20 0,0-20 0,0 0 0,0 20 0,0-20 0,0 0-33,20 0 66,-20 0-33,19 0 0,-19 20 0,0-20 0,0 0 0,0 0 0,0 0 0,0 0 0,0 0 0,0 0-65,20 0 97,-20 19-32,0-19-64,20 0 96,-20 0-32,0 0-32,0 0 32,0 0-64,0 0 32,0 21 32,0-21 0,0 0 0,0 0 0,20 0 0,-20 0 0,20 19 0,-1-19 0,-19 0 0,20 0 0,-20 20 0,20-20 0,-20 0 0,0 0-96,0 0 192,0 21-96,0-21-32,0 0 32,0 0-64,0 19 0,20-19-64,-20 0-160,20 0-225,-20 20-448,0-20-1953,0 0-6055</inkml:trace>
  <inkml:trace contextRef="#ctx0" brushRef="#br1" timeOffset="115770.6217">19711 5961 768,'0'0'1217,"0"0"353,0 0 960,0 0-544,0 0-512,0 0-289,-20 0 32,20 0-32,0 0-32,0 0-288,0 0 64,0 0 128,0 0-160,0 0-65,0 0-351,20-20-1,0 0-63,0 1-129,0-1 96,39-20 1,-18 1-97,18-22-32,20 3-32,0-23-63,1 22-1,-1-21-128,-20 0-32,-18 41-96,-1-21-97,-1 41-31,-39-1-96,0 0-481,0 20-256,0-19-929,-20 38-224,1-19-1794</inkml:trace>
  <inkml:trace contextRef="#ctx0" brushRef="#br1" timeOffset="116254.6494">19592 5783 12395,'20'-21'353,"0"1"-353,20 20 416,-21-19 353,-19 19-1,20 0-607,-20 0-161,20 0 32,-20 19-128,0 22 96,-20-21 32,20 19 64,-20 1 96,20-1 32,0 1 96,0-20 193,0 0 191,0 0 1,40-1-64,0-19-193,-1 0-95,2 0-289,17-19-32,-17 19-64,18-20-1025,-19 0-1250,-20 20-2145</inkml:trace>
  <inkml:trace contextRef="#ctx0" brushRef="#br1" timeOffset="117986.7485">20545 4708 13612,'0'0'929,"0"0"-352,0-19-289,20 19 289,0 0 159,39-20-223,-18 0-225,18 1-64,-1-2-128,3 2-96,-22-1-384,-19 0-609,0 20-96,0 0-480,-20-20-1314,0 20-4868</inkml:trace>
  <inkml:trace contextRef="#ctx0" brushRef="#br1" timeOffset="118230.7624">20685 4431 1953,'18'0'9481,"-18"0"-9385,0 0-160,20 0 257,-20 20 575,21 0 65,-21 19-481,20 21-191,0 0-65,-20-1-192,18 1-193,-18-1-479,21-18-225,-21-2 0,20-19-257,0-20-831,-20 0-1026</inkml:trace>
  <inkml:trace contextRef="#ctx0" brushRef="#br1" timeOffset="118612.7843">20942 4272 11434,'0'59'513,"20"-19"-193,0 0 161,-20 20-417,19-1 64,-19 1-160,0-20-225,20 19 33,-20-19 192,0-20 32,0-1 32,0-19 96,0 0 449,0 0 128,0-19-673,0-1-32,20-1 0,-20-18-161,20 19-223,1 1 160,-21-2 64,20 21 32,-2 0 32,2 0 96,-20 21 96,21 18 192,-21 0-160,20-18-64,-20 18-32,0-18-160,0-2-160,20 2-673,-20-21-1249,0 0-2082</inkml:trace>
  <inkml:trace contextRef="#ctx0" brushRef="#br1" timeOffset="118844.7975">21260 4729 1313,'0'20'8616,"0"-1"-8808,-20-19 512,20 0 2018,0 0 97,20 0-1314,-20-19-865,0-1-96,0-1 32,0-18-128,0 19 0,20 1-160,-20-2-288,20 2-33,-20-1-447,19 20-1539,1 0-3202</inkml:trace>
  <inkml:trace contextRef="#ctx0" brushRef="#br1" timeOffset="119175.8165">21399 4669 12523,'0'20'577,"19"-20"-1730,-19 0 1505,20 0 33,0-20 319,0 20-319,1 0-289,-3-20 64,2 1 0,0 19 96,-20-21 97,0 21-289,0-19-64,-20 19 32,20 0-128,-20 0-33,2 0 33,-3 0 160,1 0 32,0 19-64,20 2 97,0-2-65,0 1-96,0 0-257,20-1-255,0 2-33,1-1 1,17-1-257,-18-19-288,1 0-1602,-1 0-2818</inkml:trace>
  <inkml:trace contextRef="#ctx0" brushRef="#br1" timeOffset="119472.8335">21716 4609 13132,'0'0'961,"0"-19"-833,-19 19 1057,19 0-704,0 19-97,0-19-256,0 21-96,0-2 0,0 1-160,19 0 0,1-1-32,0 2-161,0-1 129,0-1 96,-1 2-128,1-2 224,-20 2 0,-20-1 224,1-20-32,-1 0 0,0 19 97,0-19-193,0-19-256,-19 19-225,19-20-191,0-1-769,-1 2-2083,21-2-6181</inkml:trace>
  <inkml:trace contextRef="#ctx0" brushRef="#br1" timeOffset="119824.8536">21855 4232 8744,'20'20'1377,"0"0"-608,-20 39-97,21-19-223,-21 20-257,0 19-32,18-19-288,-18-21-737,0 21-256,0-40 385,20-1 736,-20 2 224,0-21 833,0 0 576,0-21-1120,0 2-193,21-1 32,-21 20-159,0-20 63,20 1-128,-20 19-32,20 0 96,-20 19 353,18 1-97,3 0-320,-21-1-192,0 2-256,20-1-225,-20-1-928,20 2-2082,-20-2-4293</inkml:trace>
  <inkml:trace contextRef="#ctx0" brushRef="#br1" timeOffset="120127.8709">22292 4630 15214,'0'0'128,"-20"0"-737,20 19 674,-20 1 95,20 0 64,0 20-160,0-20-96,0-1-128,20 2 128,0-2 0,-20 2 96,20-21 32,-1 0 192,1 0 481,-20 0 256,20-21-64,-20 2-96,0-2-97,-20 2-383,0 19-129,1-20-160,-1-1-192,0 21-256,20 0-609,0 0-961,0 0-641,-20 0-3170</inkml:trace>
  <inkml:trace contextRef="#ctx0" brushRef="#br1" timeOffset="120401.8866">22412 4212 13965,'0'0'-257,"18"0"386,-18 20 896,20 0 192,-20 40 192,21-20-512,-21 39 160,0-20-256,0 1-513,0 20-256,20-21-160,-20 1-961,20-20-801,-20 0-352,19-1-2659</inkml:trace>
  <inkml:trace contextRef="#ctx0" brushRef="#br1" timeOffset="120834.9114">22629 4609 12043,'0'21'-128,"-19"-2"-160,19 1 1345,-20 19 64,20-18-449,0 18-512,20-18-256,-20-2 96,19 2-96,1-21 96,0 0 32,0 0 128,0-21 321,-20 2 672,21-2-64,-3-18-224,2-1-225,-20-19-351,20 19-257,-20-40-257,0 1-351,-20 19-65,20 1-63,-20 19 800,20 20 128,-18 20-224,18 0 32,-21 20 448,21 20 193,0 19-64,0 1-321,21-1 320,-3 1-351,2-1-97,21 1-256,-21-21-160,19 2-33,1-22-223,-1 2-225,-19-2-320,0-19-480,0 0-1442,-20 0-9961</inkml:trace>
  <inkml:trace contextRef="#ctx0" brushRef="#br1" timeOffset="121281.9369">23285 4570 1089,'-21'0'14477,"21"0"-14221,0 0 417,21 0 352,-21 0-416,20-20-33,0 20-416,-2 0-672,3 0-929,-1 0-321,0 0-2370</inkml:trace>
  <inkml:trace contextRef="#ctx0" brushRef="#br1" timeOffset="121410.9443">23384 4609 13612,'-59'40'1282,"39"-20"-1122,20 0 769,0-20 448,0 0-416,20 0-545,-2 0-864,3 0-1314,19 0-2242</inkml:trace>
  <inkml:trace contextRef="#ctx0" brushRef="#br1" timeOffset="121793.9662">23742 4550 14477,'0'-20'449,"0"0"-129,-20 20 353,0 0-673,20 0-97,-21 0 1,21 20 64,0 0-32,0 0-64,0 19 64,0-18 64,21-2 32,-1 1 32,0 0 32,-1-1 225,21 2 319,-20-21 161,0 0-32,-1 0 31,1-21-127,0 2-96,-20-1-129,0 0 33,-20 1-385,0-21-32,20 20-32,-19-20-32,-1 20-192,20 20-417,-20-20-1377,20 20-833,0 0-1345</inkml:trace>
  <inkml:trace contextRef="#ctx0" brushRef="#br1" timeOffset="122011.9787">24119 4609 15022,'20'0'1761,"-20"0"-1536,0 0 1120,0 0-544,0 0-641,0 0-288,0 0-961,0 0-1186,0 0-607,0 0-6503</inkml:trace>
  <inkml:trace contextRef="#ctx0" brushRef="#br1" timeOffset="122450.0037">24356 4530 14285,'0'-40'1089,"0"40"-1313,0-19 608,0 19 321,-19-20-545,-1 20-160,-20 0-192,20 0 128,1 20-128,-1-1 31,20 1-95,0 0-128,0 20-65,0-20 289,20-1 128,-1-19 32,21 21 32,-20-21 64,0 0 32,-1 0 161,1 0 63,-20-21-32,0 2-224,0-1-96,0 0 129,20 0-161,-20 0 64,0-19 0,0 39 384,0-20-256,0 20-160,0 0 32,0 0 417,0 20-1,0-1-128,20 1 97,-20 20-289,0 0-256,20 0-865,-20-1-833,0 0-2178</inkml:trace>
  <inkml:trace contextRef="#ctx0" brushRef="#br1" timeOffset="122904.0297">24694 4471 13965,'0'-20'-513,"-20"0"609,1 20 769,-1 0-609,0 20-63,20 0-161,-20-1-161,20 21-63,0-20 0,0 0-160,20 19 64,0-18 223,0-21 162,-1 19 159,1-19 64,-20 0 225,20 0 191,0-19-287,-20-2-225,20 2-128,-20-1-96,0-20-64,0 20-160,0-19 160,-20 19 416,20 0-128,0 0-160,0 20-288,0 0 480,20 20 481,-20 0-64,0 19 159,0 1-255,0 0-257,19 20-192,-19-21-128,20 0-192,0 2-769,-20-1-800,0 0-674,20-20-3330</inkml:trace>
  <inkml:trace contextRef="#ctx0" brushRef="#br1" timeOffset="134435.6893">23623 9995 96,'20'20'832,"-40"-20"289,20 0 97,-21 0 287,21 0-224,0 0-160,0 0-128,21 0-256,-21 0-161,20 0 1,-20 0-32,0 0-1,0 0-192,0 0 97,0 0 127,0 20-159,0-20-225,0 0 0,0 0 96,0 0-95,0 0-33,0 0 0,0 0-32,0 0 0,18 0 0,-18 0 64,20 0-31,-20 20 63,21-20 32,-21 0-32,0-20-64,0 20 65,0 0 159,0-20-32,20 0 129,-20-20-129,20 1-160,-20-1 289,39-20-289,-19 1-128,0-21-32,0-19 32,-20-1-32,19 1-32,-19-1 96,20-19-32,-20 20-32,0 0-32,-20 19 64,1 1-32,19 19-96,-20 1 224,20-2-95,0 42-130,0-21-31,0 20-224,0 20-513,0-20-448,20 20 32,-20 0-257,0 0-640,0 0-4420</inkml:trace>
  <inkml:trace contextRef="#ctx0" brushRef="#br1" timeOffset="135178.7318">23623 9856 7911,'0'-20'2723,"0"0"-1827,0 0 898,0 20 96,-21-20-353,21 1-640,0-1-448,-20 20-225,20 0 32,0-20-160,20 20-64,-20 0 0,21 20-32,-1 0 32,-20 19 64,0-19-64,0 20 32,0-1 33,0 1 95,0 20 32,0-20-64,18-1 32,2 2-128,1-22 64,-1 21 97,0-40 191,-1 19 32,1-19 33,0 0-1,0-19-127,0-1-193,-1 0 0,1-20-192,20 20 0,-20 1-128,-1-1-289,1 0-127,-20 0-449,20 20-609,-20 0-576,20 0-865</inkml:trace>
  <inkml:trace contextRef="#ctx0" brushRef="#br1" timeOffset="136446.8043">22669 7093 10281,'0'0'2723,"-20"0"-1634,20 0-641,20 0 65,0 0 352,0-19-33,39 19-383,2-20-65,-2 0-224,0 20-64,1-20-64,-21 0-512,-19 20-737,0 0-481,-20-20-1825</inkml:trace>
  <inkml:trace contextRef="#ctx0" brushRef="#br1" timeOffset="136654.8162">22829 6855 9288,'0'20'673,"18"20"-64,-18-20-353,21 39-32,-1-19-32,0 19-192,-20 2-160,20-22-417,-1 1-223,-19-1-321,20 1-129,-20-40-159,20 20-801,-20-20-160</inkml:trace>
  <inkml:trace contextRef="#ctx0" brushRef="#br1" timeOffset="137023.8373">23066 6796 9641,'0'-20'640,"20"20"-768,-20 20 320,20 20 289,-20-1 95,0 1-351,20 19-193,-20 1 32,0-1-96,19 2 64,-19-22 32,0-19 32,0 0 160,0-20 449,0 0 416,0 0-321,0 0-639,0-20-97,0-20-64,20 21 0,-20-21-32,20 19-96,0 2-161,1-1 129,-3 20 32,2 0 32,-20 0 224,21 20 96,-21 20 32,0-21-288,0 21 0,0-20-352,20 20-257,-20-40-448,0 20-864,0-20-1026,0 0-1890</inkml:trace>
  <inkml:trace contextRef="#ctx0" brushRef="#br1" timeOffset="137262.851">23364 7154 4388,'0'0'3011,"0"19"-2851,0-19-64,0 20 608,0-20 193,0 20 32,0-20 160,0 20 545,0-20-609,0-20-385,0 20-159,20-20-225,-20 0-128,0 1-96,0-21-64,0 19-192,0 2-449,20-1-256,0 0-384,-1 20-384,1 0-706,-20 0-2658</inkml:trace>
  <inkml:trace contextRef="#ctx0" brushRef="#br1" timeOffset="137593.8699">23523 7133 12555,'0'0'-256,"20"0"64,-20 0 865,19 0-129,1 0 289,0-19-449,1 19-31,17-21 351,-18 21 161,1-19-449,-21 19-31,0-20-129,-21 20-224,1-20-96,-18 20 32,17 0-32,-19 0 0,21 0-96,19 20 64,-20 0 0,20-1-65,-20 2-159,40 19-288,-20-21-321,20 1-513,19 0-351,-19 0-1090,21 0-1441</inkml:trace>
  <inkml:trace contextRef="#ctx0" brushRef="#br1" timeOffset="137896.8872">23841 7114 12555,'0'0'1186,"0"-21"-1154,-20 21 160,20 0 0,-20 21-96,20-21-128,0 19-32,0 2-192,0-2 63,0 1 1,0 0 192,20 0-128,0 0 96,-20-20 64,19 19 64,-19 1-32,0-20 321,0 20 31,-19-20-224,-1 0-96,0 0-32,0 0 0,0 0-96,1-20-192,-1 20-416,20-20-802,0 20-1120,0-39-2499</inkml:trace>
  <inkml:trace contextRef="#ctx0" brushRef="#br1" timeOffset="138213.9054">23841 6776 8103,'39'0'224,"-19"20"-160,20 0 1282,-21 0 63,1 19-608,-20 1-449,0 0-224,0 19-32,0-19-96,0-1 64,0 22-192,0-42 160,0 21-32,0-20 32,-20 0 385,20-20-257,0 0-192,0-20-32,0 20 64,20-20-96,-20 0 128,20 0-417,0 1-95,-20 19 320,21 0 160,-21 0 288,0 0-64,18 19-192,-18 1-192,0 0-128,0 0-1057,0 0-4101</inkml:trace>
  <inkml:trace contextRef="#ctx0" brushRef="#br1" timeOffset="138501.9219">24218 7213 10826,'0'0'480,"-20"0"-480,20 0 1185,0 20-576,-20 0-417,20-1-128,0 21-320,20-20-96,-20 0 223,20 0 258,0-20 127,-1 19 481,1-19 255,0 0-159,0-19-64,-20-1-128,20 0-161,-20 0-384,-20 0-256,20 0-96,-20 1-225,20 19-255,-20-20-450,20 20-928,0 0-2786</inkml:trace>
  <inkml:trace contextRef="#ctx0" brushRef="#br1" timeOffset="138754.9363">24337 6875 11627,'0'-20'480,"0"20"-480,0 20 705,19 0 416,1 20-192,-20-1-353,20 1-192,-20 0-63,20 20-161,-20-20-160,20 19-577,-20-19-608,21-1-448,-21 1-1026,18-20-1056,-18 0-1154</inkml:trace>
  <inkml:trace contextRef="#ctx0" brushRef="#br1" timeOffset="139157.9594">24556 7193 9769,'0'0'704,"0"0"-640,0 0 1154,0 20-289,0 0-513,0 0-288,0-1-64,0 1-256,0 20-64,18-20 128,3-20 63,-21 20 130,20-20 191,0 0 288,0-20 353,-1 0-160,-19 0 96,20-20-225,-20 21-384,0-21-160,0-19-64,0 19-384,0-20 128,-20 0 128,20 21 64,-19-1-193,19 20 33,-20 0 0,20 20 320,-20 20 32,20 20 32,-20-20 97,20 39-33,0-19-32,20 20-128,0-20-128,0-1-128,-1 1-32,1-20-33,0 19-319,0-19-833,0 0-1090,-20 0-5925</inkml:trace>
  <inkml:trace contextRef="#ctx0" brushRef="#br1" timeOffset="139888.0011">23145 7769 14349,'20'0'3011,"-20"0"-3107,20-20 160,21 20 320,-3 0 65,-17 0-481,-1 0-737,0 0-1025,-2 0-1345,-18 0-6758</inkml:trace>
  <inkml:trace contextRef="#ctx0" brushRef="#br1" timeOffset="140023.0089">23126 7829 14029,'19'20'-96,"1"-1"-225,20-19 385,-1 20 1,2-20-418,-1 0-5316</inkml:trace>
  <inkml:trace contextRef="#ctx0" brushRef="#br1" timeOffset="140543.0386">23761 7849 15150,'0'-20'961,"-19"20"-993,-1 0 961,20-20 224,-20 20-865,20 0-384,0 0 64,0 0-96,-21 0 96,21 20 0,-20 0-32,2-1 64,18 1-64,0 0 32,18 0-97,2 0 97,21-20-32,-21 20 128,-20-20 32,19 0-31,1 0 127,0 0 32,0-20 160,0 20 33,-20-20 127,0 0-31,-20 0-289,0 0-128,0 1-192,0-1-160,1 0-609,-1 20-1185,0 0-1570,20 0-8359</inkml:trace>
  <inkml:trace contextRef="#ctx0" brushRef="#br1" timeOffset="140717.0485">24098 7888 18161,'0'0'-225,"21"0"-735,-21 0 1632,0 0-608,0 0-1345,0 0-1377,0 0-2403</inkml:trace>
  <inkml:trace contextRef="#ctx0" brushRef="#br1" timeOffset="141121.0717">24356 7868 15054,'0'0'0,"-19"-19"-192,-1 19 1409,20 0-192,-20 0-961,0 0-160,0 0 0,20 19-65,0-19-159,0 20-192,0 0 127,0 0-63,20 0 63,20 0 161,-20-1 128,-1-19 128,1 0-32,20 0 256,-20 0 65,1 0 159,-21-19 257,18-1 256,-18 0-96,-18 0-257,18 0-351,-21 0-225,1 1-289,20 19-768,-20-20-960,0 20-2628</inkml:trace>
  <inkml:trace contextRef="#ctx0" brushRef="#br1" timeOffset="141337.084">24635 7789 17456,'0'0'-480,"0"0"672,0 0 1986,0 20-1089,20 0-384,-20 0-353,0 19-288,19 1-32,-19 0-288,20 0-1090,-20-1-1761,0 1-4163</inkml:trace>
  <inkml:trace contextRef="#ctx0" brushRef="#br2" timeOffset="166165.5041">19413 6200 5957,'0'19'385,"0"-19"223,0 20-31,0 1-129,0 18-128,0-19 161,21-1-1,-21 22 97,20-22 63,0 21-63,-2 0-161,-18-1-191,21 1 31,-1 0-160,-20 0-32,20 19-64,0-19 64,-20 0-128,19 0 128,1-1-64,0 21 32,-20-20-32,20 19 320,0-19 65,-1 20-97,1-1 0,0 1-64,0-21-63,0 21-1,19-1-32,-19 1 0,1-1 32,17 1 96,-18-1-95,21-18 31,-21 19 0,19-1 32,-19-19-64,20 19 32,-21 1-95,21 0-33,-20-1-64,19 1 128,-19-20-128,20 19 64,1 1-64,-23-1 32,23-18 0,-1 18 0,-21 1 32,21-21 64,0 21 64,-21-20-96,21 19 97,0-19-33,-1 0-96,-19 19-32,21-19 32,-3 19-64,3-19 0,-3 20 0,3-20 32,-1 0-32,-1 19 0,1-19 64,-1 0-32,1-1 0,1 1-32,17 0 32,-17-1-32,-2 1 32,1 0 32,19 0-64,-19 0-32,19-1 64,-19 1-32,19 0 32,-19 0 0,19-20 0,2 19 0,-2-19-64,1 20-160,-1-20 448,20-1-224,2 21-32,-22-20 96,20 20-96,-19-20 0,19 20 0,-20-21 0,2 22-32,18-2 64,-20-19-32,1-1 32,19 22-64,0-22 64,21 1-32,-1 0 64,-20 0-64,1 0 33,-1 0 31,-20-1-32,2 2 32,-22-2 0,1-19-128,-1 20 160,41 0-96,-21 0 96,20-20-128,-18 20 32,18-20 32,-20 19-64,1-19-96,-21 0-161,1 0 33,-20 0-64,1 0-353,-21 0-480,18 0-3011</inkml:trace>
  <inkml:trace contextRef="#ctx0" brushRef="#br0" timeOffset="170069.7274">19413 6338 3042,'0'0'1025,"0"0"193,0 0 383,21-19-416,-1 19-608,-20 0-1,20-20 225,-2 20-32,-18 0 31,21 0-191,-1 0-193,-20 0-95,20 20-193,19-20-64,-19 19-32,20-19 0,-1 21-64,1-21 32,0 20 32,-1-1-32,22-19 0,-23 20 0,23 0 0,-22 0 32,21-20-32,-21 20-32,1 0 64,-1-1-64,1 1 64,1 0-32,-3 20 0,-17-19-32,19 17 32,-1-17 0,1 19 0,0-21 0,19 1 0,-19 20 32,-1-20-32,1 0 64,19-1-32,-18 21 32,18-20 64,-19 0-32,19 0 0,1 19 97,-21-19-129,1 20 0,19-20-32,-18-1-32,-1 21 32,-1-19-32,1-2 0,-20 1 0,19 0 32,-19 0-32,20 19 32,-21-19 0,21 0-32,-20 20 32,19-20-32,-19-1-32,0 21 64,21-20-32,-23 0 32,3 19-32,19-19 32,-20 20 32,-1-19 32,1-2 96,0 0-96,20 22-31,-21-21-33,21 0 0,-20 19-32,21-19 0,-3 20 32,-17 0 32,19-21 32,-22 21-32,3 0-32,-1-20 32,0 20-64,0-1 96,19 1-32,-39 0 0,40-20 32,-20 19 0,-1 1 96,1 0 33,0 0-33,0-1 0,0 2-32,19-2-32,-19 0-96,1 21-32,17-20 32,-18 0-32,1 0 32,19 0-32,-1-1 64,-19 21 1,20-21 31,-21 1 128,21 0 32,-20-1-64,21 1-64,-3 0 65,3 0-97,-3-1-64,3 1-32,-1 0 32,-1-20 0,1 20-96,-1-1 96,-19 1-32,0 0 32,20-20 64,-40 19-32,19-18 128,1 18 0,0 0 0,0 2 33,1-21-257,-3 19 64,-18 1 64,20-20-96,1 20 64,-1-20-96,-20 0 64,20-1 0,-20 1 32,0 0-64,0 20 160,18-20 32,-18 20-32,21-21-96,-1 21 1,-20 0 31,20 0-160,0-21 128,-1 22-32,1-22-64,-20 1 128,20 0-128,0 20 64,-20-20-32,20-20-96,0 19-225,-20 1-95,19 0-417,-19-20-352,0 0-320,0 20-1763</inkml:trace>
  <inkml:trace contextRef="#ctx0" brushRef="#br0" timeOffset="196822.2576">17587 13294 2562,'0'0'1569,"0"0"1026,0 0-65,0 0-544,-20 0-577,20 0-223,0 0-97,0 0-96,0 0 0,0 0-225,0 0-159,0 0-225,0 0-288,20 0 0,-20 0-64,20 0 32,0 0 65,19 0-193,1 0 64,-1 0-65,22 0 162,-2 0-194,21 0 258,-21 0-193,20 0-32,-18 0-129,-2 0-191,-1 0 0,-17 0-129,-1-21-224,-21 21 97,1 0-97,0 0-288,-20 0-384,0 0-1826,0 0-3363</inkml:trace>
  <inkml:trace contextRef="#ctx0" brushRef="#br0" timeOffset="197306.2853">17846 13115 1953,'19'-20'3011,"1"20"-384,0 0 127,-20-20-1056,20 20-801,-20 0-545,0 0-256,-20 0-96,20 20-96,-40 0 32,21-1 128,-21 1 0,-21 0 192,22 0 417,-1 0 32,-19 0-97,19-1-223,1-19-193,19 20-128,0 1-32,20-2 64,20 1 64,0 0 0,19-1-96,21 2-64,-1-1-352,0-1-577,2 21-1633,-2-20-7432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12/13/11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180400"/>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290355"/>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657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90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426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708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2386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133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426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83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44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smtClean="0">
                <a:solidFill>
                  <a:prstClr val="black"/>
                </a:solidFill>
              </a:rPr>
              <a:t>Andrew Ng</a:t>
            </a:r>
            <a:endParaRPr lang="en-US" sz="1000" dirty="0">
              <a:solidFill>
                <a:prstClr val="black"/>
              </a:solidFill>
            </a:endParaRPr>
          </a:p>
        </p:txBody>
      </p:sp>
    </p:spTree>
    <p:extLst>
      <p:ext uri="{BB962C8B-B14F-4D97-AF65-F5344CB8AC3E}">
        <p14:creationId xmlns:p14="http://schemas.microsoft.com/office/powerpoint/2010/main" val="35951396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47.xml"/><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customXml" Target="../ink/ink6.xml"/><Relationship Id="rId9" Type="http://schemas.openxmlformats.org/officeDocument/2006/relationships/image" Target="../media/image16.emf"/><Relationship Id="rId1" Type="http://schemas.openxmlformats.org/officeDocument/2006/relationships/tags" Target="../tags/tag7.xml"/><Relationship Id="rId2"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7.xml"/><Relationship Id="rId4" Type="http://schemas.openxmlformats.org/officeDocument/2006/relationships/image" Target="../media/image9.png"/><Relationship Id="rId5" Type="http://schemas.openxmlformats.org/officeDocument/2006/relationships/customXml" Target="../ink/ink7.xml"/><Relationship Id="rId6" Type="http://schemas.openxmlformats.org/officeDocument/2006/relationships/image" Target="../media/image17.emf"/><Relationship Id="rId1" Type="http://schemas.openxmlformats.org/officeDocument/2006/relationships/tags" Target="../tags/tag10.xml"/><Relationship Id="rId2"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ustomXml" Target="../ink/ink8.xml"/><Relationship Id="rId13" Type="http://schemas.openxmlformats.org/officeDocument/2006/relationships/image" Target="../media/image22.emf"/><Relationship Id="rId14" Type="http://schemas.openxmlformats.org/officeDocument/2006/relationships/customXml" Target="../ink/ink9.xml"/><Relationship Id="rId15" Type="http://schemas.openxmlformats.org/officeDocument/2006/relationships/image" Target="../media/image23.emf"/><Relationship Id="rId1" Type="http://schemas.openxmlformats.org/officeDocument/2006/relationships/tags" Target="../tags/tag12.xml"/><Relationship Id="rId2" Type="http://schemas.openxmlformats.org/officeDocument/2006/relationships/tags" Target="../tags/tag13.xml"/><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slideLayout" Target="../slideLayouts/slideLayout47.xml"/><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7.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customXml" Target="../ink/ink10.xml"/><Relationship Id="rId7" Type="http://schemas.openxmlformats.org/officeDocument/2006/relationships/image" Target="../media/image26.emf"/><Relationship Id="rId1" Type="http://schemas.openxmlformats.org/officeDocument/2006/relationships/tags" Target="../tags/tag17.xml"/><Relationship Id="rId2" Type="http://schemas.openxmlformats.org/officeDocument/2006/relationships/tags" Target="../tags/tag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customXml" Target="../ink/ink11.xml"/><Relationship Id="rId8" Type="http://schemas.openxmlformats.org/officeDocument/2006/relationships/image" Target="../media/image32.emf"/><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tags" Target="../tags/tag22.xml"/><Relationship Id="rId5" Type="http://schemas.openxmlformats.org/officeDocument/2006/relationships/slideLayout" Target="../slideLayouts/slideLayout12.xml"/><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customXml" Target="../ink/ink12.xml"/><Relationship Id="rId10" Type="http://schemas.openxmlformats.org/officeDocument/2006/relationships/image" Target="../media/image36.emf"/><Relationship Id="rId1" Type="http://schemas.openxmlformats.org/officeDocument/2006/relationships/tags" Target="../tags/tag19.xml"/><Relationship Id="rId2" Type="http://schemas.openxmlformats.org/officeDocument/2006/relationships/tags" Target="../tags/tag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ustomXml" Target="../ink/ink13.xml"/><Relationship Id="rId3" Type="http://schemas.openxmlformats.org/officeDocument/2006/relationships/image" Target="../media/image3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customXml" Target="../ink/ink1.xml"/><Relationship Id="rId3"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slideLayout" Target="../slideLayouts/slideLayout47.xm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customXml" Target="../ink/ink2.xml"/><Relationship Id="rId11" Type="http://schemas.openxmlformats.org/officeDocument/2006/relationships/image" Target="../media/image8.emf"/><Relationship Id="rId1" Type="http://schemas.openxmlformats.org/officeDocument/2006/relationships/tags" Target="../tags/tag2.xml"/><Relationship Id="rId2"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customXml" Target="../ink/ink3.xml"/><Relationship Id="rId5" Type="http://schemas.openxmlformats.org/officeDocument/2006/relationships/image" Target="../media/image10.emf"/><Relationship Id="rId6" Type="http://schemas.openxmlformats.org/officeDocument/2006/relationships/customXml" Target="../ink/ink4.xml"/><Relationship Id="rId7" Type="http://schemas.openxmlformats.org/officeDocument/2006/relationships/image" Target="../media/image11.emf"/><Relationship Id="rId1" Type="http://schemas.openxmlformats.org/officeDocument/2006/relationships/tags" Target="../tags/tag6.xml"/><Relationship Id="rId2"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customXml" Target="../ink/ink5.xml"/><Relationship Id="rId3" Type="http://schemas.openxmlformats.org/officeDocument/2006/relationships/image" Target="../media/image1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53786" y="2343150"/>
            <a:ext cx="4837814" cy="1676400"/>
          </a:xfrm>
        </p:spPr>
        <p:txBody>
          <a:bodyPr>
            <a:noAutofit/>
          </a:bodyPr>
          <a:lstStyle/>
          <a:p>
            <a:pPr algn="l"/>
            <a:r>
              <a:rPr lang="en-US" sz="4000" dirty="0" smtClean="0">
                <a:solidFill>
                  <a:schemeClr val="tx1">
                    <a:lumMod val="75000"/>
                    <a:lumOff val="25000"/>
                  </a:schemeClr>
                </a:solidFill>
              </a:rPr>
              <a:t>Prioritizing what to work on: Spam classification example</a:t>
            </a:r>
            <a:endParaRPr lang="en-US" sz="4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7637183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Cancer classification example</a:t>
            </a:r>
            <a:endParaRPr lang="en-US" sz="2400" b="1" dirty="0"/>
          </a:p>
        </p:txBody>
      </p:sp>
      <p:sp>
        <p:nvSpPr>
          <p:cNvPr id="3" name="TextBox 2"/>
          <p:cNvSpPr txBox="1"/>
          <p:nvPr/>
        </p:nvSpPr>
        <p:spPr>
          <a:xfrm>
            <a:off x="381000" y="693063"/>
            <a:ext cx="8458200" cy="2308324"/>
          </a:xfrm>
          <a:prstGeom prst="rect">
            <a:avLst/>
          </a:prstGeom>
          <a:noFill/>
        </p:spPr>
        <p:txBody>
          <a:bodyPr wrap="square" rtlCol="0">
            <a:spAutoFit/>
          </a:bodyPr>
          <a:lstStyle/>
          <a:p>
            <a:r>
              <a:rPr lang="en-US" sz="2400" dirty="0" smtClean="0"/>
              <a:t>Train logistic regression model          . (         if cancer,         otherwise)</a:t>
            </a:r>
            <a:br>
              <a:rPr lang="en-US" sz="2400" dirty="0" smtClean="0"/>
            </a:br>
            <a:r>
              <a:rPr lang="en-US" sz="2400" dirty="0" smtClean="0"/>
              <a:t>Find that you got 1% error on test set.</a:t>
            </a:r>
          </a:p>
          <a:p>
            <a:r>
              <a:rPr lang="en-US" sz="2400" dirty="0" smtClean="0"/>
              <a:t>(99% correct diagnoses)</a:t>
            </a:r>
          </a:p>
          <a:p>
            <a:endParaRPr lang="en-US" sz="2400" dirty="0" smtClean="0"/>
          </a:p>
          <a:p>
            <a:r>
              <a:rPr lang="en-US" sz="2400" dirty="0" smtClean="0"/>
              <a:t>Only 0.50% of patients have cancer.</a:t>
            </a:r>
          </a:p>
        </p:txBody>
      </p:sp>
      <p:sp>
        <p:nvSpPr>
          <p:cNvPr id="4" name="TextBox 3"/>
          <p:cNvSpPr txBox="1"/>
          <p:nvPr/>
        </p:nvSpPr>
        <p:spPr>
          <a:xfrm>
            <a:off x="381000" y="3308687"/>
            <a:ext cx="4876800" cy="1015663"/>
          </a:xfrm>
          <a:prstGeom prst="rect">
            <a:avLst/>
          </a:prstGeom>
          <a:noFill/>
        </p:spPr>
        <p:txBody>
          <a:bodyPr wrap="square" rtlCol="0">
            <a:spAutoFit/>
          </a:bodyPr>
          <a:lstStyle/>
          <a:p>
            <a:r>
              <a:rPr lang="en-US" sz="2000" b="1" dirty="0">
                <a:solidFill>
                  <a:srgbClr val="002060"/>
                </a:solidFill>
                <a:latin typeface="Courier New" pitchFamily="49" charset="0"/>
                <a:cs typeface="Courier New" pitchFamily="49" charset="0"/>
              </a:rPr>
              <a:t>f</a:t>
            </a:r>
            <a:r>
              <a:rPr lang="en-US" sz="2000" b="1" dirty="0" smtClean="0">
                <a:solidFill>
                  <a:srgbClr val="002060"/>
                </a:solidFill>
                <a:latin typeface="Courier New" pitchFamily="49" charset="0"/>
                <a:cs typeface="Courier New" pitchFamily="49" charset="0"/>
              </a:rPr>
              <a:t>unction y = </a:t>
            </a:r>
            <a:r>
              <a:rPr lang="en-US" sz="2000" b="1" dirty="0" err="1" smtClean="0">
                <a:solidFill>
                  <a:srgbClr val="002060"/>
                </a:solidFill>
                <a:latin typeface="Courier New" pitchFamily="49" charset="0"/>
                <a:cs typeface="Courier New" pitchFamily="49" charset="0"/>
              </a:rPr>
              <a:t>predictCancer</a:t>
            </a:r>
            <a:r>
              <a:rPr lang="en-US" sz="2000" b="1" dirty="0" smtClean="0">
                <a:solidFill>
                  <a:srgbClr val="002060"/>
                </a:solidFill>
                <a:latin typeface="Courier New" pitchFamily="49" charset="0"/>
                <a:cs typeface="Courier New" pitchFamily="49" charset="0"/>
              </a:rPr>
              <a:t>(x)</a:t>
            </a:r>
          </a:p>
          <a:p>
            <a:r>
              <a:rPr lang="en-US" sz="2000" b="1" dirty="0" smtClean="0">
                <a:solidFill>
                  <a:srgbClr val="002060"/>
                </a:solidFill>
                <a:latin typeface="Courier New" pitchFamily="49" charset="0"/>
                <a:cs typeface="Courier New" pitchFamily="49" charset="0"/>
              </a:rPr>
              <a:t>    y = 0; %ignore x!</a:t>
            </a:r>
          </a:p>
          <a:p>
            <a:r>
              <a:rPr lang="en-US" sz="2000" b="1" dirty="0" smtClean="0">
                <a:solidFill>
                  <a:srgbClr val="002060"/>
                </a:solidFill>
                <a:latin typeface="Courier New" pitchFamily="49" charset="0"/>
                <a:cs typeface="Courier New" pitchFamily="49" charset="0"/>
              </a:rPr>
              <a:t>return</a:t>
            </a:r>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289107" y="819150"/>
            <a:ext cx="565785" cy="255270"/>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126666" y="853440"/>
            <a:ext cx="571500" cy="220980"/>
          </a:xfrm>
          <a:prstGeom prst="rect">
            <a:avLst/>
          </a:prstGeom>
        </p:spPr>
      </p:pic>
      <p:pic>
        <p:nvPicPr>
          <p:cNvPr id="7" name="Picture 6"/>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960870" y="853440"/>
            <a:ext cx="582930" cy="220980"/>
          </a:xfrm>
          <a:prstGeom prst="rect">
            <a:avLst/>
          </a:prstGeom>
        </p:spPr>
      </p:pic>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292320" y="1123200"/>
              <a:ext cx="8083080" cy="3576960"/>
            </p14:xfrm>
          </p:contentPart>
        </mc:Choice>
        <mc:Fallback xmlns="">
          <p:pic>
            <p:nvPicPr>
              <p:cNvPr id="8" name="Ink 7"/>
              <p:cNvPicPr/>
              <p:nvPr/>
            </p:nvPicPr>
            <p:blipFill>
              <a:blip r:embed="rId9"/>
              <a:stretch>
                <a:fillRect/>
              </a:stretch>
            </p:blipFill>
            <p:spPr>
              <a:xfrm>
                <a:off x="283320" y="1113840"/>
                <a:ext cx="8103960" cy="3596760"/>
              </a:xfrm>
              <a:prstGeom prst="rect">
                <a:avLst/>
              </a:prstGeom>
            </p:spPr>
          </p:pic>
        </mc:Fallback>
      </mc:AlternateContent>
    </p:spTree>
    <p:extLst>
      <p:ext uri="{BB962C8B-B14F-4D97-AF65-F5344CB8AC3E}">
        <p14:creationId xmlns:p14="http://schemas.microsoft.com/office/powerpoint/2010/main" val="2836268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smtClean="0"/>
              <a:t>Precision/Recall</a:t>
            </a:r>
            <a:endParaRPr lang="en-US" sz="2200" b="1" dirty="0"/>
          </a:p>
        </p:txBody>
      </p:sp>
      <p:sp>
        <p:nvSpPr>
          <p:cNvPr id="3" name="TextBox 2"/>
          <p:cNvSpPr txBox="1"/>
          <p:nvPr/>
        </p:nvSpPr>
        <p:spPr>
          <a:xfrm>
            <a:off x="381000" y="693063"/>
            <a:ext cx="8458200" cy="400110"/>
          </a:xfrm>
          <a:prstGeom prst="rect">
            <a:avLst/>
          </a:prstGeom>
          <a:noFill/>
        </p:spPr>
        <p:txBody>
          <a:bodyPr wrap="square" rtlCol="0">
            <a:spAutoFit/>
          </a:bodyPr>
          <a:lstStyle/>
          <a:p>
            <a:r>
              <a:rPr lang="en-US" sz="2000" dirty="0" smtClean="0"/>
              <a:t>           in presence of rare class that we want to detect</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50999" y="808517"/>
            <a:ext cx="571500" cy="220980"/>
          </a:xfrm>
          <a:prstGeom prst="rect">
            <a:avLst/>
          </a:prstGeom>
        </p:spPr>
      </p:pic>
      <p:sp>
        <p:nvSpPr>
          <p:cNvPr id="8" name="TextBox 7"/>
          <p:cNvSpPr txBox="1"/>
          <p:nvPr/>
        </p:nvSpPr>
        <p:spPr>
          <a:xfrm>
            <a:off x="3657600" y="1077092"/>
            <a:ext cx="5105400" cy="923330"/>
          </a:xfrm>
          <a:prstGeom prst="rect">
            <a:avLst/>
          </a:prstGeom>
          <a:noFill/>
        </p:spPr>
        <p:txBody>
          <a:bodyPr wrap="square" rtlCol="0">
            <a:spAutoFit/>
          </a:bodyPr>
          <a:lstStyle/>
          <a:p>
            <a:r>
              <a:rPr lang="en-US" b="1" dirty="0" smtClean="0"/>
              <a:t>Precision </a:t>
            </a:r>
          </a:p>
          <a:p>
            <a:r>
              <a:rPr lang="en-US" dirty="0" smtClean="0"/>
              <a:t>(Of all patients where we predicted           , what fraction actually has cancer?)</a:t>
            </a:r>
          </a:p>
        </p:txBody>
      </p:sp>
      <p:pic>
        <p:nvPicPr>
          <p:cNvPr id="9" name="Picture 8"/>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7115792" y="1467733"/>
            <a:ext cx="484632" cy="187391"/>
          </a:xfrm>
          <a:prstGeom prst="rect">
            <a:avLst/>
          </a:prstGeom>
        </p:spPr>
      </p:pic>
      <p:sp>
        <p:nvSpPr>
          <p:cNvPr id="10" name="TextBox 9"/>
          <p:cNvSpPr txBox="1"/>
          <p:nvPr/>
        </p:nvSpPr>
        <p:spPr>
          <a:xfrm>
            <a:off x="3657600" y="3028950"/>
            <a:ext cx="5486400" cy="923330"/>
          </a:xfrm>
          <a:prstGeom prst="rect">
            <a:avLst/>
          </a:prstGeom>
          <a:noFill/>
        </p:spPr>
        <p:txBody>
          <a:bodyPr wrap="square" rtlCol="0">
            <a:spAutoFit/>
          </a:bodyPr>
          <a:lstStyle/>
          <a:p>
            <a:r>
              <a:rPr lang="en-US" b="1" dirty="0" smtClean="0"/>
              <a:t>Recall</a:t>
            </a:r>
          </a:p>
          <a:p>
            <a:r>
              <a:rPr lang="en-US" dirty="0" smtClean="0"/>
              <a:t>(Of all patients that actually have cancer, what fraction did we correctly detect as having cancer?)</a:t>
            </a:r>
          </a:p>
        </p:txBody>
      </p:sp>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92160" y="1051560"/>
              <a:ext cx="8591040" cy="3641400"/>
            </p14:xfrm>
          </p:contentPart>
        </mc:Choice>
        <mc:Fallback xmlns="">
          <p:pic>
            <p:nvPicPr>
              <p:cNvPr id="5" name="Ink 4"/>
              <p:cNvPicPr/>
              <p:nvPr/>
            </p:nvPicPr>
            <p:blipFill>
              <a:blip r:embed="rId6"/>
              <a:stretch>
                <a:fillRect/>
              </a:stretch>
            </p:blipFill>
            <p:spPr>
              <a:xfrm>
                <a:off x="86400" y="1042200"/>
                <a:ext cx="8602920" cy="3663000"/>
              </a:xfrm>
              <a:prstGeom prst="rect">
                <a:avLst/>
              </a:prstGeom>
            </p:spPr>
          </p:pic>
        </mc:Fallback>
      </mc:AlternateContent>
    </p:spTree>
    <p:extLst>
      <p:ext uri="{BB962C8B-B14F-4D97-AF65-F5344CB8AC3E}">
        <p14:creationId xmlns:p14="http://schemas.microsoft.com/office/powerpoint/2010/main" val="3071861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sz="4000" dirty="0" smtClean="0">
                <a:solidFill>
                  <a:schemeClr val="tx1">
                    <a:lumMod val="75000"/>
                    <a:lumOff val="25000"/>
                  </a:schemeClr>
                </a:solidFill>
              </a:rPr>
              <a:t>Trading off precision and recall</a:t>
            </a:r>
            <a:endParaRPr lang="en-US" sz="4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8839330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800600" cy="461665"/>
          </a:xfrm>
          <a:prstGeom prst="rect">
            <a:avLst/>
          </a:prstGeom>
          <a:noFill/>
        </p:spPr>
        <p:txBody>
          <a:bodyPr wrap="square" rtlCol="0">
            <a:spAutoFit/>
          </a:bodyPr>
          <a:lstStyle/>
          <a:p>
            <a:r>
              <a:rPr lang="en-US" sz="2400" b="1" dirty="0" smtClean="0"/>
              <a:t>Trading off precision and recall</a:t>
            </a:r>
            <a:endParaRPr lang="en-US" sz="2400" b="1" dirty="0"/>
          </a:p>
        </p:txBody>
      </p:sp>
      <p:sp>
        <p:nvSpPr>
          <p:cNvPr id="3" name="TextBox 2"/>
          <p:cNvSpPr txBox="1"/>
          <p:nvPr/>
        </p:nvSpPr>
        <p:spPr>
          <a:xfrm>
            <a:off x="381000" y="693063"/>
            <a:ext cx="4953000" cy="1200329"/>
          </a:xfrm>
          <a:prstGeom prst="rect">
            <a:avLst/>
          </a:prstGeom>
          <a:noFill/>
        </p:spPr>
        <p:txBody>
          <a:bodyPr wrap="square" rtlCol="0">
            <a:spAutoFit/>
          </a:bodyPr>
          <a:lstStyle/>
          <a:p>
            <a:r>
              <a:rPr lang="en-US" sz="2400" dirty="0" smtClean="0"/>
              <a:t>Logistic regression:</a:t>
            </a:r>
          </a:p>
          <a:p>
            <a:r>
              <a:rPr lang="en-US" sz="2400" dirty="0" smtClean="0"/>
              <a:t>Predict 1 if </a:t>
            </a:r>
          </a:p>
          <a:p>
            <a:r>
              <a:rPr lang="en-US" sz="2400" dirty="0" smtClean="0"/>
              <a:t>Predict 0 if </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009900" y="828675"/>
            <a:ext cx="1501140" cy="255270"/>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74849" y="1175117"/>
            <a:ext cx="1236345" cy="255270"/>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974848" y="1552575"/>
            <a:ext cx="1236345" cy="255270"/>
          </a:xfrm>
          <a:prstGeom prst="rect">
            <a:avLst/>
          </a:prstGeom>
        </p:spPr>
      </p:pic>
      <p:sp>
        <p:nvSpPr>
          <p:cNvPr id="11" name="TextBox 10"/>
          <p:cNvSpPr txBox="1"/>
          <p:nvPr/>
        </p:nvSpPr>
        <p:spPr>
          <a:xfrm>
            <a:off x="381000" y="1754816"/>
            <a:ext cx="5715000" cy="830997"/>
          </a:xfrm>
          <a:prstGeom prst="rect">
            <a:avLst/>
          </a:prstGeom>
          <a:noFill/>
        </p:spPr>
        <p:txBody>
          <a:bodyPr wrap="square" rtlCol="0">
            <a:spAutoFit/>
          </a:bodyPr>
          <a:lstStyle/>
          <a:p>
            <a:r>
              <a:rPr lang="en-US" sz="2400" dirty="0" smtClean="0"/>
              <a:t>Suppose we want to predict            (cancer)</a:t>
            </a:r>
          </a:p>
          <a:p>
            <a:r>
              <a:rPr lang="en-US" sz="2400" dirty="0"/>
              <a:t>o</a:t>
            </a:r>
            <a:r>
              <a:rPr lang="en-US" sz="2400" dirty="0" smtClean="0"/>
              <a:t>nly if very confident.</a:t>
            </a:r>
          </a:p>
        </p:txBody>
      </p:sp>
      <p:sp>
        <p:nvSpPr>
          <p:cNvPr id="12" name="TextBox 11"/>
          <p:cNvSpPr txBox="1"/>
          <p:nvPr/>
        </p:nvSpPr>
        <p:spPr>
          <a:xfrm>
            <a:off x="381000" y="3056685"/>
            <a:ext cx="5715000" cy="830997"/>
          </a:xfrm>
          <a:prstGeom prst="rect">
            <a:avLst/>
          </a:prstGeom>
          <a:noFill/>
        </p:spPr>
        <p:txBody>
          <a:bodyPr wrap="square" rtlCol="0">
            <a:spAutoFit/>
          </a:bodyPr>
          <a:lstStyle/>
          <a:p>
            <a:r>
              <a:rPr lang="en-US" sz="2400" dirty="0" smtClean="0"/>
              <a:t>Suppose we want to avoid missing too many cases of cancer (avoid false negatives).</a:t>
            </a:r>
          </a:p>
        </p:txBody>
      </p:sp>
      <p:sp>
        <p:nvSpPr>
          <p:cNvPr id="13" name="TextBox 12"/>
          <p:cNvSpPr txBox="1"/>
          <p:nvPr/>
        </p:nvSpPr>
        <p:spPr>
          <a:xfrm>
            <a:off x="381000" y="4548485"/>
            <a:ext cx="8458200" cy="461665"/>
          </a:xfrm>
          <a:prstGeom prst="rect">
            <a:avLst/>
          </a:prstGeom>
          <a:noFill/>
        </p:spPr>
        <p:txBody>
          <a:bodyPr wrap="square" rtlCol="0">
            <a:spAutoFit/>
          </a:bodyPr>
          <a:lstStyle/>
          <a:p>
            <a:r>
              <a:rPr lang="en-US" sz="2400" dirty="0" smtClean="0"/>
              <a:t>More generally: Predict 1 if                threshold.</a:t>
            </a: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953827" y="4651682"/>
            <a:ext cx="836295" cy="255270"/>
          </a:xfrm>
          <a:prstGeom prst="rect">
            <a:avLst/>
          </a:prstGeom>
        </p:spPr>
      </p:pic>
      <p:pic>
        <p:nvPicPr>
          <p:cNvPr id="16" name="Picture 1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38600" y="1916106"/>
            <a:ext cx="571500" cy="220980"/>
          </a:xfrm>
          <a:prstGeom prst="rect">
            <a:avLst/>
          </a:prstGeom>
        </p:spPr>
      </p:pic>
      <p:grpSp>
        <p:nvGrpSpPr>
          <p:cNvPr id="39" name="Group 38"/>
          <p:cNvGrpSpPr/>
          <p:nvPr/>
        </p:nvGrpSpPr>
        <p:grpSpPr>
          <a:xfrm>
            <a:off x="6185292" y="1807845"/>
            <a:ext cx="2821393" cy="2734362"/>
            <a:chOff x="5943600" y="1419754"/>
            <a:chExt cx="3124200" cy="3027828"/>
          </a:xfrm>
        </p:grpSpPr>
        <p:cxnSp>
          <p:nvCxnSpPr>
            <p:cNvPr id="20" name="Straight Arrow Connector 19"/>
            <p:cNvCxnSpPr/>
            <p:nvPr/>
          </p:nvCxnSpPr>
          <p:spPr>
            <a:xfrm flipV="1">
              <a:off x="6694967" y="1419754"/>
              <a:ext cx="0" cy="245729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553200" y="3746649"/>
              <a:ext cx="2438400"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92900" y="36887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96200" y="36952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99500" y="37015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rot="16200000">
              <a:off x="5691667" y="2683746"/>
              <a:ext cx="2006600" cy="123339"/>
              <a:chOff x="6769100" y="3841148"/>
              <a:chExt cx="2006600" cy="123339"/>
            </a:xfrm>
          </p:grpSpPr>
          <p:cxnSp>
            <p:nvCxnSpPr>
              <p:cNvPr id="28" name="Straight Connector 27"/>
              <p:cNvCxnSpPr/>
              <p:nvPr/>
            </p:nvCxnSpPr>
            <p:spPr>
              <a:xfrm>
                <a:off x="6769100" y="38411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72400" y="38476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75700" y="38539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6400800" y="1557450"/>
              <a:ext cx="516342" cy="374889"/>
            </a:xfrm>
            <a:prstGeom prst="rect">
              <a:avLst/>
            </a:prstGeom>
            <a:noFill/>
          </p:spPr>
          <p:txBody>
            <a:bodyPr wrap="square" rtlCol="0">
              <a:spAutoFit/>
            </a:bodyPr>
            <a:lstStyle/>
            <a:p>
              <a:r>
                <a:rPr lang="en-US" sz="1600" dirty="0" smtClean="0"/>
                <a:t>1</a:t>
              </a:r>
              <a:endParaRPr lang="en-US" sz="1600" dirty="0"/>
            </a:p>
          </p:txBody>
        </p:sp>
        <p:sp>
          <p:nvSpPr>
            <p:cNvPr id="34" name="TextBox 33"/>
            <p:cNvSpPr txBox="1"/>
            <p:nvPr/>
          </p:nvSpPr>
          <p:spPr>
            <a:xfrm>
              <a:off x="6246407" y="2560749"/>
              <a:ext cx="516342" cy="374889"/>
            </a:xfrm>
            <a:prstGeom prst="rect">
              <a:avLst/>
            </a:prstGeom>
            <a:noFill/>
          </p:spPr>
          <p:txBody>
            <a:bodyPr wrap="square" rtlCol="0">
              <a:spAutoFit/>
            </a:bodyPr>
            <a:lstStyle/>
            <a:p>
              <a:r>
                <a:rPr lang="en-US" sz="1600" dirty="0" smtClean="0"/>
                <a:t>0.5</a:t>
              </a:r>
              <a:endParaRPr lang="en-US" sz="1600" dirty="0"/>
            </a:p>
          </p:txBody>
        </p:sp>
        <p:sp>
          <p:nvSpPr>
            <p:cNvPr id="35" name="TextBox 34"/>
            <p:cNvSpPr txBox="1"/>
            <p:nvPr/>
          </p:nvSpPr>
          <p:spPr>
            <a:xfrm>
              <a:off x="7438027" y="3748714"/>
              <a:ext cx="516342" cy="374889"/>
            </a:xfrm>
            <a:prstGeom prst="rect">
              <a:avLst/>
            </a:prstGeom>
            <a:noFill/>
          </p:spPr>
          <p:txBody>
            <a:bodyPr wrap="square" rtlCol="0">
              <a:spAutoFit/>
            </a:bodyPr>
            <a:lstStyle/>
            <a:p>
              <a:r>
                <a:rPr lang="en-US" sz="1600" dirty="0" smtClean="0"/>
                <a:t>0.5</a:t>
              </a:r>
              <a:endParaRPr lang="en-US" sz="1600" dirty="0"/>
            </a:p>
          </p:txBody>
        </p:sp>
        <p:sp>
          <p:nvSpPr>
            <p:cNvPr id="36" name="TextBox 35"/>
            <p:cNvSpPr txBox="1"/>
            <p:nvPr/>
          </p:nvSpPr>
          <p:spPr>
            <a:xfrm>
              <a:off x="8551458" y="3751817"/>
              <a:ext cx="516342" cy="374889"/>
            </a:xfrm>
            <a:prstGeom prst="rect">
              <a:avLst/>
            </a:prstGeom>
            <a:noFill/>
          </p:spPr>
          <p:txBody>
            <a:bodyPr wrap="square" rtlCol="0">
              <a:spAutoFit/>
            </a:bodyPr>
            <a:lstStyle/>
            <a:p>
              <a:r>
                <a:rPr lang="en-US" sz="1600" dirty="0" smtClean="0"/>
                <a:t>1</a:t>
              </a:r>
              <a:endParaRPr lang="en-US" sz="1600" dirty="0"/>
            </a:p>
          </p:txBody>
        </p:sp>
        <p:sp>
          <p:nvSpPr>
            <p:cNvPr id="37" name="TextBox 36"/>
            <p:cNvSpPr txBox="1"/>
            <p:nvPr/>
          </p:nvSpPr>
          <p:spPr>
            <a:xfrm>
              <a:off x="6809432" y="4078250"/>
              <a:ext cx="1773536" cy="369332"/>
            </a:xfrm>
            <a:prstGeom prst="rect">
              <a:avLst/>
            </a:prstGeom>
            <a:noFill/>
          </p:spPr>
          <p:txBody>
            <a:bodyPr wrap="square" rtlCol="0">
              <a:spAutoFit/>
            </a:bodyPr>
            <a:lstStyle/>
            <a:p>
              <a:pPr algn="ctr"/>
              <a:r>
                <a:rPr lang="en-US" dirty="0" smtClean="0"/>
                <a:t>Recall</a:t>
              </a:r>
              <a:endParaRPr lang="en-US" dirty="0"/>
            </a:p>
          </p:txBody>
        </p:sp>
        <p:sp>
          <p:nvSpPr>
            <p:cNvPr id="38" name="TextBox 37"/>
            <p:cNvSpPr txBox="1"/>
            <p:nvPr/>
          </p:nvSpPr>
          <p:spPr>
            <a:xfrm rot="16200000">
              <a:off x="5241498" y="2186116"/>
              <a:ext cx="1773536" cy="369332"/>
            </a:xfrm>
            <a:prstGeom prst="rect">
              <a:avLst/>
            </a:prstGeom>
            <a:noFill/>
          </p:spPr>
          <p:txBody>
            <a:bodyPr wrap="square" rtlCol="0">
              <a:spAutoFit/>
            </a:bodyPr>
            <a:lstStyle/>
            <a:p>
              <a:pPr algn="ctr"/>
              <a:r>
                <a:rPr lang="en-US" dirty="0" smtClean="0"/>
                <a:t>Precision</a:t>
              </a:r>
            </a:p>
          </p:txBody>
        </p:sp>
      </p:grpSp>
      <p:sp>
        <p:nvSpPr>
          <p:cNvPr id="42" name="TextBox 41"/>
          <p:cNvSpPr txBox="1"/>
          <p:nvPr/>
        </p:nvSpPr>
        <p:spPr>
          <a:xfrm>
            <a:off x="6204092" y="285751"/>
            <a:ext cx="1028416" cy="276999"/>
          </a:xfrm>
          <a:prstGeom prst="rect">
            <a:avLst/>
          </a:prstGeom>
          <a:noFill/>
        </p:spPr>
        <p:txBody>
          <a:bodyPr wrap="square" rtlCol="0">
            <a:spAutoFit/>
          </a:bodyPr>
          <a:lstStyle/>
          <a:p>
            <a:r>
              <a:rPr lang="en-US" sz="1200" dirty="0" smtClean="0"/>
              <a:t>precision    =</a:t>
            </a:r>
            <a:endParaRPr lang="en-US" sz="1200" dirty="0"/>
          </a:p>
        </p:txBody>
      </p:sp>
      <p:sp>
        <p:nvSpPr>
          <p:cNvPr id="43" name="Rectangle 42"/>
          <p:cNvSpPr/>
          <p:nvPr/>
        </p:nvSpPr>
        <p:spPr>
          <a:xfrm>
            <a:off x="7264400" y="2413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239000" y="4594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264400" y="4473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7414817" y="188926"/>
            <a:ext cx="1441449" cy="276999"/>
          </a:xfrm>
          <a:prstGeom prst="rect">
            <a:avLst/>
          </a:prstGeom>
          <a:noFill/>
        </p:spPr>
        <p:txBody>
          <a:bodyPr wrap="square" rtlCol="0">
            <a:spAutoFit/>
          </a:bodyPr>
          <a:lstStyle/>
          <a:p>
            <a:pPr algn="ctr"/>
            <a:r>
              <a:rPr lang="en-US" sz="1200" dirty="0" smtClean="0"/>
              <a:t>true positives</a:t>
            </a:r>
            <a:endParaRPr lang="en-US" sz="1200" dirty="0"/>
          </a:p>
        </p:txBody>
      </p:sp>
      <p:sp>
        <p:nvSpPr>
          <p:cNvPr id="50" name="TextBox 49"/>
          <p:cNvSpPr txBox="1"/>
          <p:nvPr/>
        </p:nvSpPr>
        <p:spPr>
          <a:xfrm>
            <a:off x="7264400" y="389751"/>
            <a:ext cx="1752601" cy="276999"/>
          </a:xfrm>
          <a:prstGeom prst="rect">
            <a:avLst/>
          </a:prstGeom>
          <a:noFill/>
        </p:spPr>
        <p:txBody>
          <a:bodyPr wrap="square" rtlCol="0">
            <a:spAutoFit/>
          </a:bodyPr>
          <a:lstStyle/>
          <a:p>
            <a:pPr algn="ctr"/>
            <a:r>
              <a:rPr lang="en-US" sz="1200" dirty="0"/>
              <a:t>n</a:t>
            </a:r>
            <a:r>
              <a:rPr lang="en-US" sz="1200" dirty="0" smtClean="0"/>
              <a:t>o. of predicted positive</a:t>
            </a:r>
            <a:endParaRPr lang="en-US" sz="1200" dirty="0"/>
          </a:p>
        </p:txBody>
      </p:sp>
      <p:sp>
        <p:nvSpPr>
          <p:cNvPr id="53" name="TextBox 52"/>
          <p:cNvSpPr txBox="1"/>
          <p:nvPr/>
        </p:nvSpPr>
        <p:spPr>
          <a:xfrm>
            <a:off x="6400800" y="742950"/>
            <a:ext cx="863600" cy="276999"/>
          </a:xfrm>
          <a:prstGeom prst="rect">
            <a:avLst/>
          </a:prstGeom>
          <a:noFill/>
        </p:spPr>
        <p:txBody>
          <a:bodyPr wrap="square" rtlCol="0">
            <a:spAutoFit/>
          </a:bodyPr>
          <a:lstStyle/>
          <a:p>
            <a:r>
              <a:rPr lang="en-US" sz="1200" dirty="0" smtClean="0"/>
              <a:t>recall     =</a:t>
            </a:r>
            <a:endParaRPr lang="en-US" sz="1200" dirty="0"/>
          </a:p>
        </p:txBody>
      </p:sp>
      <p:sp>
        <p:nvSpPr>
          <p:cNvPr id="54" name="Rectangle 53"/>
          <p:cNvSpPr/>
          <p:nvPr/>
        </p:nvSpPr>
        <p:spPr>
          <a:xfrm>
            <a:off x="7232508" y="6985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207108" y="9166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7232508" y="9045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382925" y="646126"/>
            <a:ext cx="1441449" cy="276999"/>
          </a:xfrm>
          <a:prstGeom prst="rect">
            <a:avLst/>
          </a:prstGeom>
          <a:noFill/>
        </p:spPr>
        <p:txBody>
          <a:bodyPr wrap="square" rtlCol="0">
            <a:spAutoFit/>
          </a:bodyPr>
          <a:lstStyle/>
          <a:p>
            <a:pPr algn="ctr"/>
            <a:r>
              <a:rPr lang="en-US" sz="1200" dirty="0"/>
              <a:t>t</a:t>
            </a:r>
            <a:r>
              <a:rPr lang="en-US" sz="1200" dirty="0" smtClean="0"/>
              <a:t>rue positives</a:t>
            </a:r>
            <a:endParaRPr lang="en-US" sz="1200" dirty="0"/>
          </a:p>
        </p:txBody>
      </p:sp>
      <p:sp>
        <p:nvSpPr>
          <p:cNvPr id="58" name="TextBox 57"/>
          <p:cNvSpPr txBox="1"/>
          <p:nvPr/>
        </p:nvSpPr>
        <p:spPr>
          <a:xfrm>
            <a:off x="7232508" y="846951"/>
            <a:ext cx="1752601" cy="276999"/>
          </a:xfrm>
          <a:prstGeom prst="rect">
            <a:avLst/>
          </a:prstGeom>
          <a:noFill/>
        </p:spPr>
        <p:txBody>
          <a:bodyPr wrap="square" rtlCol="0">
            <a:spAutoFit/>
          </a:bodyPr>
          <a:lstStyle/>
          <a:p>
            <a:pPr algn="ctr"/>
            <a:r>
              <a:rPr lang="en-US" sz="1200" dirty="0"/>
              <a:t>n</a:t>
            </a:r>
            <a:r>
              <a:rPr lang="en-US" sz="1200" dirty="0" smtClean="0"/>
              <a:t>o. of actual positive</a:t>
            </a:r>
            <a:endParaRPr lang="en-US" sz="1200" dirty="0"/>
          </a:p>
        </p:txBody>
      </p:sp>
      <mc:AlternateContent xmlns:mc="http://schemas.openxmlformats.org/markup-compatibility/2006" xmlns:p14="http://schemas.microsoft.com/office/powerpoint/2010/main">
        <mc:Choice Requires="p14">
          <p:contentPart p14:bwMode="auto" r:id="rId12">
            <p14:nvContentPartPr>
              <p14:cNvPr id="6" name="Ink 5"/>
              <p14:cNvContentPartPr/>
              <p14:nvPr/>
            </p14:nvContentPartPr>
            <p14:xfrm>
              <a:off x="185400" y="386280"/>
              <a:ext cx="6210360" cy="2547000"/>
            </p14:xfrm>
          </p:contentPart>
        </mc:Choice>
        <mc:Fallback xmlns="">
          <p:pic>
            <p:nvPicPr>
              <p:cNvPr id="6" name="Ink 5"/>
              <p:cNvPicPr/>
              <p:nvPr/>
            </p:nvPicPr>
            <p:blipFill>
              <a:blip r:embed="rId13"/>
              <a:stretch>
                <a:fillRect/>
              </a:stretch>
            </p:blipFill>
            <p:spPr>
              <a:xfrm>
                <a:off x="175320" y="378360"/>
                <a:ext cx="6230520" cy="2566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p14:cNvContentPartPr/>
              <p14:nvPr/>
            </p14:nvContentPartPr>
            <p14:xfrm>
              <a:off x="106560" y="1072800"/>
              <a:ext cx="8833680" cy="3920760"/>
            </p14:xfrm>
          </p:contentPart>
        </mc:Choice>
        <mc:Fallback xmlns="">
          <p:pic>
            <p:nvPicPr>
              <p:cNvPr id="7" name="Ink 6"/>
              <p:cNvPicPr/>
              <p:nvPr/>
            </p:nvPicPr>
            <p:blipFill>
              <a:blip r:embed="rId15"/>
              <a:stretch>
                <a:fillRect/>
              </a:stretch>
            </p:blipFill>
            <p:spPr>
              <a:xfrm>
                <a:off x="96840" y="1062000"/>
                <a:ext cx="8849520" cy="3940560"/>
              </a:xfrm>
              <a:prstGeom prst="rect">
                <a:avLst/>
              </a:prstGeom>
            </p:spPr>
          </p:pic>
        </mc:Fallback>
      </mc:AlternateContent>
    </p:spTree>
    <p:extLst>
      <p:ext uri="{BB962C8B-B14F-4D97-AF65-F5344CB8AC3E}">
        <p14:creationId xmlns:p14="http://schemas.microsoft.com/office/powerpoint/2010/main" val="4098811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76135636"/>
              </p:ext>
            </p:extLst>
          </p:nvPr>
        </p:nvGraphicFramePr>
        <p:xfrm>
          <a:off x="457200" y="1428750"/>
          <a:ext cx="8001000" cy="1483360"/>
        </p:xfrm>
        <a:graphic>
          <a:graphicData uri="http://schemas.openxmlformats.org/drawingml/2006/table">
            <a:tbl>
              <a:tblPr firstRow="1" bandRow="1">
                <a:tableStyleId>{5C22544A-7EE6-4342-B048-85BDC9FD1C3A}</a:tableStyleId>
              </a:tblPr>
              <a:tblGrid>
                <a:gridCol w="1600200"/>
                <a:gridCol w="1600200"/>
                <a:gridCol w="1600200"/>
                <a:gridCol w="1600200"/>
                <a:gridCol w="1600200"/>
              </a:tblGrid>
              <a:tr h="370840">
                <a:tc>
                  <a:txBody>
                    <a:bodyPr/>
                    <a:lstStyle/>
                    <a:p>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Precision(P)</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Recall (R)</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Average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F</a:t>
                      </a:r>
                      <a:r>
                        <a:rPr lang="en-US" baseline="-25000" dirty="0" smtClean="0">
                          <a:solidFill>
                            <a:schemeClr val="tx1"/>
                          </a:solidFill>
                        </a:rPr>
                        <a:t>1</a:t>
                      </a:r>
                      <a:r>
                        <a:rPr lang="en-US" dirty="0" smtClean="0">
                          <a:solidFill>
                            <a:schemeClr val="tx1"/>
                          </a:solidFill>
                        </a:rPr>
                        <a:t> Score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Algorithm 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0.444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2</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0.7</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0.175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3</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0.51</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0.0392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5181600" y="1352550"/>
            <a:ext cx="34290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F</a:t>
            </a:r>
            <a:r>
              <a:rPr lang="en-US" sz="2400" b="1" baseline="-25000" dirty="0" smtClean="0"/>
              <a:t>1</a:t>
            </a:r>
            <a:r>
              <a:rPr lang="en-US" sz="2400" b="1" dirty="0" smtClean="0"/>
              <a:t> Score (F score)</a:t>
            </a:r>
            <a:endParaRPr lang="en-US" sz="2400" b="1" dirty="0"/>
          </a:p>
        </p:txBody>
      </p:sp>
      <p:sp>
        <p:nvSpPr>
          <p:cNvPr id="3" name="TextBox 2"/>
          <p:cNvSpPr txBox="1"/>
          <p:nvPr/>
        </p:nvSpPr>
        <p:spPr>
          <a:xfrm>
            <a:off x="381000" y="693063"/>
            <a:ext cx="8458200" cy="461665"/>
          </a:xfrm>
          <a:prstGeom prst="rect">
            <a:avLst/>
          </a:prstGeom>
          <a:noFill/>
        </p:spPr>
        <p:txBody>
          <a:bodyPr wrap="square" rtlCol="0">
            <a:spAutoFit/>
          </a:bodyPr>
          <a:lstStyle/>
          <a:p>
            <a:r>
              <a:rPr lang="en-US" sz="2400" dirty="0" smtClean="0"/>
              <a:t>How to compare precision/recall numbers?</a:t>
            </a:r>
          </a:p>
        </p:txBody>
      </p:sp>
      <p:sp>
        <p:nvSpPr>
          <p:cNvPr id="10" name="Rectangle 9"/>
          <p:cNvSpPr/>
          <p:nvPr/>
        </p:nvSpPr>
        <p:spPr>
          <a:xfrm>
            <a:off x="6853050" y="1311729"/>
            <a:ext cx="18288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 y="3105150"/>
            <a:ext cx="8458200" cy="461665"/>
          </a:xfrm>
          <a:prstGeom prst="rect">
            <a:avLst/>
          </a:prstGeom>
          <a:noFill/>
        </p:spPr>
        <p:txBody>
          <a:bodyPr wrap="square" rtlCol="0">
            <a:spAutoFit/>
          </a:bodyPr>
          <a:lstStyle/>
          <a:p>
            <a:r>
              <a:rPr lang="en-US" sz="2400" dirty="0" smtClean="0"/>
              <a:t>Average:</a:t>
            </a:r>
          </a:p>
        </p:txBody>
      </p:sp>
      <p:sp>
        <p:nvSpPr>
          <p:cNvPr id="12" name="TextBox 11"/>
          <p:cNvSpPr txBox="1"/>
          <p:nvPr/>
        </p:nvSpPr>
        <p:spPr>
          <a:xfrm>
            <a:off x="381000" y="3938885"/>
            <a:ext cx="8458200" cy="461665"/>
          </a:xfrm>
          <a:prstGeom prst="rect">
            <a:avLst/>
          </a:prstGeom>
          <a:noFill/>
        </p:spPr>
        <p:txBody>
          <a:bodyPr wrap="square" rtlCol="0">
            <a:spAutoFit/>
          </a:bodyPr>
          <a:lstStyle/>
          <a:p>
            <a:r>
              <a:rPr lang="en-US" sz="2400" dirty="0"/>
              <a:t>F</a:t>
            </a:r>
            <a:r>
              <a:rPr lang="en-US" sz="2400" baseline="-25000" dirty="0"/>
              <a:t>1</a:t>
            </a:r>
            <a:r>
              <a:rPr lang="en-US" sz="2400" dirty="0"/>
              <a:t> </a:t>
            </a:r>
            <a:r>
              <a:rPr lang="en-US" sz="2400" dirty="0" smtClean="0"/>
              <a:t>Score: </a:t>
            </a:r>
          </a:p>
        </p:txBody>
      </p:sp>
      <p:pic>
        <p:nvPicPr>
          <p:cNvPr id="13" name="Picture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752600" y="3163732"/>
            <a:ext cx="718088" cy="474817"/>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905000" y="3998916"/>
            <a:ext cx="1031208" cy="554034"/>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77920" y="1380600"/>
              <a:ext cx="8362080" cy="3362400"/>
            </p14:xfrm>
          </p:contentPart>
        </mc:Choice>
        <mc:Fallback xmlns="">
          <p:pic>
            <p:nvPicPr>
              <p:cNvPr id="5" name="Ink 4"/>
              <p:cNvPicPr/>
              <p:nvPr/>
            </p:nvPicPr>
            <p:blipFill>
              <a:blip r:embed="rId7"/>
              <a:stretch>
                <a:fillRect/>
              </a:stretch>
            </p:blipFill>
            <p:spPr>
              <a:xfrm>
                <a:off x="269640" y="1372680"/>
                <a:ext cx="8379360" cy="3380400"/>
              </a:xfrm>
              <a:prstGeom prst="rect">
                <a:avLst/>
              </a:prstGeom>
            </p:spPr>
          </p:pic>
        </mc:Fallback>
      </mc:AlternateContent>
    </p:spTree>
    <p:extLst>
      <p:ext uri="{BB962C8B-B14F-4D97-AF65-F5344CB8AC3E}">
        <p14:creationId xmlns:p14="http://schemas.microsoft.com/office/powerpoint/2010/main" val="23178752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407745" cy="1676400"/>
          </a:xfrm>
        </p:spPr>
        <p:txBody>
          <a:bodyPr>
            <a:noAutofit/>
          </a:bodyPr>
          <a:lstStyle/>
          <a:p>
            <a:pPr algn="l"/>
            <a:r>
              <a:rPr lang="en-US" dirty="0" smtClean="0">
                <a:solidFill>
                  <a:schemeClr val="tx1">
                    <a:lumMod val="75000"/>
                    <a:lumOff val="25000"/>
                  </a:schemeClr>
                </a:solidFill>
              </a:rPr>
              <a:t>Data for machine learning</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1921440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smtClean="0"/>
              <a:t>Designing a high accuracy learning system</a:t>
            </a:r>
            <a:endParaRPr lang="en-US" sz="2200" b="1" dirty="0"/>
          </a:p>
        </p:txBody>
      </p:sp>
      <p:sp>
        <p:nvSpPr>
          <p:cNvPr id="19" name="TextBox 18"/>
          <p:cNvSpPr txBox="1"/>
          <p:nvPr/>
        </p:nvSpPr>
        <p:spPr>
          <a:xfrm>
            <a:off x="0" y="4781550"/>
            <a:ext cx="3428999" cy="297517"/>
          </a:xfrm>
          <a:prstGeom prst="rect">
            <a:avLst/>
          </a:prstGeom>
          <a:noFill/>
        </p:spPr>
        <p:txBody>
          <a:bodyPr wrap="square" rtlCol="0">
            <a:spAutoFit/>
          </a:bodyPr>
          <a:lstStyle/>
          <a:p>
            <a:r>
              <a:rPr lang="en-US" sz="2000" baseline="-25000" dirty="0" smtClean="0">
                <a:solidFill>
                  <a:schemeClr val="tx1">
                    <a:lumMod val="65000"/>
                    <a:lumOff val="35000"/>
                  </a:schemeClr>
                </a:solidFill>
                <a:latin typeface="+mj-lt"/>
              </a:rPr>
              <a:t>[</a:t>
            </a:r>
            <a:r>
              <a:rPr lang="en-US" sz="2000" baseline="-25000" dirty="0" err="1" smtClean="0">
                <a:solidFill>
                  <a:schemeClr val="tx1">
                    <a:lumMod val="65000"/>
                    <a:lumOff val="35000"/>
                  </a:schemeClr>
                </a:solidFill>
                <a:latin typeface="+mj-lt"/>
              </a:rPr>
              <a:t>Banko</a:t>
            </a:r>
            <a:r>
              <a:rPr lang="en-US" sz="2000" baseline="-25000" dirty="0" smtClean="0">
                <a:solidFill>
                  <a:schemeClr val="tx1">
                    <a:lumMod val="65000"/>
                    <a:lumOff val="35000"/>
                  </a:schemeClr>
                </a:solidFill>
                <a:latin typeface="+mj-lt"/>
              </a:rPr>
              <a:t> and Brill, 2001]</a:t>
            </a:r>
            <a:endParaRPr lang="en-US" sz="2000" baseline="-25000" dirty="0">
              <a:solidFill>
                <a:schemeClr val="tx1">
                  <a:lumMod val="65000"/>
                  <a:lumOff val="35000"/>
                </a:schemeClr>
              </a:solidFill>
              <a:latin typeface="+mj-lt"/>
            </a:endParaRPr>
          </a:p>
        </p:txBody>
      </p:sp>
      <p:sp>
        <p:nvSpPr>
          <p:cNvPr id="20" name="TextBox 19"/>
          <p:cNvSpPr txBox="1"/>
          <p:nvPr/>
        </p:nvSpPr>
        <p:spPr>
          <a:xfrm>
            <a:off x="381000" y="769263"/>
            <a:ext cx="5105400" cy="3139321"/>
          </a:xfrm>
          <a:prstGeom prst="rect">
            <a:avLst/>
          </a:prstGeom>
          <a:noFill/>
        </p:spPr>
        <p:txBody>
          <a:bodyPr wrap="square" rtlCol="0">
            <a:spAutoFit/>
          </a:bodyPr>
          <a:lstStyle/>
          <a:p>
            <a:pPr>
              <a:tabLst>
                <a:tab pos="509588" algn="l"/>
              </a:tabLst>
            </a:pPr>
            <a:r>
              <a:rPr lang="en-US" sz="2200" dirty="0" smtClean="0"/>
              <a:t>E.g. 	Classify between confusable words.</a:t>
            </a:r>
          </a:p>
          <a:p>
            <a:pPr>
              <a:tabLst>
                <a:tab pos="509588" algn="l"/>
              </a:tabLst>
            </a:pPr>
            <a:r>
              <a:rPr lang="en-US" sz="2200" dirty="0" smtClean="0"/>
              <a:t>	{to, two, too},  {then, than}</a:t>
            </a:r>
          </a:p>
          <a:p>
            <a:pPr>
              <a:tabLst>
                <a:tab pos="509588" algn="l"/>
              </a:tabLst>
            </a:pPr>
            <a:r>
              <a:rPr lang="en-US" sz="2200" dirty="0" smtClean="0"/>
              <a:t>For breakfast I ate _____ eggs.</a:t>
            </a:r>
          </a:p>
          <a:p>
            <a:pPr>
              <a:tabLst>
                <a:tab pos="509588" algn="l"/>
              </a:tabLst>
            </a:pPr>
            <a:r>
              <a:rPr lang="en-US" sz="2200" dirty="0" smtClean="0"/>
              <a:t>Algorithms</a:t>
            </a:r>
          </a:p>
          <a:p>
            <a:pPr marL="800100" lvl="1" indent="-342900">
              <a:buFontTx/>
              <a:buChar char="-"/>
              <a:tabLst>
                <a:tab pos="509588" algn="l"/>
              </a:tabLst>
            </a:pPr>
            <a:r>
              <a:rPr lang="en-US" sz="2200" dirty="0" smtClean="0"/>
              <a:t>Perceptron (</a:t>
            </a:r>
            <a:r>
              <a:rPr lang="en-US" sz="2200" dirty="0"/>
              <a:t>L</a:t>
            </a:r>
            <a:r>
              <a:rPr lang="en-US" sz="2200" dirty="0" smtClean="0"/>
              <a:t>ogistic regression)</a:t>
            </a:r>
          </a:p>
          <a:p>
            <a:pPr marL="800100" lvl="1" indent="-342900">
              <a:buFontTx/>
              <a:buChar char="-"/>
              <a:tabLst>
                <a:tab pos="509588" algn="l"/>
              </a:tabLst>
            </a:pPr>
            <a:r>
              <a:rPr lang="en-US" sz="2200" dirty="0" smtClean="0"/>
              <a:t>Winnow</a:t>
            </a:r>
          </a:p>
          <a:p>
            <a:pPr marL="800100" lvl="1" indent="-342900">
              <a:buFontTx/>
              <a:buChar char="-"/>
              <a:tabLst>
                <a:tab pos="509588" algn="l"/>
              </a:tabLst>
            </a:pPr>
            <a:r>
              <a:rPr lang="en-US" sz="2200" dirty="0" smtClean="0"/>
              <a:t>Memory-based</a:t>
            </a:r>
          </a:p>
          <a:p>
            <a:pPr marL="800100" lvl="1" indent="-342900">
              <a:buFontTx/>
              <a:buChar char="-"/>
              <a:tabLst>
                <a:tab pos="509588" algn="l"/>
              </a:tabLst>
            </a:pPr>
            <a:r>
              <a:rPr lang="en-US" sz="2200" dirty="0"/>
              <a:t>Naïve Bayes</a:t>
            </a:r>
          </a:p>
          <a:p>
            <a:pPr lvl="1">
              <a:tabLst>
                <a:tab pos="509588" algn="l"/>
              </a:tabLst>
            </a:pPr>
            <a:endParaRPr lang="en-US" sz="2200" dirty="0"/>
          </a:p>
        </p:txBody>
      </p:sp>
      <p:sp>
        <p:nvSpPr>
          <p:cNvPr id="21" name="TextBox 20"/>
          <p:cNvSpPr txBox="1"/>
          <p:nvPr/>
        </p:nvSpPr>
        <p:spPr>
          <a:xfrm>
            <a:off x="914400" y="3859709"/>
            <a:ext cx="7315200" cy="769441"/>
          </a:xfrm>
          <a:prstGeom prst="rect">
            <a:avLst/>
          </a:prstGeom>
          <a:solidFill>
            <a:schemeClr val="bg1"/>
          </a:solidFill>
        </p:spPr>
        <p:txBody>
          <a:bodyPr wrap="square" rtlCol="0">
            <a:spAutoFit/>
          </a:bodyPr>
          <a:lstStyle/>
          <a:p>
            <a:r>
              <a:rPr lang="en-US" sz="2200" b="1" dirty="0" smtClean="0"/>
              <a:t>“It’s not who has the best algorithm that wins. </a:t>
            </a:r>
          </a:p>
          <a:p>
            <a:r>
              <a:rPr lang="en-US" sz="2200" b="1" dirty="0"/>
              <a:t>	</a:t>
            </a:r>
            <a:r>
              <a:rPr lang="en-US" sz="2200" b="1" dirty="0" smtClean="0"/>
              <a:t>			It’s who has the most data.”</a:t>
            </a:r>
            <a:endParaRPr lang="en-US" sz="2200" b="1" dirty="0"/>
          </a:p>
        </p:txBody>
      </p:sp>
      <p:grpSp>
        <p:nvGrpSpPr>
          <p:cNvPr id="4" name="Group 3"/>
          <p:cNvGrpSpPr/>
          <p:nvPr/>
        </p:nvGrpSpPr>
        <p:grpSpPr>
          <a:xfrm>
            <a:off x="5076738" y="716637"/>
            <a:ext cx="4067262" cy="2934237"/>
            <a:chOff x="5076738" y="716637"/>
            <a:chExt cx="4067262" cy="2934237"/>
          </a:xfrm>
        </p:grpSpPr>
        <p:grpSp>
          <p:nvGrpSpPr>
            <p:cNvPr id="11" name="Group 10"/>
            <p:cNvGrpSpPr/>
            <p:nvPr/>
          </p:nvGrpSpPr>
          <p:grpSpPr>
            <a:xfrm>
              <a:off x="5076738" y="716637"/>
              <a:ext cx="4067262" cy="2934237"/>
              <a:chOff x="4341570" y="785917"/>
              <a:chExt cx="4679657" cy="2934237"/>
            </a:xfrm>
          </p:grpSpPr>
          <p:pic>
            <p:nvPicPr>
              <p:cNvPr id="12" name="Picture 2" descr="C:\Users\ang\Desktop\Noname.png"/>
              <p:cNvPicPr>
                <a:picLocks noChangeAspect="1" noChangeArrowheads="1"/>
              </p:cNvPicPr>
              <p:nvPr/>
            </p:nvPicPr>
            <p:blipFill>
              <a:blip r:embed="rId2" cstate="print"/>
              <a:srcRect/>
              <a:stretch>
                <a:fillRect/>
              </a:stretch>
            </p:blipFill>
            <p:spPr bwMode="auto">
              <a:xfrm>
                <a:off x="4341570" y="785917"/>
                <a:ext cx="4679657" cy="2882769"/>
              </a:xfrm>
              <a:prstGeom prst="rect">
                <a:avLst/>
              </a:prstGeom>
              <a:noFill/>
            </p:spPr>
          </p:pic>
          <p:sp>
            <p:nvSpPr>
              <p:cNvPr id="13" name="TextBox 12"/>
              <p:cNvSpPr txBox="1"/>
              <p:nvPr/>
            </p:nvSpPr>
            <p:spPr>
              <a:xfrm>
                <a:off x="5626371" y="3504710"/>
                <a:ext cx="2247474" cy="215444"/>
              </a:xfrm>
              <a:prstGeom prst="rect">
                <a:avLst/>
              </a:prstGeom>
              <a:solidFill>
                <a:schemeClr val="bg1"/>
              </a:solidFill>
            </p:spPr>
            <p:txBody>
              <a:bodyPr wrap="none" tIns="0" bIns="0" rtlCol="0">
                <a:spAutoFit/>
              </a:bodyPr>
              <a:lstStyle/>
              <a:p>
                <a:r>
                  <a:rPr lang="en-US" sz="1400" dirty="0" smtClean="0"/>
                  <a:t>Training set size (millions)</a:t>
                </a:r>
                <a:endParaRPr lang="en-US" sz="1400" dirty="0"/>
              </a:p>
            </p:txBody>
          </p:sp>
          <p:sp>
            <p:nvSpPr>
              <p:cNvPr id="14" name="TextBox 13"/>
              <p:cNvSpPr txBox="1"/>
              <p:nvPr/>
            </p:nvSpPr>
            <p:spPr>
              <a:xfrm rot="16200000">
                <a:off x="3754586" y="2023239"/>
                <a:ext cx="1409104" cy="215443"/>
              </a:xfrm>
              <a:prstGeom prst="rect">
                <a:avLst/>
              </a:prstGeom>
              <a:solidFill>
                <a:schemeClr val="bg1"/>
              </a:solidFill>
            </p:spPr>
            <p:txBody>
              <a:bodyPr wrap="none" tIns="0" bIns="0" rtlCol="0">
                <a:spAutoFit/>
              </a:bodyPr>
              <a:lstStyle/>
              <a:p>
                <a:r>
                  <a:rPr lang="en-US" sz="1400" dirty="0" smtClean="0"/>
                  <a:t>     Accuracy     </a:t>
                </a:r>
                <a:endParaRPr lang="en-US" sz="1400" dirty="0"/>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442" y="2571750"/>
              <a:ext cx="1318080" cy="18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518" y="3015096"/>
              <a:ext cx="1246909" cy="15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30525" b="17071"/>
            <a:stretch/>
          </p:blipFill>
          <p:spPr bwMode="auto">
            <a:xfrm>
              <a:off x="7371642" y="2720690"/>
              <a:ext cx="1246909" cy="13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1" b="31574"/>
            <a:stretch/>
          </p:blipFill>
          <p:spPr bwMode="auto">
            <a:xfrm>
              <a:off x="7384512" y="2869704"/>
              <a:ext cx="1246909" cy="130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192600" y="965520"/>
              <a:ext cx="8526240" cy="3891960"/>
            </p14:xfrm>
          </p:contentPart>
        </mc:Choice>
        <mc:Fallback xmlns="">
          <p:pic>
            <p:nvPicPr>
              <p:cNvPr id="5" name="Ink 4"/>
              <p:cNvPicPr/>
              <p:nvPr/>
            </p:nvPicPr>
            <p:blipFill>
              <a:blip r:embed="rId8"/>
              <a:stretch>
                <a:fillRect/>
              </a:stretch>
            </p:blipFill>
            <p:spPr>
              <a:xfrm>
                <a:off x="182520" y="957600"/>
                <a:ext cx="8545320" cy="3909600"/>
              </a:xfrm>
              <a:prstGeom prst="rect">
                <a:avLst/>
              </a:prstGeom>
            </p:spPr>
          </p:pic>
        </mc:Fallback>
      </mc:AlternateContent>
    </p:spTree>
    <p:extLst>
      <p:ext uri="{BB962C8B-B14F-4D97-AF65-F5344CB8AC3E}">
        <p14:creationId xmlns:p14="http://schemas.microsoft.com/office/powerpoint/2010/main" val="2115013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3638550"/>
            <a:ext cx="8229600" cy="954107"/>
          </a:xfrm>
          <a:prstGeom prst="rect">
            <a:avLst/>
          </a:prstGeom>
          <a:noFill/>
        </p:spPr>
        <p:txBody>
          <a:bodyPr wrap="square" rtlCol="0">
            <a:spAutoFit/>
          </a:bodyPr>
          <a:lstStyle/>
          <a:p>
            <a:r>
              <a:rPr lang="en-US" sz="2800" dirty="0" smtClean="0"/>
              <a:t>Useful test: Given the input    , can a human expert confidently predict   ?</a:t>
            </a:r>
            <a:endParaRPr lang="en-US" sz="2800" dirty="0"/>
          </a:p>
        </p:txBody>
      </p:sp>
      <p:sp>
        <p:nvSpPr>
          <p:cNvPr id="2" name="TextBox 1"/>
          <p:cNvSpPr txBox="1"/>
          <p:nvPr/>
        </p:nvSpPr>
        <p:spPr>
          <a:xfrm>
            <a:off x="381000" y="285750"/>
            <a:ext cx="7315200" cy="523220"/>
          </a:xfrm>
          <a:prstGeom prst="rect">
            <a:avLst/>
          </a:prstGeom>
          <a:noFill/>
        </p:spPr>
        <p:txBody>
          <a:bodyPr wrap="square" rtlCol="0">
            <a:spAutoFit/>
          </a:bodyPr>
          <a:lstStyle/>
          <a:p>
            <a:r>
              <a:rPr lang="en-US" sz="2800" b="1" dirty="0" smtClean="0"/>
              <a:t>Large data rationale</a:t>
            </a:r>
            <a:endParaRPr lang="en-US" sz="2800" b="1" dirty="0"/>
          </a:p>
        </p:txBody>
      </p:sp>
      <p:sp>
        <p:nvSpPr>
          <p:cNvPr id="3" name="TextBox 2"/>
          <p:cNvSpPr txBox="1"/>
          <p:nvPr/>
        </p:nvSpPr>
        <p:spPr>
          <a:xfrm>
            <a:off x="381000" y="693063"/>
            <a:ext cx="8229600" cy="954107"/>
          </a:xfrm>
          <a:prstGeom prst="rect">
            <a:avLst/>
          </a:prstGeom>
          <a:noFill/>
        </p:spPr>
        <p:txBody>
          <a:bodyPr wrap="square" rtlCol="0">
            <a:spAutoFit/>
          </a:bodyPr>
          <a:lstStyle/>
          <a:p>
            <a:r>
              <a:rPr lang="en-US" sz="2800" dirty="0" smtClean="0"/>
              <a:t>Assume feature                 has sufficient information to predict     accurately. </a:t>
            </a:r>
            <a:endParaRPr lang="en-US" sz="2800"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91634" y="815148"/>
            <a:ext cx="1246966" cy="278426"/>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543819" y="3867150"/>
            <a:ext cx="178689" cy="160020"/>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295481" y="4292045"/>
            <a:ext cx="168021" cy="229362"/>
          </a:xfrm>
          <a:prstGeom prst="rect">
            <a:avLst/>
          </a:prstGeom>
        </p:spPr>
      </p:pic>
      <p:sp>
        <p:nvSpPr>
          <p:cNvPr id="9" name="TextBox 8"/>
          <p:cNvSpPr txBox="1"/>
          <p:nvPr/>
        </p:nvSpPr>
        <p:spPr>
          <a:xfrm>
            <a:off x="381000" y="1872555"/>
            <a:ext cx="8229600" cy="1384995"/>
          </a:xfrm>
          <a:prstGeom prst="rect">
            <a:avLst/>
          </a:prstGeom>
          <a:noFill/>
        </p:spPr>
        <p:txBody>
          <a:bodyPr wrap="square" rtlCol="0">
            <a:spAutoFit/>
          </a:bodyPr>
          <a:lstStyle/>
          <a:p>
            <a:r>
              <a:rPr lang="en-US" sz="2800" dirty="0" smtClean="0"/>
              <a:t>Example: For breakfast I ate _____ eggs.</a:t>
            </a:r>
          </a:p>
          <a:p>
            <a:r>
              <a:rPr lang="en-US" sz="2800" dirty="0" smtClean="0"/>
              <a:t>Counterexample: Predict housing price from only size (feet</a:t>
            </a:r>
            <a:r>
              <a:rPr lang="en-US" sz="2800" baseline="30000" dirty="0" smtClean="0"/>
              <a:t>2</a:t>
            </a:r>
            <a:r>
              <a:rPr lang="en-US" sz="2800" dirty="0" smtClean="0"/>
              <a:t>) and no other features. </a:t>
            </a:r>
          </a:p>
        </p:txBody>
      </p:sp>
      <p:pic>
        <p:nvPicPr>
          <p:cNvPr id="11" name="Picture 10"/>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1628900" y="1352550"/>
            <a:ext cx="168021" cy="229362"/>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99360" y="765360"/>
              <a:ext cx="8597520" cy="3763080"/>
            </p14:xfrm>
          </p:contentPart>
        </mc:Choice>
        <mc:Fallback xmlns="">
          <p:pic>
            <p:nvPicPr>
              <p:cNvPr id="12" name="Ink 11"/>
              <p:cNvPicPr/>
              <p:nvPr/>
            </p:nvPicPr>
            <p:blipFill>
              <a:blip r:embed="rId10"/>
              <a:stretch>
                <a:fillRect/>
              </a:stretch>
            </p:blipFill>
            <p:spPr>
              <a:xfrm>
                <a:off x="88560" y="755280"/>
                <a:ext cx="8618760" cy="3782880"/>
              </a:xfrm>
              <a:prstGeom prst="rect">
                <a:avLst/>
              </a:prstGeom>
            </p:spPr>
          </p:pic>
        </mc:Fallback>
      </mc:AlternateContent>
    </p:spTree>
    <p:extLst>
      <p:ext uri="{BB962C8B-B14F-4D97-AF65-F5344CB8AC3E}">
        <p14:creationId xmlns:p14="http://schemas.microsoft.com/office/powerpoint/2010/main" val="3481284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Large data rationale</a:t>
            </a:r>
            <a:endParaRPr lang="en-US" sz="2400" b="1" dirty="0"/>
          </a:p>
        </p:txBody>
      </p:sp>
      <p:sp>
        <p:nvSpPr>
          <p:cNvPr id="3" name="TextBox 2"/>
          <p:cNvSpPr txBox="1"/>
          <p:nvPr/>
        </p:nvSpPr>
        <p:spPr>
          <a:xfrm>
            <a:off x="381000" y="693063"/>
            <a:ext cx="8229600" cy="2554545"/>
          </a:xfrm>
          <a:prstGeom prst="rect">
            <a:avLst/>
          </a:prstGeom>
          <a:noFill/>
        </p:spPr>
        <p:txBody>
          <a:bodyPr wrap="square" rtlCol="0">
            <a:spAutoFit/>
          </a:bodyPr>
          <a:lstStyle/>
          <a:p>
            <a:r>
              <a:rPr lang="en-US" sz="2400" dirty="0" smtClean="0"/>
              <a:t>Use a learning algorithm with many parameters (e.g. logistic regression/linear regression with many features; neural network with many hidden units). </a:t>
            </a:r>
          </a:p>
          <a:p>
            <a:endParaRPr lang="en-US" sz="2400" dirty="0" smtClean="0"/>
          </a:p>
          <a:p>
            <a:endParaRPr lang="en-US" sz="2400" dirty="0"/>
          </a:p>
          <a:p>
            <a:endParaRPr lang="en-US" sz="1050" dirty="0" smtClean="0"/>
          </a:p>
          <a:p>
            <a:r>
              <a:rPr lang="en-US" sz="2400" dirty="0" smtClean="0"/>
              <a:t>Use a very large training set (unlikely to </a:t>
            </a:r>
            <a:r>
              <a:rPr lang="en-US" sz="2400" dirty="0" err="1" smtClean="0"/>
              <a:t>overfit</a:t>
            </a:r>
            <a:r>
              <a:rPr lang="en-US" sz="2400" dirty="0" smtClean="0"/>
              <a: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6560" y="901080"/>
              <a:ext cx="8440920" cy="3763440"/>
            </p14:xfrm>
          </p:contentPart>
        </mc:Choice>
        <mc:Fallback xmlns="">
          <p:pic>
            <p:nvPicPr>
              <p:cNvPr id="4" name="Ink 3"/>
              <p:cNvPicPr/>
              <p:nvPr/>
            </p:nvPicPr>
            <p:blipFill>
              <a:blip r:embed="rId3"/>
              <a:stretch>
                <a:fillRect/>
              </a:stretch>
            </p:blipFill>
            <p:spPr>
              <a:xfrm>
                <a:off x="95760" y="891360"/>
                <a:ext cx="8462880" cy="3777120"/>
              </a:xfrm>
              <a:prstGeom prst="rect">
                <a:avLst/>
              </a:prstGeom>
            </p:spPr>
          </p:pic>
        </mc:Fallback>
      </mc:AlternateContent>
    </p:spTree>
    <p:extLst>
      <p:ext uri="{BB962C8B-B14F-4D97-AF65-F5344CB8AC3E}">
        <p14:creationId xmlns:p14="http://schemas.microsoft.com/office/powerpoint/2010/main" val="6673048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cxnSp>
        <p:nvCxnSpPr>
          <p:cNvPr id="3" name="Straight Connector 2"/>
          <p:cNvCxnSpPr/>
          <p:nvPr/>
        </p:nvCxnSpPr>
        <p:spPr>
          <a:xfrm>
            <a:off x="4561367" y="678379"/>
            <a:ext cx="0" cy="4179371"/>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81000" y="1428750"/>
            <a:ext cx="4180367" cy="224676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a:p>
            <a:pPr>
              <a:tabLst>
                <a:tab pos="914400" algn="l"/>
              </a:tabLst>
            </a:pPr>
            <a:r>
              <a:rPr lang="en-US" sz="1600" b="1" dirty="0" smtClean="0">
                <a:latin typeface="Courier New" pitchFamily="49" charset="0"/>
                <a:cs typeface="Courier New" pitchFamily="49" charset="0"/>
              </a:rPr>
              <a:t>Rolex w4tchs - $100</a:t>
            </a:r>
          </a:p>
          <a:p>
            <a:pPr>
              <a:tabLst>
                <a:tab pos="914400" algn="l"/>
              </a:tabLst>
            </a:pPr>
            <a:r>
              <a:rPr lang="en-US" sz="1600" b="1" dirty="0" smtClean="0">
                <a:latin typeface="Courier New" pitchFamily="49" charset="0"/>
                <a:cs typeface="Courier New" pitchFamily="49" charset="0"/>
              </a:rPr>
              <a:t>Med1cine (any kind) - $50</a:t>
            </a:r>
          </a:p>
          <a:p>
            <a:pPr>
              <a:tabLst>
                <a:tab pos="914400" algn="l"/>
              </a:tabLst>
            </a:pPr>
            <a:r>
              <a:rPr lang="en-US" sz="1600" b="1" dirty="0" smtClean="0">
                <a:latin typeface="Courier New" pitchFamily="49" charset="0"/>
                <a:cs typeface="Courier New" pitchFamily="49" charset="0"/>
              </a:rPr>
              <a:t>Also low cost M0rgages available</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11" name="TextBox 10"/>
          <p:cNvSpPr txBox="1"/>
          <p:nvPr/>
        </p:nvSpPr>
        <p:spPr>
          <a:xfrm>
            <a:off x="4658833" y="1436082"/>
            <a:ext cx="4180367" cy="2185214"/>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Alfred Ng</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Christmas dates?</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Hey Andrew,</a:t>
            </a:r>
          </a:p>
          <a:p>
            <a:pPr>
              <a:tabLst>
                <a:tab pos="914400" algn="l"/>
              </a:tabLst>
            </a:pPr>
            <a:r>
              <a:rPr lang="en-US" sz="1600" b="1" dirty="0" smtClean="0">
                <a:latin typeface="Courier New" pitchFamily="49" charset="0"/>
                <a:cs typeface="Courier New" pitchFamily="49" charset="0"/>
              </a:rPr>
              <a:t>Was talking to Mom about plans for Xmas. When do you get off work. Meet Dec 22?</a:t>
            </a:r>
          </a:p>
          <a:p>
            <a:pPr>
              <a:tabLst>
                <a:tab pos="914400" algn="l"/>
              </a:tabLst>
            </a:pPr>
            <a:r>
              <a:rPr lang="en-US" sz="1600" b="1" dirty="0" smtClean="0">
                <a:latin typeface="Courier New" pitchFamily="49" charset="0"/>
                <a:cs typeface="Courier New" pitchFamily="49" charset="0"/>
              </a:rPr>
              <a:t>Alf</a:t>
            </a:r>
            <a:endParaRPr lang="en-US" sz="1400" b="1" dirty="0">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50000" y="2796840"/>
              <a:ext cx="7189560" cy="1624320"/>
            </p14:xfrm>
          </p:contentPart>
        </mc:Choice>
        <mc:Fallback xmlns="">
          <p:pic>
            <p:nvPicPr>
              <p:cNvPr id="2" name="Ink 1"/>
              <p:cNvPicPr/>
              <p:nvPr/>
            </p:nvPicPr>
            <p:blipFill>
              <a:blip r:embed="rId3"/>
              <a:stretch>
                <a:fillRect/>
              </a:stretch>
            </p:blipFill>
            <p:spPr>
              <a:xfrm>
                <a:off x="442440" y="2787480"/>
                <a:ext cx="7209720" cy="1643040"/>
              </a:xfrm>
              <a:prstGeom prst="rect">
                <a:avLst/>
              </a:prstGeom>
            </p:spPr>
          </p:pic>
        </mc:Fallback>
      </mc:AlternateContent>
    </p:spTree>
    <p:extLst>
      <p:ext uri="{BB962C8B-B14F-4D97-AF65-F5344CB8AC3E}">
        <p14:creationId xmlns:p14="http://schemas.microsoft.com/office/powerpoint/2010/main" val="25236585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1015663"/>
          </a:xfrm>
          <a:prstGeom prst="rect">
            <a:avLst/>
          </a:prstGeom>
          <a:noFill/>
        </p:spPr>
        <p:txBody>
          <a:bodyPr wrap="square" rtlCol="0">
            <a:spAutoFit/>
          </a:bodyPr>
          <a:lstStyle/>
          <a:p>
            <a:r>
              <a:rPr lang="en-US" sz="2000" dirty="0" smtClean="0"/>
              <a:t>Supervised learning.           features of email.         spam (1) or not spam (0).</a:t>
            </a:r>
          </a:p>
          <a:p>
            <a:r>
              <a:rPr lang="en-US" sz="2000" dirty="0" smtClean="0"/>
              <a:t>Features    : Choose 100 words indicative of spam/not spam.</a:t>
            </a:r>
          </a:p>
          <a:p>
            <a:endParaRPr lang="en-US" sz="2000" dirty="0" smtClean="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36215" y="811811"/>
            <a:ext cx="392430" cy="114300"/>
          </a:xfrm>
          <a:prstGeom prst="rect">
            <a:avLst/>
          </a:prstGeom>
        </p:spPr>
      </p:pic>
      <p:pic>
        <p:nvPicPr>
          <p:cNvPr id="2" name="Picture 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05400" y="811811"/>
            <a:ext cx="381000" cy="163830"/>
          </a:xfrm>
          <a:prstGeom prst="rect">
            <a:avLst/>
          </a:prstGeom>
        </p:spPr>
      </p:pic>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440666" y="1123950"/>
            <a:ext cx="127635" cy="114300"/>
          </a:xfrm>
          <a:prstGeom prst="rect">
            <a:avLst/>
          </a:prstGeom>
        </p:spPr>
      </p:pic>
      <p:sp>
        <p:nvSpPr>
          <p:cNvPr id="12" name="TextBox 11"/>
          <p:cNvSpPr txBox="1"/>
          <p:nvPr/>
        </p:nvSpPr>
        <p:spPr>
          <a:xfrm>
            <a:off x="4811233" y="2666821"/>
            <a:ext cx="4180367" cy="120032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p:txBody>
      </p:sp>
      <p:cxnSp>
        <p:nvCxnSpPr>
          <p:cNvPr id="13" name="Straight Connector 12"/>
          <p:cNvCxnSpPr/>
          <p:nvPr/>
        </p:nvCxnSpPr>
        <p:spPr>
          <a:xfrm>
            <a:off x="4572000" y="2419350"/>
            <a:ext cx="0" cy="167640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1000" y="4226064"/>
            <a:ext cx="8305800" cy="707886"/>
          </a:xfrm>
          <a:prstGeom prst="rect">
            <a:avLst/>
          </a:prstGeom>
          <a:noFill/>
        </p:spPr>
        <p:txBody>
          <a:bodyPr wrap="square" rtlCol="0">
            <a:spAutoFit/>
          </a:bodyPr>
          <a:lstStyle/>
          <a:p>
            <a:r>
              <a:rPr lang="en-US" sz="2000" dirty="0" smtClean="0"/>
              <a:t>Note: In practice, take most frequently occurring      words ( 10,000 to 50,000) in training set, rather than manually pick 100 words.</a:t>
            </a:r>
          </a:p>
        </p:txBody>
      </p:sp>
      <p:pic>
        <p:nvPicPr>
          <p:cNvPr id="14" name="Picture 1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606901" y="4400550"/>
            <a:ext cx="139065" cy="114300"/>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685440" y="958320"/>
              <a:ext cx="8247600" cy="3183840"/>
            </p14:xfrm>
          </p:contentPart>
        </mc:Choice>
        <mc:Fallback xmlns="">
          <p:pic>
            <p:nvPicPr>
              <p:cNvPr id="3" name="Ink 2"/>
              <p:cNvPicPr/>
              <p:nvPr/>
            </p:nvPicPr>
            <p:blipFill>
              <a:blip r:embed="rId11"/>
              <a:stretch>
                <a:fillRect/>
              </a:stretch>
            </p:blipFill>
            <p:spPr>
              <a:xfrm>
                <a:off x="675360" y="949320"/>
                <a:ext cx="8267760" cy="3204000"/>
              </a:xfrm>
              <a:prstGeom prst="rect">
                <a:avLst/>
              </a:prstGeom>
            </p:spPr>
          </p:pic>
        </mc:Fallback>
      </mc:AlternateContent>
    </p:spTree>
    <p:extLst>
      <p:ext uri="{BB962C8B-B14F-4D97-AF65-F5344CB8AC3E}">
        <p14:creationId xmlns:p14="http://schemas.microsoft.com/office/powerpoint/2010/main" val="281882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3477875"/>
          </a:xfrm>
          <a:prstGeom prst="rect">
            <a:avLst/>
          </a:prstGeom>
          <a:noFill/>
        </p:spPr>
        <p:txBody>
          <a:bodyPr wrap="square" rtlCol="0">
            <a:spAutoFit/>
          </a:bodyPr>
          <a:lstStyle/>
          <a:p>
            <a:pPr algn="just"/>
            <a:r>
              <a:rPr lang="en-US" sz="2200" dirty="0" smtClean="0"/>
              <a:t>How to spend your time to make it have low error?</a:t>
            </a:r>
          </a:p>
          <a:p>
            <a:pPr marL="800100" lvl="1" indent="-342900" algn="just">
              <a:buFontTx/>
              <a:buChar char="-"/>
            </a:pPr>
            <a:r>
              <a:rPr lang="en-US" sz="2200" dirty="0" smtClean="0"/>
              <a:t>Collect lots of data</a:t>
            </a:r>
          </a:p>
          <a:p>
            <a:pPr marL="1257300" lvl="2" indent="-342900" algn="just">
              <a:buFontTx/>
              <a:buChar char="-"/>
            </a:pPr>
            <a:r>
              <a:rPr lang="en-US" sz="2200" dirty="0" smtClean="0"/>
              <a:t>E.g. “honeypot” project.</a:t>
            </a:r>
          </a:p>
          <a:p>
            <a:pPr marL="800100" lvl="1" indent="-342900" algn="just">
              <a:buFontTx/>
              <a:buChar char="-"/>
            </a:pPr>
            <a:r>
              <a:rPr lang="en-US" sz="2200" dirty="0" smtClean="0"/>
              <a:t>Develop sophisticated features based on email routing information (from email header).</a:t>
            </a:r>
          </a:p>
          <a:p>
            <a:pPr marL="800100" lvl="1" indent="-342900" algn="just">
              <a:buFontTx/>
              <a:buChar char="-"/>
            </a:pPr>
            <a:r>
              <a:rPr lang="en-US" sz="2200" dirty="0" smtClean="0"/>
              <a:t>Develop sophisticated features for message body, e.g. should “discount” and “discounts” be treated as the same word? How about “deal” and “Dealer”? Features about punctuation?</a:t>
            </a:r>
          </a:p>
          <a:p>
            <a:pPr marL="800100" lvl="1" indent="-342900" algn="just">
              <a:buFontTx/>
              <a:buChar char="-"/>
            </a:pPr>
            <a:r>
              <a:rPr lang="en-US" sz="2200" dirty="0" smtClean="0"/>
              <a:t>Develop sophisticated algorithm to detect misspellings (e.g. m0rtgage, med1cine, w4tches.)</a:t>
            </a:r>
          </a:p>
        </p:txBody>
      </p:sp>
    </p:spTree>
    <p:extLst>
      <p:ext uri="{BB962C8B-B14F-4D97-AF65-F5344CB8AC3E}">
        <p14:creationId xmlns:p14="http://schemas.microsoft.com/office/powerpoint/2010/main" val="3810376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1885950"/>
            <a:ext cx="4407745" cy="1676400"/>
          </a:xfrm>
        </p:spPr>
        <p:txBody>
          <a:bodyPr>
            <a:noAutofit/>
          </a:bodyPr>
          <a:lstStyle/>
          <a:p>
            <a:pPr algn="l"/>
            <a:r>
              <a:rPr lang="en-US" sz="6000" dirty="0" smtClean="0">
                <a:solidFill>
                  <a:schemeClr val="tx1">
                    <a:lumMod val="75000"/>
                    <a:lumOff val="25000"/>
                  </a:schemeClr>
                </a:solidFill>
              </a:rPr>
              <a:t>Error analysis</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5901926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smtClean="0"/>
              <a:t>Recommended approach</a:t>
            </a:r>
          </a:p>
        </p:txBody>
      </p:sp>
      <p:sp>
        <p:nvSpPr>
          <p:cNvPr id="6" name="TextBox 5"/>
          <p:cNvSpPr txBox="1"/>
          <p:nvPr/>
        </p:nvSpPr>
        <p:spPr>
          <a:xfrm>
            <a:off x="381000" y="647640"/>
            <a:ext cx="8305800" cy="3046988"/>
          </a:xfrm>
          <a:prstGeom prst="rect">
            <a:avLst/>
          </a:prstGeom>
          <a:noFill/>
        </p:spPr>
        <p:txBody>
          <a:bodyPr wrap="square" rtlCol="0">
            <a:spAutoFit/>
          </a:bodyPr>
          <a:lstStyle/>
          <a:p>
            <a:pPr marL="342900" indent="-342900">
              <a:buFontTx/>
              <a:buChar char="-"/>
            </a:pPr>
            <a:r>
              <a:rPr lang="en-US" sz="2400" dirty="0" smtClean="0"/>
              <a:t>Start with a simple algorithm that you can implement quickly. Implement it and test it on your cross-validation data.</a:t>
            </a:r>
          </a:p>
          <a:p>
            <a:pPr marL="342900" indent="-342900">
              <a:buFontTx/>
              <a:buChar char="-"/>
            </a:pPr>
            <a:r>
              <a:rPr lang="en-US" sz="2400" dirty="0" smtClean="0"/>
              <a:t>Plot learning curves to decide if more data, more features, etc. are likely to help.</a:t>
            </a:r>
          </a:p>
          <a:p>
            <a:pPr marL="342900" indent="-342900">
              <a:buFontTx/>
              <a:buChar char="-"/>
            </a:pPr>
            <a:r>
              <a:rPr lang="en-US" sz="2400" dirty="0" smtClean="0"/>
              <a:t>Error analysis:  Manually examine the examples (in cross validation set) that your algorithm made errors on. See if you spot any systematic trend in what type of examples it is making errors on.</a:t>
            </a:r>
          </a:p>
        </p:txBody>
      </p:sp>
    </p:spTree>
    <p:extLst>
      <p:ext uri="{BB962C8B-B14F-4D97-AF65-F5344CB8AC3E}">
        <p14:creationId xmlns:p14="http://schemas.microsoft.com/office/powerpoint/2010/main" val="6448439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Error Analysis</a:t>
            </a:r>
          </a:p>
        </p:txBody>
      </p:sp>
      <p:sp>
        <p:nvSpPr>
          <p:cNvPr id="6" name="TextBox 5"/>
          <p:cNvSpPr txBox="1"/>
          <p:nvPr/>
        </p:nvSpPr>
        <p:spPr>
          <a:xfrm>
            <a:off x="381000" y="829092"/>
            <a:ext cx="8305800" cy="2123658"/>
          </a:xfrm>
          <a:prstGeom prst="rect">
            <a:avLst/>
          </a:prstGeom>
          <a:noFill/>
        </p:spPr>
        <p:txBody>
          <a:bodyPr wrap="square" rtlCol="0">
            <a:spAutoFit/>
          </a:bodyPr>
          <a:lstStyle/>
          <a:p>
            <a:pPr algn="just"/>
            <a:r>
              <a:rPr lang="en-US" sz="2200" dirty="0"/>
              <a:t> </a:t>
            </a:r>
            <a:r>
              <a:rPr lang="en-US" sz="2200" dirty="0" smtClean="0"/>
              <a:t>             500 examples in cross validation set</a:t>
            </a:r>
          </a:p>
          <a:p>
            <a:pPr algn="just"/>
            <a:r>
              <a:rPr lang="en-US" sz="2200" dirty="0" smtClean="0"/>
              <a:t>Algorithm misclassifies 100 emails.</a:t>
            </a:r>
          </a:p>
          <a:p>
            <a:pPr algn="just"/>
            <a:r>
              <a:rPr lang="en-US" sz="2200" dirty="0" smtClean="0"/>
              <a:t>Manually examine the 100 errors, and categorize them based on:</a:t>
            </a:r>
          </a:p>
          <a:p>
            <a:pPr marL="971550" lvl="1" indent="-514350" algn="just">
              <a:buAutoNum type="romanLcParenBoth"/>
            </a:pPr>
            <a:r>
              <a:rPr lang="en-US" sz="2200" dirty="0" smtClean="0"/>
              <a:t>What type of email it is</a:t>
            </a:r>
          </a:p>
          <a:p>
            <a:pPr marL="971550" lvl="1" indent="-514350" algn="just">
              <a:buAutoNum type="romanLcParenBoth"/>
            </a:pPr>
            <a:r>
              <a:rPr lang="en-US" sz="2200" dirty="0" smtClean="0"/>
              <a:t>What cues (features) you think would have helped the algorithm classify them correctly.</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90868" y="976012"/>
            <a:ext cx="803910" cy="154305"/>
          </a:xfrm>
          <a:prstGeom prst="rect">
            <a:avLst/>
          </a:prstGeom>
        </p:spPr>
      </p:pic>
      <p:sp>
        <p:nvSpPr>
          <p:cNvPr id="5" name="TextBox 4"/>
          <p:cNvSpPr txBox="1"/>
          <p:nvPr/>
        </p:nvSpPr>
        <p:spPr>
          <a:xfrm>
            <a:off x="381000" y="3258800"/>
            <a:ext cx="4191000" cy="1446550"/>
          </a:xfrm>
          <a:prstGeom prst="rect">
            <a:avLst/>
          </a:prstGeom>
          <a:noFill/>
        </p:spPr>
        <p:txBody>
          <a:bodyPr wrap="square" rtlCol="0">
            <a:spAutoFit/>
          </a:bodyPr>
          <a:lstStyle/>
          <a:p>
            <a:pPr algn="just"/>
            <a:r>
              <a:rPr lang="en-US" sz="2200" dirty="0" err="1" smtClean="0"/>
              <a:t>Pharma</a:t>
            </a:r>
            <a:r>
              <a:rPr lang="en-US" sz="2200" dirty="0" smtClean="0"/>
              <a:t>:</a:t>
            </a:r>
          </a:p>
          <a:p>
            <a:pPr algn="just"/>
            <a:r>
              <a:rPr lang="en-US" sz="2200" dirty="0" smtClean="0"/>
              <a:t>Replica/fake:</a:t>
            </a:r>
          </a:p>
          <a:p>
            <a:pPr algn="just"/>
            <a:r>
              <a:rPr lang="en-US" sz="2200" dirty="0" smtClean="0"/>
              <a:t>Steal passwords:</a:t>
            </a:r>
          </a:p>
          <a:p>
            <a:pPr algn="just"/>
            <a:r>
              <a:rPr lang="en-US" sz="2200" dirty="0" smtClean="0"/>
              <a:t>Other:</a:t>
            </a:r>
          </a:p>
        </p:txBody>
      </p:sp>
      <p:sp>
        <p:nvSpPr>
          <p:cNvPr id="7" name="TextBox 6"/>
          <p:cNvSpPr txBox="1"/>
          <p:nvPr/>
        </p:nvSpPr>
        <p:spPr>
          <a:xfrm>
            <a:off x="4327451" y="3258800"/>
            <a:ext cx="4648200" cy="1446550"/>
          </a:xfrm>
          <a:prstGeom prst="rect">
            <a:avLst/>
          </a:prstGeom>
          <a:noFill/>
        </p:spPr>
        <p:txBody>
          <a:bodyPr wrap="square" rtlCol="0">
            <a:spAutoFit/>
          </a:bodyPr>
          <a:lstStyle/>
          <a:p>
            <a:r>
              <a:rPr lang="en-US" sz="2200" dirty="0" smtClean="0"/>
              <a:t>Deliberate misspellings:</a:t>
            </a:r>
          </a:p>
          <a:p>
            <a:r>
              <a:rPr lang="en-US" sz="2200" dirty="0" smtClean="0"/>
              <a:t> (m0rgage, med1cine, etc.)</a:t>
            </a:r>
          </a:p>
          <a:p>
            <a:r>
              <a:rPr lang="en-US" sz="2200" dirty="0" smtClean="0"/>
              <a:t>Unusual email routing:</a:t>
            </a:r>
          </a:p>
          <a:p>
            <a:r>
              <a:rPr lang="en-US" sz="2200" dirty="0" smtClean="0"/>
              <a:t>Unusual (spamming) punctuation:</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20960" y="1859760"/>
              <a:ext cx="8211600" cy="2675880"/>
            </p14:xfrm>
          </p:contentPart>
        </mc:Choice>
        <mc:Fallback xmlns="">
          <p:pic>
            <p:nvPicPr>
              <p:cNvPr id="2" name="Ink 1"/>
              <p:cNvPicPr/>
              <p:nvPr/>
            </p:nvPicPr>
            <p:blipFill>
              <a:blip r:embed="rId5"/>
              <a:stretch>
                <a:fillRect/>
              </a:stretch>
            </p:blipFill>
            <p:spPr>
              <a:xfrm>
                <a:off x="113040" y="1851840"/>
                <a:ext cx="8229240" cy="269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3951360" y="3390480"/>
              <a:ext cx="4717080" cy="1481400"/>
            </p14:xfrm>
          </p:contentPart>
        </mc:Choice>
        <mc:Fallback xmlns="">
          <p:pic>
            <p:nvPicPr>
              <p:cNvPr id="3" name="Ink 2"/>
              <p:cNvPicPr/>
              <p:nvPr/>
            </p:nvPicPr>
            <p:blipFill>
              <a:blip r:embed="rId7"/>
              <a:stretch>
                <a:fillRect/>
              </a:stretch>
            </p:blipFill>
            <p:spPr>
              <a:xfrm>
                <a:off x="3939840" y="3380760"/>
                <a:ext cx="4735080" cy="1500480"/>
              </a:xfrm>
              <a:prstGeom prst="rect">
                <a:avLst/>
              </a:prstGeom>
            </p:spPr>
          </p:pic>
        </mc:Fallback>
      </mc:AlternateContent>
    </p:spTree>
    <p:extLst>
      <p:ext uri="{BB962C8B-B14F-4D97-AF65-F5344CB8AC3E}">
        <p14:creationId xmlns:p14="http://schemas.microsoft.com/office/powerpoint/2010/main" val="644843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The importance of numerical evaluation</a:t>
            </a:r>
          </a:p>
        </p:txBody>
      </p:sp>
      <p:sp>
        <p:nvSpPr>
          <p:cNvPr id="6" name="TextBox 5"/>
          <p:cNvSpPr txBox="1"/>
          <p:nvPr/>
        </p:nvSpPr>
        <p:spPr>
          <a:xfrm>
            <a:off x="381000" y="829092"/>
            <a:ext cx="8305800" cy="1446550"/>
          </a:xfrm>
          <a:prstGeom prst="rect">
            <a:avLst/>
          </a:prstGeom>
          <a:noFill/>
        </p:spPr>
        <p:txBody>
          <a:bodyPr wrap="square" rtlCol="0">
            <a:spAutoFit/>
          </a:bodyPr>
          <a:lstStyle/>
          <a:p>
            <a:r>
              <a:rPr lang="en-US" sz="2200" dirty="0" smtClean="0"/>
              <a:t>Should discount/discounts/discounted/discounting be treated as the same word? </a:t>
            </a:r>
          </a:p>
          <a:p>
            <a:r>
              <a:rPr lang="en-US" sz="2200" dirty="0" smtClean="0"/>
              <a:t>Can use “stemming” software (E.g. “Porter stemmer”)</a:t>
            </a:r>
          </a:p>
          <a:p>
            <a:r>
              <a:rPr lang="en-US" sz="2200" dirty="0"/>
              <a:t>	u</a:t>
            </a:r>
            <a:r>
              <a:rPr lang="en-US" sz="2200" dirty="0" smtClean="0"/>
              <a:t>niverse/university.</a:t>
            </a:r>
          </a:p>
        </p:txBody>
      </p:sp>
      <p:sp>
        <p:nvSpPr>
          <p:cNvPr id="5" name="TextBox 4"/>
          <p:cNvSpPr txBox="1"/>
          <p:nvPr/>
        </p:nvSpPr>
        <p:spPr>
          <a:xfrm>
            <a:off x="381000" y="2190750"/>
            <a:ext cx="8305800" cy="769441"/>
          </a:xfrm>
          <a:prstGeom prst="rect">
            <a:avLst/>
          </a:prstGeom>
          <a:noFill/>
        </p:spPr>
        <p:txBody>
          <a:bodyPr wrap="square" rtlCol="0">
            <a:spAutoFit/>
          </a:bodyPr>
          <a:lstStyle/>
          <a:p>
            <a:r>
              <a:rPr lang="en-US" sz="2200" dirty="0" smtClean="0"/>
              <a:t>Error analysis may not be helpful for deciding if this is likely to improve performance. Only solution is to try it and see if it works.</a:t>
            </a:r>
          </a:p>
        </p:txBody>
      </p:sp>
      <p:sp>
        <p:nvSpPr>
          <p:cNvPr id="7" name="TextBox 6"/>
          <p:cNvSpPr txBox="1"/>
          <p:nvPr/>
        </p:nvSpPr>
        <p:spPr>
          <a:xfrm>
            <a:off x="381001" y="2911554"/>
            <a:ext cx="8382000" cy="1107996"/>
          </a:xfrm>
          <a:prstGeom prst="rect">
            <a:avLst/>
          </a:prstGeom>
          <a:noFill/>
        </p:spPr>
        <p:txBody>
          <a:bodyPr wrap="square" rtlCol="0">
            <a:spAutoFit/>
          </a:bodyPr>
          <a:lstStyle/>
          <a:p>
            <a:r>
              <a:rPr lang="en-US" sz="2200" dirty="0" smtClean="0"/>
              <a:t>Need numerical evaluation (e.g., cross validation error) of algorithm’s performance with and without stemming.</a:t>
            </a:r>
          </a:p>
          <a:p>
            <a:r>
              <a:rPr lang="en-US" sz="2200" dirty="0"/>
              <a:t>	</a:t>
            </a:r>
            <a:r>
              <a:rPr lang="en-US" sz="2200" dirty="0" smtClean="0"/>
              <a:t>Without stemming: 		With stemming:</a:t>
            </a:r>
          </a:p>
        </p:txBody>
      </p:sp>
      <p:sp>
        <p:nvSpPr>
          <p:cNvPr id="8" name="TextBox 7"/>
          <p:cNvSpPr txBox="1"/>
          <p:nvPr/>
        </p:nvSpPr>
        <p:spPr>
          <a:xfrm>
            <a:off x="1295400" y="3969663"/>
            <a:ext cx="6781800" cy="430887"/>
          </a:xfrm>
          <a:prstGeom prst="rect">
            <a:avLst/>
          </a:prstGeom>
          <a:noFill/>
        </p:spPr>
        <p:txBody>
          <a:bodyPr wrap="square" rtlCol="0">
            <a:spAutoFit/>
          </a:bodyPr>
          <a:lstStyle/>
          <a:p>
            <a:r>
              <a:rPr lang="en-US" sz="2200" dirty="0" smtClean="0"/>
              <a:t>Distinguish upper vs. lower case (Mom/mom):</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14360" y="1187280"/>
              <a:ext cx="6804000" cy="3126600"/>
            </p14:xfrm>
          </p:contentPart>
        </mc:Choice>
        <mc:Fallback xmlns="">
          <p:pic>
            <p:nvPicPr>
              <p:cNvPr id="2" name="Ink 1"/>
              <p:cNvPicPr/>
              <p:nvPr/>
            </p:nvPicPr>
            <p:blipFill>
              <a:blip r:embed="rId3"/>
              <a:stretch>
                <a:fillRect/>
              </a:stretch>
            </p:blipFill>
            <p:spPr>
              <a:xfrm>
                <a:off x="1305360" y="1177920"/>
                <a:ext cx="6822360" cy="3144600"/>
              </a:xfrm>
              <a:prstGeom prst="rect">
                <a:avLst/>
              </a:prstGeom>
            </p:spPr>
          </p:pic>
        </mc:Fallback>
      </mc:AlternateContent>
    </p:spTree>
    <p:extLst>
      <p:ext uri="{BB962C8B-B14F-4D97-AF65-F5344CB8AC3E}">
        <p14:creationId xmlns:p14="http://schemas.microsoft.com/office/powerpoint/2010/main" val="126618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dirty="0" smtClean="0">
                <a:solidFill>
                  <a:schemeClr val="tx1">
                    <a:lumMod val="75000"/>
                    <a:lumOff val="25000"/>
                  </a:schemeClr>
                </a:solidFill>
              </a:rPr>
              <a:t>Error metrics for skewed classes</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47063052"/>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54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0 \leq h_\theta(x) \leq 1&#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 0.5&#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lt; 0.5&#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R}{2}&#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2\frac{PR}{P+R} &#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 \in \mathbb{R}^{n+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 =&#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10;&#10;\end{document}"/>
  <p:tag name="IGUANATEXSIZE" val="28"/>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y&#10;$&#10;&#10;\end{document}"/>
  <p:tag name="IGUANATEXSIZE" val="28"/>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y&#10;$&#10;&#10;\end{document}"/>
  <p:tag name="IGUANATEXSIZE" val="28"/>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n&#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_{CV} =&#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0&#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4032</TotalTime>
  <Words>842</Words>
  <Application>Microsoft Macintosh PowerPoint</Application>
  <PresentationFormat>On-screen Show (16:9)</PresentationFormat>
  <Paragraphs>160</Paragraphs>
  <Slides>18</Slides>
  <Notes>5</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1_Lecture</vt:lpstr>
      <vt:lpstr>2_Office Theme</vt:lpstr>
      <vt:lpstr>3_Office Theme</vt:lpstr>
      <vt:lpstr>2_Lecture</vt:lpstr>
      <vt:lpstr>Prioritizing what to work on: Spam classification example</vt:lpstr>
      <vt:lpstr>PowerPoint Presentation</vt:lpstr>
      <vt:lpstr>PowerPoint Presentation</vt:lpstr>
      <vt:lpstr>PowerPoint Presentation</vt:lpstr>
      <vt:lpstr>Error analysis</vt:lpstr>
      <vt:lpstr>PowerPoint Presentation</vt:lpstr>
      <vt:lpstr>PowerPoint Presentation</vt:lpstr>
      <vt:lpstr>PowerPoint Presentation</vt:lpstr>
      <vt:lpstr>Error metrics for skewed classes</vt:lpstr>
      <vt:lpstr>PowerPoint Presentation</vt:lpstr>
      <vt:lpstr>PowerPoint Presentation</vt:lpstr>
      <vt:lpstr>Trading off precision and recall</vt:lpstr>
      <vt:lpstr>PowerPoint Presentation</vt:lpstr>
      <vt:lpstr>PowerPoint Presentation</vt:lpstr>
      <vt:lpstr>Data for machine learning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Carl Case</cp:lastModifiedBy>
  <cp:revision>506</cp:revision>
  <dcterms:created xsi:type="dcterms:W3CDTF">2010-07-08T21:59:02Z</dcterms:created>
  <dcterms:modified xsi:type="dcterms:W3CDTF">2011-12-14T00:53:28Z</dcterms:modified>
</cp:coreProperties>
</file>