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ink/ink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5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ink/ink7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ink/ink15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ink/ink16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17.xml" ContentType="application/inkml+xml"/>
  <Override PartName="/ppt/tags/tag67.xml" ContentType="application/vnd.openxmlformats-officedocument.presentationml.tags+xml"/>
  <Override PartName="/ppt/ink/ink18.xml" ContentType="application/inkml+xml"/>
  <Override PartName="/ppt/tags/tag68.xml" ContentType="application/vnd.openxmlformats-officedocument.presentationml.tags+xml"/>
  <Override PartName="/ppt/ink/ink19.xml" ContentType="application/inkml+xml"/>
  <Override PartName="/ppt/notesSlides/notesSlide1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ink/ink20.xml" ContentType="application/inkml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ink/ink21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ink/ink22.xml" ContentType="application/inkml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ink/ink23.xml" ContentType="application/inkml+xml"/>
  <Override PartName="/ppt/notesSlides/notesSlide1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4.xml" ContentType="application/inkml+xml"/>
  <Override PartName="/ppt/ink/ink25.xml" ContentType="application/inkml+xml"/>
  <Override PartName="/ppt/ink/ink26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27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5"/>
  </p:notesMasterIdLst>
  <p:sldIdLst>
    <p:sldId id="367" r:id="rId5"/>
    <p:sldId id="460" r:id="rId6"/>
    <p:sldId id="606" r:id="rId7"/>
    <p:sldId id="549" r:id="rId8"/>
    <p:sldId id="607" r:id="rId9"/>
    <p:sldId id="524" r:id="rId10"/>
    <p:sldId id="635" r:id="rId11"/>
    <p:sldId id="634" r:id="rId12"/>
    <p:sldId id="608" r:id="rId13"/>
    <p:sldId id="560" r:id="rId14"/>
    <p:sldId id="637" r:id="rId15"/>
    <p:sldId id="612" r:id="rId16"/>
    <p:sldId id="638" r:id="rId17"/>
    <p:sldId id="613" r:id="rId18"/>
    <p:sldId id="595" r:id="rId19"/>
    <p:sldId id="615" r:id="rId20"/>
    <p:sldId id="618" r:id="rId21"/>
    <p:sldId id="619" r:id="rId22"/>
    <p:sldId id="620" r:id="rId23"/>
    <p:sldId id="617" r:id="rId24"/>
    <p:sldId id="570" r:id="rId25"/>
    <p:sldId id="626" r:id="rId26"/>
    <p:sldId id="622" r:id="rId27"/>
    <p:sldId id="623" r:id="rId28"/>
    <p:sldId id="627" r:id="rId29"/>
    <p:sldId id="630" r:id="rId30"/>
    <p:sldId id="628" r:id="rId31"/>
    <p:sldId id="629" r:id="rId32"/>
    <p:sldId id="631" r:id="rId33"/>
    <p:sldId id="632" r:id="rId34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74" autoAdjust="0"/>
  </p:normalViewPr>
  <p:slideViewPr>
    <p:cSldViewPr>
      <p:cViewPr>
        <p:scale>
          <a:sx n="70" d="100"/>
          <a:sy n="70" d="100"/>
        </p:scale>
        <p:origin x="-2272" y="-520"/>
      </p:cViewPr>
      <p:guideLst>
        <p:guide orient="horz" pos="1572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3:21.726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9498 4676,'0'0'3299,"0"0"-1025,0 0-480,0 0-385,0 0-352,0 0-256,0 0-577,0-20 32,0 20 257,20-20-33,0 20-95,0-19-193,19-2-128,-19-18-32,21 19 0,-3-20 0,3 20 0,-1-19-32,-1-21 0,21 20 0,-21 1 64,1-1-64,19 0 0,-19-20 64,19 20-64,-18 1 32,-3-1-32,23 0 0,-22 1 0,21-1 0,-21 0 32,21 0-64,-1 0 32,-18 21 32,17-21-32,-17 0 0,-1 1 96,19 18-96,-19-18-32,19 0 64,-19-21 64,19 20-160,-18 0 32,-3-20 96,23 21-128,-22 19 160,1-20-31,-1 0 31,1 21-32,21-22-64,-23 2 0,23 19 64,-22-20-32,1 1-32,-1-1 0,1 0 64,0 1-64,-1 19 0,1-20-32,-20 20 64,19-20-32,1 21 0,-1-21 0,2 19-32,-1-18 64,19-1-32,-19 0 96,-1 20-128,1-19 0,0-1 0,-1 20 32,2-19 32,-3 19-32,-18-20-32,21 20 32,-3-20 0,3 21 32,-1-21-64,-1 0 64,1 20-32,-1-20 64,-19 1-128,20 19 0,-1 0 0,-19-20-32,21 21 32,-3-21-32,-17 20 63,19 0 98,-1-19-97,1 18-1,-20-19 66,20 21-1,-1-21 0,-19 0-32,21 20 32,-3-19-64,3 19 32,-21-20 0,19 20 0,-19 0 0,0 1 32,0-1-32,19-1-32,-19 2 128,0-1-96,19 0-96,-19 1 128,0-2-32,0 1 0,0 1 64,19-2-32,-19-18 96,39-1-32,-18 0-128,-1 1 64,19-1-32,-19 0 0,19 1 32,-19-2-64,19-17 0,-18 17 32,-3 2 128,3 19-160,-1-20 32,-21 0 64,21 20-96,0-19 0,-1 19 32,1-20-32,-1 20 32,1-19 0,1 19 64,-3 0-64,3-20 32,-21 20 0,19 1-128,-19-22 128,20 2 64,-1 19-128,1-20 128,0 1-160,-1 18 96,2-18-32,-3-1 96,3 20-64,-1-20 0,-1 1-64,1-1 160,-1 20-128,21-19-224,-21-2 673,1 1-449,19 1-32,2-1 128,-23 0 0,3 0-224,18 21 224,-19-21-64,0 0-64,19 1 32,-19-1 32,19 0 32,2 1-96,-2-1 96,20 0 0,-19-20 64,19 1 64,0 19 257,0-19-65,1-1 0,0 0 65,-21 1-65,2-1-128,18 20-63,-20-20-193,1 0 32,-1 1 0,0 19-32,1-19 0,-21 19-64,1 20 64,-20-19-193,1 39-287,-3-20-33,-18 20-544,0 0-800,-18 0-3204</inkml:trace>
  <inkml:trace contextRef="#ctx0" brushRef="#br1" timeOffset="1782.1019">11294 10790 10473,'0'0'1474,"20"0"-385,-20 0 737,21 0-577,-3-20-288,22 20-193,1 0-383,18 0 31,20-20 97,0 20-65,20-20-256,0 20 161,-18 0-129,18 0-256,-20 0 32,0 0 32,-18 0-160,-2 0 0,0 0 96,-19 0-161,0 0-31,-21 0-192,-19 0-769,0 0-641,-19 0-1313</inkml:trace>
  <inkml:trace contextRef="#ctx0" brushRef="#br1" timeOffset="2777.1588">9547 11585 10217,'0'20'32,"20"0"-64,-20 19 64,20 21 224,0-1 449,-1 1-64,1 20-513,0-21-96,-20-19 192,21 0 385,-1-1-257,-20-19 96,0-20 289,0-20 512,-20 0-1024,-1 1-33,1-41 0,0 19 320,1-18 33,-1 0-577,20-1-160,-20-19-737,20 20-96,20 19 384,0 0 353,19 20 128,2 20 32,-3 0 128,-18 0 32,1 40 0,-1-20 32,-20 20-32,0-21 288,-20 21 64,-1-20 97,1 0-225,2-20-128,-2 0-32,-1 20-96,-19-40-352,40 20-577,-19-20-608,19 20-1506,0-20-2819</inkml:trace>
  <inkml:trace contextRef="#ctx0" brushRef="#br1" timeOffset="3016.1725">9944 11585 8776,'20'0'480,"-20"0"-352,20 20 1025,-20-20 1,20 20-322,-20 0-607,19-1-161,-19 1-32,20 0-160,-20 0-481,0-20-544,0 20-1345,0-20-3332</inkml:trace>
  <inkml:trace contextRef="#ctx0" brushRef="#br1" timeOffset="3174.1815">9984 11386 12716,'-20'0'288,"20"0"-865,0 0 1,0 0-193,0 20-1665,20-20-6213</inkml:trace>
  <inkml:trace contextRef="#ctx0" brushRef="#br1" timeOffset="3399.1944">10083 11247 2146,'21'0'8327,"-21"20"-8487,0-20 352,18 39 705,-18-19 64,20 20-544,0 0-257,-20-21-64,0 21-64,21 0-32,-21 0-545,0 0-1024,20 0-865,-20-20-769,18-1-1858</inkml:trace>
  <inkml:trace contextRef="#ctx0" brushRef="#br1" timeOffset="3636.208">10302 11565 7655,'0'0'-96,"0"0"-513,0 20 1250,0 0 896,19 0-352,-19 0-768,20-20-193,0 19 32,0-19 128,20 0 129,-21 0 320,-19 0 384,20-19 0,-20 19-128,0-20-224,-20 0-385,1 0-63,-1 0-257,-20 20-96,20 0-192,0 0-641,1 0-1537,19 0-4132</inkml:trace>
  <inkml:trace contextRef="#ctx0" brushRef="#br1" timeOffset="3823.2187">10521 11486 14830,'0'0'416,"18"0"-32,-18-21 994,41 21-514,-21 0-415,0-19-481,-2 19-96,3 0-609,-1-21-480,-20 21-1025,20 0-1698,-20 0-4004</inkml:trace>
  <inkml:trace contextRef="#ctx0" brushRef="#br1" timeOffset="3996.2285">10620 11247 13196,'18'79'673,"-18"-39"-257,21 0 833,-21 0 513,20 0-769,-20-21-865,20 21-224,0-20-705,-1 0-1089,1 0-2434</inkml:trace>
  <inkml:trace contextRef="#ctx0" brushRef="#br1" timeOffset="4523.2587">11493 11465 8423,'20'-19'2050,"-20"-2"257,0 2-546,0 19-576,-20 0-416,-21 0-609,23 0-160,-2 19-32,-1-19 0,1 21-64,20-2 0,0 2-160,0-21 64,41 19 128,-21 2 32,19-21-1,1 19 1,-20-19 32,-1 20 32,1-20-32,-20 20 161,-20-20 287,1 20 0,-1-20-255,0 20-161,0-20-257,-1 0-671,3 0-450,-2 0-1504,20-20-5318</inkml:trace>
  <inkml:trace contextRef="#ctx0" brushRef="#br1" timeOffset="4755.272">11691 11168 3843,'-20'-20'5894,"20"20"-4997,0 20 480,0 0 288,0-1-319,0 21-289,20 19-257,0-19-159,-20 20-449,20-20-96,-20 0-320,19 0-256,-19-1-577,20 1-769,0-40-1793,-20 20-6695</inkml:trace>
  <inkml:trace contextRef="#ctx0" brushRef="#br1" timeOffset="4956.2835">11849 11386 10217,'-59'39'1538,"39"-18"-609,0-2 768,20 2-448,0-2-896,0-19-257,20 21 32,0-21-64,21 0-160,-23 0-128,23 0-545,-21 0-769,18 0-1601,-17 0-4003</inkml:trace>
  <inkml:trace contextRef="#ctx0" brushRef="#br1" timeOffset="5100.2917">11989 11425 10153,'0'21'417,"20"-2"736,-20-19 384,20 21-768,-20-21-609,20 19-576,-1-19-1218,-19 0-2498</inkml:trace>
  <inkml:trace contextRef="#ctx0" brushRef="#br1" timeOffset="5259.3008">12029 11207 12684,'-20'0'1185,"20"0"-1025,0-19-32,0 19-192,0 0-417,0 19-1120,20-19-2435</inkml:trace>
  <inkml:trace contextRef="#ctx0" brushRef="#br1" timeOffset="5504.3148">12148 11207 9833,'19'20'1121,"-19"0"-224,0 0 1153,20 19-833,0 1-513,1 0-447,-21-1-193,20 1 0,-2 0-64,2-19-96,1-2-64,-21 1-129,20-20-31,0 0-96,-20 0-545,19-20-288,-19 1-353,0-21-224,0 0-2081</inkml:trace>
  <inkml:trace contextRef="#ctx0" brushRef="#br1" timeOffset="5655.3234">12347 11148 14926,'19'40'929,"1"-21"-705,-20 21 897,20 19 769,0-19-385,0 20-1185,-1-20-288,1 0-288,0-21-417,0 21-864,0-20-961,-20 0-2915</inkml:trace>
  <inkml:trace contextRef="#ctx0" brushRef="#br1" timeOffset="6641.3798">2857 5326 9961,'-20'19'3844,"20"1"-3716,0-20 0,-20 19 96,20-19 192,0 0 353,0 21-513,0-21-224,0-21 161,0 21 191,0-19-128,0-1-32,20-19 1,-20-21-33,0 0-64,0-19-64,0-21 0,0 1 64,0-41-224,0 2 833,0-21 160,20 19-321,0 1-416,1 20-224,-3 0 224,2 19-63,-20 21-130,20 0 66,-20 19-130,21 1-543,-21 18-481,0 22-128,0-21-193,0 20-640,0 20-2947</inkml:trace>
  <inkml:trace contextRef="#ctx0" brushRef="#br1" timeOffset="7472.4274">792 4948 11883,'-20'0'-256,"20"20"191,20-1 33,0 21-288,1 0-256,17 19 223,-18 1-191,21 0 512,-21-21 288,-1 2 256,1-2 129,0-20 1281,-20-19-1346,0-19-383,-20-1-97,-19 1 32,19-22 192,-21-18-192,3 19-128,18-20-704,-21 1-1122,21-1 352,20 21 1122,0-21 352,20 20 0,0 21-64,1-1 160,-1-1 321,-2 21 63,2 0 129,1 21-257,-21-1-96,20 19 193,-20-19-353,0 0 0,-20 20-192,20-21-801,-21 1-2050</inkml:trace>
  <inkml:trace contextRef="#ctx0" brushRef="#br1" timeOffset="7646.4373">1031 4708 13516,'0'0'289,"20"0"-418,-20 21 129,0-1-160,19 20-160,-19-21-160,20 22-257,-20-22-448,20-19-513,-20 20-1761</inkml:trace>
  <inkml:trace contextRef="#ctx0" brushRef="#br1" timeOffset="7789.4455">991 4609 12075,'-20'-19'64,"1"19"-256,19 0-385,0 0-352,0 0-448,0 0-4837</inkml:trace>
  <inkml:trace contextRef="#ctx0" brushRef="#br1" timeOffset="8070.4616">1051 4331 10473,'0'0'1730,"0"0"-1954,0 0 352,0 0 545,0 21 223,0-2-63,19 1-384,-19 20-257,20 0-128,0-1 32,20 21-96,-21-21-160,1 1-417,20 0-223,-19 0 127,-1-20-288,-2-20-1505,2 0-3204</inkml:trace>
  <inkml:trace contextRef="#ctx0" brushRef="#br1" timeOffset="8301.4748">1349 4590 11402,'0'0'0,"0"19"0,0-19 0,20 21 32,-1-2-32,1-19 96,0 0 161,20 20 255,-21-20 129,1 0-97,0-20 161,-20 20 320,0 0-32,0-19-673,0 19-192,0-21-128,-20 21-352,0-19-897,1 19-1922,-1 0-8264</inkml:trace>
  <inkml:trace contextRef="#ctx0" brushRef="#br1" timeOffset="8489.4855">1507 4451 11434,'20'0'1410,"-20"0"-674,20 0 1442,-20 0-768,20-20-33,-1 0-736,21 0-577,-20 0-128,19 1 64,-19-2-897,1 21-577,19-19-864,-22-2-2915</inkml:trace>
  <inkml:trace contextRef="#ctx0" brushRef="#br1" timeOffset="8640.4942">1567 4172 8936,'0'20'2210,"0"0"-2050,19 20 833,21-20 352,-20 20-544,19 0-609,2-1-576,-1 1-1314,-1 0-2145</inkml:trace>
  <inkml:trace contextRef="#ctx0" brushRef="#br1" timeOffset="17010.973">891 5882 8456,'0'0'928,"-20"0"610,20 0-801,0 0-385,0 0 256,0 20-31,0-20-32,20 0 159,-20 0-31,21-20-321,-21 20-160,20-21-96,-20 2-96,0-1-96,0 1 64,0-1-32,0-1-96,0 21-192,-20-20-225,-1 20 225,1 0-97,-18 0 97,38 20 128,-21 1 128,21 18 0,0-19 96,21 20 0,-1-20 64,18-1-32,3-19 0,-2 0-128,1 0-96,-20 0-513,19 0-897,-19-19-4676</inkml:trace>
  <inkml:trace contextRef="#ctx0" brushRef="#br1" timeOffset="17306.9899">1110 5723 6213,'20'60'417,"0"-40"-321,-20-1-192,19 1 192,-19-1 192,0-19 2851,0 21-1922,0-21-1185,0-21-32,0 2-32,-19 19 64,19-20-32,-20 1-96,0-22-160,20 41-64,0-20 63,0 1-31,0-1 224,0 20 160,20 0 257,-20 0-193,20 0-64,-1 20-192,1-1-1089,0-19-1762</inkml:trace>
  <inkml:trace contextRef="#ctx0" brushRef="#br1" timeOffset="17552.0039">1308 5684 7046,'21'19'577,"-1"1"-321,19 19-128,-19-18-833,20-1-320,-1 19 577,1-20 448,0 22 256,-21-22 1538,1 1 288,0-20-865,-20 20-448,0-20-417,-20 20-224,-19-20 0,19-20-256,-20 20-897,-19-20-1921,-1-19-4518</inkml:trace>
  <inkml:trace contextRef="#ctx0" brushRef="#br1" timeOffset="17653.0097">1209 5723 5541,'-20'-80'3555,"20"60"-1537,0 0-609,0 1-1248,0 19-129,0 0-32,20-20-129,-20 20-2113,20 0-6758</inkml:trace>
  <inkml:trace contextRef="#ctx0" brushRef="#br1" timeOffset="17935.0258">1369 5524 11787,'-20'20'-289,"20"0"65,0-20 224,0 20 0,20-20 0,-1 19-608,1 1-353,20-20 128,-20 0 417,19 0 416,1 0 704,-20 0 385,-20-20 224,0 20 33,0-19-225,-20-1-128,0 0-160,0 20-449,-19-20-320,19 20-96,0 0-384,0-20-898,0 20-2561</inkml:trace>
  <inkml:trace contextRef="#ctx0" brushRef="#br1" timeOffset="18338.0489">1547 5405 7559,'20'20'-545,"-20"-20"481,0 0 160,0 20-224,0-20 96,19 19 0,1-19-160,20 0 32,-19 0 256,-3 0 288,2 0 609,-20-19 512,0 19-159,21-20-321,-21 0-192,-21 20-513,1-21-224,20 2-128,-18 19-96,-3 0-961,21 0 32,21 0 608,-3 0-223,2 19 159,1 2-544,19 19-320,19-21 0,-19 1 928,-1 0 513,-19 0 2114,0 0 865,0 0-320,-20 0-545,0-20-577,0 19-672,-20-19-256,0 0-385,-20 20-352,1-20-416,-1-20-1186,1 20-2402</inkml:trace>
  <inkml:trace contextRef="#ctx0" brushRef="#br1" timeOffset="19160.0959">1746 5186 3459,'20'0'6086,"-20"21"-6054,18-2-32,3 1 32,-1 0 0,-20-1 32,20 2 64,0-1 384,-20-20 673,19 0 641,-19 0-1441,0 0-289,0-20-64,-19-1 64,19 2-96,-20-1-160,0-19-385,20 18 97,-20 1 255,20 1-223,0 19 160,0 0 32,0 0 160,20 0 32,0 19 64,-20-19 0,20 20 0,-1-20-32,-19 0 128,20 21 288,-20-21 417,0 0-577,0-21-160,0 21-96,0-20 0,0 20-192,0-19-224,0-2-129,0 21-95,20-19-1,-20 19 193,0 0 351,20 0 129,-20 0 33,20 0-65,-20 0 64,0 0 32,19 19 64,-19-19 96,20 0-32,-20-19 33,0 19 63,20-20-160,-20 20-32,0-20 256,0 0-63,0 20-129,0-20-192,-20 20-513,20 0-479,0 0 351,-20 0 225,20 0 191,0 20 193,0-20-32,0 20-32,0 0-64,20-20-64,-20 20 0,20-20 63,-20 0 354,20 0 575,-20 0 449,0 0-352,0 0-512,0-20-193,0 20-96,0 0 0,0-20-96,0 20-64,0 0 96,21-20-128,-21 20-97,20-20 161,-2 20 64,2 0-32,-20 0 0,0 0 32,0 0-32,0 0-128,0 0-256,21 0 224,-21 0 95,0 0-351,0 0-2050</inkml:trace>
  <inkml:trace contextRef="#ctx0" brushRef="#br1" timeOffset="19348.1066">2163 4908 13516,'-20'0'1474,"20"0"-1827,20 0 930,0-20 256,-2 0 288,23 1-993,-21-1 288,0-1-416,-1 21-544,-19-19-994,20-2-2081</inkml:trace>
  <inkml:trace contextRef="#ctx0" brushRef="#br1" timeOffset="19506.1157">2163 4669 11434,'20'60'769,"-2"-40"288,3 20 384,19 0-896,-20-1-289,-1 1-544,21-20-2883</inkml:trace>
  <inkml:trace contextRef="#ctx0" brushRef="#br1" timeOffset="20780.1885">8911 6776 9801,'0'0'801,"0"0"-449,0 0-224,0 0-96,21-20 545,-1 20 255,20-20-319,-1 1-225,1-21 0,39-19-95,0 18-33,0-38 32,20-1 96,2 0 193,-2-19-33,19 0-192,2-1-192,-1 1-32,0 0 64,1-20 1,-2 19 159,21-19-32,-40 20-224,21 0 96,-21 19-96,0 1 0,0 19 0,-20-20 0,1 41 32,0-21-32,-21 20-224,-19 1 320,-1 18-576,-19 2-289,-20 19-993,0-21-4227</inkml:trace>
  <inkml:trace contextRef="#ctx0" brushRef="#br1" timeOffset="21047.2038">11076 4789 11947,'0'0'865,"20"-21"-929,19 2 352,1-1-128,20-1 609,-1 2 128,20-21-225,-18 21 1,18-2 96,-20 2-257,-19 19-480,-1 0-96,-39 19-64,0 2 128,0 18 0,-19 0-160,-21 21 160,20-20-96,20 20-225,-20-20-223,20-20-129,0 20-416,0-21-2114</inkml:trace>
  <inkml:trace contextRef="#ctx0" brushRef="#br1" timeOffset="21840.2492">9508 6994 11434,'19'20'193,"1"-20"-226,0 20 98,0 0 63,19 19 608,1 1 257,1 0-736,-3 0-129,3 0-64,-21-1 32,-1-19-32,1 0 224,0-20 385,-20 0 1024,-20 0-800,0-20-673,1-20-95,-21 21-1,-1-21 32,3-19-32,17 19-32,-19-20-480,21 0-417,-1 1-320,20-1 608,20 21 321,-1 19 32,1 0 32,21 20 32,-21 0 160,-2 20 64,2 0 128,-20 19-96,0-19 1,0 20 127,-20-20 256,2-1-223,-23-19-225,21 20-160,0-20-897,20 0-705,0 0-3138</inkml:trace>
  <inkml:trace contextRef="#ctx0" brushRef="#br1" timeOffset="22028.2599">9825 6736 10954,'0'-19'673,"0"19"544,20 0-705,-20 19 193,20-19-1,20 20-511,-21 0-225,1 0-769,20 0-288,-20 0-385,-1-20-351,1 0-1603</inkml:trace>
  <inkml:trace contextRef="#ctx0" brushRef="#br1" timeOffset="22165.2678">9825 6557 10505,'-39'-20'705,"39"20"-1217,0-20-65,20 20-1441,-20 0-1569</inkml:trace>
  <inkml:trace contextRef="#ctx0" brushRef="#br1" timeOffset="22396.281">9845 6319 13292,'20'19'-64,"0"2"609,0-1 127,-1 19-287,21-19 127,-20 20-320,0-1-96,19-19-96,-19 20-160,0-20-545,19 1-608,-19-21-512,0 19-386,1-19-2497</inkml:trace>
  <inkml:trace contextRef="#ctx0" brushRef="#br1" timeOffset="22626.2941">10142 6478 5829,'0'-20'833,"0"40"128,0 0-161,20-20-447,1 19 351,-1 1-191,-2-20-225,23 0-32,-21 0 801,0 0 513,-1 0-225,1-20-128,-20 20-192,0-19-64,0-1-192,-20 20-449,-19-20-320,19 0 32,0 20-640,-1 0-417,3 0-1025,18 0-1730,-20 0-6822</inkml:trace>
  <inkml:trace contextRef="#ctx0" brushRef="#br1" timeOffset="22800.3041">10341 6338 13708,'0'-19'257,"0"19"1729,0-20-897,20 20-641,-20-20-320,20 1-160,0 19-128,0-21-320,-1 1-417,-19 1-929,20-2-1729,-20 2-2179</inkml:trace>
  <inkml:trace contextRef="#ctx0" brushRef="#br1" timeOffset="22959.3132">10302 6080 8680,'0'20'3939,"19"20"-3842,1-20 543,0 20-223,20-1 736,-20 1-449,-1 0-447,21-21-225,-20 22-161,1-22-575,-3 1-1378,2 0-7207</inkml:trace>
  <inkml:trace contextRef="#ctx0" brushRef="#br1" timeOffset="23859.3647">10321 7114 16047,'-39'0'32,"-1"19"-385,40 2 1,-21-2 0,3 21 416,18 0 160,0-21-192,18 21-32,3-20 0,-1-20 32,20 20 64,-21-20 64,21-20 97,-20 0-65,0 0-32,0 0 0,-1-19 128,-19 19 65,0-20 63,-19 21-192,19-2-192,-20 2-192,0-2-32,0 21 96,0 0-32,20 0-32,0 21-97,0-2 129,0-19-96,20 21-160,20-2 31,-20-19-255,19 0-33,-19 0 1,21 0 63,-23 0 0,2-19 97,-20 19 320,0-21 64,0 21-257,0-19-1344,0 19-129,0 0 1826,0 0 320,21 19 129,-21 2-289,40 18 160,-22 1 33,23-1-257,-1 1-64,-21 0 0,21-20 0,-20-1 480,0 1 866,-20 0 255,0-20 225,0 0-129,-20-20-1024,0 0-64,-20-19-1,1 19-287,-1-40-225,19 21-288,-17-21-705,18 20 96,-1-19 609,21 39 224,21 0-64,-1 0-96,18 20 96,-17 0 32,-1 0 32,0 20 32,-20 0 160,0 0-31,0-1 63,-20 21 64,20-19 1,-20-21-321,-1 19-129,3-19-671,18-19-546,0 19-1792,0-21-7016</inkml:trace>
  <inkml:trace contextRef="#ctx0" brushRef="#br1" timeOffset="24076.3771">10778 6895 13869,'-20'-20'1825,"0"20"-1248,20-20 864,20 20-832,0-19 256,20-1-417,-21 0-288,21 0-192,0 0-32,-21 0-288,1 20-513,0-19-448,-20 19-449,0-21-384,0 21-2787</inkml:trace>
  <inkml:trace contextRef="#ctx0" brushRef="#br1" timeOffset="24278.3886">10837 6637 10505,'20'19'1089,"0"2"1282,-20-2-385,20 2-673,-20 18-256,20-19-705,-1 20-256,1-20-96,0-1-32,1 1-288,17 0-353,-18-20-127,1 20-514,-21-20-704,20-20-3811</inkml:trace>
  <inkml:trace contextRef="#ctx0" brushRef="#br1" timeOffset="24415.3965">11076 6776 9673,'40'20'672,"-40"0"-447,39-20-97,-19 20 0,0-20 32,0 0-480,19 0-1474,-19-20-4997</inkml:trace>
  <inkml:trace contextRef="#ctx0" brushRef="#br1" timeOffset="24718.4138">11195 6597 16207,'-40'0'1633,"40"21"-447,0-21-226,0-21-767,20 21 319,20-20-288,-20 20-288,19-20-256,-19 0-321,21 0-704,-41 20-417,18-19-672,-18 19-1858</inkml:trace>
  <inkml:trace contextRef="#ctx0" brushRef="#br1" timeOffset="24956.4274">11235 6379 8616,'19'39'1986,"1"-19"608,0 20-672,0-1-481,19 1-256,-19 0-576,21 0-449,-21-21-96,-2 2-480,23-2-801,-21 2-1346,-20-21-4067</inkml:trace>
  <inkml:trace contextRef="#ctx0" brushRef="#br1" timeOffset="25159.439">11533 6498 10826,'0'0'0,"19"19"833,-19 1 864,20-20-288,-20 20-352,20 0-832,0 0-482,0 1-1056,-20-21-2210</inkml:trace>
  <inkml:trace contextRef="#ctx0" brushRef="#br1" timeOffset="25346.4497">10976 6557 16207,'-20'0'672,"20"0"-736,0-20 0,0 20-640,20 0-161,-20-20-1922</inkml:trace>
  <inkml:trace contextRef="#ctx0" brushRef="#br1" timeOffset="26095.4926">11572 6517 4356,'0'-19'2274,"0"19"673,0 0-33,0 0-864,0 0-865,0 0-768,0 19 31,0 1-224,20 0-31,0 0-33,0-20-128,-1 20 32,1 1-160,0-21-96,0 0-33,0 0-159,-1 0-128,-19-21-1,20 1 321,-20 0 224,0 0 32,-20 0 0,20 1-32,-19-1-32,19-20 96,-20 20 96,0 20 385,20-20-65,0 20-352,0 0-320,20 20 417,-20 0-1,20 0-32,-1 0-128,1 0-96,0-1 0,21 1-833,-23 0-1409,2-20-7367</inkml:trace>
  <inkml:trace contextRef="#ctx0" brushRef="#br1" timeOffset="26506.5161">11869 6338 13356,'-20'0'32,"2"21"-384,18-1 416,0-1 128,0 1 481,0 20-417,18-20-320,2-20-481,1 20-223,-1-20 351,0 0 33,-2 0 192,3-20 192,-21 0 96,0 0 608,0 0 289,0 0 96,-21-19-384,3-1-32,-2 0-97,-21 0-351,3-20-161,-3 1-225,1 19-159,21-19 320,-21 39 96,20 20-32,20 0-128,0 20-32,0 19 288,20 1 97,20 0-33,-1 20-32,-19-21 0,21 1 32,-3 0-223,3-21 31,-3 22-225,-17-22-543,19 1-738,-20 0-1665</inkml:trace>
  <inkml:trace contextRef="#ctx0" brushRef="#br1" timeOffset="26838.5351">12088 6359 11883,'0'0'1409,"20"0"-832,-20 0 384,40-21-129,-21 2 482,1-1-546,0 0-287,1 1-225,-21 19 128,0-21-95,-21 1-257,1 20-321,0 0-159,-19 0-161,-1 0 97,20 20 288,1 1 160,-1-2 96,20 1 64,20 0 192,-1 20 449,21-40 128,19 20-193,2-20-255,-3 0-97,3 0-32,-2 0-96,-19-20-32,-21 20-127,21-21-290,-40 21-1120,20-19-2274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13.41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7939 3059 13612,'0'20'641,"0"-20"-353,0 0 1090,20 0-225,1-20-64,-3 20-192,2 0-385,21 0-192,-21-19 161,19 19-321,1 0-32,-1-20 64,21 20-256,-21-20 128,1 0-32,0 20-128,-21-20-320,1 0 416,0 20-513,-20 0 1,0-19-257,0 19-352,-20 0-545,0 19-928,-19-19-673,19 20-3107</inkml:trace>
  <inkml:trace contextRef="#ctx0" brushRef="#br0" timeOffset="359.0205">8178 2782 7014,'19'-20'3620,"-19"20"-3332,20-20 320,-20 20-159,0 0 191,0 0 546,0 20-962,-20-20-416,1 20 63,-21 18 129,-1-17-32,23-1 64,-2 0 1,-21 0 191,21 0-96,2-1 0,18 21-32,-21-20 128,21-20 193,21 20-33,-3 0 96,2-1 1,21 1-289,-21-20-160,19 20-32,1 1-416,-20-21-769,19 19-2499</inkml:trace>
  <inkml:trace contextRef="#ctx0" brushRef="#br0" timeOffset="1487.085">10976 9498 4484,'-20'0'1890,"20"0"320,-20 0-96,20 0 32,-19 0-160,19 19-609,0-19-384,0 0-257,0 0 1,0 0-64,0-19-385,19 19-64,1-20 1,0 0-161,21 1-32,-23-22 64,23 22 0,-1-1-96,-1 0 32,1-20-96,0 20 64,-21 1-160,1-1-225,0 20-255,0-20-65,1 0-128,-21 20 0,0 0-288,-21 0-929,21 0-1281,-20 0-929,0 0-1313</inkml:trace>
  <inkml:trace contextRef="#ctx0" brushRef="#br0" timeOffset="1804.1032">11175 9160 5317,'0'-20'2626,"0"20"-512,0 0-64,20 0-801,0-19-320,-20 19-64,20 0-64,-1 0-161,1 0 1,0-21-257,0 21-128,1-19-95,-3 19-33,-18 0-160,20 0 64,0 0-96,-20 0 128,21 0-96,-1 0 32,-2 0 0,-18 19 64,21 2-128,-21-21 64,20 19-32,-20 1-32,0 0 64,0-20 96,-20 20 96,20 0-64,0 0-64,-21 0-128,21-1 0,0 1-833,-18-20-1890,18 20-11178</inkml:trace>
  <inkml:trace contextRef="#ctx0" brushRef="#br1" timeOffset="7452.4262">2043 11923 2562,'0'19'1601,"0"-19"-1344,0 0 95,0 0 609,0 0 705,-20 0-1,20 19-1024,0-19-321,0 0 289,0 0 480,0 0-64,0 0-321,0-19-351,20 19-65,-20 0 0,0-19-160,0 19 32,21-21-64,-1 2-63,18-1-1,-17 0 64,-1 0-64,18 0 0,-17 0 32,-1 1-64,20-21 32,-21 20-32,21-20 32,0 21 0,-1-21-32,1 20 0,-1-20 32,1 21-32,1-2 32,-23 2-32,23-21 0,-1 19 32,-1 2-32,-19-21 0,20 20 0,-1 0 0,-19-19-32,20 19 32,-1-20-96,-19 20 96,21-19 32,-3-1-32,3 0-32,-1 0 64,-1 1-32,21-1 0,-21 0 0,1 0-32,-1 0-32,22 1 64,-23-1-32,23 0-225,-22 1 33,1-1 128,0 0 96,-1 21 32,-19-22-256,20 22-64,-21-2 192,21-18 0,-20 19 96,21 0-32,-23-19-1,23 18 33,-1-18 0,-1 19 65,1-20-97,-20 20-1,19-19-159,1 18-160,-20 2-96,19-1-1,1-19 129,-19 18 0,17-18 255,3 19 65,-3-20 65,-17 20 31,19-20-64,-1 21-64,-19-21 32,20 20 0,-1 0 0,-19-20 0,0 20 32,21-19 64,-21 19 32,18-20 32,3 20-64,-3-20 96,-17 21-160,19-1-32,-20-20 0,19 19 0,1 2 0,-1-1 0,-19-19 0,20 18 32,-19 1 96,17-19 161,-18 19-97,21 0-192,-2 0 32,-19 0-32,20 1 0,-21-1 32,21-20 32,0 20 256,-1 0-63,-19 0-193,20 1-64,-1-21 0,2 20 32,-21 0-32,18-20 0,3 20 32,-1 1-32,-1-21 0,1 0 32,-1 0 32,1 20 0,0-19 0,-1-1 0,2 20 0,-3-19-32,3-1 32,-1 19-64,-1-18 32,1-1-32,-1 1 0,21-2 32,-19 2-64,17 0 32,1-2 0,-18 2 0,-1-1 32,-1 0-32,21 0 0,-21 21-32,1-21 0,19 0 32,-19 0 0,19-20 0,2 21 0,-2-1 0,-19 0-64,19 1 96,1-1-64,-21 0 32,22 21 0,-2-21 0,-19 0 0,19 0-32,0 21 0,21-21-64,-21-1-96,0-18 32,-19 19 96,19 1 31,2-21 33,-2 20 33,1-19 31,-1 19 64,-19 0 32,19 0-160,2-19 0,-2 19 32,0 1-32,1-21 0,-1 20 0,20-19 0,-18 19 32,-3-20 0,22 20 32,-20-19 160,-1 19 161,1-19 127,-1-1-128,2 20-191,-2-20-1,0 21-32,1-21-64,19 0-32,0 21-32,-18-21 32,18 1-64,0 19 32,0-20 0,1 21-32,-21-1 32,20 1-32,-18-2 32,18-18-32,-20 19 64,1 0-32,-1 1 64,0-1-31,2 0-33,-2 0-32,20 1 0,-19-2 32,-1 2 96,22 0 96,-22-1 128,-1 0 129,23 0 127,-22 1-255,20-1-97,0 0-128,-18-20-96,18 21 0,-20-1 32,21 0-64,-21 20-192,2-19 865,18-1-705,-20 0 96,1 20 128,19-20-96,-20 0 32,1 21 96,-1-21-32,-18 0-96,-3 20-96,3 0-32,-21 0 97,-2 1-226,-18 19-383,0 0-513,0 0-1345,0 0-4133</inkml:trace>
  <inkml:trace contextRef="#ctx0" brushRef="#br0" timeOffset="14332.8198">10104 4948 864,'18'0'1570,"-18"-20"159,0 20 257,0 0-256,0 0-673,0 0-192,0 0-193,0 0-351,0-20 95,0 20 97,0 0 223,0 0 257,0 0-32,0 0-128,0 0-257,0 0-63,0 20-193,0-20-96,0 20-63,0-20-33,0 39-128,0-19 96,0 0-96,0 20 64,0 0 0,0 0 96,-18 20 160,18-21-127,0 21-129,0-21 32,0 0-96,0-18 64,0 19-64,0-21 0,0 1 32,0-20-32,0 0 0,0 0-320,0 0 31,0 0 129,0-20-32,0 1-96,0-1 31,0 0 193,0 20 0,0-21 32,0 2-64,-21-1-64,21 1 0,0-22 32,0 22-32,0-21 31,21 21 33,-21-22 96,0 22-32,0-21 64,0 20 64,0 0 65,18 0-33,-18 0-32,0 20 64,0-20-128,20 0-32,-20 20 0,0 0 0,0 0 32,0-19 32,0 19-32,0 0 32,0 0-64,0 0-64,-20 0 0,20 19 32,0-19 32,-18 40 32,18-20 0,0 20 32,0-1 32,0 21 0,-21-20 32,21 19-128,0-18 65,0-2-130,0-20 1,0 22 32,0-41 0,0 20 64,0-20-128,0 0-192,0 0 128,0-20 160,0 0 32,0-1-32,0 2 32,0-20-32,0-2 32,0 2-32,21 0 0,-21-2-32,0 1 32,0 1-32,0-1 0,0 0 0,0 20 64,0 1-32,0-1 32,0 20 32,0 0 96,0 0-64,0 20-64,0-1 0,0 21 0,0 0 32,0 0 161,0 19 63,0 1-128,0-1 32,0 1-160,-21 0-64,21-20 128,0-21-128,0-19 32,0 0 32,0 0-32,0 0-64,0-19 32,0-1-64,0-21-32,0 2-96,0-21-161,0 1-191,-20-1-385,20 1 96,0 19 192,0 0 738,0 0 191,0 40 0,0-19 449,0 19 192,0 19-449,0 1-192,0 0-128,20 0-64,-20 20-32,0 20 32,0-21 65,-20 1 127,20 19-160,0-18 0,0-2-32,0 1 64,0-20-64,0 0-96,0-20-224,0 0-737,20 0-1089,-20 0-5125</inkml:trace>
  <inkml:trace contextRef="#ctx0" brushRef="#br0" timeOffset="15636.8943">9905 5742 1153,'0'0'2050,"0"-19"224,0 19 224,19 0-704,-19 0-321,0-20-64,0 20-768,0 0 32,0 0 160,0 20-97,0-1-223,0 1-161,0 1-64,0 18 129,0 21 63,-19-21-63,19 21-97,0-1-256,-20 1 0,20-20-64,0-1 0,0 1-64,0-20-32,0 1 32,0-2-32,0 1-64,-20-20 127,20 20 1,0-20-128,0 0-32,0 0 32,0 0-64,0 0 32,0 0 31,0-20 33,20 0-64,-20 1 96,0-22-128,0 1-129,0 1 97,0-1 96,0 0 128,0 20 64,0-19 64,0-1 128,0 0 33,0 1-33,0-1-160,20 1-32,-20 19-32,0-1 32,0 21-64,0 0 64,0 0 64,0 0 128,0 0-160,0 21-32,0-1 0,0-1-64,0 20 64,0 2-32,-20 18 32,20 1 32,0-1 65,0 21 63,-20-21-32,20-18-96,0-2-32,0 0 0,0-18 0,0-21-64,0 0-192,0 0 32,0-21 64,20-18-65,-20 0-255,0-2 0,0 1 159,20-19 129,-20 19 0,0-19 128,0 19 32,-20 0 96,20 1-32,0 19 192,0-1 161,0 21-1,0 0 129,0 0-225,0 21-288,0-1 64,0 39-64,0-19 160,0 19-32,0 1-64,0-20-128,0 19-352,0-39-353,0 1-736,20-2-3139</inkml:trace>
  <inkml:trace contextRef="#ctx0" brushRef="#br0" timeOffset="16250.9295">8296 6895 5605,'0'-20'1729,"0"0"97,20 20-32,-20-19-32,0 19 159,20-20-575,-20 20-385,0 0-449,0 0 97,0 20 95,0-1-383,0 1-193,0 0 0,0 0-32,0 0-160,0 0-64,0-20-545,0 19-672,0-19-1410,0-19-2978</inkml:trace>
  <inkml:trace contextRef="#ctx0" brushRef="#br0" timeOffset="17902.0239">4763 9677 5124,'0'0'3235,"0"0"-3074,0 0 575,0 0 1314,-21 0-384,21 0-1186,0 0-416,21 0 96,-21 20 33,0 0 31,0 0 32,0 19 128,0 21-63,0-1-225,0-19-32,-21 20-32,21 0 64,-18 0-32,18-21 160,0 0-32,0 2-224,0-22-96,0 1-384,0 0-1,0 0 65,0-20-97,0 0-159,0 0-97,0 0 449,0-20 192,0 0 224,0 20 96,0-20 192,0-19 96,0 18-63,0 2-225,0-21-96,0 0-96,18 1 0,-18-21-32,0 20-32,21-20 64,-1 21 64,-20-21 64,20 21 224,-20-1 97,0 20-1,0 0 225,0 0-1,0 1-384,0 19 161,0 0-65,0 0-160,0 19-63,0 1-129,0 0 32,-20 0-32,20 20-129,0-1 1,-20 21 32,20 19 96,-21-19 32,3 19 0,18-19 192,-20-1-63,20-18-129,-20-2-32,20-39 0,0 20 0,0-20-96,0 0-129,20-20 193,-20 0-192,0-19-288,0-1 31,0 0 33,0 0 192,0 1-65,0-1 129,0 0 96,0 0 96,0 0 32,20 1 32,-20-1 64,0 0-64,0 1 257,18-1 223,-18 0-224,0 21-320,0-2 32,0 21 64,0 0 65,0 0 191,0 0-224,0 21-128,-18 18 32,18 1 128,0 0 0,-20 19 129,20 20-33,0-19-32,-20 0 64,20 19-256,0-39 32,-21 19-64,21-38 33,0 18-98,0-19 97,0 0-32,0-20-96,0 0-32,0 0-192,0 0-160,0 0 127,21-20-95,-21 0-65,0-19-127,0 18-1,0-18 129,0 0 351,0-2 33,0-18-128,-21 19 192,21 0 384,0 0 129,21 1 223,-21-1 193,0 20-128,20 0-673,-20 1-160,0-1 32,0 20 64,0 0-32,0 0-96,0 20 0,0 19 31,0 1 194,0 19 31,0 1-64,0 20 32,0 0 128,0-2-160,-20 2 224,20-40 161,0 0-449,0-21-64,0 2-225,0-21-1056,0-21-1025,0 2-993</inkml:trace>
  <inkml:trace contextRef="#ctx0" brushRef="#br0" timeOffset="18717.0705">2758 11009 5317,'0'-21'1825,"0"21"642,0 0-1346,0 0-128,20 0 224,-20 0-192,0 0 224,0 0-480,0 0-481,0 21-192,0-2 64,0 22-32,0-22-96,-20 41-32,20-20 32,0-1-96,-20 21 96,20-21-32,-20 1 0,20-20-288,0-20-321,0 0-704,0 0-448,20-20-289,-20 0-1634,0-20-2754</inkml:trace>
  <inkml:trace contextRef="#ctx0" brushRef="#br0" timeOffset="19540.1176">2758 11128 1665,'0'-20'1986,"0"0"-993,0-20 96,0 20-641,0 1-384,20-2 417,-20 2 1056,0 19-320,0 0 33,0 0 671,0 19-1344,0 2-225,-20 18 193,20 1-129,0 0 161,-20 20 416,20-21-609,0 21-224,-20-21 417,20 1-449,0-20-288,0-20-96,0 0-321,0 0 65,20-20 191,-20 0-127,0-20-65,20 1-31,-20-1-161,0-19 353,0 19 31,-20 20-31,20-19 256,0 18 192,0 1 289,0 1 127,0 19-96,0-21-63,0 21 608,0 0 160,0 21-609,0-21-480,0 19 32,0 22 0,0-2 96,-20 1 33,20 0 95,-20-1-128,20 1-128,0-20 32,0-1-64,0-19 96,0 0-320,0-19-192,0-1 320,0-20-193,20 1-415,0-1 255,-20-20 385,0 20 64,20 20 0,-20-20 0,0 21 32,0 19 96,0 0 417,0 0 63,0 0-512,-20 19-192,20 2 96,0 18 0,0 1 0,0 0 0,-20 0 32,20-1 129,0 1 127,0-20-192,0 0-160,0-20-353,0 0 65,0-20 320,20 0-64,-20-20-577,0 1-352,0-1-32,0 0 481,0 0-225,0 20-672,0 1 704,0 19 865,0 0 1025,0 0 96,0 19 129,0 22-97,0-22-577,0 21-95,-20 0 96,20 19-289,0-19-32,-20 19 161,20-19-353,-19-20-160,-1 19-320,20-39-1058,0 21-928,0-42-1345,0 21-1154</inkml:trace>
  <inkml:trace contextRef="#ctx0" brushRef="#br0" timeOffset="22733.3002">10104 5484 2562,'0'0'1858,"0"-20"192,-21 20 96,21 0-289,0-19-383,-20 19-417,20 0-96,-20 0-64,20 0-545,0 19-224,-20-19-32,20 20-32,0 0-32,0 0-32,20 0 0,-20-20-128,20 20-32,0-20-32,1 0 32,-3-20 64,-18 20 128,20-20 128,-20 0 64,0 20 160,0-20-63,0 0-65,-20 1-32,20 19-64,-18 0 32,18 0-480,-21 0-737,21 0-1217,0 19-2370</inkml:trace>
  <inkml:trace contextRef="#ctx0" brushRef="#br0" timeOffset="23071.3196">9924 5663 10153,'-19'0'801,"19"0"480,-20 0-288,20 0 128,-20 0-64,20 0-576,0 0-321,0 0-32,0 21-32,0-2-160,20-19-769,-20 20-2370</inkml:trace>
  <inkml:trace contextRef="#ctx0" brushRef="#br1" timeOffset="27766.5881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1" timeOffset="29735.7008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0" timeOffset="32020.8315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0" timeOffset="32802.8762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0" timeOffset="33478.9149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0" timeOffset="34777.9892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0" timeOffset="35953.0564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0" timeOffset="36847.1075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2:30.9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287.0164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1219.0697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1506.0861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2155.1232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6722.3845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10197.5832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10406.5952">19334 12319 14093,'-20'0'256,"-20"0"-320,21 20 128,-1 1 352,0 18 321,0-19-256,0-1-353,20 22-32,-19-2-64,-1 1-64,20 0-481,-20-20-1024,20 19-1378,0-39-2818</inkml:trace>
  <inkml:trace contextRef="#ctx0" brushRef="#br0" timeOffset="10681.6109">19474 12539 15342,'0'0'32,"0"19"32,0-19 1025,0 20 0,0-20-833,18 20-95,-18 20-129,0-21 0,0 1-289,21 0-319,-21 0-801,0-20-1955,0 20-4579</inkml:trace>
  <inkml:trace contextRef="#ctx0" brushRef="#br0" timeOffset="11453.6551">19851 12558 14541,'0'20'353,"0"0"-225,-21 0 576,21 0-223,0-1-449,0 1-288,-20 0-225,20 0-63,0-20-545,0 20-2435</inkml:trace>
  <inkml:trace contextRef="#ctx0" brushRef="#br0" timeOffset="11711.6698">20009 12379 6886,'0'-19'5926,"0"19"-5478,0 0 1378,20 0 352,0 0-897,0 19-416,-1 1-449,1 0-159,0-1-161,0 2-96,0-1 0,-1 0-385,21-1-63,-20 2-545,1-2-705,-1 1-1761,-20-20-4901</inkml:trace>
  <inkml:trace contextRef="#ctx0" brushRef="#br0" timeOffset="11900.6807">20288 12339 13292,'-41'40'224,"21"-20"-128,20 0 865,0-1-96,-20 2-673,20 19-256,-20-21-672,20 21-994,0-20-2274</inkml:trace>
  <inkml:trace contextRef="#ctx0" brushRef="#br0" timeOffset="12246.7004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2411.7099">20784 12539 14830,'0'19'128,"0"-19"-32,-20 20 1249,0 0-993,-1 0-384,1 0-736,20-1-1410,-18 1-2018</inkml:trace>
  <inkml:trace contextRef="#ctx0" brushRef="#br0" timeOffset="12584.7198">21001 12539 9480,'20'19'4549,"-20"-19"-5478,0 0 673,20 0 608,-20 0-736,0 0-5286</inkml:trace>
  <inkml:trace contextRef="#ctx0" brushRef="#br0" timeOffset="12735.7284">21220 12539 14285,'0'19'545,"0"-19"-610,0 0 802,0 0-609,20 0-960,-20 0-2660,0 0-6629</inkml:trace>
  <inkml:trace contextRef="#ctx0" brushRef="#br0" timeOffset="12859.7355">21379 12558 11723,'20'0'384,"-20"-19"32,19 19 898,-19 0-1603,0 0-3843</inkml:trace>
  <inkml:trace contextRef="#ctx0" brushRef="#br0" timeOffset="13017.7445">21598 12518 16431,'18'21'737,"-18"-21"-577,0 19 1986,0-19-1025,-18 20-1185,18 0 64,-20 0-1089,-1 0-1986</inkml:trace>
  <inkml:trace contextRef="#ctx0" brushRef="#br0" timeOffset="13458.7698">21954 12399 13068,'-20'0'1730,"20"0"-1891,0 0 674,0 20 1281,20-1-673,1 2-801,19-1-224,-1 0-64,1-1-64,-1 2-128,1-21-449,-20 19-224,0 1-416,-1-20-929,-19 0-2306</inkml:trace>
  <inkml:trace contextRef="#ctx0" brushRef="#br0" timeOffset="13637.78">22232 12339 8776,'0'21'1633,"-19"-2"-255,-1 1 1600,0 0-1184,0 20-1249,0 0-481,1-21-160,-21 21-289,40 0-1088,-20-20-3620</inkml:trace>
  <inkml:trace contextRef="#ctx0" brushRef="#br0" timeOffset="13969.799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15548.8893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41.1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0" timeOffset="1969.1127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1" timeOffset="4254.2434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1" timeOffset="5036.2881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1" timeOffset="5712.3268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1" timeOffset="7011.4011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1" timeOffset="8186.4683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1" timeOffset="9080.5194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3:02.57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1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2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3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4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5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6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7">19334 12319 14093,'-20'0'256,"-20"0"-320,21 20 128,-1 1 352,0 18 321,0-19-256,0-1-353,20 22-32,-19-2-64,-1 1-64,20 0-481,-20-20-1024,20 19-1378,0-39-2818</inkml:trace>
  <inkml:trace contextRef="#ctx0" brushRef="#br0" timeOffset="8">19474 12539 15342,'0'0'32,"0"19"32,0-19 1025,0 20 0,0-20-833,18 20-95,-18 20-129,0-21 0,0 1-289,21 0-319,-21 0-801,0-20-1955,0 20-4579</inkml:trace>
  <inkml:trace contextRef="#ctx0" brushRef="#br0" timeOffset="9">19851 12558 14541,'0'20'353,"0"0"-225,-21 0 576,21 0-223,0-1-449,0 1-288,-20 0-225,20 0-63,0-20-545,0 20-2435</inkml:trace>
  <inkml:trace contextRef="#ctx0" brushRef="#br0" timeOffset="10">20009 12379 6886,'0'-19'5926,"0"19"-5478,0 0 1378,20 0 352,0 0-897,0 19-416,-1 1-449,1 0-159,0-1-161,0 2-96,0-1 0,-1 0-385,21-1-63,-20 2-545,1-2-705,-1 1-1761,-20-20-4901</inkml:trace>
  <inkml:trace contextRef="#ctx0" brushRef="#br0" timeOffset="11">20288 12339 13292,'-41'40'224,"21"-20"-128,20 0 865,0-1-96,-20 2-673,20 19-256,-20-21-672,20 21-994,0-20-2274</inkml:trace>
  <inkml:trace contextRef="#ctx0" brushRef="#br0" timeOffset="12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3">20784 12539 14830,'0'19'128,"0"-19"-32,-20 20 1249,0 0-993,-1 0-384,1 0-736,20-1-1410,-18 1-2018</inkml:trace>
  <inkml:trace contextRef="#ctx0" brushRef="#br0" timeOffset="14">21001 12539 9480,'20'19'4549,"-20"-19"-5478,0 0 673,20 0 608,-20 0-736,0 0-5286</inkml:trace>
  <inkml:trace contextRef="#ctx0" brushRef="#br0" timeOffset="15">21220 12539 14285,'0'19'545,"0"-19"-610,0 0 802,0 0-609,20 0-960,-20 0-2660,0 0-6629</inkml:trace>
  <inkml:trace contextRef="#ctx0" brushRef="#br0" timeOffset="16">21379 12558 11723,'20'0'384,"-20"-19"32,19 19 898,-19 0-1603,0 0-3843</inkml:trace>
  <inkml:trace contextRef="#ctx0" brushRef="#br0" timeOffset="17">21598 12518 16431,'18'21'737,"-18"-21"-577,0 19 1986,0-19-1025,-18 20-1185,18 0 64,-20 0-1089,-1 0-1986</inkml:trace>
  <inkml:trace contextRef="#ctx0" brushRef="#br0" timeOffset="18">21954 12399 13068,'-20'0'1730,"20"0"-1891,0 0 674,0 20 1281,20-1-673,1 2-801,19-1-224,-1 0-64,1-1-64,-1 2-128,1-21-449,-20 19-224,0 1-416,-1-20-929,-19 0-2306</inkml:trace>
  <inkml:trace contextRef="#ctx0" brushRef="#br0" timeOffset="19">22232 12339 8776,'0'21'1633,"-19"-2"-255,-1 1 1600,0 0-1184,0 20-1249,0 0-481,1-21-160,-21 21-289,40 0-1088,-20-20-3620</inkml:trace>
  <inkml:trace contextRef="#ctx0" brushRef="#br0" timeOffset="20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21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4:51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6629 7173 4228,'0'0'768,"0"0"193,-20 0 513,20 20 447,-20-20-191,20 0-673,-20 20-384,20-20-161,-19 0-31,-1 20 31,0-20-96,-20 20 1,1-20-97,-22 19-64,2 1-160,1 20-63,-23-20-1,2 19 0,-20 1-32,-1 0 32,1-1-32,-20 2 32,-1 18-64,3 1 32,-23 0 0,21-1-32,-1 1 96,21-1-64,0-19 64,20-1-64,0 2-64,18-2 128,-18 1 96,20-20 32,19 20 128,0-21-63,1 2-193,-1-21-64,19 19 0,3-19 32,18 20-64,-20 0-32,0-20 0,20 0-33,0 20 33,-21-20-192,21 20-192,0-20-385,0 20-160,-20-20-288,20 0-385,0 0 33,0 19-1,0-19-3459</inkml:trace>
  <inkml:trace contextRef="#ctx0" brushRef="#br0" timeOffset="318.0182">4584 7928 8359,'21'-40'-192,"-21"20"224,0 40-448,-21-20 64,1 40 544,-20-20 512,-19 19-319,19 21-161,-19-20 417,0 0 127,19 19-95,-1-19 32,2-20-161,19 0-95,20 0-65,0 0-32,0 0 257,20-20 31,19 0-319,2 0-193,17 0-32,-17 0-224,18 0-321,1 0-351,-21 0-1058,-19 0-1409,0 0-3972</inkml:trace>
  <inkml:trace contextRef="#ctx0" brushRef="#br0" timeOffset="1155.0661">3572 8644 7975,'-20'0'256,"20"-21"481,0 21 352,0 0-929,0 21-192,0-2 160,0 2 32,20 18 1,0 21 287,-1-21-160,-19 1-128,20 0-128,0-1 65,0-18 31,0-21 64,-1 0 320,-19 0 673,20-21-480,-20 2-513,20-21-32,-20 0-95,0 1-1,0 19-64,0-20-64,0 20-97,0 0 1,0 20 128,0 0-96,0 0-320,0 0 352,0 40 224,0-20 32,20 20-128,-20-1 0,21 1 0,-1-20-96,-2 0-96,2-1-65,-20 2-127,21-2-705,-21-19-801,20 0-576,-20 0-1025</inkml:trace>
  <inkml:trace contextRef="#ctx0" brushRef="#br0" timeOffset="1480.0847">3671 8286 6534,'0'0'416,"-20"0"705,20 0-929,0 0 513,0 20 864,20-20-479,-20 39-610,20-19-64,-20 1-255,19 18-33,1-19-32,-20 20-32,20-20-32,0-1-96,-20 1-353,21-20-544,-1 0-608,-20 0-545,18 0-2114</inkml:trace>
  <inkml:trace contextRef="#ctx0" brushRef="#br0" timeOffset="1661.095">3770 8286 8423,'0'0'769,"0"0"-641,0 20-96,21-20-32,-21 20 0,0-1 0,20 1-32,-20-20-512,18 21-833,-18-2-1410</inkml:trace>
  <inkml:trace contextRef="#ctx0" brushRef="#br0" timeOffset="1934.1106">3849 8186 1985,'0'-19'3748,"0"19"-3043,21 0-161,-21 0-95,20 19 704,19 2-224,-19-2-513,0 1-288,0 0 64,19 20-96,-19-20 161,-20-1 31,0 1 192,0 1-127,0-2-129,0-19-96,0 20-833,-20-20-2177</inkml:trace>
  <inkml:trace contextRef="#ctx0" brushRef="#br0" timeOffset="2821.1614">6866 7332 8936,'-18'0'-64,"18"0"-64,0 0 320,18 20 352,3 19 610,-1 1 127,20 0-96,-1-1-448,21 21-289,-1-20-224,20 20-64,20 0-64,-18 19-96,18-20 65,-20 21-1,21 0 0,-1 19-32,0-19 0,0-1 0,1 0 480,19 1-159,-20-1 223,0 1-159,1 19 31,-21-19 64,20-1-191,-20 0-97,2-19-160,-2 0 32,-20 0-96,1-1 96,-21 1-160,21-21 32,-21 1 160,-19-20-64,20 20 64,-21-21-128,21 1-32,-20 1 96,1-21 33,-3 19-258,2-19-223,-20 0 0,0 0-65,0 0-191,0 0-129,0 0 128,0 0-416,0-19-416,0 19-1858,0-21-4933</inkml:trace>
  <inkml:trace contextRef="#ctx0" brushRef="#br0" timeOffset="3017.1726">9051 9319 3171,'20'-20'-129,"-20"20"-223,0 0-1538</inkml:trace>
  <inkml:trace contextRef="#ctx0" brushRef="#br0" timeOffset="3340.1911">9190 9260 2274,'-20'0'1697,"20"0"-1120,0 0 1120,0 0 353,0 19-384,-20-19-641,20 0-641,20 0-95,-20 0 543,0 0-31,20 20-160,19 0-33,-19 0 65,21 20-32,-3-1-97,3 1-224,18 0-160,-19 0-95,19 0-33,-19-1-32,0 1-32,-1-20 64,2 20-32,-21-20 0,-20 0 32,18-1-32,-18-19-321,0 0-447,0 0-1282,0 0-2018</inkml:trace>
  <inkml:trace contextRef="#ctx0" brushRef="#br0" timeOffset="3730.2134">9468 9737 11659,'-40'0'1793,"19"0"-1120,21-20 160,0 20-1,0 0-223,21 20-321,-1-20 257,20 20-225,-1 19-32,21-19-95,-1 0-97,2 0 0,-23 0-32,23-20-64,-22 19 96,1-19 256,-1-19 33,-19-1 479,-20 0 97,0 0-416,0-20-193,-20 1-160,1-1-256,-1 20-224,0-19-353,0 18-223,20 21-354,0 0-1536,0 0-6151</inkml:trace>
  <inkml:trace contextRef="#ctx0" brushRef="#br0" timeOffset="4336.248">10122 10193 9224,'-18'0'2723,"18"0"-1922,0 0-577,0 21 256,0-21-63,18 20-65,2 19-128,0-19 0,1 20-128,17-1 97,-17-18-1,19 18-128,-20-19-32,19-20 64,-19 20 32,0-40 96,-20 20 225,20-20-225,-20-19-128,0 18 32,0-18-64,0-1-64,-20 20-128,20-19-160,0 19 32,-20-1 128,20 21 95,0 0 130,0 0-33,0 41 128,0-22 32,20 21-96,0 0-64,0-1-64,-1-18 0,1 18-512,0-19-641,0-20-1378,1 0-3138</inkml:trace>
  <inkml:trace contextRef="#ctx0" brushRef="#br0" timeOffset="4560.2609">10440 9895 14926,'0'0'832,"0"0"-992,0 0 192,0 21 385,0 18 223,20-19-223,-20 20-289,20-20-64,-20 19-288,20-19-577,1 1-929,-3-21-1985,2 0-2083</inkml:trace>
  <inkml:trace contextRef="#ctx0" brushRef="#br0" timeOffset="4826.2761">10559 9856 11562,'0'0'1154,"21"-20"-1154,-21 20 352,20 0 96,0 0 129,-2 0-257,3 0-256,-1 20-128,-20-20-96,20 20 128,-20-1 128,0 2 128,0-2 577,-20-19 32,20 20-385,20-20-320,-20 0 33,20 20-97,-1-20-321,1-20-255,0 20-385,0 0-865,0 0-1953,-1-20-5446</inkml:trace>
  <inkml:trace contextRef="#ctx0" brushRef="#br0" timeOffset="5035.288">10778 9697 11627,'20'0'1185,"0"0"704,-1 0-255,1 0-385,20 20-256,-20-20-544,-1 40-225,1-21-128,-20 21 0,20-20-32,-40 20-320,20 0-737,-20 19-1730,1-19-8231</inkml:trace>
  <inkml:trace contextRef="#ctx0" brushRef="#br1" timeOffset="7588.4341">8794 11982 11306,'-21'20'1121,"1"0"-961,20-20 705,0 0 737,0 0-257,0-20-865,0 0 33,20-1-65,1-17-191,17-22-33,3 20 64,-21-19-224,19-1 32,1 1-64,-1 19-160,1-20 160,0 20-384,-1 0 128,-19 0-193,0 21-223,0-1-706,-20 0-2337</inkml:trace>
  <inkml:trace contextRef="#ctx0" brushRef="#br1" timeOffset="7868.4501">9051 11267 13965,'0'-20'224,"20"20"-288,0-20 384,-1 0 417,21 1 512,19-1-384,-19 0-545,19 0-64,-18 20 1,-21 0-257,0 0-96,-2 20 128,-18 0-32,21 0 128,-42-1-96,21 21 320,-18 0-160,-2-1 129,20 1-257,-20 0-32,20-21-64,0 21-193,0-19-287,0-21-257,0 19-768,0-19-2467</inkml:trace>
  <inkml:trace contextRef="#ctx0" brushRef="#br1" timeOffset="8468.4844">3473 11883 14285,'0'0'256,"0"-20"-320,0 0 128,20-20 545,-1 1 544,21-21-480,-20 1-385,19-1-96,-19 1-128,20 19-32,-20-21 0,-1 42-32,-19-21-32,0 20-769,0 20-832,0 0-2531,0 20-6789</inkml:trace>
  <inkml:trace contextRef="#ctx0" brushRef="#br1" timeOffset="8734.4996">3552 11425 2049,'-40'0'11563,"40"-19"-11210,0-1 351,20 0 257,-20 0 288,40-20-512,-20 1-449,19 19-159,1-20-33,-20 21 64,19-1 32,-19 20-256,21 0 32,-21 0 32,-20 20 32,18 19 32,-18-19-32,0 39 32,0-19 320,0 0 1,0 20-97,0-41-192,20 2-96,1-2-64,-1 2-192,0-21-385,-1-21-896,1 2-3972</inkml:trace>
  <inkml:trace contextRef="#ctx0" brushRef="#br1" timeOffset="9405.538">673 8684 13901,'-39'39'993,"19"-19"-737,0-20 320,20 20 385,-20-20 256,20 0-768,0-20-321,0 20-64,20-20-64,0-19 32,20-1-64,-1 0 96,1-20-192,-1 1 96,1-1-32,1 0 64,-23 1-64,23 19-417,-21 0-383,-20 0-578,20 21-1505,-20-1-2498</inkml:trace>
  <inkml:trace contextRef="#ctx0" brushRef="#br1" timeOffset="9665.5529">833 8107 10249,'-21'0'32,"21"0"32,0 0 1442,0-20 159,21 20-383,-1-40-706,-2 21-128,2-1 129,21-1 64,-2 2-129,-19-1-512,20 0 481,-1 20-385,-19-20 0,0 20-192,0 0 288,0 0 192,-20 20-31,0 20-161,-20-21 96,20 22-288,-20-2 0,20 1-192,-20 0-865,20 20-1410,0-21-3554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23:47.30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13179 2721 14285,'0'0'224,"0"21"513,0-21 224,21 0 160,19 0-64,-1-21-288,21 21-417,19 0-320,-20 0 0,2 0-32,-3-19 0,3 19-64,-2 0-160,-19 0-193,19 0 129,-39 0-32,0 0-33,1-20-159,-21 20-385,0 0-64,-21 0-993,1 0-2690</inkml:trace>
  <inkml:trace contextRef="#ctx0" brushRef="#br0" timeOffset="453.0259">13558 2424 2274,'18'-20'1569,"-18"20"-640,0 0 833,0 0 160,0 0 352,0 20-1281,0-20-609,-18 0-224,-2 0 96,-1 20-192,1 0-32,-18-20-64,-3 19 64,1 1 0,1 0-64,-1 0 32,1 0 32,-1 0-32,-1-1 33,3 1-1,18 20 32,20-20 64,0 0 544,20-1-159,0 22 127,19-2-63,1-20-161,-1 22-255,21-21-97,-21 20 32,1-21-417,1 1-896,-3 0-2210</inkml:trace>
  <inkml:trace contextRef="#ctx0" brushRef="#br0" timeOffset="4144.2371">12248 4252 3843,'0'0'1377,"0"0"-159,0 0 319,0 0 737,0 0-96,0 0-832,0 0-674,0 0 65,18 0-64,-18 0-193,0 0-64,0 0-127,20 0-97,-20 0-64,21 0 0,-1 0-96,0 0 64,-1 0-64,21 0 0,0 0-32,-1-20 0,1 20 0,19 0 0,-19 0 0,19 0 0,-18 0 32,18-20-32,1 20 0,-1 0 0,1 0 0,-1-20 32,0 20-32,22 0 96,-2 0 0,-20 0-192,20 0 96,-19 0 0,19 0-96,-20 0-64,42-20-64,-22 20 64,20 0 128,-20-19 32,21 19 0,-21 0 32,20 0-32,-20-21 0,2 21-32,-2 0 32,-20 0 0,1 0-160,-1 0-97,20-19 1,-18 19 64,-3 0 128,22 0 32,0-20 64,-1 20 0,20 0 64,-20 0-32,21-20 0,-21 20 0,1 0-64,-1 0 32,1-19-32,-1 19 0,0 0 64,1 0 32,-1 0 97,0 0 31,21 0 0,-21 0 32,1 0-64,-1 0-128,21 0-32,-41 0 1,40 0-66,-20 0 66,1 0-33,20 19 32,-1-19 96,0 0 96,0 0 0,21 0 0,-21 0-64,19 0-95,1 0-130,1 0-31,-21 0 192,0 0 65,-20-19-225,20 19 96,-38 0 0,-2 0-96,1 0 64,-21 0 0,1 0 0,-20 0-193,-1 0-159,1 0-449,-20 0-992,-20 0-2756</inkml:trace>
  <inkml:trace contextRef="#ctx0" brushRef="#br0" timeOffset="6081.3478">18441 4054 8199,'-20'0'2787,"20"0"-2146,0 0 544,0 0 96,0 0 64,20 0-544,-20 0-513,19 0-128,1 0 129,0 0 159,0 0-128,1 0-31,17 0-1,-18 0-160,21 0 64,18 0-160,-19 0 128,-1 0-128,1 0-64,-20 0-64,19 0-320,-19 0-193,0 0-159,-20 0-674,0 0-1633,-20 0-7591</inkml:trace>
  <inkml:trace contextRef="#ctx0" brushRef="#br0" timeOffset="25992.4867">3175 4510 2146,'0'0'128,"0"0"736,0 0 1250,0 0 417,0 0-577,0 0-193,0-20-255,-20 20-321,20 0-352,0 0-129,-20 0-127,20 0-129,-20 0-127,1 0-129,-1-19-96,0 19-32,-21 0-64,3 0 0,-3-20-32,3 20 0,-3 0 32,1 0 32,1 0 32,-1 0-64,0 0 32,21 20-32,-21-20 0,20 0 0,-1 0 0,3 19 0,18-19 0,0 0 0,-20 0 0,20 0 0,0 0-32,0 0-64,0 0 0,0 0 0,0 20 96,-21 0-32,21 0-32,0 20 64,-20-21 0,20 41-32,-20-21 32,2 21-32,18 1 0,-21-2 32,1 1 0,0-1-97,0 21 97,20-20 0,0 19-64,0 1 64,0 19 64,0-20-64,-19 21 33,38 0-66,-19-22 33,0 21-64,0-19 64,-19 0 64,19-1-128,0 0 128,-20 2-64,20-3 0,0 2 33,0 0-33,0-1 0,0-19 0,-20 20 32,20-21-64,0 20 32,0-19 0,20-1-33,-20 1 33,0-20-96,20 19 96,-20-19-32,0 0 0,0 0 0,0-1-64,19 1 0,-19-20 96,0 19-64,0-19 64,20 0-32,-20 0 32,0 0 0,-20 0 0,20-20 0,0 0 0,0 19 0,0-19 0,0 0 0,0 0 0,0 20 32,0-20 32,0 0 0,0 0 0,0 0 96,0 0-31,0 21 31,0-21-96,0 0 32,20 0 0,0 0 32,0 0-64,1 19-32,-3-19-64,22 0 32,1 0 0,-2 0 0,-19 0 0,20 0-32,-1 0-288,-19 0-449,20 0-865,-21 0-1921</inkml:trace>
  <inkml:trace contextRef="#ctx0" brushRef="#br0" timeOffset="30983.7722">7642 7730 64,'0'0'7751,"0"0"-6694,0 0 64,-21 0 609,21 0 288,0 0-577,0 0-897,0 0-415,21 0-65,-21 19 320,20-19 96,19 0-63,1 20-257,-1-20-64,1 0-64,20 0 32,-1 0 0,-18 0-96,18 0-288,-19 0-161,-22 0-127,3-20-866,19 20-1633,-20 0-3971</inkml:trace>
  <inkml:trace contextRef="#ctx0" brushRef="#br0" timeOffset="31977.829">10679 7769 6149,'0'0'1025,"-20"0"160,20 0-480,0 0 961,0 0 512,-21-20-705,21 20-768,0 0-353,0 0 0,21 0 1,-21 0-97,20 0-96,-20 0-32,40 0-32,-21 0 65,41 0-97,-21 0 0,21-19 32,-1 19-64,20 0 32,21 0 32,-20-20 64,40 20-32,-21 0 64,0-20-160,19 20 129,-19 0-161,0 0 64,0 0-32,2 0-64,-2 0 32,1 0 32,-1 0 0,0 20 32,0-20-32,-20 0 96,21 0 96,-21 0 64,20 0-63,-20 0-1,2 0 64,-22 0-288,-1 0-64,-17 0-160,-1 0-193,-21 0-127,21 0-129,-20 0 161,-20 20-33,20-20-255,-20 0-738,0 0-1665,-20 0-6150</inkml:trace>
  <inkml:trace contextRef="#ctx0" brushRef="#br0" timeOffset="38741.2159">2877 7769 3106,'0'-20'225,"0"20"287,0 0 1954,0 0-31,0 0-609,0 0-353,-20 0-32,20 0-384,0 0 0,-20 0-256,0 0-385,0 0-191,1 20-65,-21-20-32,20 20-64,-19-20 0,-21 20-32,21-20 0,-22 20 64,23-20-32,-23 0-32,22 0 128,-1 0-128,20 0 193,-19 0-129,39 0 64,-20 0 32,20 0 96,-20-20 1,20 20-225,0 0-128,0 0-32,0 20 64,0-20-33,20 20 65,-20-1 97,0 1-129,0 20 32,-20 0-65,20 20 162,0-1-97,0 21-129,0-1 97,0 1 32,0 19 0,0-19-64,0-1 0,-20 21 0,20-1 64,0 0-32,0 0 160,0 20-224,0-19 160,-21 19-32,21 1-32,0-1 0,0-20 64,-18 1 32,18-21 65,0 1-65,0-21-64,0 21 64,-20-20-96,20-1 96,0 1-192,0-1 160,0 1-64,20-1-64,-20 1 160,0-21-224,18-18 64,-18-2-32,21 1 96,-21 1-96,0-21-33,20 0 33,-20 19 224,0-19-224,20 20 128,-20-20-64,20 20 128,-20-20-192,19 0 96,1 19-224,0-19-192,0 0 31,0 0 97,19 0-192,1 0-193,-1 0 32,-19 0-352,21 21-2850</inkml:trace>
  <inkml:trace contextRef="#ctx0" brushRef="#br0" timeOffset="52566.0066">9011 11088 16527,'0'0'224,"0"0"-288,0 0 449,0 20 512,20 0-97,20 0-31,-1 20-224,1-21 95,0 21-31,19 0-1,0-1-416,2 1 1,-2-20-65,-19 19-128,0-18 128,-1-2-192,1 2 160,-20-2-480,-1-19 31,-19 21-223,20-21-353,-20 0-64,-20 0-320,20 0-1026,-19-21-3170</inkml:trace>
  <inkml:trace contextRef="#ctx0" brushRef="#br0" timeOffset="52797.0198">9567 11168 11402,'0'0'1185,"-20"-20"-320,20 20 577,-20 20-417,20 0-129,-19 19-383,-21 1-257,20 19 193,-21-19 127,3 19-352,18-19 1,-21 0-161,2-19-96,19 18-353,-20-19-287,40 0-1058,0 0-2434</inkml:trace>
  <inkml:trace contextRef="#ctx0" brushRef="#br0" timeOffset="53251.0458">9766 10472 10730,'0'-20'961,"0"20"-545,0 0 193,-21 0 191,1 20 129,20 0-160,-18-1-161,18 21-31,0 20 32,-20-20-65,20 20-192,0-21-191,20 1-161,-20 0 64,18-21-32,2 21 32,1-40-256,-1 20-385,0-20-576,-1 0-1089,1-20-3396</inkml:trace>
  <inkml:trace contextRef="#ctx0" brushRef="#br0" timeOffset="53417.0553">9905 10651 11787,'-20'40'672,"20"-20"-95,0-20 608,0 19-737,0 1-352,20 0-192,-20 0-704,0 0-610,19-20-832,-19 20-2146</inkml:trace>
  <inkml:trace contextRef="#ctx0" brushRef="#br0" timeOffset="53546.0627">9865 10532 13292,'0'-21'-192,"-20"21"-4132</inkml:trace>
  <inkml:trace contextRef="#ctx0" brushRef="#br0" timeOffset="53800.0772">9984 10353 11370,'0'19'1570,"0"2"-1410,20-21 705,-1 39 768,1-19-416,0 0-608,0 19-513,1-18 0,-21-2-32,18 22-32,-18-22-32,0 1-128,0 19-256,-18-18-449,-3 18-801,21-19-1088,-20 0-1955</inkml:trace>
  <inkml:trace contextRef="#ctx0" brushRef="#br0" timeOffset="54183.0991">9964 11565 11370,'20'60'801,"-20"-40"-256,20 39 1056,-20-19-96,0 19-960,0 1-481,0 0 0,0-22 96,0 3 449,0-21 31,0 0-191,-20 0-97,0-20-96,0 0-127,0-20-129,1 0-449,-1 0-480,0-21-832,0-18-2724</inkml:trace>
  <inkml:trace contextRef="#ctx0" brushRef="#br0" timeOffset="54311.1064">9885 11306 15502,'20'0'705,"-20"0"-929,19 0-321,-19 0-1152,20 0-3781</inkml:trace>
  <inkml:trace contextRef="#ctx0" brushRef="#br0" timeOffset="56202.2146">10976 11287 12363,'-20'0'1826,"0"0"-449,20 0-192,20 0-320,-20 0-32,41 0 256,-3 0-480,43 0-97,-2 0-224,0 0-192,0 0 97,2 0-193,-2 0 64,0 0-289,0 0 97,-19-20 0,-21 20-128,1 0-289,-19-20-63,-21 20-417,0 0-545,-21 0-1504,1 0-4742</inkml:trace>
  <inkml:trace contextRef="#ctx0" brushRef="#br0" timeOffset="56619.2385">11314 11009 10153,'21'-21'352,"-21"21"-255,-21 0 735,1 21-479,0-2-193,-19 1-160,-21 20-192,1-20 96,-2 20 160,3-20 160,17 19 352,-18-19 225,19 0 64,20 0-385,1 0-255,-1-20-33,20 19 64,20 1 289,19 0 159,1 0-351,19 0-225,-18 0-96,17-1-64,3 21-225,-22-19-447,1-2-1058,-20 2-2178</inkml:trace>
  <inkml:trace contextRef="#ctx0" brushRef="#br0" timeOffset="58112.3239">13359 10472 15470,'-20'-20'609,"20"20"-257,0 0-32,0 0 545,0 20 609,39 0-289,1-1-609,1 21-95,17-20-161,-17 20-96,18-20-128,-19 19-64,19-18 0,-19-1-256,-1-1-256,-19-19-417,0 20-480,0-20-1090,-20 0-3875</inkml:trace>
  <inkml:trace contextRef="#ctx0" brushRef="#br0" timeOffset="58300.3346">13815 10353 17360,'-59'40'32,"39"-21"32,-20 21 224,-19 0 513,18 0-320,3 20-546,-3-21-191,1 21-256,22-21-321,18-19-1313,-21 0-4132</inkml:trace>
  <inkml:trace contextRef="#ctx0" brushRef="#br0" timeOffset="58655.3549">14054 10691 6502,'0'20'4900,"20"-20"-5348,-20 0 416,19 19 1313,-19 1 641,0 0-993,20 20-417,-20-1 257,20 1 64,-20-20-385,0 20-352,20-1 128,-20-18-95,0-2 191,-20 1-160,20-20 32,-20 0 0,0 0-31,1 0-386,-21 0-159,20-20-353,-1-20-1697,-17 21-5285</inkml:trace>
  <inkml:trace contextRef="#ctx0" brushRef="#br0" timeOffset="58776.3618">14074 10571 16591,'19'-20'0,"-19"20"-224,0 0 192,20 0-769,-20-19-3363</inkml:trace>
  <inkml:trace contextRef="#ctx0" brushRef="#br0" timeOffset="59122.3816">14153 9816 3010,'0'-40'9001,"-20"40"-7207,20-19 223,-20 38-575,0 1-321,20 0-288,-19 20-321,-1-1-384,20 1-128,0 0 96,0 0-128,0 0 0,0-1-160,20-18-160,-20-2-193,19 1-223,1-20-193,0 20-577,-20-20-1184,20 0-3556</inkml:trace>
  <inkml:trace contextRef="#ctx0" brushRef="#br0" timeOffset="59273.3903">14232 10055 9769,'0'19'4004,"0"1"-4004,0 1 0,20-21 64,-20 19 64,0 1-256,20 0-1506,-20-20-2370</inkml:trace>
  <inkml:trace contextRef="#ctx0" brushRef="#br0" timeOffset="59403.3977">14252 9856 11146,'-20'0'-6854</inkml:trace>
  <inkml:trace contextRef="#ctx0" brushRef="#br0" timeOffset="59620.4101">14311 9757 11434,'20'19'1474,"1"1"-321,-1 20 608,-2 0-351,2 0-673,1 19-545,-21-19-64,0 0-128,0-1 0,0 1 0,-21 0-160,1-21-609,20 2-1569,-18-1-8232</inkml:trace>
  <inkml:trace contextRef="#ctx0" brushRef="#br0" timeOffset="59973.4303">14807 10492 17040,'0'0'1025,"0"0"-929,0 0 704,0-20 546,20 20-321,-20 0-481,41 0-544,-21 0-128,-1-20-641,21 20-864,-20 0-1314,19 0-5893</inkml:trace>
  <inkml:trace contextRef="#ctx0" brushRef="#br0" timeOffset="60528.462">15086 11028 4708,'-20'41'10922,"20"-22"-10922,0-19 192,20 0 1634,-1-19-416,1-2-898,0-18-384,0-21 32,19 0-32,-19 1-96,0-21-64,-20-19-320,21 19 0,-1 1 224,0-1-161,-20 21-95,19-1-257,-19 20 289,0 21 96,0-1 96,0 20-129,0 20 321,0-1 129,0 21-65,0 20 64,20-20-128,-20-1 0,20 21 0,0-20 0,0-21-32,-1 1 96,1-20 0,20 0 32,-20-20 128,-1-20 33,-19 1 95,20-1-192,-20 1-64,0-21-128,0 0 0,0 21-128,-20-2-32,20 22 256,-19-1-160,19 20 224,0 20-64,0-1 65,0 22 287,0-2-96,0 21-192,19-21-192,-19 1 97,20 0-258,0 0-575,0 0-418,1-21-575,-3 1-1602,2 1-6823</inkml:trace>
  <inkml:trace contextRef="#ctx0" brushRef="#br0" timeOffset="60774.4761">15741 10511 9737,'20'40'2370,"0"1"-1377,-20-2 1153,20 0-320,-20 2-962,19 18-639,-19-19-33,0-20-128,0 19 256,0-19 33,0 0-289,-19-20 160,-1 0-64,20 0-256,-40 0-32,19-20-289,3 0-351,-2-19-930,0-1-2210</inkml:trace>
  <inkml:trace contextRef="#ctx0" brushRef="#br0" timeOffset="60904.4836">15781 10273 16879,'39'0'577,"-19"0"-289,0-20 417,-20 20-321,20 0-512,-20 20-1409,0-20-5061</inkml:trace>
  <inkml:trace contextRef="#ctx0" brushRef="#br0" timeOffset="62807.5924">13279 11406 9160,'-19'0'1410,"19"0"-482,0 0 290,0 0 255,0 0-288,0 0-480,19 0-97,21 0-31,19 0-257,1 0-160,40 0 32,19 0 97,19 0-129,22-20 32,18 20-64,20-20 128,1 20-63,19 0-97,1-20-64,-21 20 32,21 0 32,-41 0-128,1 0 64,-20 20 32,-41-20-64,1 0-64,-58 0 160,-22 20-256,-19-20-449,-20 20-320,0-20-704,-39 19-2851</inkml:trace>
  <inkml:trace contextRef="#ctx0" brushRef="#br0" timeOffset="64337.6799">14689 11803 11947,'19'-20'961,"-19"20"-929,-19-19 320,-1 19 417,-20-20-129,1 20-479,-1 0-161,0 20 32,1-1 0,-1 1 64,-1 0-64,23 0 64,18 0 0,0 0-32,0-1 64,38 2 0,-17-2 64,39 0-63,-21 22-65,21-21-96,-1 0-32,-39 0 31,19-20 33,-19 19 0,-20 1 97,-20 0 383,1-20 0,-21 0-31,0 0-257,-19 0-192,19 0-160,1 0-545,19 0-736,20-20-1122,0 20-4131</inkml:trace>
  <inkml:trace contextRef="#ctx0" brushRef="#br0" timeOffset="64589.6943">14907 12141 6374,'20'59'3971,"0"-39"-2946,-20 20 353,20 0 575,0-1-479,-20 1-834,19-20-223,-19 0 63,0-1-31,0 2-225,0-1-128,0-20 0,-19 20-128,19-20-288,-20 0-193,0 0-448,0 0-960,0-20-1539,1-21-5380</inkml:trace>
  <inkml:trace contextRef="#ctx0" brushRef="#br0" timeOffset="64698.7006">14888 11961 14285,'19'0'1025,"1"0"-1377,-20-19-65,20 38-383,-20-19-1379</inkml:trace>
  <inkml:trace contextRef="#ctx0" brushRef="#br1" timeOffset="85893.9129">14609 12717 9160,'0'0'1153,"0"0"545,0 0 640,0 0-704,-19 0-930,19 0-447,-20 20-129,0-20-32,20 20 224,-20-1-64,20 1-64,0 1 161,-20-1-161,20 19 128,0-20-31,0 22-129,20-1-64,0-1 64,20 1-128,-1-20 64,21 20-128,-1-21 256,0 1-224,2-20 0,-2 20-96,1-20-160,-21 0-353,1 0-416,-20-20-288,-1 20-769,-19 0-3107</inkml:trace>
  <inkml:trace contextRef="#ctx0" brushRef="#br1" timeOffset="86355.9393">14390 12895 11659,'-38'21'448,"17"-21"705,1 0 481,20 0-161,0 0-800,0 0-289,0 0-96,20 0 65,-20-21 31,21 21-224,17-19 96,-18-1 33,1 1-33,-1-1-32,0-1 128,0-18-255,-1 19-33,-19 0-64,20 20-32,-20-20 0,20 20-65,0 0 1,-20 0 32,20 20 32,-1 0 0,1 0 64,-20-1-96,20 1 128,0 1-96,-20-1-384,20-20-577,-1 19-1057,-19 1-4644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25:31.8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2877 9816 1985,'-20'20'6374,"20"-20"-5381,0 0-672,0 0 672,0 0 576,0 0-480,0 0-448,0-20-129,20 20-159,-20 0 31,0 0 160,21 0-319,-3-20-1,-18 20-64,20-20-32,0 20 0,1-19 0,-1-1-64,19 0 97,-19-20 63,0 20 0,19 1-128,1-2 0,0-18-64,-1 19 0,1-21-32,19 2 32,-18 0-32,17-2-32,3 2 32,-22 19 0,1-20 32,19 1-32,-19-1 0,-1 0 96,21 0-64,-19 0-32,18 21 0,-19-21 32,19 0 0,0 20 0,-19-20-64,19 1 64,1-1-32,-1-19 0,2 19 0,-2 0 33,20-20-1,-19 1-32,-1 19 32,2-19 64,-2 18-192,-1-18 128,3 19-64,-2 1 32,1-21 0,-1 20 0,-18 0 0,17 1 0,-17-1 32,-2 0 0,21 1 0,-1-2 32,0 2-64,1-1 96,-19 0-160,18-19 64,-1 19-32,-17 1 0,18-1-64,1 0 0,-21 0 96,21 0-33,-21 0 1,22 1 97,-23 19-162,23-20 97,-22 0-64,1 1 96,19 19-32,-19-20 0,0 1 0,-1-1 0,1 20-288,1-19 576,-2 18-288,1-19 0,-1 21 0,-19-1-32,20 0-64,-1-20 0,1 20 32,-20 1-96,19-1 96,1-20 0,-20 20 64,19 0 0,-19 1 0,1-1 0,19 0 0,-22 0 0,3 0 0,19 0 0,-20 1-32,19-2-128,-19 2 32,20-2 63,-20 2 1,-1 0 32,21-22 32,-19 21 32,17 0 32,-18 0-64,21 1 0,-21-1 0,19 0-96,1 0 64,-1-20-128,-19 21 0,20-1 64,-1-1 64,1-18 32,-20 19 0,19 1 32,1-22-32,-19 22 32,17-2 0,3-18-32,-1 19 0,-1-20 0,21 0 0,-21 1 0,1-1 0,19 0 0,-18 1 32,-1-1-32,-1 20 32,-19-19 64,20-2-32,19 2 64,-19-1 33,-1 0-33,21 1-32,-21-1-64,22 0-32,-2 0 32,-19-19 0,19 19-64,-19 1 0,19-2 32,-19 2 0,19 0 0,-18-2 32,-3 1-32,3 1 0,18-1 64,-19 0-64,0 20 96,-1-19 0,1 19-64,-1-20 32,1 20-352,1 1 736,-3-22-352,23 22-96,-22-21 32,1 20 64,19-20 1,-19 20-33,0-19-32,19-1 32,-18 20-96,18-20 96,0 0-32,1 1-64,-1-1 32,20 0 96,-19 0 128,-1 0-160,20 1 96,-18-1-128,-2 0-64,1 0 96,-1 1-32,2 0-32,18-2 32,-20 2 97,20-1-1,-19 0 0,-1 0 0,1 1-96,-1-1 0,0 0-32,22 1 64,-22 19-64,-19-20-96,19 0-96,-39 21-193,0-2-383,-20 21-738,0 0-3811</inkml:trace>
  <inkml:trace contextRef="#ctx0" brushRef="#br1" timeOffset="3037.1737">9468 4192 4772,'-20'0'2210,"0"0"-993,-1 0 865,3-20-480,18 20 448,-20 0-257,20-19-543,-20 19-257,20 0-225,0 0 65,0 0-513,0 0-224,20 0 97,-20 19 127,20 1-128,-2 0 192,3 0-159,-1 0-1,20 19-64,-20-18-160,19 19 64,-19-1-32,0-19-32,0 0 64,-1 0-128,1 0 128,-20-20-128,20 19 64,-20-19-64,0 0 64,0 0-96,0 0 0,0-19-96,0-1 0,-20 20-33,0-40-159,1 20 256,-21 0-160,20-20 159,0 0 33,-19 1 128,19 19 32,0-20-96,0 20 64,-1 1 129,21-2 63,0 21 96,0 0-192,0 0-160,0 0 0,0 21 32,21-2 96,-1 21-64,0 0 32,0-1 0,19 1 65,-19-19-129,20 18 0,-1 1 0,1-20 0,1 19-193,-23-39-31,2 20-96,1 0-257,-21-20-63,0 0-449,0 0-1121,-21 0-4389</inkml:trace>
  <inkml:trace contextRef="#ctx0" brushRef="#br1" timeOffset="3772.2158">7899 5822 11274,'-19'-19'2402,"19"-1"-1248,-20 20-258,20-21-319,0 21 288,0 0-97,0 0-511,20 21-161,-20-21-32,0 20-32,19-1 0,1 20-64,-20-18 128,20-21-160,-20 20 96,0-20-96,20 19 96,-20-19-64,0-19 64,-20 19-96,20-20 64,-20-1-64,20 2 64,-20 19-64,1-20 64,19 20 0,0 0 0,0 0 0,0 0-192,0 0 63,19 20 65,1-1-704,20-19-1058,-19 21-2658</inkml:trace>
  <inkml:trace contextRef="#ctx0" brushRef="#br1" timeOffset="4386.2509">9051 5285 8648,'0'-19'320,"0"19"-64,0-20 1057,0 0 705,0 1 289,-20-2-866,20 21-576,-20-20-289,20 20 353,-19 0-64,19 0-577,0 0-128,0 20-224,0 1 128,0-2-96,19 21-32,1-21 32,20 22 0,-20-22-128,-1 1-96,21-1-64,-20-19 95,-20 21 33,20-21 0,-20 0 0,-20-21 160,0 21-192,0-19 127,0-20 97,-19 19-96,-1-20 192,20 20-31,-19-19-33,19 18-96,0 1 256,20 1 192,0 19 32,0 0-319,20 0-65,0 19 160,0 1-32,-1 1 32,21-2-128,-20 1-64,19 0 0,-19-1-64,0 2-96,0-1-160,-20-1-193,0-19-256,0 20-1184,0-20-4197</inkml:trace>
  <inkml:trace contextRef="#ctx0" brushRef="#br1" timeOffset="5229.2991">4763 8505 8199,'-39'-20'7239,"19"20"-6758,20 0-97,-20 0 64,20 0 513,0 0-448,20 0-321,0 0 128,-2 39-288,3-19 64,-1 0-96,0 20 64,0-21-96,-1 2-64,1 19 32,-20-40-32,20 19 96,-20-19 64,0 0 0,-20 0 0,20 0-32,-20 0 32,1-19-32,-1-2 33,0 2-33,0-21-129,-19 20 162,19-20-33,0 20 0,20 20 32,-21-19-32,21 19-64,0 0 64,0 0-32,21 19 256,-1 1 128,0 0-288,19 0-32,-19 0-64,20 20 32,-21-21 33,21 2-290,-20-2-31,-20-19-96,20 20-161,-20-20-864,0 20-2114,0-20-6503</inkml:trace>
  <inkml:trace contextRef="#ctx0" brushRef="#br1" timeOffset="6217.3556">3294 9160 7431,'-20'-20'1441,"0"20"160,20-19 898,0 19-257,-20 0-673,20 0-448,0 0-576,20 0-417,-20 19-128,20 1 256,0 0-256,-1 0 0,1 0 32,21 0-32,-21 0-96,-2-1 64,2 1-128,1-20 160,-21 0 32,0 0 0,0 0 96,-21 0-192,1-20-96,2 20 0,-2-19 96,-1-21 32,-19 20 32,21 0-64,-1-20-96,0 21 64,0-2 352,20 21 32,0 0-96,0 0-64,0 0 0,20 21 449,0-2-225,0 1-159,-1 0-161,21-20 0,-19 20 32,-1 0-64,-2 0-32,23-20-161,-41 20 1,20-20-256,-20 0 63,0 0-31,0 0 64,-20 0-225,20 0-224,-21-20-95,21 0 159,-20 20 192,20-20 129,0 0 352,-18 20 192,18 0 256,0 0 289,-20 0 64,20 0-225,20 0 1,-2 20-129,-18 0-256,20 0-32,1-20-96,-21 20-448,20-20-1186,0 0-3010</inkml:trace>
  <inkml:trace contextRef="#ctx0" brushRef="#br1" timeOffset="7051.4033">3274 9081 800,'0'0'3171,"0"0"-416,0 0-353,0 19-448,20-19-385,-20 0-255,19 21-385,1-2-193,0-19 1,1 20-353,-1 0-63,-2 0-193,2 0-128,1 0-128,-1 0-257,0-20-127,-1 19-257,-19-19-64,20 0-32,-20 20-192,0-20-640,0 0-801,0 0-1891</inkml:trace>
  <inkml:trace contextRef="#ctx0" brushRef="#br1" timeOffset="17543.0034">6907 6776 352,'0'0'2498,"-20"0"97,20 0-129,0 0-416,0 0-224,0 0-353,0 0-288,0 0-192,0 0-224,0 0-32,0 0-65,0 0-63,0 0-129,0 0 33,0 0 31,0-20-31,0 20-33,20 0-31,-20 0-1,0-20-96,20 20-95,0-19 31,-1-2-32,1 2-192,0-2 224,20 2-127,-20-21-33,19 20-128,2-20 0,-3 1 64,23-1-32,-2 0 32,-19 1-64,19-2 128,-19 2-64,-1 0-96,21-2 128,-21 1-64,1 1 0,19-21-64,-18 20 64,18 1-32,1-21 32,-20 21 64,19-2 32,-18 2-96,-3 20 65,3-22-97,-3 2 32,3 0-32,-1-2 32,-1 21 0,21-19-32,-21-1 32,1 0-32,-1 0 32,1 1-32,1-2-32,-3 2 64,3 0 32,-2 18-128,1-18 64,20 0-32,-21 18 64,1-18-64,19-1 64,-18 20-32,-3-20 0,23 0 32,-22 1 0,21-1-96,-1 20 128,1-20-288,-1 1 768,0-1-512,22 0 96,-22-1-224,20-18 128,1 19 32,-21-19-64,20 19 0,-18 1 64,-2-1 0,0 0 96,-19 1-128,0 18 1,-1-19 95,1 21-192,-1-21 64,1 20 32,1 0-64,-2 0 96,-19 1-64,0-2-32,0 21 0,-1-19 0,-19 19-33,0 0-63,0 0-160,0 0-288,0 0-289,0 0-288,0 0-257,0 0-415,0 0-353,0 0-1890,-19-20-8232</inkml:trace>
  <inkml:trace contextRef="#ctx0" brushRef="#br1" timeOffset="17817.0191">10004 4132 13708,'-40'21'1057,"20"-21"1057,20 0-1057,0 0-128,20 0 64,20-21-288,19 2-513,0-1 128,22 20 129,-22-20 416,20 1-225,-19-2-159,-1 21-225,2 0-32,-43 0-224,2 0-32,-20 21 32,0-2-32,-20 1 128,2 19-32,-3 1-32,-19 0 64,20 20-128,1-20-32,-1 0-320,20-1-929,0 1-1122,0-20-2337</inkml:trace>
  <inkml:trace contextRef="#ctx0" brushRef="#br1" timeOffset="18271.0451">10699 4431 15662,'0'-20'128,"-20"20"-63,20 20 287,0 0 993,-20 19 321,-1 1-801,21 20-481,0-20-192,21 19-192,-1-19 160,0-20-128,19-1 32,-19 2 161,20-21 127,-1-21 96,-19 2-159,0-22-33,20 22-96,-40-21-96,19 0-64,-19 1-192,20-1-96,-20 0-33,0 21 161,0-1 128,0 0-32,0 20-64,0 20 448,0 0 129,0 19-33,20 1 64,-20 0-159,0 0-225,21-1-96,-21 0-128,20 2-257,-20-22-319,0 2-417,18-2-897,-18 2-1185,0-21-8136</inkml:trace>
  <inkml:trace contextRef="#ctx0" brushRef="#br1" timeOffset="18590.0633">11175 4073 14445,'0'0'1249,"0"0"-1345,0 0 641,0 20 608,0-20-64,0 20-352,-20-1-129,20 21-191,0 0 287,0 0-63,0-20-385,20 20-224,0-21-32,0 2 64,0-2-32,-1 1-320,1-20-353,-20 0-512,20 0-705,-20 0-2209</inkml:trace>
  <inkml:trace contextRef="#ctx0" brushRef="#br1" timeOffset="18794.075">11393 4153 12011,'0'0'544,"0"0"2147,21 19-961,-21 1-609,0 20-545,0-20-416,0 0-192,0 20-256,20-40-353,-20 19-736,0 2-1249,18-21-1474</inkml:trace>
  <inkml:trace contextRef="#ctx0" brushRef="#br1" timeOffset="19029.0884">11434 3974 13452,'18'20'4260,"3"-1"-3491,-1-19 865,0 20-161,0 1 289,19 18-609,-19-19-673,0 20-384,0-1 64,-1 1-96,-19 0-96,0 0-224,0 0-641,-19-1-512,-1 1-321,0 0-544,-20-1-1666</inkml:trace>
  <inkml:trace contextRef="#ctx0" brushRef="#br0" timeOffset="22265.2735">19434 5762 12619,'0'-20'993,"0"20"-224,0 0 352,0 0 192,-21 0-288,1 0-256,0 0-288,-19 20-321,-21 1 32,-19 18 0,0 0-256,-41 2 128,1 18-32,-19-19 128,-2 19 257,-18 1 95,-1-1 33,-20 22-33,1-22-256,-2 20-95,22-19 31,0-1 32,39 1-64,19 0 96,21-41-192,19 21 0,1-19-192,19-21-128,19 19 32,3-19 192,18 0-224,0 0-33,0 0-479,0 0 63,18 0-384,3 0-288,19 0-801,-20-19-2082</inkml:trace>
  <inkml:trace contextRef="#ctx0" brushRef="#br0" timeOffset="22604.2929">17269 6359 11178,'0'0'1441,"0"-21"-832,0 21-385,-20 21-288,1-1 288,-21-1 833,0 1-64,1 20-480,-1 0-33,-19-1 385,19 1-64,1 1-225,-1-22-95,40 0-65,-21 2-31,21-2-193,21 2-32,19-2-32,19 1-96,0-20 32,21 20-160,-21-20-384,0 20-193,-19-20-320,-19 0-608,-21 20-1058,0-20-2818</inkml:trace>
  <inkml:trace contextRef="#ctx0" brushRef="#br0" timeOffset="23246.3296">15939 6895 14477,'-20'0'2114,"20"0"-1441,0 0-769,0 20 64,0 20 160,0-1 224,20 21-128,-20 0-128,20-20-63,0-1 31,19 1 0,-19-1 96,21-39-96,-1 0 96,-1 0 160,-19-19 129,0-1-257,0-20-64,-1 1 0,-19-22-32,0 22-192,0-21-160,0 21-257,0 19 257,0 0 224,0 0 32,0 40-32,0 0 160,0 19 321,0 1 63,0 0-95,20 20-161,-20-20-256,20-1 0,0 1-192,0-20-417,-1-1-288,1-19-897,-20 0-3394</inkml:trace>
  <inkml:trace contextRef="#ctx0" brushRef="#br0" timeOffset="23635.3519">16356 6458 8680,'0'-40'2146,"0"40"-1410,0 0 1154,0 0-705,-20 20-352,20 0 0,-19 20-128,19-1-193,0 1-320,0 1 97,0-3-161,0 2-32,0-19-96,19-2 32,-19 1-128,0 0-225,20-20-575,0 0-738,-20 0-1121,20 0-3074</inkml:trace>
  <inkml:trace contextRef="#ctx0" brushRef="#br0" timeOffset="23794.361">16396 6597 11370,'0'0'1570,"0"21"-1506,21-21 673,-21 19-97,0 0-159,18 2-257,-18-2-192,0 2-481,20-2-640,-20 1-993,0-20-2210</inkml:trace>
  <inkml:trace contextRef="#ctx0" brushRef="#br0" timeOffset="24032.3746">16496 6458 14093,'20'0'801,"-20"0"-769,18 0 480,-18 20 129,21 0 352,-1-1-513,0 21-416,0 0 32,-20-19 32,19 17 193,-19 2-193,0-19 32,-19-2-128,-1 1 0,20 0-673,-20 0-1409,0-20-6822</inkml:trace>
  <inkml:trace contextRef="#ctx0" brushRef="#br0" timeOffset="24832.4204">19533 5842 14990,'-20'0'640,"20"0"-383,0 0-225,20 19 32,0 2 288,19 18 64,1 1-223,19 20-33,-19-1 288,39 21 65,0-1-129,2 20-64,18 1-192,-20 19 33,41-20 415,-21 21 161,20-1-257,19 20 161,22 0 192,-22 0-193,1 0-95,20 1-65,-20-21-320,1 20 65,-23-20-1,23 0-32,-41-20 32,21 1 0,-41-21-63,-19 1-226,-1-20 65,-19-21-32,-21-19-416,-19 0-513,0 0-224,0-20-256,0 0-609,-19-20-1249,-1 0-3748</inkml:trace>
  <inkml:trace contextRef="#ctx0" brushRef="#br0" timeOffset="25273.4456">21796 8386 9480,'-20'-41'1346,"20"22"127,0-1 353,-20 0-32,20 20-65,0-20-512,0 20-480,0 0-224,20 0-129,0 20 64,-1 0 65,21 19-161,0 2-128,19-2 161,2 21-129,18-21-128,-20 1 0,1-20 96,-1 19 1,-19-39 223,-1 21-96,2-21 65,-21-21 31,-2 2-63,-18-21-33,20 0-256,-20 1 96,0-1-352,-20 0-96,2 0-161,18 1-127,0 19-449,0 0-545,0 20-640,0 0-288,0 0-2755</inkml:trace>
  <inkml:trace contextRef="#ctx0" brushRef="#br0" timeOffset="26108.4933">22868 8544 13484,'20'-20'3011,"0"1"-1954,-20 19 352,0 0-159,-20 0-706,20 19-416,0 1 193,-20 20-33,20-1 0,0 1-64,20 0-96,0 0-128,0 0 97,-1-20-1,1-1 96,20 1 0,-20-20-32,19 0 32,-19 0 65,0-20-225,0 1 64,-1-1-96,-19-20 64,20 0-128,0 21-128,-20-21-1,0 0-159,0 0 352,20 20-32,-20 20 128,-20 0-96,20 0 96,0 20 96,0 0 193,0 19-65,20 1-64,1 0-32,-21 0-192,18 0-32,-18-20 33,20 19-450,1-19-320,-21-20-448,20 20-416,-20-20-449,0 0-1826,0-20-7623</inkml:trace>
  <inkml:trace contextRef="#ctx0" brushRef="#br0" timeOffset="26370.5083">23443 8425 17328,'20'-39'961,"0"39"-769,-20 0 1570,0-21-225,-20 21-1056,20 0-129,0 21-128,-20-2-32,20 1 0,-19 19-63,19 2-65,0-2-32,0 1 0,0-20-64,19 20-128,1-21-161,0-19-576,0 21-320,0-21-1057,0 0-1441,-1-21-7816</inkml:trace>
  <inkml:trace contextRef="#ctx0" brushRef="#br0" timeOffset="26636.5235">23602 8445 16912,'-20'-20'160,"20"20"704,0-20 994,41 20-993,-21 0-673,18 20-224,-17-20 32,19 20-64,-40-20-128,19 19 128,-38 2 32,19-1 32,-20-1 192,0-19 64,-1 20-31,21 0-97,-20-20-96,20 20 0,0-20 32,0 20-320,20-20-129,21 0-384,-21 19-672,-1-19-417,1 0-1217,-20 0-2754</inkml:trace>
  <inkml:trace contextRef="#ctx0" brushRef="#br0" timeOffset="26851.5358">23860 8306 15182,'20'-20'673,"0"20"-321,-20 0 1474,20 20-257,-20 0-512,39-1-480,-19 22-289,0-22-96,21 21-32,-41 0 32,0-1-63,0-19-1,0 20-32,-41-1-96,1 1-513,21 0-576,-21 0-801,0-20-2145</inkml:trace>
  <inkml:trace contextRef="#ctx0" brushRef="#br0" timeOffset="28820.6485">16038 4649 10826,'0'0'480,"0"0"-352,41 0 97,-21-19 159,39 19 64,1-21 385,39-18-288,19-1-321,2 0 64,39 1 193,20-21 95,-1 0 97,40-19-1,1 19-95,0 0-225,-1-18-128,-1 37-95,-37-18-482,-22 19-287,-18 1 351,-21-1 289,-1 20-32,1 0 0,-19-20 32,-1 20 32,-39 0-32,19 1 128,-20 19-31,-18-20-65,-21 20 32,-20-21-32,20 21 64,-20 0-32,0 0 0,0 0-192,0 0-96,0 0-65,0 0-127,0 0-801,0 0 448,0 0 192,18 0 65,-18 0 224,0 21 224,0-21 256,0 0 128,0 20 0,0-20-127,0 0-1,0 19-32,21-19 96,-21 20 0,20 0-95,0 0 191,19 0-64,1 0-224,0 19-32,19 1-32,0 0 0,2 20 32,18-21-32,0 21 32,20 19 0,0 1-32,0-20 96,1 39 225,-20 0 31,19 0-64,1 0 65,-1 22-33,19-22-64,-19 20 97,-18 0-193,18 0-96,0 21 192,-20-1-128,20 0 32,0-20 33,-19 20-97,-1-20 64,20 1 96,-19-21-160,20 20-32,-21-20 32,-20-19-64,1 0 32,-1-21-64,-39-19-32,20 0-288,-40-1-737,19-19-897,-38-20-2658</inkml:trace>
  <inkml:trace contextRef="#ctx0" brushRef="#br0" timeOffset="29859.7079">16516 4669 12812,'39'60'-865,"21"-21"1025,-1 22-160,0-2 0,21 40 32,0-19-96,19 39 96,0-20-32,0 41 64,21-21 352,-21 21 353,20-21 416,-1 19-256,1-19-96,1 21-32,-1-2-225,0 2-223,1 0-129,-21-22-96,19 1-32,-19 20 128,2-19-160,-22-1 32,20-20 0,0 0-31,-20 0-65,1-19 64,-1-20-64,-19 0 0,-1 19-32,1-20 64,-21-19-32,2 20 0,-1-20-32,-1-1 96,-19-19-96,0 20-32,0-20-193,-20 0 1,19 0-32,1-20-129,-20 19 1,0-19 128,0 0 63,0 0 129,0 21 96,0-21 193,0 0 63,0 0-32,0 0-64,-20 0-32,20 0 161,0-21-225,0 21 0,0-19-96,0-1 32,20 0 0,20 0 0,-20 0-32,39 0 32,0-19-128,2 19 192,38-1-64,0-18 0,0-1 0,21 0 0,-1 1 0,-1-1 0,21 0 32,1 1 128,18-1 64,2-20 224,-22 20 1,21 0 31,-1 1-288,1-21-160,0 20 1,-1 1-66,-18-21 98,-1 21-33,-39-1 0,-1 20 0,-20-19 32,0 18 0,-18 2-64,-3-2 32,-17 2-224,-2-1-257,1 20-800,-40 0-2114</inkml:trace>
  <inkml:trace contextRef="#ctx0" brushRef="#br0" timeOffset="30487.7438">22491 6875 5445,'0'-20'512,"0"20"1314,-20-19 544,20 19 64,0 0-704,0 0-449,0 0-928,0 0 127,0 19 193,20 1-225,-20 20-64,20-20-191,-1 19-353,21-19 448,-20 20-224,19-20-224,-19 0-353,0-1-704,0 2-2178,-20-2-9640</inkml:trace>
  <inkml:trace contextRef="#ctx0" brushRef="#br1" timeOffset="39315.2487">4147 11366 1921,'0'-20'449,"-20"20"512,20 0 480,0-20 353,0 20 416,0 0-256,0 0 96,0 0-161,0 0-447,0 0-577,0 0-321,0 0 385,20 20-128,0 0-161,0 0 1,19 0-193,2-1-127,17 2-33,3 19-128,-22-21-192,21 2-32,-21-2 0,1-19-417,-20 20-223,1 0-33,-1-20-416,-20 20-481,18-20-1889,-18 0-7495</inkml:trace>
  <inkml:trace contextRef="#ctx0" brushRef="#br1" timeOffset="39518.2603">4584 11267 4452,'0'0'7815,"-20"20"-7719,0 19 289,0 1 1440,1 0-255,-21 0-1122,20 0-448,0 0-128,1-1-769,-1-19-2146</inkml:trace>
  <inkml:trace contextRef="#ctx0" brushRef="#br1" timeOffset="40210.2999">4823 10929 9160,'0'0'609,"0"0"159,-20 0 1411,0 0-322,20 20-543,-20 19-450,20 1-159,0 1-321,0-2-95,0-19-97,0 20-192,20-20 64,0-1 0,0 1-160,-1-20-224,1 20-321,0-20-864,0 0-1378,0 0-2979</inkml:trace>
  <inkml:trace contextRef="#ctx0" brushRef="#br1" timeOffset="40378.3095">4961 11128 9641,'20'20'512,"-20"-20"97,0 20 1697,20-20-544,-20 20-1090,0-20-544,21 19-256,-21-19-256,18 0-641,-18 0-1922,0 0-3747</inkml:trace>
  <inkml:trace contextRef="#ctx0" brushRef="#br1" timeOffset="40506.3168">5001 10969 8359,'-20'-40'2275,"20"40"-2083,-20-20-96,20 20 0,0 0 0,0 0-2530,0 0-6245</inkml:trace>
  <inkml:trace contextRef="#ctx0" brushRef="#br1" timeOffset="40708.3284">5101 10909 10345,'20'40'801,"-2"-20"288,3-20 1217,-1 19-640,20 21-673,-21-20-673,1 1-96,-20 18 65,0-19 63,0 0-288,0 0-160,0 19-288,-20-19-706,1 0-1952</inkml:trace>
  <inkml:trace contextRef="#ctx0" brushRef="#br1" timeOffset="41170.3548">4425 11486 5925,'20'0'4292,"-20"0"-3139,0 0 833,0 0-128,-20 19-737,1 2-448,-1 18-321,20-19-160,-40 20-128,40-20-64,-21-20-640,3 19-2083,18 1-7527</inkml:trace>
  <inkml:trace contextRef="#ctx0" brushRef="#br1" timeOffset="41616.3803">5656 11247 12395,'-19'0'128,"-1"20"-96,0 0 1025,0-1 0,-1 1-576,21 0-289,-18 20-64,18-20-64,0 20 0,18-40-64,3 19-64,19-19-160,-20 21-96,19-21-129,-19 0-480,20-21-1217,-40 21-4003</inkml:trace>
  <inkml:trace contextRef="#ctx0" brushRef="#br1" timeOffset="41739.3874">5597 11386 12940,'0'0'2018,"20"0"-2307,0 0 129,19 0 64,1-20-32,-1 20-961,1 0-4036</inkml:trace>
  <inkml:trace contextRef="#ctx0" brushRef="#br1" timeOffset="41970.4006">5973 11088 14701,'21'20'673,"-21"0"-545,0 20 1057,0-1 321,0 1-866,-21 19-512,21-19-31,0 20-194,0-20-383,21 0-321,-1 0-288,-20-21-769,20-19-704,-1 0-2371</inkml:trace>
  <inkml:trace contextRef="#ctx0" brushRef="#br1" timeOffset="42186.4129">6093 11088 14093,'20'40'705,"-20"0"-545,20-1 416,-20 1 1186,0 19-577,0-19-993,19 0-192,-19-1-224,20 1 0,-20-19-385,0-2-448,20-19-1025,-20 21-480,0-42-1762</inkml:trace>
  <inkml:trace contextRef="#ctx0" brushRef="#br1" timeOffset="42518.4319">5894 11088 14381,'21'0'-160,"17"-19"-320,3 19 608,-1 0 1025,19 0 128,-19 0-801,19 19-384,-19 21-96,-19-20 33,17 20-1,-38-1-32,20 21-65,-20-21 65,-20 1 65,0-20 191,2 19 224,-3-18 65,21-21-1,-20 19-63,40-19-65,1 21 129,-3-2-97,22-19-256,1 21-64,-2-21-224,1 19-416,-20-19-289,-1 20-192,1-20-288,0 20-641,-20-20-2274</inkml:trace>
  <inkml:trace contextRef="#ctx0" brushRef="#br1" timeOffset="43564.4918">6569 10929 11370,'0'0'1858,"0"0"-1890,20 0 1794,-20 0-97,20 20-832,0-20-641,0 0-160,-1 20-96,-19-20 0,20 19-128,-20-19-224,0 21-33,-20-2 257,20-19 0,-19 20 64,-1 1 128,0-21 320,20 19 128,0-19-127,0 0 127,0 20 97,20-20-289,0 20-128,19-20-224,-19 0-64,0 0-193,1 0-608,-3 20-1024,-18-20-2436</inkml:trace>
  <inkml:trace contextRef="#ctx0" brushRef="#br1" timeOffset="44234.5301">6034 11585 4900,'-20'-20'1826,"20"20"-577,0 0 1057,0 0-384,0 0-609,0-20-320,0 20 160,0 0-224,0 0-224,0 0 0,0 0-129,0 0-192,0 0-95,0 0-193,0 20 64,0 0-32,0 0-160,20 0 64,-20 0 64,0-1-192,0-19-128,19 20-64,-19-20-193,20 0-224,-20 0-704,0 0-1410,20 0-3298</inkml:trace>
  <inkml:trace contextRef="#ctx0" brushRef="#br1" timeOffset="44487.5446">6192 11446 10537,'0'0'1346,"0"0"-1250,0 19 1794,0 2 96,0-21-1122,0 19-383,0 2-129,20 18-64,-20-19 1,0 0-321,0 0 352,0 0-448,20-1-545,-20 1-416,0-20-1569,0 20-4485</inkml:trace>
  <inkml:trace contextRef="#ctx0" brushRef="#br1" timeOffset="45908.6258">7383 11446 16783,'0'0'0,"40"19"96,-20-19 97,39 21-33,2-21 96,-3 0-96,1 0-96,2 0-64,-2 0-160,1-21-160,-21 21-609,-19 0-961,0-19-993,0 19-1409</inkml:trace>
  <inkml:trace contextRef="#ctx0" brushRef="#br1" timeOffset="46174.6411">7780 11306 11627,'0'0'672,"0"0"-768,0 0 1185,40 0 449,-20 0-257,20 20-480,-1 0-353,22-20-160,-23 20-32,3 0-63,-21 19-33,19-18 160,-39-2-128,0 2 193,0-2 351,-21 2-95,-17-2-193,18 1-127,-21 0-33,2-20-384,-1 20 160,20-20-416,1 0-609,19 20-513,0-20-1505,19 0-3523</inkml:trace>
  <inkml:trace contextRef="#ctx0" brushRef="#br1" timeOffset="46751.6741">8594 11346 17264,'0'20'64,"0"-20"224,20 0 417,0 0 32,40 20-385,-1-20-192,0 20-128,2-20 32,-23 19-96,23 2 64,-22-2 0,-19 2 32,0-2-96,-20-19 96,0 21 385,-20-2 63,-19 1-63,19-20-33,-20 20-256,19 0 289,3 0-257,-2-20-128,20 20-32,0-1-192,20-19 512,-2 20-256,23-20-96,-1 20 64,-1-20 0,1 0-96,-20-20-96,-1 20-128,1 0-321,-20 0-63,0 0-97,0 0-576,-20 0-385,-19-20-896,-1 20-2019</inkml:trace>
  <inkml:trace contextRef="#ctx0" brushRef="#br1" timeOffset="46896.6824">8713 11565 7751,'-19'-20'7783,"38"20"-7174,21 0 512,1-19-288,-3 19 320,23-21-577,-22 21-319,21 0-290,-21-19-191,1 19-737,-1 0-1217,-19 0-3683</inkml:trace>
  <inkml:trace contextRef="#ctx0" brushRef="#br1" timeOffset="47300.7055">9308 11009 5445,'0'-21'1665,"0"21"898,-18 0-33,18 0-864,0 0-481,-21 21-128,21-2-289,0 1-127,-20 20-64,20-20-225,0 20-64,0-20 1,20 0-97,1-1-224,-21 1 32,18 0-225,2 0-351,1 0-417,-1-20-865,0 0-1889,-20 0-8039</inkml:trace>
  <inkml:trace contextRef="#ctx0" brushRef="#br1" timeOffset="47473.7154">9468 11148 10794,'20'40'2658,"-20"-21"-2145,0 1 512,0 0 96,0 0-961,20-20-480,-20 20-1058,19-20-1248,-19 0-3652</inkml:trace>
  <inkml:trace contextRef="#ctx0" brushRef="#br1" timeOffset="47610.7232">9488 11028 10441,'0'0'-2082,"0"0"-4099</inkml:trace>
  <inkml:trace contextRef="#ctx0" brushRef="#br1" timeOffset="47849.7369">9587 10949 13580,'20'20'897,"-1"-1"-192,1 2 992,0-2-543,1 1-738,-1 1-352,-2-2-96,-18 1 64,20 0-160,-20 0-128,-20 20-321,20-40 33,-18 19 31,-2 1-800,20-20-2467</inkml:trace>
  <inkml:trace contextRef="#ctx0" brushRef="#br1" timeOffset="48316.7636">10162 11227 13004,'-20'0'672,"0"0"-640,2 0 193,-23 20 511,21 20-351,0-21-321,20 21-32,0 0 64,0-1 352,20-18-223,0 19-161,21-21 32,-3-19-64,3 21-32,-3-21-128,3 0-129,-21 0-896,-20 0-1569,0-21-7304</inkml:trace>
  <inkml:trace contextRef="#ctx0" brushRef="#br1" timeOffset="48450.7712">10063 11386 10057,'20'0'4356,"1"0"-4100,17 0-160,3 0-31,-21 0-97,19-20-1058,1 20-4162</inkml:trace>
  <inkml:trace contextRef="#ctx0" brushRef="#br1" timeOffset="48700.7855">10460 11088 12716,'0'40'608,"20"-20"257,-20 20 833,0-1-321,20 1-801,-20-1-351,0 1-97,21 0-96,-21-1-96,18 1-161,-18-19-511,20 19-545,-20-40-769,0 19-2082</inkml:trace>
  <inkml:trace contextRef="#ctx0" brushRef="#br1" timeOffset="48952.8">10600 11088 1825,'0'20'11787,"20"0"-11210,-20 0 160,18 20 992,3-1-287,-1 1-770,-20-1-255,20 21-65,-20-20-256,20 0-160,-1 0 96,-19 0-512,20-21-65,-20 1-96,0-20-512,20 0-1345,-20 0-2755</inkml:trace>
  <inkml:trace contextRef="#ctx0" brushRef="#br1" timeOffset="49355.823">10440 11088 8680,'20'-19'192,"-20"-2"609,20 21 1441,0 0-449,1 0-639,-3 0-322,23 0-31,-1 0-96,-1 21-321,21-21-256,-21 19-128,1 1 0,-20 0-96,19 0-256,-39 0-33,0 0 1,0 19 192,-20-19 224,1 0 224,-1 19 289,-20-19 31,20 0 33,20 0-161,0 0-256,0 0 289,40-1-129,-20 2 1,39-2-193,-19 2-64,19-2-32,-18 2 0,-3-2-32,3 1-769,-1-20 161,-21 20-1506,-19 0-4933</inkml:trace>
  <inkml:trace contextRef="#ctx0" brushRef="#br1" timeOffset="50714.9007">9488 11069 11114,'20'0'2434,"-20"0"-2338,0 0 1762,0 0 256,0 0-1377,0 0-577,0 0-256,0 0-256,0 19-898,0-19-4259</inkml:trace>
  <inkml:trace contextRef="#ctx0" brushRef="#br0" timeOffset="98865.6548">4127 9319 5829,'0'0'2242,"0"0"32,0 0 289,0 0-513,0 0-769,0 0-705,0 0 1,20 20-33,-20-20-159,20 20 31,0 19 161,19 2-225,-19-2 353,21 0-321,-21 22-288,19-22 64,1 1 1,-20 0-193,19 0-65,-19-1 1,0-19-160,0 0-160,-1 0-97,-19 0-384,20-20-224,-20 0-833,0 20-2370</inkml:trace>
  <inkml:trace contextRef="#ctx0" brushRef="#br0" timeOffset="99362.6832">4068 9598 6085,'0'19'1698,"0"-19"-801,0 0 1473,0 0-416,0 0-865,0 0-545,0 0-191,0 0 95,20-19-256,-20-1-128,0 0-128,0 0 64,0-20 0,0 0 0,0 0-96,-20 1-64,20-1 224,-20 20 320,20 0-223,0 0-33,0 20 160,20-19 64,-20 19 1,20 0-97,-20 0-32,39 0-128,-19 0-32,20 19 0,-1-19-64,2 0-128,-21 20-96,18-20-417,-17 0-1152,-1 0-4421</inkml:trace>
  <inkml:trace contextRef="#ctx0" brushRef="#br1" timeOffset="103583.9247">3234 13055 7366,'0'0'801,"-20"0"-673,20 0 1314,0 0 351,0 0-928,20 0-416,-20 0 31,0 0 161,20 0 63,0 0-127,-20 20-129,20-20-95,-1 0-161,-19 0-32,20 0-128,0 0 32,-20 0 64,21 0 0,-1 0 97,-2-20-97,23 20 32,-21 0 32,0 0-96,19 0-32,-19-20 0,20 20 0,-1 0 32,1 0-64,-20 0 0,19 0 0,1 0-64,1 0 64,-3 0-64,-17 0 32,19 0 32,-1 0-32,1 0 0,19 0 0,-19 0 129,19 0 31,-19-20-64,19 20-32,2 0-32,-2 0 32,0 0 128,21 0-160,-21 0 32,20 0-64,2-20 192,-2 20-224,0-19 64,20 19 65,0 0-65,-19 0 0,19 0-64,0-20 64,0 20-193,0 0 482,1 0-257,19 0 32,-20 0-96,21 0 0,-21 0 32,20 0-32,1 0 32,-1-20-64,-1 20 96,1 0-64,1 0 32,-1 0 32,20 0 32,-21 0-96,22-20 160,-1 20-192,-1 0 32,-18-21 0,19 21 32,-19 0 0,18-19-64,-19 19 64,20-20-32,-1 20-32,-18 0 32,-1-19 64,1 19 0,-1 0 1,-1 0-65,1 0 96,1 0-96,-1 0 32,0 0 32,-19 0-32,19 0 128,-1 0-288,-19 19 160,20-19-32,-19-19 64,19 19-96,-20 0 160,0 0-384,1 0 512,-1 0-224,0 0 0,0 0 64,-20 0-32,21 0-64,-20 19 32,-1-19 64,0 0 0,-18 0-64,-2 0 64,0 0-31,1 0-1,-1 0-32,-19 0-64,19 0 32,-19 0 64,-1 0-64,2 0 32,-1 0-64,-22 0 32,3 0 0,-21 0-32,20-19-32,-20 19-129,0 0-319,0 0-385,0 0-416,-20 0-737,20 0-1922,0 0-6021</inkml:trace>
  <inkml:trace contextRef="#ctx0" brushRef="#br1" timeOffset="104118.9553">11810 12677 10698,'-40'-20'576,"20"20"-352,1 0 2051,-1-19-161,20 19-897,0 0-769,-20 0-31,40 0 191,-20 19-63,20-19-225,-1 20-160,21 0 128,1 0-160,-3-20-63,23 20 31,-22-20-64,1 20 0,0-20 0,-1 19-192,-19-19 320,0 0-64,0 20-128,-20-20 64,0 21 32,0-1-32,-20-20 32,0 19 128,0 1-32,0-1-128,1 2 128,-21 19-95,20-20-130,-21-1-799,3 1-930,18 20-1473,-21-20-7431</inkml:trace>
  <inkml:trace contextRef="#ctx0" brushRef="#br1" timeOffset="107111.1264">12148 13234 9288,'-20'0'961,"20"0"641,0 0 1056,0 0-832,0 0-833,0 0-96,0 0-32,0 0-257,0 0-352,0 0-31,0 0 159,20 0-352,19 0 32,2 0-64,-3 0 0,3 0-128,-1 19 128,-21-19-96,21 0-96,-20 0-65,0 0 65,-20 20 0,19 1 0,-19-2 96,-19 1 32,19 0 96,-20 20-160,0-20 0,0 20-65,-19-21 129,19 1-32,20 0 128,-20 0-32,-1 0 32,21 0-96,0-20 64,0 20 0,21-20 0,-21 19 0,20-19 96,0 0-96,-1 0 32,-19 20-64,20-20 64,0 0-160,-20 0-224,0 0-417,20 0-416,-20 0-897,0 0-2114</inkml:trace>
  <inkml:trace contextRef="#ctx0" brushRef="#br1" timeOffset="107306.1376">12167 13472 11883,'-19'0'480,"19"0"1,19 0 2017,1 0-1249,21 0-961,-3 0-191,3 0-97,18 0-481,-19 0-2402,0 0-9384</inkml:trace>
  <inkml:trace contextRef="#ctx0" brushRef="#br1" timeOffset="108021.1785">12624 13611 3203,'0'0'8840,"0"0"-8167,0 0 704,0 0 1057,0 0-1505,0 0-352,0 20 127,0-20-223,0 20-129,21-20-32,-21 20 65,0 0-289,0 0-192,0-1-225,18 1-1697,-18 1-4676</inkml:trace>
  <inkml:trace contextRef="#ctx0" brushRef="#br1" timeOffset="110228.3047">10679 11803 1569,'-20'0'1537,"-1"0"1026,21 20 159,-18-20-640,18 0-832,0 0-322,0 0-63,0 0-32,18 0-128,23 0-321,-1 0-288,19 0-64,20 0-160,-19 0-545,20 0-800,-22 0-1378,3 0-3875</inkml:trace>
  <inkml:trace contextRef="#ctx0" brushRef="#br2" timeOffset="125978.2056">3195 7948 8199,'0'0'673,"0"0"-193,0 0 1218,19 0-225,-19 0-512,0 20 0,-19-20-256,19 19-289,0 22 193,0-2-1,0 1-63,-20 20-225,20-1-32,0 1-191,0-20-258,0 20 418,20-21-257,-20-19 32,0 20-385,19-20-191,-19-1-417,0-19-865,-19 20-2146</inkml:trace>
  <inkml:trace contextRef="#ctx0" brushRef="#br2" timeOffset="126265.222">2997 8365 13036,'0'40'833,"0"-20"-833,0 0 224,18 20 769,3-1-257,-1-19-415,20 20-161,-21-20-128,21-1-32,-20 2 256,19-21 321,-19-21-289,0 21-128,0-19 32,-20-21-192,20 20-224,-20 0-192,0 1-481,0-1-993,0-1-1793,-20 2-3844</inkml:trace>
  <inkml:trace contextRef="#ctx0" brushRef="#br2" timeOffset="126690.2463">2797 7352 13164,'-19'0'961,"19"0"-609,19 0 865,1 0 545,0 20-641,20 19-448,-1-19-385,1 0-256,1 0-32,-2 0-96,1-1-192,-20 1-577,-1-20-448,1 21-1346,0-21-2210</inkml:trace>
  <inkml:trace contextRef="#ctx0" brushRef="#br2" timeOffset="126885.2574">2997 7312 8103,'-41'20'256,"1"0"1122,22 19 736,-3 1-353,1 0-864,0-20-641,20 19-352,0-18-640,0-2-1218,0-19-2274</inkml:trace>
  <inkml:trace contextRef="#ctx0" brushRef="#br2" timeOffset="127231.2772">3076 6915 9673,'20'-20'672,"-20"20"577,0 0 962,-20 0-1058,20 20-673,0 0 289,-20 19-225,20 1-223,0 0-161,20-20-96,-20 20 0,20-21-96,-20 2-192,19-2-289,1 1-608,0-20-961,0 0-2658</inkml:trace>
  <inkml:trace contextRef="#ctx0" brushRef="#br2" timeOffset="127420.288">3234 7014 11915,'0'20'704,"0"0"-672,0 0 641,0-20 192,0 19-321,0 2-383,20-2-129,-20-19-257,0 21-575,20-21-1346,-20 0-3652</inkml:trace>
  <inkml:trace contextRef="#ctx0" brushRef="#br2" timeOffset="127649.3011">3294 6895 10730,'0'0'1665,"19"0"-1793,-19 0 961,20 0 865,21 20-609,-21 0-289,18 0-191,-17 19-193,-1 21-63,0-21-97,-20 1-256,19 0-96,-19-20-481,-19 20-480,19-20-1345,-20-1-3684</inkml:trace>
  <inkml:trace contextRef="#ctx0" brushRef="#br2" timeOffset="129646.4154">3829 12717 1057,'0'0'6502,"0"-20"-4228,0 20 673,0 0-353,0 0-704,0 0-385,0-20-191,0 20-65,-18 0-288,18 0 128,0 0-417,-20 0-127,20 0-353,0 0 352,0 0-479,0 0 351,20 20-224,-20-20 32,18 20 65,2 0 95,21 0-192,-21 19 32,39-18 1,-19 18-225,-1-19 192,21 20-256,-1 0 64,-18-20-32,18 19 0,-19 1-96,-1-20 31,-19 20-31,20-21 0,-21-19-96,-19 20 32,20-20-129,-20 0-63,0 0-160,0 0-417,-20-20-224,20 20-193,0-19-383,-19-1-289,-1 20-1057,20-20-3139</inkml:trace>
  <inkml:trace contextRef="#ctx0" brushRef="#br2" timeOffset="130044.4381">4246 12697 9288,'21'-20'545,"-21"0"1056,0 20 2019,0 0-1923,0 0-800,0-19 0,0 19-192,0 0-97,0 19 97,0 1 64,-21 0 31,21 0-255,-20 20-65,2 20-191,-3-1-129,-19 21-32,20-1-128,1-19 64,-1 19-64,0-39 32,20-1-32,-20 2 96,20-2-96,0-19 64,-20-20-384,20 19-417,0-19 481,0 0-289,20 0-351,-20 0-450,0 0-832,0-19-4708</inkml:trace>
  <inkml:trace contextRef="#ctx0" brushRef="#br2" timeOffset="131371.514">5358 8882 2562,'0'20'12300,"0"-20"-12076,0 0-320,20 0 448,20 0 641,-19 20 32,38-1-256,-19 2-481,-1-2-128,21 1 64,-1 0 65,-19-20-321,19 20 32,-19-20-289,-21 20-191,1-20-97,0 0-480,-20 0-1281,0 0-2114</inkml:trace>
  <inkml:trace contextRef="#ctx0" brushRef="#br2" timeOffset="131716.5338">5676 8783 3363,'-20'0'7687,"20"0"-7719,-19 0-192,-21 20 320,20-1 224,-19 1 161,-22 0 255,23 0 1,-3 0 544,1 0-96,20-20-320,1 19-224,19 2-321,0-21-224,19 19 96,1 1-32,0 0-160,20 0-160,-1 0-128,2 0-128,-1-20-161,-22 19-192,3 2-63,-1-21-642,0 19-1633,-20-19-5445</inkml:trace>
  <inkml:trace contextRef="#ctx0" brushRef="#br2" timeOffset="132308.5676">6014 8644 4644,'-20'0'6502,"20"19"-6086,20-19 866,-20 0 1344,39 21-1217,-19-2-480,20 1-384,-20 0-257,19 0-256,1 0 32,1-20-288,-23 0-385,2 20-287,0-20-386,1 0-736,-21 0-1088,0-20-5030</inkml:trace>
  <inkml:trace contextRef="#ctx0" brushRef="#br2" timeOffset="132516.5795">6232 8524 9769,'-20'20'4292,"0"0"-3972,20 0 897,-20 19 769,0-18-609,20 19-576,-19-1-545,19 1-256,-20 0-192,20-21-224,0 1-705,0 0-705,20-20-1633,-1 0-7111</inkml:trace>
  <inkml:trace contextRef="#ctx0" brushRef="#br2" timeOffset="132792.5953">6192 8067 10634,'-20'-20'1473,"0"1"-1857,20 19 1024,0 19 898,0-19 191,0 40-608,0 0-512,20 0-353,0 0-160,0-21-96,-20 21-96,20-20-256,1-20-289,-3 0-832,2 0-1730,0 0-4228</inkml:trace>
  <inkml:trace contextRef="#ctx0" brushRef="#br2" timeOffset="133052.6102">6291 8087 11402,'20'0'32,"1"-20"1250,-1 20 511,19 0-415,-19 0-802,-20 20-480,20-20-64,-20 20 160,20 0 193,-20 0-1,-20 0-256,20-1 32,0 2 33,-20-21-97,20 0-224,20 19-65,-20-19-95,20-19-256,-1 19-353,1 0-705,-20-21-1152,20 21-2724</inkml:trace>
  <inkml:trace contextRef="#ctx0" brushRef="#br2" timeOffset="133273.6228">6451 7908 11146,'19'0'2659,"1"0"-2403,0 0 1666,0 20-353,0 0-448,-1 19-224,1-18-481,0 18-95,0 1-161,-20 0-128,20 0-64,-20 0-449,0-21-447,-20 21-738,20-20-2594</inkml:trace>
  <inkml:trace contextRef="#ctx0" brushRef="#br2" timeOffset="134118.6712">5319 12737 13196,'-20'-20'1698,"0"20"63,20-20 353,0 20-480,-20 0-321,20 0-448,0 0-353,0 20 129,0-20-64,20 20-97,20 19 64,-1-19-191,21 21-161,-1-2-64,20-20-64,-18 22-64,-2-1-96,1-21-32,-1 1-96,-19 20-65,-1-20-159,-19-20-385,1 20-352,-1-20-64,-20 0-288,0 0-738,-20 0-768,-1-20-6598</inkml:trace>
  <inkml:trace contextRef="#ctx0" brushRef="#br2" timeOffset="134335.6836">5795 12638 6630,'0'0'10153,"-20"0"-9992,20 0 63,-20 0 801,20 0 480,-19 19-832,-1 21-257,0 0 65,-20-1 255,21 22-383,-1 18-289,0-19-96,0-21-385,-1 1-191,21 0-802,0-20-896,0-1-4036</inkml:trace>
  <inkml:trace contextRef="#ctx0" brushRef="#br2" timeOffset="135820.7685">3036 12081 3363,'-21'-19'3171,"21"-1"-2947,-18 20 801,18-20 1217,0 20-96,0 0-1121,0 0-320,18-20 256,3 20-129,-1 0-127,0 0 64,0 0-129,39 0-159,0 20-225,1 0 64,-1 0-256,20-1 33,2 21-65,-22 0 0,20-1-64,-39 1 64,-1 0-64,-19-20-97,20-1 33,-19 1 32,-1 20-192,-2-20 0,2 19-257,-20-18-63,0-21-385,21 20-705,-21-20-1921,0 0-7271</inkml:trace>
  <inkml:trace contextRef="#ctx0" brushRef="#br2" timeOffset="136101.7846">3572 12339 12651,'0'21'705,"20"-21"-545,-1 19 65,21 1 928,-20-20-321,19 20-575,1-1-161,1 2 96,-21-21 352,18 20-191,-17-20-129,-1 0-64,-20 0-96,20-20 513,-20-1-353,0 2-96,0-1-96,0 0-32,19-20-288,-19 20-289,0 1-256,0 19-1024,0-20-3236</inkml:trace>
  <inkml:trace contextRef="#ctx0" brushRef="#br2" timeOffset="136651.8161">2222 11645 12844,'-39'0'929,"19"-20"-161,20 20 289,20 0-544,-2 0-33,23 0-95,-1-20-97,19 20 64,0 0-32,1 0-159,-21 0-129,1 0-32,-19 20-64,-1 0 192,-40-1-160,-1 21 0,1 0-161,0-1 578,2-19-161,-3 0 32,21 20-256,0-40 128,21 20-224,17-20 128,-18 0-160,1 0 0,17 0-384,-17 0-97,-1 0-640,-20-20-545,0 20-1473,-20 0-7623</inkml:trace>
  <inkml:trace contextRef="#ctx0" brushRef="#br2" timeOffset="136800.8246">2282 11823 15342,'0'0'545,"39"-20"-33,1 20 225,-1-20-129,21 1-255,-1-1-353,-18 0-513,18 20-672,-39-20-1570,0 20-4932</inkml:trace>
  <inkml:trace contextRef="#ctx0" brushRef="#br2" timeOffset="137033.8379">2659 11247 544,'-20'0'10666,"20"0"-9160,-20 20 255,20 0-127,0-1-641,0 1-673,0 0 64,20 20-63,0-20-289,0-1 32,-1 2-160,1-21-449,0 19-736,0-19-641,0 0-1377,-1 0-5573</inkml:trace>
  <inkml:trace contextRef="#ctx0" brushRef="#br2" timeOffset="137212.8481">2797 11306 11178,'0'0'1602,"0"20"-609,0-20 864,0 20-736,0 0-800,0 0-353,20 0-353,0-1-319,-20 2-578,20-21-1088,0 0-3395</inkml:trace>
  <inkml:trace contextRef="#ctx0" brushRef="#br2" timeOffset="137421.8601">2857 11128 14669,'20'20'1121,"19"-20"-256,-19 20 513,21 19-546,-3-19-255,-17 20-417,-1-20-256,0 19-64,0-19-96,-20 0-193,-20 0-448,0 0-1025,0-1-4323</inkml:trace>
  <inkml:trace contextRef="#ctx0" brushRef="#br2" timeOffset="138105.8992">5795 13453 10537,'0'19'1538,"-20"-19"-1474,20 20 0,0-20 673,-20 20-289,20 0 225,0 20-225,0-20 1,20 19 127,0 1-191,0-20-97,0 0-192,19 19 32,2-39-64,-3 21-64,-18-21-288,1 0-833,-1 0-1858,0 0-8264</inkml:trace>
  <inkml:trace contextRef="#ctx0" brushRef="#br2" timeOffset="138412.9168">5637 13592 17008,'-40'0'-257,"40"0"-383,0 0 640,20 0 0,-20-20 0,20 20 0,-1-20 32,1 0 32,20 0-64,-20 0 0,-1-19-64,1 18 64,-20 2 0,20-1-32,-20 20-128,0-21 160,0 21 0,0 0 96,20 0 160,-20 21 32,0-1 0,20-1-95,-1 2-1,1-21-96,0 19-32,1 1-224,-1-20-801,-2 0-2594</inkml:trace>
  <inkml:trace contextRef="#ctx0" brushRef="#br2" timeOffset="138867.9428">6192 13651 13869,'-40'20'768,"21"-20"-736,19 20 865,0-20 224,0 0-512,19 0-385,1 0-192,20 20 32,1-20 0,-23 0-32,22 19-64,-19 1 32,-1-20-64,-2 21 160,-18-2-96,0 1 96,-18 19-64,18-18-32,-20-1 0,20-20 32,20 19-96,-20-19-224,18 0-417,3 0-191,19 21-450,-20-21-1376,-1-21-3652</inkml:trace>
  <inkml:trace contextRef="#ctx0" brushRef="#br2" timeOffset="139018.9514">6291 13771 15790,'-38'19'257,"38"1"-193,18-20 865,-18 0-449,40 0-416,-19 0-512,17 0-801,3-20-1282,-21 20-3619</inkml:trace>
  <inkml:trace contextRef="#ctx0" brushRef="#br2" timeOffset="139307.968">6649 13592 9865,'0'-20'2530,"-20"20"-2241,20 0 1472,0 0-319,0 0-802,0 0-288,0 20 33,0-1 95,0 1-95,-20 0-193,20 0-192,0 0-32,20 19-385,-20-19-287,0-20-417,20 21-641,-1-21-2018</inkml:trace>
  <inkml:trace contextRef="#ctx0" brushRef="#br2" timeOffset="139570.983">6749 13552 11594,'-21'0'353,"21"0"-417,0 20 1569,21-20 129,-3 0-545,2 0-609,21 0-384,-21 0-32,-2 0 225,-18 20 95,0-1 64,0-19 129,0 20 32,-18 0-353,-2 0-224,20 0-160,-20-20-289,20 20-255,0-20-193,20 0-865,0 0-992,-2 0-1506</inkml:trace>
  <inkml:trace contextRef="#ctx0" brushRef="#br2" timeOffset="139790.9956">6927 13492 12363,'20'0'929,"-1"20"-384,1-20 1793,0 20-544,0 0-1122,20 0-127,-21 0-1,-19-1-224,20 1-95,-20 0-65,0 0-352,-20 0-65,20 19-671,-19-19-514,-1-20-1633,0 21-8712</inkml:trace>
  <inkml:trace contextRef="#ctx0" brushRef="#br2" timeOffset="141701.1049">7980 12697 12619,'-41'0'1666,"21"0"-32,0 0 31,1-20-352,19 20-31,-20 0-97,20 0-801,0 0 225,20 0 288,-1 0-449,21 20-32,1 0-159,18 20 191,-1-1-128,3-18-352,18 18 417,-20-19-385,1-1-257,-1 2 386,-18-1-546,-3 0-223,-18-20-225,1 20-224,-21-20-321,0 0-351,0 0-1,0 0-1441,-21 0-7463</inkml:trace>
  <inkml:trace contextRef="#ctx0" brushRef="#br2" timeOffset="141912.1169">8435 12539 17072,'-40'0'640,"21"19"-223,-21 1 960,20 0 192,0 20-415,-19 19-674,19-19-224,-20 19-32,21 1-416,-1 0 449,0 0-610,0-21-416,20-19-320,-21 0-1025,21 0-2434</inkml:trace>
  <inkml:trace contextRef="#ctx0" brushRef="#br2" timeOffset="142676.1606">9190 12578 16431,'-40'0'1826,"20"0"-929,0 0 32,1 0-65,19 0 257,19 20 0,1 20-448,20-21-128,-1 21 31,42 0-416,-22-1-96,20 2-64,1-21-160,-21 19-128,0-20-385,2-19-352,-41 21-608,-2-1 223,2-20-864,-20 0-2178,-20 0-7848</inkml:trace>
  <inkml:trace contextRef="#ctx0" brushRef="#br2" timeOffset="142885.1726">9626 12598 16367,'0'-20'1249,"0"20"-416,-19 0 897,19 20-321,-20 0-704,-20 19 63,20 1-223,-19 0-289,19 19-192,-20 1-96,19-21-416,3 22-225,-2-22-160,0-19-576,20 0-1025,0 0-2115</inkml:trace>
  <inkml:trace contextRef="#ctx0" brushRef="#br2" timeOffset="143341.1987">10282 12598 16912,'-61'-40'1217,"43"21"-577,-2 19 513,-1 0-288,21 19 128,21 1-160,-1 0-64,19 20-129,21-1-319,-1-19-65,1 20-96,19-1-160,1-19 32,-22 1-128,3-1-288,-22 19-609,1-20-64,-20-19-225,-20 21-511,20-21-1218,-40 0-4324</inkml:trace>
  <inkml:trace contextRef="#ctx0" brushRef="#br2" timeOffset="143534.2097">10719 12499 18769,'-20'40'1025,"0"-21"-672,0 21 1440,-1 0 33,-17-1-545,-3 21-768,3-1-385,17 1-192,-19-21-961,20 22-769,20-22-640,0 1-833,0-20-7239</inkml:trace>
  <inkml:trace contextRef="#ctx0" brushRef="#br2" timeOffset="144644.2732">8197 6379 10730,'0'0'544,"0"0"-256,0 19 353,20-19 1025,0 40-385,0 0-544,19-1-513,-19 21-128,20 0 0,-20 20 0,-1-21-64,1 1-192,0-1-385,1-19-448,-1-20-1056,-20-20-2404</inkml:trace>
  <inkml:trace contextRef="#ctx0" brushRef="#br2" timeOffset="144969.2918">8138 6656 2498,'-41'0'13709,"23"0"-13421,18-19-480,0 0 32,0-2 128,0 1 224,18-20-96,-18 1-160,21-1-160,-21 0 192,0 1 64,20-2 96,-20 2-128,0 19 64,0 1-64,20-2 64,-20 1 64,20 20 32,-1 0 257,21 20 159,0 1 65,-1-2-353,1 21-288,19-21 0,-18 2-384,17-1-321,3-1-672,-2-19-2147,1 0-9031</inkml:trace>
  <inkml:trace contextRef="#ctx0" brushRef="#br2" timeOffset="145308.3112">9349 5961 8103,'-21'0'4164,"21"0"-3523,0 0 800,0 20-64,0-20 161,21 40-417,-21-21-320,20 21-449,0 20-160,-20-21-64,18 21-128,-18 0-192,21-21-352,-21 2-257,20-22-384,0 1-641,-20 0-1409,0-20-4388</inkml:trace>
  <inkml:trace contextRef="#ctx0" brushRef="#br2" timeOffset="145603.3281">9130 6160 14029,'0'-20'929,"0"0"-961,0 0 160,20 0 32,0-20 320,0 21-95,-20-1-353,19 0-256,1-20 95,-20 20 193,0 1-96,0-1-224,0-1 128,0 21 256,0 0 32,20 0 353,0 41 256,1-22-193,-3 21-192,23-20-31,-1 20-289,-1-21 64,1 1-224,-20 0-256,19 0-1378,-19-20-3107</inkml:trace>
  <inkml:trace contextRef="#ctx0" brushRef="#br2" timeOffset="146326.3694">9110 3000 12203,'0'20'64,"0"0"-192,0-20 64,0 39 769,0 2 608,20-2-192,-20 1-641,20 20-127,0-1-97,0 1-64,-1-1-128,1-19-32,-20-20-192,20 19-384,-20-39-578,0 20-927,0-20-1347,-20 0-4739</inkml:trace>
  <inkml:trace contextRef="#ctx0" brushRef="#br2" timeOffset="146583.3841">9011 3318 12908,'20'40'672,"0"-20"706,0 19-353,0 1-417,-1 20-31,21-21-289,-20 1-192,19-20 192,-19 0 193,20-20 159,-19 0 129,-3 0-96,2-20-225,1-19-127,-1-2-129,0 2-160,-2-1-32,-18 0-353,21 21-511,-21-21-546,0 20-1376,20 20-3941</inkml:trace>
  <inkml:trace contextRef="#ctx0" brushRef="#br0" timeOffset="158099.0428">10480 5126 13484,'0'0'1730,"0"0"-1089,0 0-1,20 0 289,-20 0 32,21 0-320,-3-19-385,23 19 0,17 0 32,3 0 1,-2 0-129,40 0-64,-20 0 0,20 0-96,1 0-32,0 0-32,0 19-224,-21-19-33,20 21 1,0-21 64,-20 0-65,20 0 257,-20 0 64,0 0 0,-18 0 96,-21-21-32,-1 21 129,-19 0 63,0 0-128,0-19 32,-20 19 32,0 0 129,0 0-1,0-20 0,0 0-31,-20 0-193,20 0-32,0 0-32,-20-19 0,20-21 0,0 1-353,0-1 738,0-21-417,0 3-385,-20-22-191,20-19 128,0 20-97,-20-21 33,1 21 127,-1 19 225,0-19 32,0 39 64,0 1 64,20-1 160,0 40 192,-21 1 1,21-1-257,0 20 0,0-21-128,0 21 96,0 0-192,0 0 32,0 0 0,0 0 96,0 0-97,0 0 65,0 0 32,0 0-32,-18 21 64,-2-21-96,-21 0 64,3 0-128,-23 0-32,2 0 64,-40-21 96,20 21 96,-20 0-256,-21 0 256,21 0-128,-20 0 0,-1 0 224,21 21-352,20-21 160,0 0 64,39 20-32,-1-20-128,3 0 128,18 0-64,-1 19-32,1-19-128,2 0-32,18 20 63,-21-20 65,21 0 96,0 0 0,0 0 64,0 0-128,0 0 0,-20 0 0,20 0 64,0 20-32,0-20 0,0 20 64,0-20 0,0 20-32,0 0 64,0 0 0,0-20 32,0 40 0,0-21-31,0 21 255,0 0-288,0-1 96,-20 21-224,20-1 128,0 21 32,-20 20 0,20 19-32,0-20-96,20 20 0,0-39-160,-20 20 64,20-41 64,-20 1 160,0-21-225,0 1 97,0-20-865,21 20-3042</inkml:trace>
  <inkml:trace contextRef="#ctx0" brushRef="#br0" timeOffset="160734.1935">16119 7312 4163</inkml:trace>
  <inkml:trace contextRef="#ctx0" brushRef="#br0" timeOffset="161664.2467">15720 7650 10409,'41'0'417,"-1"0"287,19 0-479,0 0 607,22 0-63,-2 0-224,0 0-417,0 0-128,1 0-64,-1 0 32,0 0 32,-20 0 32,22 0 64,-42 0-32,1 0 32,-20-21 160,-1 21 225,-19-19 159,20 0-191,-20-21 95,0 19-95,0-18-33,0-21-160,20 1-160,-20-21-64,0 1-128,20-1-96,0-39-320,-1 20-481,1 0-513,0 0 481,-20 19 801,0 0 160,0 21 32,0-1-128,0 20 128,-20 1 32,20 18 0,0-18 0,0 19-32,0 1-32,0-2 64,0 21-160,-20-20-161,20 20-63,-19 0 32,-21 0 223,-19 20 97,-1 1-64,-19-2 160,0-19 161,0 20 287,-21-20-128,-19 0-159,0 20-97,-1-20 32,1 0 0,20 0 96,20 19 161,20 2-353,-2-1-64,41-1-96,-19 21-64,39 0-97,0-1 129,0 1 128,20 0-64,-1 0 32,1 19 0,0 21 64,0-20-64,-20 19 64,21 0-32,-21 20 0,18-19-192,-18 0-513,0-1 33,0 0 511,0-19 129,20-1 32,-20-19 0,0 0 0,0 0-160,21-20-1890</inkml:trace>
  <inkml:trace contextRef="#ctx0" brushRef="#br0" timeOffset="162241.2797">23781 8028 11979,'0'19'-769,"-20"-19"-3875,1 0 288,-21 0 2562</inkml:trace>
  <inkml:trace contextRef="#ctx0" brushRef="#br0" timeOffset="163034.3251">23285 8047 4228,'-239'0'3747,"140"0"-1377,20 0-1249,20-19-864,-2 19-33,22 0 192,-1 0-256,20 0-96,0 19-32,1-19 65,19 20 31,0-20 224,19 20 96,-19 0-127,20 0-97,-20 20-128,0-21-32,0 41-32,0-20 64,0 19 257,-20 1-33,1 20-64,-1-21 64,0 20 1,0-18-129,0-2 160,20-19-192,0-1-32,0-19-31,0 20-1,0-20 160,0-20 0,20 20-96,0-20-64,0 0-224,0 0-64,19 0-32,21 0-32,-1 0-97,20 0-223,2 0 127,18 0 161,0 19 96,-20 2 192,21-21 0,-21 19 32,-20-19 0,1 20 256,19 0 161,20-20 159,1 20 65,-1 0-449,-20-20-32,2 20 161,-2-20-129,-20 0-64,-19 0 96,19 19-64,-39-19-96,20 0 33,-40 0 31,19 0 160,-19 0-192,0 0-32,0-19-64,0-1 32,0 0-64,-19-20-64,19-20-160,0 1 64,0-1 64,0-39-289,19 20-383,1-1-65,0-20 609,0 22 160,0 18 96,-20 20 32,0-20 32,21 41-96,-21-2 32,0 2 0,18-1 0,-18 0 32,0 0-64,0 20 96,0 0-96,0-20 0,-18 20 32,-23 0-32,1 0 64,-39 0 353,0 0 31,-20 0 225,-21-20 31,-19 20 161,-19-20-160,-21 20-449,-19-19-224,18 19-64,62 0-352,38 0-1186,41 19-1665,39 1-12492</inkml:trace>
  <inkml:trace contextRef="#ctx0" brushRef="#br0" timeOffset="165439.4626">12783 13095 4452,'0'0'1793,"0"0"-255,0-20 416,0 20-321,0 0-287,20 0-193,-20-20-64,0 20-192,0 0-353,0 0-192,-20 0-31,20 0-225,0 0-96,-21 0 32,-17 0-64,17 0-192,-37-20-33,17 20 33,-18 0 128,-21 0 64,21 0 0,-20 0 32,-20 0-32,19-20 64,-19 20-32,19 0 32,21 20 32,-20-20-64,38 20 0,-18-20 0,19 0 32,20 0-64,0 20 0,1-20-32,19 20 96,0-20-64,19 20 64,-19-20 32,20 19 0,-20 21-32,20-20 0,-20 20-64,20 20 64,-20-1-64,0 1-32,0-1-160,0 1-161,0 0-191,0-21 192,0 21 287,0-40 97,0 19 0,0-18 225,0 18 191,0-19 0,0-1-31,0 2-257,0-1 0,0-20 0,0 19-128,20-19 0,-1 0-96,1 0 0,20 0 96,-19 21-64,17-21 64,23 0-32,-2 0 32,20 0-96,1 19 64,20-19-96,-1 20-257,-20 0-63,20-20-1,0 20-31,1-20-257,-21 0 289,0 0 384,1 0 64,-21 0 128,20-20 320,-38 20-95,18 0-97,-19-20 353,-20 20-257,-1-20 288,-19 1 65,20-2-288,-20 2 95,-20-1-96,20-1-95,-19 2-193,-1-21-160,20 21-32,0-22-225,-20 2-159,20-1 0,0 0-65,20-19 161,-20 19 352,0-19 160,0 19 160,0-1 193,0 2 31,0 0-255,0 18-225,0 1 0,-20-19-160,20 19 96,0 0-97,20 0 1,-20 20 64,0-20-96,0 20 64,0 0-32,0 0 64,0-19-32,-20 19 32,0 0 32,-1-20 64,-37 0 160,-1 20 417,-2 0-97,-18 0 33,-20 0-97,0 0-480,-1 20-256,-19 0-1474,40-1-3843</inkml:trace>
  <inkml:trace contextRef="#ctx0" brushRef="#br1" timeOffset="184417.5481">15483 11545 7559,'-40'-19'3171,"20"19"-2178,20-21 928,-19 21 129,19 0-288,0 0-609,19 0-320,-19 0 384,40 21 32,0 18-320,-1-19-224,22 20-225,18-1-191,-20 1-129,20 0-192,-19-1 64,-1 1-128,2-20-161,-23 0-319,-18 0-193,1-20-416,-21 0-96,-21 0-65,1 0-1152,-18 0-2274</inkml:trace>
  <inkml:trace contextRef="#ctx0" brushRef="#br1" timeOffset="184628.5602">15900 11486 13741,'0'0'1409,"0"0"-608,-20 0 576,-20 19-640,20 2-129,-19 18-320,-1 21 65,1-1 63,-1 21-352,19-41-96,1 21 0,20-40-416,-18-1-609,36 2-929,-18-21-3235</inkml:trace>
  <inkml:trace contextRef="#ctx0" brushRef="#br1" timeOffset="185097.587">16198 11108 9833,'0'-20'1794,"0"20"448,-20 0-64,0 0-865,20 0-384,-21 0-385,21 20-287,-18 20 191,18-20-96,0 19 1,0-19-97,0 20-96,0-20-128,18 19 32,-18-19-64,21 0-192,-21 0-96,20 0-321,0-20-480,0 0-833,-20 0-1633,19 0-5382</inkml:trace>
  <inkml:trace contextRef="#ctx0" brushRef="#br1" timeOffset="185241.5952">16297 11267 10025,'0'0'512,"0"20"1667,20-1-226,-20 1-992,0-20-544,19 20-353,-19 0-545,20 0-960,-20-20-3011</inkml:trace>
  <inkml:trace contextRef="#ctx0" brushRef="#br1" timeOffset="185377.603">16317 11148 12043,'0'-20'-96,"0"20"-801,0 0-96,0 0-2434</inkml:trace>
  <inkml:trace contextRef="#ctx0" brushRef="#br1" timeOffset="185617.6167">16417 11069 8648,'18'19'5028,"-18"1"-4259,20 0 32,21 20 352,-21-20-32,-2-1-640,3 1-353,-21 0-96,20 0 128,-20 0-32,0 19-288,-20-19-193,20 0-511,-21 0-674,3-20-1825,-2 20-8104</inkml:trace>
  <inkml:trace contextRef="#ctx0" brushRef="#br1" timeOffset="186135.6464">17131 11465 12651,'0'-40'545,"0"40"768,-20-19 641,0 19-1249,-20 19-353,1 2-64,-1-2-192,19 21 97,-17 0-1,38 20-32,-20-20-64,40 19-64,0-19 0,19-20 0,1-1-96,19 1-32,-19 0-96,-1-20-353,1 0-1120,-20 0-3364</inkml:trace>
  <inkml:trace contextRef="#ctx0" brushRef="#br1" timeOffset="186277.6545">16933 11684 1409,'18'0'13485,"23"-20"-13485,-1 20 160,-1-19 192,21 19-320,-21 0-608,21 0-3300</inkml:trace>
  <inkml:trace contextRef="#ctx0" brushRef="#br1" timeOffset="186545.6698">17528 11267 15887,'0'39'1281,"0"-19"-1185,0 0 288,19 20 641,-19-1-192,20 1-481,-20 0-127,0 20-97,20 0-64,-20-1 0,0-19-256,0 19-225,0-19-255,0-20-450,20 0 482,-20 0-994,0-20-992,20 0-3011</inkml:trace>
  <inkml:trace contextRef="#ctx0" brushRef="#br1" timeOffset="186827.686">17686 11346 14349,'0'0'192,"0"20"-256,0-20 1249,20 20 193,-20 19-417,21 1-353,-21 0 65,18 0-65,-18 20-191,0-1-193,0 1-96,20-20-96,-20 19 0,0-19-64,21-1-288,-21-18-33,20-2-31,-20 0-577,20-19-352,-20 21-1185,0-21-3108</inkml:trace>
  <inkml:trace contextRef="#ctx0" brushRef="#br1" timeOffset="187360.7164">17488 11306 10826,'0'0'416,"0"-19"193,0 19 1985,20 0-1152,-20 0-674,20-20-127,-1 20-257,1 0 97,20 0-65,-20 0 33,39 20-321,-18-20 128,18 19 224,1 21-384,-21-20-128,21 20 64,-21-21-128,-19 2-256,0 19-96,-20-21 31,0 2 129,-20-2 128,-20 1 128,1 0 64,19-20 192,-20 20 32,1 0 161,19-20 95,20 20-160,0-20-288,0 19-31,20 1-1,19 0 32,1 0 0,0 20-128,-1-1 0,1-19-161,-1 20 129,1-20-160,-20-20-481,1 19-224,-21-19-672,0 0-2499</inkml:trace>
  <inkml:trace contextRef="#ctx0" brushRef="#br1" timeOffset="188125.7602">18123 11028 8295,'0'-19'1634,"21"19"-609,-21 0 1505,18 0-864,2 0-513,1 0-224,-1 0-449,0 0-320,-2 19-192,23 1 128,-41 1-224,20-2-128,-20 1-64,0-20 0,0 20 95,-20-20 193,20 20 32,-20-20 32,20 0-32,0 0 0,0 0 96,20 20-96,0-20 0,0 20-32,-1-1 32,-19 1 0,20 0 32,-20-20-32,-20 20 96,20 0 289,-39-20 159,19 0-63,-21 0-1,23 0-448,-2 0-32,0 0-865,20 0-2081,0 0-6503</inkml:trace>
  <inkml:trace contextRef="#ctx0" brushRef="#br1" timeOffset="189171.82">19215 11625 13676,'0'0'1762,"0"0"-1345,20 0 543,-20 0 290,39 0-225,1-20-289,39 20-223,-18 0-161,18 0-128,-20 0-192,1 0 64,-1 0-192,-19 0-320,-1 0-449,-19 0-256,0 0-224,-20-20-65,0 20-287,0-20-321,-20 0 32,0 1 256,1-2 321,-21 2 320,0-2 769,21 2 288,-1 19 1121,20-21 1473,0 21-544,20 0-801,-1 0 673,21 0-609,0 21-704,19-2-225,0 2 129,2-2 223,-2 2 97,-19-2-32,-1 1-321,-19 0-320,-20 0-96,0 0 96,-20 0 1,-19 19-65,-1-19 128,1 0-224,-1 0-32,19-20-385,1 20-448,20-1-1024,0-19-2115</inkml:trace>
  <inkml:trace contextRef="#ctx0" brushRef="#br1" timeOffset="189683.8493">20744 11465 9961,'-80'-19'4068,"60"19"-2979,0 0-32,20 0 0,20 0-449,21 0-31,-3 0-193,41 0-288,2 19-32,-2 2 65,0-2-129,-18 2-129,-23-2 97,-38 1-128,0 20 192,-20 0-160,-39-1 224,-1 1 193,1 0 159,19-1 161,1 1-257,19 0-64,20-21-32,20 2 129,19-2-289,1 0 64,19-19-192,1 0-320,-1 0-417,-39 0-576,21 0-930,-41-19-3234</inkml:trace>
  <inkml:trace contextRef="#ctx0" brushRef="#br1" timeOffset="189834.858">20723 11704 12908,'21'0'5413,"-1"0"-5509,39 0 160,1 0 288,19 0 385,0 0-289,-18-20-672,18 20-1089,-40 0-993,1 0-3908</inkml:trace>
  <inkml:trace contextRef="#ctx0" brushRef="#br1" timeOffset="190153.8762">21499 11128 13548,'0'-20'1378,"-21"20"-257,21 0 448,-20 20-768,0 0-257,0 20-63,1-21-97,19 21-224,0 19-63,0-19-65,19-20 0,1 20-353,0-21-319,21 2-321,-23-2-577,2-19-2530</inkml:trace>
  <inkml:trace contextRef="#ctx0" brushRef="#br1" timeOffset="190319.8857">21598 11306 10185,'0'0'5509,"0"20"-5573,0-20 545,0 20 736,18 0-801,3 0-416,-21 0-544,20-1-417,0-19-545,-20 0-1697,20 21-7463</inkml:trace>
  <inkml:trace contextRef="#ctx0" brushRef="#br1" timeOffset="190440.8926">21657 11188 13773,'-20'-20'608,"20"20"-1697,0 0-1473,0 0-2243</inkml:trace>
  <inkml:trace contextRef="#ctx0" brushRef="#br1" timeOffset="190665.9055">21697 11048 10698,'0'21'4708,"19"-21"-4580,1 19 897,20 1 96,-1 20-352,21 0-513,-19-1-192,-23 1 32,2-20-160,1 19 32,-21-19-64,-21 20-96,21-20-481,-38-20-1633,17 19-3908</inkml:trace>
  <inkml:trace contextRef="#ctx0" brushRef="#br1" timeOffset="191090.9298">22511 11465 9673,'-20'-40'3619,"-21"40"-3363,21 0 129,-18 0 159,-3 21 1,2 19 127,19-21 65,20 41-192,0-20-225,20 0-32,-1-1-128,21 1-64,19-20 0,-18 0-96,-1-1-224,-1-19-416,-39 0-994,0 0-2177</inkml:trace>
  <inkml:trace contextRef="#ctx0" brushRef="#br1" timeOffset="191234.938">22312 11625 10473,'0'-20'4453,"19"20"-4037,21 0 1154,1 0-610,18 0-351,-19 0-321,-1 0-384,-19 0-256,0 20-897,0-20-2659</inkml:trace>
  <inkml:trace contextRef="#ctx0" brushRef="#br1" timeOffset="191473.9517">22809 11287 9737,'-21'0'6150,"21"0"-5958,0 19 1185,0 21 353,0-20-481,21 39-416,-21-19-417,0 0-128,0 20-256,20-20 0,-2 19-736,3-19-257,-21 0-64,40-20-32,-20-1-1057,-1 1-1986,1-20-7815</inkml:trace>
  <inkml:trace contextRef="#ctx0" brushRef="#br1" timeOffset="191724.9661">23027 11306 15054,'0'0'448,"19"20"321,-19 20 1281,0 0-417,20 0-736,-20 0-544,0 0-161,0 19 160,0 1-160,0-1-160,0 1 0,0-1-64,20-19-480,0-1-129,-20 1-352,20-21 96,-1-19-224,-19 0-961,0 0-2850</inkml:trace>
  <inkml:trace contextRef="#ctx0" brushRef="#br1" timeOffset="192099.9875">22748 11326 12011,'-39'-39'2883,"39"19"-3236,0 0 577,21 0 769,-3 20-192,22 0-288,19 0-225,2 20 96,18 20 33,0-21-1,-19 21 65,19 0-225,-20-20-64,2 20-160,-43-21-96,3-19-160,-1 21 64,-20 19 128,0-21 64,-20 21 96,-19 0 320,-1-20-31,-1 19-1,23-19-192,18 0-64,0 20-32,18-21-32,23 1-96,-21 0-64,18 0-192,-17-20-192,-1 20-385,0-20-320,0 0-705,-1 20-2754</inkml:trace>
  <inkml:trace contextRef="#ctx0" brushRef="#br1" timeOffset="192533.0123">23384 11048 7559,'0'0'2050,"20"0"-1890,-20 0 2178,20 0 32,-1-20-768,21 20-353,-20 0-160,20 0 0,-1 0-416,2 20-385,-21-20-192,18 21-96,-17-2-64,-21 1 32,0-20-32,0 20-32,-21 0 96,21 0 64,-20 0-64,20-20 0,-18 19 128,18-19-64,18 20 96,2 0-128,1 0 32,-1 0-128,0-1-416,-1-19-385,1 20-320,0-20-1121,0 20-4869</inkml:trace>
  <inkml:trace contextRef="#ctx0" brushRef="#br1" timeOffset="194191.1071">17051 12876 14573,'-39'0'1346,"19"0"-546,20 0 962,0-20-705,0 20-384,20 0-225,19 0-288,1 0-96,19 20-64,1-1-32,-1 2-64,2-1-288,-23 0 160,-17 0 63,-1-1 129,-20 21 64,0-20 161,-20 20 159,-21-1-32,23 1-64,-23-20-191,21 20 127,20-21-128,0 1 32,0 1-32,20-21-352,1 19-481,-1-19-608,-2 0-1666,2-19-8520</inkml:trace>
  <inkml:trace contextRef="#ctx0" brushRef="#br1" timeOffset="194355.1165">17131 13115 18673,'-40'19'-256,"40"1"320,20-20 384,19 0-191,21-20-514,-1 20-2145,2 0-5541</inkml:trace>
  <inkml:trace contextRef="#ctx0" brushRef="#br1" timeOffset="194507.1252">17905 12916 19826,'0'0'577,"20"-21"-257,-20 21 1666,20 0-1474,-1 0-576,1 0-608,20 0-1378,-20 0-2082</inkml:trace>
  <inkml:trace contextRef="#ctx0" brushRef="#br1" timeOffset="194650.1334">17984 12936 4644,'-39'40'12268,"19"-21"-12044,20 1 961,20-20 320,-1 20-1120,21 0-578,0-20-1280,-1 20-1442,22-20-12714</inkml:trace>
  <inkml:trace contextRef="#ctx0" brushRef="#br1" timeOffset="195129.1608">18699 12260 12107,'-39'0'1409,"19"-20"-576,20 20 1025,20 0-833,-1-20-321,21 20-287,19 0-193,1 0-64,19 0 0,-20-20-160,2 20-64,-23 0-608,3-19-994,-41 19-2626</inkml:trace>
  <inkml:trace contextRef="#ctx0" brushRef="#br1" timeOffset="195655.1909">18778 12220 5957,'20'20'2499,"-20"-20"-418,0 20 194,20 0-386,-20 19-287,0 2-673,0-22-449,0 21-159,20 0-257,-20 19 32,0 1-96,20 19 32,-20 1-32,19 20 64,-19-21-64,20 0 32,-20 1 64,0-1-32,0 1 96,20-1-96,-20-20-64,0-18-32,0 18-96,0-19 0,0 0 64,0-20 32,0 19-32,-20-19 96,20 20 0,0-20 224,-20 0-96,20-20-32,0 19-32,0-19 33,0 20-161,0-20 32,0 0 64,0 0-32,0 21-96,0-21 128,0 0-96,0 0 64,0 0-32,0 0 96,20 19 0,-20-19 0,20 0 0,0-19-64,1 19 128,-3 0-256,22 0 0,1 0-577,-2-21-576,-19 21-1345,20 0-4357</inkml:trace>
  <inkml:trace contextRef="#ctx0" brushRef="#br1" timeOffset="196225.2235">19314 12300 7046,'-40'-20'6502,"40"20"-5861,0 0 480,0 0 448,20 0-864,20 0-256,-1 20-193,22-1 32,-21-19 193,19 20-97,-19 1-288,-1-2-192,-19-19 32,-20 20-192,0 0 31,0-1 97,-20 2 32,0-1 96,-19 19 32,-1 1 224,19 0-95,-17 0-1,18-21-96,20 21 160,0-20-64,20 0-96,0-20 0,-2 20-192,23-20-448,-1 0-513,-21 0-1826,1 0-6694</inkml:trace>
  <inkml:trace contextRef="#ctx0" brushRef="#br1" timeOffset="196369.2317">19274 12578 14381,'-39'0'1153,"39"0"-1153,20 0 1025,19 0-32,1 0-673,-1 0-288,22 0-416,-21 0-1153,19 0-2211</inkml:trace>
  <inkml:trace contextRef="#ctx0" brushRef="#br1" timeOffset="196578.2437">19810 12518 15534,'41'21'1442,"-41"-2"-1346,0-19 1729,0 20 129,0 0-1025,0 0-480,0 0-289,0-1-64,0 21-352,0-20-737,0 0-705,20 0-1729</inkml:trace>
  <inkml:trace contextRef="#ctx0" brushRef="#br1" timeOffset="197170.2775">19513 13174 14349,'-21'0'993,"21"0"-1121,0 0 1505,0 0 1,21 0-770,-1 20-95,0-20-417,19 20 160,1-20-128,0 20-160,-21-20 128,1 19-128,-20-19 32,0 20 128,0 1-160,-20-2 128,-19 1-96,19 19-64,0-18 0,0-1 96,20 20-64,0-21 96,0 1-32,20-20 0,0 0-32,0 20-224,0-20-769,-1 0-1377,1 0-6471</inkml:trace>
  <inkml:trace contextRef="#ctx0" brushRef="#br1" timeOffset="197322.2862">19454 13313 18161,'-20'0'-32,"40"0"160,0 0 1249,19 0-928,1 0-449,-1 0-705,21 0-737,-21 0-2081</inkml:trace>
  <inkml:trace contextRef="#ctx0" brushRef="#br1" timeOffset="197652.3051">19871 13333 8456,'-20'20'6502,"20"-20"-6630,20 19 1601,-20-19 577,18 0-1666,2 21-320,1-21 0,-21 20 97,20-1-129,-20-19-32,-20 21 64,-1 18-64,1-39 0,2 20-64,18 0 128,-20 0-64,20-20 32,0 0-417,20 0-800,-2 0-1922,23 0-9064</inkml:trace>
  <inkml:trace contextRef="#ctx0" brushRef="#br1" timeOffset="198410.3484">20187 12141 12555,'0'0'673,"0"0"576,0 0 865,0 0-1281,0 0-641,20 0 161,0 0-1,0 0 0,21 0-256,-23 0-64,23 0 96,-21 20-31,0-20-97,-1 0 32,1 0-32,0 20-32,0-1-33,-20 1 130,20 20-33,-20 0 64,0-1 0,0 1-96,0 0 32,19 0-64,-19 19-64,20 21-97,-20-1 1,0 20-32,0 1 64,20 0 32,-20 19-96,0-20-1,0-20 65,0 20 160,0-39 0,0 20 0,20-40 96,-20 0 64,0-1-31,-20 1 127,20-20 128,0 0 97,-20-1 95,20-19 65,-20 0 31,1 0-383,19 0-225,-20 0 32,20 0-128,-20-19-353,0 19-415,0 0-1186,20 0-2114</inkml:trace>
  <inkml:trace contextRef="#ctx0" brushRef="#br1" timeOffset="198764.3687">19909 13532 1953,'-20'0'11531,"2"0"-11242,18 20 1632,0-20 321,0 0-1441,18 0-192,2 0 320,1 0-257,-1 0-544,0 0 33,19 0-193,-19 0-321,0 20-960,0-20-1346,-1 0-7782</inkml:trace>
  <inkml:trace contextRef="#ctx0" brushRef="#br1" timeOffset="262963.0406">11612 5384 10954,'0'0'1057,"0"0"-256,0 0-129,0 0 129,0 0 160,0 0 384,20 21-384,-20-1-288,19 0-225,1 39-31,0-19-257,0 19-64,0 1 32,-1 19-160,1-18 32,0-22-160,21 1 0,-23-1-97,2-19-191,-20 0-33,21 0-255,-21-20-834,0 0-1825,0 0-6054</inkml:trace>
  <inkml:trace contextRef="#ctx0" brushRef="#br1" timeOffset="263294.0596">11353 5783 12523,'-18'39'-224,"18"-39"-513,18 0 898,2-19 351,0-1 225,21-21 192,-23 2-449,23-21-416,-21 1 128,0-1-31,-1 0-1,1 1-64,0-1-32,-20 0 0,20 21-64,0 19 64,-1 1 224,1-2 161,0 42 223,0-21-127,0 39-97,-1 0-160,21-18-223,-20 18-1,1 0 0,17 2-160,-17-21-481,-1 19-1377,18-39-3523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0:28.78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3829 5445 1121,'0'0'1985,"0"0"-223,0 0 929,0 0-193,0 0-608,0 0-257,0 0-159,0 0-225,0 0-192,0 0-224,0 0-65,0 0 97,0 0-128,0 0-449,20 0 1,-20 0-225,21 0 96,-1 0-128,0 0 96,19 0-128,1 0 32,19 0 0,1 0-96,-1 0 128,0 0-64,22 0-64,-22 0-96,0 0 32,1 0 64,-21 0-33,-19 19 162,20-19-98,-19 0 1,-1 0 193,-2-19-257,2 19 160,-20 0-96,0 0 0,0 0-289,0 0-704,0-20-1025,-20 20-3651</inkml:trace>
  <inkml:trace contextRef="#ctx0" brushRef="#br0" timeOffset="10809.6183">2898 5742 6438,'-21'0'928,"21"0"-1824,0 0 287,0 0 801,0 0 865,21 0-384,-21 0-577,0 0 64,0 0 64,0 0 737,18-19-224,-18 19-481,20 0-128,0-20 32,1 20-128,-1-19 33,19-2-65,1 1-65,19-20-223,-19 21 96,-1-21 96,1 20 96,0 0-160,-21 0 32,21 0-353,1 1-63,-23 19-129,2-20-96,1 0 193,-21 20 480,20-21 128,-20 21 0,20 0 160,-20-19 96,0 19-224,0 0-64,19 0-192,-19-20-384,0 20-1346,0 0-1217</inkml:trace>
  <inkml:trace contextRef="#ctx0" brushRef="#br0" timeOffset="11321.6476">3412 5285 5797,'-18'0'416,"18"-19"353,0 19 705,0 0 31,0-20-256,18 20-608,-18 0-513,20 0-32,-20-20 64,21 20 96,-1 0-192,0 0 0,-1 0-64,1 0 65,0 0-33,0 0-32,19 0 0,-19 0-97,-20 0-223,20 0 96,0 0 96,-20 0-96,20 0 31,-20 0 97,19 0-32,-19 0 128,0 20 64,20-20-64,-20 0-64,0 0 32,0 20 64,0-20 128,0 0-32,0 19 1,0-19-1,0 0 96,0 21-64,0-21 32,0 20-128,0-1-32,0-19-32,0 20 32,0-1 0,-20 2-64,20-1-224,-19 0-545,19-1-864,-20 21-1602</inkml:trace>
  <inkml:trace contextRef="#ctx0" brushRef="#br0" timeOffset="13197.7549">3691 5306 768,'0'0'801,"0"0"-224,0-21 512,0 21-193,0 0-575,0 0-97,0 0-192,0 0-128,0 0 544,0 0-95,0 0-1,0 0-224,0 0 192,-20 21 161,20-21-129,-20 20-192,0-1-64,0 1-224,-19-1-160,-1 22-1346</inkml:trace>
  <inkml:trace contextRef="#ctx0" brushRef="#br0" timeOffset="14784.8457">7662 4252 9961,'18'0'801,"3"-20"-289,-1 0 1,20 0-193,-1 0 577,1 1 288,0-21-609,19 20-383,-18 0-129,-3-20-32,23 20-32,-43 1 0,23-1-64,-21 0-128,0 0-161,-1 20 1,-19-20 32,0 20 159,0 0-351,0 0-353,0 0 160,0 0-223,-19 0-610,-1 0-1825</inkml:trace>
  <inkml:trace contextRef="#ctx0" brushRef="#br0" timeOffset="15194.8691">7761 3994 9160,'0'0'641,"0"19"-769,0-19-193,-20 20-351,20-20 351,-20 40 353,0-20 97,-19 0-1,19 20 0,-1-21 673,1 1 352,0 0-32,20-20-385,0 20-383,0 0-33,20-20 96,21 0-223,18 0-97,1 0-769,-1 0-1921,-19 0-7592</inkml:trace>
  <inkml:trace contextRef="#ctx0" brushRef="#br0" timeOffset="33729.9293">14848 4630 13068,'-21'-21'897,"1"2"192,2 19-96,-2 0-545,-1-20 321,-19 20-417,1 20-256,19-20-64,-20 19 64,1 2 129,-1 18-65,20 0-96,1-18-32,-1 18-32,20-18-32,20 19 128,19-20 0,1-1-192,19 1 288,-19 0-576,19 0 768,-18 0-576,-3 0 128,-18-1 96,1 1-64,-21-20 192,-21 20 417,1 0 95,-18-20-223,17 20 127,-19-20-448,1 0-64,19 0-160,0 0-416,20 0-737,0 0-2211,20-20-4771</inkml:trace>
  <inkml:trace contextRef="#ctx0" brushRef="#br0" timeOffset="33917.94">15066 4928 15983,'0'0'448,"20"20"-224,-20-20 65,19 20-161,1-1-64,0 1-224,0 0-1026,-20 0-1856,21 0-1283,-21-20-4034</inkml:trace>
  <inkml:trace contextRef="#ctx0" brushRef="#br0" timeOffset="34054.9478">15145 4829 15951,'0'0'-1826,"0"0"-288,20 0-3203</inkml:trace>
  <inkml:trace contextRef="#ctx0" brushRef="#br0" timeOffset="34523.9747">15423 4948 10634,'-39'-20'288,"19"20"993,0 0 321,20 20-609,-20-20-289,1 20-480,19-1-128,0 1-96,19-20 0,-19 20-64,20-20-192,0 20 64,20-20 192,-21 0 128,1-20 96,0 20 193,-20-20 31,0 20-160,0-20 161,0 1-129,0 19-288,0 0-32,0 0-160,0 0-256,0 19 255,0 1 65,20 0 64,-20 20 64,20 0-32,-1 0-64,1-1 32,0-18 0,-20 18 64,20-19 160,-20-1 481,-20 2 352,0-1-32,0-20-224,1 0-257,-1 0-320,-20 0 65,20-20-450,1-1-447,-1 2-289,20-1-1089,-20 0-1922,20 1-5445</inkml:trace>
  <inkml:trace contextRef="#ctx0" brushRef="#br0" timeOffset="35021.0031">15621 4908 15919,'0'0'160,"20"20"-160,-20 0 320,0-20 64,21 39 1,-21-19-321,0 0-224,20 0-33,-20-20 65,0 0 128,0 0-64,0 0 128,20 0 0,-20-20 0,0 0-64,0-19 33,0 19-66,18 0 33,-18 20 97,0-20-1,21 20-128,-21 0 544,20 20-640,0-20 160,-20 20 0,0 0-64,20-1-32,-20 1-64,19-20 32,-19 0 160,0 0 64,0 0 96,0-20-96,20 20-96,-20-19 64,0-1 0,20 20-160,-20 0-64,20-20 0,0 20 320,-1 20-160,-19-20 161,20 20 63,0-20-64,-20 19-128,20 1-32,-20 0-64,0-20-32,21 20-769,-21-20-1281,0 20-2434</inkml:trace>
  <inkml:trace contextRef="#ctx0" brushRef="#br0" timeOffset="35483.0295">16198 4948 1921,'0'-20'10698,"0"20"-10409,0 0 1504,-20 0-319,0 0-385,20 0-513,-21 20-383,21 0-129,0-1-32,0 1 128,0 0-128,0 0 96,21 0-224,-21 0 224,20-20-224,0 20 288,0-20-96,-20 0 96,19-20 257,1 20-1,-20-20-384,0-20 0,20 20-128,-20-19 64,0 19 0,0 0 64,-20 0-256,20 20 865,20 0-1090,-20 0 1282,20 20-737,-20 0 97,20 0-65,-1 19 192,1-19-256,0 0-64,21 0 64,-23-20-160,2 20-96,-20-20-352,20 20-1122,-20-20-3171</inkml:trace>
  <inkml:trace contextRef="#ctx0" brushRef="#br0" timeOffset="47244.7023">2460 7610 13452,'0'19'0,"0"-19"-288,21 0 352,-21 0 609,38 0 640,3 0-640,-3 0-449,23 0-64,-2 0 32,-19 0 64,19 0-224,-19 0 32,19 0-128,-19 0-96,1 0-32,-23 0-128,3 0-161,-1 0-704,-20-19-705,0 19-928</inkml:trace>
  <inkml:trace contextRef="#ctx0" brushRef="#br0" timeOffset="47582.7216">2857 7530 9833,'20'0'-160,"-20"-20"64,21 20 512,-3 0 481,2 0 416,21 0-480,-21 0-513,19 20-96,1-20 161,-20 21 95,19-2-256,1-19-192,-20 21 32,-1-21 65,1 0 319,0 19-64,0-19 1,-20 0 95,0 0-95,0 19 95,0-19 97,0 21-161,-20-21-192,-20 20-32,1 0 1,19 20-161,-20-21-64,1 1 64,19 0-353,0-20-479,-1 20-2147,3 0-8776</inkml:trace>
  <inkml:trace contextRef="#ctx0" brushRef="#br0" timeOffset="53320.0497">18044 6438 14958,'0'-40'256,"-20"21"-160,0-1-160,-20-1 160,1 21 160,-1 0 1,1 21-193,-1 18-64,-1-19 0,21 40 128,2-21-64,18 1-64,18 0 64,2 0 0,41 0 32,-22 0-32,41-21 32,-21 1 32,0 0 128,-19-20-63,-20 20-97,1-20 0,-21 20 192,-21-20 64,1 20-191,-20-1-193,1 1-257,-1-20-672,1 0-1441,19 0-3395</inkml:trace>
  <inkml:trace contextRef="#ctx0" brushRef="#br0" timeOffset="53485.0592">18223 6736 9224,'59'0'2531,"-59"0"-1731,20 20-31,-20-20-352,20 20-321,-20 0-64,0-20-321,0 20-768,20 0-384,-20-20-705,19 0-3876</inkml:trace>
  <inkml:trace contextRef="#ctx0" brushRef="#br0" timeOffset="53607.0662">18342 6557 12299,'-20'-20'1217,"0"20"-1505,20 0-417,0 0-1120,20 0-1,-20 0-3747</inkml:trace>
  <inkml:trace contextRef="#ctx0" brushRef="#br0" timeOffset="53824.0786">18460 6756 13164,'-19'40'128,"19"-40"96,0 0 2211,0-20-866,0 0-960,19 20-513,-19-20-385,0 1-383,20-2-97,-20 2-288,20 19-865,-20 0 673,20 0 1089,-20 19 192,21 2 0,-21-2-96,18 1-1025,2 0-2402,0 0-3972</inkml:trace>
  <inkml:trace contextRef="#ctx0" brushRef="#br0" timeOffset="54198.1">18699 6776 1953,'20'-40'4741,"0"21"-1890,-20-2-1570,0 2-320,0 19-129,0 0-543,-20 0-129,0 0-160,20 19 0,-20 2 32,1-21-32,19 19 32,0 1-32,19 0 0,1-20 32,0 0 0,0 0 0,0 0 0,-20 0 0,19-20 32,-19 0-32,0 20 64,0-19-96,0 19-128,0 0-32,0 0 0,0 39 128,20-19 32,-20 20 0,20 19 0,0 1 0,0-21 0,-1 1 32,1 0-32,-20-1 320,20-18 769,-40-2 288,20 2-31,-20-21-129,1 0-801,-21-21 193,20 21-513,0-40-448,1 21-898,-21-21-1120,40 20-3139</inkml:trace>
  <inkml:trace contextRef="#ctx0" brushRef="#br0" timeOffset="54538.1194">18958 6696 12619,'18'0'1762,"-18"0"-1762,0 0 769,0 21-193,0-2-383,0 1-193,20 0-97,-20 0-383,20 0 384,-20-20 96,21 0-32,-1 0-96,-2 0 64,-18-20 32,21 0 32,-21 0 0,0 0 64,0 1 128,0-2 256,0 2 481,0 19-64,0 19-513,0-19 289,20 21 32,-20 18-417,20-19-128,0 0-32,-1 0-192,1 0-256,0-1-257,0-19-608,-20 0-1057,0-19-2499</inkml:trace>
  <inkml:trace contextRef="#ctx0" brushRef="#br0" timeOffset="54747.1314">19175 6260 15566,'0'39'2114,"20"-19"-1986,-20 20 385,20-1 1088,-20 21-448,20-1-544,0 1-513,-1 0 64,-19-20-224,20 19-160,-20-19-673,20-20-1185,0 0-1185,-20 0-1666</inkml:trace>
  <inkml:trace contextRef="#ctx0" brushRef="#br0" timeOffset="55187.1565">19454 6696 10153,'20'-19'673,"-20"19"416,0 0 1089,0 0-1121,-20 0-288,20 0-289,-20 0-384,-1 19 64,21 2 161,-20-2-161,20 1-128,20 0-32,-20-20-64,21 0 0,-1 0 0,0 0-33,-2 0-31,3-20 128,-1 20 0,-20-20-64,0 1-384,0 19-161,0-21 321,0 21 0,0 0-97,0 21-319,0-21 191,0 19 385,20 1 96,-20 0 0,20-20-160,-1 20-192,1-20 287,0 0 129,-20 0 65,20 0 191,-20-20 288,0 20 1,20-20-257,-20 0-96,0 1 321,0 19-33,19 0-287,1-21 127,0 21 64,0 0-127,0 0-257,-1 0-225,-19 0-1344,20 0-3684</inkml:trace>
  <inkml:trace contextRef="#ctx0" brushRef="#br0" timeOffset="55685.185">20387 6577 13004,'39'41'1665,"-19"-3"-1280,0 2-706,19-19 161,-19 18 352,0-19 865,0-20-224,0 20-288,-1-20 159,-19-20 193,0 0-448,0 0-225,-19-20-64,-1 21-96,0-21-128,20 21-480,-20-2-385,20 21-1281,0 0-2531,20 21-5477</inkml:trace>
  <inkml:trace contextRef="#ctx0" brushRef="#br0" timeOffset="56059.2064">20902 6618 15150,'-19'0'1217,"-1"0"-833,-20 0 705,19 19-544,-17 0-353,18 2-192,20-2-96,0 2-160,0-2-353,20 1 705,18 0-160,3-20 32,-1 0 32,-21 0 96,1 0 32,20-20 33,-40 0-1,0 1 160,0-2-224,0 2 128,0-2-224,-20 21-128,20-19 0,0 19-32,0 19-64,0-19 192,20 21 32,0-21 32,-1 19-160,1-19 128,0 21-97,0-21 194,1 0-65,-21 0 32,20 0-160,-20 0-353,0 0-576,0-21-512,0 2-481,0-2-769,-20-17-5381</inkml:trace>
  <inkml:trace contextRef="#ctx0" brushRef="#br0" timeOffset="56248.2172">21082 6080 15534,'20'60'673,"-2"-21"-353,2 21 673,-20 0-192,21 20-417,-1-21-224,-20 20-224,20-19-320,-20 0-97,19-20-383,-19 0-770,20-40-1153,0 19-223,-20-19-578,0-19-2464</inkml:trace>
  <inkml:trace contextRef="#ctx0" brushRef="#br0" timeOffset="56824.2502">21280 6517 7879,'20'20'2594,"-20"-20"-159,0 20-33,19 0-768,-19 21-962,20-22-544,0 0-32,0-19-192,0 21 64,-1-21-64,1 0-32,-20 0-64,0 0-96,0-21-97,0 2-416,0 0-736,0-2-801,0 1 384,0 0 1281,0 20 609,0 0 513,0 0 1537,0 20 576,0 0-1281,20 1-544,0 17-449,1-17-224,-3-21-32,2 19-128,0-19-128,1 0 96,-21 0 96,20 0 0,-20-19-32,0-2-32,0 2-32,0 0 63,0-2 1,0 1 32,0 20-128,18 0 0,-18 0 160,21 0 256,-21 0 65,20 0-161,0 0 96,0 0-96,-20 0 0,19 0-32,-19 0 33,0-20-1,-19 20-64,19 0 32,-20-20 64,0 20-128,0 20-64,20-20 32,0 20 160,0 0 97,20 1-1,0-2-32,0 0 97,19 2-97,1-2-96,-1-19 0,-19 21-160,20-21-160,-40 0-545,20 0-640,-20 0-1538,-20-21-5925</inkml:trace>
  <inkml:trace contextRef="#ctx0" brushRef="#br0" timeOffset="57581.2935">22471 6458 14894,'-41'-20'1441,"23"20"-1089,-2 20-63,-1 0-65,21 0-96,0 19-96,0-19-32,21 20-320,17-19 63,-18-2 193,1 0-96,19-19-64,-21 21-64,1-21-417,0-21-256,0 2-192,0 0-32,-20-22 256,0 21 288,0-20-95,0 1 159,0-1 385,-40-19 160,20-1 288,0 1 577,1-1 448,-1 0-32,0 20 1538,-1 20-1506,21 0-1025,0 20 33,0 20-193,0 0 160,0 0 96,21 39-159,-21-19-161,20 20 64,0-20-64,-1 20 0,-19-1 64,40 1-32,-40-1-32,40-19 0,-21 0 32,1-21-32,0-19-128,0 21-224,-20-21-545,20-21-1569,1 2-4421</inkml:trace>
  <inkml:trace contextRef="#ctx0" brushRef="#br0" timeOffset="57935.3137">22768 6537 13773,'0'0'768,"0"0"-768,0 0 1281,20 0 1,-20 0-770,21 0-288,-1 0-128,-2-20-96,3 1 129,19-1-33,-40 0-32,20 0 64,-20 0-32,-20 0 32,20 1-32,-20 19-128,0 0-32,-19 0 64,19 19 0,20 1 0,-21 0 32,21 20 96,21-20-32,-1 19-32,19-19 0,1 0 1,-1 0-258,21-20-255,-21 0-289,1 0-672,-20 0-1634,0-20-3811</inkml:trace>
  <inkml:trace contextRef="#ctx0" brushRef="#br0" timeOffset="58331.3364">23126 6438 13452,'0'20'3524,"0"-20"-3717,0 0 161,0 20 609,0 0-449,19-1-128,-19 1-288,20 0-385,0 0-96,0-20 353,-20 20 64,21-20-257,-3 0 353,2 0 256,1-20 64,-21 20 64,20-20 160,-20 20 1,0-20-193,20 20-64,-20 0-64,0 0-128,0 0 31,0 0-255,0 20-225,0 0-416,18-20 513,3 20 416,-21-20 96,20 21 192,0-21 481,0 0 608,-1-21 385,-19 21 95,20-20-319,-20 0-578,-20 0-223,1 0-513,19 20-224,-20-19-320,0 19-898,0 0-1056,20 0-1826</inkml:trace>
  <inkml:trace contextRef="#ctx0" brushRef="#br0" timeOffset="58685.3566">23543 6537 7206,'19'0'3684,"-19"0"-3972,0 20 159,0-20-95,0 20-865,-19-20-1345,19 20-353,0 1 2179,0-21 1505,0 19 2466,0-19-1153,0 0-1570,0 0-63,0-19-33,19-2-351,-19 21 31,0-20-128,20 0-192,0 20-192,-20-20-1,21 20 97,-21 0 128,0 0-32,20 20-449,-20 0 97,0-20 128,18 20-193,-18-20-255,0 21 575,0-21 898,0 0 96,0 0-417,0 0-544,0-21-353,0 21-479,20-20-3365</inkml:trace>
  <inkml:trace contextRef="#ctx0" brushRef="#br0" timeOffset="59053.3777">23821 6577 6342,'0'20'1089,"0"-20"-257,20 0 1090,-20 21-577,19-2-736,-19 0-449,20 21-192,-20 0-128,20-20-192,0 20 288,-20 0 96,20-1 993,-20-19 1089,0 0-225,-20-20-768,20 0-224,-20-20-96,0 0-160,0 0-289,1-19-192,-1-1-160,20-19-544,0 19-257,20-19 0,-1-2-64,1 41 385,0-19 384,20 39 288,-1 0 320,-19 0 161,0 19-160,-20 1-97,0 0-128,-20 0-160,0 0-96,0 1-288,1-21-641,-21 0-864,20 19-2243,0-19-6694</inkml:trace>
  <inkml:trace contextRef="#ctx0" brushRef="#br0" timeOffset="59297.3916">24058 6498 9352,'20'19'-544,"-20"-19"-641,0 20 1633,20 0-128,-20 0-255,0 0-1,0 1 192,21-2 737,-1-19 865,-20 0 127,18 0-607,3 0-257,-1-19-160,-20-2-321,0 1-127,0 0-353,-20 0-224,20 0-224,-21 1-193,3-1-544,18 20-1377,-20 0-3556</inkml:trace>
  <inkml:trace contextRef="#ctx0" brushRef="#br0" timeOffset="59998.4317">24436 6498 2114,'0'-20'11402,"0"0"-11370,-20 20 865,0 0 993,0 0-1474,0 0-416,20 0-32,-19 20-96,19 0-224,0-1-97,19 1 97,1 0 96,20 0 224,-20-20 96,19 20 448,-39 1 161,20-21 384,-20 19 352,0-19-672,-20 0-449,2 0-128,-23 0-127,1 0-418,20 0-768,-19-19-737,39 19-1537,-20-21-3652</inkml:trace>
  <inkml:trace contextRef="#ctx0" brushRef="#br0" timeOffset="60141.4399">24475 6498 13548,'20'19'513,"-20"-19"224,-20 20 1377,20-20-1666,0 20-480,0 0-417,20 0-608,-20-20-1249,21 21-3363</inkml:trace>
  <inkml:trace contextRef="#ctx0" brushRef="#br0" timeOffset="60258.4466">24457 6398 11114,'18'-19'-10410</inkml:trace>
  <inkml:trace contextRef="#ctx0" brushRef="#br0" timeOffset="60452.4577">24536 6438 12491,'20'20'225,"-2"-20"1889,3 0 384,19 0-1281,-1 0-640,1 0-353,0 0-224,-21-20-256,1 20-417,-20 0-832,0-20-1538,0 20-1057,-20-20-3620</inkml:trace>
  <inkml:trace contextRef="#ctx0" brushRef="#br0" timeOffset="60596.4659">24655 6239 10666,'19'21'704,"1"18"449,-20-19 1730,0 20-929,20-20-1185,-20 19-577,0 1-160,-20 0-673,20-1-1249,0-19-2273</inkml:trace>
  <inkml:trace contextRef="#ctx0" brushRef="#br0" timeOffset="60770.4759">24813 6458 14701,'0'20'417,"0"0"-1,0-1 1026,0 1-994,20 0-800,-20 0-898,21 0-864,-21-20-1024,18 21-4966</inkml:trace>
  <inkml:trace contextRef="#ctx0" brushRef="#br0" timeOffset="60878.4821">24833 6379 10954,'21'-20'-2851,"-21"20"-3715</inkml:trace>
  <inkml:trace contextRef="#ctx0" brushRef="#br0" timeOffset="61101.4948">24912 6498 8359,'0'39'2723,"0"-19"-2563,0 0 1089,21 0 353,-1-20-833,-20 21-385,18-21 289,-18 0-1,20 0 97,-20 0 0,21-21-33,-21 21-383,0-20-225,0 0-224,-21 0-801,1 0-1922,20 20-8968</inkml:trace>
  <inkml:trace contextRef="#ctx0" brushRef="#br0" timeOffset="61347.5089">25052 6618 14189,'19'19'737,"-19"0"-33,0-19 2147,0 0-1346,0 0-1088,0 0-289,20 0-96,-20-19 0,20 0-32,-20-2-64,20 1 0,0 0 64,-1 20 0,1 0 96,-20 0 128,20 0-128,-20 20-96,0-20 0,0 20-384,0 1-961,0-2-1506,0 0-4516</inkml:trace>
  <inkml:trace contextRef="#ctx0" brushRef="#br0" timeOffset="62126.5534">23623 6577 5124,'-21'0'577,"21"0"-257,0 0 1282,0 0-545,0 0-353,0-20 642,0 20 447,0 0-383,21 0-193,-21 0-256,20-20-417,-20 20-416,18 0-160,-18 0 160,20 0-31,1 0-33,-1 0 0,0 0 32,-1 0 0,-19 0 64,20 0 0,-20 20 257,0-20-161,-20 20-224,20 0-256,0-20-801,-19 21-3299</inkml:trace>
  <inkml:trace contextRef="#ctx0" brushRef="#br0" timeOffset="77212.4163">19116 7888 14061,'0'20'1665,"0"-20"-1761,20-20 288,0 20 385,-1-20 224,21 20-417,-20-19-288,19-21 32,-19 20 33,20 0 287,-40 0 32,20 1-223,-20-1 95,0 0-160,-20 0 0,0 20-128,0-20-64,-19 20-32,-1 20 0,20 0 32,-19 0 32,19 0-64,20 19 128,0 1-32,0-20 1,20 19 63,39 1 32,-19-20-64,-1-20-32,21 20-32,-21-20 128,-19 0-160,1 0-192,-1 0-192,-20 0-641,0 0-865,0 0-2562</inkml:trace>
  <inkml:trace contextRef="#ctx0" brushRef="#br0" timeOffset="77400.4271">19573 7730 15054,'19'0'1185,"-19"19"-1121,0-19 1345,20 20 97,0 0-898,-20 0-384,20 20-288,0-21-288,-1 1-353,1 0-480,0 0-1249,0-20-2403</inkml:trace>
  <inkml:trace contextRef="#ctx0" brushRef="#br0" timeOffset="77544.4353">19612 7610 16335,'0'0'384,"0"0"-1697,0 0 352,0 0-1025,20 0-3491</inkml:trace>
  <inkml:trace contextRef="#ctx0" brushRef="#br0" timeOffset="78026.4629">19970 7730 12940,'0'-20'2242,"0"20"-2178,0 0 448,-20-20 545,20 20-704,-20 0-225,20 20 32,-21 0 128,1-1 161,20 1-289,0 0-64,20 0 96,-20 0-256,21 0 128,-1-20 0,0 19 96,-20-19 33,19 0 255,1-19 129,-20 19-577,20-20 416,-20 0-224,0 0-160,-20 20 0,20-20-224,0 20 0,0 0-193,0 0 65,20 20 192,0 20 0,0-1 192,-1 1-96,1 20 32,0-20 0,0 19 0,0-19 64,-20-20-64,0 20 288,0-21 353,-20 2 224,-20-21-97,20 19-127,-19-19-289,-1 0-256,1-19-96,-22 19-352,41-21-192,-18 2-385,17 19-993,21 0-1666</inkml:trace>
  <inkml:trace contextRef="#ctx0" brushRef="#br0" timeOffset="80508.6048">20604 7233 13100,'0'-20'833,"-19"0"-385,19 20-192,-20 0 353,0 0 0,20 20 63,-20 20-320,0-1-31,1 21 127,19 19 257,0-19 32,0 0-97,0-1-95,19 1-257,21-20 0,-20 19-192,19-19-64,1-20 0,1 0-288,-23-1-320,23 1-257,-21-20-961,-20 0-2562</inkml:trace>
  <inkml:trace contextRef="#ctx0" brushRef="#br0" timeOffset="80898.6272">21041 7411 14862,'0'-39'1377,"0"19"-1185,0-20 96,0 20 545,0 0 0,-20 20-64,0-19-833,-19 19 64,19 19 0,-20 1-64,1 20 320,19 0-288,0-1 32,-1 21 0,21-21 0,0-19-32,21 20 64,19-19-32,-1 17 0,1-38 0,0 21 32,-1-1 0,-19-20 0,0 20-32,-20-20 96,0 0 96,-20 0 0,0 20-128,0-20-160,1 0-576,-21 0-481,20 0-1122,20 0-2753</inkml:trace>
  <inkml:trace contextRef="#ctx0" brushRef="#br0" timeOffset="81057.6362">21161 7610 11947,'40'19'1345,"-40"-19"-1121,19 21 545,-19-1 96,20 0-481,-20 0-256,20 0-128,0-1-480,0 1-929,-20-20-1730</inkml:trace>
  <inkml:trace contextRef="#ctx0" brushRef="#br0" timeOffset="81186.6436">21240 7491 12203,'0'0'2242,"20"0"-5893,0 0-129,0 0-2850</inkml:trace>
  <inkml:trace contextRef="#ctx0" brushRef="#br0" timeOffset="81627.6688">21499 7551 13004,'-21'0'1281,"21"0"-1121,-20 0 897,20 0-288,0 19-609,0 2-128,0-2-32,0 0 32,0 2-64,20-1-32,1 0-224,-3 0 96,2 0 192,21-20 160,-21 0 96,-2 0-32,3-20 0,-21 0 65,0 0 95,0 0-224,0-1-32,-21 2-160,21 0-160,0 19-32,0 0-193,0 0 1,0 19 352,21 21 32,-1 0-32,0 0 64,-20-1 0,20 21 0,-1-21 32,-19 1 32,20 0 256,-20-20 353,0 20 64,-20-20-65,1-20 257,-1 19-160,0-19-289,0-19-319,-1 19-322,3-20-447,-2-1-898,-1-18-383,1 19-1122,20-20-3171</inkml:trace>
  <inkml:trace contextRef="#ctx0" brushRef="#br0" timeOffset="82109.6964">21815 7530 864,'0'40'12684,"20"-40"-12491,-20 21 479,0 17 994,20-17-1058,-20-1-416,20 0-159,-20 0 31,0-20 32,0 0 96,20 0 32,-20 0-192,0-20-64,0 0-160,21 0-128,-21-20-193,0 21-224,0-2-224,0 2 225,0-2 608,18 21 320,-18 0 416,0 0 225,20 21-288,-20-2-225,21 2-192,-21-2-96,20 0-96,-20-19-32,20 21 64,-20-21 64,0-21 160,0 21-64,0-19 129,0 19 95,0-19-224,0 19-128,0-21-96,18 21 0,3 0 64,-1 0 160,0 21 160,-20-21 65,20 19-97,-1 0-160,-19 2-128,0-21-449,20 20-672,-20-20-672,0 20-1314,20-20-5798</inkml:trace>
  <inkml:trace contextRef="#ctx0" brushRef="#br0" timeOffset="82472.7172">22312 7551 14477,'0'-21'929,"-20"21"-897,0 0 865,20 21-320,-20-21-513,20 19-64,-20 2 0,20-2-32,20 0 0,-20 2-129,20-21-95,0 20 128,0-20 128,-1 0 32,1-20 32,-20 20-32,20-21 64,-20 21-64,0-19 0,0 0-32,-20-2-32,20 2 0,0 19 64,0-21 32,-20 21 0,20 0 0,20 0 193,-20 21 31,20-2-96,1-19-160,17 21 0,-18-21-32,1 19-352,-1-19-417,-20 19-288,20-19-608,-20 0-898,0 0-2882</inkml:trace>
  <inkml:trace contextRef="#ctx0" brushRef="#br0" timeOffset="82751.7331">22412 7054 11979,'18'0'2562,"-18"0"-2562,20 20 1249,21 20 321,-21-21-513,19 21-128,-19 0-192,20 0-289,-1 19-32,-19 1-159,0-21-129,0 21-96,-20-21 64,0 21 0,0-20-32,-20-21-256,0 22-193,0-21-1120,0 0-1762,1 0-5990</inkml:trace>
  <inkml:trace contextRef="#ctx0" brushRef="#br0" timeOffset="85859.9109">8654 7968 13676,'0'0'705,"-20"0"-96,20 0 640,0 0-128,20 0-320,0 0 128,19 0-449,21 0-224,19 0 193,1 0-33,19 0-64,0 0-255,0 0 63,0 0-160,-20 0 0,2 19-64,-22-19-257,1 0-415,-21 0-321,-19 0-609,1 0-1345,-21 0-4484</inkml:trace>
  <inkml:trace contextRef="#ctx0" brushRef="#br0" timeOffset="87721.0174">19195 8345 4772,'0'0'6726,"0"0"-6565,0 0-193,20 0 1217,-20 0 224,0 0-544,0 0-385,0 0-159,0 0 191,20 0 289,-20 0-97,0 0-383,20 0-97,-1 0 288,-19 0-127,20 0-225,20 0 0,-1-19 0,1 19-224,1 0 96,38-20 32,-20 20 32,40-20 33,-19 20 31,38-20-32,-18 0-160,-20 20 64,-1 0-32,0-20-96,-38 20 96,18 0-128,-39 0-129,0 0-287,-20 0-225,0 0-352,0 0-673,0 0-576,-20 0-5958</inkml:trace>
  <inkml:trace contextRef="#ctx0" brushRef="#br0" timeOffset="157659.0176">3631 7114 7879,'20'0'705,"-20"0"-609,0 0 737,0 19 288,0-19-64,0 21-64,0-2-321,0 1-255,20 20 31,-20-20 64,0 39-191,20-19-193,-20 19-96,19-19 96,-19 19 32,0 1 64,20-20 97,-20 0 31,0 0-64,0 0-63,0-1-161,0 1 32,0-20-32,0 19-32,0-19 32,0 0-32,0 0 160,0 0 192,0 0 1,0-1-353,20 2 64,-20-21 32,0 20-128,20-1 96,1 1-64,-21 0 32,20-20-64,18 20 96,-17 0-96,19-20 128,-1 20-160,1-20 64,-1 0-32,21 20 64,-21-20 33,21 0-129,-1 0 64,2-20-32,18 20-32,-20 0-33,20-20 65,-19 20 65,19-20-65,0 20 0,-18 0 0,18 0 64,0 0-128,0 0 96,20-20 0,-18 20 32,18 0-128,0 0 64,1-20-64,-1 20 96,0-20 0,0 20-32,1-19 0,19 19 0,-20-20-289,0 20 546,1-21-225,-1 21-32,0 0 32,-20 0-32,20 0 0,-20 0 0,0 0-64,21 0 128,-20 0-96,20 0 32,-1 0 32,0 0 0,0 0-32,21 0-32,-21 0 96,0 0-96,0 0 64,0 0-64,-19 21 128,19-21-128,-20 0 64,20 20 0,-20-20-64,2 19 32,-2 1 0,0-20-32,20 0-32,-20 20 128,2-20-64,-2 20 0,20-20-32,-20 0-193,20 20 514,1-20-353,-21 20 160,20-20-96,-19 20 0,20-20 0,-1 0 0,0 19 0,0-19-32,1 0 64,-21 0-64,20 21 96,0-21-96,-20 0 32,0 0 0,20 19 64,-18-19-64,18 0-32,-20 0 32,21 0 0,-21 0 0,20 0 32,0 0 0,0 0-64,1 0 32,-21-19-32,20 19 64,0 0-32,0-21 0,-18 21 32,18-19-32,0 19-128,1 0 224,-21-20-128,20 20-32,0-20 64,-20 20 0,20 0 0,-20 0 32,2-20-64,18 20 32,-20 0-32,0 0 0,0 0-96,2 0-1,-22 0 1,20 0 96,-18 0-64,-3 20-192,21-20 544,-18 0-288,-22 20 64,21-20-32,-21 0 96,1 20-64,-20-20-32,19 0 0,-19 0 96,0 0-64,-20 0-64,21 0 32,-1-20 64,-20 20-96,0-20 0,18 0-32,-18-20 64,0 20 32,0-19-96,21-1 32,-21-20 64,0 20-32,0-19-96,0-1 96,20 1 0,-20-2-128,0 23 0,0-23 32,0 22 96,0-21-64,0 20 32,0 1 32,-20-1-256,-1 20 95,21-19 1,-18 19 64,-2 0 96,-1-20-96,21 21 64,-20-2 32,20 21 32,-20-19 0,2 19-32,-3-21 64,21 21-64,-20 0-32,0 0 32,0-19-32,1 19 0,-21-20 96,20 20-64,-19 0 0,-21-20 32,1 20 128,18-20-192,-38 20 64,19 0 0,-39 0-64,20-20 64,-21 20-32,1 0 0,-20 0 0,20 0 64,-21 0-32,2 20 97,-21-20-1,19 0-128,1 0 32,-19 0 32,19 0-64,-1 0 64,1 20-96,-19-20 128,19 0-160,-21 0 96,21 0 0,-1 0-64,2 0 64,-1 20-32,0-20 128,-1 0-96,1 0 64,0 0 0,19 0 192,-17 0-31,-3 0-289,21 0 96,0 0-64,0 0 0,-1 0 64,-19 0 0,20 0-160,-1 0 160,1 0-160,0 0 64,0-20 0,0 20 32,20 0 64,-21 0-192,0-20 64,0 20 96,1 0-64,0 0 32,0 0 32,-1-20-32,1 20 0,0 0 0,0 20 0,0-20-32,-1 0 64,1 0-32,-20 0 0,19 0 0,1 0 64,0 0-32,0 0-96,0 20 0,-1-20 160,1 0-128,0 0 64,20 0-32,-20 0 160,-1 0-192,21 0 128,-20 0 32,19-20-96,-20 20-64,21 0 160,-20 0-128,20 20 0,0-20 0,-20 0 0,20 0 0,-22 0 64,22 0-32,-20 0-32,19 20 96,1-20 32,0 0-64,-20 0 33,18 0 127,-18 0-96,20 20-128,0-20 32,-20 0 32,20 0-64,-20 0 0,-1 0 0,1 0 96,0 19-64,18-19 32,-18 0-128,0 21-801,20-21-2178,0 19-11146</inkml:trace>
  <inkml:trace contextRef="#ctx0" brushRef="#br0" timeOffset="168539.6399">16475 6736 928,'0'0'3652,"0"0"-1538,0 0 64,0 0-384,0 0 63,0 0-319,0 0-353,0 0-320,0 0-193,21 0-31,-1 0-32,19 0-225,1 0-64,19 0-160,1 0-96,-1 0 1,20 0-1,-18-19-96,-23 19 0,3 0-129,-1 0-127,-21 0 0,1 0-321,-20-21 97,0 21-33,0 0-223,0 0-322,0-19-543,-20 19-257,1 0-832,-1-21-2083</inkml:trace>
  <inkml:trace contextRef="#ctx0" brushRef="#br0" timeOffset="168879.6594">16933 6597 3715,'0'-20'2498,"0"20"1,0 0-193,0 0-384,18 0-993,-18 0-385,0 0 97,21 0-65,-21 20-95,20-20-97,20 21-128,-21-21-31,21 0-97,-20 19-64,19-19-64,-19 19 0,0-19 0,0 21 0,0-21 0,-20 19 0,0 2 32,0-21 32,0 19 0,-20 1 64,0 0 256,0-20 129,0 20-65,1 0 193,-1 0-385,-20-20-64,20 19-160,1 1 0,19-20-224,-20 20-993,20 0-993,-20 0-3267</inkml:trace>
  <inkml:trace contextRef="#ctx0" brushRef="#br0" timeOffset="197387.2899">12327 7968 3042,'0'0'3139,"0"0"-1729,0 0 63,0 0 385,-20 0 160,20-20-481,0 20-576,0 0-577,0 0-63,0 0 287,0 0 97,20 0-160,-20 0-97,0 20-32,0-20-127,0 0-1,0 19 0,0-19-160,0 21 97,0-1-65,0 19-96,20-19 64,-20 20 0,19 0-96,-19 0 32,20-1 64,0 1-160,20 0 32,-1-1 96,1 1-96,-1 0 0,1 0 32,19-1 0,22 1 0,-22 0-32,20-21-288,-19 21 384,19-19-256,0-2 96,-18 1-96,18 0-32,-20-20 192,1 20-129,-21-20 162,22 0-66,-43-20-31,22 20 64,-19 0-96,-1-20-128,-20 20-192,18 0 31,-18 0-191,0 0-385,0 0-961,-18 0-865,18 20-3362</inkml:trace>
  <inkml:trace contextRef="#ctx0" brushRef="#br0" timeOffset="198728.3666">13993 8604 8391,'21'19'97,"-21"21"-129,20 0 160,-20 0 192,0-20 737,0 20-64,20-21-545,-20 1 161,0 0 544,0-20 128,-20 0 0,20 0-736,0-20-193,0 0 65,0-19-225,0 19-128,0-20-64,20 20-32,-20 1-64,20-2 96,-1 21-64,1-19 96,0 19 32,0 19 96,0-19 96,-20 21 97,19-2-33,-19 1-96,0 20-64,0-20-160,0 0-32,0-1-160,20 1-417,-20 0-736,20-20-1986,-20 20-4356</inkml:trace>
  <inkml:trace contextRef="#ctx0" brushRef="#br0" timeOffset="198982.3812">14311 8663 12139,'0'0'2178,"0"0"-2018,0 0 1025,20 21 705,1-2-513,-1 1-352,18 0-448,-17 0-289,19 20-128,-1-21-128,1 1-96,-20 0-352,19-20-97,-19 20-415,0-20-610,-20 0-704,0 0-1634,0 0-5829</inkml:trace>
  <inkml:trace contextRef="#ctx0" brushRef="#br0" timeOffset="199213.3944">14609 8663 10217,'0'0'2723,"0"0"-2051,0 0 962,-19 0-257,19 21-320,-20-2-640,0 1 31,0 20-320,0-20-96,1 0 224,-1-1-191,20 1-162,-20-20-255,20 20-513,0-20-1249,20 0-2402</inkml:trace>
  <inkml:trace contextRef="#ctx0" brushRef="#br0" timeOffset="199623.4178">14748 8723 8327,'21'20'1057,"-21"0"-768,0 0 928,0 0-64,0-1-480,0 1-449,0 0-96,0 0 320,0 0 481,0-20 192,0 0-32,0-20-576,0 20-97,0-20 33,0 0-417,20-19 32,-2 19-64,-18 0 0,20 0-32,1 0 32,-1 20-32,0 0 352,-1 0 160,1 0 1,0 20-1,-20 0-223,20 0-161,-20 0-32,0 19-128,0-19-257,20 0-1184,-20-20-1698,0 20-5702</inkml:trace>
  <inkml:trace contextRef="#ctx0" brushRef="#br0" timeOffset="200409.4628">15820 8723 7431,'0'40'1025,"-19"-20"-1922,19 19 64,0-19 160,0 0 353,0 0 352,0 0-64,19 0 96,-19-20 801,0 0 1505,0-20-929,0 0-512,0 0 288,0-20-31,0 21-322,0-1-671,20 0-161,-20 20-64,20 0 32,0 0-32,-20 0 160,20 20-32,-1 0 0,-19-1 0,20 1-128,-20 0 64,0 0-32,0-20 128,0 0 128,0 0 385,0 0-513,20-20-224,0 0-320,-20 20-321,21-20 64,-3 20 257,2-19 384,0 19 256,-20 0 192,21 19 1,-21-19 223,0 20-191,20 0-417,-20-20-64,20 20-417,-20-20-736,18 20-192,3-20-545,-1 0-1153,0 0-1345</inkml:trace>
  <inkml:trace contextRef="#ctx0" brushRef="#br0" timeOffset="200734.4814">16257 8803 7206,'0'-20'673,"0"20"96,-20 0 1313,1 0 448,19 20-1057,-20-1-672,20 1-96,0 0-225,20 0-159,-20 0-193,19 0-64,21-1-160,-20-19-32,0 0 32,-1-19-33,1 19-127,0-20 32,-20 0-96,0 0 224,-20 0 64,20 0 32,-20 1-33,20 19 98,-19 0 191,19 0 96,0 0-32,0 19 33,0 1-193,0 0-32,39 0-128,-19 0-288,21-20-545,-3 20-288,-18-20-577,21 0 33,-23-20-1827</inkml:trace>
  <inkml:trace contextRef="#ctx0" brushRef="#br0" timeOffset="200936.4929">16417 8464 11723,'0'21'1665,"18"18"-1248,2 1 415,-20 0 225,20 0-256,21 0-609,-23-1-352,3 1-737,-1 0-288,0-21-32,-20 1-1121,0 0-3684</inkml:trace>
  <inkml:trace contextRef="#ctx0" brushRef="#br0" timeOffset="201089.5017">16455 8763 13676,'-20'-20'1922,"20"20"-1313,0-20 640,20 20-192,0 0-224,21-20-545,-2 20-352,1-19-160,-1 19-545,1 0-1089,-20 0-2210,0 0-6758</inkml:trace>
  <inkml:trace contextRef="#ctx0" brushRef="#br0" timeOffset="201304.514">16733 8783 5541,'0'59'384,"0"-39"-256,20 0 481,-20 0 608,20-20-448,-20 20 256,0-20 608,0-20 65,0 0-769,0 0-289,-20-20-63,20 21-65,-20-21-127,20 0-289,0 20-256,0-20-257,0 21 225,0 19 32,20 0 32,0 0 0,0 0-257,-20 19-1665,20 2-7174</inkml:trace>
  <inkml:trace contextRef="#ctx0" brushRef="#br0" timeOffset="201499.5251">16951 8703 15246,'21'0'2626,"-21"20"-2497,0-20 1664,0 20-159,0 0-609,20 0-769,-20 19-160,0-19-608,20 20-97,-20-20-416,0-20-865,0 20-1121,20-20-2338</inkml:trace>
  <inkml:trace contextRef="#ctx0" brushRef="#br0" timeOffset="201665.5346">16933 8544 18577,'0'0'481,"0"0"-866,18 0 1250,3 0-641,-1 20-256,0 0-1121,0-20-2018,-1 20-6278</inkml:trace>
  <inkml:trace contextRef="#ctx0" brushRef="#br0" timeOffset="201844.5449">17190 8723 16976,'20'20'1697,"0"-20"-800,-20 0 576,19 20-640,1 0-352,0 0-353,1-1-545,-1-19-736,-2 20-608,-18-20-578,20 0-2529</inkml:trace>
  <inkml:trace contextRef="#ctx0" brushRef="#br0" timeOffset="202011.5544">17348 8663 13100,'-38'40'2498,"17"-20"-2370,21 20 1250,-20-20 159,0 19-1152,1-19-610,19 20-1568,0-20-4742</inkml:trace>
  <inkml:trace contextRef="#ctx0" brushRef="#br0" timeOffset="202162.5631">17786 8842 18353,'0'0'5381,"0"0"-10474,0 0-1825,-21 0-4804</inkml:trace>
  <inkml:trace contextRef="#ctx0" brushRef="#br1" timeOffset="205587.759">7721 5504 3619,'-20'0'833,"20"0"-161,0 0 546,0 0 703,0 0 161,0 0-961,0 0-960,0 0-65,0 0 32,20 0 192,-20 20 225,0-20-1,0 0-31,0 0 31,0 0-96,20 20 33,-20-20-129,0 0-128,20 0-95,-20 20-33,19-20-32,-19 0-32,20 20 32,20-20-32,-20 0-32,19 19 32,1-19 0,19 0-32,-18 20-64,17-20 96,-17 0 0,38 20-32,-19-20 0,19 0-96,0-20-64,0 20 0,1 0-1,20 0 33,-21-20 64,0 20-32,-20 0-96,22 0 160,-22-19-32,0 19 96,1 0 0,-1-20 96,-19 20 192,-1 0 161,2-20-161,-21 20-96,-20-20-96,0 20 33,0-20-65,0 20-96,0-20-160,-20 20-257,20 0-384,-21-20-1313,21 20-3171</inkml:trace>
  <inkml:trace contextRef="#ctx0" brushRef="#br1" timeOffset="206301.7998">8118 5861 7751,'0'21'480,"20"18"577,-20-19 449,0 20-449,0 0-257,20-21-639,-20 21-33,20-20-64,-20 0-64,19-20 96,-19 0 128,0 0 321,0-20-449,0 0 32,0 0-128,-19-19 0,19 19-32,0-20-96,0 20-64,19 20 127,-19-20 33,20 20 96,0 0 193,0 0 95,0 20 257,-20-20-1,19 20-159,1 0-289,-20 0-64,20 0-32,-20-20-64,0 19 0,20 1-384,-20 0-545,20-20-1121,-20 20-1762</inkml:trace>
  <inkml:trace contextRef="#ctx0" brushRef="#br1" timeOffset="206511.8118">8395 5941 10473,'20'0'2018,"-20"0"-1665,20 0 1536,1 20-511,-1-20-225,-2 20-577,23 0-576,-21 0 64,0-1-288,-1-19-352,1 20-994,0-20-1665,0 0-1954</inkml:trace>
  <inkml:trace contextRef="#ctx0" brushRef="#br1" timeOffset="206705.8229">8614 5921 9961,'-20'20'1281,"1"0"-480,-1 0 1121,20 0-417,-20 0-544,-1-1-801,21 1-160,-20 0-608,20 0-642,0-20-1600,20 0-6183</inkml:trace>
  <inkml:trace contextRef="#ctx0" brushRef="#br1" timeOffset="206937.8362">8893 5882 12203,'18'0'545,"-18"0"480,0 20 864,0-1-447,0 1-225,0 20-609,0-20-479,0 19-65,21-19-289,-21 20-479,20-20-1186,-20 0-2979</inkml:trace>
  <inkml:trace contextRef="#ctx0" brushRef="#br1" timeOffset="209944.0081">9646 5464 7046,'0'0'1538,"0"0"-930,0 0 994,0-19 127,0 19 65,0 0-577,0 0-480,0 0-321,0 0-159,0 0 31,0 19-32,0-19-128,0 0 128,-20 0 1,20 20-1,0-20 32,0 0 65,0 20-289,0-20 32,20 0 64,-20 20-32,20-20 32,1 0-64,-1 0 0,-2 0-96,2 0 32,1 0 0,19 20-32,-21-20 0,21 0-32,-20 20 64,19-20 32,1 0-128,0 0 0,-1 0 0,1 0-96,19 0 0,2 0-192,-2 0-193,0 0 97,1 0 95,-20 0-63,-1 0-161,1 0-127,19 0 95,-18 0 33,-3 0 95,3 0 193,-1 0 256,-1 0 32,1 0 64,-1 0 96,1 0 32,0 0 0,-1 0 65,2 0 63,-3 0 32,3 0-31,-21 0 31,19 0 32,-19 0 97,0 0 63,-20 0 33,0 0-33,20 0 1,-20 0-161,0 0-160,0 0 1,0 0 31,0-20-160,0 20 96,0 0-128,0-20 0,0 20-64,0-20 0,0 20-96,0 0-320,0-20-289,0 20-608,-20 0-1282,0 0-7366</inkml:trace>
  <inkml:trace contextRef="#ctx0" brushRef="#br1" timeOffset="211208.0804">10122 5742 7238,'20'-19'2242,"-20"19"-1569,0 0 865,0 0-65,0 0-160,0 0-640,0 19 96,0 1-193,0 1-31,0-1-33,20 19-224,-20-20-31,0 2-193,0 18-64,0-19 32,0 0 0,21-20-385,-21 20-351,0-20-898,0 0-1729,0 0-4644</inkml:trace>
  <inkml:trace contextRef="#ctx0" brushRef="#br1" timeOffset="211540.0994">10321 5861 8391,'0'0'801,"20"0"673,-20 0 832,0 0-416,20 0-289,0 0-736,0 0-513,-20 21-31,20-21 31,-1 20-128,1-20-192,0 19 32,0-19-160,1 20-128,-21-20-417,18 0-384,-18 0-832,0 0-1122,0 0-2627</inkml:trace>
  <inkml:trace contextRef="#ctx0" brushRef="#br1" timeOffset="211755.1117">10521 5842 8840,'-41'0'833,"21"19"1217,20-19-65,-20 21-639,1-1-353,19-1-801,-20 1-160,20-20-577,0 20-672,0-20-1409,20 0-4357</inkml:trace>
  <inkml:trace contextRef="#ctx0" brushRef="#br1" timeOffset="212168.1353">10699 5861 10986,'20'0'1633,"-20"21"-1440,0-1 703,0-20 129,0 19 0,0 1-512,0 0-449,0 0 0,0-20-32,0 20 32,19-20-64,-19 0-32,0-20 64,0 20-32,0-20 0,0 0 0,0 0 0,0 1-96,20 19 0,0-20 32,-20 20 32,20-21 64,-20 21 128,20 0 32,-20 21 385,19-21-129,-19 20 1,0-1-193,0-19-256,20 20 128,-20 0-128,0-20-160,20 20-577,-20-20-640,0 20-2114,0-20-9192</inkml:trace>
  <inkml:trace contextRef="#ctx0" brushRef="#br1" timeOffset="214756.2834">7642 4272 352,'0'0'8552,"0"0"-7976,0 0-31,0 19-65,0-19-63,0 21-33,0-2-96,0 2-191,0 18-33,20 1 256,-20 0 192,18-1-159,-18 21 95,0 0-192,0-1-159,0 20-1,0 2-96,0-22 96,0 20-224,-18 1 96,18-21 32,0 22 32,-20-3 0,20 2-32,0 0 0,0-21 32,0 1 0,0-21 0,-21 21 128,21-20-96,0-1-32,0 2-32,0-21 0,0 19 0,0-20-32,0 22-32,21-22 32,-21 1 32,0-20 0,0 20 0,0-20 32,0 20-32,0 0 0,0-20 0,-21 20 0,21-1 0,0-19 0,0 20 0,0 0 0,0-20 0,0 0 0,21 20 0,-21-20 0,0 0 0,0 0 0,0 0 0,0 0 0,20 20 0,-20-20 32,0 0-32,0 20 64,0-20 192,0 0 32,18 20 33,-18-20 31,21 0-160,-21 0-64,20 19 1,0-19-65,-20 0 64,20 0-128,-1 0 64,1 0 160,0 0 32,20 0-160,-20 0 0,19 0 65,-19 0 159,21 0-224,-3 21 0,23-21-64,-22 0 96,21 0-32,19 19 128,-20-19-159,1 0-33,20 20 0,-22-20 64,3 21 64,18-21-128,-20 0 32,22 19 0,-23-19-32,22 0-64,-20 0 64,19 0-32,-20 0 64,20 20-192,2-20 224,-2 0-160,0 0 160,0 0-192,1 0 224,0 0-256,-1 0 128,0 0 96,0 0-96,-19 0 0,19 0-32,0 0 32,0 0 0,2 0-96,-22 0-64,20 0-96,-19 0 159,20 0-95,-22 0 192,3 20 64,18-20-64,-20 0 128,1 0 1,19 0-1,-20 0-96,2 0-32,18 0 64,-19 0-64,-1 0-32,0 0 64,-19-20-32,19 20 32,-18 0 64,-1 0-32,-21 0-64,21 0 128,-20 0-256,0 0 160,-1 0-64,1 0 64,-20 0-128,20 0 64,-20 0 32,0 0 64,20 0-32,-20-20 64,0 20 0,0-19 0,0 19 0,0-21 97,0 1-193,0 1 32,20-2-32,-20 2-64,0-21-1,19 20 65,-19-40-64,0 21 32,20-21 0,-20 21 128,0-21-96,0-20-64,0 21 160,-20-21-31,20 1-226,0-1 354,0 0-290,-19 2 162,19-2-65,0 20 0,0-19-97,-20-1 65,20 1-96,0-20-320,0 19 608,0 0-320,0 1 160,-20-1 0,20 1 128,0 39 32,0-20 96,0 20-160,-20 1-96,20-1 0,-20 20-128,20-19 0,-19 18-32,-1 2 0,20 19 96,-40-20 0,20 20 96,1-20-32,-21 20 0,-1 0 32,-18 0-32,1 0-64,-3 0 32,-18 0 32,0 20-96,-2-20-64,-18 0 160,20 0-97,-20 20 97,0-20-32,-1 0 0,1 19-32,-20-19 64,-1 0 0,21 0 96,-19 21-192,19-21 64,0 0 64,0 0-160,-1 19 64,1-19 32,-2 0 32,2 0 0,0 0 32,0 0 32,20 20-32,-20-20 32,19 20-64,1-20 0,0 20 0,-1-20 32,1 20-64,0-20 32,18 0 128,-18 20-128,0-20 161,20 19 63,-1-19 0,1 21-160,18-21-96,3 0-32,17 19 32,-19-19-128,20 0 160,1 0-96,19 0 160,-20 0-32,20 0-513,-20 0-512,20 0 0,0 0-64,0 0-544,0 21-1442,0-2-4196</inkml:trace>
  <inkml:trace contextRef="#ctx0" brushRef="#br1" timeOffset="215442.3226">12049 5384 11851,'0'0'1121,"0"0"-192,0-19 416,0 19-736,0 19-193,19-19 385,1 21-161,20-21-63,-1 20-97,1 0 1,19-1-257,2 1-128,-22 0-32,1 0-32,-20-20 32,19 20-96,-19-20-32,0 20-128,-20-20-545,20 0-576,-20 0-929,0 0-1410,-20 0-6021</inkml:trace>
  <inkml:trace contextRef="#ctx0" brushRef="#br1" timeOffset="215924.3502">12762 5464 4676,'0'20'6726,"0"-20"-6630,0 20 353,0 20 159,0-20 449,21 19-256,-21-19-513,0 20-127,0-19 63,0-2 128,0-19 65,0 0-193,0 0 288,0 0-127,0-19-289,0-2-96,0-19 32,0 20-64,0 1 0,20-21-32,0 20-33,-20 0 33,20 20 64,0-20 97,-1 20 191,1 0 64,0 20-160,-20-20 0,20 20-63,-20 20-129,20-20 64,-20-1-64,0 1 0,0 0 0,0 0-289,0 1-287,0-21-449,0 19-769,0-19-1185,0 0-4484</inkml:trace>
  <inkml:trace contextRef="#ctx0" brushRef="#br1" timeOffset="216243.3684">13100 5564 9064,'0'0'5093,"0"0"-4517,0 0 962,21 0-353,-21 0-160,40 20-448,-22-1-417,23 1 32,-21 0-192,0-20 0,-1 20-64,1 1-224,0-21-225,0 0 33,0 0-417,-20 0-609,0 0-768,0 0-3139</inkml:trace>
  <inkml:trace contextRef="#ctx0" brushRef="#br1" timeOffset="216480.382">13359 5524 10794,'-20'0'1825,"20"0"-928,-20 0 449,20 0-610,-20 20 225,0 0-224,20 0-481,-19 19-96,-1-19 64,0 0-320,20 20 64,-20-40-256,20 20-609,0-20-832,0 19-1763,0-19-5636</inkml:trace>
  <inkml:trace contextRef="#ctx0" brushRef="#br1" timeOffset="216970.41">13538 5544 14958,'20'0'768,"-20"20"-447,0 0 415,0-20-319,0 39-1,0-19-320,0 0 96,0 1-160,0-21 33,0 0-97,0 19 192,0-19 160,0 0 32,0-19-192,-20 19-31,20-21-129,0 1-64,0 0-1,20 0 65,-20 1 0,18-1 0,-18 0 0,20 20 97,1-20 127,-21 20 160,20-20-160,0 20 65,0 0-65,-1 0 32,-19 0 64,20 0 1,0 0-97,-20 20 32,0 0-64,20 0-32,-20 0 65,0 19-97,20-19-96,-20 0 32,0 20 32,19-20-160,-19-1-128,0 1-385,20-20-512,-20 21-608,0-21-1122,0 0-2915</inkml:trace>
  <inkml:trace contextRef="#ctx0" brushRef="#br1" timeOffset="219848.5746">11017 5564 7783,'0'0'1153,"0"0"641,0 0 63,0 0-159,0 0-641,0 0-544,0 0-161,0 0 128,0 0 161,0 0-97,0-20-255,18 20 31,-18 0 0,20 0-160,1 0-63,19 0-97,-21 0 0,1-20 0,20 20 0,0 0 0,-1 0 0,-19 0 0,21 0 0,-23 0-32,22 0-33,-19 0 130,-1 0-130,-2 0 130,3 0-65,-21 0 0,20 0 64,-20 0-64,20 0 160,-20 0-64,0 0 96,0 0 96,0 0 1,0 0-161,0 0 0,0 0-128,0 0-128,0 0-32,0 0 127,0 0-31,0 0 64,0 0 161,0 0-1,0-20 0,0 20-96,0 0-64,0-20 224,0 0-128,0 20-32,0-19-32,0-1-32,0 20 32,0-20-64,-20-1-64,20 2-192,0 19-289,0-20-95,0 20-417,0 0-2659</inkml:trace>
  <inkml:trace contextRef="#ctx0" brushRef="#br0" timeOffset="231309.2301">4505 8067 160,'19'0'1633,"-19"0"577,0 0-32,0-20-352,0 20-449,0 0-224,0 0-63,0 0 191,0 0-352,0 0-321,0 20-95,0-20-33,0 20 65,0 0-97,0 20-128,0-1-63,0 1-97,0 0-64,0 20-64,0-21-32,0 1-128,0-20-161,0 0-351,0-1-737,0 2-1058,0-21-1312</inkml:trace>
  <inkml:trace contextRef="#ctx0" brushRef="#br0" timeOffset="231626.2483">4346 8167 5957,'0'0'6502,"0"0"-6918,0 0 416,20-20 673,0 20 127,0-20-511,-1 0-193,1 0-64,-20 0-32,20 0 32,-20 1 64,0-1-96,20 20-96,-20-21-64,20 2-129,-20 19-31,0 0 224,19 0 160,-19 19 288,20 2-63,-20-21-33,20 20-224,0-1-32,1 1-192,-1-20-609,-2 20-929,2-20-1985</inkml:trace>
  <inkml:trace contextRef="#ctx0" brushRef="#br0" timeOffset="231935.266">5418 7987 10794,'0'0'160,"0"0"96,0 21 2082,0-1-960,0-1-770,21 21-416,-21 0-128,0 0-32,0 19 1,18-19-258,-18 0-191,0-20-321,0-1 33,0-19-353,0 20-1410,20-20-3811</inkml:trace>
  <inkml:trace contextRef="#ctx0" brushRef="#br0" timeOffset="232225.2825">5259 8087 13260,'0'-20'-224,"0"20"-96,0-20 896,20 20 417,0-19-192,-20-1-577,20 20-192,-1-21-32,-19 21 32,20 0 0,-20-19-96,20 19-96,0 0 0,-20 0 32,20 19 64,1-19-1,-21 21 65,18-21 0,2 20 0,1-20-96,-21 19 0,20-19-801,18 20-1569,-17-20-4581</inkml:trace>
  <inkml:trace contextRef="#ctx0" brushRef="#br0" timeOffset="232658.3073">6490 7968 8231,'0'0'192,"0"0"353,0 19 1569,-20-19-577,20 21-191,0-21 191,0 39-256,0-19-448,0 20-160,0 0-385,0-1-192,0 21-32,0-20-32,0-20-128,0 19-128,0-19-32,20-20-225,-20 21-576,0-21-1793,0-21-2532</inkml:trace>
  <inkml:trace contextRef="#ctx0" brushRef="#br0" timeOffset="232960.3246">6232 8127 13100,'0'-20'961,"21"0"-1666,-3 0 737,2 0 673,0 1 160,-20-22-385,21 22-384,-1-1 0,-20 0 64,18 0 321,3 0-289,-21 20-160,20-20 160,0 20 257,-20 0-193,20 20-96,-20-20-32,19 20-96,1 0 0,0-20 32,0 20 32,-20 0-160,20-1-64,-1-19-608,-19 21-1026,20-1-2915</inkml:trace>
  <inkml:trace contextRef="#ctx0" brushRef="#br0" timeOffset="237292.5724">4167 10313 15438,'-20'-20'897,"20"0"-609,0 20 737,0 0-160,0 20-545,0 0-63,0 20 31,0 39-192,0 0 64,20 2 96,-20 18-63,20-20-129,19 0-32,2 1-64,-1-40-129,19 0 33,-19-21 128,19 1 96,-19-40-32,19 1 129,-18-2 31,-3-18-160,-18-21-32,1 20 96,-1-19 64,0-1-96,-20-19 97,0 20-322,0-22 161,0 22 65,0 0-194,-20 19 97,20 0-96,-20 20 96,20 0 0,0 20 32,0 0-192,0 20 384,20 20-31,0 20-129,-20-1 160,18 21-64,-18-1-64,21 21 128,-21-21-192,0 0 64,0-19-96,0-1-64,0-19 32,20-20-416,-20 1-545,0-2-544,0-19-1314,0 0-3395</inkml:trace>
  <inkml:trace contextRef="#ctx0" brushRef="#br0" timeOffset="237811.6021">5418 10432 7975,'0'20'9417,"-20"-20"-9065,20 0 737,20 0 1121,1 20-832,-3-20-385,2 0-609,21 0-256,-3 20-224,-17-20-352,-1 0-737,20 0-1538,-21 0-3139</inkml:trace>
  <inkml:trace contextRef="#ctx0" brushRef="#br0" timeOffset="237940.6094">5457 10611 15182,'-18'40'1409,"18"-21"-1217,18-19 1538,23 0 128,-21 0-1250,18-19-928,3 19-1378,-1-20-3170</inkml:trace>
  <inkml:trace contextRef="#ctx0" brushRef="#br0" timeOffset="238662.6507">6391 9279 9737,'0'0'2818,"20"0"-1697,-20 0 737,20 0-320,0 0-257,-1 0-544,21-19-257,0 19-256,-1 0-128,-19-20-32,20 20-224,-21 0-608,1 0-994,-20 0-1217,0 0-2114</inkml:trace>
  <inkml:trace contextRef="#ctx0" brushRef="#br0" timeOffset="239274.6857">6451 9279 3747,'0'-19'3427,"0"19"-1377,0 0 32,0 19 0,0-19-384,0 20-481,0 20-448,0-20-385,0 19-128,0 2 1,19 18-97,1 1 0,-20-1-160,20 21 64,0-1-32,-20 21-32,20-21 0,-1 21-96,-19-1 128,20-19-64,-20 19 96,0 20-64,0-20-64,0 20 128,0-19 0,0 19-96,0-20-32,-20 1 0,20 0 96,-19-1-64,19 20 96,-20-20-96,20 1 32,0-1 32,0-20-64,0-19-32,0 20-32,0-21 96,0 21 32,0-41 0,0 21 96,20-21-128,-20 1 96,0-20-32,0 20-64,0-40 0,0 19-32,0 1 0,-20 1 32,20-2 32,-20 1-32,20 0 0,0-20 0,0 19 0,0 2 32,0-21 64,0 0 288,0 0 33,20 0-193,-20 0-160,20 0-96,-1-21 32,1 21-288,0 0-545,0 0-544,0 0-1794,-1 0-7463</inkml:trace>
  <inkml:trace contextRef="#ctx0" brushRef="#br0" timeOffset="242809.8879">7304 9359 8872,'0'20'1057,"0"-20"-1153,0 0 224,0 0 513,0 0-321,0 19 64,0 1 513,0 1 0,0 18 320,0 0-160,20 2-448,-20-1-97,0 19 1,0 1-65,0-20-256,0 19 193,0 1-193,0-1-64,0 1-32,20-20-64,-20 19-160,0-38-192,0 18-353,0-19-865,0-20-1536,0 19-3749</inkml:trace>
  <inkml:trace contextRef="#ctx0" brushRef="#br0" timeOffset="243581.9321">7125 10532 12491,'0'0'1346,"0"0"-1891,0 0 449,0 0 416,0 19-128,0 22-127,21-2-1,-21 0 0,20 2 224,-20-2-32,18 1-128,-18-20-32,20 0-64,1-1 65,-1-19-1,0 0 64,-2 0-32,3-19-96,-21-21 96,20 20-64,-20 0 32,0-19 32,0 19-64,-20-20 64,20 40 1,0-20 223,-21 20 32,21 0-127,0 20 63,0-1 128,0 2 97,0-1 31,21 19-95,-21-19-289,0 20-160,20-20-128,0-1-256,-20-19-449,20 20-609,-20-20-1504,19 0-2275</inkml:trace>
  <inkml:trace contextRef="#ctx0" brushRef="#br0" timeOffset="244014.9569">7502 10372 7142,'0'-19'1634,"0"19"224,0 0 736,-20 0-576,20 0-1025,0 0-256,0 0-225,0 19-64,-19-19-127,19 21 31,0 18-192,0-19-64,0 0 0,19 0-31,-19-1-33,0 2-225,20-2-319,0-19-449,0 0-1121,1 0-2819</inkml:trace>
  <inkml:trace contextRef="#ctx0" brushRef="#br0" timeOffset="244209.968">7642 10393 12043,'-21'0'1826,"21"0"-1250,0 19 1474,0 1-961,0 0-769,0 0-255,0 0-130,0-1 1,21-19-384,-21 21-769,0-21-1762,0 19-2883</inkml:trace>
  <inkml:trace contextRef="#ctx0" brushRef="#br0" timeOffset="244447.9816">7721 10313 12043,'20'0'2722,"0"20"-2241,-20 0 1024,19-1-608,1 2-673,0-2-160,0 1-256,-20 0-160,0 0-449,0 0-32,0-1-672,-20 2-2211</inkml:trace>
  <inkml:trace contextRef="#ctx0" brushRef="#br0" timeOffset="245169.0229">7563 11247 11306,'0'0'1986,"0"0"-1602,0 0 898,0 0 191,0 20-576,0 0 0,18 19 192,-18 21-288,0 0-1,0 20-319,0 19-193,0 0 0,0 0-224,0-20 193,0 1-129,0 0-64,0-41 0,0 21-192,20-40-225,-20-1-287,0 1-802,0-40-1665,20 20-4580</inkml:trace>
  <inkml:trace contextRef="#ctx0" brushRef="#br0" timeOffset="245788.0583">8614 9359 13324,'-20'59'865,"20"-19"-641,0 0 417,0 0 736,0 20-288,0 19-480,0-19-449,0 19 32,0-19-192,20-1 128,-20-19-128,0 20-320,0-21-449,0-19-1217,0 1-2818</inkml:trace>
  <inkml:trace contextRef="#ctx0" brushRef="#br0" timeOffset="246416.0942">8494 10611 13196,'0'-40'192,"0"40"0,0-20 705,-18 20 160,18-19-544,0 19-449,0 0-96,0 19 32,0-19 128,0 41 0,0-2-64,0 0 288,0 2 65,18-2-33,-18 1-224,20-20-32,1 0-128,-21-1 0,20-19-192,0 0 224,-1-19-64,1-1-96,-20 0-128,20 0 32,-20 0 160,0-19 0,0 19 31,0-1-63,0 2 64,-20 19 289,20 0-1,0 0-192,0 19 192,0 22 96,0-22-63,20 21-257,-20 0 32,20-20-96,0-1-545,0 1-191,-1-20-1026,-19 0-2626</inkml:trace>
  <inkml:trace contextRef="#ctx0" brushRef="#br0" timeOffset="246807.1166">8773 10333 8776,'-20'0'3940,"20"0"-3108,0 20 1026,0-1-288,0 2-802,0-2-351,0 1-289,0 0-96,20 20 32,-20-40-128,21 19-256,-21 2-449,18-21-352,-18 0-673,20 0-1473,-20 0-7047</inkml:trace>
  <inkml:trace contextRef="#ctx0" brushRef="#br0" timeOffset="247045.1302">8812 10353 3747,'20'0'7207,"0"-20"-6791,-20 20 1058,21 0 31,-1 0-224,-20 20-768,18-20-225,-18 19-32,0 2 289,0 18 159,-18-19-191,18 0-129,0 0-191,-20-20-1,20 0-160,0 0-128,20 19-289,-20-19-287,18-19-674,3 19-1825,-1 0-3843</inkml:trace>
  <inkml:trace contextRef="#ctx0" brushRef="#br0" timeOffset="247275.1433">8992 10293 9961,'0'20'2883,"19"0"-2339,-19 0 1442,20-1-160,-20 2-1314,20-2-480,-20 21 96,0-20-160,20 0-128,-20-1-448,-20 2-1250,20-2-2466</inkml:trace>
  <inkml:trace contextRef="#ctx0" brushRef="#br0" timeOffset="247975.1834">8794 11386 2370,'0'-40'1697,"0"20"-928,0 20 4260,0 0-1730,0 0-1601,0 0-834,0 0-159,0 0-160,0 0-161,18 20 0,-18 20 97,0-20-129,20 39 0,-20 2 449,0-2-160,20 40-1,-20 0-223,0 1-257,0-1 32,0 0-192,0-19 96,0-21-64,0-19-160,0-20-288,0 0-1,0-1-544,0-19-192,0 20-128,21-20-1089,-21 0-3299</inkml:trace>
  <inkml:trace contextRef="#ctx0" brushRef="#br0" timeOffset="248667.223">9547 9439 9545,'-20'0'992,"20"0"-159,0 0 577,0 0 159,0 19 129,0 21-289,0 0-544,0 20-257,0 19-287,20 1-33,-20-1-192,0 1 0,20-1-32,-20-19-352,20-21-513,-20 21-448,20-40-1762,-20-1-6630</inkml:trace>
  <inkml:trace contextRef="#ctx0" brushRef="#br0" timeOffset="249251.2564">9508 10611 14894,'-20'-40'-481,"20"20"-31,0 1 832,0 19 673,0 0-545,0 19-512,0 1 96,0 1 160,0 38 289,0-19 288,0-1-449,20 1-224,-1 0-64,1-20 64,0-1 128,0-19 97,0 0-33,-1-19 160,-19-1-287,20 0-161,-20 0-97,20-20 33,-20 21-128,0-22-384,0 2-193,0 19-96,0 1 737,0 19 192,0 19 96,0 1 193,0 0-161,0 20 128,21-20-128,-21 19-96,0 1-96,20-20-256,-2 0-513,-18-20-544,20 0-2114</inkml:trace>
  <inkml:trace contextRef="#ctx0" brushRef="#br0" timeOffset="249512.2713">9786 10412 5669,'0'-19'2658,"0"19"193,0 0-737,0 19-897,0 1-192,0 0-224,20 20-96,-20-21-225,0 21 1,19-20-289,-19 1-128,0-21-320,20 19-609,-20-19-1217,20 0-2178</inkml:trace>
  <inkml:trace contextRef="#ctx0" brushRef="#br0" timeOffset="249864.2914">9885 10393 15342,'0'0'1249,"0"0"-1729,0 0 736,20 0 192,-20 0-95,19 0-193,1 0-128,0 0-96,-20 19 64,20-19 160,-20 20-160,0 0-64,0 0 96,0-20 0,0 0-32,0 20-192,0-20 32,0 19-257,20-19-544,-20 21-448,19-21 608,-19 19 353,0-19 384,0 0 256,0 20 801,0-20 512,0 0-287,-19 21-578,-1-21-384,20 0-224,-20 19-160,20-19-544,0 0-1603,0 0-2145</inkml:trace>
  <inkml:trace contextRef="#ctx0" brushRef="#br0" timeOffset="250174.3092">10083 10353 14541,'0'0'801,"0"0"-1217,0 0 1633,21 19 480,-3 2-479,2-2-738,0 21-224,-20-20-320,21 19 96,-21-18 0,0 18-192,0-18-384,0-2-417,-21 21-1185,1-21-4068</inkml:trace>
  <inkml:trace contextRef="#ctx0" brushRef="#br0" timeOffset="250903.3509">9885 11227 12908,'0'-20'1409,"0"20"-1217,0 0 801,0 0 384,0 20-512,0 0-64,20 39-256,-20 1 351,19 20 97,-19 19-96,0 20-160,-19 0-289,19 21-384,-20-1 0,0-20 65,20-20-65,-20-19-289,20-41 354,0-19-450,0 20-95,0-20-257,0 0-640,20-1-1025,-20-19-1826</inkml:trace>
  <inkml:trace contextRef="#ctx0" brushRef="#br0" timeOffset="251336.3756">10480 10750 18385,'-20'20'897,"20"0"-1089,0-20 63,20 0-127,-20 0-993,20 0-2018,1 0-10762</inkml:trace>
  <inkml:trace contextRef="#ctx0" brushRef="#br0" timeOffset="251499.385">10638 10770 11883,'-18'0'3267,"18"0"-3043,0 0-384,18 0-833,-18 0-2082</inkml:trace>
  <inkml:trace contextRef="#ctx0" brushRef="#br0" timeOffset="251603.3909">10758 10750 14862,'0'40'1729,"0"-40"-1633,0 0 417,20 0-193,-20 20-704,20-20-1506,0 0-4772</inkml:trace>
  <inkml:trace contextRef="#ctx0" brushRef="#br0" timeOffset="251731.3982">10897 10770 16527,'0'0'897,"0"0"-449,0 0 321,0 20-769,20-20-480,-20 0-2051,19-20-12395</inkml:trace>
  <inkml:trace contextRef="#ctx0" brushRef="#br0" timeOffset="252497.442">11215 10492 5829,'0'0'8712,"-20"0"-8135,20 19-481,0 2 448,0-2 97,0 41 32,20-20-289,0 20-288,-1-1-128,1-19 96,0-1-32,0 1-32,1-20-32,-3-20 64,2 0 64,0 0 225,1-20-321,-1 0-32,-2 0 128,-18 1 32,21-21 32,-21 0-64,-21 20-128,21-19 64,0 18-160,-18 2 160,18 19-32,0 0 96,0 0-224,0 19 256,18 2 32,-18 18-32,21 1 129,-21 0-225,20-20-129,-20 19 97,20-19-416,-20 0-96,20 0-321,-20-20-1153,0 0-1601,0 0-7656</inkml:trace>
  <inkml:trace contextRef="#ctx0" brushRef="#br0" timeOffset="252980.4697">11572 10214 9737,'0'0'2210,"-20"0"-1153,20 0 737,0 0-385,-19 0-865,19 20-319,0-20-1,0 19 256,0 1 161,0 20-1,0 0-255,0 0 31,19-1-95,-19 1-225,0-20-32,20 20-257,0-21-31,-20 1-96,20 1-225,0-21-127,-20 0-513,0 0-1250,19 0-2978</inkml:trace>
  <inkml:trace contextRef="#ctx0" brushRef="#br0" timeOffset="254084.5328">11731 10313 8488,'19'0'2466,"-19"20"-608,0-20 864,0 20-1152,0-1-641,0 21-577,0-20-192,0 0-128,0 0 96,0 0 225,0-20-321,20 0 128,-20 0 224,0 0-64,0 0-191,0-20-129,0 0 32,0 0-32,0 0-225,20 1 65,-20-2-32,20 21 160,-20-19-64,21 19-96,-21 19 128,18-19 0,-18 21-193,0-2 1,20 1-192,-20-20 255,0 20-31,0-20 320,0 0 32,0-20 161,0 20-193,0-20-96,21 20-32,-21-19-160,0 19-33,20-21-31,0 21 128,-20 21 96,0-21 256,18 19 129,-18 1-1,0 0 32,0 0-31,0-20-225,0 20-32,0-20-192,0 0-353,0 0-416,0 0-832,21 0-2563</inkml:trace>
  <inkml:trace contextRef="#ctx0" brushRef="#br0" timeOffset="254308.5456">12009 10293 16559,'0'0'1634,"0"0"-1794,0 20 512,20 0 353,0 0-257,-1-1-448,1 2 64,0-2-64,-20 21-32,0-20-96,0 0-353,0 20-319,-20-21-642,20-19-1120,-20 0-4549</inkml:trace>
  <inkml:trace contextRef="#ctx0" brushRef="#br0" timeOffset="254668.5662">11731 9578 12940,'0'0'320,"0"0"-672,0 0 960,0 20 513,19 20 161,-19-1-418,20 1-447,-20 0-257,20 19-96,-20-19-96,0 20-192,0-1-545,0 1-576,0-1-801,0-19-897</inkml:trace>
  <inkml:trace contextRef="#ctx0" brushRef="#br0" timeOffset="255303.6025">11750 11306 11530,'0'0'1282,"0"0"-898,0 0 801,0 0 256,20 20-287,-20 20-258,0 0 1,20 19 32,-20 21-256,0 20-193,0-1-224,0 20-256,0 0 193,-20 0-193,20-20 32,0 1-192,0-21-193,0-20-31,0-18-609,20-21-865,-20 20-2082,0-1-7270</inkml:trace>
  <inkml:trace contextRef="#ctx0" brushRef="#br0" timeOffset="256421.6665">12128 9299 9769,'-40'0'1217,"40"0"-96,0 0 480,0 0-95,0-20-321,0 20-480,20 0-289,0 0-128,0 0-63,19 0 31,-19 0-32,21 0-32,-23 0-128,23 0 0,-21 20 0,0-20-64,-20 0 0,19 0 161,1 20-354,-20-20 225,20 20-128,-20-20 128,20 40 0,-20-21-64,0 22 96,20 18-128,-20 1 128,19-1 0,-19 21 33,20-20-65,-20 19 64,20 1 0,-20 19 0,0 1-64,0-1-32,0 20-160,0-20 128,0 20-32,0-19 0,0 19-161,0 0 33,0-20 32,0 21 160,-20-1-32,0-20 128,20 21 192,0-21 193,0 20-257,0-19 0,0 19-192,20-20 385,-20-19 95,20-1-384,-20 0 32,20 1-96,-20-20-64,20-1 65,-20-19-258,19-20 770,-19 19-417,0 1 32,0 20-160,0-21 96,0 1-128,0 0-32,0-1 64,0 2 64,0-21-192,0-1 96,0 1-32,20-1 0,-20 2 64,0-21-32,0 20 193,0-20 63,0 20 384,0-20 129,0 0 64,0 20-321,0-20-127,0 0-65,0 0-32,0 0 33,-20 0 31,20 0 64,-19 0-223,-1 0-97,-20 0-96,20 0-96,-19 0-161,-1 0-255,-19 0-129,18 0-576,-17 19-1345,17-19-2051,-18 0-8231</inkml:trace>
  <inkml:trace contextRef="#ctx0" brushRef="#br0" timeOffset="258525.7868">15105 10313 15983,'-19'0'768,"-1"20"-704,20 19 257,0 41-1,0 0-64,20-1 65,-20 21-257,19-1 0,21-20 0,-20-19 32,19 0 0,-19-21-96,21 1 96,-1-20 256,-21-20 225,21-20-193,-20 1 1,0-22-193,-1-18-96,-19-1-32,20 0 224,-20 1-128,0-20-320,0-1-128,0 20-160,-20 0 159,20 1 225,0 39 96,0 20-96,0 0-32,0 20 545,20 20-65,-20 19-32,20 21 65,-20-20-33,20 19-160,-20 0-224,0-19-160,20 0-288,-1-20-257,1-1-224,-20-18-801,20-21-2818</inkml:trace>
  <inkml:trace contextRef="#ctx0" brushRef="#br0" timeOffset="258771.8009">15880 10611 18001,'-20'0'128,"0"0"-32,0 20 865,1 19-225,-1 2-287,0-2-353,20 1 0,20 0-64,0-1-64,19 1 128,-19-20-288,20-20 0,-1 0-129,-19 0-383,0 0-1058,1 0-2210,-21-20-6822</inkml:trace>
  <inkml:trace contextRef="#ctx0" brushRef="#br0" timeOffset="258910.8089">15801 10810 13356,'-40'0'3588,"60"0"-3236,-20-20 192,39 20 770,1 0-738,0-20-512,19 20-512,-18 0-1442,-3-20-3203</inkml:trace>
  <inkml:trace contextRef="#ctx0" brushRef="#br0" timeOffset="259116.8206">16158 10452 15534,'0'20'1185,"0"0"-1089,20 20 1058,-20 20 351,20-1-256,-20 1-640,20 19-353,-1 0-160,-19 1-288,20-20-225,-20-21-479,20 21-354,-20-40 225,20 0-736,-20-20-2499</inkml:trace>
  <inkml:trace contextRef="#ctx0" brushRef="#br0" timeOffset="259333.8331">16218 10412 16687,'19'60'96,"1"-21"-64,0 21 1218,0 0 575,0 20-768,-1-21-704,1 20-353,0-19 0,-20 19-417,20-39-672,-20 1-672,0-2-1154,0-39-1922</inkml:trace>
  <inkml:trace contextRef="#ctx0" brushRef="#br0" timeOffset="259643.8508">16079 10532 544,'-21'-21'14414,"21"2"-14863,41 19 513,-3 0 1057,23 0-64,-2 0-192,1 19-352,-1 2-161,0 18-64,-19-18-224,-19 38-32,-1-19 32,-20 19-32,-20-19 65,-1 0-97,1-1 192,-18 1 0,17-20 192,1 0 161,20 0-257,20-20-192,19 19-32,1 2-96,1-2-288,18-19-417,0 0-480,-19 20-961,0-20-1441,-21 0-8681</inkml:trace>
  <inkml:trace contextRef="#ctx0" brushRef="#br0" timeOffset="260025.8726">16634 10253 13773,'0'40'192,"20"0"-64,-20-20 1313,20 20-63,-20-1-930,20 1-352,-20-20-32,0-1 96,20-19 225,-20 0-65,0 0 64,0-19-95,0-1-225,0 0 32,19-20-160,-19 0 0,20 21-225,-20-21-159,20 20 256,-20 0 160,20 20 96,-20 0 224,20 20 192,-20 0-191,0 20-97,0-21-160,19 21-32,-19-20-320,0 20-545,20-20-448,-20-1-1282,20-19-3010</inkml:trace>
  <inkml:trace contextRef="#ctx0" brushRef="#br0" timeOffset="260199.8826">16913 10353 14285,'20'19'833,"-2"2"544,23-2 609,-21-19-1217,19 20-577,-19-20-160,20 0-416,-20 20-673,-20-20-833,19-20-2210</inkml:trace>
  <inkml:trace contextRef="#ctx0" brushRef="#br0" timeOffset="260358.8917">17111 10313 8584,'-20'0'2242,"0"0"-1185,0 20 1793,1 0-864,-1-1-544,0 21-449,20-20-609,0 0-384,0 0-673,0 0-864,0-1-1858,20-19-6054</inkml:trace>
  <inkml:trace contextRef="#ctx0" brushRef="#br0" timeOffset="260703.9114">17269 10293 3267,'20'40'11819,"-20"-20"-11339,0-1 257,0 21 896,0-20-992,0 0-417,0 0-128,0 0-32,0-20 33,0 0 95,21 0-96,-21-20-224,20 0 64,-2-20 64,2 21-64,1-21-97,-1 20 65,19 0 128,-19 0-32,0 0 385,-20 20 480,20 20 224,0 0-353,-20 0-159,19 19 256,-19-18-225,0 18-448,0-19-608,20 20-769,-20-21-1410,0 2-4163</inkml:trace>
  <inkml:trace contextRef="#ctx0" brushRef="#br0" timeOffset="264389.1222">13200 3059 5957,'-21'0'1826,"21"0"192,0 0-192,0 0-65,0 0-287,21 0-610,-1 0-319,0-19-353,19 19-64,1 0 32,0 0 129,-1 0-33,22-20-64,-3 20-96,21 0 0,2 0-64,-2-20 192,20 20-63,1-20-129,-1 20 32,20 0-32,-20-20-32,19 20 32,-17 0 0,-2-20-32,0 20 32,1 0 0,-1 0-64,19-19 32,-19 19 0,0 0 0,2 0 96,-2 0-128,19 0 128,1 0-160,21 0 64,-21-20 224,19 20 161,2 0 95,-21-20-32,1 20 1,18 0 63,-19 0-287,0 0-65,21 0-64,-22 0 96,1 0-64,-20 0 0,0-20 160,-19 20-256,-20 0 193,-1 0-97,1 0-128,-1 0 32,-39 0 32,19 0-96,-39 0-32,20 0-64,-20 0-481,0 0-1153,-20 0-864,2 0-2979</inkml:trace>
  <inkml:trace contextRef="#ctx0" brushRef="#br0" timeOffset="267322.29">7125 12399 3106,'0'0'2627,"0"0"-385,-20 0-384,20 0 64,0-20-449,0 20-352,0 0-288,0 0-96,0 0-161,0 0-384,0 0 0,0 0-95,0 20-1,0 0 0,0-1-96,0 2 96,0 19-32,0-21 0,20 2 32,1-2-64,-1-19 32,18 20-32,3 0 32,18-20-32,-19 20 64,19-20-160,1 0 128,-1 0-128,0 0 32,2 0-192,-2 0 384,20 0-160,-19 0-224,-1 0 480,22 0-288,-22 0 64,-1 0-64,3 0 0,-2 20 32,1-20-64,-21 0 32,21 0 32,-21 0 0,2 0 0,-21 0 0,-2 0 0,2 0-32,1 0 64,-21 19-32,20 1-32,-20 0 32,0 0 0,20 0 0,-20 0 0,0 19 0,0-18 0,0 18 0,0-19 64,0 20-64,0-40 288,0 20 257,0-20 128,0 0-289,0 0-192,-20 0-96,20-20-160,0-1 32,0 2-64,0-1-128,0-19 224,0 18-160,0 21 160,0-20 0,20 1-32,-20 19 64,19 0-32,-19 0-32,20 0 96,0 0-64,0 0-257,0 19 514,19-19-257,-19 0-32,20 0 32,-19 20 0,17-20-64,3 0 64,-3 0 0,3 0 0,-21 0-32,39 0 32,-19 0 32,-1 21-32,1-21 32,0 0-32,19 0 128,-18 20-32,18-20 0,-19 19-96,19-19 96,-19 0 0,19 0-64,1 0-64,-21 0 32,2 20 0,17-20-192,-17 0 384,-2 0-128,1 0-64,0 0-64,19 0 128,-19 0-64,-21 0 0,21 0 0,1 0 32,-3 0-64,3 0 32,-21 0 64,19 0 0,-19 0 32,0-20 32,0 20 1,-1-19 63,1 19-96,-20 0-32,20-20-32,0 20-32,-20 0-32,20 0 32,-20 0 64,20 20-64,-20-20 96,0-20 0,19 20 0,-19 0 0,0 0 65,0-21 31,0 21 160,20 0-160,-20 0-96,0 0 0,0-20-96,-20 20 0,20 0 0,0-19-352,-19-1-321,-1 0-352,20 0-1537,-20 0-4805</inkml:trace>
  <inkml:trace contextRef="#ctx0" brushRef="#br0" timeOffset="269608.4207">8336 13154 7975,'-20'0'5637,"20"-20"-5092,0 20 63,0 0 930,0 0-225,0 20-416,20 0 64,-20 20-545,20 19-127,0 1-193,-1-21 0,-19 21-96,20 0 0,-20-20-449,20 0-223,-20-20-545,0-1-865,21 1-1666,-21-20-6374</inkml:trace>
  <inkml:trace contextRef="#ctx0" brushRef="#br0" timeOffset="269867.4355">8654 13372 13292,'0'0'320,"0"0"-480,-20 0 673,0 0 63,0 0-384,1 21 193,-21-21 896,-1 20-224,23-20-480,-2 19-225,20-19-64,0 21 257,0-21-161,20 19-192,-2-19-96,23 20-96,-1-20-96,-1 20-192,1 0-257,0-20-383,-21 20-866,1 0-2434</inkml:trace>
  <inkml:trace contextRef="#ctx0" brushRef="#br0" timeOffset="270882.4936">15165 12360 14958,'-20'-60'192,"20"20"0,0 0 0,0 20 353,0 1 255,20 19-159,-20 0-545,21 39 224,-3 1-31,-18 19-65,20 1-96,-20-1 32,20-18-96,-20-2 96,21 1-224,-21 20 193,20-21 31,0-19 288,19-20 1,-19 0-161,0 0-96,0-20-32,-1-19-160,1-1 96,0-20-192,0 1-128,-20-1-257,0 0-191,0 21 384,0 39 288,0 0-97,0 19 226,20 1 159,-20 20-32,19 0 64,-19 0-320,20 0-64,0-21-160,0 21-256,1 0-65,-3 0-544,2-1-1249,1 1-2242</inkml:trace>
  <inkml:trace contextRef="#ctx0" brushRef="#br0" timeOffset="271178.5105">15761 11923 15342,'-20'-21'160,"-1"21"-128,21 0 641,0 0 96,-18 21-417,18-2-96,0 41 0,0-20-160,0-1-63,18 21 31,-18-20-257,21-21-95,-1 1-192,0 0 95,19-20 1,-19 0-385,0 0-576,-20-20-449,20 0-640,0 1-1378,-20-1 33,0-20 1410</inkml:trace>
  <inkml:trace contextRef="#ctx0" brushRef="#br0" timeOffset="271315.5184">15900 12002 10025,'-20'0'2530,"20"20"-1825,0 0 672,0 0-320,20-1-352,-20 1-513,19 20-128,1-40-128,0 20-352,0-20-865,-20 0-1922,21 0-6118</inkml:trace>
  <inkml:trace contextRef="#ctx0" brushRef="#br0" timeOffset="271516.5299">16018 11823 11370,'40'20'1442,"-19"-20"832,-1 20-641,0 19-480,-2-18-544,3 17-385,-21 3 32,20-1-448,-20-1 224,0-19 64,0 20-192,0-20-384,0 0-673,0-1-1346,0 1-2529</inkml:trace>
  <inkml:trace contextRef="#ctx0" brushRef="#br0" timeOffset="272138.5654">16555 12578 17616,'0'40'1281,"0"-20"-1377,-21-1 224,3 1 1,18 0-161,-20 0-737,-1 20-1153,1-21-2979</inkml:trace>
  <inkml:trace contextRef="#ctx0" brushRef="#br0" timeOffset="272446.5831">17032 12677 18033,'-20'-20'1249,"20"20"-1281,20 0 224,-1-19-224,-19 19-513,20 0-1312,20 0-2596</inkml:trace>
  <inkml:trace contextRef="#ctx0" brushRef="#br0" timeOffset="272592.5914">17348 12598 13869,'0'0'1953,"0"0"-1985,0 0 161,0 0-258,20 0-1536,-20 0-2595</inkml:trace>
  <inkml:trace contextRef="#ctx0" brushRef="#br0" timeOffset="272720.5987">17508 12598 15855,'0'0'704,"0"0"-768,20 0 448,-20 0-672,0 0-2114,0 0-4453</inkml:trace>
  <inkml:trace contextRef="#ctx0" brushRef="#br0" timeOffset="272939.6113">17806 12558 12940,'20'0'1441,"0"0"-704,-20 20 1601,19-20-320,-19 20-769,20-20-384,-20 20-385,0 0-255,0-1-225,-20 1-289,1 0-640,-1 0-1281,0 0-1954</inkml:trace>
  <inkml:trace contextRef="#ctx0" brushRef="#br0" timeOffset="273507.6438">18342 12141 15790,'19'0'897,"-19"0"-1121,20 40 288,-20-1 353,0 21 255,0-21-63,0 21-449,20-20-128,-20-21-32,20 2 0,0-1 64,-1 0-224,21-1 128,1-19 64,-3 0-160,3-19 96,-21-1 128,19-21 192,-19 2 128,-20-21-63,0 21-481,0-21 96,-20 40-64,20 0 192,0 20 96,0 0-384,0 20 448,0 20 128,20 0-128,-20-1 257,0 1-65,20-20-319,-20 19-33,20-39-353,-20 41-159,20-21-353,-20 20-640,19-21-865,-19 1-2595</inkml:trace>
  <inkml:trace contextRef="#ctx0" brushRef="#br0" timeOffset="273803.6607">18858 11684 15630,'-20'20'353,"20"-20"-546,0 0 386,-20 20 639,20 0-383,0 0-97,0 19-64,0 1 65,0 19-33,0-19-32,20 0-384,0 0 96,-1-20-32,1 0-128,20-1-96,-19-19-385,-3 0-320,2 0-448,0-19-1153,1-1-2019</inkml:trace>
  <inkml:trace contextRef="#ctx0" brushRef="#br0" timeOffset="274005.6722">19037 11664 13516,'20'20'1698,"-20"20"-97,18 0 129,3-1-673,-21 1-480,0 0-385,20 0-32,-20-2-352,0-17 64,20-1-225,-20 0-255,0 0-353,20-20-513,-20 0-1120,19 0-2659</inkml:trace>
  <inkml:trace contextRef="#ctx0" brushRef="#br0" timeOffset="274258.6867">19274 11744 3363,'0'0'8007,"0"0"-7590,0 20 1312,0-20 385,0 19-1377,-19 1-417,19 0 353,-20-20 96,20 20-289,0-20 65,0 20 31,20 0-320,-20-20-63,19 19-193,1 2 0,0-21-225,0 19-511,0-19 223,-20 0-544,19 0-352,-19 0-513,0 0-768,0-19-8681</inkml:trace>
  <inkml:trace contextRef="#ctx0" brushRef="#br0" timeOffset="274516.7015">19393 11526 11691,'0'0'3395,"20"0"-2947,1 0 2019,-1 19-514,18 1-767,3 20-610,-1 0-256,-21-1-95,21 1-161,-20 19-32,0-19-96,-20 20-161,0-20 33,0-21-352,-20 21-257,0-20-96,0 0-704,0 0-706,1 0-2914</inkml:trace>
  <inkml:trace contextRef="#ctx0" brushRef="#br0" timeOffset="275080.7337">19096 11883 11146,'0'0'1377,"0"0"129,0 0 1056,-21 0-1024,21-20-577,0 20-449,21 0 417,-1 0-641,0-20-256,0 0 160,19 20-288,-19-20 128,0 0-192,19 1-96,-19-1-385,-20 20-800,20-20-161,-20 20-1761</inkml:trace>
  <inkml:trace contextRef="#ctx0" brushRef="#br0" timeOffset="316212.0863">11790 10353 384,'0'0'1762,"0"0"-1570,0 0-641,0 0-1439</inkml:trace>
  <inkml:trace contextRef="#ctx0" brushRef="#br0" timeOffset="316977.1301">11790 10353 5349,'0'19'800,"0"-19"1,0 0 448,0 0-928,0-19-321,0 19-161,0 0-319,0 0 192,0 0 640,0 0 417,0 0-321,0 0 449,0 0 512,0 0-159,0 0-354,0 0 33,-20 0 0,20 0-96,0 0 32,0-20-225,0 20 65,0 0-64,0 0-65,0 0-191,0 0-129,0 20-128,0-20 32,0 19-64,0 2-64,0-2 0,0 1 32,-20 0-64,20 0-32,0 0 128,0-1-96,-19 2 0,19-2 64,0-19-128,0 20 160,0-20-96,0 0-64,0 0 32,19-20 0,-19 1 0,0 19-96,0-21 128,0 2-224,20-1 256,-20 0 0,0 0-64,0 0 64,20 20 32,-20-19-64,20-2 32,-20 21-64,0 0 192,21-19-128,-21 19 192,18 0-192,-18 0 33,20 0-1,1 0 0,-21 0-32,20 0-32,-20 0 0,0 0 64,20 19 0,-20-19-32,0 0 0,18 21 32,-18-21-96,0 19 128,0 1-256,0-20 256,0 20-160,0 0 192,0 0-256,0-1 192,0 2-96,0-2 32,0 1 32,0-20-64,0 21 32,0-2 128,0-19-224,0 0 32,0 0-32,0 0-96,0 0-161,0 0-63,0 0-129,0 0 193,0 0-96,0-19-257,0 19-448,0 0-1762,0 0-9320</inkml:trace>
  <inkml:trace contextRef="#ctx0" brushRef="#br0" timeOffset="317750.1743">11790 10333 2882,'0'0'2883,"0"0"416,0 0-512,0 0-930,0 0-543,0 0-481,0 0-65,0 0-287,0 20-161,0-1-192,-20 2 32,20-2 64,0 21-224,0-20 33,-20 0-33,20-1 32,0 2-32,0-2-32,0 1-65,0-20-31,0 0 32,0 0-32,0 0 64,0-20-192,0 20 32,0-19-129,0-2-63,0 2 128,0-1 127,0 0 33,20 0 0,-20 0 64,0 1 32,20-2 32,-20 2-32,20-1 32,-20 20 128,21-20 32,-3 20 33,-18 0 31,20 0 96,-20 0-32,21 0-192,-21 0 33,20 0 31,-20 0 32,0 20 0,20-20-128,-20 20 32,18-1-32,-18-19-32,0 21-32,21-2 0,-21 1 0,0 0 0,-21 20 96,21-21-160,0 2 128,0-2-32,0 1-64,0 20-128,0-40-32,0 20-481,0-20-576,0 0-2658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6:07.2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1983 4768 13388,'-19'0'481,"19"0"191,0 0-448,0 0 417,0 0 352,19-19 32,21 19-641,1 0-256,17-20-31,3 20-97,-2 0 96,0 0-289,-19-21-31,0 21-384,-21 0-289,1 0-352,0-19-769,0 19-705,-20 0-4035</inkml:trace>
  <inkml:trace contextRef="#ctx0" brushRef="#br0" timeOffset="303.0173">2242 4570 10826,'20'0'544,"-20"0"-416,20 0 897,-1-20-352,21 20 224,0 0-32,-1 0-513,1 0-256,19 20 32,-18-20 64,-3 20 1,3-20-193,-21 19 128,0-19-64,-1 21-32,-19-2 64,0 1 288,-19 0 449,-1-1-224,0 22-257,-39-22 64,18 21-191,1-19-129,1-1-96,19-1-385,0 21-832,-19-20-1634,19 0-3875</inkml:trace>
  <inkml:trace contextRef="#ctx0" brushRef="#br0" timeOffset="2798.16">5696 6200 5509,'-20'39'32,"20"-18"192,-20 18 641,20-19 448,0 20-32,0-20-256,0-1-640,20 1 95,0 0-160,0-20 225,19 20 127,1-20-127,0 0-65,19 0-223,0 0-97,2 0-160,-2 0 32,1 0 0,19 20 0,0-20-64,0 0-32,2 20-160,-2-20 63,0 19 161,0-19 0,0 20-32,20-20 97,-18 0-1,18 0 0,-20 0-64,0 0 32,0 0 32,-18 0-160,-2 0-65,-19 0 161,-1 0-32,1 0 0,-20 0 0,19 0 0,-19 20 32,0 0 64,1 0-32,-21 1 0,0-2-64,0 0 64,0 21 1,0-19-1,-21-2 64,21 1 128,0-20 224,0 0 161,0 0 160,-20 0-225,20 0-384,0-20-128,0 20-96,0-19-32,0-2 0,20 2-96,-20-2 96,0 21 32,21-19-32,-21 19 32,20 0-33,-2 0-63,3 0 64,-1-19 0,20 19 32,-21 0 32,21 0 32,0 0-96,-1 0 96,1-21-64,1 21 32,-3 0 32,3-20-64,18 20 0,-19 0 32,-1 0 0,21 0 32,-21 0 32,21 0 0,19 0 0,-20 0 32,2 0 0,18-20-32,-19 20-32,-1 0 0,0 0-32,2 0 0,-2-20-64,1 20 0,-1 0 64,0 0 64,1-20-32,-1 20 192,20 0 0,-38 0 32,17-19-160,-17 19 0,-1 0-32,-1 0-32,1 0 96,0-20 129,-21 20-65,21 0 128,-19 0 193,-1 0-33,18-20 64,-17 20 193,-1-20-385,0 20 97,-1-20-65,1 20-64,-20 0-31,20 0-33,-20-20 32,0 20-64,20-19 97,-20 19-289,0-20 192,0 20-32,0-21-128,20 2-96,-20 19 128,0-20-64,-20 20-32,20-20-160,0 20-321,-20-19-287,20 19-225,-20-21-1057,20 21-3043</inkml:trace>
  <inkml:trace contextRef="#ctx0" brushRef="#br0" timeOffset="3427.196">7344 6836 9961,'-20'0'1730,"20"0"-481,20-20-224,-20 20 0,0 0 32,20 20-225,-1-1-511,1 1-97,-20 20-96,20 0-128,-20 19 64,20-19-32,-20 20-32,20-41-64,-20 21-352,0-20-705,19 0-1121,-19 0-1410,0-20-4484</inkml:trace>
  <inkml:trace contextRef="#ctx0" brushRef="#br0" timeOffset="3679.2104">7662 6974 8840,'-20'0'1826,"-1"20"-1666,1-20-32,0 20 448,-19 0 1090,19-20-64,-20 20-1058,21-20-31,-1 20 351,20-20-223,0 0-417,0 19-64,39-19 321,-19 21-289,20-2-192,-1-19 0,1 21-288,-19-2-289,17-19-672,-17 20-577,-1 0-704,0 0-1666</inkml:trace>
  <inkml:trace contextRef="#ctx0" brushRef="#br0" timeOffset="12982.7426">6569 8047 14669,'0'0'1378,"20"20"-1314,-20-20 1025,20 20 96,0 20 0,19-20-384,1 0-321,19 20-352,-18-21-64,17 1 0,-17 20-96,-1-20-192,-1 0-128,-19-1-417,0 1-448,0-20-384,-20 0-930,0 0-1184,0 0-6823</inkml:trace>
  <inkml:trace contextRef="#ctx0" brushRef="#br0" timeOffset="13184.7541">7006 8047 12043,'-40'0'897,"21"20"-673,-1 0 1089,-20 0 193,1 20-97,-1-20-672,-1 20-385,2-1-192,-1-19-128,1 20-224,19-20-577,0-1-832,20 1-1891,0-20-9063</inkml:trace>
  <inkml:trace contextRef="#ctx0" brushRef="#br0" timeOffset="13617.7789">7502 7987 13228,'-20'0'1634,"1"0"-1538,-21 0 320,20 21 65,-19-1 255,19-1-255,0 21-385,20-20-32,0 20 32,0-1 0,20-18-64,19-2-32,1 1-64,0-20 32,-1 0-96,22 0-128,-43 0-97,22-20-223,-19 20-417,-1-19-1794,-20 19-6245</inkml:trace>
  <inkml:trace contextRef="#ctx0" brushRef="#br0" timeOffset="13761.7871">7324 8167 12267,'20'0'-128,"0"-20"608,19 20 770,21-20-129,-21 20-577,1 0-608,-1-20-1089,1 20-1473,1 0-3748</inkml:trace>
  <inkml:trace contextRef="#ctx0" brushRef="#br0" timeOffset="14129.8082">7939 7730 7110,'0'0'5029,"0"0"-4869,0 19 1986,0 21 160,0-20-672,0 39-225,0-19-640,20 20-449,-20 0-160,0-21-96,21 1-64,-21 0-96,18-1-160,-18-18-481,20-2-127,-20 1-193,21-20-449,-21 0-960,0 0-2883</inkml:trace>
  <inkml:trace contextRef="#ctx0" brushRef="#br0" timeOffset="14380.8225">8059 7749 16495,'0'0'-160,"20"20"256,-20 0 449,0 20 608,18-1-545,-18 21-255,21-20-289,-1 20 96,-20 19-32,20-39-128,-20 20-352,0-21 159,20 1-223,-1-20-96,-19-20-545,0 0-417,20 0-1120,-20 0-4165</inkml:trace>
  <inkml:trace contextRef="#ctx0" brushRef="#br0" timeOffset="14784.8456">7939 7710 14669,'-20'-20'449,"20"0"-417,0 20 512,0 0 802,20 0-482,0 0-383,1 0-385,17 20 224,23 0 225,-2 0-321,0-1-160,1 21-64,-21-20 0,21 20-32,-40-21-128,-1 21-32,-19 0 224,0-20-64,-39 20 128,19-1 192,-20-19 225,21 20-65,-1-20-96,0 0-288,20 0-96,20-1 96,0 21-64,19-40-128,1 20 0,-1-20-128,1 20-417,-19-20-31,17 0-578,-18 0-864,-20 0-1473,21 0-7239</inkml:trace>
  <inkml:trace contextRef="#ctx0" brushRef="#br0" timeOffset="15152.8667">8435 7591 13516,'0'19'64,"0"0"-32,21 2 257,-21-1 319,0 0-159,20-20-353,-20 0-64,0 0 96,18 0 0,-18-20-96,0 0-64,0-1 96,20 2 64,-20 0 96,21-2 225,-21 21 320,0 0-321,20 0 97,-20 21 95,20-2-159,-20 0-161,19 22-96,1-21-224,-20 0-96,20 0-769,-20-1-1825,0 1-9418</inkml:trace>
  <inkml:trace contextRef="#ctx0" brushRef="#br0" timeOffset="15737.9001">9666 7948 14541,'-20'0'897,"20"0"-705,0 0 897,20 20 641,1-20 0,17 19-673,23-19-609,18 0-32,0 0 65,40 0 224,-20-19-321,21 19-320,-21-20-288,-20 20 64,0-20-193,-18 20-63,-23 0-257,-17 0-192,-21 0-256,0 0-128,-21 0-512,3 0-2371,-2 0-3396</inkml:trace>
  <inkml:trace contextRef="#ctx0" brushRef="#br0" timeOffset="16025.9166">10440 7809 10826,'0'0'961,"20"20"-897,0-20 576,0 20 962,19-20 31,-19 19-960,41-19-449,-22 20 97,21 0 768,-21-20-257,21 20-159,-41-20-193,21 20-95,-40-20-225,0 20 128,0-1 1,-20 2-97,-19-1-32,19-1-32,-20 1-64,1 0-64,-1 0 0,20 0-160,-1 0-321,21-20-544,0 20-448,0-20-1506,0 0-7495</inkml:trace>
  <inkml:trace contextRef="#ctx0" brushRef="#br0" timeOffset="17258.9871">11849 7769 15630,'-18'0'1121,"-3"0"-416,42 0-32,-3 0-33,2 0 193,41 0-417,-22 0-351,21 0 95,-1 20-256,1-20 224,-21 20-128,-19 0-32,-20 0 32,0 19-32,-20-19 256,-19 20-128,-1-1 128,20-18 128,0 18-159,20-19-1,0 0-128,0 0 32,40-20-256,-20 20 480,19-20-448,1 0-416,-19 0-642,-1-20-1024,-20 20-2690</inkml:trace>
  <inkml:trace contextRef="#ctx0" brushRef="#br0" timeOffset="17412.9959">11910 7987 14958,'20'0'2082,"-2"0"-1730,43 0 737,-21 0 64,19-19-224,0 19-641,2-20-384,-23 20-1409,-18 0-1762,-20 0-10378</inkml:trace>
  <inkml:trace contextRef="#ctx0" brushRef="#br0" timeOffset="18905.0813">13021 7809 352,'0'0'12748,"-20"-20"-12396,20 20 289,-39 0-289,19 20-96,0 0 129,0 0-129,0-1-256,1 21 128,19-20 192,19 0 193,1 0-225,0-1-128,20 2-32,-1-21 33,22 0-33,-23 0-128,3 0-96,-21-21-577,-20 21-1377,0-19-2626</inkml:trace>
  <inkml:trace contextRef="#ctx0" brushRef="#br0" timeOffset="19034.0887">12902 7928 11146,'40'0'1153,"-20"0"-961,19-20 257,-19 20-385,0 0-288,1 0-2563</inkml:trace>
  <inkml:trace contextRef="#ctx0" brushRef="#br0" timeOffset="19330.1056">13459 7551 15822,'-21'0'1090,"21"0"-994,0 0 480,0 19 321,0 21-32,21 0-417,-21 0-288,18 19-31,2 1-33,0-20-64,21 19-225,-23-19-159,2-20-256,-20 20-225,21-40-384,-21 20-353,0-20-704,0 0 416,0-20-2210,0-1-768</inkml:trace>
  <inkml:trace contextRef="#ctx0" brushRef="#br0" timeOffset="19530.117">13558 7491 12555,'38'19'1986,"-38"22"-737,41-1 97,-21-2-129,0 23-224,-20-2-769,19 1-192,1-1-192,-20 1 32,20-1-321,0-18-415,-20-22-450,0 1-191,20-20-641,-20 0-2306</inkml:trace>
  <inkml:trace contextRef="#ctx0" brushRef="#br0" timeOffset="19899.1381">13378 7629 15726,'-39'-19'-32,"39"0"-800,20-2 928,-1 2 544,21 19 513,19 0-576,-19 0-353,19 19-96,2 2 128,-2-2-256,-19 21 0,0 0-320,-1-20-256,-19 19-257,0-19 64,-20 0 257,-20 0 448,0-20 448,0 20 577,1-20 320,19 20-288,0-20-224,0 0-449,0 19-32,19-19-63,1 20-129,0 0-96,21 0-96,-23 0-161,22-20-127,1 20-193,-23-1 1,3-19-513,-21 0-289,20 0-1056,-20 0-3363</inkml:trace>
  <inkml:trace contextRef="#ctx0" brushRef="#br0" timeOffset="20253.1584">13975 7133 11466,'18'0'2659,"-18"21"-2499,21-2 1377,-1 1 129,0 20-673,0-1-384,-1 1-321,1 0-224,-20 19-32,20-19-160,-20-20-385,20 19-287,-20-19-450,0-20-768,20 0-1697,-20 0-6343</inkml:trace>
  <inkml:trace contextRef="#ctx0" brushRef="#br0" timeOffset="20484.1716">14272 7352 4836,'0'0'4324,"0"0"-4004,-20 0-63,0 0 191,0 20 609,-19-20-256,19 19 608,0-19 353,20 20-353,-20 0-384,40-20-64,0 20-352,0 0-129,-1 0-63,21-20-257,0 0-64,-21 19-32,21-19-416,-19 0-705,-21 20-1922,0-20-7303</inkml:trace>
  <inkml:trace contextRef="#ctx0" brushRef="#br0" timeOffset="27698.5843">7482 9299 960,'-19'0'609,"19"0"416,-20 0 256,20-20 609,0 20 288,0 0-448,0 0-417,0-19 96,20 19 33,-20 0-161,19 0-320,1 0-257,0-20-223,21 20-257,-3 0-128,3 0-64,-21-20 64,19 20-128,-19 0-416,0 0-577,0 0-737,-20 0-960,0 0-2435</inkml:trace>
  <inkml:trace contextRef="#ctx0" brushRef="#br0" timeOffset="28244.6155">7502 9260 7238,'0'0'1282,"20"0"63,-20 0 0,0 0-256,0 19 128,20-19-480,-20 40-289,21-20 33,-21 20-1,18-1-31,-18 21-33,20 0 33,-20 0-65,20-1-64,1 21 65,-21-1-161,20-19-64,-2 19-64,-18-19 128,21 19-160,-1 1 32,-20-1 33,20-19-33,0 20 32,-20-1 0,19-19-128,-19 0-32,0 18 32,20-18 64,-20 0-32,0-20-32,0 19 32,20 1-32,-20 0 64,0-21-128,0 21 96,0-20-32,0-20 0,0 0 96,0-1-224,0 1 256,0 0-128,0 0 0,-20 0 32,20-1 0,0-19 0,-20 20-64,20-20-32,0 20 64,20-20 0,-20 20 32,20-20 32,0 0 96,20 20-32,-1-20-63,1 0 63,-1 20-160,2-20-321,-21 19-287,0-19-610,-2 0-1985,3 0-8039</inkml:trace>
  <inkml:trace contextRef="#ctx0" brushRef="#br0" timeOffset="29030.6604">8395 9895 10473,'0'-19'1826,"0"19"-897,0 0 128,0 0-384,0 19-193,0 2 129,0 38-65,0 1 97,20-1-65,0 1-255,1-21-193,-1 2 0,18-22-32,-17 1 64,19 0 32,-21-20 225,1-20-225,20 0-64,-20 1-32,-20-22-32,20 22-128,-20-21 96,0 21-192,-20-22-224,20 22 576,-20-1-320,0 20 128,20 0-96,0 20 160,0 19 288,0 1-64,20-20-96,-20 19-127,20-18-1,19 18-96,-19-19-289,0-20-512,0 20-416,1-20-480,-21 20-2211</inkml:trace>
  <inkml:trace contextRef="#ctx0" brushRef="#br0" timeOffset="29350.6787">8852 9737 13196,'0'0'1185,"-20"0"-897,20 0 1474,0 0-737,0 0-769,0 20-32,0-1 129,0 21-97,0 0 64,20-1-127,-20 1-97,21-20-128,-1 20 0,-2-20-385,3 0-223,-1-20-481,0 0-961,0 0-2275</inkml:trace>
  <inkml:trace contextRef="#ctx0" brushRef="#br0" timeOffset="29551.6902">9011 9816 11947,'0'0'704,"20"20"994,-20-20-128,0 20-321,20 19-865,-20-18-320,0-2-64,20 1-256,-20 0-353,0 0-608,20-20-1409,-20 0-1826</inkml:trace>
  <inkml:trace contextRef="#ctx0" brushRef="#br0" timeOffset="29744.7013">9170 9757 8584,'39'0'1921,"-19"19"386,0-19-546,-20 20-415,20 20-289,-20-20-833,-20 19-96,20-18 0,-20 18-32,0-19-128,1 0-737,-1-20-832,0 20-2979</inkml:trace>
  <inkml:trace contextRef="#ctx0" brushRef="#br0" timeOffset="30084.7207">8634 9140 11915,'0'0'64,"20"0"384,-20 20 193,20 0 576,0 20-256,-1-20-385,1 19-287,0 21-225,-20-20-32,20-1-160,-20 21-609,21-21-1153,-21 22-1985</inkml:trace>
  <inkml:trace contextRef="#ctx0" brushRef="#br0" timeOffset="30509.745">8932 10611 14862,'0'0'1409,"0"0"-1505,0 0 1089,0 20 192,0 19-256,0 2-353,0-2 33,0 21-129,0-1 129,20 21-225,-20-1-288,0 1 32,20 0-224,-20-41 0,20 1-576,-1-1-97,-19 1-416,0-40-577,20 20-2562</inkml:trace>
  <inkml:trace contextRef="#ctx0" brushRef="#br0" timeOffset="31367.7941">9806 9935 10089,'0'0'1666,"0"0"-1506,0 0 352,0 20 898,19 0-353,-19 20-353,20-20-255,-20 39-97,20-19 32,-20-20-159,20 19-65,0-18 160,-1-21-64,1 20 161,0-20-97,-20 0-32,20-20-96,0 20-95,-20-21-97,0 2-225,19-1 33,-19-19 96,0 18 32,0 1-320,0 1 416,-19-1-128,19 20 96,0-20 96,0 40-192,0-20 448,0 20 128,19 19-95,1-18-1,-20 18-352,20-19 32,21-1-288,-23-19-321,2 21-447,-20-21-866,20 0-3203</inkml:trace>
  <inkml:trace contextRef="#ctx0" brushRef="#br0" timeOffset="31657.8107">10162 9677 10954,'-20'-39'1057,"20"39"737,0 0 512,0 0-961,0 19-576,0 1-97,0 20-223,0-20-321,0 19 32,20-19-64,-20 0 0,21 0-192,-21 0-256,20 0-289,-20-20-576,18 0-1377,-18 0-2307</inkml:trace>
  <inkml:trace contextRef="#ctx0" brushRef="#br0" timeOffset="31945.8272">10282 9697 9961,'20'0'384,"-1"0"-320,1 0 257,0 0 640,-20 0 64,20 20-641,-20 0 96,0 0 705,0-1 97,0 1-417,-20-20-385,20 20-128,0 0-95,0-20-225,0 0-32,0 0 96,0 0-32,0 0-288,20 0 63,-20 0 97,20 0 32,0 20 32,-1-20-32,-19 0-384,0 0-1026,20 0-2177</inkml:trace>
  <inkml:trace contextRef="#ctx0" brushRef="#br0" timeOffset="32443.8557">10539 9657 12107,'41'40'2178,"-21"-20"-1121,-20 20 32,0-21-160,20 21-609,-20-20-192,0 20-96,-20-21-192,20-19-480,0 21-1635,-20-21-3810</inkml:trace>
  <inkml:trace contextRef="#ctx0" brushRef="#br0" timeOffset="32753.8734">10083 9001 8744,'-20'0'1986,"20"0"-1057,-20 20 928,20 0 193,20 20-480,-20 19-834,20-19-511,19 20-161,-19-21-32,0 21-321,1-20-639,-1 20-2083,-2-21-8776</inkml:trace>
  <inkml:trace contextRef="#ctx0" brushRef="#br0" timeOffset="33062.8911">10302 10592 16143,'0'99'1409,"19"-40"-1313,-19 1 449,0 19 928,20 20-480,-20 1-737,0 0-704,0-21 160,0-20 416,-20-19-64,20 19-192,0-38-513,0-2-544,-19 2-609,19-2-2754</inkml:trace>
  <inkml:trace contextRef="#ctx0" brushRef="#br0" timeOffset="33474.9146">11135 10134 15118,'20'0'2114,"0"0"-1890,-20 0 0,20-19-192,0 19-224,0 0-865,-1 19-3107</inkml:trace>
  <inkml:trace contextRef="#ctx0" brushRef="#br0" timeOffset="33625.9233">11473 10115 15951,'0'0'2210,"20"0"-2338,-20 0 384,0 19 384,0-19-543,20 0-642,-20 0-1633,20 0-3555</inkml:trace>
  <inkml:trace contextRef="#ctx0" brushRef="#br0" timeOffset="33744.9301">11651 10134 13837,'20'20'704,"-20"-20"-447,0 0 703,0 0-671,20 0-1154,0 0-3075</inkml:trace>
  <inkml:trace contextRef="#ctx0" brushRef="#br0" timeOffset="33856.9365">11849 10094 16239,'0'0'737,"0"0"-737,0 0 384,0 0-352,0 21-1153,0-21-5189</inkml:trace>
  <inkml:trace contextRef="#ctx0" brushRef="#br0" timeOffset="34496.9731">12366 9876 12908,'-19'0'1569,"19"0"-1569,0 19 0,-20 2 481,20 18 255,0 21-319,20-20-257,-1-1-128,1 1 32,0 0-32,0-21 128,19 2 193,-19-21 287,0 20 65,20-20-257,-21-20-192,1-1-159,-20 2 127,20-1-96,-20 0-32,0-20-32,20 1-96,-20-1-64,-20 0-160,20 0-65,-20 21 321,20 19 289,0 0-161,0 19 32,0 1 224,0 20 97,0 0-33,20-1-352,-20 2 0,41-2-96,-23-19-64,2-1-288,0-19-353,1 21-896,-1-21-1859,-2 0-10985</inkml:trace>
  <inkml:trace contextRef="#ctx0" brushRef="#br0" timeOffset="34815.9913">12724 9578 11530,'0'0'1410,"0"0"-289,0 0 705,0 0-577,0 20-384,0-1-545,0 21 160,0 0-31,0-20-65,0 20-224,20-21-288,-20 1 352,18 0-224,3 0-288,-1 0-545,-20 0-384,20-20-641,-20 0-832,20 0-1154,-20 0-3747</inkml:trace>
  <inkml:trace contextRef="#ctx0" brushRef="#br0" timeOffset="35020.003">12863 9578 14798,'0'20'256,"0"-1"609,0 2 1024,19-2-447,-19 1-481,20 20-641,-20-20-192,20 0-64,-20 19-256,0-19-609,20 0-832,-20 0-642,0-20-1856</inkml:trace>
  <inkml:trace contextRef="#ctx0" brushRef="#br0" timeOffset="35227.0149">13021 9697 10602,'-20'0'448,"0"0"-480,1 0 1313,-1 20 801,20-20-641,0 20-864,0 0-289,0-20 289,20 19-97,-1 1-159,21-20-321,-20 0-225,1 0-351,-3 0-1218,2 0-2178</inkml:trace>
  <inkml:trace contextRef="#ctx0" brushRef="#br0" timeOffset="35493.0301">13100 9598 11627,'-20'-20'1761,"20"20"-287,0 0 95,20 20-64,1-1-608,-1 2-192,0-2-417,-2 21-544,3-20 576,-1 20-288,-20-21 32,0 1-160,-20 0-224,-1 0-449,3 0-416,-2-20-1633,0 0-8137</inkml:trace>
  <inkml:trace contextRef="#ctx0" brushRef="#br0" timeOffset="35850.0505">12663 9001 10057,'0'0'160,"0"0"-96,20 20 1602,-20-20 192,0 20-513,0 0-512,0 0-321,20 20-192,-20-1 225,21 1-353,-1 0-128,-20-1-128,18 1-801,3 20-1569,-1-21-3043</inkml:trace>
  <inkml:trace contextRef="#ctx0" brushRef="#br0" timeOffset="36367.0801">12863 10532 14669,'0'0'929,"0"0"-961,19 39 993,-19 1 256,0 19 0,0 1-384,20 20-128,-20-1-64,0 20-193,0-18-288,20-2 0,-20 0-352,0-19-128,20-21-289,-20-19-448,20 0-737,-1-20-1633,-19 0-9545</inkml:trace>
  <inkml:trace contextRef="#ctx0" brushRef="#br0" timeOffset="37195.1274">13161 9021 10762,'0'0'1345,"0"0"-128,0 0 192,0 0 225,0 0-769,18 0-289,23 0-159,-21 0-193,19 0-96,1 0 96,0 0-160,-1 0 161,-19 0-129,0 0-32,1 0 128,-3 20-96,2-20-128,-20 20 32,0 0-32,20 20 0,-20-1 32,21 1 0,-21 20-32,20 19 0,-20 0 32,18 20 64,-18 1-64,20 0 96,1 19-96,-21 0 128,0-19-128,20-1 128,-20 20 289,20-20 95,-20 1-95,20-1-65,-20 0-64,0 1-192,19-1-32,1-19 0,-20 19 0,20-39-64,-20 20 32,0-21 65,20 0-1,-20-19 128,0 0 0,0-1 96,0-18-31,20-21-193,-20 19-96,0-19 160,0 0-32,-20 0 0,20 0 0,-20 0-32,20 21 64,-20-21-256,0 0 224,1 0-128,-1 0-96,-20 0 160,19 0-384,-17-21-64,18 21-289,-1-19-736,-19 19-1314,22-40-2754</inkml:trace>
  <inkml:trace contextRef="#ctx0" brushRef="#br0" timeOffset="39749.2735">5556 3120 12139,'0'0'577,"0"0"-289,0 19-224,0 1-64,0 40-64,0-20 32,0 39 32,-18 0 0,18-19 0,0 40 160,0-22 545,0 22 127,-20-1-159,20 1-289,0 19-384,-20-20-320,20 20-64,-21-19 127,21-1 257,-20 20 97,20-20 511,-18 1 289,18 0 192,0-1-224,0 20-321,0-38-63,0 18-289,0 0-160,0 0 0,18 0-64,-18-18 0,0-3 32,20 2 64,1-20-96,-21-21 32,20 21-32,0-21 32,-20 1-32,18 0 64,-18 19-64,0-19-32,21 1 96,-21-2-64,20 0 96,-20-18-128,20 18 64,-20-19 96,0 0-192,20 0 96,-20 0 0,0 0 0,0-1 0,19-19-64,-19 20 160,0-20-64,20 0 0,-20 20-64,0-20 160,0 0-96,0 0 96,0 0 64,20 0 1,-20-20-1,0 20 0,0 0-32,0 0-64,0 0-96,0-20-64,0 20 96,20 0-128,-20 0 96,20 0 0,-1-19-32,1 19 32,-20 0 96,40-20-192,-20 20 128,-1 0-32,1 0 0,21 0-32,-21-20-64,18 20 64,3 0-32,18-20-32,-19 20 0,19-20 96,22 20 0,-23 0-32,1 0 32,22 0 32,-22 0 96,0 0-64,21 0-64,-21 0 0,20 0 64,0 0-128,2 0 64,-2 0 0,-20 0-32,40 0 0,-18 0 32,-2 0 32,20 0-32,0 0 32,-20-20 0,21 20-32,-21 0 0,20 0 0,0 0 64,0-19-96,1 19 96,-1 0-96,0 0-32,0-20 32,-18 20-32,18 0 160,-20 0-96,20 0 64,-19 0 128,-1 0-160,1 20 64,-1-20-64,-20 0 96,20 0-256,-18 0 160,-2 0-32,1 0 32,-21 0-64,1 0 64,-20 0 32,0 0 161,-1 0-129,1 0-96,0 0 32,-20 0 32,21 0-192,-21-20-32,20 20-65,-20 0 65,0 0 128,0-21 32,0 21 32,0-19 96,0 19 0,0-20-128,0 20 97,0-20-97,0 1-65,0 19 33,0-21-96,0 1 96,0 1-128,0-2 32,0 2 96,0-1 160,0-20-96,0 20 160,0-20-160,0 1 64,0-21-96,0 21 97,0-21-97,0 1-65,0-1 97,0-20-96,-20 1 64,20-1 0,-21 1 32,21-20-64,-20 19 193,0-20-225,20 1 31,-19 0 162,19 0-322,0-1 546,-20 20-289,20-19-32,0 0 0,0 0 32,0-1-96,0 1-32,0 19 0,0-19 32,0 0 32,0-1 0,0 1-32,0 19 0,0 1 0,0-1 96,-20 21-32,20 19 160,0 0-96,0 20-64,0-19-32,0 19-96,0 0-32,0-1 32,0 2 32,20 19 64,-20-20 0,0 1 64,0 19-160,0 0 192,0 0-64,0 0-64,0 0-32,0 0-32,0 0 32,0 0 64,0 0-32,0 0 32,0 0 96,0 0-128,0 0 288,0 0-128,0 0-128,0 0 64,-20 0 0,0 0 0,0 0-160,-19 0 96,-1 0-64,-1-21-64,-17 21-224,-1 0 159,-22 0 97,2-20-64,-20 20 160,0-20-32,-1 20 64,-19 0-64,0-19 64,1 19-64,-22 0 96,-18 0-256,19 0 192,-20 0-96,0 0-64,1 0 160,-22 0-64,22-20 128,-21 20 0,-1 0 160,22-20-32,-20 20 0,0-20-96,18 20 1,2 0 63,-2 0-224,22 0 64,-21 0 0,21 0 32,18 0-64,1 0 64,40 0-64,-2 0-225,22-20-351,19 20-802,21 0-2850</inkml:trace>
  <inkml:trace contextRef="#ctx0" brushRef="#br1" timeOffset="46161.6403">7880 11803 6630,'0'-20'320,"0"20"64,0 0 449,0-19 320,-20 19-64,20 0-256,0 0-32,0 0 128,0 0-193,0 0-383,0 0-321,0 0-32,0 0 0,0 19 0,0 1 0,20 0 0,-20 0 0,0 0-32,19 0 64,-19-1-32,20-19-64,20 21 160,-19-21-128,17 19 32,3-19 0,-3 19 0,23-19 0,-22 0-32,41 0-64,-21 0-96,20 0 31,20 0 97,-19 21 64,20-21 0,0-21 128,-1 21-96,19 0-64,1-19 64,0 19 1,21 0-66,-21-19 66,-1 19-33,1 0-33,1-21 66,-1 21 31,1 0-161,-3 0 226,3 0-97,-21 0-193,0 0 322,0 21-161,-18-21 32,-2 0-128,0 0 256,-20 0-288,2 0 256,-3 0-256,-17 19 224,18-19-192,-19 19 64,0 22 0,-21-21 32,1-20 0,0 20 0,-20 0 0,0-20 96,0 0 160,0 19-32,0-19-32,-20 0 129,20 0-65,0-19-160,0 19 64,0-40 0,20 20-96,0 0-64,1-1 0,-3 2-64,22 0-32,1-2 224,-2 2-160,1 19 0,19-20 0,1 20 32,-1 0-32,20-20 32,0 20 0,2 0 0,-2 0 0,20 0 0,0 20 0,1-20 0,-1 0-32,0 0 0,0 20 32,21-1-128,-1-19 32,0 21 128,-1-21 0,2 0 128,-21 0 32,20 0-96,-20-21 97,1 21 255,-1 0 0,-20-19 65,2-1-65,-23 0-288,-17 0 65,-23 20 63,3-20 32,-21 20-352,0 0 577,-21-20-545,3 20-64,-2-19-321,-1 19-319,1-20-1314,-18 20-2146</inkml:trace>
  <inkml:trace contextRef="#ctx0" brushRef="#br1" timeOffset="46817.6778">10460 12260 8776,'20'40'192,"0"-21"-128,-20 22 384,0-22 642,0-19-1,0 20-225,0 19 1,0-18 224,0-1-128,0-20 0,0 0-320,0 0-321,0-20-160,0 20-32,0-21-64,0 2-96,0-1-32,0 0-64,21 1 32,17-22 64,-17 22 32,19-1-32,-22 20 32,3 0 32,-21 20 96,0-1-96,20 1 32,-20-20 64,0 21-160,0-2 32,0 1-32,0 19-160,0-39-513,20 21-384,-20-21-736,20 20-1442,-20-20-6823</inkml:trace>
  <inkml:trace contextRef="#ctx0" brushRef="#br1" timeOffset="47099.6939">10897 12360 10505,'0'0'2275,"0"19"-1667,0-19 1538,20 0-993,-20 0-672,19 0-353,1 20-64,21-20-64,-21 20-288,18-1-289,-17-19-544,19 21-1057,-21-21-1313,1 0-2979</inkml:trace>
  <inkml:trace contextRef="#ctx0" brushRef="#br1" timeOffset="47264.7034">11175 12360 8744,'-20'-21'1313,"0"21"-961,20 0 1698,-19 21-320,-1-21-769,0 19-481,-1 1-288,1 0-192,2-1-96,-2 2-544,-1-1-1346,21 0-2018</inkml:trace>
  <inkml:trace contextRef="#ctx0" brushRef="#br1" timeOffset="47626.7241">11493 12161 4644,'0'0'3427,"-20"20"-3010,20-1 1600,0 1 546,0 0-962,0 0-351,0 20-225,0-21-385,20 1-255,-20 1-289,0-2 0,0 1-288,0 19-289,20 2-480,-20-21-833,0-1-1441,20 2-2114</inkml:trace>
  <inkml:trace contextRef="#ctx0" brushRef="#br1" timeOffset="47936.7418">11671 12379 4067,'0'0'577,"0"-19"160,-20 19 1473,1 0-1442,-1 19-287,-20-19 256,20 0-1,20 20-127,-19-20-33,19 20 33,0-20 288,0 0 64,19 19 32,1-19-385,0 21-287,0-1-161,19-20-224,-19 20 0,0-1-417,20 2-992,-21-21-1346,1 19-4388</inkml:trace>
  <inkml:trace contextRef="#ctx0" brushRef="#br0" timeOffset="52835.022">9349 12916 11018,'0'-21'1057,"0"21"-448,0 0 159,0-19 1,0 19-609,0 0-64,20 0 96,-20 0 161,20 19 63,-2 22 129,-18-1 95,21 19-63,-21 21-65,20-21-159,0 20-161,-20 1 0,20-20-160,19 0 0,1-21 64,-20-19-32,39 0 32,-18 0-96,-3-20 32,3-20-128,-1 0-96,-1-20 0,-19 0 224,0 1 64,0-1-128,-20-19 96,0 18-96,-20-18 64,20 19-32,-20-19-96,-20 19 64,21 0 64,19 1 0,-20 19-64,20 20-32,0 0 64,0 20 0,0 19 64,20 1 0,-20 0-32,19-1 160,1 21 0,-20-1-224,0 1 64,20-20 64,-20 20-192,0-20-256,0-1-225,20 1-415,-20-20-386,20 0-1280,-20 0-2531</inkml:trace>
  <inkml:trace contextRef="#ctx0" brushRef="#br0" timeOffset="53204.0431">10043 13432 2722,'20'40'416,"-20"0"-351,20-20 992,-20 0 448,21 0-32,-21 0-31,18-1 287,-18-19 161,0 0-224,0 0-545,0 0-32,0-19-192,0-1-353,-18 0-416,18 0-32,0 0-96,0 0 64,0 0-32,0 1-128,18-2 192,-18 21-31,20 0-1,0 0-96,1 0-161,-21 0-287,20 21-513,-2-21-897,-18 0-2818</inkml:trace>
  <inkml:trace contextRef="#ctx0" brushRef="#br0" timeOffset="53644.0682">10361 13532 8744,'0'20'2818,"20"-20"-2337,-20 20 768,0-20 224,20 0-704,-20 0-448,20 0-129,-1-20 160,-19 20 32,0 0-95,20-20-97,-20 20 0,0 0-32,0-20-32,0 20-32,-20-20 33,20 20-258,-19 0 33,-1-20 32,20 20 0,-20 0-32,20 20 96,-20 0 32,20-20-32,0 20 64,0 0-32,20 0 32,-20 0 32,20-1-64,-20-19-160,20 20-128,-1-20-513,1 0-1441,-20 0-3747</inkml:trace>
  <inkml:trace contextRef="#ctx0" brushRef="#br0" timeOffset="54092.0939">10758 13453 15694,'-20'19'1089,"1"-19"-1153,-1 0 417,0 20 255,0 0-352,-1-20-159,3 20-290,18 0-31,0 0-128,0 0-321,18-1 33,3-19 223,-1 20 225,0-20 192,0 0 96,-1 0 192,1-20 449,0 1 160,-20-1-64,0 20-193,0-40-319,0 20-129,0 0-288,0-19-225,0-1-319,-20-1-129,20 2 0,-20 19 129,20-20 416,0 20 320,-19 1 32,19 19 160,0 19 96,0 1-63,0 1 31,0 18 32,19 0 65,-19 2-161,20-22-160,-20 21-64,20-20-64,-20 20-160,20-20-545,0 0-928,-20 0-1666,19-1-2787</inkml:trace>
  <inkml:trace contextRef="#ctx0" brushRef="#br0" timeOffset="54438.1137">10956 13492 11530,'0'40'-64,"0"-20"-96,0-20 705,0 20-257,0 0-768,20-1 31,-20-19 385,21 20 32,-21-20-512,20 0-866,-2-20 930,2 20 512,-20-19 192,21-1 64,-21 0 193,0 20 1120,0-20 353,0 0-352,0 20-65,0 0-672,0 0-513,0 0 65,0 20 31,0-20-256,0 20 0,0 0-192,0 0-224,20-1-416,-20-19-770,20 20-2081,-20-20-5862</inkml:trace>
  <inkml:trace contextRef="#ctx0" brushRef="#br0" timeOffset="54675.1272">11274 13512 3331,'0'-20'6214,"0"20"-4805,-20 0 1281,20 0-608,-19 20-1153,19-20-288,0 20-97,-20 0-159,20 0-289,0 0-64,20-20 0,-20 19-96,19-19-256,-19 20-193,20-20-672,0 0-1826,0 0-4036</inkml:trace>
  <inkml:trace contextRef="#ctx0" brushRef="#br0" timeOffset="55079.1503">11434 13552 8968,'0'20'3171,"0"-20"-3619,0 0 544,0 0 1089,0 0-513,18 0-543,-18 0 191,21 0 128,-1 0 161,0 0-1,0 0-159,-20-20-1,19 20 161,-19-20-129,0 0-191,0 20-33,0 0 96,0-20-224,-19 20-64,-1 0 0,20 0 0,-20 20-96,0-20 64,-1 20-64,21-20-32,0 20 128,0 0 65,0 0-65,0-1 160,21-19 96,-1 20 32,-20 0-31,20 0-1,0-20-64,19 20-192,-19-20-32,20 0-128,-21 0-256,1 0-737,0 20-865,0-20-2338</inkml:trace>
  <inkml:trace contextRef="#ctx0" brushRef="#br0" timeOffset="63560.6354">5121 10193 14189,'0'0'2274,"0"0"-1954,0 0 353,18 0 736,3 0-448,19 0-288,-1-19-417,21 19-32,-21 0 129,21 0-129,-19 0-192,-23 19 32,2 2-96,1-1 96,-42-1 0,21 21-96,-20 0 64,-19-1 0,19 1-32,-20 0 32,20 0 96,1 0-192,19-1 64,0 1 0,19 0 0,1-21-32,0 2 160,20-21-32,-1 0-64,-19 0-32,21 0-96,-21 0-224,-2 0-321,3 0-384,-21 0-928,0 0-1859,-21 0-6374</inkml:trace>
  <inkml:trace contextRef="#ctx0" brushRef="#br0" timeOffset="63743.6459">5160 10532 17744,'20'-21'225,"20"21"-258,-1-19 1058,1-1 513,-1 20-353,21-20-833,-19 0-320,-3 20-160,-17 0-544,19 0-1378,-40 0-4420</inkml:trace>
  <inkml:trace contextRef="#ctx0" brushRef="#br0" timeOffset="64665.6986">6332 10313 16879,'0'0'513,"0"0"-1,0 0 1122,20 0-513,-20 0-128,18 0-320,23 20-225,-21-20 97,19 0-33,1 0-288,0 0-128,-21 0-96,21 0 0,-20-20-192,0 20-416,-1 0-353,-19 0-609,0 0-1248,-19 0-2980</inkml:trace>
  <inkml:trace contextRef="#ctx0" brushRef="#br0" timeOffset="64851.7093">6391 10532 16591,'40'0'929,"-20"0"-641,-1 0 673,21 0-384,-20 0-65,19 0-480,1 0-544,-20 19-385,0-19-224,-1 0-1890,-19 0-8552</inkml:trace>
  <inkml:trace contextRef="#ctx0" brushRef="#br0" timeOffset="67383.8541">13993 8783 16303,'-18'0'1025,"18"0"-288,0 0-225,18 0 897,23 0 97,18 0-673,1 0-449,-1 0-288,1-20 96,-1 20-32,-18-20 1,-3 20-225,-17-20-129,-1 20-255,-20 0-353,0 0-608,0 0-385,-20 0-1153,-1 0-2081,1 0-5254</inkml:trace>
  <inkml:trace contextRef="#ctx0" brushRef="#br0" timeOffset="67578.8653">14212 8783 1825,'0'0'8200,"20"0"-6823,-20 20 289,0-1 608,0-19-160,0 40-641,0 0-672,0-1-224,0 1-321,0 20-224,20-20 32,-20 19-64,20-19-128,-20-20-545,19 0-608,-19 0-1345,20 0-5606</inkml:trace>
  <inkml:trace contextRef="#ctx0" brushRef="#br0" timeOffset="68501.9181">14907 9955 2882,'-19'0'11948,"19"-20"-10635,0 20 160,0 0-544,19 0 192,-19 20 256,40 0-544,-20 0-384,19 20-97,21-20-96,-1 19-288,2-18 385,-3-2-257,-17 1-96,18 0 0,-19-1-257,-20-19-159,19 21-225,-39-21-223,20 0-578,-20 0-255,-20 0-706,0 0-3554</inkml:trace>
  <inkml:trace contextRef="#ctx0" brushRef="#br0" timeOffset="68788.9345">15344 9836 14093,'-20'0'1377,"1"0"-1121,19 0 545,-20 20 288,0 0-128,20 20-448,-21-1-161,-19 1-192,22 0 833,-23 19-384,21-19-289,-19 0-224,19 0 0,0-1-32,0-19-64,0 0-96,20 0-288,-19 0-769,19-20-1154,19 20-2273</inkml:trace>
  <inkml:trace contextRef="#ctx0" brushRef="#br0" timeOffset="72555.1499">16396 9975 2049,'-20'20'5734,"0"-20"-4485,20 20 353,0-20 191,20 20 129,-20-20-160,20 0-417,19 0-512,-19 0-481,21-20-288,-3 20-128,-17 0-865,19-20-1537,-20 20-4260</inkml:trace>
  <inkml:trace contextRef="#ctx0" brushRef="#br0" timeOffset="72691.1577">16417 10193 4580,'0'41'11178,"18"-41"-10857,2 0 351,0 0-319,1 0-289,-1 0-192,-2 0-1378,3 0-4067</inkml:trace>
  <inkml:trace contextRef="#ctx0" brushRef="#br0" timeOffset="76528.3772">17448 9021 9480,'0'20'1890,"0"-20"-737,0 0 609,0 0 64,0 0-225,0 0-416,20-20-448,0 20-96,0 0 95,19 0-287,1 0-33,0 0-160,19 0-63,20 0-1,2 0-96,-2 0 64,20 0-128,0 0-192,1 0 416,-21 0-256,0 0 64,-19 0-128,19 0 32,-20 0 64,-18 0-64,18 0 0,-39 0 96,0 0-128,0 0 32,-20 0 0,0 0 0,0 0 0,0 0-96,-20 0-417,20 0-351,0 0-962,0 0-1441,0 0-9930</inkml:trace>
  <inkml:trace contextRef="#ctx0" brushRef="#br0" timeOffset="77358.4246">19175 8842 11434,'20'0'2146,"-20"-20"-2050,0 20 673,0 0 544,-20 0-640,20 20-321,0 0-95,0 20-129,0-1 32,0 1 128,0 0-192,20 0 32,0-1-96,0-18 32,0-2 33,19 1 159,-19-20 96,20-20 33,-21 1-225,21-2-32,-19 2 0,-21-21-32,20 0-96,-20 20-96,0-20 32,0 21-64,0-1 32,0 0 64,0 20 32,0 20-32,0 0 64,0-1 224,0 21 64,0 0-128,0 0-96,20-20-32,-2 20-160,3-21-288,-1 1-353,0 0-416,-20 0-1153,0-20-2787</inkml:trace>
  <inkml:trace contextRef="#ctx0" brushRef="#br0" timeOffset="77834.4519">19672 8544 8936,'0'0'320,"0"-20"481,0 20 1057,0 0-193,-20 0-512,20 0-480,0 0-449,0 0-32,0 20 289,0 0-65,0 0 33,-20 0 255,20-1 1,0 21-64,0-19-129,0 18-320,0-19-96,20 20-31,0-20-162,-20-20-223,19 19-256,1-19-481,-20 0-865,20 0-1409,-20 0-3492</inkml:trace>
  <inkml:trace contextRef="#ctx0" brushRef="#br0" timeOffset="78037.4635">19790 8623 13228,'0'0'801,"0"0"320,0 21 480,20-21-768,-20 19-352,0 2-257,0 18-32,0-19-288,20 0-128,-20 0-545,0 0-961,21-20-1473,-1 0-5957</inkml:trace>
  <inkml:trace contextRef="#ctx0" brushRef="#br0" timeOffset="78230.4745">19970 8564 13484,'19'0'-160,"-19"20"1666,20-20 351,0 20-832,-20 20-544,20-21-417,-20 21 0,0-20-96,20 20-32,-40-20-513,20 0-1024,-20-1-1923</inkml:trace>
  <inkml:trace contextRef="#ctx0" brushRef="#br0" timeOffset="78735.5034">18937 8623 9288,'21'-19'-96,"-21"19"64,0 0 128,0 0 321,0 0 63,0 19 1,-21 21-65,21 0 449,-20 0 608,20 20-352,-20 19-544,20-20-257,20 21-96,0-20-192,19-20-192,1 19-544,19-19-353,2-20-513,18 0-1505</inkml:trace>
  <inkml:trace contextRef="#ctx0" brushRef="#br0" timeOffset="79104.5245">20227 8544 13132,'0'0'-32,"0"20"256,20 0 1698,-20 19-705,21 1-352,17 0-257,-17 0-223,-1 20 255,0-21-31,-20 1-289,20 19-192,-20-19 33,0 0-161,-20 0 64,0-20-32,0 20-224,-1-21-481,3-19-704,18 20-1730,-20-20-6182</inkml:trace>
  <inkml:trace contextRef="#ctx0" brushRef="#br0" timeOffset="79516.5481">20426 8485 6694,'0'0'5509,"0"0"-4804,20 0 1185,-20 0-97,40 0-672,-21 0-480,21 0-65,0-21-159,-1 21 31,-19 0-352,21 0-32,-41 0-384,18-19-417,-18 19-800,-18 0-2627</inkml:trace>
  <inkml:trace contextRef="#ctx0" brushRef="#br0" timeOffset="79659.5562">20585 8505 11627,'0'59'1601,"19"-39"-640,-19 0 769,20-1-898,-20 2-607,20 19-546,-20-21-2113,0-19-11786</inkml:trace>
  <inkml:trace contextRef="#ctx0" brushRef="#br0" timeOffset="80215.5881">20843 8922 14958,'0'0'416,"0"0"129,20 0 704,0 0-160,19-20-160,21 20-161,19 0-191,0 0-161,1 0 33,19 20 191,0-20-223,-18 0-65,18 0-320,-40 0-64,0 0 0,-19 0-224,0 0 64,-21-20 128,1 20-65,-20 0-319,0 0-129,-20 0-992,-19 20-897,19-20-1955</inkml:trace>
  <inkml:trace contextRef="#ctx0" brushRef="#br0" timeOffset="80828.6231">19652 9657 12235,'20'0'1057,"-20"0"-641,0 0 866,0 20-738,19-20-448,-19 20-288,0-20-416,0 20-1378,20 0-3780</inkml:trace>
  <inkml:trace contextRef="#ctx0" brushRef="#br0" timeOffset="80971.6313">19691 9975 14830,'0'20'416,"0"0"-544,0-20-417,0 0-512,0 20-1377,20-20-7976</inkml:trace>
  <inkml:trace contextRef="#ctx0" brushRef="#br0" timeOffset="81094.6383">19711 10174 10345,'0'40'-384,"0"-40"-705,20 20 192,-20-20-1954</inkml:trace>
  <inkml:trace contextRef="#ctx0" brushRef="#br0" timeOffset="81239.6466">19731 10353 12011,'0'40'1441,"0"-40"-2081,0 0-321,20 19 865,-20-19 192,0 0-224,20 0-3812</inkml:trace>
  <inkml:trace contextRef="#ctx0" brushRef="#br0" timeOffset="81888.6837">19235 10969 7719,'0'-20'1665,"0"0"193,0 0 512,0 20-480,0 0-320,0-20-609,0 40-769,0-20-128,-20 20 192,0 20 32,20 0-160,-20 20 1,20-1-33,0 1 128,0-1 192,0-19-224,0 19-192,20-19 193,0-1-321,0-18-129,0-2-319,19 2-577,-19-21-1218,0 19-2465</inkml:trace>
  <inkml:trace contextRef="#ctx0" brushRef="#br0" timeOffset="82551.7217">19612 11148 6470,'0'-20'6181,"0"20"-6052,0 0 415,0 0 930,0 20-161,-20 0-609,20 19-159,0 1-289,0 0-160,0-1 32,20-19-160,0 20 96,0-40 33,0 20 63,-1-20 0,1 0 128,0-20-160,0 0-32,0 0 64,-1 0-160,-19-19 161,20 19-161,-20 0-64,0 0-161,0 0 65,0 20 160,-20 0-192,20 20 448,0 0-96,0 20 33,0-21-33,0 21-64,0-20-64,20 0-288,-20 0-289,20-1-384,1 2-1281,-1-21-1569,-20 0-5478</inkml:trace>
  <inkml:trace contextRef="#ctx0" brushRef="#br0" timeOffset="82956.7448">19950 10849 9673,'0'0'897,"0"-19"672,0 19 417,0 0-289,0 0-640,0 0-608,0 0-257,0 19 0,-20 1 289,20 20-65,0 0 65,0-20-193,0 20-32,20-1-64,-20 1-32,20-20-256,-1 0 32,1 0-128,0-20-320,-20 0-706,20 20-1248,0-20-4581</inkml:trace>
  <inkml:trace contextRef="#ctx0" brushRef="#br0" timeOffset="83208.7593">20148 10830 10570,'0'0'2626,"0"0"-1729,0 19 1537,0 21-736,0-20-994,20 20-575,-20-1-129,0-18 0,19 18-385,-19-18-352,0-2-480,0 1-384,20-20-577,-20 0-1057,0 0-3075</inkml:trace>
  <inkml:trace contextRef="#ctx0" brushRef="#br0" timeOffset="83410.7708">20227 10988 1409,'0'0'4644,"0"0"-2113,0 0 544,-20 0-673,20 21-833,0-21-704,0 19-320,0 1-289,0-20-128,20 21 0,0-2-160,-20-19 32,21 20-416,-1-20-866,-20 0-1856,18 0-4005</inkml:trace>
  <inkml:trace contextRef="#ctx0" brushRef="#br0" timeOffset="83698.7873">20306 10889 12619,'0'-20'-256,"0"20"737,0 0 1633,21 0-929,-1 20-641,-20 0-255,20 0 95,0 20-192,-1-21-128,-19 2 32,20 18 0,-20-18-96,0-2-96,0 1-256,-20-20-705,20 20-1409,0-20-3940</inkml:trace>
  <inkml:trace contextRef="#ctx0" brushRef="#br0" timeOffset="84095.81">20505 10830 12427,'-19'-20'865,"19"20"-192,19 0 1505,-19 0-609,20 20-640,-20 19-352,20-19-1,0 40 65,0-21-129,-1 1-191,-19 20-129,20 0-64,-20-20-32,0-1-96,0 21 0,0-41-192,0 21 0,0 0-65,-20-20-255,20-20-257,-19 19-576,-1-19-1121,20 0-4421</inkml:trace>
  <inkml:trace contextRef="#ctx0" brushRef="#br0" timeOffset="84325.8231">20744 10830 10634,'20'0'1505,"0"-20"-1441,-2 20 320,3 0-448,-21 0-1633,20 0-8201</inkml:trace>
  <inkml:trace contextRef="#ctx0" brushRef="#br0" timeOffset="84462.831">20802 10810 5957,'0'59'6502,"0"-39"-5124,0 20 864,21-20-641,-21 19-1152,20-18-385,-20-2-385,20 22-1312,-20-22-2979</inkml:trace>
  <inkml:trace contextRef="#ctx0" brushRef="#br0" timeOffset="84802.8504">21300 11128 2017,'19'0'15375,"1"0"-15407,0 20 320,39-20 1154,1 0-193,-1 0-609,2 0-255,-2 0-65,20 0-224,-39 0 0,-1 0-288,-19 0-737,0-20-736,-20 20-2051,-20 0-11338</inkml:trace>
  <inkml:trace contextRef="#ctx0" brushRef="#br0" timeOffset="85372.883">17945 11207 11562,'0'0'2082,"0"0"-288,0 0 256,19 0-512,21 0-514,19 0-319,1 0-320,20 0-193,-1 0-128,0 0-96,1 0 0,-21 0-577,0 0-384,2 0-576,-41 0-1346,0 20-2114</inkml:trace>
  <inkml:trace contextRef="#ctx0" brushRef="#br0" timeOffset="85935.9152">17032 8584 14477,'39'0'833,"-19"0"-32,20 0-129,-21-20-383,21 20 159,0 0-352,-1 0-448,-19 0-1218,1-20-1697,-1 20-3875</inkml:trace>
  <inkml:trace contextRef="#ctx0" brushRef="#br0" timeOffset="86489.9469">17091 8544 9480,'0'20'1346,"0"-20"-2051,0 20 321,0 0 1056,0-1 546,20 2-97,0 19-193,-1-1-319,-19 21-129,0-1-95,20 1-193,-20 19-192,0 21 96,0-21-96,0 21-32,0-1 64,0-19-32,0 19-32,0 1 96,0-1 0,0 0-32,0 0 545,20 1 159,-20-1-319,0 20-129,20-19-128,0-1 0,-20 0-31,19 1-1,1 19-128,-20-20 64,20 1 0,1 0 32,-1-21-160,-2 0 128,2 0-64,-20 1 0,21-20-64,-21-1 128,20 1 32,-20-20-128,0 19 352,0-19 65,0 0-33,-20-20-128,-1 19-96,21-19-128,0 0 32,0-20 0,0 20 64,0-20-31,0 0 63,0 0 0,0 0 384,0 0 97,0 0-225,21 0-352,19-20-96,-21 20-64,21 0-384,19-20 191,1 20-640,-1-20-1089,2 20-3779</inkml:trace>
  <inkml:trace contextRef="#ctx0" brushRef="#br0" timeOffset="87580.0093">21975 8405 11659,'0'-19'1121,"0"19"-385,0 0 385,20 0 64,-20 0-224,38 0-320,-17 0-449,19 0-96,-1 0 0,21 0-64,-21-21 64,1 21-96,0-20 0,-21 20 65,21 0-33,-19 0-32,-1 0 32,-20 0-64,0 20 128,0-20 64,0 21-128,0 18 64,-20-19 0,20 20-32,0-1-32,-21 1-32,21 19-32,0 2-64,0-2 128,21 1-128,-21 19 64,0-20-128,0 21 64,20-1 0,-20 1 160,18 19 64,-18-19-128,20 0 128,-20 19 64,0 1-64,21-1 128,-21 20-95,0-20-65,0 1 64,-21 19-64,21-20 64,0 0 0,0 1 64,0-1 1,0 0-97,-20 21 0,20-21 160,0 0-64,0-18 97,0 18-129,0-20-128,0 20 32,0-39-64,0 20 64,0-21 0,0 1 96,0-1 65,0-19 31,0 0 0,0-20 65,0-1-1,-18 1 0,18 0-96,-20 0-95,-1-20 95,1 0-96,0-20-352,-19 20 416,-1 0-448,1-20-257,-21 20-95,21 0-161,-21 0-416,1-20-673,-2 20-2274</inkml:trace>
  <inkml:trace contextRef="#ctx0" brushRef="#br0" timeOffset="88193.0443">22888 9816 13452,'-20'0'4164,"20"0"-3811,0 0 447,0 0 1090,0 20-577,20-20-320,20 20-352,-1 0-129,21-1-95,-1 2-1,-19-2-384,-1 1-128,1 0 64,-1-20-32,2 20-128,-21 0-129,0-20-127,-20 0 64,18 0-33,-18 0 97,0 0 64,0 0-257,0 0-127,0 0-97,0-20-768,-18 20-1570,18-20-5509</inkml:trace>
  <inkml:trace contextRef="#ctx0" brushRef="#br0" timeOffset="88452.0592">23285 9737 11530,'0'-20'1506,"0"20"-737,0 0 1633,-21 20-416,1-20-641,20 39-224,-39-19-256,19 20 32,0-20 32,-19 19-417,19 1-320,-20 0-96,20 0-224,1-20-384,19 0-481,0-1-801,0 1-1569,0 1-7527</inkml:trace>
  <inkml:trace contextRef="#ctx0" brushRef="#br1" timeOffset="95654.4711">17150 11982 3971,'0'0'2595,"0"0"-1987,0 0 994,0 0 320,0 0-481,0 0-480,0 0 0,0 0-257,0 0-127,0 20-64,0-20-225,20 20 32,-20-20-96,20 20-32,0 0 1,0-1 31,-1 1-32,1-20-96,0 20 128,21-20 65,-3 20-129,3-20-32,-2-20-96,21 20 0,-1 0 0,20 0-96,2 0-32,18 0-96,0 0-97,0 0 65,21-20 224,-21 20-32,0 0-128,0 0-96,1 0-33,19 0 33,-20-20 64,0 1-96,1 19-321,-1-20-192,-20 20 449,20 0 256,-20-20-160,-20 20 64,2 0 128,-3 20 128,3-20 192,-2 0-64,-19 0-96,19 0 0,-19 20-64,-20-20 0,19 19 0,2 1 64,-21-20-96,-2 20 0,2-20 0,-20 0 0,21 20 32,-21 0 97,0 0 95,-21-1-32,21 1-64,-20 20 64,20-40 97,-18 20 63,18-20 64,0 0-63,0 0 127,0 0-224,0-20-128,18 0-96,2 0-32,-20 0 0,21 1-32,-21 19-128,20-20 192,0 20-160,-1 0 64,1-20 64,0 20 0,20 0-32,-21 0-32,21 0-96,-20 20-128,19-20 63,1 20-31,1-20-64,-3 0 64,23 19-33,-2-19 129,20 0 128,-19 0-64,-1 0-128,2 0 160,-2 0-32,-1 0 0,3 0-225,18 0-31,0 0 256,2 20 96,-22-20 96,20 0 192,0 0 0,1 0 161,-1 0-161,0-20-64,1 20-192,-20 0 32,19 0 97,0 20-1,0-20 96,20 0 128,-18 0 1,-2 0-193,0 0-128,-20-20-32,-19 20 0,1 0 32,-3-19 0,-17 19 449,-1-20 127,0 0-159,-20 20 63,19-20 1,-19 20-321,0-20-128,0 20-96,0-20-128,0 20 64,-19-19-96,19 19-513,0 0-832,-20 0-2243</inkml:trace>
  <inkml:trace contextRef="#ctx0" brushRef="#br1" timeOffset="96275.5066">19037 12379 10634,'0'0'1089,"0"0"-833,0 0 1089,0 20 417,0 0-449,0-1-704,0 22-449,0-2-64,20 1-96,-20 0-96,18 0-417,3-1-608,-21-19-576,20 0-834,0 0-5348</inkml:trace>
  <inkml:trace contextRef="#ctx0" brushRef="#br1" timeOffset="96498.5194">19314 12499 9641,'-20'0'448,"0"19"-64,1 2 1891,-1-21-450,0 19-960,0 1-256,20-20 63,-20 0 65,20 20-289,0-20-287,20 20-33,-20-20-160,20 0-225,0 20-95,0-20-449,-1 19-1281,1-19-2274</inkml:trace>
  <inkml:trace contextRef="#ctx0" brushRef="#br1" timeOffset="96699.5309">19533 12499 12908,'0'0'865,"0"0"-545,0 19 1570,0 2-353,20-2-928,19 1-545,1-20-160,-20 20-417,19 0-416,1-20-1505,-20 20-2627</inkml:trace>
  <inkml:trace contextRef="#ctx0" brushRef="#br1" timeOffset="96894.542">19751 12518 4260,'0'0'1505,"-20"0"161,20 0 2209,-20 21-1152,0-2-1314,20 1-640,-39 0-193,19 20-191,0-21-321,20 1-320,-20 0-737,20 0-1378,0-20-3266</inkml:trace>
  <inkml:trace contextRef="#ctx0" brushRef="#br1" timeOffset="97240.5618">19909 12518 11146,'21'40'737,"-21"-20"-737,0 0 64,0 0 705,0 0-193,-21 19-480,21-39 224,0 20 481,0 0-64,0-20-225,21 0-351,-21-20-97,0 20-64,20-20 0,0-19-96,-1 19-33,1 0 193,0 0 225,20 20 640,-21-20-65,1 20-351,0 20 192,-20 0-161,20 0-224,-20 0-159,0 19-129,0-19-161,20 20-735,-20-20-866,0-1-2754</inkml:trace>
  <inkml:trace contextRef="#ctx0" brushRef="#br1" timeOffset="98749.6481">22788 10511 8423,'0'0'1250,"0"21"-1122,0-21 224,0 0 897,21 19-128,-1 1-288,-2 1-224,23-2-161,-1 1 129,-1 0 31,1-20-223,-1 19-65,1-19-64,-20 21-224,0-21-32,-20 20-96,19-20-416,-19 19-97,0-19 289,-19 20 192,19 0 32,-20 0 96,20-20 32,-20 20 32,20-20-32,0 0 32,0 0 128,0 0-64,20 0-64,0-20-32,-1 0-32,-19 0 0,40 0 0,-20 1-128,1-1-32,-3-1 96,2 21 32,-20 0-64,21 0 0,-1 0 64,0 0 0,-20 21 96,18-21-64,-18 20 32,21-1-32,-1 1 32,0-20 32,0 20 64,19-20 192,-19 0 193,0 0 31,0 0-127,0 0 63,-1-20-160,1 20-288,0-20 32,1 20-192,-1-19-608,-20 19-1475,0 0-2497</inkml:trace>
  <inkml:trace contextRef="#ctx0" brushRef="#br1" timeOffset="99413.6861">23066 11207 7334,'0'0'65,"0"20"895,0 0 1218,0 20-224,0-1-480,0-19-353,0 20-545,0-20-95,0-1 159,0-19 129,0 0-96,0 0 256,-20 0-289,20-19-448,0-1 1,20-20-193,0 20 32,0-19-225,0-1-31,19 20-128,-19 0 0,0 1 191,19 19 1,-19 0 288,-20 19-224,21 1 353,-21 20-161,-21-20 96,21 19-96,-20-19 0,20 20-96,0-20 0,0-20-224,0 19-545,0-19-993,0 21-1729,20-21-5573</inkml:trace>
  <inkml:trace contextRef="#ctx0" brushRef="#br1" timeOffset="99688.7018">23404 11287 12363,'0'0'2595,"0"0"-2307,0 0 1634,20 19-225,-20-19-704,19 20-448,1 0-97,0-20-224,0 20-63,20 0-65,-21 0-160,1-20-161,-20 19-415,20-19-449,1 0-417,-21 0-864,0 0-769,0 0-2851</inkml:trace>
  <inkml:trace contextRef="#ctx0" brushRef="#br1" timeOffset="99954.7171">23602 11287 10570,'0'0'864,"0"0"-736,0 0 2083,0-20-834,0 20-608,0 20 95,-20-20-223,20 19-193,-20-19 65,1 20-33,-1 0-255,-20 0-161,20 0-32,20 0-128,-20-1-513,20 2-896,-19-21-1666,19 0-5349</inkml:trace>
  <inkml:trace contextRef="#ctx0" brushRef="#br1" timeOffset="100359.7402">23979 11168 10986,'20'-20'865,"-20"20"288,-20 0 1473,20 0-1184,0 0-513,0 20-257,0 0-31,-20-1-161,20 21-95,0 0-193,0-1-128,0 1 0,0 0-96,0-21-320,20 21-129,-20-19-224,0-2-288,20-19-1281,-20 21-3875</inkml:trace>
  <inkml:trace contextRef="#ctx0" brushRef="#br1" timeOffset="112579.4392">17071 12598 8199,'-20'20'1378,"20"-20"191,-19 0 353,19 0-96,0 0-609,-20 20-384,20-20-193,0 19 97,20 1 64,-20-20-225,19 20-224,1-20-127,0 20-161,0 0 64,19 0-96,1-1 128,0 1-256,-1 1 96,22-1 0,-23-1-96,23 1 0,18-1 0,-20-19 96,20 21-128,2-21 31,-2 20-127,0-20 224,0 0-96,1 20-160,-1-20 416,1 0-128,-1 0-192,0 0 160,20 0 0,-18 0-64,18 0 64,0 0-128,-20 0-321,20 0 193,0 0 160,-19 0 32,19 0 96,0-20-96,-20 20 224,22 0 513,17 0-1090,1 0 738,0-20-225,21 20-32,18-21-64,2 2-64,-22 19 64,21-20 0,-21 1-64,2 19 128,-2 0-256,-19 0 416,-19 0-256,-1 19 64,0-19-64,-18 20 0,-2-20-32,-41 19-129,23-19-191,-41 0 192,-1 0 96,1 0 96,-20 0 0,0 0-64,20 0 64,-20 0 32,0 0-64,0 21 64,-20-21-64,20 0 32,0 0-32,0 20 160,0-20-224,0 20 160,0 0-32,0-20 0,0 19-64,0 1 96,0-20-64,0 20 128,0-20-160,0 20 160,0-20 32,-20 0 129,20 0-97,0 0 32,0 0-64,0 0-96,0-20-32,0 0 64,0 0-128,0 1 64,20-1-224,-20 0 512,0 0-95,0 20-65,20-21-160,-20 21 32,20-19 32,-20-1-32,20 20 0,-1 0-64,1 0 32,0 0 0,20 0 64,-1 0-192,2 0 128,-1 0 32,-1 20-96,1-20 64,19 0 96,-19 0-96,19 0 96,1 19 0,-1-19-96,-18 0 96,18 0-128,-19 0 64,-1 0-32,1 0 96,19 0-32,-19 21 161,1-21-97,17 0-64,1 0 64,22 0-96,-22 20 64,0-20 192,1 0-192,-1 0 129,2 20 95,-2-20-32,-1 20-128,3-20 257,-2 0-65,1 19-64,19-19 65,-20 0-257,22 20 32,-22-20-32,0 0 0,-19 0-160,19 0 256,-39 0-192,20-20 64,-1 1 0,-19-1-32,21 0-32,-3 0 96,-17-1 32,-1-18-160,0 0 225,0 18-65,-1-18-96,-19 19-32,20 0-160,-20 0-161,0 0-95,0 20-193,0-20-640,0 1-961,-20 19-2338</inkml:trace>
  <inkml:trace contextRef="#ctx0" brushRef="#br1" timeOffset="113192.4742">20426 13353 10570,'40'0'2434,"-40"0"-1986,20 0 1058,-20 0 896,19 0-1281,1 19-416,-20-19-1,20 41-63,-20-22-129,20 21-191,-20 0-129,0 0-128,0-20-96,0 19 32,0-19-96,0 20-192,0-20-321,0-20-448,0 20-416,0-20-994,0 0-4419</inkml:trace>
  <inkml:trace contextRef="#ctx0" brushRef="#br1" timeOffset="113460.4896">20802 13492 14541,'0'0'897,"0"0"-1537,0 0 1184,0 20 609,-18-20-897,-22 0 353,19 0 384,-17 20-128,17 0-321,1-20-223,0 20 31,20 0-32,0-20-128,20 0-160,0 19 129,19-19-226,-19 0-351,21 0-32,-21 20-609,-2-20-641,3 0-1569,-1 0-5541</inkml:trace>
  <inkml:trace contextRef="#ctx0" brushRef="#br1" timeOffset="113790.5084">21120 13492 15246,'0'0'1153,"0"0"-1153,0 20 2178,20-20-865,-20 0-672,21 0-225,-1 20-95,0 0-193,-1-20-32,1 20-96,0 0-96,20-20-353,-21 19-319,21-19-866,0 0-704,-21 0-1826</inkml:trace>
  <inkml:trace contextRef="#ctx0" brushRef="#br1" timeOffset="114009.521">21379 13492 9705,'0'-20'640,"0"20"-576,0 0 3203,-20 0-1056,0 20-1219,0 0-223,1 0 32,-1 0-289,0 0-415,0 0-97,0-1-289,1 1-640,19 0-1121,-20-20-2338</inkml:trace>
  <inkml:trace contextRef="#ctx0" brushRef="#br1" timeOffset="114382.5423">21796 13413 8808,'19'0'1922,"1"0"-1250,-20 0 2371,0 0-609,0 0-1184,0 0-353,0 19 63,-20 2-287,20-2-225,0 1-287,20 0-129,-20 20 64,0-20-256,20 0-801,-20 19-1185,20-19-4036</inkml:trace>
  <inkml:trace contextRef="#ctx0" brushRef="#br0" timeOffset="116741.6772">3611 12260 9160,'-39'0'577,"19"-20"-33,20 0 1058,0 20 127,20-20-159,0 20-353,-1 0-608,21 0-257,0 20 0,-1-20 225,-19 20-161,0-20-352,1 20-64,-1 0 32,-20 0 32,18-1-64,-18 1 64,0 20-256,-18 0 513,-2-21-321,20 22 128,-21-21-32,21-1 32,0 2-96,21-2 0,-1 1-32,-2 0-96,2-20-160,1 20-417,19-20-736,-21 0-1282,-19 0-2946</inkml:trace>
  <inkml:trace contextRef="#ctx0" brushRef="#br0" timeOffset="116886.6855">3730 12518 15342,'-59'-19'384,"39"19"-416,20 0 160,20-20 801,19 20 32,-19-20-704,20 20-290,19-21-575,-18 21-513,-1-19-1762</inkml:trace>
  <inkml:trace contextRef="#ctx0" brushRef="#br0" timeOffset="117160.7012">4425 12240 15214,'-39'0'0,"19"0"32,-21 20 961,23-20 384,-22 20-800,19 0-385,1-1-128,20 22-32,0-22-32,0 1 64,41 0-160,-21-20-64,18 19-193,3-19-447,-1 0-1090,-1 0-1377,1-19-3267</inkml:trace>
  <inkml:trace contextRef="#ctx0" brushRef="#br0" timeOffset="117282.7082">4325 12360 8071,'-38'39'1730,"38"-39"-1922,20 0 288,-2-20 224,23 20-128,-1 0-448,-1-19-2979</inkml:trace>
  <inkml:trace contextRef="#ctx0" brushRef="#br0" timeOffset="117528.7222">4763 11923 13612,'0'19'865,"20"21"160,-20 0 1025,20 0-448,-20-1-770,20 21-543,-20-1-257,19 1 32,-19-21-192,0 2-481,0 18-736,0-19-65,0 19-287,20-19-1186,-20-20-896</inkml:trace>
  <inkml:trace contextRef="#ctx0" brushRef="#br0" timeOffset="117773.7363">4862 11942 14381,'0'40'641,"20"-20"-609,20 20 32,-21-1 1313,1 1-160,0 20-928,-20-21-161,20 21-32,-20-21 0,0 21-64,21-20-96,-21 0-545,18 0-608,-18 0-1441,20-21-2499</inkml:trace>
  <inkml:trace contextRef="#ctx0" brushRef="#br0" timeOffset="118170.759">4724 11942 17040,'18'19'512,"23"-19"-1120,-1-19 736,-1 19 1217,21 19 160,-1-19-1024,0 21-353,-19-1-96,1 0-64,-2 20 32,-19-21-448,-20 21-289,0 0 224,0-1 385,0-19 96,-20 0 32,-1 0 224,3-20 33,18 20 95,-20-20-64,-1 0-128,21 20 1,0-20-1,0 19 0,0 22-64,21-22-352,17 1 320,-17 0 128,19-1-256,-20 2-224,19-21-161,-19 20-223,0-20-546,0 20-896,-1-20-2370</inkml:trace>
  <inkml:trace contextRef="#ctx0" brushRef="#br0" timeOffset="119094.8118">5279 11625 4932,'0'-20'1602,"0"20"576,0 0 801,0 0-865,0 0-865,0 20-160,0 0-64,0-1-192,20 21-33,-20-20-95,20 20-321,-20-21-191,19 21-161,1-20-64,-20 0 32,0 0-353,20-1-480,-20-19-576,0 21-1025,0-21-2115</inkml:trace>
  <inkml:trace contextRef="#ctx0" brushRef="#br0" timeOffset="119389.8287">5498 11744 7559,'-21'0'2754,"21"0"-2530,-20 0 673,2 0 481,-3 20-674,1-20-447,0 0-129,0 19 160,0-19 256,20 20-95,0-20 95,0 20 225,20 0 32,-20-20-225,40 20-159,-20 0-97,1-20-64,-3 19-160,2-19-256,1 21-192,-1-2-833,-20 0-1794,0-19-8680</inkml:trace>
  <inkml:trace contextRef="#ctx0" brushRef="#br0" timeOffset="127816.3107">23325 9279 11274,'-20'0'2531,"0"0"-1474,20 0 512,0 0 129,0 0-289,0 0-352,20 0-577,0-19-191,-2-1-65,-18 0-64,21 0-64,19-20 0,-20-20-64,19 1 64,-19-20-64,20-1-32,-20 20 64,19 1 1,-19-1-33,1 20-96,-21 21-257,0-2-319,0 2-513,0 19-833,0 0-321,0 0-1312,0 19-6246</inkml:trace>
  <inkml:trace contextRef="#ctx0" brushRef="#br0" timeOffset="128249.3354">23205 9061 10890,'0'-20'2018,"0"20"-1025,0 0 768,0 0-159,21 0-609,-21 0-385,0 20-191,18 0-193,-18-1 32,0 21 97,0-20 31,0 20-192,0 0-96,20-20-32,1-1 96,-1 1 257,0-20 191,-20 0-31,18 0-385,3 0 0,19 0-128,-20-20-64,19 1-352,1-1-865,0 0-737,-21 0-2594</inkml:trace>
  <inkml:trace contextRef="#ctx0" brushRef="#br0" timeOffset="138427.9176">23424 9439 1057,'0'0'3779,"0"0"-768,0-21-288,19 21-321,-19 0-544,0 0-577,0 0-128,0 0-160,0 0-64,0 0-257,0 0-255,0 0-289,-19 0-64,19 0-64,-20 0 96,20 21 32,-20-2 32,20 1 32,0 0-95,0-1-97,0 22 192,0-21-224,20 0 64,-20-1-160,20 2-129,-1-2-543,1-19-770,0 0-1088,-20 0-2243</inkml:trace>
  <inkml:trace contextRef="#ctx0" brushRef="#br0" timeOffset="138623.9288">23582 9517 14093,'0'0'608,"0"0"-191,0 0 1633,0 21-1314,0-1-607,0-20-161,0 20-321,0 0-255,0-1-449,20 2-1057,-20-21-1185,21 19-6855</inkml:trace>
  <inkml:trace contextRef="#ctx0" brushRef="#br0" timeOffset="138793.9385">23623 9418 16303,'0'-20'929,"-21"20"-897,21 0 833,0-19-577,21 19-897,-21 0-1216,0 0-3332</inkml:trace>
  <inkml:trace contextRef="#ctx0" brushRef="#br0" timeOffset="139004.9506">23761 9319 15022,'40'0'224,"-20"0"417,0 20 1024,-1-20-928,1 20-129,0 19-351,0-19-65,-20 20 64,20 0-64,-20 0 64,0 0-127,-20-20-161,20 20-385,-20-21-736,0 1-1313,0 0-5125</inkml:trace>
  <inkml:trace contextRef="#ctx0" brushRef="#br0" timeOffset="139849.9989">15503 9299 12107,'-20'-20'1185,"20"20"-1153,-20 0 1377,20 0 289,-20 20-609,20 0-384,-20 0-129,20 20-127,0-21 159,0 22-63,0-2-353,0-19 0,20 20-96,0-20-64,0 0-384,19 0-257,-19-1-319,0-19-482,0 21-1184,1-21-2948</inkml:trace>
  <inkml:trace contextRef="#ctx0" brushRef="#br0" timeOffset="140001.0076">15621 9498 15342,'0'40'641,"0"-20"-641,20 0 384,-20 0-160,21-1-448,-1 2-2274,-20-21-7336</inkml:trace>
  <inkml:trace contextRef="#ctx0" brushRef="#br0" timeOffset="140152.0162">15641 9299 18481,'-20'0'-96,"20"0"-64,0 0 160,20 0-769,-20 0-2979</inkml:trace>
  <inkml:trace contextRef="#ctx0" brushRef="#br0" timeOffset="140362.0282">15801 9220 16207,'19'20'737,"1"0"640,20 19 545,-20 1-769,-1-20-545,21 39-480,-40-19 65,20 0-193,-20 20-64,-20-20-417,0 0-992,0-1-1090,-19-19-3266</inkml:trace>
  <inkml:trace contextRef="#ctx0" brushRef="#br0" timeOffset="141161.0739">5556 9478 7463,'0'-20'4099,"0"1"-3554,0 19 1857,0 0 97,-18 0-1282,18 19-641,0-19 129,-20 40-225,20-21-191,0 22-97,-20-1-64,20 19 192,20-19-63,-20 0-97,20-1-32,-2-19-64,3 20-160,-1-20-192,0-20-609,0 20-545,-1-20-1024,1 0-2947</inkml:trace>
  <inkml:trace contextRef="#ctx0" brushRef="#br0" timeOffset="141327.0834">5736 9717 15534,'19'20'1922,"-19"0"-1858,0-1 64,20 1 160,-20 0-255,0-20-386,20 20-1601,-20-20-3203</inkml:trace>
  <inkml:trace contextRef="#ctx0" brushRef="#br0" timeOffset="141499.0933">5736 9498 16944,'0'-20'928,"0"20"-1344,0 0 480,19 0-32,-19 0-128,20 0-1313,0 0-4036</inkml:trace>
  <inkml:trace contextRef="#ctx0" brushRef="#br0" timeOffset="141687.104">5894 9398 11723,'21'20'6149,"-1"1"-5252,-2-2 320,2 21 545,1 0-737,19 0-544,-21-1-514,-19 1 258,20 20-482,-20-20-479,0-1-1026,0 1-1601,-20 19-2563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8:49.3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 3517 5413,'0'0'2562,"-20"0"-960,20 0 127,-20 0 513,-1 0-256,21 0-544,-18 0-449,18 0-481,0 0 65,0 0-1,0 0 65,0 0-161,18 19-224,23-19-224,-21 0 65,19 0-33,21 0-128,-21 0-193,-19 0-255,20 0-193,-20 0-448,19 0-769,-39 0-1185,20 0-2754</inkml:trace>
  <inkml:trace contextRef="#ctx0" brushRef="#br0" timeOffset="340.0194">713 3318 14477,'-20'0'833,"0"0"-1249,20 0 320,0 20 608,0-20 737,20 0-160,20 0-736,-20 20-225,19-20-32,2 20-64,-3 0-32,3-20 32,-1 19-64,-1 1-64,-19-20 128,0 20-96,0-20 128,-1 20 128,-19-20 128,-19 20 33,-1-20 255,0 20-95,-20-1-129,21 22-96,-21-22-224,-1 1-96,3 19 64,17-18-384,-19 18-865,21-19-2467</inkml:trace>
  <inkml:trace contextRef="#ctx0" brushRef="#br0" timeOffset="8310.4753">12108 5186 6085,'-20'0'705,"20"0"-769,0 0 64,20 0 224,0 0 993,0 0 161,-1 0-866,1 0-352,0 0 257,21 0 447,-23 0-63,23 0-64,-1 0-161,-21 0-95,21-20-257,19 20-96,-19 0-32,19 0 128,-19 0-63,19 0 31,2-19 32,-2 19-32,1 0-32,-21 0-128,21 0-64,-21 0 64,21 0-32,-21 0 0,22 0 0,-2 0 64,1 0-32,-1 0 65,0 0 191,1 0-128,-21 0-160,22-21-32,-23 21 64,23 0-64,-2 0 32,1 0 0,-1 0 0,2 0 64,18 0 0,0 0-32,0 0 32,0 0-32,1 0 32,-21 0 32,20 0 65,-18 0-1,18-19 32,0 19 160,0 0 97,2 0-225,-2-20-64,0 20-64,0 0-128,-19 0 64,19 0-32,-20 20-32,2-20-96,-2 0 128,1 19-64,-1-19 96,0 0-64,22 0 128,-2 0-64,-20 0-64,20-19 96,1 19 32,-21 0-32,20 0-96,2 0 160,-22 0-352,0 0 256,21 0-288,-21 0 96,20 0 64,0 0-65,-18 0 161,18 0 32,0 0 65,0 0 31,2 0 32,-2 0-32,0 0 0,0 0-64,-19 0-96,19 0 64,-20 0 64,2 19-256,-22-19 128,21 0 0,-21 0 0,1 0 160,0 0-224,-1 0 128,1 0 32,-1 0-160,2 0 288,-21-19-384,20 19-481,-40-20-1377,19 20-3299</inkml:trace>
  <inkml:trace contextRef="#ctx0" brushRef="#br0" timeOffset="19348.1066">13517 6359 14381,'0'20'1794,"0"-20"-1282,0 0-191,0 0 287,0 0 353,0 0 128,0 0-705,41 0-63,-3 0-161,3 0 64,18 0 64,1 0-127,19 19-97,-20 1-32,22 0 0,-22 0-64,20 20 32,0-1 32,1-19 64,0 20-160,-22-19 128,23-2 0,-22 0-64,-19 2 96,-1-21-96,1 19-192,-20-19-225,-1 0-736,-19 0-1249,0 0-4581</inkml:trace>
  <inkml:trace contextRef="#ctx0" brushRef="#br0" timeOffset="20736.186">16178 6260 13260,'0'0'4612,"0"0"-4291,20 0 63,0 19 481,19 1 32,1 19-96,19 2-321,-19 18-320,19-19-64,2-1-32,-22 21 64,21-19-128,-21-22-192,21 21-96,-41-21-160,21 2-642,-40-21-383,20 0-1121,-20 0-1923</inkml:trace>
  <inkml:trace contextRef="#ctx0" brushRef="#br0" timeOffset="20929.197">16714 6319 17904,'-80'40'385,"41"-1"191,-22 1 481,2 0-320,19 19-385,-19-19-223,19 20-258,21-20-960,19-21-704,0 21-1699,0-40-8327</inkml:trace>
  <inkml:trace contextRef="#ctx0" brushRef="#br0" timeOffset="21124.2082">17071 6359 18353,'40'0'64,"-20"0"192,-1 20 257,21-20-353,-20 0-64,19 0-737,1 0-4452</inkml:trace>
  <inkml:trace contextRef="#ctx0" brushRef="#br0" timeOffset="21254.2156">17150 6458 14541,'-19'40'4132,"19"-21"-4228,19-19 737,1 0 224,20 0-577,-20 0-641,19 0-2593</inkml:trace>
  <inkml:trace contextRef="#ctx0" brushRef="#br0" timeOffset="21838.249">18203 5504 14413,'0'0'1153,"0"0"-864,20 0 832,18 0-385,3 0 97,-1-20-96,19 20-481,0-20-256,-19 20-320,1 0-609,-3 0-1121,-18-19-1922,1 19-7495</inkml:trace>
  <inkml:trace contextRef="#ctx0" brushRef="#br0" timeOffset="22234.2717">18322 5504 2306,'-20'40'9833,"20"-20"-9064,20 0 288,0 19 192,-1 1-192,1 20 96,0 20-512,0-1-417,-20 20-96,0 0 32,0 21-64,0 18 32,0-38 353,0 19-97,0-20-256,0 1 321,0-20-129,0-1-128,0 0-160,0-19 128,0 0-64,0-1-64,0 1-32,20-21 65,-20 1-33,0 0 96,0-20 288,0-20-128,0 19-63,0-19 255,0 0-288,19 0-32,1 0-160,0 0 96,21 0-128,-3 0-32,3 0-128,18 0-96,-19 20-161,0-20-319,-1 0-802,1-20-960,-1 20-2339</inkml:trace>
  <inkml:trace contextRef="#ctx0" brushRef="#br0" timeOffset="23612.3505">19195 5803 14445,'0'0'1762,"20"19"-1730,20-19 384,-1 0 449,21 0 224,-1 0-128,20 0-641,2 0-224,-2 0-96,0-19 129,0 19-65,0 0-160,2-20 96,-42 20-33,21-21-479,-21 21-449,-19 0-704,0-20-1058,-20 20-1217,0 0-3779</inkml:trace>
  <inkml:trace contextRef="#ctx0" brushRef="#br0" timeOffset="23886.3662">20486 5603 2370,'-20'-19'14029,"20"19"-13613,0 19 289,20-19 736,-1 20-127,1 0-417,20 0-673,19 20-128,-19-20-64,-1-1 0,22 22-192,-23-21-481,3-20-512,-1 19-416,-21-19-930,1 0-3010</inkml:trace>
  <inkml:trace contextRef="#ctx0" brushRef="#br0" timeOffset="24075.377">20823 5564 13452,'-21'0'1346,"3"0"-1122,-2 20 1153,0-1 64,-1 21-800,-17-20-417,17 20-160,1-1-352,0-19-385,0 21-544,20-41-1858,0 19-4260</inkml:trace>
  <inkml:trace contextRef="#ctx0" brushRef="#br0" timeOffset="24348.3926">20942 5345 12203,'-20'-19'256,"0"19"1,20 0 1312,0 19-224,0 1-288,0-1-416,0 2-449,0 19 0,20-21 0,0 1-160,-20 20-64,20-40-544,0 20-353,-1 0-416,1-20-1666,0 0-6278</inkml:trace>
  <inkml:trace contextRef="#ctx0" brushRef="#br0" timeOffset="24508.4018">21102 5405 4772,'0'0'6790,"0"20"-6693,0-20 960,0 20 768,0-20-960,18 19-513,-18-19-288,0 20-480,20-20-801,-20 20-705,0-20-2818</inkml:trace>
  <inkml:trace contextRef="#ctx0" brushRef="#br0" timeOffset="24729.4144">21201 5326 10153,'19'0'192,"1"19"1570,0-19 352,0 39-673,0-18-576,-1 19-384,1-21-225,-20 21-160,0 0-32,0 0-160,0-21-256,-20 1-321,20 0-576,0-20-961,0 0-2979</inkml:trace>
  <inkml:trace contextRef="#ctx0" brushRef="#br0" timeOffset="24947.4269">21418 5226 12780,'40'0'128,"-20"0"1473,-20 0-191,21 0-1186,-3 0-256,2 0-1185,-20 0-2403</inkml:trace>
  <inkml:trace contextRef="#ctx0" brushRef="#br0" timeOffset="25097.4355">21517 5226 928,'0'59'11884,"0"-38"-10763,0 18 993,0-19-513,0 20-1120,20-20-449,-20 19-481,20-19-2049,-20 0-11948</inkml:trace>
  <inkml:trace contextRef="#ctx0" brushRef="#br0" timeOffset="25596.464">21954 5783 13260,'0'0'1922,"21"0"-1922,-21 0 1601,20 0-63,18 0-257,23 0-352,18 0-385,0 0-287,20 0 351,21 0-31,-1 0 256,0 0-417,-19 0-192,-1 0-288,-40 0-737,-39 0-256,0 0-1537,-40 0-1378,-20 0-8680</inkml:trace>
  <inkml:trace contextRef="#ctx0" brushRef="#br0" timeOffset="25943.4838">21021 6239 18065,'0'21'1921,"20"-21"-2177,-20 0 256,0 0-64,20 0-320,1 19-801,-21-19-2595,20 20-9673</inkml:trace>
  <inkml:trace contextRef="#ctx0" brushRef="#br0" timeOffset="26100.4928">21061 6438 9865,'0'20'288,"0"-20"-224,0 20 353,21-20 127,-21 0-95,0 20-321,20-20-128,-20 0-64,0 19-1474,0-19-8359</inkml:trace>
  <inkml:trace contextRef="#ctx0" brushRef="#br0" timeOffset="26230.5003">21102 6618 13708,'0'38'1154,"0"-38"-1026,0 21 993,0-21-353,18 0-1120,-18 0-2114,0 0-4517</inkml:trace>
  <inkml:trace contextRef="#ctx0" brushRef="#br0" timeOffset="26338.5064">21102 6696 16431,'0'21'192,"18"-2"-128,-18-19 257,0 0-546,0 20-2369</inkml:trace>
  <inkml:trace contextRef="#ctx0" brushRef="#br0" timeOffset="26859.5362">19533 7233 15822,'0'20'3075,"0"-20"-2754,0 0-193,20 0 352,19 0 161,1 0-1,0 0-447,39 0-129,0 0-64,0 0 32,21 0-96,-21-20-128,1 20-289,-1 0-95,-20-20-321,2 20-256,-41 0-257,-1 0-1152,-19 0-1538,0 0-1698</inkml:trace>
  <inkml:trace contextRef="#ctx0" brushRef="#br0" timeOffset="28069.6055">16038 6179 6662,'0'-19'2306,"0"19"-1153,0 0 993,0 0-160,0 0-352,0 0-193,-20 0-512,20 0-417,0 0 129,0 0-65,0 0-95,0 0-1,20 19 33,-20-19-1,20 21-31,21-21-65,-21 19-128,19 1-159,-19 1-1,20-2-32,-1 21 0,1-21 32,-1 22-32,1 18 192,1-19-95,17-1 95,1 1 0,-18 0-96,18 0-96,1 0 97,-1 0-161,-19-1 32,-1 1-64,1-20-161,1 19 386,-21-19-193,-2 0 0,3-20 96,-1 20-128,-20-20 0,0 0 64,0 0-32,0-20-320,-20 20-353,20-20-416,-21 0-160,3 1-353,18-1-896,-20 0-1570</inkml:trace>
  <inkml:trace contextRef="#ctx0" brushRef="#br0" timeOffset="28661.6393">16813 6040 2914,'19'0'4645,"-19"-19"-2659,0 19-161,0 0 257,0 0-480,0 0-545,0 0-513,0 0-191,-19 0 191,19 19 97,-20-19-161,20 20-448,-20 0 128,0 20 1,0 0 31,1 0 96,-21-1-160,0 21 160,1 0-63,-22-1 31,23-19-64,-3 19-64,3 1 96,-3-19-64,1 18 129,1-19-97,19-21 96,0 21 33,0 0-97,1-20-128,19-1 0,-20 1-96,20 0 96,0-20-32,0 20-64,0-20 64,0 0-32,0 0-32,0 0-160,0 0-128,0 0-193,0 0-63,-20 0-97,20 0-416,0 0 32,0 0 192,0 0-320,0 0-2530</inkml:trace>
  <inkml:trace contextRef="#ctx0" brushRef="#br0" timeOffset="29556.6905">20863 7253 14958,'0'0'1473,"0"0"-1153,0 0 930,20 19 415,-1 1-384,1 0-672,20 20-289,19-20-160,-19 19-160,19-19 0,-18 0-416,18 20-257,-39-40-320,20 19-320,-40-19-929,20 20-2242</inkml:trace>
  <inkml:trace contextRef="#ctx0" brushRef="#br0" timeOffset="29758.7021">21220 7233 14093,'-19'20'1505,"19"-1"-1441,-40 1 609,19 0 800,-17 20-768,-3-1-833,21-19 224,-20 20-256,21-20-225,-1 0-479,20-1-1667,0-19-3234</inkml:trace>
  <inkml:trace contextRef="#ctx0" brushRef="#br0" timeOffset="31380.7948">21517 6915 11562,'-18'-20'1442,"18"20"-1474,-21 20 160,21-20 961,-20 20-256,20 19 0,-20-19-65,20 20-223,20-20-193,0 19-224,1-18-96,-3-2-576,2 2-545,21-21-1121,-21 19-2563</inkml:trace>
  <inkml:trace contextRef="#ctx0" brushRef="#br0" timeOffset="31828.8205">21677 7014 9320,'0'0'3235,"0"20"-2946,0 0 704,0-20 608,20 20-992,-20-1-449,0 2-64,0-2 0,19-19 96,-19 0 289,0 0 95,0 0-320,0-19-191,0-2-1,0 2-64,0-1 0,0 20-97,0-20-127,20 0 32,-20 20 32,20 0 0,0 0 64,0 20 0,-20-20 32,0 20-1,0-20-31,0 20 96,0-20 0,0 0 96,0 0 129,19 0-65,-19 0-96,0-20-64,0 20 0,20-20 0,-20 20 0,0 0-32,20 0 96,0 0 32,-20 20 64,0-20-64,20 20 32,-20-1-128,21 2 32,-21-21-288,0 19-609,0-19-992,0 0-1667</inkml:trace>
  <inkml:trace contextRef="#ctx0" brushRef="#br0" timeOffset="32548.8616">21995 6915 7110,'20'0'2050,"-20"0"320,0 0 481,0 0-1121,18 20-801,3 0-353,-1-20-127,-20 19-129,20 21-128,-20-20-96,0-20-96,0 20 0,0 0 32,0-1-192,-20-19-96,0 21-353,20-21-704,0 0-1986,0 0-6438</inkml:trace>
  <inkml:trace contextRef="#ctx0" brushRef="#br0" timeOffset="33140.8955">22252 6855 10153,'0'0'2402,"20"0"-1184,-20 0 1312,20 0-608,19 0-801,-19 0-192,21 0-481,-3 0-128,3 0-223,-1 0-65,-21 0-673,-19 0-1025,0 0-992,0 0-3044</inkml:trace>
  <inkml:trace contextRef="#ctx0" brushRef="#br0" timeOffset="33284.9037">22412 6875 9737,'0'40'1313,"0"-20"641,18 0 993,-18-1-1186,0 21-1152,20-20-481,-20 20-288,0-21-865,0 2-2146</inkml:trace>
  <inkml:trace contextRef="#ctx0" brushRef="#br0" timeOffset="33826.9348">22590 7312 9064,'-20'20'6694,"20"-20"-6694,0 0 481,20 0 1537,19 0-1185,1 0-289,0 0-256,39 0 97,-20 0-33,22 0-128,-22 0-192,0 0 0,-19 0-320,19 0-513,-39 0-832,0-20-2147,0 20-7366</inkml:trace>
  <inkml:trace contextRef="#ctx0" brushRef="#br0" timeOffset="34812.9912">23343 5405 3587,'-18'0'2690,"18"0"706,0-21-1186,0 21-128,0 0-641,0 0-480,0 0-256,0-19-225,18 19-96,3 0 1,-1 0-353,20 0 288,-1 0-160,1 0-192,0 0 64,-1 0-32,2 0 32,-3 19-32,3-19-32,-21 0 32,19 21-160,-19-21 160,0 0-64,-20 20 32,20 0 32,-20-1 0,0 1-64,0 0 128,0 20-64,0 0 0,20 19 32,-1 1-64,-19-1 64,20 21-32,-20-20 0,0 39 32,0-20 0,0 20-32,0 1-32,0-20 96,0 19-64,0 0 32,20 0 0,-20-19-32,0 0 32,20-1 0,-20 0 64,20 1-96,-1-20 32,-19 19 97,20-19-161,0-1 32,-20 1 128,0-21 0,20 1 0,-20 0 64,0-21 160,21 1 129,-21 1 31,0-2-191,18-19 63,-18 0 64,-18 0-95,18 0-129,0 0-160,0 0 32,-21 0 64,1 0-32,-20-19 97,1 19 127,-21 0-224,1 0-160,0 0-480,-22 0-770,22 0-1664,0 19-3493</inkml:trace>
  <inkml:trace contextRef="#ctx0" brushRef="#br0" timeOffset="37821.1632">5299 7849 12299,'-20'19'1249,"20"-19"-384,-20 0-737,20 0 0,0 20 1,20-20 223,-20 0 192,20 0-63,0 20-65,19-20-31,1 0 31,-20 0-320,19 0 481,22 20-353,-23-20-128,23 0-96,-2 20 0,1-20 32,19 0 128,21 0-192,-21 0 64,40 0-32,0 0 0,1 0 0,-2 0 64,1 0-64,20 0 0,-1 0 32,2 0 0,0 0 0,-3 0 0,23 0-32,-22 0 32,2 0-32,-1 0 0,-1 0-32,22 0 128,-22-20-96,22 20 0,-2 0 0,-19 0 0,19-20-32,-18 20 96,18 0 0,-18 0 33,-1 0-1,19 0 96,-18 0-192,-2 0 32,21 0-64,0 0 96,-20 0-96,19 0 64,-18-20 0,-21 20 32,19 0 96,-19 0-32,1 0 0,-21-20-128,-20 20 0,2 0-320,-22 0-1025,-19 0-1698,-1 0-7879</inkml:trace>
  <inkml:trace contextRef="#ctx0" brushRef="#br0" timeOffset="39850.2793">13398 6418 2690,'-20'0'1473,"1"-20"449,-1 20-1313,20 0-321,-20-19 513,0 19 288,0 0-320,1 0 63,-1-20-63,0 20 128,0 0-224,-1 0-385,21 0-192,-18 0-64,18 0 32,0 0 449,0 0 223,0 0-63,0 0 160,0 0-257,0 0-191,0 0-1,0 0-128,0 0 0,0 0 65,0 0-161,0 0 32,0 0 0,0 0-32,0 0 1,0 0-33,18 0 192,3 0-32,-1 0-128,20 0-96,19 0 1,0 0-97,1 0 128,-1 20-64,2-20-32,18 19 0,0 1 32,0-20 0,2 20-64,-2 0 32,0 20 32,0-21 32,-19 1-96,-1 0 32,0 20 0,2-19 64,-3 17 32,3 2 0,18-19 0,-20 18-32,1-19-64,-1 20 0,2-1 0,-23-19 32,3 20-32,-2 0 32,-19-21 0,0 21-32,0 0-32,0-20 128,-1 20-32,1 0 385,0-1-129,0 1-128,19-1 161,-19 21-1,20-1-64,-1-19 65,1 20-225,1 0 32,-2-20 0,1 19 64,0-19-128,-1 19-64,1 1 64,-1-20-128,1 19 128,1-19-96,-3 20 32,-17-21 0,19 21 1,-1-20-33,-19-1 32,20 1-32,-21 0-32,21-20 64,-20 20 0,19-21-161,-19 1-95,0 1 384,21-21-352,-23 19-288,-18-19 127,20 0-95,-20 0-32,0 0-353,0-19-865,0 19-1409,-38-21-6021</inkml:trace>
  <inkml:trace contextRef="#ctx0" brushRef="#br0" timeOffset="40223.3006">15542 8266 11402,'0'20'1410,"0"0"-1282,20-20 288,0 20 705,1-1 609,17 1-385,3 1-672,18-2-225,1 1 225,-21 0-33,40-1-351,-39 2-33,19-21 64,-19 0 65,1 0 255,-3-21 1,-17 2-289,-21-1 0,20-19 1,-20-2-97,0 2-160,0-21-64,0 21-32,0-1-192,-20 0-224,20 0-65,0 40-512,0-20-1249,0 20-2306</inkml:trace>
  <inkml:trace contextRef="#ctx0" brushRef="#br0" timeOffset="42201.4137">17567 8524 4644</inkml:trace>
  <inkml:trace contextRef="#ctx0" brushRef="#br0" timeOffset="61264.5041">16893 8425 12427,'20'-20'321,"-20"20"127,20-19 1057,-20-2 33,0 21-289,0-20-608,0 20-193,-20 0-224,0 0-288,-21 0 32,2 20-128,-1 1-96,20-2 32,0 1 192,1 19-129,19-18 129,19-1 32,-19-1 32,40 21-32,0-20-64,-21 0-224,21-1-96,1 2 192,-3-2 127,-17 2 65,-1-21 0,-20 19 225,-20-19 575,-1 0-479,3 20-129,-22-20-96,-1 0-128,2 20 32,19-20-320,0 20-705,20-20-961,0 20-1698,40-20-5220</inkml:trace>
  <inkml:trace contextRef="#ctx0" brushRef="#br0" timeOffset="61415.5127">17131 8663 12748,'0'40'1345,"0"-20"-1281,0 0 0,19 0 0,-19 0 0,20 0-769,0-20-1248,0 19-770,-20-19-2402</inkml:trace>
  <inkml:trace contextRef="#ctx0" brushRef="#br0" timeOffset="61531.5194">17190 8544 704,'-20'-20'9449,"0"1"-9769,20 19-2275,0 19-2369</inkml:trace>
  <inkml:trace contextRef="#ctx0" brushRef="#br0" timeOffset="61949.5433">17409 8684 10826,'-20'19'1697,"-1"-19"-1665,1 0 225,20 20 575,-18 0-319,18 0-321,0-20-160,0 20-64,18-20-64,2 20 32,1-20-192,-1 0-65,0 0 193,-1-20 128,-19 20 128,0-20 129,0 0 255,0 20-192,0-20-127,-19 20-161,19 0-160,0 20-1,-20 0-63,40 20 0,-20-1 96,19 1-256,1 0 95,0 0 193,0-1 32,0 1 32,-20-20 289,0 0 800,0-1 608,-20-19-159,0 0-449,-20 0-449,21 0-416,-21 0-191,-1-19-226,23-1-736,-2 0-1120,-1 0-2660</inkml:trace>
  <inkml:trace contextRef="#ctx0" brushRef="#br0" timeOffset="62404.5693">17587 8644 11274,'0'40'897,"0"-1"-801,20-19 160,-20 20 129,0-20-65,20-1-160,-20-19-32,0 20 0,19-20 353,-19-20 224,0 20-545,0-19-96,0-1 0,0 0-128,0 0-128,0 0-225,0 0-95,0 20 320,0 0 63,20 0-31,-20 0 288,0 20 193,0 0 31,20 0-256,-20-20 0,0 20-64,20 0 0,-20-20 0,21 0-32,-21-20 128,18 20-256,-18-20 0,20 0 0,-20 0-64,21 20-64,-21-20 160,20 20 63,-20 0 1,20 20 193,-20-20 223,0 20-96,20 0-96,-20 0-160,19 0-224,-19-20-737,20 19-1857,0-19-7336</inkml:trace>
  <inkml:trace contextRef="#ctx0" brushRef="#br0" timeOffset="62729.5879">18044 8703 12844,'-20'0'1345,"0"20"-1185,0-20 801,20 20-224,0 0-545,0 0-192,0-20-513,20 20-63,0-20 224,0 0 95,-1 0-63,1 0 0,-20 0 320,20-20 64,-20 0 256,20 20 160,-20-20-255,0 0-33,-20 20 352,20 0 257,0 0-224,0 20-97,20 0-31,-20-20-97,21 20-224,-3 0-32,2-1-256,1-19-641,-1 20-1313,0-20-3459</inkml:trace>
  <inkml:trace contextRef="#ctx0" brushRef="#br0" timeOffset="62995.6031">18441 8544 14765,'39'20'129,"-19"-20"1312,0-20 673,19 20-865,1 0-640,1 0-577,-21-20-1410,-1 20-1696,-19 0-9771</inkml:trace>
  <inkml:trace contextRef="#ctx0" brushRef="#br0" timeOffset="63139.6113">18500 8684 15598,'41'0'641,"-23"0"1345,2 0-321,0 0-1024,1 0-705,-1 0-961,-20 0-1602,0 0-4708</inkml:trace>
  <inkml:trace contextRef="#ctx0" brushRef="#br0" timeOffset="64303.6779">19156 8445 10409,'-20'0'1858,"20"0"-1377,0 0 1216,0 0-95,0 0-705,0 19-129,0 2-159,0-1-97,0 19-63,0-19-65,0 0-256,0 19-96,20-18-32,-20-2-384,0 2-193,0-2-352,0-19-640,0 20-1538,19-20-4100</inkml:trace>
  <inkml:trace contextRef="#ctx0" brushRef="#br0" timeOffset="64647.6976">19612 8266 5701,'0'0'5189,"20"0"-4837,-20 0-160,0 0 1122,-20 0-161,20 20-256,0-20-193,-20 40 1,1-1-129,-1 1-287,0 0-161,0 20-64,-1-21-64,3 21 0,18-20 0,-20 0 0,20-21-160,-20 1-289,20 0-127,0 0-449,0-20-1474,0 0-5092</inkml:trace>
  <inkml:trace contextRef="#ctx0" brushRef="#br0" timeOffset="65145.7261">19771 8564 13260,'19'20'833,"-19"19"-1218,0-18 385,0-2 193,0 21-1,0-20-128,0 0-32,0-20 64,0 20 352,-19-20 161,19 0-225,0-20-255,0 20-33,19-20-64,-19 0-64,0 1-64,0-2-129,20 2-63,0-2-128,1 21-33,-1 0 321,-20 0 64,18 0 160,-18 21 0,0-2-96,0 2-32,0-21 0,0 19 32,0-19 32,0 0 96,20 0 321,-20 0-321,0-19-192,21-2-64,-1 21-289,0-19-95,-1-2-417,1 21 384,0 0 513,0 0 289,0 21 479,-1-21 289,-19 19-96,20 2-288,0-2-257,-20 1-384,0 0-384,20 0-513,-20 0-1345,20-20-4645</inkml:trace>
  <inkml:trace contextRef="#ctx0" brushRef="#br0" timeOffset="65815.7644">19057 8167 8744,'0'0'672,"-20"0"385,-1 19 993,1 2-288,0 18-897,2 1-321,-3 0-31,21 20 31,-20-1 129,20 1-257,0-1-287,20 0-65,1 2-737,17-2-929,3-19-1344,18-1-1667</inkml:trace>
  <inkml:trace contextRef="#ctx0" brushRef="#br0" timeOffset="66227.788">20268 8286 7302,'20'0'2883,"-2"20"-2242,-18 0 1281,21 19-97,-1-18-127,-20 18-449,20 0-416,-20 2-160,20 18-129,-20-19-256,0-21-224,0 21-64,0-19-128,0-2-64,-20 1-320,20 0-257,-20 0-576,20-20-1250,0 0-4227</inkml:trace>
  <inkml:trace contextRef="#ctx0" brushRef="#br0" timeOffset="66443.8003">20545 8544 15855,'40'0'128,"-21"0"96,1 0 1313,20 0-608,-1 0-352,-19 0-481,21 0-416,-21 0-705,-2-20-513,-18 20-1889,0-19-8617</inkml:trace>
  <inkml:trace contextRef="#ctx0" brushRef="#br0" timeOffset="66593.8089">20764 8464 8007,'-20'41'1281,"-1"-22"257,21 1 2337,-38 20-1408,38-1-1602,-21-18-769,1-2-385,20 2-351,0-2-449,0-19-1314,0 0-3842</inkml:trace>
  <inkml:trace contextRef="#ctx0" brushRef="#br0" timeOffset="66790.8202">20585 8464 16559,'19'41'417,"1"-22"351,20 21 1154,-19-20-256,-3 19-1026,23-18-544,-21 19-352,0-21-416,-2 1-674,3 0-1376,-21-20-6567</inkml:trace>
  <inkml:trace contextRef="#ctx0" brushRef="#br0" timeOffset="67711.8729">21260 8147 11210,'-20'-20'833,"20"20"480,0-20 1025,0 20-224,0 0-608,0 0-898,0 20-63,0-20 256,20 20 95,-20 0-95,20 20 0,0-1-128,19 1-65,1 0-255,19-1-129,2 21-64,-3 0-128,1-21 32,2 1-32,-2 19 64,1-19-128,-21-19-32,1-2-64,-20 1-32,1 0-129,-21-20-95,0 0-289,-21 0-63,21 0-257,-20 0-320,20 0-353,-20 0-544,20-20-1602,-20 0-6309</inkml:trace>
  <inkml:trace contextRef="#ctx0" brushRef="#br0" timeOffset="68058.8927">21855 8147 10570,'0'-20'2786,"0"20"-1280,0 0 447,-20 0-543,20 0-545,-20 20-321,1 0 1,-1-1-33,-20 21 193,20 20 96,1-1-129,-21 21-127,-1 0-193,3-21-64,17 0 1,-19-19-129,22 0-32,18 0-128,-21-20 64,21 0-96,0-20-224,0 20-225,21-20-416,-21 0-64,0 0-544,18 0-897,-18 0-2627</inkml:trace>
  <inkml:trace contextRef="#ctx0" brushRef="#br0" timeOffset="68924.9422">16178 7352 11723,'40'0'2338,"-21"0"-1345,21 0-64,0 0-161,-1 0 33,40 0-384,-18 0-321,18 0-128,20 0-545,-40 0-224,21 0-512,-41 20-1506,2-20-1281</inkml:trace>
  <inkml:trace contextRef="#ctx0" brushRef="#br0" timeOffset="70281.0198">22153 7928 10922,'20'-20'3715,"-20"20"-2305,0 0 287,0 0 193,0 0-417,0 0-383,0 0-418,-20 0-255,20 0-97,0 0 385,0 20-161,-20 0-64,20 0-159,0 20-161,-19-20 64,19 19-288,0-19 128,0 0-32,-20 0-128,20-20-64,0 20-256,-20-20-289,20 0-480,0 0-32,0 0-481,0 0-672,0 0-2018</inkml:trace>
  <inkml:trace contextRef="#ctx0" brushRef="#br0" timeOffset="71060.0644">22471 8505 12619,'0'0'2531,"0"0"-2179,0 0 673,20 0 833,0 0-609,-1 0-608,1 0-321,20-20-160,-1 20-96,1 0-96,0 0-352,-19 0-449,17 0-160,-18 0-1281,1 0-2563</inkml:trace>
  <inkml:trace contextRef="#ctx0" brushRef="#br0" timeOffset="71276.0767">22768 8405 14061,'-20'0'32,"20"0"32,-18 20 1473,-3 0-608,1-1-480,0 2-65,0 18 96,0-19-127,1 20-225,-1-20-64,0-1-32,20 2-128,-20-21-385,20 0-1280,0 0-2435</inkml:trace>
  <inkml:trace contextRef="#ctx0" brushRef="#br0" timeOffset="71481.0884">22511 8386 9384,'0'0'6727,"0"0"-6663,19 19 737,-19 1 1152,20 0-383,20-1-673,-20 22-353,-1-22-416,1 21-64,20-20-64,-20 0-544,1-1-994,-21-19-1921</inkml:trace>
  <inkml:trace contextRef="#ctx0" brushRef="#br0" timeOffset="72241.1319">23086 8226 5188,'0'-19'-832,"-20"19"1120,20-21 2306,0 21-448,0-19-320,0 19-128,0 0 63,0 0-223,0-20-225,0 20-416,0 0-160,0 0-97,0 20 97,0-20 0,0 0-65,0 19 1,0-19-97,0 21-159,20-2-1,-20 1 33,20 0-129,0 20 32,19-1-63,1 2-97,-1-2-32,2 0-64,-1 2-64,-22-22 0,23 21 32,-1-20-64,19 19-96,-19 1-32,-1 0-224,1-20-193,-19 0-544,-1 0-96,-20-20-288,0 20-545,-20-20-1057,20-20-2338</inkml:trace>
  <inkml:trace contextRef="#ctx0" brushRef="#br0" timeOffset="72537.1488">23483 8167 16944,'0'-20'320,"0"40"-128,0-1 1313,-20 21-480,20 0-480,0 20-353,-20-21-32,20 21-64,-39-21-32,19 21 33,-21 0-33,3 0-64,18-1 32,-1-39-225,1 0-191,20 0-481,0-20-736,20 0-1058,1 0-2754</inkml:trace>
  <inkml:trace contextRef="#ctx0" brushRef="#br0" timeOffset="72783.1629">23841 8365 352,'19'0'18417,"1"0"-18705,-20 0 288,0 0 1537,0 0-1184,0 0-353,0 21-801,0-21-929,0 0-2914</inkml:trace>
  <inkml:trace contextRef="#ctx0" brushRef="#br0" timeOffset="72969.1736">23959 8564 15822,'20'40'1154,"-20"-21"-161,20 2 1217,0-2-769,-20 2-961,0 18-448,0-19-544,-20 20-993,-20-1-2083,-19 1-8936</inkml:trace>
  <inkml:trace contextRef="#ctx0" brushRef="#br0" timeOffset="75588.3234">16475 8008 8904,'21'20'1249,"-21"-20"-1057,0 19 1090,0 1-161,0 40 0,0-1-321,0 1-415,0 20-193,0 19-96,0-19-32,0 19-224,0-19 128,0 19-32,0-20 32,0 0 64,0-19 64,0 20 0,0-21 256,0 1 33,0 0-257,0-21-160,0 1 32,0 0-32,20-21 0,-20 1-32,0 1 0,18-21 32,-18 0 64,0 0 192,21-21 160,-21 21-96,20 0 65,-20-20-65,20 20-192,0-19-96,-1 19 0,1 0 0,0 0 0,20 0-32,-1 0 96,1-20-96,-1 20 32,22 0 64,18 0 0,-19 0 161,19 0-65,0 0 32,20 0-128,-20 20 32,21-20-160,19 0 96,-20 0-96,21 0 96,19 0-64,-1 0 32,2 0 96,-2 0-128,21 0 32,-19 0-64,18 0 192,0 0-32,2 0 64,-2-20-64,2 20-64,-2 0-64,20 0 32,-18 0-128,18 0-96,-18 0-32,18 0 128,-20 0 96,2 0 0,18 0 96,-20 0 192,2 0-32,-2 0 32,2 0 1,-2 20-193,2-20 32,18 0-64,-20 0-32,-18 0-64,-2 0-32,21 0 96,-19 0-96,-2 0-1,21 0 97,-41 0-96,-37 0 64,-2 0 64,-20 0-32,21 0 32,20 0 97,-1 0 127,-20 0-96,0 0-96,0 0-32,-18 0-32,-3 0-96,-17 0-128,18 0-33,-19 0 33,-21 0 160,21-20 32,-20 20 96,19 0 128,-19 0 65,0 0 63,0 0-96,0 0-128,1 0-64,17 0 0,-17 20 0,19-20-32,-22 0 64,3 0-64,-21 0 96,20 0 33,-20 0 223,20 0 128,-20 0-95,0 0-225,0-20-96,-20 20 0,20-20-64,0 20-32,0-20-96,-20-20-32,20 21 32,0-21 32,-21-20-97,21 0 65,0 1 160,-18-1 0,18 1 64,0-1-128,0-19 160,0 19-128,0 0 0,18 1-32,-18-1 32,0 1-96,0-1 0,0 0-160,0 1 96,0-1 96,0 21 0,0-21-64,0 20 96,-18 20-321,18 0-95,-20 0 63,20 1 97,0-1 64,-20 20 224,20-21 0,0 21 32,20 0 64,-20-19 96,0 19 65,0 0-97,0 0 0,0 0-96,-20 0-32,20 0-64,-21 0-64,1 0-128,2 19-97,-3-19 97,-19 0-224,0-19 255,1 19 129,-1 0 128,1-20-96,-21 20 0,1-20 64,-2 20-64,-18 0 32,20-20 0,-20 20 0,-1 0 0,0-20-160,1 20 0,-20-20 96,0 20 0,0-19 64,-21-1 0,21 20 128,-20-20 160,20 20-63,19 0-193,-19 0-64,20 0 96,-1 0-160,0-20 128,1 20-129,-20 0 162,20 0-97,-20 0 96,0 0-161,-1 0 97,1-20 97,0 20-65,0 0-32,18 0 32,-18 0-289,0-20 482,0 20-193,-1 0-96,1 0 96,0 0-32,0 20 32,-1-20-64,21 0 64,-20 0-32,0 0 32,20 0-96,-20 0 160,18 0-32,-18 0-64,0 0 0,-19 0 0,18 0 0,1 20 0,19-20 64,-20 0-96,-19 20 32,20-20 64,0 0-96,-1 20 32,-17-20-256,-3 0 512,1 0-320,-1 20 224,1-20-96,0 0 160,1 19 32,-22-19-95,21 0-129,0 20 0,-1-20-32,21 0-32,-19 20 32,38-20-32,-20 0-32,1 20-1,20-20 130,-20 20-130,20-20 1,0 20-288,-21-20-128,20 19-609,1 2-1538,0-21-2049,-21 20-4933</inkml:trace>
  <inkml:trace contextRef="#ctx0" brushRef="#br1" timeOffset="93568.3518">15503 9041 8071,'0'-20'1409,"-20"20"-287,20 0 992,-20 0 128,20 0-321,0 0-831,-20 0-674,40 0-224,0 0 449,0 0-129,19 0-352,1 0 0,19 0-127,20 0-1,-18 0-32,-2 0 64,1 0-257,-21 0-639,1-20 383,-19 20-544,-3 0-576,-18 0-801,0 0-769,0 0-4228</inkml:trace>
  <inkml:trace contextRef="#ctx0" brushRef="#br1" timeOffset="93820.3662">15939 8882 8295,'-20'0'2275,"20"0"-2051,20 0 1153,0 0 641,0 20-577,19-20-832,1 20-449,1-20-64,-3 19-32,23-19 0,-41 21 32,19-21 64,-19 19 161,0 1 95,-20 0-31,0 0-225,-20 0 64,-20 0 64,1-1-192,-1 2 32,1-2-64,-1-19-64,-1 20-512,3 0-705,17-20-1954,1 0-10762</inkml:trace>
  <inkml:trace contextRef="#ctx0" brushRef="#br1" timeOffset="94362.3972">11989 6994 12427,'0'0'1089,"20"-20"-576,0 20 992,0 20-352,39-20 96,-19 20-448,19 0-577,20-20 129,-18 20-161,-2-20-160,0 20-32,-19-20-288,0 0-545,-40 19-640,0-19-1634,0 0-2755</inkml:trace>
  <inkml:trace contextRef="#ctx0" brushRef="#br1" timeOffset="94664.4145">12327 6855 8167,'20'0'321,"-20"0"-161,-20 0-128,-21 0-32,3 20 576,-43 0 193,22 0 640,0 20 1090,-1-21-706,1 21-832,19-20-384,-1 20-1,23-21 1,18 2-321,0-2-32,18 2-31,23 18-161,-21-19 32,39 20-321,-19-21-639,0 1-834,-1 20-1825,-19-20-6311</inkml:trace>
  <inkml:trace contextRef="#ctx0" brushRef="#br0" timeOffset="104187.9592">535 8485 14061,'-40'20'416,"19"-20"-416,3 0 737,18 0 1281,0 0-705,0 0-416,18 0-449,3 0 193,19 0-193,-1 0-63,21 0-257,-1 19 0,1-19-64,-1 0-32,0 0-192,-18 0-192,-1 0-321,-1 0-704,-19 0-449,0 0-1217,-20 0-5477</inkml:trace>
  <inkml:trace contextRef="#ctx0" brushRef="#br0" timeOffset="104571.9811">812 8386 11402,'0'-21'737,"21"21"-769,-21 0-32,0 0 705,20 0 1056,-20 0-864,18 0-609,-18 21-192,0-21 128,20 19 257,-20 1-65,21-20-160,-1 20-96,19-1-64,-19-19 0,0 21 0,20-21 97,-1 0-129,-19 20 32,0-1-64,0-19 64,-1 20 64,-19-20 384,0 20 161,0 0-129,0-20-31,-19 20-97,-1-1-32,0-19-224,-20 21-31,21-2-65,-1-19 0,-20 21-193,20-2-223,-19 1-993,19 20-2691</inkml:trace>
  <inkml:trace contextRef="#ctx0" brushRef="#br0" timeOffset="111304.3662">474 9478 480,'0'0'2947,"0"0"352,0 0-673,0 0-960,-18 0-257,18 0 129,-20 0-353,20 0-416,-21 0-193,21 0-159,0 0-225,0 0 96,0 0 160,0 0 33,21 0-225,-1 0-352,19 0 288,1 0-96,-1 0-64,1 0 32,0 0-64,-21 0 0,21 0-96,-20 0-224,0 0-96,-1 0-161,1 0-448,-20 0-737,0 0-1665,0-20-6662</inkml:trace>
  <inkml:trace contextRef="#ctx0" brushRef="#br0" timeOffset="111643.3856">753 9279 13452,'0'20'321,"0"-20"-1250,0 0 1185,0 0 1185,0 0-31,0 0-578,19 0-223,1 0-385,-20 20 32,41-20 65,-21 0-161,-2 20-64,23-20-128,-21 20 192,0-20-288,-1 20 192,1-20-64,0 0-32,-20 19 96,20-19 32,-20 0-64,0 20 128,0-20-224,0 21 449,-20-2-193,0 1-192,0 0 32,-19-1 96,19 22-192,-21-21 32,3 0-224,17-1-193,1 21-1280,0-20-2788</inkml:trace>
  <inkml:trace contextRef="#ctx0" brushRef="#br0" timeOffset="114260.5353">436 10551 11274,'-21'0'673,"1"0"-65,0 0-63,20 0 736,0 0 160,0 0-512,0 0 32,20 0-160,0 0-353,1 0-287,17 20 159,3-20-224,-1 0 192,-1 21-256,21-21 32,-21 0 64,1 0-160,-20 0-96,-1 0-224,1 0-257,-20-21-31,0 21-1378,0 0-1025,-20 0-961</inkml:trace>
  <inkml:trace contextRef="#ctx0" brushRef="#br0" timeOffset="114627.5563">713 10393 3587,'-20'0'7719,"20"0"-7559,-20 0-192,20 0 993,0 0 833,0 0-385,20 0-640,-20 19-224,20-19-33,20 20-96,-21-20-320,21 20 65,1-20-33,-23 20 0,23-20 32,-21 20 0,0-20-64,-1 19-96,1-19 96,-20 0 0,0 21 1,0-2-33,0-19-32,-20 20-32,1 1 96,-1 18-64,0-19 32,-21-1 32,3 22-160,-3-22-32,21 21-513,1-20-2274,-1 0-8263</inkml:trace>
  <inkml:trace contextRef="#ctx0" brushRef="#br0" timeOffset="117376.7135">8237 11088 13773,'0'0'96,"20"0"-160,-20 20 320,0-20 769,0 20 96,20 0-288,-1 20-353,-19-21-64,20 21-63,-20 0-161,20-1-64,-20-19-160,20 20 32,-20-20-160,20-1 32,-20-19-257,0 21-95,0-21-641,0 0-1345,0 0-1762</inkml:trace>
  <inkml:trace contextRef="#ctx0" brushRef="#br0" timeOffset="117771.7361">8158 11247 10634,'0'0'896,"-20"0"-319,20-20 1473,0 20-96,0 0-801,0 0-737,0-20-256,20 20-64,-20-19 1,0-1-65,0 20-64,20-20 96,-20 0-32,19 0-32,-19 0 0,0 1-32,0-2 64,0 1 0,0 20-64,0 0 32,0 0 32,20 0-64,-20 0 128,20 0-96,-20 20 32,20-20 0,19 21-64,-19-2 96,0-19-64,0 20-96,19-20 96,-19 20-32,0-20-32,-20 0-449,21 20-864,-21-20-2755</inkml:trace>
  <inkml:trace contextRef="#ctx0" brushRef="#br0" timeOffset="118630.7853">1487 11069 8359,'-19'0'4581,"19"0"-4197,0 0 353,0 0 1473,0 0-1121,0 0-737,0 0 97,0 19-97,0 1 161,0 20-129,0 0-160,19-1-160,-19 1 0,0-1-96,0 1-64,0-20-384,0 20-449,0-21-737,0-19-1793,20 0-3524</inkml:trace>
  <inkml:trace contextRef="#ctx0" brushRef="#br0" timeOffset="119005.8067">1349 11148 4676,'-41'20'9961,"41"0"-10409,0-20 128,0 0 2017,0 0-319,0 0-1122,0 0-192,0 0 32,21 0 0,-21-20-64,0 20 0,20 0-64,0-20 0,-1 0-64,1 0 0,0 0 0,0 1 96,0-2 0,-1 1 0,-19 20 96,0 0-64,20 0-32,-20 0 32,0 0 64,0 0 0,20 20-32,-20 1-32,20-2 64,0 1-64,-1 0-160,1 0 32,20 0-737,-19-20-2081,-3 20-9290</inkml:trace>
  <inkml:trace contextRef="#ctx0" brushRef="#br0" timeOffset="131458.519">10559 11684 8872,'-20'-20'4068,"20"20"-3203,-18 0 992,18 0-63,0-19-481,0 19-544,0 19-257,18-19 257,2 20 0,21 0-64,-3 0-289,3 20-128,-1-21-160,19 21-64,-19-20-64,-1 0 0,1 0-32,-1-1-160,-19-19 0,0 0-256,-20 21-193,0-21-64,0 0-320,0 0-352,0 0-705,0-21-2338</inkml:trace>
  <inkml:trace contextRef="#ctx0" brushRef="#br0" timeOffset="131688.5321">10917 11605 10505,'-20'0'1602,"0"20"-1538,20-20 1441,-20 39 641,0-19-960,1 20-770,-1 0-320,-20-1-32,20 1-32,1-20-32,-1 0-320,20-1-1121,-20 2-1698,20-21-6214</inkml:trace>
  <inkml:trace contextRef="#ctx0" brushRef="#br0" timeOffset="132315.568">11493 11565 5220,'0'-20'5317,"-20"20"-4388,20-19 1313,-21 19-512,3 0-449,-2 0-320,-1 0-672,1 0-161,0 39 0,2-19-224,-3 0 64,1 20 160,20-1-224,20-19 224,1 20-128,-3-20 64,2-1 32,21-19-128,-3 0 64,-17 20-128,19-20-256,-20-20-385,-1 20-1057,-19 0-1697,20 0-5926</inkml:trace>
  <inkml:trace contextRef="#ctx0" brushRef="#br0" timeOffset="132459.5762">11353 11724 13708,'0'0'1057,"0"0"-1057,20 0 609,0-20-96,21 20-289,-23 0-352,23-20-1025,-21 20-1954,0 0-7976</inkml:trace>
  <inkml:trace contextRef="#ctx0" brushRef="#br0" timeOffset="132755.5931">11770 11346 9673,'0'-20'4068,"0"20"-4133,0 0 674,0 20 1313,0 0-577,20 20-736,-20 0-97,20 19-31,-20-19-289,0 40-160,0-21-160,21 1-161,-21-1-223,0-19-385,18 0-320,-18-21-385,20 2-447,-20-2 95,21-19-2819</inkml:trace>
  <inkml:trace contextRef="#ctx0" brushRef="#br0" timeOffset="133036.6092">11910 11267 15919,'20'20'-225,"-20"-1"225,18 21 609,-18-20 512,0 39-641,0-19-319,21 40-33,-21 0-32,-21-1 0,21 20-256,0-39 64,0 0-97,21-22 97,-1 3-544,0-21-577,-20 0-673,20 0-1153</inkml:trace>
  <inkml:trace contextRef="#ctx0" brushRef="#br0" timeOffset="133527.6373">11731 11267 10954,'-20'-20'2915,"20"20"-1986,0 0 320,20 20 448,-1-20-512,21 0-480,19 0-256,2 20-161,-2-1-128,1 1-160,-1 0 0,-19 0-192,-20 20-257,19 0-95,-39-21-65,0 21 449,-20-19-32,-19 18 256,19-19-32,-20 0 224,1 0 449,19 0-321,20-20-160,0 19-288,20 1 353,19 0-65,1 20-160,19-20-64,2 19-32,-23 1 32,3 0-288,-1 0-161,-21-21-191,1 21-33,0-40 128,-20 20-512,0-20-992,0 0-1763,0 0-7046</inkml:trace>
  <inkml:trace contextRef="#ctx0" brushRef="#br0" timeOffset="133960.6621">12347 11227 12523,'0'79'96,"0"-39"-256,19-20 481,-19 0 1184,0-20-896,0 0-321,0 0 577,0-20-129,20 0-383,-20 0-161,20 0-64,-20-19 32,0-1 96,0 1 1,20 19-321,-20 0 512,0 20 225,20-20-289,-1 20 129,-19 20 127,20 0-191,0 0 63,0-1-224,0 1-160,-1 20-128,1-20 32,0-1-288,-20 21-577,20-20-1120,-20 0-3012</inkml:trace>
  <inkml:trace contextRef="#ctx0" brushRef="#br0" timeOffset="134808.7106">14252 11545 11242,'-20'-19'2915,"20"19"-2531,0 0 321,20 0 928,-20 0-223,20 19-129,-1 1-384,21 0-385,-19 20 1,17-1-97,3 1-256,-1 0-128,-1-20-64,1 19-256,-20-19-192,19-20 63,-19 20-383,-20-20-129,20 0-256,-20-20-577,0 0-1505,-20 0-3299</inkml:trace>
  <inkml:trace contextRef="#ctx0" brushRef="#br0" timeOffset="134987.7208">14570 11486 14862,'-20'59'672,"0"-19"65,0-20 672,1 39-128,-1-19-608,-20 0-577,19 19-384,21-39-385,-20 20-256,20-20-1281,0-20-3267</inkml:trace>
  <inkml:trace contextRef="#ctx0" brushRef="#br0" timeOffset="135306.7391">14827 11704 7174,'0'40'192,"0"-40"1154,0 39 1889,0-19-865,0 0-1089,0 20-544,0-20-257,21-1 33,-1 2 95,0-21 129,-1 0-96,21 0-65,-20-21 33,0 2-97,-20-21-31,19 20-97,-38-20-128,19 21-224,-40-1 65,20 20-65,0-20-257,1 20-543,-1 0-1058,20 0-1441,0 0-7688</inkml:trace>
  <inkml:trace contextRef="#ctx0" brushRef="#br0" timeOffset="135659.7593">15165 11565 15983,'21'0'448,"-3"0"-192,2 0 1154,21 0-193,-21 0-641,19-20-448,1 20-512,-20 0-1153,0 0-1538,-1 0-6406</inkml:trace>
  <inkml:trace contextRef="#ctx0" brushRef="#br0" timeOffset="135803.7675">15244 11664 768,'-20'20'14670,"20"0"-14382,20-20 865,1 0 609,-1 0-833,19-20-673,1 20-352,-20 0-1025,19-20-1121,-19 20-2691</inkml:trace>
  <inkml:trace contextRef="#ctx0" brushRef="#br0" timeOffset="136070.7828">15720 11326 13805,'0'0'1249,"-18"0"-1057,18 20 1890,0 20-96,0-20-769,0 20-608,0 19-225,0 1-224,0-20-160,18 19-32,-18 1-320,21-20-545,-21-1-288,20-19-929,0 0-2787</inkml:trace>
  <inkml:trace contextRef="#ctx0" brushRef="#br1" timeOffset="137548.8673">14212 11128 12908,'-59'0'320,"39"0"961,20 0-128,0 0-288,0 20 64,0-20 160,40 20-160,-1 0-353,1 19-159,19-19-33,20 20 1,2-1 159,-2 21-127,40 0-161,1-1-96,-2 1-32,1 20-64,20-1-64,-19 0-32,-21 1 0,20-21 0,-19 1-64,-21-20-192,-20-20 95,1 19-95,-41-19-32,1-20-161,-20 0-63,-20 0-513,1 0-929,-1 0-1153,-20-20-6246</inkml:trace>
  <inkml:trace contextRef="#ctx0" brushRef="#br1" timeOffset="142863.1713">15682 11188 10313,'-20'-20'257,"20"20"-1,0 0 897,20-20 128,-20 20-256,0 0-160,0 0-385,0 20 1,0-20 127,-20 20-255,-21 19-161,2 1 0,-21-1-32,1 21-64,0-1 32,-21 2-96,0-2-32,-19 1 64,20-1-31,-20 1 63,20-1 64,18-19-256,-18 20 160,39-41-32,1 21 0,-1-21-64,40 2-160,-20-1 128,20-20-609,0 0-704,0 0-1154,0 0-3426</inkml:trace>
  <inkml:trace contextRef="#ctx0" brushRef="#br1" timeOffset="144437.2613">14649 11942 64,'0'0'5445,"0"19"-4196,0-19 449,-20 0-1058,20 21-384,0-21-256,0 0 64,-20 20 161,20-20 287,0 0 65,0 0 191,-19 20 353,-1 0-256,0 0-256,0-1-129,-19 1-191,19 0-129,-20 20-64,19-20 0,1-1 0,2 1-64,18-20-128,-20 0-449,20 20-896,20-20-737,-20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2:47.26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16218 6001 7366,'0'0'2114,"0"-20"-352,0 20-64,-20 0-257,0 0-576,0 0-641,-1 20-160,-17 19 32,-3 1 96,21 20-95,0-21 63,20 21-128,0-20 0,40 0 32,-19-21-32,19 2 32,19-1-32,-19-20-96,-1-20-288,1 20-641,-20-21-1346,-1-18-5316</inkml:trace>
  <inkml:trace contextRef="#ctx0" brushRef="#br0" timeOffset="124.0071">16119 6239 11178,'0'0'481,"39"0"223,1 0-127,-1-20-321,21 20-160,-21-19-160,1 19-2915</inkml:trace>
  <inkml:trace contextRef="#ctx0" brushRef="#br0" timeOffset="361.0207">16634 5783 12651,'0'20'1890,"0"-1"-2018,0 1 737,20 20 416,-20-1 0,0 21-577,0 19-256,20-19-64,-20 20-352,20-20-352,-20-21-193,20 0-256,-1-18-256,1-21-449,0 20-2338</inkml:trace>
  <inkml:trace contextRef="#ctx0" brushRef="#br0" timeOffset="577.033">16813 5783 13805,'0'59'672,"19"1"65,1-1 0,0 1-65,-20-1-255,21 21-289,-1-40-64,0 20-320,-2-41 63,3 21-127,-21-21-737,20-19-769,-20 0-1793</inkml:trace>
  <inkml:trace contextRef="#ctx0" brushRef="#br0" timeOffset="866.0496">16694 5783 12716,'0'-41'192,"39"22"288,1-1 577,0 20 353,-1 0-193,22 20-1089,-23-1-160,-17 22 0,-1-2-225,-20 0-223,0 21 0,-41-20 287,23 0 161,-22-1 32,19 1 32,1-20 0,20 0 32,0 0 65,20 0 31,21-20-64,-3 0-192,23 0-833,-22 0-1537,21-20-3941</inkml:trace>
  <inkml:trace contextRef="#ctx0" brushRef="#br0" timeOffset="1177.0673">17190 5544 12716,'40'-20'-97,"-1"0"33,-19 0 513,21 20 672,-23 0-352,2 20-673,1 0-64,-21 20 0,0-1 32,-21 1-32,1-20-32,20 20 32,0-20 0,0-1-32,0-19 128,0 20 224,20-20 353,1 0-96,19 0-353,-1 0-224,-19 21-384,20-21-1154,-21 20-3907</inkml:trace>
  <inkml:trace contextRef="#ctx0" brushRef="#br0" timeOffset="1747.1">16376 7292 12619,'0'-20'865,"0"1"-512,-20 19-129,0 0-192,1 0 224,-1 19 64,0 21-127,0 20-33,20-1 0,-20-19-96,20 19 32,20-19-64,0-19 128,0-2-64,19 0 32,-19-19-31,20 0-130,-19 0-607,17-19-930,-18 19-1985</inkml:trace>
  <inkml:trace contextRef="#ctx0" brushRef="#br0" timeOffset="1870.107">16336 7471 1249,'0'0'10474,"20"20"-10410,0-20 96,0 0-96,19 0-32,1-20-320,1 20-2115</inkml:trace>
  <inkml:trace contextRef="#ctx0" brushRef="#br0" timeOffset="2100.1201">16773 7173 14189,'0'40'96,"20"-20"417,-20 19 127,0 21 129,20-20-97,-20 19-415,19-19-129,-19-1-224,20 2-160,-20-1-225,20-21-384,-20 0-192,21 2-256,-21-21-865,20 0-2306</inkml:trace>
  <inkml:trace contextRef="#ctx0" brushRef="#br0" timeOffset="2294.1312">16893 7193 12139,'20'40'480,"-20"-1"449,0 1 385,20 20 127,-2-21-480,-18 21-577,21-1-224,-21 2-768,20-2-353,-20-19 160,20-20-416,0 0-865,-20-1-2274</inkml:trace>
  <inkml:trace contextRef="#ctx0" brushRef="#br0" timeOffset="2626.1502">16733 7154 16143,'20'-21'-96,"20"21"192,-1 0 833,22-19 352,18 19-737,-19 19-480,-21 2-288,1-2-96,-20 1 288,-1 20-352,-19-1-1,0 1 321,-19 0 32,-21-1 32,0 1 64,21-20 32,-1 0 193,0 19-33,20-19-64,20 1-64,19-2 0,1 21-32,19-21-96,-19 2-480,19-1-289,-19-20-352,1 0-737,-3 0-1505,-17 0-7431</inkml:trace>
  <inkml:trace contextRef="#ctx0" brushRef="#br0" timeOffset="2944.1684">17330 7054 9833,'18'-40'1633,"23"20"-576,-21 20 1057,0-20-448,-1 20-705,1 20-801,-20 0-128,0 0 0,0 20 0,0-21-32,0 21 32,-20-19 0,20-2-32,0-19 32,0 20 0,20-20 417,0 0 63,0 20-95,0-20-321,19 0-64,-19 0-128,20 0-705,-21 0-1185,1 20-3812</inkml:trace>
  <inkml:trace contextRef="#ctx0" brushRef="#br0" timeOffset="3499.2002">21677 5882 11082,'0'-21'1121,"0"21"-640,-20 0-353,0 21-96,-1-1 128,3-1-64,-23 1-64,21 20 32,0 0 256,20 19 257,0-19-97,20 0-63,0 0-161,1-21-64,17 22 32,3-41-64,-1 19-95,19-19-162,-39 0-607,19-19-930,-39-2-3587</inkml:trace>
  <inkml:trace contextRef="#ctx0" brushRef="#br0" timeOffset="3629.2076">21557 6120 7366,'41'20'4036,"-23"-40"-3876,23 20 1,-1 0 159,-1 0-640,1-20-2115</inkml:trace>
  <inkml:trace contextRef="#ctx0" brushRef="#br0" timeOffset="3903.2233">21954 5783 10505,'0'0'1794,"21"0"-1890,-21 0 288,20 20 449,-20-1 416,20 1-128,-20 20-225,0 19-31,18 1 0,-18-1-385,0-19-128,21 20-64,-21-20 0,0-1-64,20 1-64,-20-20-288,0 0-577,0-20-1025,0 19-2114</inkml:trace>
  <inkml:trace contextRef="#ctx0" brushRef="#br0" timeOffset="4241.2426">22213 5684 7334,'0'-21'2243,"0"21"-1507,0 21 994,0-2 320,0 20-705,0 2-320,19 18-352,-19 1-193,20-1-160,-20 1-191,0-1-65,0 1 0,20 0-256,-20-21-257,0 1-352,20-20-320,-20 0-640,20-1-1538,-20-19-5318</inkml:trace>
  <inkml:trace contextRef="#ctx0" brushRef="#br0" timeOffset="4558.2607">21954 5762 15566,'0'-20'1121,"21"1"-1665,19 19 159,19 0 482,20 0 639,0 0 33,1 0-577,0 0-224,-22 19 32,-17 1-160,-21 21-256,-20-2-321,-20 1-32,-21-1 449,3 1 256,-23 0 320,22-1 737,-1-19-32,20 20-160,20-20-33,0 0-159,20 19-129,20-18-127,-1-2-161,22 1-192,-23 1-128,23-2-1185,-22 1-1987,-19 0-11209</inkml:trace>
  <inkml:trace contextRef="#ctx0" brushRef="#br0" timeOffset="5035.288">21616 7312 14958,'0'0'512,"0"-20"-800,-18 40-161,-2-20 385,-1 40 321,1-1 127,0 1-256,2 0-64,18-1-32,0 2 224,0-1-95,18-21-1,22 0-32,1-19 96,-2 21-96,-19-21-64,20 0-320,-21-21-705,-19 21-512,0-19-2019,0 19-5828</inkml:trace>
  <inkml:trace contextRef="#ctx0" brushRef="#br0" timeOffset="5137.2939">21557 7551 7174,'-40'0'3876,"40"0"-1570,0 0-1281,20 0-416,21 0-257,-3 0-288,23-21-480,-22 21-1410,21 0-5093</inkml:trace>
  <inkml:trace contextRef="#ctx0" brushRef="#br0" timeOffset="5354.3063">22054 7193 12619,'20'20'2307,"-20"20"-1667,0-1-31,0 1 192,0 19 63,0 1-479,0-1-289,0-18-448,20-1-513,-20-2-128,20 3-545,-20-21-1376,19-20-3268</inkml:trace>
  <inkml:trace contextRef="#ctx0" brushRef="#br0" timeOffset="5569.3186">22232 7213 12523,'20'59'385,"0"-19"-1,-20 0 801,0 19 96,0 1-448,0-1-673,0-19-96,20 19-288,-20-18-224,20-1-65,-20-20-640,19-1-1730,-19-19-5508</inkml:trace>
  <inkml:trace contextRef="#ctx0" brushRef="#br0" timeOffset="5921.3387">21995 7213 15150,'-20'-40'320,"20"21"-672,20 19-65,18-21 674,3 21 832,38 0-224,-19 0-545,39 21 64,-19-2 449,-22 21-160,3-20-737,-42 19-33,1 21-287,-20-20-160,-20-21 223,-19 21 257,19 0 96,-39-20 128,39-1 321,-21 1 384,41 1-385,0-2-31,0 2 127,41-2-95,-3 0-161,3 2-160,18-1-64,-19 0-128,19 0-384,-19 0-769,0-1-865,-1 1-1250,-19-20-8935</inkml:trace>
  <inkml:trace contextRef="#ctx0" brushRef="#br0" timeOffset="6975.399">16455 10492 12043,'-20'-20'256,"2"20"-608,-3 0 192,1 0 480,0 20 0,0 20-192,1-21-96,-1 22 32,20-2 417,0 0-129,0-18-224,20 18 1,19-19-65,-19-20 0,21 20-160,-23-20-449,22 0-1249,-40 0-3619</inkml:trace>
  <inkml:trace contextRef="#ctx0" brushRef="#br0" timeOffset="7113.4069">16336 10670 12908,'60'0'64,"-21"-19"64,1 19-96,1-20-32,-2 20-1185,1-20-7015</inkml:trace>
  <inkml:trace contextRef="#ctx0" brushRef="#br0" timeOffset="7337.4197">16733 10273 14541,'20'20'257,"-20"20"607,20-20 450,-20 39-1,20-19-769,-20 19-576,20 1-32,-20 0-608,19-21 95,-19 2-416,20-2-1057,-20-19-865,20-20-864</inkml:trace>
  <inkml:trace contextRef="#ctx0" brushRef="#br0" timeOffset="7559.4324">16933 10253 12716,'0'40'1473,"0"-20"-1185,0 20 481,18 0 1217,3-1-481,-21 21-1120,20-1-193,-20 21-128,20-20 0,-20-1-609,20 1-608,-20-21-769,19 1-896,1-20-1859</inkml:trace>
  <inkml:trace contextRef="#ctx0" brushRef="#br0" timeOffset="7898.4518">16654 10313 15182,'0'-20'32,"40"0"-448,-1 20 512,21-20 608,19 20 417,0 20-416,2-20-577,-22 40-128,-19-20-32,-1 40 64,-19-21-128,-20 21-288,0-1 224,-20-18 160,0-2 96,1 0 32,-1-18 192,20-1-96,0-1 65,0 1 31,39 0-32,-19-20-192,20 20-32,-20-20-352,19 0-289,-19 0-544,21 20-1153,-23-20-4228</inkml:trace>
  <inkml:trace contextRef="#ctx0" brushRef="#br0" timeOffset="8209.4696">17230 10154 13676,'19'-20'-864,"21"1"287,-19-2 1058,-1 21 576,18 0 32,-17 0-577,-1 21-320,0-2-32,-20 21 161,0-21-161,0 2-64,0 18 96,-20-19 192,20-20-63,0 20-33,0-20 32,0 0 65,20 20-97,-1-20-96,21 0 0,-20 0-192,19 0 64,-19 0-736,0 20-930,20-20-1280,-21 0-7592</inkml:trace>
  <inkml:trace contextRef="#ctx0" brushRef="#br0" timeOffset="8772.5018">21815 10393 14253,'0'-40'545,"0"20"-257,-19 20 448,-1 0-575,0 20 31,0-1-128,-19 21-64,19-20 0,0 40 320,20-20 0,0-1-95,0-18 63,20 18-64,0-19 64,-1-1-63,21 2-97,19-21-96,-19 0-417,-20 0-896,21-21-1153,-41 21-4292</inkml:trace>
  <inkml:trace contextRef="#ctx0" brushRef="#br0" timeOffset="8894.5088">21657 10532 11659,'0'19'3395,"20"-19"-3523,0 0 224,39-19 32,-19 19-32,-1 0-641,21 0-4483</inkml:trace>
  <inkml:trace contextRef="#ctx0" brushRef="#br0" timeOffset="9138.5227">22193 10174 3235,'20'0'12876,"-20"19"-13261,0 2 706,0 18 896,0 1 96,19 0-736,-19 20-545,0 19 128,0-19-160,0 0 64,0-1-224,20-19-417,-20-1-288,0 1-256,20-20-416,-20 0-1122,20-20-5829</inkml:trace>
  <inkml:trace contextRef="#ctx0" brushRef="#br0" timeOffset="9362.5355">22392 10174 12235,'20'60'1570,"-20"-21"-994,18 1 769,-18 19 801,20 1-736,-20 19-1026,0-19-288,0 20-64,0-20-192,0-1-128,0-19-545,21-1-640,-21-19-513,0-20-577,0 20-3202</inkml:trace>
  <inkml:trace contextRef="#ctx0" brushRef="#br0" timeOffset="9731.5566">22173 10154 15822,'20'-39'-192,"0"39"-32,19-21 640,21 21 834,-1 0 159,20 0-768,-18 40-193,-22-20-192,1 19-224,-40 2 0,20-2-288,-40 1-288,20 0-97,-40 19 321,20-39 320,1 20 96,-1-20 352,0 20 353,20-21-128,0 1-1,0 1-159,40 18-225,-21-19-96,21-1-64,0 2 0,-1-1-128,21-1 0,-21 1-128,1 0-384,-19 0-225,-1 0-608,-2-20-769,-18 0-2819</inkml:trace>
  <inkml:trace contextRef="#ctx0" brushRef="#br1" timeOffset="15868.9077">4564 9339 2370,'0'0'2947,"20"0"-2115,-20 0 385,0 0 577,0-20-64,21 20-449,-21-20-448,20 20-385,-20-20-95,18 20 31,2-19-160,-20-1 32,21 0-63,-1 20 95,0-20-96,-2 0-64,3 0-64,-1 0 0,0-20-32,0 21 0,-1-1 0,21 0 0,-20 0 64,0 0 65,19 0 63,1 1-32,-19-21-96,17 20 64,3-20-64,-3 0-32,3 21 0,-1-21 1,-1 0-33,1 1-32,-1-1 64,1 19-64,0-18 32,-1-1 64,-19 20 0,21-19 0,-21 18-64,19 2 32,-19-21-32,20 21 32,-21-22-96,21 2 64,0 19 0,-21-20-32,21 20 0,0-20 32,-1 1-64,2 19 64,-3-20-32,-18 20 0,21-19 0,-2-2 0,1 22 0,-20-21-32,19 20 64,1-20-32,-20 21 0,21-1 32,-23-20-32,22 20 64,1 0-96,-2-19 0,-19 19 32,0 0 0,19-21 32,-19 22-32,20 0 0,-1-2 0,-19 2-64,20-22 96,-20 22-32,19-1 32,-19-20-64,21 20 32,-3 0 0,-17-19-32,19 19 0,-22 0-32,23-20 64,-1 21 0,-21-1 0,21-20 32,-20 20-64,20 1 64,-21-21-64,21 19 32,-19 2 32,17-1-64,-18-20 32,21 20 32,-21 0-64,19 1 64,-19-21 0,20 20-64,-21 0 0,21-19 64,0 19-32,-21 0-32,21-20 96,1 20-96,-3-20 32,3 21 32,-3-21-64,3 21 32,-1-22 0,-1 21-32,1-20 64,0 21-64,-1-21 32,1 20 32,-19 0-32,17-19 0,3 19 0,-3-1 0,3-18 0,-1 19 0,-21 1-32,21-22 64,0 22-32,-1-2-32,-19 2 64,20-1-32,-1-20-32,-19 20 64,21 0-64,-3 0 64,-17-19-64,19 19 32,-1 0-32,-19 0 64,20 0-32,-20-19 32,19 18-64,1 2 32,-1-1 64,1-19-64,-19 18 32,17-18-32,3 19 0,-1-20 0,-1 20-64,1-20 128,-1 21-64,1-21 0,19 20 96,-19 0-160,1-20 128,-3 21-64,23-21 32,-22 0-96,1 20 64,0-19 32,19-1-64,-19 0 64,19 21-32,-18-22-128,-3 22 288,3-21-224,-2 20 128,1 0-96,0-20-192,-1 20 448,1-19-224,19-1 0,-19 0-256,19 20 256,-18-19 448,18-1-416,-19 0 33,19-1-130,-19 2 65,0 19 0,19-20-96,-18 1 96,-3-1-96,3 0 64,-3 1 32,23-1 0,-22 0 0,1 0 32,19-19-32,-19 19 0,-20 0 0,19 20 64,22-20-32,-23 1 0,3 0-64,18-2 96,-19 2-64,20-1 32,-21 0 1,22 0 31,-3 1-32,-17-1 288,-2 0 128,21 20 33,-21-19-321,21-1-96,-1 0 32,-19 0-64,19 1 32,0-1-32,2 0-64,18 1 64,-19-1-64,19 0 256,-20 0-95,20 1 127,-18-1 96,-22 19-352,1-18 64,0 20-64,-1-2 0,-19 1-160,0 0-32,0 1-128,-1 19-129,1-20-31,0 20-449,0-20-513,-20 20-1408,0 0-7336</inkml:trace>
  <inkml:trace contextRef="#ctx0" brushRef="#br0" timeOffset="18466.0562">4485 7690 7078,'0'-20'897,"-20"0"384,20 20 193,0 0-65,0 0-608,0 0-641,0 0-192,0 0 256,20 20 192,-20 0 1,0 0-193,0 19-96,20 1 32,-20 20-32,19 19 33,1-20 31,0 21-96,0 0-96,1-41 32,-1 21 32,-20-40-160,18 20-64,-18-20-129,0-20-768,0 19-1345,0-19-2947</inkml:trace>
  <inkml:trace contextRef="#ctx0" brushRef="#br0" timeOffset="18705.0699">4386 8286 12619,'20'40'737,"-1"-21"-577,1 1-64,0 20-32,0-20-32,0 0 33,-1-1 31,1 2-64,-20-21 32,20 0 160,0 0 32,1-21-32,-1 2-95,-2-21-1,2 0-192,-20 1-641,21 19-1153,-21-20-3971</inkml:trace>
  <inkml:trace contextRef="#ctx0" brushRef="#br0" timeOffset="19109.093">4267 7074 7943,'-21'0'2883,"21"0"-1570,0 0-544,0 0-481,21 0 737,-1 0 0,0 0-224,19 19-161,21-19-351,-21 21-97,1-2-96,-1 2-64,1-2 32,1 1-192,-21 0-289,18 0-159,-17-20-161,-21 0-576,0 0-961,20 0-1986</inkml:trace>
  <inkml:trace contextRef="#ctx0" brushRef="#br0" timeOffset="19289.1033">4524 6935 2338,'0'20'9224,"-19"-1"-9159,-1 21 63,20-20 256,-20 20-160,0 0 97,20 19-225,-20-19-64,20 0-257,-19-21-639,19 21-2083</inkml:trace>
  <inkml:trace contextRef="#ctx0" brushRef="#br0" timeOffset="19650.1239">4524 6537 9064,'0'0'128,"0"-20"-96,0 20 449,-19 20-1,19-20-320,0 20 32,0 0 545,0 0 160,19 20 96,-19 0-192,20 0-289,0-21-288,0 21-160,1-20-31,-1 0-33,18 0-129,-17-20-287,-1 0-609,0 0-1281,-20-20-4388</inkml:trace>
  <inkml:trace contextRef="#ctx0" brushRef="#br0" timeOffset="19816.1334">4684 6618 6021,'0'19'577,"20"-19"63,-20 19 321,20 2-833,-2-2 1,3 2-226,-21-2-831,20-19-1731</inkml:trace>
  <inkml:trace contextRef="#ctx0" brushRef="#br0" timeOffset="20125.1511">4724 6418 8808,'0'20'2210,"18"-20"-1377,-18 0 768,21 20-512,-1 0-32,0 0-576,19-1-161,-19 1-160,0 0-64,20 0-64,-21 21 32,-19-22-32,20 21-64,-20-21-32,0 2 0,-20 18-352,20-19-897,-19 0-2947</inkml:trace>
  <inkml:trace contextRef="#ctx0" brushRef="#br0" timeOffset="21019.2023">6291 8941 7559,'0'0'1313,"0"0"-608,0 0 1152,0-19-95,0 19-289,0 0-352,0 0-288,0 0-320,0 0-353,0 0 64,20 0 96,1 19-127,17-19 127,-17 21 0,39-21 65,-21 19 31,21-19-256,-1 20-64,20 0-32,-18 0-32,-2-20-32,-19 0-160,-1 20 0,1-20-192,-20 0-161,-1 0-127,-19 0-193,0 0-641,0 0-672,0 0-4164</inkml:trace>
  <inkml:trace contextRef="#ctx0" brushRef="#br0" timeOffset="21344.2208">6550 8703 8616,'-40'0'1377,"20"20"-929,0 0 385,-19 0 320,-22 20-128,23-21-256,-3 1-321,21 20-255,2-20 95,18 0 0,0-1-32,18 2 97,22-21-97,-19 19-128,17 1-32,3 0-128,-1 0-128,-1 0-192,1-20-193,-1 20-256,-19-20-480,0 19-705,0-19-2242</inkml:trace>
  <inkml:trace contextRef="#ctx0" brushRef="#br0" timeOffset="21639.2377">7085 8862 5285,'0'0'7975,"0"0"-7623,0 0-191,0 0 639,40 20 546,-19-20-65,17 20-769,3 0-288,-1-1-224,-1-19 0,1 21-192,-1-21-288,-19 19-193,20-19-160,-20 0-608,-20 0-1730,19-19-6918</inkml:trace>
  <inkml:trace contextRef="#ctx0" brushRef="#br0" timeOffset="21856.2501">7344 8663 9320,'0'40'4485,"-20"-20"-4389,20 20 192,-20-20 897,-1 19 449,21 1-577,-18 20-833,18-20-128,0-1-224,0-19-385,18 0-832,3 0-929,-1-20-3139</inkml:trace>
  <inkml:trace contextRef="#ctx0" brushRef="#br0" timeOffset="22123.2654">7502 8306 10954,'-20'-20'1730,"1"20"-1602,19 0 608,0 20 385,-20 0 417,20 19-161,20 1-576,-20 19-289,19-18-223,21-2-225,-20-19 0,1 0-513,17-20-287,-18 0-514,21 0-1088,-23-20-3940</inkml:trace>
  <inkml:trace contextRef="#ctx0" brushRef="#br0" timeOffset="22376.2799">7642 8306 10249,'20'0'929,"-2"0"-833,3 0 257,-1 20 575,0-20 193,0 0-672,-20 19-161,0 1 257,0 1 159,0-2-31,0-19-353,0 20-224,-20-20-32,40 20-128,-20-20 64,19 0-256,1 0-577,0-20-640,0 20-1186,0-20-3619</inkml:trace>
  <inkml:trace contextRef="#ctx0" brushRef="#br0" timeOffset="22563.2906">7880 8147 10634,'39'20'2306,"-19"-20"-801,21 19-192,-23 2 289,2-2-289,-20 21-832,21-20-321,-21 20-160,0-1-609,0-18-896,-21 18-2691</inkml:trace>
  <inkml:trace contextRef="#ctx0" brushRef="#br0" timeOffset="23255.3302">4684 11664 10409,'0'0'2242,"0"0"-2914,0-19-33,20 19 225,-20-20 480,20 0 288,-2 0-128,3-20-96,19 0 257,-20 0 415,19 0 257,-19 1-384,0-1-129,0 0 65,-1 1-289,1 19-160,-20 0-32,0 20-96,0-20-384,0 20-321,0 20-865,0-20-1440,-20 20-3717</inkml:trace>
  <inkml:trace contextRef="#ctx0" brushRef="#br0" timeOffset="23522.3454">4684 11386 9352,'-21'20'4004,"21"-20"-4068,0 19 32,0 2 64,0-2 0,0 2 96,21 19-32,-21-1 64,20-19 257,-20 20 416,20-20 256,-20-1-449,18-19-191,3 20-33,-1-20 1,0-20-225,19 1-96,-19-1-513,0 0-704,20 0-1025,-21 0-2370</inkml:trace>
  <inkml:trace contextRef="#ctx0" brushRef="#br0" timeOffset="23919.3681">4724 10611 11306,'-40'20'1602,"40"-20"-1474,20-20 32,-20 20 320,38 0 706,-17 0-161,19-19-609,-1 19-224,1 0-96,-20-21 32,19 21-96,-19 21 32,0-2 33,-20 1-1,0 0 32,0-1 0,0 22-128,-20-22 96,20 1-96,0 0 0,0 0-32,20-20-32,-20 0 64,20 20-192,-20-20-257,21 0-352,-21 0-864,18 0-1570,-18-20-3684</inkml:trace>
  <inkml:trace contextRef="#ctx0" brushRef="#br0" timeOffset="24077.3772">4862 10711 14573,'-20'0'1954,"20"0"-2082,20 0 192,0 0 96,0-20 545,0 20-289,19-21-320,-19 2-192,21 19-416,-23-20-353,2 20-1153,-20 0-2979</inkml:trace>
  <inkml:trace contextRef="#ctx0" brushRef="#br0" timeOffset="24344.3924">5080 10313 4644,'-20'-20'5926,"20"20"-4869,0 0 160,0 0 320,0 0-256,0 20-544,0 0 0,0 0-257,20-1-192,-20 21-127,0-20-97,21 0-64,-1 0-193,-20 0-479,18-1-449,3-19-705,-21 0-2018</inkml:trace>
  <inkml:trace contextRef="#ctx0" brushRef="#br0" timeOffset="24504.4016">5200 10313 12587,'0'20'929,"0"-20"-929,0 20 192,0-20 449,20 19-321,-20 2-448,19-2-1057,1 1-2594,0 0-5797</inkml:trace>
  <inkml:trace contextRef="#ctx0" brushRef="#br0" timeOffset="24718.4138">5319 10214 6277,'19'0'5670,"1"0"-5414,0 20 929,0-1 481,0 1-513,-20 0-641,21 0-352,-21 20-63,18-21-33,-18 2-96,0-2-385,0 1-736,0 0-1666,0-20-7206</inkml:trace>
  <inkml:trace contextRef="#ctx0" brushRef="#br0" timeOffset="25383.4519">5775 11704 9288,'0'20'4068,"0"-20"-2883,0 0-224,0-20 256,0 20-64,20-20-352,0 0-128,19-19-225,-19-1-63,21 0-1,17 0-224,-17 0 128,-2-19-159,1 19-33,0 0-96,-21 20-32,21-19 128,-40 39-289,20-20-255,-20 20-32,0 0-97,0 0-480,0 0-224,0 0-513,0 20-1025,-20 0-4804</inkml:trace>
  <inkml:trace contextRef="#ctx0" brushRef="#br0" timeOffset="25679.4688">5775 11505 10057,'0'0'480,"0"21"-576,0-21 353,0 19 287,0 1 193,0 0-193,-20 0-31,20 0 192,0 0 63,0-1 129,0-19-192,20 20-225,0 0 33,-20-20-129,40 0-256,-21 20-96,21-20-64,-19-20-288,17 20-385,3-20-736,-21 0-1154,19 1-5156</inkml:trace>
  <inkml:trace contextRef="#ctx0" brushRef="#br0" timeOffset="26083.4919">6212 10810 13965,'-20'0'416,"20"0"-480,0 0 224,20-20 577,0 20 160,19 0-481,22 0-224,-23-20-96,-17 40-96,19-20 0,-20 20 0,-1 0-32,-19 19 0,0 1 32,-19 0 64,19-20 97,-20 20-65,20-21 0,0-19-32,0 20-32,20-20 96,-1 0 0,1 21-64,0-21-96,0-21-512,19 21-545,-19-20-961,-20 1-2403</inkml:trace>
  <inkml:trace contextRef="#ctx0" brushRef="#br0" timeOffset="26241.501">6271 10988 11883,'20'21'1825,"0"-21"-1792,1-21 415,17 2-128,3 19-160,-1-20-160,-1 0-384,1 0-1602,-20 0-2786</inkml:trace>
  <inkml:trace contextRef="#ctx0" brushRef="#br0" timeOffset="26458.5134">6649 10532 9513,'-20'0'1057,"0"0"0,20 19 800,0 1-479,0 20-257,20-20-513,-20 19-448,20-18-128,-1-1 0,1-1 32,0-19-192,0 20-544,1-20-609,-3 0-1570,2-20-8232</inkml:trace>
  <inkml:trace contextRef="#ctx0" brushRef="#br0" timeOffset="26681.5261">6767 10532 12139,'20'0'64,"-20"-21"32,21 21 0,-1 21 128,0-21 257,-20 0-385,18 19-32,-18 1 64,21 1 160,-21-2-191,0 1-1,20 0-64,-20-20 32,20 0 32,-20 0-192,20 0-673,-20 0-1633,19-20-4677</inkml:trace>
  <inkml:trace contextRef="#ctx0" brushRef="#br0" timeOffset="26890.5381">6947 10393 3555,'19'0'7591,"1"0"-6470,0 0 577,0 19-1,20 1-159,-21 0-898,1 20-511,0-21-65,1 21-161,-21-20-223,0 20-64,0-20-545,-21 0-512,21-1-1282,-20 2-6662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47:21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8763 9737,'-39'20'833,"39"-20"-289,0 0 97,-20 0 1120,20 0-223,20 0-673,-20 0-289,39 0-288,-19 0 97,20-20 31,19 20 65,2 0-65,-3 0-288,1 0-64,2 0-64,-2 0 0,1 0-32,-21 0-32,1 0-224,-20 0-32,19 0-33,-19 0-159,-20 0-513,0 0-641,0-20-1761</inkml:trace>
  <inkml:trace contextRef="#ctx0" brushRef="#br0" timeOffset="296.0169">2817 8644 8071,'20'0'128,"0"0"0,0 0 449,1 0 928,17 0 385,-18 0-673,21 0-896,-23 19-225,23-19 128,-21 21 32,-20-21-192,20 19-96,-20 1 288,0 0 129,-20 0 63,20 0-63,-20 0 63,-21-1-160,23 21-160,-2-20-128,-1 0-352,21 0-1089,0-1-2307,0 2-6566</inkml:trace>
  <inkml:trace contextRef="#ctx0" brushRef="#br0" timeOffset="932.0533">1308 8703 11947,'-38'0'672,"38"0"65,0-19 0,-20 19 192,20 0 160,0 0 32,20 0-513,-2 19-479,23-19-97,-1 20 0,-1-20-32,1 20-193,-1 0-287,-19 0-385,20-20-160,-1 0-769,-19 20-1729,0-20-4228</inkml:trace>
  <inkml:trace contextRef="#ctx0" brushRef="#br0" timeOffset="1118.064">1487 8584 2017,'0'0'9065,"0"20"-9001,-19-20-32,19 19 1313,-20 2 97,-20 19-834,20-1-416,1 1-384,-1 0-416,20-1-898,-20 1-2369</inkml:trace>
  <inkml:trace contextRef="#ctx0" brushRef="#br0" timeOffset="1516.0867">1448 8008 9961,'-20'20'320,"0"-20"-352,20 19 737,0 1 640,0-20-544,0 20-417,0 20-160,20-20 33,0 19-65,-20 1-160,20-20-32,-1 20-224,21-20-257,-20 0-832,0-20-929,-1 0-1153</inkml:trace>
  <inkml:trace contextRef="#ctx0" brushRef="#br0" timeOffset="1884.1078">1646 8087 8231,'21'0'1153,"-21"0"-1217,0 0 1442,0 0 575,0 20-1024,0-20-640,0 20-65,0 0-160,0 0-32,18-1-64,-18 2-256,20-2-321,-20 1-768,21 0-1314,-21-20-2562</inkml:trace>
  <inkml:trace contextRef="#ctx0" brushRef="#br0" timeOffset="2158.1235">1705 7948 9865,'0'0'480,"21"0"-480,-21 0 801,20 0 160,0 0-64,19 0-513,-19 20-192,0-1-128,0 22-32,-1-22 0,1 21-64,0-20-32,-20 0 0,0 20-512,-20-21-898,0 2-2690</inkml:trace>
  <inkml:trace contextRef="#ctx0" brushRef="#br0" timeOffset="3038.1738">5637 8405 3683,'0'20'9385,"0"-20"-8264,0 0-416,19 0 256,1 0-33,0 0-287,20 0-321,-21 0-31,21 0-97,0 20-32,-1-20-64,2 0 32,-21 19-192,18-19-96,-17 0-64,-1 0-481,-20 0-608,0 0-1122,0-19-1793</inkml:trace>
  <inkml:trace contextRef="#ctx0" brushRef="#br0" timeOffset="3340.1911">5815 8266 3683,'0'0'5958,"0"0"-6439,-20 20-31,20-20 576,-20 20 160,-19 0 417,19-1-97,0 1 289,0 1 608,0-2-224,1 1-352,-1 0-224,20-1-161,20 2-95,-1-21-33,21 0-128,-20 20-160,19-20-32,1 0-192,-20 19-128,19-19-161,-19 0-447,0 0-770,1 0-1025,-1-19-2465</inkml:trace>
  <inkml:trace contextRef="#ctx0" brushRef="#br0" timeOffset="3595.2056">6113 8246 864,'-20'0'13101,"20"0"-11852,0 0-416,0 0-97,0 0 193,20 0-32,0 20-448,19-20-321,1 20-256,1-20 640,-23 0-736,22 20 512,1-20-480,-23 0-192,23 0-417,-21 20-577,0-20-1696,-20 0-2404</inkml:trace>
  <inkml:trace contextRef="#ctx0" brushRef="#br0" timeOffset="3809.2179">6291 8047 8199,'0'40'4228,"0"-40"-3939,0 20-161,0 20 897,-20-20 256,20-1-448,0 21-641,-18 0-128,18 0 0,0-20-32,0 19-288,0-18-1154,18-2-1568,2-19-1667</inkml:trace>
  <inkml:trace contextRef="#ctx0" brushRef="#br0" timeOffset="4142.2369">6291 7670 7655,'0'0'1089,"0"0"-897,0 20 1217,0 0 1058,0 0-738,0-1-928,0 1-481,20 20-63,-20-20 127,21 19-128,-21-19-224,20 0-160,-2 0-288,3-20-385,-1 0-961,0 0-1889,0 0-4869</inkml:trace>
  <inkml:trace contextRef="#ctx0" brushRef="#br0" timeOffset="4401.2517">6411 7710 9577,'20'-20'32,"0"20"64,-1 0 512,1 0 97,0 0-257,-20 20-352,0-20-128,0 20 129,0-1 383,0 1 97,0 0-65,-20 0 129,20-20-257,0 20-224,0-20-96,0 0 32,20 0 0,0 0-384,0 0-737,-1-20-1537,1 20-2659</inkml:trace>
  <inkml:trace contextRef="#ctx0" brushRef="#br0" timeOffset="4667.267">6550 7570 2274,'19'0'5285,"-19"0"-3684,20 21 65,0-21 320,0 19-257,19 0-512,-19 2-576,20-1-225,-19 20-31,-3-20-225,2-1-96,-20 1-192,0 20-353,0-20-608,-20 19-1921,-19 1-5543</inkml:trace>
  <inkml:trace contextRef="#ctx0" brushRef="#br0" timeOffset="8498.4861">3512 8743 4228,'0'0'1377,"0"0"160,0 20 1058,0-20-609,0 0-673,20 20-544,0-20-129,-20 20 65,40-1-33,-21-19-95,1 20-225,20 0-31,-20 0-65,-1-20-128,1 20-96,0 0 0,-20-20-96,20 0-32,-20 0-288,21 0-417,-21 0-929,0 0-2370,0 0-5765</inkml:trace>
  <inkml:trace contextRef="#ctx0" brushRef="#br0" timeOffset="8996.5146">3572 8941 7911,'0'0'1826,"0"0"-1026,0 0 802,0 0 544,20 0-705,-1 0-768,1 21-289,20-21-63,-1 0 31,1 19-160,-20-19 0,21 0-128,-3 0-32,3 0-32,-21 0-32,-1 20-192,1-20 0,0 0-288,-20 0-321,0 0-513,20 0-1120,-20 0-961,0 0-5221</inkml:trace>
  <inkml:trace contextRef="#ctx0" brushRef="#br0" timeOffset="9261.5297">3849 8723 9769,'0'0'320,"0"20"-480,0-20 1025,0 40 864,0-20-576,0 19-512,0 1-96,0 0-97,0 19-128,0-19-128,-20 0-192,20-20-480,0 20-1186,0-40-2786</inkml:trace>
  <inkml:trace contextRef="#ctx0" brushRef="#br0" timeOffset="10064.5757">5101 8345 7623,'20'20'3203,"-20"-20"-2402,0 0 800,0 0 481,0 21-801,0-21-512,0 0-289,0 0-31,0 0 127,0 0 1,0 0-257,0-21-128,0 21 161,-20-20-65,-1 1-32,1-1 97,-18 0-257,17 0-64,1 20 64,-20-20-128,21 20-32,-1 0-161,0 0-287,20 0-289,0 0-672,0 0-609,20 0-2466</inkml:trace>
  <inkml:trace contextRef="#ctx0" brushRef="#br0" timeOffset="10423.5962">4684 8167 768,'-21'19'14062,"1"-19"-13870,20 0-256,20 0 961,-20 0 416,41 0-448,-21 0-417,19-19-416,1 19 64,-1 0 256,1 0-223,0 0-193,-1 0 96,-19-20-225,21 20-95,-23 0-449,2 0-512,-20 0-192,0 0-705,0 0-897,0-20-3587</inkml:trace>
  <inkml:trace contextRef="#ctx0" brushRef="#br0" timeOffset="10706.6124">4922 7868 6566,'0'-19'3683,"-20"19"-3234,20 0 768,0 19-288,0-19-193,0 40-63,0-20-161,0 20 97,0 0 416,0 19 128,0 1-672,0-20-289,0 19-96,0-19-96,0-20-320,0 20-866,0-21-1760,0 1-4229</inkml:trace>
  <inkml:trace contextRef="#ctx0" brushRef="#br0" timeOffset="12479.7138">3274 9418 1313,'0'0'3555,"0"0"-1057,0 0-672,0 0-288,0 0-33,0 0 1,0 0-257,0 0-256,0 0-32,0 0-321,0 0-191,0 0-193,0 0 32,-20 0-160,20 0-64,-20 21 0,-19-21-32,-1 19-96,0 1 128,-19 0-64,0 20-160,-2 0 96,-18-1-96,0 1 0,-1 20 160,-20-1-64,1 1-96,0-1-33,-19 21-95,19 0-128,18-1 224,22 1 160,-1-21 32,1 1-32,-20 0 64,-20 39 32,-1 1 0,1-1 0,0 0-64,0 0 0,20 0 0,18 1 32,2-20 32,-1 19-32,21-20-64,19 21 64,0-20-64,0 19 64,0-20-128,1 20 128,19-19-96,0-2 160,0 3 32,0-22 64,0 1 128,19 19-63,21-39-97,0 19 0,-1-19-160,21 0-192,-21 0 512,22 0-352,18-21 64,-20 2-256,21-2 480,-1 1-224,0-20-32,-20 0 32,22 20-96,-22-20 96,-19 0-32,-1 0-160,1 0-32,-20 0-225,-20 20-127,0-20-161,0 0-640,0 0-801,0 0-1249,0 0-4228</inkml:trace>
  <inkml:trace contextRef="#ctx0" brushRef="#br0" timeOffset="13013.7444">1944 12300 15598,'-40'0'353,"1"19"-353,19-19 32,20 20 192,0-20 256,0 0 129,0 21-321,20-21-192,-1 19 160,1 1 1,20-20-97,-1 20-64,-19-1 64,20 2-96,-19-21-64,-1 20 64,18 0-32,-17-1 32,-1-19-96,0 21 257,-2-2-225,3-19 64,-21 20-96,20-20 224,-20 20 192,0-20-32,0 20 97,0 0-161,0-1-64,0-19 65,-20 20 127,20 0-192,-21-20 161,3 20 95,-2 0 33,0-20-257,-1 20 128,1-1-288,2 1-96,-2-20 96,-1 21-256,21-21-32,-20 0-128,20 20-161,0-20-288,0 19 33,0-19 31,0 20-288,0-20-672,0 19-1442,0-19-3972</inkml:trace>
  <inkml:trace contextRef="#ctx0" brushRef="#br0" timeOffset="15705.8983">10460 13651 352,'0'0'993,"-20"0"512,20 0 417,-19 0 0,-1 0 352,20 0-128,-20 0-256,20 0-225,-20 0-255,20 0-289,-20 0-96,20 0-289,0 0-255,-20 0-257,20 0-96,0 0 193,20 0-65,0 20-160,0-20 0,20 0 0,-1 0-160,1 0 160,-1 0-320,2 0 64,-1-20-32,-22 20-65,23 0-63,-21 0-353,0 0-95,-1 0-289,-19 0-353,0 0-447,0 0-1667,0 0-2754</inkml:trace>
  <inkml:trace contextRef="#ctx0" brushRef="#br0" timeOffset="16044.9177">10600 13512 2722,'20'20'6054,"-2"-20"-4613,-18 0-448,21 0-576,-1 0 255,0 20-320,0-20-191,-1 0-33,1 20 64,0-20 256,0 0-95,0 20 95,-1-20-64,1 0 97,-20 19-97,20-19-31,-20 20-65,0 0-32,0-20 96,-20 20 161,0-20-193,1 20-192,-21 0 1,20-1-290,-19-19-319,19 20-353,0 1-512,0-21-1666,-1 19-3811</inkml:trace>
  <inkml:trace contextRef="#ctx0" brushRef="#br0" timeOffset="18863.0789">8079 5564 8167,'0'0'769,"-20"0"1089,20 0 64,0 0 224,0-20-481,0 20-736,0 0-449,20 0-31,-20 0 127,18 0 33,23 0-193,-21 0-255,19 0-97,1 0 64,0 0-64,-1-20-192,1 20 64,-1-20-353,1 20-608,-19-20-865,-21 0-3042</inkml:trace>
  <inkml:trace contextRef="#ctx0" brushRef="#br0" timeOffset="19058.0901">8296 5186 13164,'0'40'160,"0"0"128,-19 0 289,-1-1 480,0 21 256,-20-1-608,21-19-609,-1 20-96,0-21-673,0 1-2241</inkml:trace>
  <inkml:trace contextRef="#ctx0" brushRef="#br0" timeOffset="19627.1226">8932 4649 12203,'0'0'2306,"0"0"-993,0 0-63,20 0 95,0 0 32,19 0-320,1 0-320,0 0-353,19 0-224,0 0 33,1 0-193,-1 0 32,-18 0-160,-3 0-97,3 0-319,-21-19-385,-20 19-865,0 0-1569,0-21-5285</inkml:trace>
  <inkml:trace contextRef="#ctx0" brushRef="#br0" timeOffset="19829.1342">9249 4411 14733,'0'20'609,"-20"-20"544,20 20-96,-20 0 64,1 19 96,-1 21-800,0-21-321,0 21-96,20-21-128,-20 2-321,20-22-768,0 2-1505,20-21-5510</inkml:trace>
  <inkml:trace contextRef="#ctx0" brushRef="#br0" timeOffset="20357.1644">9745 3994 9961,'-20'0'1794,"20"0"159,0 0-607,0 0 319,0-20-351,20 20-257,1 0-257,19 0-255,-1 0-97,1 20-95,-1-20-193,1 0-160,19 0 0,-19 0-128,1 0-257,-23 0-255,2 0-321,0 0-449,-20 0-543,0 0-1122,0 0-4677</inkml:trace>
  <inkml:trace contextRef="#ctx0" brushRef="#br0" timeOffset="20564.1762">9984 3755 12491,'-20'40'-96,"20"-20"673,-20 0 1281,20 39 63,-20-19-63,1 39-801,19-19-576,-20 20-321,20-21-320,0 1-897,0-20-2563</inkml:trace>
  <inkml:trace contextRef="#ctx0" brushRef="#br0" timeOffset="24202.3843">3532 12638 2530,'0'19'1633,"-20"-19"-800,20 20 897,0-20 672,0 0 161,0 0-417,-19 0-481,19 0-255,0 0-193,0 0-288,0 0-545,0 0-192,0 0 64,0 0 65,19-20-1,1 1-128,20-1-160,-1-20 32,1-20-96,0 21 64,-1-2-256,1 22-224,1-21-193,-3 21-32,-17 19 1,-1-21-97,0 21 32,-20 0-1345,0 0-2850</inkml:trace>
  <inkml:trace contextRef="#ctx0" brushRef="#br0" timeOffset="24513.4021">3611 12300 13036,'-19'0'192,"-1"19"-96,20-19 641,-20 20 608,20 1-256,-20-2-705,20 1-287,0 19 95,-20 2 192,20-2 0,-19 1 1,19 0-225,0 0 32,0-1-96,19-19 0,1-20-96,0 20-32,20-20-416,-1-20 352,1 20-353,-1-20-319,1 0-706,1 1-1825,-3-1-5541</inkml:trace>
  <inkml:trace contextRef="#ctx0" brushRef="#br0" timeOffset="24938.4264">4108 11942 14221,'-20'-19'641,"20"19"-641,0 0 288,0 0 705,0 0-321,20 0-383,-1 0-225,21 0-64,-20 0 32,19 0-32,-19 0 32,1 0-32,-1 0 32,0 19 0,-20 0 32,0 2 32,0-1-32,0 20-32,-20-20 32,20 19-64,0-19 32,0-20 0,20 20-96,-2-20 64,3 20 0,-1-20-64,20 0-64,-21 0-320,1-20-321,-20 20-897,20 0-2338</inkml:trace>
  <inkml:trace contextRef="#ctx0" brushRef="#br0" timeOffset="25090.4351">4208 12042 12267,'0'0'160,"18"0"257,2 0 1088,1-20-128,-1 20-864,0-20-353,19 0-576,-19 20-1026,0-21-2529</inkml:trace>
  <inkml:trace contextRef="#ctx0" brushRef="#br0" timeOffset="25494.4582">4505 11545 4260,'-20'-19'3619,"20"19"-1633,0 0 256,-20 0-288,20 0-417,0 19-640,0-19-416,0 20-129,0 0 0,0 0-31,0 20-193,20-21 0,0 1-64,-20 0-352,19 0 416,1 0-288,-20-20-353,20 0-736,0 0-1698,-20 0-3747</inkml:trace>
  <inkml:trace contextRef="#ctx0" brushRef="#br0" timeOffset="25761.4735">4643 11486 6630,'0'0'2947,"0"0"-2915,0 19 896,0-19 1571,0 21-1314,0-2-865,20 1-96,-20-20-31,21 20 31,-21 0-192,0-20 0,20 20-192,-20-20-417,0 20-416,20-20-1089,-20 0-1697</inkml:trace>
  <inkml:trace contextRef="#ctx0" brushRef="#br0" timeOffset="26251.5015">4763 11386 2754,'0'0'7207,"0"0"-6887,0 0 513,0 0 1377,20 0-576,-20 0-609,40 20-64,-21-1-65,1-19-319,20 21-193,-20-2-95,-1 2-353,-19-2-65,20 21-447,-20-20-449,-20 20-224,20 0-705,-19-21-3395</inkml:trace>
  <inkml:trace contextRef="#ctx0" brushRef="#br0" timeOffset="37963.1714">15702 10353 4131,'-20'0'3075,"20"-20"256,-20 20 97,-1 0-674,21-20-672,-20 20-608,20 0-449,0 0-417,20 0-287,-20 0-33,41 0 0,-3 0-288,23 0 0,-2 20 32,1-20-32,-1 0 32,0 0-64,-19 0 0,-19 0-64,-21 20 32,0-1-64,-21 21 32,1 0 96,-18 0-64,17 19 160,-19-18-32,40-2-64,0-19 32,0 20 32,40-20-32,-19-20-64,17 0 64,3 0-160,-1 0-385,-1 0-416,-19-20-416,0 20-769,-20-21-2242,-20 21-8200</inkml:trace>
  <inkml:trace contextRef="#ctx0" brushRef="#br0" timeOffset="38116.1801">15741 10532 15246,'-21'19'1217,"42"-19"-192,19 0-416,-1 0-353,21 0-128,19-19-96,-20-2-160,2 2-256,-3 19-513,-17-20-1185,-21 20-2627</inkml:trace>
  <inkml:trace contextRef="#ctx0" brushRef="#br0" timeOffset="38562.2056">16733 10353 15566,'0'-20'1794,"0"20"-193,-19-20-383,-1 20-706,0 0-352,0 0-64,-19 0-32,-1 20 0,20 0-32,-19-1-96,19 21 161,20 0-33,0-20-64,0 19 32,20-18 0,-2-2 32,23 1 0,-21-20 0,19 21-32,1-21-32,-20 0-160,0-21-129,-1 21-383,1 0-97,-20 0-768,0 0-738,0-20-3106</inkml:trace>
  <inkml:trace contextRef="#ctx0" brushRef="#br0" timeOffset="38758.2169">16496 10472 2530,'0'0'10762,"20"0"-9256,-2 0 159,23-20-1152,-21 20-385,19-20-128,1 20-321,0 0-415,-21 0-1442,1-20-2339</inkml:trace>
  <inkml:trace contextRef="#ctx0" brushRef="#br0" timeOffset="39168.2403">17131 10074 8456,'19'-19'2498,"-19"19"641,0 0-993,0 0-1409,0 0-385,0 19 513,0 22-97,0-22-287,20 40-33,-20-18-63,0 18 95,0 1-352,0-1 32,20-19-288,-20 19 160,20-38-96,-20 18-64,20-18-192,-1-2-32,-19-19-385,20 0-673,-20 0-896,20-19-2690</inkml:trace>
  <inkml:trace contextRef="#ctx0" brushRef="#br0" timeOffset="39407.254">17269 10035 14926,'20'20'416,"-20"19"577,0-18 384,21 18-256,-1 0-640,-20 2-33,0 18-288,18-19-64,-18 20 1,0-1-226,0-19-127,0 0-384,0-1 31,20-18-160,-20-21 33,0 19-65,21-19-160,-21-19-2210</inkml:trace>
  <inkml:trace contextRef="#ctx0" brushRef="#br0" timeOffset="39781.2754">17150 10055 15054,'20'-20'480,"0"20"-480,0-20 577,0 20 256,39 0-65,-18 0-95,-3 0-481,3 20-64,-2 0 225,-19 19-385,0 1-129,-20 0 1,0 0 96,-20-20 160,0-1-224,1 1 288,-1 0 161,-21 0 127,21-20 97,2 20-97,18-20-64,0 20-63,18-1 95,2 2 129,21-2-225,18 1-192,1 0-32,-21 0-96,21 0 32,-21-1-128,-19 2-320,21-21-33,-41 19-159,18-19-385,-18 0-737,-18 0-2082</inkml:trace>
  <inkml:trace contextRef="#ctx0" brushRef="#br0" timeOffset="40568.3204">18500 10432 16655,'-20'0'1057,"20"0"-352,0 0 32,20 0-97,21 0-319,-3 0 31,23 0-224,-2 0 224,40 0 1,-20 0 191,20-20-256,0 20-191,-18 0-33,-2 0-64,-40-19-129,1 19-543,0 0-225,-40 0-384,0 0-673,0-21-1217,-40 21-1762,20 0 129,-19 0 416</inkml:trace>
  <inkml:trace contextRef="#ctx0" brushRef="#br0" timeOffset="40877.3381">19057 10313 5509,'0'-20'2146,"0"0"-1698,18 20 417,-18 0 704,21 0 193,-1 0 128,0 0-513,19 0-256,-19 20-224,20-20-32,-1 20-64,1-20-257,0 20-127,-1-20-289,22 20 64,-23-20 32,3 19-96,-21-19 32,0 0-224,-20 21 128,-20-2 33,0 1-97,0 0 32,-19 0 0,-1 0 0,-1-1-32,2 2 0,19-2 0,0-19 0,0 20-96,20-20-289,0 0-544,0 21-736,0-21-1666,0 0-4325</inkml:trace>
  <inkml:trace contextRef="#ctx0" brushRef="#br0" timeOffset="42269.4177">20604 10353 2882,'-39'-20'5606,"39"20"-3140,-20 0 224,0-20-608,0 20-288,1 0-96,19 0-193,0 20-832,0-20 256,19 0-33,1 20-63,0-1-192,20 2-289,-1-2-256,1 1 32,19 0-64,2 0-96,-2 0-64,0-1-416,-19 2-257,19-21-320,-39 19-64,0-19-609,0 0-864,-20 0-3300</inkml:trace>
  <inkml:trace contextRef="#ctx0" brushRef="#br0" timeOffset="42494.4306">20863 10273 7431,'20'0'8391,"-1"0"-7910,-19 0-353,0-20 385,-19 40-417,-1-20-64,-20 20-32,19 20 224,-17-1 352,-3 1 33,3 0-353,17 0-288,-19 0-160,20-21-481,1 1-1312,19 1-3845</inkml:trace>
  <inkml:trace contextRef="#ctx0" brushRef="#br0" timeOffset="43027.461">21517 10253 16495,'0'-19'256,"0"19"-352,-18 0 128,-3 0-32,-19 19-64,20-19 32,1 40-32,-21-20 160,20 20 225,20 0 159,-20-1-64,20-19 65,20 20-257,0-21 128,20 2 1,-1-21-257,1 0 0,-1 0 96,1-21-384,1 2-385,-23 19-576,3-20-320,-1 20-193,-20-20-256,0 0-288,-20 20-640,-19-20-3172</inkml:trace>
  <inkml:trace contextRef="#ctx0" brushRef="#br0" timeOffset="43158.4685">21478 10393 6149,'-99'0'3043,"79"0"-673,20 0 257,0 0-513,0-21-1121,40 21 32,-1 0-577,1 0-159,-1 0-289,1 0-97,-19 0-543,17 0-609,-17-19-2115,-1 19-5988</inkml:trace>
  <inkml:trace contextRef="#ctx0" brushRef="#br0" timeOffset="43611.4944">21995 10015 10634,'20'-20'5925,"-20"20"-5028,0 0-449,-20 0 257,20 0-545,0 0-160,0 20 64,20 20 193,-20-1 255,18 1 33,-18 19-321,0-18-128,21 18-64,-21-19-320,0 20-193,20-21-95,-20-19-577,20 0-801,-20 0-2851</inkml:trace>
  <inkml:trace contextRef="#ctx0" brushRef="#br0" timeOffset="43878.5097">22173 9876 18225,'20'-20'736,"0"20"-768,-20 20 64,19-1 97,-19 2 31,0 18 0,0 21 96,0-1 161,0 1 191,0-1-288,0 1-224,20 20-256,-20-20-256,0-21-97,20 1-544,0-1-448,-20-18-545,0-21-1569,20 0-5158</inkml:trace>
  <inkml:trace contextRef="#ctx0" brushRef="#br0" timeOffset="44318.5349">21916 9955 13100,'0'-39'961,"0"39"-577,18-21 801,23 2 193,-1 19-642,-1 0-223,21 0-225,-1 0 96,20 19 225,-19 2-257,20-2 33,-22 1-193,-17 0-192,-21 20-128,-1-20 0,-19 19-161,0 2-63,-19-2-64,-21 0 320,-1-18-33,3 18 450,-3-19-33,21 0-96,20 0 161,0 0 159,20 0 33,21-1-385,-3 2 128,23-2-352,-22 1 32,1 20-128,-20-40-289,19 20-127,-19-1 63,0-19-320,-20 0-1056,0 0-2660</inkml:trace>
  <inkml:trace contextRef="#ctx0" brushRef="#br0" timeOffset="45060.5773">22689 9737 8488,'20'0'6021,"1"0"-5444,-3-20 448,-18 20 128,40 0-737,-19 0 385,17 20-577,3-20 0,-21 20-63,19-20-193,-19 19 96,-20 1-96,0 0 32,-20 0 0,1-20 32,-1 20 0,-20 0 160,1-1 0,19-19 96,-1 21 65,21-2-1,-20-19-64,40 20 129,1 0-65,-1-20-64,19 20-128,21-20-64,-21 0-128,1 0 0,-1 0-288,-19-20-481,-20 20-800,0 0-1698,0 0-11595</inkml:trace>
  <inkml:trace contextRef="#ctx0" brushRef="#br0" timeOffset="50742.9023">3374 10670 7975,'-21'21'3075,"21"-21"-1313,0 0-193,0 0 545,0 0-705,0 0-800,21 0-64,-1 0 31,-2 0-127,2 20-33,21-20 32,18 0-95,1 0-193,-1 19 32,0-19 32,1 0-96,19 0-160,-18 0 32,-22 0 0,1 0-64,-1 0-256,1 0-96,-20 0-353,-20 0-128,0 0-608,0 0-802,0 0-3042</inkml:trace>
  <inkml:trace contextRef="#ctx0" brushRef="#br0" timeOffset="51075.9214">3910 10551 13484,'0'0'128,"19"0"-64,1 0 1474,0 20 127,20 1-543,-1-21-546,1 19-288,-1 1-63,-19 0-65,20-20 0,-1 19-96,-19-19 0,21 21 32,-41-21 96,20 20 0,-20-1 225,0-19-33,-20 20-192,0 0-63,-1 0-65,1 0-64,-19 0 128,-1-1-160,1 1-96,-1 0-161,0 0-127,21 0-225,19 0-1345,0 0-3747</inkml:trace>
  <inkml:trace contextRef="#ctx0" brushRef="#br0" timeOffset="58069.3214">14848 11724 5733,'-21'-20'1698,"21"20"544,0 0 576,0 0-479,0 0-514,0-20-576,0 20-512,0 20-128,0-20 288,0 20-193,21 20-223,-1-21-65,19 21-32,1 0-384,0-1 321,19 1-129,-19 0-192,19 0 128,0-20-256,-19 0 160,1-1-384,-2 1-129,-19 0-159,20-20-129,-20 20-224,-20-20-961,19 0-1057,-19-20-4932</inkml:trace>
  <inkml:trace contextRef="#ctx0" brushRef="#br0" timeOffset="58292.3341">15285 11625 13132,'0'0'2306,"0"20"-2178,-20-20 417,20 39 1184,-41 1-383,21 0-578,-19 19-447,-1-19-225,1 20-32,-1-1-256,20 1-65,0-21-768,1 1-416,19-20-673,0 0-1441,0-20-2979</inkml:trace>
  <inkml:trace contextRef="#ctx0" brushRef="#br0" timeOffset="58861.3667">15682 12022 11050,'0'-20'1762,"0"20"-1410,0 0 1249,-20 0-319,-1 0-353,21 0-641,-20 0-96,2 20-64,-3 0-64,1 0 0,0-1-96,0 21 32,20-20-64,20 0 64,-20 0 0,40-1 0,-19-19 128,17 0-160,3-19 192,-21 19-96,-2-20 1,3 0 127,-21 0 0,0 0-96,0 0 64,0 1-128,-21-1 32,21 20-64,-18 0-32,-2-20 192,0 40 65,20-20-129,0 20 96,0-1 192,0 1-31,20 0-97,0 0-160,19 0 0,-19 0-224,0-20-289,19 19-640,-19-19-960,0 0-3493</inkml:trace>
  <inkml:trace contextRef="#ctx0" brushRef="#br0" timeOffset="59272.3902">15900 12022 9993,'-20'0'-160,"20"0"-705,0 0 1762,0 20 1281,20 0-480,-1-1-802,1 21-127,0 0-64,-20-1-225,20 1-320,1 0-32,-3-20-128,2-1 65,-20 1-33,20-20 64,-20 21 64,0-42 352,0 21-95,-20-20-417,20-19 96,-20 19 32,2-20-32,-3 1-96,1-1-64,0-20-417,20 41 161,0-21 224,0 40 96,20 0 32,0 0 0,1 0 96,-3 0 321,2 20-225,0 0-96,-20-1 96,0-19 97,-20 20 95,20-20-128,-20 0-160,2 0-96,-3 0-64,1 0-608,20 0-994,0 0-2530</inkml:trace>
  <inkml:trace contextRef="#ctx0" brushRef="#br0" timeOffset="59676.4133">16178 12002 12267,'20'20'1249,"-20"0"-928,0 0 1889,20 19-449,-1-19-992,1 40-577,0-21-160,0 1-64,0 0-128,-1-1 224,1-18-96,-20-2 0,0-19 32,0 0 192,0 0 97,0-19-225,-20-2 32,1-18 96,-1-1-96,20 0-96,-20-19-192,0 19-577,20-19 32,0 39 609,0-20 128,20 40 32,0-20 257,0 20-450,-1 0 450,1 20 31,-20-20-128,20 20 0,-20 0 33,-20 0-65,20-20 192,-20 19-128,1-19-160,-1 0-32,20 0-288,-20 0-449,20-19-736,0 19-1314,20-20-2081</inkml:trace>
  <inkml:trace contextRef="#ctx0" brushRef="#br0" timeOffset="60159.4409">16417 12002 4964,'18'0'3011,"-18"20"-2883,0-20 353,20 20 928,-20-20-448,0 20-833,0-20 32,0 0 641,0 0 672,0 0-159,-20 0-161,20-20-160,-18 20-353,18-20-352,0 0-127,0 20-225,0-20 160,0-1-545,18 21 641,2 0-352,0-19 192,1 19-64,-21 0 96,20 0 225,-2 0 63,3 0-32,-21 0-96,0 0-63,0 0-97,0 0-32,0 0-417,0 0 289,-21 19 32,21 2 0,0-1-64,21 0 256,-21 0-128,20 0 160,0-20 64,0 19 65,-1-19 287,1 0-31,-20-19 31,20-1-95,-20 0 63,0 20-63,0-20-193,-20 0-160,0-1-192,1 2 128,-1 0-320,20 19-128,-20 0 63,20-21-127,0 21-289,0 21-768,0-21-609,20 0-2050,-20 0-8008</inkml:trace>
  <inkml:trace contextRef="#ctx0" brushRef="#br0" timeOffset="60333.4509">16694 11923 12812,'20'0'2274,"-1"19"-64,1-19-160,0 19-961,0 2-673,0-1-224,19-20-160,-19 20-64,1 0-192,19 0-673,-22-20-192,3 0-544,-21 0-609,20 0-2979</inkml:trace>
  <inkml:trace contextRef="#ctx0" brushRef="#br0" timeOffset="60498.4603">16992 11883 5252,'-20'0'5221,"-1"0"-3715,21 19 1601,-18 2-1121,-2-2-737,0 21-256,-21 0 64,21 0-673,1-21-320,19 21-416,-20-20-929,20 0-1698,0 0-11435</inkml:trace>
  <inkml:trace contextRef="#ctx0" brushRef="#br0" timeOffset="60996.4888">17488 11625 4099,'0'20'12652,"20"-1"-11851,-20-19 352,20 0-128,19 0-320,-19 0-193,20 20-512,-1-20-32,1 0-224,-1 0-417,-19 0-864,1 0-1954,-21 0-5702</inkml:trace>
  <inkml:trace contextRef="#ctx0" brushRef="#br0" timeOffset="61132.4966">17607 11764 14798,'-20'19'1601,"20"1"-1217,0 0 866,40-20-97,-21 0-385,21 20-607,1-20-514,-3 0 129,-17 0-1025,19 0-1922</inkml:trace>
  <inkml:trace contextRef="#ctx0" brushRef="#br0" timeOffset="62626.582">18541 11306 13100,'-21'-19'1665,"21"-1"-1088,-20 40 128,20-20-257,0 39 129,0-19-65,0 40-352,0-20-32,20 19 97,-20 21-1,21-20-96,-3 19-96,2 0-128,21-39 96,-1 0-128,-1 0 64,1-40 0,-1 0 160,1-21 0,0 2 64,-21-1-128,1-20 32,0 0 0,-20-19 0,0 19 0,0-19-64,0 19 96,-20-19-128,0 19-128,1 0-384,-21-20-129,20 40 417,20 0 320,-20 20 64,20 0-96,0 40 384,20-1 289,0 1-289,-20 21 65,20-2 224,0 20-417,-1-39-192,1 20-32,0-21-128,0 1-320,1-20-609,-3 0-993,2-20-2274,0 0-8200</inkml:trace>
  <inkml:trace contextRef="#ctx0" brushRef="#br0" timeOffset="62923.599">19175 11783 3715,'20'60'545,"0"-40"447,-20 0 1731,0-1 96,0-19-417,0 0 32,0 0-544,0-19-833,0-1-96,-20 0-256,20 0-577,-20-20-32,20 21-160,-19-1 64,19 0-32,0 0-160,19 0 96,-19 20-33,20 0 1,0 20-352,0-20-385,0 20-672,-20-20-2499,19 20-8871</inkml:trace>
  <inkml:trace contextRef="#ctx0" brushRef="#br0" timeOffset="63238.6171">19373 11823 14189,'0'40'384,"0"-40"-480,20 0 384,-20 20 641,20-20-288,1 0-449,-1-20-128,0 0 32,-20 20 32,18-20 33,-18 0 31,-18 0 160,18 1 225,-20-1-225,0 20-96,-1 0-96,1 0-128,20 20-160,-20-20 160,20 19-64,0 1-64,20 20 224,0-20-96,1 0-128,-1-1 32,0-19-320,19 0-641,1 0-1249,-20 0-3236</inkml:trace>
  <inkml:trace contextRef="#ctx0" brushRef="#br0" timeOffset="63621.639">19672 11783 11851,'-20'0'929,"0"0"128,20 0 576,-20 20-1184,20 0-321,0 0-128,0 0 0,20 19-128,-20-39-257,20 21-31,0-21 352,-1 0-32,1-21 288,0 21 128,0-39 481,0 19 256,-20 0-128,0-20-96,0 1-193,0 19-223,-20-20-289,0 1-32,0-1-673,0 0-127,1 20-65,-1 1 545,20 19 256,0 0-128,0 19 192,0 21 256,0 0 128,20-1 129,-1 1 64,1-20-449,0 20-128,0-1-160,0-19-288,-1 20-225,21-20-672,-40-1-705,21-19-1922,-1 0-3843</inkml:trace>
  <inkml:trace contextRef="#ctx0" brushRef="#br0" timeOffset="63952.6579">19909 11744 13452,'0'0'64,"0"20"1089,0-1 1090,21 1-1347,-21 0-415,20 20-385,0-20 192,-1-1-192,-19-19-192,20 21-128,0-21-96,-20 0-65,0-21 1,20 21-32,-20-19-129,20-1 129,-20 0 63,0 0 161,0 0 160,0-19-32,0 19 160,0 20 449,0 0 672,0 0-673,0 20-127,0-1 159,0 1-159,19 20-33,-19-20-352,20 0-128,-20-1-224,20 2-1122,-20-21-1024,20 19-4132</inkml:trace>
  <inkml:trace contextRef="#ctx0" brushRef="#br0" timeOffset="64171.6704">20207 11783 6758,'-20'20'288,"20"0"1025,0 0 1346,0 0-1122,0 0-384,0-1-320,20 2-416,-20-21-321,20 19-192,0-19-545,1 0-576,-21 0-1922,20 0-5701</inkml:trace>
  <inkml:trace contextRef="#ctx0" brushRef="#br0" timeOffset="64536.6913">20327 11863 9352,'-21'20'1954,"42"-20"-1601,-21 0 1664,0 0-575,20 0-738,-20 0-223,20 0 256,-20 0-129,20 0-31,-20-20 63,19 20-31,-19-20-97,0 0-31,0 20-97,0-20-448,-19 20 160,-1-20-96,20 20-192,-20 20 32,0 0 0,-1-20 96,21 20 32,0 0-32,0 0-64,0 20 640,21-21-64,-1-19-95,20 19-257,-21-19 288,1 0-288,20 21-32,-20-21 97,-1 0-129,-19 0-129,0-21-191,20 21-513,-20 0-1184,0 0-4486</inkml:trace>
  <inkml:trace contextRef="#ctx0" brushRef="#br0" timeOffset="65590.7516">20962 11645 14381,'0'0'1249,"0"0"-1409,0 19 64,0-19 160,0 0-608,0 0-2499,0 0-7143</inkml:trace>
  <inkml:trace contextRef="#ctx0" brushRef="#br0" timeOffset="66188.7858">21478 11446 9064,'0'0'2178,"-20"0"385,20 0 127,0 0-1152,0 0-610,20 0-287,1 0 256,17 0-417,3 0-255,-3 0-129,3 19-96,-1-19 0,-1 21 0,1-2 0,-20 2-96,-1-2 96,-19 1 32,0 0 0,-19 20 0,-1-20 192,0 19-96,0 1 0,0-20-128,1 19-32,19-19 160,0 0-192,19 0 128,1 0 0,20-20 32,-20 20-96,19-20-64,1 0-128,-20 0-224,1 0-257,-21 0-576,18 0-1025,-18 0-2531</inkml:trace>
  <inkml:trace contextRef="#ctx0" brushRef="#br0" timeOffset="66384.797">21537 11645 18289,'0'19'128,"20"-19"128,21 0 1089,-2 20-320,1-20-480,19 0-353,1-20-96,-1 20-64,2 0-256,-23 0-353,-17 0-800,-1 0-673,-20 0-2658</inkml:trace>
  <inkml:trace contextRef="#ctx0" brushRef="#br1" timeOffset="69719.9878">18699 12220 352,'-20'-20'6118,"20"1"-4100,-19 19 736,19 0-928,0 0-513,-20 0-320,20 0-160,0 0-128,-20 0-129,20 0-352,0 0 225,0 19-289,0 1-32,20-20 64,0 20-96,-1-20 64,21 20-96,-20 0 97,19-20-97,1 20-64,0-20 0,-1 19 32,22-19 0,-3 20 64,1-20-96,2 21-64,-2-21 128,1 0-96,-21 19-32,1-19-96,-1 20 224,1-20-128,1 0 160,18 0-32,1 0-128,-1 0 96,0 0 64,1 0-160,19 0 64,-20 0-64,2 0 128,-22 0-96,21 0 32,-21 0 0,21 0 32,-21 0-64,1 0 32,-20 0 0,21 0 0,-2 0 32,21 0-32,-1-20 96,0 20-64,1-19 32,-40 19-64,-1 0 0,1 0 0,-20 0 0,20-21 64,0 21-64,-20 0 32,21 0-32,-21 0 0,0 0 0,18-20 96,-18 20-128,0 0-32,20 0 160,-20 0 96,0-19-192,0 19 0,0-20 0,0 20 0,0-20-64,0 0-416,0 0-673,0 20-1057,-20-20-2499</inkml:trace>
  <inkml:trace contextRef="#ctx0" brushRef="#br1" timeOffset="71365.0819">19413 12717 8295,'21'0'289,"-21"20"-257,0 0 1185,0-20 448,0 39-896,0-18-224,0 18-161,0 0-224,0 2 160,0-21 545,0 0-64,0-1 0,0-19-65,0 0-447,0-19-129,0-1-96,0 0-96,20 0-32,-20-20-160,0 20-65,20 1 65,-20-1 160,18-1 64,3 1 96,-21 20 96,20 0 193,-20 0-161,20 20-128,-20 1-32,20-1-96,-20-1-32,19 20-513,-19-18-544,20-1-768,-20 0-1154,20-20-3331</inkml:trace>
  <inkml:trace contextRef="#ctx0" brushRef="#br1" timeOffset="71638.0975">19751 12817 6918,'0'20'2498,"0"-20"-960,0 19 1184,20-19-800,-1 0-576,1 20-834,0-1-416,1-19 0,-1 21-192,18-1-256,-17-20-449,-1 0-256,-20 20-1057,20-20-2082</inkml:trace>
  <inkml:trace contextRef="#ctx0" brushRef="#br1" timeOffset="71862.1103">19950 12776 8199,'0'20'257,"0"-20"1280,-20 21 513,20-1-993,-21-1-641,1 1-256,2 20-160,18-20-64,-20 0-288,20 0-865,0-1-1410,0-19-1761</inkml:trace>
  <inkml:trace contextRef="#ctx0" brushRef="#br1" timeOffset="72223.1309">20069 12697 3267,'0'0'2146,"19"-20"-1506,-19 20 1570,0 0 64,0 0-1088,0 0-482,0 0 545,0 0 97,0 0-321,20 20-96,-20-20-225,0 20 1,20 20-225,-20-21-191,20 22-385,-20-2 320,0-19-160,20 20-160,-20-20-64,0 0-161,0 0-319,0-1-513,0 1-1154,0-20-3426</inkml:trace>
  <inkml:trace contextRef="#ctx0" brushRef="#br1" timeOffset="72548.1495">20306 12837 2114,'0'0'1313,"0"-20"128,0 20 1666,0 0-1345,0 20-193,0-20-63,-18 0-33,-2 19-128,20-19-416,-21 0-192,1 0-64,20 20-225,0-20-256,-20 0-32,20 19 97,20-19-97,-20 21 0,20-21-64,-20 20 0,21-20 32,-1 20 32,-2-20-192,-18 20 96,21-20-320,-1 19-449,-20-19-704,20 0-1634,-20 20-6117</inkml:trace>
  <inkml:trace contextRef="#ctx0" brushRef="#br1" timeOffset="74012.2333">21499 12200 8776,'0'0'2466,"0"-19"-192,0 19-32,0 0-1024,0 0-642,0 0-256,0-20 129,0 40-289,0-20 32,0 19-160,0 1 128,0 0-64,18 0 33,2 0-129,0 19 128,1-19-64,-1 1 32,-2-2 96,23-19-128,-1 20 0,-1-20 96,1 0 161,19 0-33,-19 0-64,1 0-64,-3-20 32,3-20 33,-3 20-97,-38-19-64,21 19-64,-21 0-160,-21 0 0,21 20-225,-18 0-255,18 0-33,-20 0-544,20 20-1250,-20-20-3682</inkml:trace>
  <inkml:trace contextRef="#ctx0" brushRef="#br1" timeOffset="74496.261">21598 12618 8680,'0'0'1409,"0"20"-672,0-20 1249,18 19-257,-18 1-672,21 0-320,-21 0-417,0 20-224,20-1-64,-20 2-96,20-22-160,-20 20-449,0-39-960,0 21-2499</inkml:trace>
  <inkml:trace contextRef="#ctx0" brushRef="#br1" timeOffset="74799.2783">21815 12697 5925,'-19'20'128,"19"-20"128,-20 0 1634,0 0-256,20 0-417,-20 20-128,0-20 224,20 0-64,-19 20-480,19-20-256,0 19 255,0-19-95,0 0-257,19 20-223,-19-20-97,20 21-64,20-21-192,-20 20-321,-1-20-416,1 19-608,0-19-1218,0 20-1793</inkml:trace>
  <inkml:trace contextRef="#ctx0" brushRef="#br1" timeOffset="75058.2931">21954 12717 11370,'0'0'513,"0"0"1280,0 0 257,0 0-1025,21 20-352,-1-20-257,0 0-31,-2 20-257,23-1-192,-21-19-32,0 0-641,-1 20-800,1-20-1570,0 0-2979</inkml:trace>
  <inkml:trace contextRef="#ctx0" brushRef="#br1" timeOffset="75276.3056">22173 12657 12587,'0'0'801,"-20"20"-673,20-20 737,-20 20-256,1-20-353,-1 20-128,0 0-64,0 0-96,-1-1-416,21 22-1314,-18-21-1185,18-1-2178</inkml:trace>
  <inkml:trace contextRef="#ctx0" brushRef="#br1" timeOffset="75881.3402">22430 12598 10602,'20'-20'3267,"-20"20"-2082,0 0 833,0 0-833,0 20-769,0 0-320,0 0-32,-20 19-32,20 1-128,0 0-769,0 20-1473,0-21-4612</inkml:trace>
  <inkml:trace contextRef="#ctx0" brushRef="#br1" timeOffset="77727.4458">19116 13115 5829,'-20'0'2082,"-1"0"160,21 0-736,-18-20-257,18 20-384,-20 0-225,20 0-320,0 0-127,-21 0-33,21 0-32,0 20 64,0-20 0,21 19-32,-21-19-63,0 20-1,20-20 96,-2 20 160,3 0-96,-1-20-95,20 20-97,-21 0 32,21-1-64,19-19-32,-19 20 0,19-20 0,-19 21-32,39-21-32,2 19-65,-2-19 1,0 0 32,20 0-96,21 20-416,-21-20 127,20 0-256,-19 0 385,19 0 288,-20 0 32,19 0 96,1 0 32,1 0 96,-1 0 129,1 0-129,-1 0 0,-20 0 160,0-20-95,1 20-1,-21 0-64,0 0 256,0 20-191,0-20-193,-19 0-64,19 0 0,-18-20 32,18 20-32,-20-19 32,1-2 0,-1 21 256,0-20 192,2 1-63,-23 19-97,23-20-64,-41 20-127,19-20-33,-19 20 0,20 0-96,-21 0 96,1 0 32,-20 0-64,20 0 256,0 0 97,-20 0-33,0 0-128,20 0-64,-20-20-127,0 20 31,0-20-96,0 0-32,-20 20-225,20-19-63,-20-1-289,20 0-544,-20 0-832,0 0-3268</inkml:trace>
  <inkml:trace contextRef="#ctx0" brushRef="#br1" timeOffset="78397.4841">20288 13611 8167,'0'0'1153,"0"0"-768,0 0 1152,0 20 225,18-20-993,-18 0-161,21 20-63,-21 0 223,20 20-191,-20-21-257,20 1-32,-20-20 1,0 21 127,0-21 65,0 0-1,0 0-256,0-21-192,0 1 64,0 20-160,20-39 0,-20 19-32,19 0-224,1 0 96,0 0 192,0 1 64,0 19 160,-1 0-224,-19 0 160,20 0-64,0 19-32,-20 1-32,0 20-128,20-20 32,-20 0-289,0-1-287,0 1-353,0 1-897,20-2-2338</inkml:trace>
  <inkml:trace contextRef="#ctx0" brushRef="#br1" timeOffset="78648.4984">20703 13671 14445,'20'20'1121,"1"-20"-1025,-21 20 64,20-20 225,-20 19-97,20-19-192,-2 0-64,3 20 0,-1-20-96,20 0-320,-21 21-673,1-21-1666,0 0-2273</inkml:trace>
  <inkml:trace contextRef="#ctx0" brushRef="#br1" timeOffset="78845.5097">20942 13651 11466,'-20'0'929,"20"0"-384,-20 20 832,20-20-929,-19 20-159,-1 0-129,0-20-64,20 19-64,-20 1-64,-1 1-352,21-2-834,-18-19-1696,18 0-2531</inkml:trace>
  <inkml:trace contextRef="#ctx0" brushRef="#br1" timeOffset="79060.522">21240 13592 16495,'40'0'769,"-20"19"64,-20-19 128,0 20-481,0-20-224,0 20-224,0 20-32,0-20 0,0-1-576,0 1-449,0 1-833,0-2-3075</inkml:trace>
  <inkml:trace contextRef="#ctx0" brushRef="#br1" timeOffset="80309.5935">15404 12638 4964,'-20'-20'1954,"20"20"-256,0-20 896,0 20-63,0 0-1154,0 0-737,0 0 1,0 20-64,20 19-33,-20-19-128,19 20-31,1 19-513,0-18 352,20 18-96,-21-19-128,21 0 32,1-1-128,-3-19-320,3 0-770,-21-20-1728,19 0-4325</inkml:trace>
  <inkml:trace contextRef="#ctx0" brushRef="#br1" timeOffset="80909.6278">16137 12837 5733,'0'0'8136,"-18"0"-7560,18 19-223,18 1 960,-18 20 96,0 0-800,21-1-289,-21 1-160,20 0-64,-20 19-32,20-19-160,-20 20-160,20-21-417,-20 1-95,19 0-898,-19-40-1953,20 19-3428</inkml:trace>
  <inkml:trace contextRef="#ctx0" brushRef="#br1" timeOffset="81131.6405">16257 12895 13292,'20'0'384,"0"21"-287,-20-1 671,20 0 898,-20 19-545,19 1-833,1 0-160,-20 0-128,20 19-96,-20 1-416,20-21-705,-20 1-321,21 0-704,-21-21-833,0-19-3139</inkml:trace>
  <inkml:trace contextRef="#ctx0" brushRef="#br1" timeOffset="81492.6611">16158 12895 13708,'-21'-19'1346,"21"19"-1314,0-20 416,0 20 705,21 0-288,-1 0-384,0 0-289,0 0-96,19 0-96,1 20 96,-1-20-128,1 40 32,19-20-192,-19 20-257,-19-21 161,17 21-32,-17-20 288,-21 0 96,0 0 288,0 0 353,-21-1 31,21-19-159,-18 20-321,-2 0-160,20 0-160,0 0 224,0-20-192,20 20 64,-2-1-416,23-19-32,-1 20-577,-21-20-609,21 0-1889,0 0-3972</inkml:trace>
  <inkml:trace contextRef="#ctx0" brushRef="#br1" timeOffset="82962.7452">16674 12677 7879,'0'-20'2466,"0"20"-2241,0 0 1120,0 0 448,0 0-832,0 20-224,0-20-160,20 20-129,-20 0-96,20 20-223,-20-40 31,0 19-96,0 1-32,19-20 64,-19 0 96,0 0-192,0 0-96,0-20 96,0 1 0,0-1-64,20 0-32,-20-20-32,0 20 64,20 1 96,-20-1 64,20 20 128,-20 0 32,20 0 64,-20 20 65,19-1-33,-19 1-192,20 0-128,-20 0-32,20 0-640,-20 0-1378,21-1-4356</inkml:trace>
  <inkml:trace contextRef="#ctx0" brushRef="#br0" timeOffset="115031.5794">14570 12042 1217,'20'0'2754,"-20"-20"-255,0 40-161,0-20-64,0 0-352,0 0-257,0 0-351,0 0-97,0 0-288,0 0-737,0 0-128,0 0 32,0 0-32,0 20-32,0-20-32,0 0 32,0 0-32,0 0 224,0 19-128,0-19 129,-20 20-97,0-20 128,0 20-352,0-20 352,1 0-256,-21 20 128,20-20-96,-21 0 96,3 0-31,-3 0-33,21 0-96,-19 20 96,19-20-64,-20 0 64,21 0-64,-1 0-64,20 0 32,-20 0-129,20 0 1,-20 20-128,20-20 96,0 0 0,0 0 128,-20 0-97,20 19 1,-19-19 32,19 0 128,-20 0-64,20 0 96,-20 0 0,20-19-96,-20-1-32,20 0 128,0 0 32,0 0-192,-21 0 192,21-19 32,0-1-192,0 20 64,0-39 128,-18 19 64,-2 0-192,-1 0-64,1-19 96,0-1-256,2 1 32,-3 19-289,1-19 257,0 19 128,0-21 64,1 22 64,19 19 352,-20-20-256,20 20 0,0 1 32,0-1-32,-20 20-96,20-20 97,0 0-33,-20 0 0,20 20-96,0-19 64,-20-1-32,20 20-32,-19-20 32,19 20 64,0 0-32,0-20-32,0 20 0,0 0 0,0 0 64,0 0-64,0 0 96,19 0 96,1 0-192,20 0 64,-1 0-128,1 0 160,19-20-96,2 20 0,-23 0 0,23-20 0,-2 20-128,-19-19 32,-1 19-64,1-21-257,-40 21-864,20 0-3203</inkml:trace>
  <inkml:trace contextRef="#ctx0" brushRef="#br0" timeOffset="116900.6863">14629 11108 10185,'-20'0'1922,"20"0"-929,-19 20 769,19-20-449,0 0-609,0 20-223,0-20-129,0 0 129,0 0-1,19 0 65,-19 0-225,0-20-32,20 0-160,0 0 33,0 1-1,0-22 32,-20 22-160,19-2 64,-19-18-96,20 39 64,-20-20-160,0 20 96,0 0-96,20 0-192,-20 0-65,0 0 161,0 0 96,0 0-128,21 20 128,-21-20 128,20 20-128,-20-20 0,0 19-1,18-19 97,-18 21 0,0-2-64,0-19 0,20 20 32,-20-20 64,21 0-32,-21 0 64,0-20 0,20 20 1,-20 0-1,0-19 0,20-2 128,-20 21-128,0-19-32,19 19-128,-19-20 0,0 20-193,0 0-191,0 0-353,0 0 0,0 0-160,0 0-640,0 0-1634,0 0-2210</inkml:trace>
  <inkml:trace contextRef="#ctx0" brushRef="#br0" timeOffset="117361.7127">14748 11306 4356,'-20'20'3715,"20"-20"-3715,0 0 1249,0 0 1346,0 0-802,0 0-1056,0-20 32,0 20-353,20-19-320,-20 19-32,21-20-32,-21 20 65,0-20-33,20 20-64,-20-20 64,0 20-32,18 0-64,-18 0-96,0 0 128,0 20 0,0-20-97,20 20 1,-20-20 0,21 0 96,-21 20 0,0-20 32,20 0 128,-20 0 257,20 0 256,-20 0 63,0-20 129,0 20-256,19-20-1,-19 0-288,0 20-31,20-20-257,-20 1 128,0-1-288,0 20 32,0-20 0,0 20-385,20 0-288,-20 0-1184,0 0-1891,0 0-6982</inkml:trace>
  <inkml:trace contextRef="#ctx0" brushRef="#br0" timeOffset="117817.7388">15186 11009 9352,'-21'0'1410,"21"-21"896,0 21 545,0 0-1026,0 0-896,0 0-256,0 21-1,21-21-223,-3 19-97,2 1 1,21 1-65,-21-2-128,19 1-96,-19 0 32,20 20-160,-1-20 96,-19-20 32,0 19-160,20-19 0,-21 20-96,-19-20-64,20 0-161,-20 0-191,0 0-513,0 0-481,-20 0-1665,20-20-3075</inkml:trace>
  <inkml:trace contextRef="#ctx0" brushRef="#br0" timeOffset="118098.7549">15423 10929 9288,'20'0'513,"-20"0"352,0 0 2306,0 0-1282,0 0-864,0 0-320,-20 0-321,1 20 65,-1 19 223,20-18 1,-40 18-128,20 21-161,1-20-352,-1 0 128,0-21-256,20 21 0,0-20-96,-21-20-481,21 20-448,0-20-1153,0 0-3684</inkml:trace>
  <inkml:trace contextRef="#ctx0" brushRef="#br0" timeOffset="137612.871">3572 8306 3138,'0'20'9481,"0"-20"-8488,0-20-320,0 20 96,0-20 480,20 0-256,-1-20-577,1 0-95,0 1 31,0-1 224,19-20-95,-19 21-33,20-21-31,-19 20-193,-1 0-96,-2 21-96,2-21 0,-20 20-96,21 20 0,-21-20-352,0 20-33,0 0-255,0 0-193,0 0-481,0 0-832,0 0-1794,-21 0-4516</inkml:trace>
  <inkml:trace contextRef="#ctx0" brushRef="#br0" timeOffset="138030.8949">3532 7928 6566,'0'-20'865,"0"0"-449,0 20 1217,0 0 289,0-20 256,0 20-800,0 0-706,0 0-159,0 20-65,0 0-224,0 0-95,0 20-97,0 0-129,-20-1 1,20 21 64,0-20 64,0 20-32,0-21 32,20-19-32,-20 0 64,20 0-64,-20 0 129,20-20 63,0 0 160,-1 0-64,21 0 1,-20 0-97,19-20-96,1 20 64,-20-20-224,1 20-96,-1 0-897,-2 0-2274</inkml:trace>
  <inkml:trace contextRef="#ctx0" brushRef="#br0" timeOffset="139635.9867">5001 12002 1825,'-20'0'2242,"20"0"225,0 0 255,-20 0-127,20 0-257,0 0-544,0 0-417,0 0-384,0 0-545,0 0-288,20 0 129,0 0-33,1 0-128,37-20 32,-17 20 225,18-21-129,20 21-224,-19-19-32,-1 19 64,2 0-96,-2-19 0,-1 19-481,-17 0-95,-21-21-129,0 21-224,-1 0-576,-19 0-1186,0 21-1056</inkml:trace>
  <inkml:trace contextRef="#ctx0" brushRef="#br0" timeOffset="140033.0094">5259 11764 7366,'20'-20'3556,"-20"20"-3364,0 0-32,-20 0 2339,20 0-1090,0 0-769,-20 20-255,1-20-65,-1 19-64,0 1-63,-21 0-161,3 20 32,-23-20 128,22-1 32,-1 2-96,1-2-192,19 0 64,-20 2 0,40-21 32,-20 20-32,20-20-32,20 20 160,0 0 128,20 0 129,-1-1-289,22 1-32,-23 0-160,23 0-481,-2 0-800,0 0-1986,-19-20-8456</inkml:trace>
  <inkml:trace contextRef="#ctx0" brushRef="#br0" timeOffset="142395.1445">22094 11009 10698,'20'-21'1601,"-20"21"-832,0-19 448,0 19-352,0 0-225,0 0-223,0 0 31,0 0 225,0 0-97,0 0-319,0 19 63,-20 2-128,0-2 193,20 22-97,0-2 0,-20-19 32,20 20-95,0-1-33,20 1-128,-20 0-32,20-21-160,-20 21-225,20-20-191,-1 0-129,1 0-416,0-20-672,0 0-2564,0-20-5796</inkml:trace>
  <inkml:trace contextRef="#ctx0" brushRef="#br0" timeOffset="142620.1574">22312 11108 12972,'0'0'1313,"0"0"-1313,0 0 801,0 0-97,0 0-255,0 20-225,0 0 64,0 20 129,-20-21-225,20 21-160,0-20-160,0 0-385,0-1-191,0-19-481,0 20-1250,20-20-3266</inkml:trace>
  <inkml:trace contextRef="#ctx0" brushRef="#br0" timeOffset="142893.173">22450 10909 10634,'0'-20'2978,"21"20"-1889,-21 0 321,20 0-513,0 20-65,-20 0-351,19 0-449,1 0 96,-20 20 256,20-21-223,-20 22-97,0 18 0,0-19-64,0-1-64,-20 1-97,0 0-191,1-21-705,19 21-1121,-40-20-3908</inkml:trace>
  <inkml:trace contextRef="#ctx0" brushRef="#br0" timeOffset="144105.2424">15761 11446 3331,'0'0'2082,"0"0"-705,0-21 1089,0 21-352,20 0-640,-20 0-225,0-19-96,0 19-160,0-20-128,0 20-97,0 0-191,0 0-353,0 0-128,0 0 32,0 0-160,0 20 96,0-1-32,-20 2-64,20-2 64,0 2-64,0-2 64,0 2-32,0-2 65,20 1-130,-20-20 65,20 20-32,-20 0-224,19-20-32,-19 20-481,20-20 32,0 0-576,-20 0-1858,20 0-2786</inkml:trace>
  <inkml:trace contextRef="#ctx0" brushRef="#br0" timeOffset="144322.2548">15959 11446 1569,'20'0'11691,"-20"19"-11403,0-19 1,0 21 928,0-21-128,0 19-641,21 2-384,-21-2-96,0-19-96,0 20 0,0-20-513,18 20-1729,-18-20-2018</inkml:trace>
  <inkml:trace contextRef="#ctx0" brushRef="#br0" timeOffset="144552.2679">16079 11326 11466,'20'0'4933,"-20"20"-4709,20-20 417,-2 0 320,3 20-321,-21 0-287,20 0-321,-20-1 224,20 21 64,-20-19 97,0-2-385,0 21-160,0-20-129,-20 0-672,0 20-1633,20-20-4164</inkml:trace>
  <inkml:trace contextRef="#ctx0" brushRef="#br0" timeOffset="145966.3488">14311 8246 8071,'-20'-20'3427,"20"1"-1249,0 19 1,0 0-514,0 0-416,0 0-576,0 19-321,0 1-128,0 0 97,20 0-1,-20 20-128,20-1 129,1 1-97,-1 0 160,-2 20-192,2-21-128,1 21-160,-1-20 385,0 0-289,0-1 32,-1 1-32,1-20-32,0 0 64,0-1-225,-20-19-63,20 20-160,-20-20-33,0 0-287,0-20-385,0 20-737,0 0-1505,-20-19-1666</inkml:trace>
  <inkml:trace contextRef="#ctx0" brushRef="#br0" timeOffset="146319.369">14352 8743 13004,'0'-20'608,"0"20"321,0-20 737,20 20-545,-20 0-320,18 0-33,2 20-223,1 0-97,-1 0-31,20 0-193,-21 19-192,21-19-32,-20 0 96,19 0 0,-19-20 96,0 0 289,20 0 223,-40-20 65,19 0 0,1 0-289,-20-19-287,0-1-225,0 20-257,0-19-768,0 18-256,-20 2-737,20-2-3395</inkml:trace>
  <inkml:trace contextRef="#ctx0" brushRef="#br0" timeOffset="146977.4066">13319 7868 16687,'0'0'64,"20"20"449,19-20 31,1 0 65,1 20 64,17 0-545,1-20 0,-18 20-256,-1-20 0,-1 20-385,-19-20-736,20 0-1025,-40 0-1186,20 0-1536</inkml:trace>
  <inkml:trace contextRef="#ctx0" brushRef="#br0" timeOffset="147164.4173">13558 7710 6021,'0'0'8200,"0"20"-8136,0-1 224,0 21 769,-20 0 96,20 19-512,0-19-609,-21 19 0,1-18-64,20-2-448,0-19-1442,0 0-4356</inkml:trace>
  <inkml:trace contextRef="#ctx0" brushRef="#br0" timeOffset="147740.4503">13538 7272 7751,'0'-39'1729,"-21"39"578,21-20-129,0 20-577,-20 0-480,20 0-352,0 0-192,-20 20-97,20 0-32,0-1-223,0 1-1,0 20-128,20 0-64,-20-21 32,20 21-96,1-20 96,-1 0-160,18-20-192,-17 20-289,-1-20-480,0 0-704,0 0-2211,-20-20-6278</inkml:trace>
  <inkml:trace contextRef="#ctx0" brushRef="#br0" timeOffset="147899.4594">13637 7292 13260,'20'20'705,"-20"0"-161,0 0 577,20 0-32,-20-1-576,19-19-481,-19 20-192,20 0-641,-20-20-704,20 20-2563</inkml:trace>
  <inkml:trace contextRef="#ctx0" brushRef="#br0" timeOffset="148133.4728">13677 7114 12107,'19'19'1409,"1"2"-31,0-21-225,20 19-32,-21 1-353,1 0-543,-20 0-129,20 0-32,0 19-96,-20-19-224,0 0-898,0 20-1312,0-21-2018</inkml:trace>
  <inkml:trace contextRef="#ctx0" brushRef="#br0" timeOffset="148634.5014">13934 7868 14029,'-20'-19'320,"0"-1"96,20 0 353,-18 20 224,-3 0-352,21 0-545,-20 20-224,0-20-64,20 39 127,0-19-31,0 0 32,0 0-64,20 0 32,-20 0-64,20-20-192,1 0 256,-3 0 128,2-20 96,0 20-32,-20-20 64,21 0 192,-21 0-31,0 0-129,-21 1-96,21-1-64,-20 0 0,20 20-32,0-20 64,-20 20 64,20 0-96,0 20-64,20-20 32,-20 20 0,20 0 0,1-20-64,-1 19-609,19-19-1377,-19 0-2690</inkml:trace>
  <inkml:trace contextRef="#ctx0" brushRef="#br0" timeOffset="148996.5221">14054 7789 11594,'20'20'97,"-20"0"-33,19 0 768,21-1-319,-20 21-321,0-20-192,-1 20-256,1-40 0,0 19 288,-20-19 128,0 0 801,0 0 480,0-19-704,-20-1-97,0 0 129,1-20-160,-1 20-161,0-19-480,0-1-96,0 0-449,20 1-672,-19 19-705,19-20 33,19 40 1408,1 0 705,0 0 705,0 20 480,-20 0-191,0 0-290,0-20-31,-20 20-32,20-1-256,-20-19-257,0 20-288,20-20-288,-19 0-641,19 0-1506,0-20-4131</inkml:trace>
  <inkml:trace contextRef="#ctx0" brushRef="#br0" timeOffset="149334.5415">14212 7690 9833,'40'40'3651,"-20"-21"-2370,-1 1-320,1 0-448,0 20-321,1-20-128,-1-1-64,-2 21-64,2-40 32,1 20 32,-21-20 96,0 0 609,-21-20-97,21 20-223,-20-20-33,2-19-128,-23 19-32,21-20-127,0 0-226,1-19-671,19 19-225,0 0 576,0 21 321,0 19 128,19 0 32,1 0 128,0 0 256,1 0 97,-1 19-257,-20 0-32,0 2 32,0-1-31,0-20-161,-20 20 288,20-20-672,-21 0-898,21 0-2817</inkml:trace>
  <inkml:trace contextRef="#ctx0" brushRef="#br0" timeOffset="149767.5662">14471 7629 12427,'20'0'1249,"-20"0"-992,0 0 1376,0 0-864,0 0-32,0 0-97,0 0-223,0 0-161,0-19-160,0 19-64,0-19-224,0 19 0,0-21 32,0 21-193,0-19-191,0-2 255,19 21 257,-19 0 64,20-20-32,-20 20 0,20 0-32,-20 0 64,20 0-128,-20 0-96,0 20-64,0-20 320,0 21 32,0-2 0,0 2-64,0-2-32,20 0-32,-20-19-64,19 0-32,1 21 160,0-42 224,0 21 161,0 0 191,-20-19 97,0 0 32,0-2-129,0 21-192,-20-19-95,0 19-321,0 0-224,0 0-97,1 0-928,19 0-1345,0 0-3652</inkml:trace>
  <inkml:trace contextRef="#ctx0" brushRef="#br0" timeOffset="149926.5753">14689 7491 5701,'19'19'8552,"-19"-19"-7015,20 0 834,0 0-898,1 20-928,-1-20-481,-2 21-128,23-21-545,-21 0-544,0 19-993,-20-19-2979</inkml:trace>
  <inkml:trace contextRef="#ctx0" brushRef="#br0" timeOffset="150084.5844">14848 7431 4964,'-41'20'3972,"41"0"-1986,-18 0 768,18 19-608,-20-18-576,20-2-1122,0 21-736,0-21-1858,0-19-3747</inkml:trace>
  <inkml:trace contextRef="#ctx0" brushRef="#br0" timeOffset="150699.6195">14907 6994 12395,'-19'0'1281,"19"0"-288,-20 0-224,0 20-128,20 0 256,-21 0-513,21 19-256,0-18-128,0-2 96,21 2-160,-1-2 256,19-19-96,-19 0-32,20 0-64,-20 0-224,19 0-609,-19-19-768,-20 19-2851</inkml:trace>
  <inkml:trace contextRef="#ctx0" brushRef="#br0" timeOffset="150843.6278">14848 7133 11306,'20'-19'833,"0"-2"897,19 2-545,-19 19-801,0-20-448,19 20-1537,-19 0-3524</inkml:trace>
  <inkml:trace contextRef="#ctx0" brushRef="#br0" timeOffset="151067.6406">15046 6776 13164,'0'-20'1666,"0"20"-1731,0 20 930,20-20 641,0 20-481,-1 20-321,1-1-319,0 1-289,0 0 0,1 19-96,-3-19-128,2-1-545,0-18 65,1-2 63,-1 2-352,0-21-1025,-20 0-1313,0 0-1473</inkml:trace>
  <inkml:trace contextRef="#ctx0" brushRef="#br0" timeOffset="151289.6533">15125 6736 13612,'40'20'1570,"-19"0"-449,-3 20-96,22-1-256,-19 1-1,-1 0-415,0-1-321,-1 1 32,1 0-224,20-1-97,-40 1-639,20-19-962,-1-2-801,1-19-896,-20 0-4100</inkml:trace>
  <inkml:trace contextRef="#ctx0" brushRef="#br0" timeOffset="151649.6739">14987 6756 9961,'39'-20'1409,"-19"1"-1249,20-2 1666,-1 21 256,1-19-64,-1 19-897,22 0-544,-21 19-481,-1 2-417,-19 18-191,0-19 160,0 20-321,-1-1 225,-19-19 383,0 0 98,0 0 415,-19 0 449,19-20 192,0 20-417,0-20-31,0 19-160,19-19-321,1 20-32,20 0-160,-1-20-32,1 20-128,1-20-289,-23 0-352,23 20-544,-41-20-1602,20 0-4708</inkml:trace>
  <inkml:trace contextRef="#ctx0" brushRef="#br0" timeOffset="152011.6946">15384 6577 9577,'20'-40'1217,"-1"40"705,-19-20 768,20 20-928,0 0-897,0 20-449,0-20-288,-20 20-32,19-20 0,-19 0 64,0 20-128,0-20 65,0 0-97,0 0 96,0 20 0,0-20-96,0 21 128,0-21 0,20 19 64,-20-19-96,20 19 32,0-19 33,1 0-129,-3 21 32,2-21-64,1 0-129,-1 0-543,-20 0-737,0 0-2916</inkml:trace>
  <inkml:trace contextRef="#ctx0" brushRef="#br0" timeOffset="153693.7908">16694 8365 10634,'0'-20'3042,"-20"20"-1920,20 0 607,0 0-223,0 0-578,0 0-543,20 20-1,0 20-64,-1-20-31,1 19-97,0 2-64,0-2-64,19 1 32,1-20-64,-19-1 32,19 2-64,-1-2-224,-19-19-160,20 0-257,-21 0-416,-19 0-1089,0 0-3267</inkml:trace>
  <inkml:trace contextRef="#ctx0" brushRef="#br0" timeOffset="154031.8101">16634 8604 12940,'0'0'1473,"0"0"-448,0 0 32,0 0-256,0 0-257,0-20-255,0 20-129,0-20-96,20 0 64,-20 0-192,0-19 128,0-1-32,0 20-32,0-19 128,0-2 545,0 22-193,0-1-320,20 20-96,-20-20 97,20 20-225,0 0 32,19 0 32,-19 20-257,0 0 514,0-20-257,19 19 0,-19-19 0,1 20-577,-1-20-768,-20 0-2243,20 0-9480</inkml:trace>
  <inkml:trace contextRef="#ctx0" brushRef="#br0" timeOffset="155791.9108">17249 8822 14830,'0'20'1857,"-19"-20"-1632,19 0-1,19 20 96,1-20 321,0 20-33,21 0-223,-3 0-65,3-1 0,-2-19-224,1 21-64,0-21-96,-21 19-128,1-19-352,0 0-545,-20 0-801,20 0-1826,-20 0-2594</inkml:trace>
  <inkml:trace contextRef="#ctx0" brushRef="#br0" timeOffset="156000.9228">17508 8703 13773,'0'0'1025,"0"20"-961,-20 0 480,0 20 321,0 19 128,1 1-321,-1 0-383,0-1-193,-1-19-96,1-1-224,20 1-545,-18-20-929,18-20-2209,18 0-5542</inkml:trace>
  <inkml:trace contextRef="#ctx0" brushRef="#br0" timeOffset="157075.9842">17745 9001 9480,'0'0'2755,"0"0"-897,0 0 448,0 0-993,0 0-544,0-20-481,0 20-31,20 0-193,1 0 128,-21 0-64,20 0-160,0 0 64,-20 0-64,20 0 0,-20 20 32,0-20 0,0 0 64,0 20 64,0-20 64,0 0-32,0 0-256,-20 0 417,20 0-289,0 0-32,0 0 0,0 0-64,0 0-1,0 0 130,0 0-194,20 0 129,-20 0 0,0 0 32,0 0 0,0 0-64,0 0-128,0 0-320,0 0-385,0 0-1089,0 0-2466</inkml:trace>
  <inkml:trace contextRef="#ctx0" brushRef="#br0" timeOffset="157560.0119">17528 8226 8776,'-20'-19'1345,"20"-2"225,0 21 608,0 0-705,-20 0-224,20 0-448,0 21-449,0-2-127,0 21-1,0 0-128,0-20 0,20 19-64,-20 1-64,39-20-32,-19-20-32,0 20-225,20-20-479,-21 0-866,1 0-2113,0 0-7240</inkml:trace>
  <inkml:trace contextRef="#ctx0" brushRef="#br0" timeOffset="157819.0267">17666 8266 11979,'0'-20'-449,"20"20"481,0-20 385,1 20-33,-3 0-224,-18 20-160,20 0 0,-20 0 32,0 0 321,-20 0 319,20-20 129,-18 19 256,18 1-64,0-20-545,0 21-448,0-21 0,18 0 0,2 0-192,1 0-192,19 0-897,-20-21-801,-1 21-833,1-20-1601</inkml:trace>
  <inkml:trace contextRef="#ctx0" brushRef="#br0" timeOffset="158042.0395">17786 8087 9032,'20'-20'1890,"0"20"-865,0 20 993,19-20-577,-19 20-128,20 0-576,-21 20-353,1-21 1,-20 2-97,20-2-224,-20 1 385,0 0-417,0 0 32,0 0-417,-20 0-800,20-1-1121,0 1-2146,-20 1-3588</inkml:trace>
  <inkml:trace contextRef="#ctx0" brushRef="#br0" timeOffset="158727.0787">17905 9021 10057,'-40'-40'1345,"40"40"-1185,0-19 1314,-19-2 223,19 2-351,0-1-385,-20 20-257,20-20-63,-20 20-257,20 0-95,-20 0-321,-1 20-33,1 0-63,2-1 128,18 21-32,0 0 0,0-20-32,18 0 64,2 0-128,1-20 64,-1 19 0,20-19 64,-21-19 0,21-1 96,-20 0-128,0 0 128,-20 0 0,0 0 64,0 1 33,-20-2-161,0 21-64,0-19-65,0 19-63,20 0 128,-19 0-128,19 0 64,0 19 96,0 2 64,19-2-64,1 1 64,0 0-128,0-20-384,19 20-802,1-20-1344,0 0-3203</inkml:trace>
  <inkml:trace contextRef="#ctx0" brushRef="#br0" timeOffset="159088.0993">18063 8902 12395,'0'20'-384,"20"20"352,0-21 480,0 21 673,19 0-544,-19-20-481,1 20-224,-1-21-192,-20 1 320,20-20 96,-20 0 416,0 0 1250,-20 0-865,20-39-193,-20 18-31,-1-18-129,1 19-223,2-20-257,-3-20-352,1 21-513,20-1 64,0 20 577,20 0 64,-20 20 0,21 0 96,-3 20 160,2 0 128,-20 0 0,0 0-127,21 0-33,-21-1 192,-21-19 96,21 0-287,-20 0-482,20 0 97,0 0-1410,-18-19-3747</inkml:trace>
  <inkml:trace contextRef="#ctx0" brushRef="#br0" timeOffset="159463.1208">18302 8882 10121,'40'40'1986,"-21"0"-1281,-19-1-257,20 1-224,0 0-160,0 0-96,0-21-544,-1 21 31,-19-20 417,0-20 224,0 0 481,0 0 640,0 0-416,-19-40 224,-1 20-32,-20-20 0,20 1-481,1-21-352,-21 0-256,20 1-64,20-1-32,0 21 224,0 19-96,20 0 96,0 0 0,19 20 64,-19 0-32,20 20 32,-20 0 0,-20 0 0,0 19-96,0-19 192,0 0 161,-20-20-1,0 20-352,20-20 64,-20 0-416,0 0-641,20-20-1089,0 20-2659,0-20-6309</inkml:trace>
  <inkml:trace contextRef="#ctx0" brushRef="#br0" timeOffset="159925.1472">18559 8743 9641,'20'60'0,"-20"-41"0,0 1 128,20 0 256,-20-20 385,0 0 448,0 0 1313,0 0-768,0-20-737,0 0-384,-20 1-1,20-1-287,-20 0-289,20 20-128,0-20-353,20 0-255,-20 20-161,20 0-416,1 0-289,-1 0 449,0 0 833,-1 0 288,1 0 192,0-20 417,0 20 480,-20 0 320,20-19-480,-20 19-673,0 0-320,-20 0-352,20 0-257,-20 19 65,20 1 255,0 0-127,0 20 160,0-20 160,20-1 224,0-19 288,-1 0 321,1 0 224,20 0-65,-20-19-191,-1 19 96,-19-20 0,0 0 63,0 0-287,0 0-257,-19 0-320,-1 20-128,0-19-224,0 19-802,0-21-831,20 21-2019,-19 0-4580</inkml:trace>
  <inkml:trace contextRef="#ctx0" brushRef="#br0" timeOffset="160099.1572">18958 8644 10666,'58'0'2658,"-37"0"-256,17 19-800,-17-19-1250,-1 0-288,20 0-256,-21 0-897,1 0-1698,0 0-4355</inkml:trace>
  <inkml:trace contextRef="#ctx0" brushRef="#br0" timeOffset="160278.1674">19175 8505 10762,'-19'19'1857,"-1"21"-383,0 0 1345,0 0-802,-1 0-735,3-1-738,-2 1-448,-1 0-512,21-21-673,0 1-1121,0 0-3620</inkml:trace>
  <inkml:trace contextRef="#ctx0" brushRef="#br0" timeOffset="194060.0996">1329 1947 6245,'-21'20'2851,"21"-20"-2274,0 20-33,0-20 673,0 0 417,0 0 544,0 0-929,21 0-512,-1 0-257,0 0-63,-1 0-65,1 0 0,20 0-31,-20 0-33,-1 0-96,21 0 0,0 20-32,-1-20 33,1 0-161,19-20 128,20 20-128,-18 0 32,18 0-32,20-20 128,21 20 0,-21 0-160,0 0 32,0 0 32,0 20-32,-19-20-32,39 0 32,-20 0 32,0 0-64,21 0 97,-21 0-1,20 20-32,1-20 128,-41 0-160,20 0-32,-20 20-32,-20-20 96,22 0-64,-2 0 32,0 0-32,20 0 0,0-20-32,-20 0-32,41 20 64,-21-20 0,0 20 0,-18 0 96,18 0-192,-20 0 160,0 0-96,0 0 0,0 20 64,2-20 0,-2 0 96,0 0-128,0 20-96,20-20 96,-18 0 32,-2 0 32,0-20 0,20 20-128,-20-20 32,0 20 0,-18 0-32,-2 0 64,1-20-64,-1 20 64,2 0-160,-23 0 128,-18 0 0,1 0-32,-1 0-385,-20 20-608,0-20-1441,-20 0-6503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0:29.88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2166 6502,'0'0'1505,"0"-20"801,0 20-128,0 0 0,0 0-640,0 0-545,0 0-353,0 0 161,0 20-192,0-1 31,-20 1-383,20 0-129,0 20 160,0-19-256,0 17 96,20 2-96,-20 0 0,19 0-64,-19-20-128,20-1-160,-20 21-225,20-40-416,-20 20-448,0 0-2018,0-20-7143</inkml:trace>
  <inkml:trace contextRef="#ctx0" brushRef="#br0" timeOffset="275.0157">15582 2682 11883,'-20'0'1025,"20"20"897,0-20-545,0 0-96,20 0 0,19 0-352,2 0-609,-1 0-127,19 0 127,0 0-288,21 0 64,-21 0 0,0 0-288,2-20-192,-3 20 544,3 0-641,-22 0-127,-19 0-257,0 0-256,0 0-993,-20 0-1089,0 0-1698</inkml:trace>
  <inkml:trace contextRef="#ctx0" brushRef="#br0" timeOffset="967.0553">15761 2921 8359,'0'19'577,"20"1"928,-20 0 193,0 0-321,-20 0-128,20 19-576,0-19-321,-20 0-31,20 1 255,0-2-159,0-19-193,0 0-64,0 0 256,0 0-287,0-19-226,20-2 65,-20 21-160,0-40 128,0 21-32,20-1-96,-20 0 96,20 20 0,-1 0 64,1 0 160,-20 0 160,20 20 32,-20-20-63,0 20-97,0-1-96,0 1 0,0 0 0,20 1-64,-20-21 0,0 0 64,0 0 32,20 0-32,-1-21-64,-19 1-32,20 0 32,0 1 0,-20-1 0,20 0 64,1 20-32,-3-20 449,2 20 223,0 0 33,1 20-192,-21 0-161,0-20 32,20 39-288,-20-19 33,0 0-161,0 1-64,20-2-225,-20-19-415,18 20-578,-18-20-1056,0 19-3748</inkml:trace>
  <inkml:trace contextRef="#ctx0" brushRef="#br0" timeOffset="3961.2266">17528 2385 8423,'19'-21'1634,"1"21"1089,-20 0-161,20 0-544,-20 0-288,0 0-545,20-19-320,-20 19-225,-20-21 97,20 21-417,-40 0-352,1 0 32,-1 0-128,-19 0 96,-2 21 32,2-21 64,-20 19-96,19-19 64,1 0 0,-20 21-64,18-21 32,23 0 96,-3 19-160,21-19-64,20 20 96,0 0-128,20-20 160,21 20 0,18-1 128,1-19-96,19 20-32,0-20 128,0 0-224,-18 20 96,-2-20-96,0 20 128,-39-20-160,0 20-96,-20 0-1,-20-20 97,-19 19-384,-1 1 672,-19 1-224,-2-2-128,2 1 384,-1 0-96,1 20-192,19-20 192,21 0 0,19-1-224,19 0 256,21-19-64,19 21 0,1-1-32,-1-20-128,20 0 192,-18 0-96,-22 0-160,21 0-288,-40 0-609,-1 0-577,-19 20-1633,0-20-4613</inkml:trace>
  <inkml:trace contextRef="#ctx0" brushRef="#br0" timeOffset="4329.2476">16972 3159 10537,'20'19'3171,"-20"2"-2690,0-21-129,0 20-160,0-20-192,0 20-384,0 0-1025,0-20-1186,0 19-1248</inkml:trace>
  <inkml:trace contextRef="#ctx0" brushRef="#br0" timeOffset="4509.2579">16872 3040 3427,'0'0'11979,"0"-20"-12203,0 20 96,21 0 96,-21-20-353,20 20-479,0 0-2692</inkml:trace>
  <inkml:trace contextRef="#ctx0" brushRef="#br0" timeOffset="4704.269">17170 3079 12972,'20'0'64,"-20"0"1121,20 0-288,0 0-353,-1 0 33,1 0-609,0 0-1153,1 0-1634,-21-20-2850</inkml:trace>
  <inkml:trace contextRef="#ctx0" brushRef="#br0" timeOffset="4854.2776">17210 3159 7078,'39'0'481,"-19"0"416,0 0-545,1 0-192,-1 0-32,-2 0-544,2 19-3844</inkml:trace>
  <inkml:trace contextRef="#ctx0" brushRef="#br0" timeOffset="5288.3025">17646 3099 13004,'0'21'2658,"0"-2"-2433,0-19 671,0 39-223,0-18-417,20-1-64,-20 0-160,0 0-1089,0-1-1377,0-19-2787</inkml:trace>
  <inkml:trace contextRef="#ctx0" brushRef="#br0" timeOffset="6118.3499">17190 2007 1825,'0'0'10282,"0"0"-10026,0 0 1474,20 0-353,-20 0-640,0 20-65,0 19-383,0 1-97,0-20-96,0 0-32,0 0-64,0-20 64,0 0 32,0 0 64,0 0 289,0 0-289,0-20-64,20 0-128,-20-20 0,0 20 128,19 1-288,-19-1 128,20 0-96,-20 20 160,20-20 0,-20 20 96,0 0 224,0 20-128,21 0-32,-21 0-128,0-1-224,0-19 160,20 20-32,-20-20-128,0 0 32,18 0 160,-18 0-32,0-20-64,20 1-161,-20 19-95,21-20 224,-1 20 96,0-20 32,-20 0 64,19 20 160,1 0 545,-20 0 64,0 20-64,20 0-257,-20 0-384,0-1 192,20 1-320,-20 0-480,20 0-737,-20 0-1826,0-20-11339</inkml:trace>
  <inkml:trace contextRef="#ctx0" brushRef="#br0" timeOffset="7452.4262">18381 2286 3042,'-20'-21'12684,"20"1"-12299,0 20-225,0 0-32,0 20 64,0 1 577,20 17-96,0 23-385,0-2 0,-20 20-32,20 0 129,-1-19-385,-19 20 32,20-40-64,0-2-128,-20-17-225,0-1-63,0 0-737,0-20-1089,0-20-897,0 20-7624</inkml:trace>
  <inkml:trace contextRef="#ctx0" brushRef="#br0" timeOffset="7667.4385">18541 2305 4452,'0'0'11178,"0"19"-11114,18 2 449,-18 19 416,20-1-129,-20 1-95,20 19-417,-20 1-352,21 0 96,-21-1-96,0 1-288,0-21-385,0 1-63,0-20-33,20 0-737,-20-20-2273</inkml:trace>
  <inkml:trace contextRef="#ctx0" brushRef="#br0" timeOffset="8007.458">18877 2602 17424,'0'20'256,"0"-20"385,20 0 480,0 21-416,0-2 288,19 1-577,22 19-224,-23-18-128,3-1 0,-1 19 0,-1-20-416,-19 2-193,20-1-31,-21-20-257,-19 20-576,20-20-1570,-20-20-5125</inkml:trace>
  <inkml:trace contextRef="#ctx0" brushRef="#br0" timeOffset="8195.4687">19175 2622 8327,'-19'0'7495,"19"0"-7366,-20 21 255,0-2 769,-21 21-705,23-21-255,-23 22-225,21-2-129,-18-20-575,17 2-481,21-1-1570,-20 0-3875</inkml:trace>
  <inkml:trace contextRef="#ctx0" brushRef="#br0" timeOffset="8555.4893">19373 2126 10345,'-19'-20'1057,"19"20"-544,-20 0 1088,20 0-159,-20 40-225,20-20-320,0 19-353,-20 1-31,20 1 31,0-22-320,20 21 1,-20-21-257,20 21-257,-20-20-223,20 0-513,-1-20-865,1 20-736,-20-40-2339</inkml:trace>
  <inkml:trace contextRef="#ctx0" brushRef="#br0" timeOffset="8714.4984">19474 2286 14125,'0'38'544,"0"-38"1,18 21 352,-18-2-321,0-19-384,21 0-288,-21 21-1153,0-21-2562</inkml:trace>
  <inkml:trace contextRef="#ctx0" brushRef="#br0" timeOffset="8857.5066">19553 2126 15086,'0'-20'-192,"0"20"-961,0 0-545,0 0-3811</inkml:trace>
  <inkml:trace contextRef="#ctx0" brushRef="#br0" timeOffset="9061.5183">19612 2086 11979,'20'20'1185,"0"0"897,0 0-609,-1 0-544,1 19-64,-20 1-513,20 1-159,-20-22-193,0 21-193,0 0-383,-20-1-834,0-19-1216,1 0-1986</inkml:trace>
  <inkml:trace contextRef="#ctx0" brushRef="#br0" timeOffset="10756.6152">19889 2662 15342,'0'0'1281,"0"0"129,0 0 351,0 0-704,20 0 32,1 20-256,-1-20-160,0 0-97,19 0 65,21 0-225,-21 0-352,1 0-64,-1 0-32,-19 0-224,0-20-481,0 20-224,-20 0-64,21 0-416,-42 0-481,21 0-2082,-20 0-9096</inkml:trace>
  <inkml:trace contextRef="#ctx0" brushRef="#br0" timeOffset="11282.6453">20823 2602 12908,'-21'0'4132,"3"0"-2947,18 0 833,0 0-769,0 0-544,18 0-129,3 20 193,19 1-97,-1-2-287,21 1 31,-21 19-384,21-18 96,-19-1-160,-3-20-32,-17 20-224,-1-1-225,0-19-287,-20 0-257,19 0-353,-19 19-832,0-19-1505,0 0-4325</inkml:trace>
  <inkml:trace contextRef="#ctx0" brushRef="#br0" timeOffset="11491.6573">21140 2523 16303,'0'0'384,"0"0"-352,-20 20 961,2 0 64,-2 19-416,-1 2 32,1-2-513,0 0-32,0-18-128,20 19-160,-19-21-801,19 21-449,0-40-447,0 20-1507,0-20-8999</inkml:trace>
  <inkml:trace contextRef="#ctx0" brushRef="#br0" timeOffset="11974.6849">21517 2820 15438,'20'-19'1249,"-20"19"-1185,0 0 801,0 0 128,0-19-544,-20 19-97,20 0-448,-18 0-128,-3 0 192,-19 19-65,20-19 65,1 19 32,-21 2-32,40 19 96,-20-20 33,20 0-226,0-20 161,20 19 65,0 1-258,0-20 129,-1 0 0,21 0 64,-20-20 32,1 20-64,-21-19 161,18-1-65,-18 20 160,0-20-64,0 0 64,0 0 97,-18 20-161,18 0 32,-21 0-128,21 0-64,0 0 0,21 20-160,-21 0 480,18 0-416,-18 0-192,40-1-192,-19-19-545,-1 0-449,-20 0-1440,18 20-4838</inkml:trace>
  <inkml:trace contextRef="#ctx0" brushRef="#br0" timeOffset="12356.7067">21637 2881 13036,'20'40'833,"0"-21"-545,-20 1 801,20 0-64,-20 20-897,0-1-96,19-19-544,-19 21-161,20-22 449,-20-19 224,0 20 32,0-20 128,0 0 737,0-20-96,-20 1 95,20-2-223,-19-19-225,19 1-159,0-1-321,-20 0-96,20 1-33,0-1 65,20 20-32,-1-1 0,1 21 160,0 0 128,0 0 64,-20 21 65,20-21-33,-1 20 64,-19-20-160,0 20 129,0-20-1,-19 0 0,-1 0-320,0 20-224,0-20-481,0 0-1153,20 0-1793,-19 0-9257</inkml:trace>
  <inkml:trace contextRef="#ctx0" brushRef="#br0" timeOffset="12745.729">21895 2861 12940,'39'20'2242,"-39"0"-1826,20-20 193,-20 39 96,21-19-449,-1 20-96,-20 0-288,20 19-481,-2-19-288,-18-1 545,0-18 192,0-1 128,21 0 192,-21-20 833,0 0 544,0-20-768,-21 0 192,21-1-256,-18-18-225,18-1-256,-20 0-288,20-19-128,0 19-545,0-19-288,20 39 385,-2 0 352,3 20 95,-1 0 33,0 0 192,0 20 192,-1 0 65,-19 0 63,0-1 0,0-19 1,-19 20 95,-1-20-192,0 0-95,-21 20-418,23-20-383,-2 0-1154,20-20-2850</inkml:trace>
  <inkml:trace contextRef="#ctx0" brushRef="#br0" timeOffset="13028.7452">22173 2921 5957,'20'19'7047,"-20"-19"-7047,0 20 160,0-20 737,0 0-641,0 0 192,0 20-63,20-40-193,-20 20 385,0-20 223,0 1-255,0-1-225,0 0 289,0-20-353,0 19-288,19 2 32,-19 19 64,0 0-128,20 0-64,-20 0 32,20 0-96,-20 0-97,20 19-800,-20-19-1281,0 21-3427</inkml:trace>
  <inkml:trace contextRef="#ctx0" brushRef="#br0" timeOffset="13317.7617">22412 2861 8776,'-20'0'-320,"20"0"-129,-21 20 1922,21 0-319,-20 0-290,20-1-127,20 1-545,-20 0-320,41 0 224,-23 0 257,2-20 479,1 0 161,19-20 545,-40 20 191,19-20-351,-19 0-257,0 0-128,-19 1-577,-1-1-448,0 20-128,-1-20 0,1 20-257,2 0-768,18 0-1057,0 0-2274</inkml:trace>
  <inkml:trace contextRef="#ctx0" brushRef="#br0" timeOffset="13496.772">22530 2881 12619,'0'0'897,"20"0"385,-20 20 479,20-20-768,20 20-448,-21-1-289,21 1-224,21 0-192,-23-20-321,-18 20-960,21-20-1282,-23 0-3939</inkml:trace>
  <inkml:trace contextRef="#ctx0" brushRef="#br0" timeOffset="13660.7813">22788 2841 12716,'-20'20'1409,"0"0"-320,-19 0 1377,19 19-896,-20 1-930,20-20-544,-19 0-672,19 0-1602,0-1-3812</inkml:trace>
  <inkml:trace contextRef="#ctx0" brushRef="#br0" timeOffset="14303.8181">21598 2066 9673,'0'-19'1473,"0"19"289,0 0 128,0 0-449,0 0-384,0 0-224,0 0-545,0 19-96,0 1 257,-20 0 31,20 20 65,0-20-97,-21 19-128,21 1-224,0-20-160,21 20 128,-21-21-64,20 2-288,-2-2-288,3 2-642,-1-21-928,0 0-2850</inkml:trace>
  <inkml:trace contextRef="#ctx0" brushRef="#br0" timeOffset="14462.8272">21776 2225 12908,'0'0'480,"20"20"193,-20-20 256,19 20-449,-19-20-416,0 21-384,20-2-1282,-20 0-1601,0-19-2850</inkml:trace>
  <inkml:trace contextRef="#ctx0" brushRef="#br0" timeOffset="14621.8363">21855 2146 8263,'0'0'6791,"0"0"-6631,-20 0 448,20 0-255,20 0-1218,-20 0-737,0 0-3362</inkml:trace>
  <inkml:trace contextRef="#ctx0" brushRef="#br0" timeOffset="14859.8499">21895 2047 10185,'21'0'865,"-21"0"2338,18 0-577,23 19-928,-1 1-289,-22 0-512,23 0-737,-21 20 1,0-1-65,-1-19-160,-19 20-417,0-19 1,-19-2-257,-1 0-832,0 2-2467</inkml:trace>
  <inkml:trace contextRef="#ctx0" brushRef="#br0" timeOffset="15478.8853">23046 2205 11370,'0'-39'929,"0"39"961,0 0 1089,20 0-1922,-20 0-609,20 0 321,-20 19-193,20 21-63,0-20-1,-1 40-63,-19-1-65,20 1-128,-20-1-63,20 1-33,0-1-128,1 1-352,-21-20-225,18 0-192,2-20-288,-20 0-160,0-1-1025,0-19-3555</inkml:trace>
  <inkml:trace contextRef="#ctx0" brushRef="#br0" timeOffset="15745.9006">23305 2245 15822,'0'0'769,"0"0"-1057,20 0 1665,-20 20 289,0 1-481,18 17-416,3 2-129,-21 0-448,20 20-127,-20-1-33,20 1-257,-20-21-415,0 1-449,20 0-225,-20-21-735,0 2-1187,0-21-2177</inkml:trace>
  <inkml:trace contextRef="#ctx0" brushRef="#br0" timeOffset="16293.9319">23503 2166 1601,'0'0'3619,"20"0"-576,-20 0-96,20 0-833,-20 0-608,19-20-417,21 20-385,-19 0-159,-1 0-1,-2 0-223,2 0-321,-20 0 32,21 20-32,-21-1-32,-21 1 128,1 0 0,20 0 64,-18 0 192,18 1 1,0-2 191,0-19-31,0 19-97,18-19-224,2 0-192,1 21-96,-1-21-192,0 0-289,-20 0-1056,19 0-1763,-19 19-10056</inkml:trace>
  <inkml:trace contextRef="#ctx0" brushRef="#br0" timeOffset="29370.6799">13080 3577 12780,'0'0'1057,"0"0"288,0 0 224,0 0-800,-18 19 96,18 21 160,0-21-609,0 22-159,0-2-257,18 1 192,-18-20-128,20 20-32,1-21-128,-21 2-417,20-2-384,-20 1-608,0 0-1634,0-20-4644</inkml:trace>
  <inkml:trace contextRef="#ctx0" brushRef="#br0" timeOffset="29595.6928">12863 4013 13100,'-20'0'801,"20"0"704,20 0-128,-1 0-31,21 0-129,0 0-705,19 0-159,0 0-65,22-19 64,-2 19-224,-20 0-64,1 0-64,-1 0-64,-18 0-128,-3-20-448,3 20-481,-41 0-1154,20 0-2817</inkml:trace>
  <inkml:trace contextRef="#ctx0" brushRef="#br0" timeOffset="30128.7232">13100 4212 13933,'0'40'256,"0"-1"-32,0-18 321,0-2 255,0 2 321,0-2-544,0-19-449,0 20-96,0-20 288,0-20 225,0 20-449,0-19-32,0-2-160,0-19 128,21 21-96,-21-1-96,20 0 96,-20 0 64,20 20 128,-2 20-64,-18-20 64,21 20-64,-21 0-64,0-1-192,20 2-160,-20-2-257,0 2-128,0-21 257,0 0 160,0 0 320,20 0 0,-20-21 128,20 21-64,-1-19 64,-19-2-128,20 2 32,0 19 224,0 0 289,-20 0 320,20 0-193,-20 19-319,0 2-33,0-2-64,19 2-224,-19-2 0,0 1-256,20-20-545,-20 0-1441,0 0-3683</inkml:trace>
  <inkml:trace contextRef="#ctx0" brushRef="#br0" timeOffset="30971.7715">14649 3715 11947,'40'-19'416,"-21"19"833,1-20-672,0 20-289,-20 0 1314,-20 0-866,0 0-575,-19 0-193,-1 0 96,-19 20 96,-1-1-64,1 1 0,-20 0-32,18 0 64,-18 0 160,20 0-95,-1 0 63,21-1-256,39-19 96,0 21-128,19-2 448,21-19 1,19 20-257,1 0 0,19-20-128,-20 20-32,2-20-64,-21 20-64,-1-20-128,-19 0 63,-20 20-95,-20-20 256,-19 19-224,-1 1 224,-1 1 96,-17-2-96,37 1 128,-19 0 32,40-1 128,0 2 321,40-2 31,1 1-223,18-20-97,20 0-192,-19 0-32,19 0-128,-20 0-32,-19 0-513,-19 0-640,-1 0-961,-20 0-3651</inkml:trace>
  <inkml:trace contextRef="#ctx0" brushRef="#br0" timeOffset="31289.7897">14252 4411 8968,'0'20'4997,"0"0"-4837,0 0 1217,0-1-416,0 1-673,0 0-288,0 0-96,0 0-640,20-20-193,-20 20-545,0-20-2049</inkml:trace>
  <inkml:trace contextRef="#ctx0" brushRef="#br0" timeOffset="31469.8">14173 4291 7238,'0'-19'8392,"0"19"-8680,19 0 288,-19 0 32,20 0-192,-20 0-481,20-20-3170</inkml:trace>
  <inkml:trace contextRef="#ctx0" brushRef="#br0" timeOffset="31781.8178">14410 4391 12940,'21'0'1761,"-21"0"-127,20 20-97,0-20-928,0 0-417,19 0-192,-19-20-384,20 20-1698,-21 0-2595</inkml:trace>
  <inkml:trace contextRef="#ctx0" brushRef="#br0" timeOffset="31967.8284">14431 4490 12523,'0'20'417,"20"-20"1601,0 0-417,0 0-416,-1 20-608,21-20-385,-20 0-320,19 0-449,-19 0-512,-20 0-1345,20 0-4132</inkml:trace>
  <inkml:trace contextRef="#ctx0" brushRef="#br0" timeOffset="32154.8391">14868 4451 15758,'0'20'449,"0"-1"1729,0 21-1025,0-20-961,0 0-192,0 0-288,0-1-1153,0 2-1762,0-21-6310</inkml:trace>
  <inkml:trace contextRef="#ctx0" brushRef="#br0" timeOffset="32869.88">14272 3398 3555,'0'19'9257,"0"1"-8873,0 20 128,19-20-383,-19 19-97,20 2 224,-20-22 192,20 1-63,-20-20 63,0 0 289,21 0-129,-21-20-415,0 1-161,20-22 0,-20 2-32,0 19-32,0-20-257,18 20-191,-18 20 224,20-19 63,1 19 225,-21 19 353,0-19-97,20 20-64,-20 0-160,0 0-32,0 0-32,20 0 0,-20-20 32,0 0 129,20 0 31,-20-20-96,19 20-96,-19-20-96,20 0-128,0 20 63,0-20 129,-20 20 0,20 0 32,-20 0 289,19 0 383,-19 0 1,0 20-129,20 0-351,-20 0-129,20 0-192,-20-1-737,20 1-1762,0-20-12363</inkml:trace>
  <inkml:trace contextRef="#ctx0" brushRef="#br0" timeOffset="33381.9093">15224 3696 14958,'-20'-20'1121,"20"20"160,0 20-384,0-1 96,0 1 0,0 20-289,20 20-287,0-1-33,-20 1-64,0-1 1,0 1-257,0-1-64,0 1-224,21-20-97,-21 0-223,20-21-225,-20 2-160,20-2-416,-20-19-769,19-19-2947</inkml:trace>
  <inkml:trace contextRef="#ctx0" brushRef="#br0" timeOffset="33633.9237">15384 3636 16527,'20'0'1313,"-20"0"-1217,0 0 769,19 19 64,-19 22 96,20-2-160,0 21-481,-20-1 1,0 1-161,20 20-96,-20-20-96,0-1-96,0-19-128,20-1-96,-20-19-65,19 0-319,-19-20-449,0 20-641,0-20-1217,0-20-2306</inkml:trace>
  <inkml:trace contextRef="#ctx0" brushRef="#br0" timeOffset="33893.9386">15720 3974 15342,'0'0'1794,"0"0"-609,21 0 128,-21 20-288,20-1-64,20 1-352,-1 1-385,-19-2-256,20 21 32,-1-21-96,1 2-417,-19-2-448,-3 1-384,2-20-160,0 0-1058,-20 0-2626</inkml:trace>
  <inkml:trace contextRef="#ctx0" brushRef="#br0" timeOffset="34080.9493">15979 3954 12395,'0'0'2370,"0"0"-1953,0 20 1665,-20-20-769,0 20-320,0 19-256,1-18-385,-1 18-288,0-19-64,0 20-352,0-21-865,20 1-1058,-19 0-1985</inkml:trace>
  <inkml:trace contextRef="#ctx0" brushRef="#br0" timeOffset="34449.9704">16178 3556 12299,'0'0'769,"0"-20"1185,-20 20-481,20 0-416,-21 20-128,21 1-449,-18-2-95,-2 21 63,20-21-63,0 22-65,0-2-320,0-19 64,20 0-256,-2 0-96,3 0-161,-1 0-320,0-20-640,0 0-1602,-1 0-5157</inkml:trace>
  <inkml:trace contextRef="#ctx0" brushRef="#br0" timeOffset="34614.9798">16317 3696 13965,'0'19'1825,"0"-19"-928,0 20 577,0 0-674,0 0-607,19-20-257,-19 20-513,0-20-704,20 20-1986,-20-20-7111</inkml:trace>
  <inkml:trace contextRef="#ctx0" brushRef="#br0" timeOffset="34757.988">16356 3577 15630,'-20'0'513,"20"0"-257,0 0-224,0 0-352,0 0-1570,0 0-1826</inkml:trace>
  <inkml:trace contextRef="#ctx0" brushRef="#br0" timeOffset="34960.9996">16417 3536 11562,'18'20'1378,"2"1"800,0-2-609,1-19-544,-1 20-352,-2 19-289,-18-18-320,0-1-128,0-1-128,0 1-288,0 0-738,-18 0-671,18-20-1442</inkml:trace>
  <inkml:trace contextRef="#ctx0" brushRef="#br0" timeOffset="35552.0334">16773 3536 9160,'0'-19'5541,"-20"19"-4708,20 0 801,0 19-545,0 1 64,0 20 160,0 0-704,20 20-97,-20-1-31,0 1-1,0 0-192,0-1-192,0 1-64,20-21-64,-20 21-192,20-21-128,-20-18-129,19-2-255,-19 1-353,0-20-545,20 0-1249,-20 0-4451</inkml:trace>
  <inkml:trace contextRef="#ctx0" brushRef="#br0" timeOffset="35855.0508">16933 3676 11691,'0'-40'2690,"0"40"-1537,0 0 833,0 0-1185,0 19 32,18-19-65,-18 41-95,21-2 32,-21 1 127,20 20-191,-20-20-160,0 19-257,20 1-96,-20 0-32,0-21-96,20 0-128,-20 1-96,19-20-353,-19 0 33,0 0-385,0-20-769,0 0-1121,0 0-4163</inkml:trace>
  <inkml:trace contextRef="#ctx0" brushRef="#br0" timeOffset="36540.09">17170 3577 9769,'0'0'1441,"0"0"1218,0 0 63,0 0-1216,0 0-449,20-21-417,0 21-319,0 0 31,-1 21-64,1-21-192,0 0-64,1 19-96,-1-19-96,-20 20-160,0 0-1,0-20 289,-20 19 32,20 2 32,-21-21 0,-19 0 33,21 20 127,19-20-32,-20 19 192,20-19-160,0 0 257,20 20 127,-1 0-287,21-20-97,1 20-64,-23-20-192,23 0-192,-21 0-705,0 0-769,-1 20-2082</inkml:trace>
  <inkml:trace contextRef="#ctx0" brushRef="#br0" timeOffset="73900.2268">2201 7809 8872,'-18'0'3267,"18"0"-2819,0 0-223,0 0 1408,18 0 289,-18 0-769,21 0-737,19-20-127,-20 20 31,19 0 225,1 20-161,-1-20-96,1 0-192,19 20-96,22-20-192,-22 0 192,0 0 224,-19 0-160,0 0-192,-21-20-64,21 20 0,-40 0-96,20 0-193,-20 0-63,20 0-321,-20 0-577,0 0-992,-20 0-1890</inkml:trace>
  <inkml:trace contextRef="#ctx0" brushRef="#br0" timeOffset="74318.2507">2758 7650 12844,'0'0'672,"0"0"-672,0 0 257,0 0 800,0 0-257,20 20-127,-20-20-385,39 0-96,-19 20 129,0-20 383,0 20-383,19 0-161,-19-1 0,21-19-224,-21 20 256,19 0-96,-19 0-32,-20 0 96,20-20 1,-20 20 127,20-20 96,-20 19 33,-20-19 31,20 20-64,-20-20-31,0 20-1,-1-20-64,3 20-96,-2 0-63,-1-20-97,1 20-32,0-1-64,20-19-161,-18 21-511,-3-1-481,21-1-1026,-20 1-2881</inkml:trace>
  <inkml:trace contextRef="#ctx0" brushRef="#br0" timeOffset="83128.7547">2381 9339 11851,'-40'0'384,"40"0"481,0 0 416,0 0 289,0 0-65,0 0-736,0 0-609,0 0-32,20 0 320,0 0-63,-1 20-1,21-20 97,1 0-257,-3 0 64,23 0 64,-2 0-352,20 0 129,-19 0-129,-1-20 96,2 20-64,18 0-96,-20 0 32,1 0 64,-1 0 0,0 0-96,-19 0-97,0 0 65,-21 0-128,1 0-288,-20 0 31,0 0-191,0 0-129,0 0-737,0 0-2754,-20-20-8166</inkml:trace>
  <inkml:trace contextRef="#ctx0" brushRef="#br0" timeOffset="83489.7753">3115 9081 14221,'0'0'705,"0"0"-962,0 0 257,0 19 769,20-19 160,0 21-352,20-2-417,-1 1-96,1 0 32,19 0 32,-18-20-64,17 20-32,3 0 0,-22-20-32,-19 20 0,0-20-32,0 19 96,-1-19-96,1 20 128,-20-20 32,0 20 257,0-20 159,-20 0-63,1 20-193,-1 0 0,-20 0-224,20-1 225,-19 1-386,-2 20 65,3-20-384,-3 19-705,1 2-1057,21-1-2691</inkml:trace>
  <inkml:trace contextRef="#ctx0" brushRef="#br0" timeOffset="92508.2912">19771 9041 11691,'-20'20'288,"40"-20"256,-1 20 1250,1-20-64,41 0-257,18 0-416,20-20-416,20 0-97,19 20-63,2-20 31,18 0-127,2 20-353,-2 0-32,2 0 32,-2 0 0,-19 20-64,-19-20 64,-3 20-64,-17 0-129,-1-20 129,-39 0-96,-1 0 0,-18 0-160,-21 0-193,0 0 33,-20 0-609,0 0-1185,0 0-3267</inkml:trace>
  <inkml:trace contextRef="#ctx0" brushRef="#br0" timeOffset="113019.4643">16119 9001 6149,'-20'20'1794,"20"-20"-705,-20 0-64,20 0 577,0 0 255,0 0-447,0 0-610,0 0-415,0 0 223,20 20 129,-20-20-160,20 0-129,-2 20 32,-18-20-159,21 0 31,-1 20-32,0-20 1,19 0-65,1 0-64,0 0-128,19-20-32,0 20 0,22-20-32,18 0 0,0 20 128,19-20-192,1 20 96,1-20 64,-1 20-128,1 0 0,-21 0 96,20 0 33,-20 0-130,1 0 162,-41 0-258,1 0 162,-1 0-1,-39 0-64,0 0 32,-1 0 64,-19 0-128,0 0-257,0 0-512,-19 0-1217,-1 0-4356</inkml:trace>
  <inkml:trace contextRef="#ctx0" brushRef="#br0" timeOffset="116207.6467">17706 8941 7591,'120'0'-2242</inkml:trace>
  <inkml:trace contextRef="#ctx0" brushRef="#br0" timeOffset="118199.7606">456 11605 9609,'-41'20'1025,"21"-20"-289,0 0 1026,20 0 544,0 0-480,0 0-641,-20 0-480,20 0-65,0 0 33,0 0-65,0 0-95,0 0-225,0 0-64,20 0 1,-20 0-161,40 0 32,-19 0 0,38-20-64,-19 20-96,19 0 96,-19 0-96,19 0 192,1 0-352,-21 0-33,2 0 1,-3 0 32,-18 0-320,1 0-738,-21 0 193,0 0-2274,0 0-6214</inkml:trace>
  <inkml:trace contextRef="#ctx0" brushRef="#br0" timeOffset="118732.7911">772 11326 13773,'-39'0'288,"39"0"-480,0 20 736,0-20 1090,0 0-1058,0 0-191,0 0 159,20 20 1,-1-20-161,1 20-96,21-20-192,-3 20 161,-18-1-289,21-19 32,-2 21 0,1-2-64,-20-19 128,19 21 0,-19-21-160,-20 19 128,20 2 64,-20-2 96,0 1-32,0-20 64,-20 20-96,0 0-96,1 0 32,-21 0 33,0-1-194,1 21 97,-2-20-96,21 0-961,-18 0-2530,17-1-11019</inkml:trace>
  <inkml:trace contextRef="#ctx0" brushRef="#br0" timeOffset="135200.733">16038 9081 7206,'0'0'1730,"0"0"-481,0 0 353,0 0 384,0 0-545,0 0-672,20-20-385,-20 20-128,21 0 33,-1 0 31,18-20 0,3 20-256,-1 0 32,19 0 0,0-20-64,22 20-32,-2 0 161,20 0-129,0-20 96,0 20-96,21 0 32,-21 0-32,0 0-32,0-20 32,1 20-32,-1 0 0,-20 0 64,20 0 0,-20 0-96,20 0-32,-18 0 96,-2 0-32,0 0 32,0 0 32,-18 0-320,-23 20 512,3-20-256,-21 0 0,-2 0-32,-18 0 0,0 0-96,0 0 64,0 0-321,0 0-383,-18 0-2019,-2 0-6726</inkml:trace>
  <inkml:trace contextRef="#ctx0" brushRef="#br0" timeOffset="159093.0996">1845 12101 8904,'-79'20'2210,"59"0"-1377,0-20-481,20 0 929,-21 0 481,21 0-192,0 0-770,0 0-383,0 0-161,0 0 128,0 0 1,21 0-161,-1-20 96,39 20-160,20 0-32,20-20 97,40 20 31,21 0-288,-2 0 128,-18 0-96,-22 0-64,-19 20-288,2-20 480,-2 0-224,-20 0 96,-20 0-257,1 0 225,-21 0-640,1 0-674,-20 0-1280,-20 0-1538</inkml:trace>
  <inkml:trace contextRef="#ctx0" brushRef="#br1" timeOffset="193093.0443">15939 8962 9577,'-20'0'1057,"20"0"-257,0 0 257,0 0 705,0-21-128,20 21-385,0-19-641,21-1-223,-3-20-129,23 20 224,-2-39 1,40 19-65,20-19 65,1-2 31,38 2-95,20 0-193,2-21-160,-2 20-192,21-19 352,-21 0-256,0 19 0,-18 0 128,-21 1-96,-21 18-32,-37 2 96,-22-1-737,-39 20-288,0 20-896,-40-20-4229</inkml:trace>
  <inkml:trace contextRef="#ctx0" brushRef="#br1" timeOffset="193894.0901">16356 9458 11146,'0'-19'2242,"-20"19"-2018,1 0-320,-1 19-32,0 1 128,0 0 128,0 40 0,1-20-128,19 19 64,0 1-64,0-20 65,19-1 31,21-19 192,0 0 513,-1 0 160,1-20 160,19 0-128,-18-20-161,-3-20-95,3 20-192,-21-19-129,-20-1 64,0 0-191,-20 0 63,-21 1-160,3 19-224,-3 20 32,3-20-64,-3 20-320,21 0-353,0 20-704,20-20-898,20 20-1216,0-20-2819</inkml:trace>
  <inkml:trace contextRef="#ctx0" brushRef="#br1" timeOffset="194053.0992">16813 9638 15310,'19'0'512,"-19"0"-191,0 19 512,0-19-641,0 0-192,20 0-833,-20 0-1986,20 0-3042</inkml:trace>
  <inkml:trace contextRef="#ctx0" brushRef="#br1" timeOffset="194435.121">17230 9478 13356,'-20'0'737,"0"-20"0,20 20 608,-20 0-416,0 20-545,1 0-352,19-1-32,0 22-64,0-1 96,0-21-32,39 21-160,-19-20-64,0 0 224,19 0 64,1-20 224,-19 0 96,-1 0 161,-2 0-65,2-20 97,-20 0-97,0 0-191,0 1-1,-20-21-96,2 20-224,-2 0 96,-1 0-128,-19 20 64,21-21-192,19 21-673,0-19-801,0 19-1825,19 0-5605</inkml:trace>
  <inkml:trace contextRef="#ctx0" brushRef="#br1" timeOffset="194659.1338">17567 9418 11018,'40'-20'1153,"-20"20"32,-1 0 1121,21-19-800,-20 19-609,1 0-673,-3 0-224,-18 0-353,0 0-319,0 0-994,0 0-2370,-18 0-6053</inkml:trace>
  <inkml:trace contextRef="#ctx0" brushRef="#br1" timeOffset="194946.1503">17607 9398 6374,'0'20'2306,"0"1"-1826,0-2 1186,0 1-65,0 19-736,0-18-641,0-1-128,20 0-96,-1 0 64,1-1-64,0 2-32,0-2 64,1 1 0,-3 0 33,23 0-97,-21 0 128,0 0-64,-20-20 192,0 19 256,0 1 673,-20-20 193,0 20-193,-21-20-224,23 0-257,-23 0 1,1-20-513,21 20-96,-1 0-64,0 0-929,0-20-1121,20 20-2914</inkml:trace>
  <inkml:trace contextRef="#ctx0" brushRef="#br1" timeOffset="195893.2044">20545 9418 12395,'0'21'2787,"0"-42"-2339,20 21-95,0 0 768,-1-20-192,21 20-257,1 0-512,-3-19-160,3 19-96,-21 0-64,-20 0-128,18 0-129,-18 0-127,-18 0 256,-2 0 95,-21 0 97,3 19 96,-3 1 96,1 20 1,1-20-1,-1 19-32,40-18 64,0 19-32,0-1-32,40-18-32,-1 18-96,21-19 32,-21 20-32,22-20 0,-23-1 32,-17 1 32,-1-20 64,-20 20-64,0-20 544,-20 0-127,-19 0-129,-1 0-224,-1 0-64,-18 20-64,19-20-416,21 0-321,-1 0-544,20 0-1346,0 0-2530</inkml:trace>
  <inkml:trace contextRef="#ctx0" brushRef="#br1" timeOffset="196209.2225">21181 9638 11242,'0'-21'128,"-20"21"673,20 0 1569,-21 0-928,21 21-449,0-21-481,0 19-288,21 1 0,-1 0-127,0 0-65,-1-20-64,1 0 64,20 0-64,-20 0-65,-1-20 97,1 20 65,-20-20 95,0 0 96,0 1 288,-20-2-159,1 2-193,-21 19-384,20 0-96,0 0-513,20 0-865,-19 0-1633,38 0-5830</inkml:trace>
  <inkml:trace contextRef="#ctx0" brushRef="#br1" timeOffset="196483.2382">21697 9299 12107,'19'0'480,"-19"0"225,-19 20 1825,-1 0-832,0 20-705,0-1-352,-1 21 159,-17 0 1,-23 0-160,22-1-545,-1-19-96,20 20-96,1-41-64,19 21-225,0-20-608,-20 0-576,20 0-641,0-20-1442,0 19-5156</inkml:trace>
  <inkml:trace contextRef="#ctx0" brushRef="#br1" timeOffset="196772.2547">21736 9677 13484,'0'20'-192,"0"-20"288,0 20 1217,20-20-608,-20 20-545,20 0-96,0-20-32,-1 0 64,1 19 129,-20-19 351,20-19 225,0 19 64,-20-20-193,0 0-223,-20-20 31,0 20-416,0 20 96,1-19-224,-1 19-224,0 0-641,0 0-1281,0 0-4196</inkml:trace>
  <inkml:trace contextRef="#ctx0" brushRef="#br1" timeOffset="197622.3033">20108 8842 9961,'-79'20'801,"39"-20"160,1 0 832,19 0 257,20 0 32,20 0-865,0-20-544,39-19-257,20 19-127,20-40-97,21 21-96,19-22 224,19 2 129,20 0-65,2-21 64,19 20-159,-41-19-33,2 19-160,-43 20 32,-56 1-160,-2 19-96,-59 0-96,0 20-321,0 0-832,-20 0-545,-19 20-2210,-22 0-8648</inkml:trace>
  <inkml:trace contextRef="#ctx0" brushRef="#br1" timeOffset="198568.3574">1865 12022 14926,'-60'59'672,"21"-39"-608,39 0 385,-20-20 864,20 0 32,20 0-288,19-20-704,21-19-65,39-41-32,39 0 64,42-19-95,-2 0 63,1 20-160,-21-1 64,-39 21 64,1-2 1,-41 22-161,-19-1-64,-21 20-609,-19 20-864,-20 0-641,-20 20-2402</inkml:trace>
  <inkml:trace contextRef="#ctx0" brushRef="#br1" timeOffset="199392.4046">2282 12399 13132,'-20'-20'641,"0"20"-545,0 0 192,-19 0-32,-1 40-160,19 0-320,-17-20 128,18 19 96,20-18 96,-21-2 0,21 1-128,21 0 160,-21 0 257,20-20 319,-2 0-287,2-20-1,1 0-64,19 0-31,-22 1 31,3-21-32,-1 20 65,-20-21-129,20 22-96,-20-1-160,-20 20 513,20 0-610,0 0 194,0 20-194,0-1 642,0 22-225,20-2-160,-20 1 33,20 20-65,-20-1-224,0-19 64,19 19-321,-19 2 257,20-22-416,0 1-641,-20 0-1506,0-20-4484</inkml:trace>
  <inkml:trace contextRef="#ctx0" brushRef="#br1" timeOffset="199695.4219">2598 12438 14701,'0'-19'609,"0"19"-161,21-20 1410,-1 20-929,0 0-32,19-20-737,-19 20-320,0-19 384,0 19-544,0 0-833,-1 0-1089,-19 0-1666,0 0-3235</inkml:trace>
  <inkml:trace contextRef="#ctx0" brushRef="#br1" timeOffset="199976.438">2698 12379 8167,'-39'20'1538,"39"-20"-738,-20 20 1346,20-1 97,0 2-1026,0-1-577,0 0 65,0-1-64,20-19-161,0 21-192,-1-2-288,1 1 96,20 0-96,-20 0-64,19 0 32,-19-1-64,0 1 96,0 0 32,-20 0 32,0 0 32,0-20 1,-20 20-290,0-20 482,-20 19-289,21-19-193,-1 20-639,0-20-642,0 0-544,0 0-2178</inkml:trace>
  <inkml:trace contextRef="#ctx0" brushRef="#br1" timeOffset="200438.4644">3175 12518 12748,'-20'0'-321,"20"0"321,-20 0 1474,20 0-513,-20 0-769,20 0-192,0 21-32,0-2 32,20 1-160,0 0-129,0-20 193,0 0 96,-1 0 160,-19 0 97,20-20 447,-20 0 449,0 1-64,0 19-384,0-21-224,-20 21-417,1 0-545,-1 0-1216,0 0-3492</inkml:trace>
  <inkml:trace contextRef="#ctx0" brushRef="#br1" timeOffset="200697.4792">3473 12280 17040,'20'-20'-96,"-20"20"-33,-20 20 1283,20-20-97,0 20-769,-20 19-160,20 1 32,-21 0 96,1 0-224,20 19-32,-18 1-192,-2 0-160,-1-1-609,1-19-448,20-1-802,0 2-1472,0-21-6631</inkml:trace>
  <inkml:trace contextRef="#ctx0" brushRef="#br1" timeOffset="201008.497">3651 12578 11146,'0'0'224,"0"0"-288,0 20 2499,0 0-962,0 0-1121,20-1-288,-20 1-32,20 0-64,-1-20-64,1 20-32,0-40 160,0 20 32,1-20 289,-1 0 351,-2 1 129,-18-1 0,0 0-321,0 20-127,-18-20-97,-2 0-128,-1 1 0,-19 19-96,1 0-544,-1 0-962,0 19-4579</inkml:trace>
  <inkml:trace contextRef="#ctx0" brushRef="#br1" timeOffset="207324.8583">2262 12876 1953,'-20'19'4901,"20"2"-3043,-20-1-769,-1-20 640,3 20 353,-2-20-160,20 0-384,0 0-898,0 0-31,0 0 224,20-20-449,19 20-160,21-41-160,-1 22 32,40-20 97,0-2 31,21-18 96,18-1-224,1 1-128,21-1 449,-22 1-385,22-2 32,-42 22-321,1 19-159,-40-20 224,2 20-96,-43 20-353,3 0-256,-21 0 32,-20 0 64,0 20-864,0-20-2115</inkml:trace>
  <inkml:trace contextRef="#ctx0" brushRef="#br1" timeOffset="207936.8933">4742 12300 14061,'0'-20'352,"-18"20"-384,-2-20 384,0 20 257,-1 0 32,-17 20-321,-3 0-320,21-1 0,-20 22-32,21-22 64,-1 21-64,20 0-32,0 0-96,0-21-257,39 2 161,1-21 256,-20 0 64,21-21-64,-3 2 96,3-1 96,-3-21 65,-17 22-1,-1-21 96,-20 21-64,0-2-63,0 1 31,-20 1-64,20 19-192,-21 0 0,21 19-32,0 1 224,0 20 97,0 0 31,0 0-96,0 19-256,0-19 128,0 20-160,21-21-320,-21 21-513,20-20-673,0-21-736,-20 1-1313</inkml:trace>
  <inkml:trace contextRef="#ctx0" brushRef="#br1" timeOffset="208283.9131">5040 12438 13260,'20'-19'2050,"0"19"-3107,-20 0 673,0 19 832,0 2 65,0-1-385,0 19-96,0 1 0,0 0 0,21 0 0,-1-21 32,-2 21 32,23-40 192,-21 20 353,19-20 63,-19-20 1,20 0 128,-20 0 0,-20 1-321,0-21-159,0 20-33,-20-19-64,0 18-224,0 2-96,-19-1-416,-1 20 127,20 0-800,-1 0-1281,21 0-1378,0 0-2882</inkml:trace>
  <inkml:trace contextRef="#ctx0" brushRef="#br1" timeOffset="208565.9293">5518 12518 11530,'0'21'769,"0"-21"-705,-20 0 1538,20 0 63,0 19-704,0-19-384,20 0-129,-20 0 65,20 0-257,-2 0 32,3 0 0,-21 0 33,20-19 287,-20 19-127,0-21-33,-20 21-224,20-19-127,-21 19-130,3 0-223,18 0-512,-20 0-546,0 0-1248,20 0-1922,20 0-6567</inkml:trace>
  <inkml:trace contextRef="#ctx0" brushRef="#br1" timeOffset="208774.9412">5736 12360 6021,'39'-41'7495,"-39"41"-6246,20-19 481,-20 19 352,20 0-929,-20 0-897,0 0 193,-20 19-129,20 22 65,-20-2-289,0 0-32,1 2-32,-1-2-289,0 1-543,0 0-417,0 0-1058,20-1-1921,0-19-8039</inkml:trace>
  <inkml:trace contextRef="#ctx0" brushRef="#br1" timeOffset="209034.9561">5874 12598 14349,'20'-20'416,"-20"40"-736,0-20 705,0 20 511,0-20-479,0 20-353,0-1 0,21-19 64,-21 20 224,20-20 97,-2 0-97,2 0 65,-20 0 223,21-20-95,-21 20-129,0-19-64,0-1-127,-21 20-33,1-20-160,2 0-96,-2 20-609,-1 0-1633,1 0-3524</inkml:trace>
  <inkml:trace contextRef="#ctx0" brushRef="#br1" timeOffset="210748.0541">16158 10055 14445,'0'0'1121,"20"0"-736,20-20-193,19-20 192,40 0 193,0-20 191,60 1-159,0-20 32,40 19-65,-21-20 97,0 1-65,-18 19-512,-22 21-96,-39-2-544,-18 22-833,-42-1-673,-19 0-2306</inkml:trace>
  <inkml:trace contextRef="#ctx0" brushRef="#br1" timeOffset="211239.0822">16575 10293 12812,'-41'0'1281,"23"0"-897,-23 20-320,21 0-64,0 0-32,-19 20 0,39-1-192,0 1-96,0-1 256,21 1 32,-3-20 0,2 1 96,21-2 256,18-19 256,-19 0 129,-1-19 64,1-2-129,-20 1 33,0-20-96,-20 21 31,0-21 97,0 20-161,-20 0-95,-20-20-289,1 40-160,19-19-128,-20 19-449,19 0-544,3 19-576,18-19-1410,0 21-2050</inkml:trace>
  <inkml:trace contextRef="#ctx0" brushRef="#br1" timeOffset="211413.0921">16992 10412 15694,'0'20'1378,"0"-20"-1122,0 0 641,0 0-257,0 0-576,0 0-384,0 0-833,0 0-1345,20 0-2243</inkml:trace>
  <inkml:trace contextRef="#ctx0" brushRef="#br1" timeOffset="211643.1053">17368 10234 16687,'21'0'929,"-42"19"-1025,21 1 288,0 0 705,-20 20 0,20-1-481,-18 1-288,18 0-95,0 19-226,0-19-223,18 1-481,-18-22-897,20 1-896,1 0-2179</inkml:trace>
  <inkml:trace contextRef="#ctx0" brushRef="#br1" timeOffset="211946.1226">17646 10452 10634,'20'0'5445,"-20"0"-5381,0 0 0,0 20 352,0 19 161,0-18-353,20 18-192,0-18-128,1-2 0,-3 1 128,23-20 64,-21 0 128,20 0 129,-1-20 127,-19 1 129,20-22-33,-21 22-31,-19-21 31,0 20-63,-19-20-225,-21 20-288,0 1 0,1 19-384,-22 0-770,23 19-1344,-23 1-3588</inkml:trace>
  <inkml:trace contextRef="#ctx0" brushRef="#br1" timeOffset="213280.1989">20227 9836 14125,'20'0'640,"1"0"-543,38-20 287,1 0 513,39-19 192,0 19-224,19-20-193,22 0-95,-1 21-65,19-21 97,-18 0-417,-2-1-160,-19 22-352,-19-21 128,-40 21-929,-1 19-225,-19-21 33,-40 21-801,0 0-1185,-20 0-577</inkml:trace>
  <inkml:trace contextRef="#ctx0" brushRef="#br1" timeOffset="213909.2349">20446 10253 15310,'0'0'1185,"0"0"-801,0 0 33,0 20 640,0 0-160,0 20-417,-20 20-448,20-1 32,0 0-64,0-19-128,0 20-641,20-20-448,-20-21-961,20 22-1249,-20-41-4036</inkml:trace>
  <inkml:trace contextRef="#ctx0" brushRef="#br1" timeOffset="214196.2513">20723 10412 13965,'-20'20'897,"2"20"-994,18-20 1,0-1 96,0 21 289,0-20-161,38-20-256,-17 21 32,19-21 128,-1 0 608,-19-21 449,20 1-160,-21 1-160,1-2 0,-20-18-129,0 19-191,-20-20-97,1 21-96,-1-2-160,0 2-32,0-1-288,-1 20-416,3 0-674,18 0-1152,0 20-2146</inkml:trace>
  <inkml:trace contextRef="#ctx0" brushRef="#br1" timeOffset="214500.2687">21280 10432 15310,'0'20'609,"0"-20"-930,0 20 321,-20-20 865,20 20-128,0-1-481,0 2-224,20-2 0,0-19 96,-1 0 257,1 0-1,0 0-32,0 0 193,-20-19-65,20-2 65,-20 2-129,0-1-96,0 0-31,0 0-225,-20 0-256,0 20-129,0 0-319,20 0-385,-20 0-961,20 0-1537,20 0-1410</inkml:trace>
  <inkml:trace contextRef="#ctx0" brushRef="#br1" timeOffset="214717.2811">21637 10253 10153,'40'-19'1474,"-40"19"-1795,0 0 1186,0 0 1409,0 19-800,0 1-866,-20 0-127,20 20 447,-20-1-127,-1 1-577,-17 20-95,17-21-129,1 1-129,0 1-159,20-2-961,-18-19-1121,18-1-1858</inkml:trace>
  <inkml:trace contextRef="#ctx0" brushRef="#br1" timeOffset="215013.298">21815 10551 1185,'20'20'11242,"-20"1"-12427,0-2 416,0 1 1890,20 0-192,-20-20-736,40 0-354,-19 0 290,-3 0 447,23 0 321,-21-20-32,0 0 320,-20 1 224,0-2 33,0 1-578,-20 1-127,0-2-256,-21 21-385,23-19-321,-23 19-832,1 19-2498,20-19-12843</inkml:trace>
  <inkml:trace contextRef="#ctx0" brushRef="#br1" timeOffset="215675.3359">20187 10154 8263,'0'-20'3107,"0"20"-1665,-19 0-1058,-1 20 225,0 0 640,0 20 96,0-1-352,1 21-545,19 20-191,0-1-129,0-19-128,19 19-224,21-20-898,0 1-831,19-20-1314,2 0-4645</inkml:trace>
  <inkml:trace contextRef="#ctx0" brushRef="#br1" timeOffset="216093.3598">22312 10134 17712,'0'20'865,"0"0"-865,0-1 801,19 2 512,21 18-320,-19 1-545,17 20-255,-18-20-1,1 19 96,-1-19-192,0 19 0,-20-18-160,0 18-128,-20-19-577,-21-1-1473,-17 21-2338</inkml:trace>
  <inkml:trace contextRef="#ctx0" brushRef="#br1" timeOffset="227020.9848">2956 11009 6502,'0'0'1665,"0"-21"-1056,0 21-225,0 0 513,21-19 160,-1-1-224,-2 0-321,3 0 225,19 0 96,-1 0 0,1-19-97,19 19-191,1-20-65,19 0-95,-20-20-65,22 21-64,-42 0-32,1 18-192,-20 1-192,-1 1-256,-19 19-449,0 0-1185,-19 0-3203</inkml:trace>
  <inkml:trace contextRef="#ctx0" brushRef="#br1" timeOffset="227390.0059">3076 10711 6053,'-20'0'2146,"20"0"-929,0 0-320,-20 19 160,-1 1-224,21 0-288,-18 20-449,-2-20-160,-1 19-417,21 1 321,-20-20 128,20 0 32,0 0 320,20-20 321,21 19-257,-23-19-192,23 0 33,18 0-129,-19 0-128,0 0-513,-1 0-896,1 0-2851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5:15.6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6749 4431 2978,'0'0'1474,"0"0"-97,0 0-160,0 0 96,-21 0 97,21 0-97,0 0 96,0 0-31,-20 0-33,20-20-288,0 20-352,0 0-161,20 0-224,1 0-31,17 0-97,3 0-96,18-20-96,1 20 0,19 0 64,-20 0-128,22 0 96,18 0-96,-20 0 64,20 20-64,-20-20-96,20 20-289,1-20 225,-21 0 0,20 0 128,-18 0 96,-22 0 0,-1 0 0,-17 0-96,-1 0-64,-21 0-417,1 0-1249,-20 0-2882</inkml:trace>
  <inkml:trace contextRef="#ctx0" brushRef="#br0" timeOffset="2567.1468">1507 4749 9609,'0'0'0,"-20"0"-1410,20 0 1090,0 0 608,-19 0 385,19 0-161,0 0-512,0 0-288,-20 0 320,0 0 224,20-20-192,-20 20 0,-19 0 33,19 0-65,0-21 0,-1 21 32,-17-19-32,18 19 64,-21 0 320,21 0 161,0-20-33,1 20-63,-1 0-33,20 20 65,0-20-289,-20 0-128,20 19-32,0-19-64,0 21 32,0-1 0,0-20 0,0 19 0,0 21 0,0-19 0,0 18 96,0 1-192,0 0 192,0 19 0,0 1-128,0 20 225,0-1-1,-20 1-160,20-2 64,0 2-32,0 0 0,0-1-96,0 1 96,0 0-64,20-2 0,-20 2 32,20 0 1,-20-1-1,0-19-193,0 19-159,-20-19-384,20 20 63,0-21-64,20-19 97,-20 19-1,0-19 193,20 1 224,-20-22 160,19 21 0,-19-21 224,20 21 320,-20-20 65,0 0 96,20 0-129,-20 0-448,20-20-32,1 20-128,-1-20 64,-20 0-32,0 0-128,18 19-416,2-19-129,-20 0-512,21 0-2338</inkml:trace>
  <inkml:trace contextRef="#ctx0" brushRef="#br0" timeOffset="4002.2289">8237 5703 8840,'0'0'320,"0"0"673,0 0-865,20 0 161,-20 0 992,20 0 192,19 0-576,1 0-577,-1 0-224,1 0-64,1 0-256,-3 0-545,23-19-704,-22 19-705,21 0-1826</inkml:trace>
  <inkml:trace contextRef="#ctx0" brushRef="#br0" timeOffset="4327.2475">10142 5663 11851,'20'0'1057,"21"0"-1153,-23 0 96,23 0 32,-1 0 96,19 21 352,-19-21-352,19 0-608,-19 0-1570,-1 0-1217</inkml:trace>
  <inkml:trace contextRef="#ctx0" brushRef="#br0" timeOffset="4976.2846">3532 6855 10025,'0'0'1185,"0"-19"-897,20 19 865,0 0 385,0-20-65,19 20-352,1 0-544,-1 0-449,21 0-64,-1 0-64,2 0-32,-2 0 0,-19 0-224,19 0-577,1 0-512,-21 0-801,-19 0-1826</inkml:trace>
  <inkml:trace contextRef="#ctx0" brushRef="#br0" timeOffset="9958.5696">1527 8087 4452,'-20'0'1697,"20"0"481,0 0 32,0 0-640,-20 0-481,20 0-512,-19 0-257,-1 0-224,20 0-96,-40 0 0,20 0-96,-19 0 96,-2 0-128,3 0 32,-3 20 96,1-20 32,20 0-32,-19 0 128,19 0-96,-20 0 0,21 20 0,19-20-32,-20 0 64,20 20 64,0-20 0,20 20-64,-20-1 0,0-19-64,0 21 64,19 18-64,1-19-64,-20 20 64,20 19-32,-20 1 32,20 20 0,-20-1 32,20 40-64,-1 0-224,1 0-192,-20 1-385,20-1 320,-20 0 417,0 0 128,0-20 64,0-18 32,20-2 1,-20 1-1,21-1-128,-21-20-64,0 1-64,-21 0-161,21-1-127,0-18-385,0-2-64,21 0 385,-1-18 416,-2-1 224,2-1 32,1-19 96,-1 20-192,19-20-160,-19 0-736,20 0-3012</inkml:trace>
  <inkml:trace contextRef="#ctx0" brushRef="#br1" timeOffset="34027.9463">6708 4451 4228,'20'0'192,"-20"0"-352,21 0-65,-3 0-63,2-20 769,1 20 1056,-1 0-384,0 0-512,-2-20 159,23 20 418,-21-20-65,0 20-385,19-20 33,1 1-320,0-2-129,19 2 0,20-21-160,0 0-95,21 20-65,-1-20 64,0 0 64,21 1-64,-1-21 32,0 21-32,1-1 64,-1-20 225,-1 20 159,-19 1 33,-18 19-481,-22-20-64,-19 20-256,-21 0-385,1 20-384,0 0-993,-20 0-1986</inkml:trace>
  <inkml:trace contextRef="#ctx0" brushRef="#br1" timeOffset="34446.9702">8972 3378 9384,'0'0'865,"20"0"-961,-20 20 833,19-20 416,-19 19 352,20 21-384,-20 0-608,0-1-257,0 21-64,0-1 0,0 1-31,0-20-33,20 0-128,-20 0 0,0 0-289,20-21-639,-20 1-1282,0 0-1346</inkml:trace>
  <inkml:trace contextRef="#ctx0" brushRef="#br1" timeOffset="34692.9843">9190 3636 12299,'-20'0'-448,"-20"19"127,20-19 418,1 21 543,19-1 705,-20-1-928,20 1-353,0 0-64,0 0 64,20-20 160,-1 20-160,21-20-320,-20 0-64,19 0-161,1 0-736,-20 0-1377</inkml:trace>
  <inkml:trace contextRef="#ctx0" brushRef="#br1" timeOffset="34878.9949">9328 3616 15726,'21'0'-32,"-21"0"-32,20 0 321,0 0-97,-2 0 320,-18 0-352,21 0-576,-1 0-2051,-20 0-1793</inkml:trace>
  <inkml:trace contextRef="#ctx0" brushRef="#br1" timeOffset="35032.0037">9389 3696 10954,'0'19'192,"0"-19"1602,0 0-353,0 0-288,18 0-416,3 20-577,-1-20-544,0 0-1090,0 0-1537,0-20-8550</inkml:trace>
  <inkml:trace contextRef="#ctx0" brushRef="#br1" timeOffset="35370.023">9607 3457 11659,'59'0'1505,"-38"0"577,17 0-449,-18 0-543,1 0-322,-1 20-415,0 0-353,-20 0-161,0-1-127,0 1 128,0 1 64,-20 18 32,0-19 0,-1-1 128,21 2 0,0-1 256,0-20-96,21 19 129,-1 1 191,0-20-159,19 20-193,-19-20-96,20 20 0,-21-20-160,1 0-384,0 20-1474,-20-20-4548</inkml:trace>
  <inkml:trace contextRef="#ctx0" brushRef="#br1" timeOffset="37520.146">833 4689 10570,'-21'0'1121,"21"-20"-641,0 20 0,0 0 161,0 0-64,0 0-417,0 0 32,0 20 96,0-1 161,0 2-65,0-1-128,0 20-160,0-21-32,21 22 0,-21-2-160,0 21 96,0-21-32,0 21 64,0 0-32,0-1 0,0 1 0,20-1 32,-20 21 0,18-20-32,-18 19 32,0 1-32,0-21 0,0 21 0,20 0 33,-20-1-1,0 0 32,-20 0 64,20 1-64,0 0 64,0-1-32,0 1-96,-18 19 224,18-20 225,0 21-65,0-20 128,0 19-319,0-20-97,0 0 0,0 21-96,0-1-32,0-19 0,0 19 0,0-20 128,0 20-128,0-19 64,0 20-32,0-21 64,0 20-64,0-19 0,-20 19 96,20 1-96,0-21 0,0 20 0,0-19 96,0 0-192,0-1 192,20-19-64,-20 19 0,0-19-32,18 19 32,-18-19-32,20-1 32,-20 1-64,21-1 128,-21 1 32,20 0 1,-20-1-65,20 1 32,-20-1-64,0-18 32,0 18-32,19 1 0,-19-20-32,0 19 96,0-19 0,0 20-64,20-21 64,-20 21 32,0-21-32,0 1-96,0 0 96,20 0-192,-20 0 96,0-21 32,20 22 32,-20-22-96,0 1 0,0 0 0,0-1 32,20-19-256,-20 21-32,0-1-161,0-20-447,19 19-610,-19-19-736,0 0-609,0 0-1505</inkml:trace>
  <inkml:trace contextRef="#ctx0" brushRef="#br1" timeOffset="37881.1666">833 9955 9577,'-41'-20'256,"41"20"-256,0-19 576,-20 19 1026,20 0-33,0 0-287,20 0-514,-20 19-415,20 1-1,1 0-64,-1 20-160,-2-20 97,-18 19-129,20 2 0,1-2-96,-1-19 64,0 20-32,-20-40 192,19 20 321,1-20 191,-20 0 33,20 0-289,20-20-95,-21-1-289,21-18-128,-20 19-256,19-20-513,-19 20-1633,0 1-3780</inkml:trace>
  <inkml:trace contextRef="#ctx0" brushRef="#br1" timeOffset="39798.2763">2143 10313 2690,'-41'0'5413,"23"20"-3363,18-20-544,0 0 159,-20 0 97,20 0-225,0 0-576,0 0-512,0 0-257,0 0-96,0 0 96,20 0-128,-2 0 0,23 0-160,-1 0 192,19 20-64,0-20-64,21 0 64,-1 0-32,21 0 64,-21 0 32,40 0 129,-20 0-322,41-20 290,-22 20-161,41-20 32,-1 20-64,2-20 64,-2 20 96,21-20-224,-20 20 160,40 0-64,-21 0-64,0 0 64,2 0-32,-2 0 0,1 0 32,19 0-32,-20 0 32,21 20 0,-19-20 64,18 0-192,1 0 96,-1 0-32,0 0 96,21 0-32,-20 0-32,-1 0 32,0 0 32,1 0 0,-1 0-32,1 20 0,-1-20 0,1 0-64,-21 20 32,20-20 64,-18 0-64,19 20 0,-41-20 0,20 0 32,-18 0 33,-2 0 31,2 0 32,-22 0 64,21 19-160,-39-19 96,18 0-32,-19 21 32,-20-21 0,0 0 33,-20 19-65,1-19-96,0 0 32,-21 0 0,-19 0 0,19 0-96,-18 20 64,-3-20 32,-17 0-289,-1 0 129,0 0-160,0 0 160,-1 0 160,-19 0-32,0 0 0,0 0-32,20 20 160,-20-20-32,20 0 0,-20 0-32,20 0-96,-20 0-32,0 0 96,0 0 32,0 0-160,20 0 160,-20 0 0,0 0 32,0 0-96,0 0 161,19 0-129,-19-20 32,20 20 0,-20 0-128,20 0 64,0 0 32,0 0-64,-20 0-64,19 0-417,-19 0-736,0 20-929,0-20-2915</inkml:trace>
  <inkml:trace contextRef="#ctx0" brushRef="#br1" timeOffset="43364.4803">8932 4054 8776,'0'19'1409,"0"-19"257,0-19-353,20 19 224,0 0 193,0-21-513,19-18-640,1 19-321,19-20 32,20 0 33,2 0-129,18 1-32,0-21-64,0 1 32,21-21 32,-21 20 0,0 1 1,-20-1 31,-20 1-160,-19 39 32,-1 0-384,-39 0-161,20 20-352,-20 0-800,-20 0-1378,20 20-4132</inkml:trace>
  <inkml:trace contextRef="#ctx0" brushRef="#br1" timeOffset="43840.5075">10421 2960 5252,'0'20'1986,"19"-20"-897,-19 20 353,0 0-33,20 0 97,-20 19 95,20 21-448,-20-21-416,0 22-129,20-2-287,-20 1-225,21-1-64,-21-19-192,18 0-353,-18-20-480,20-1-544,-20 1-1058,0-20-1985</inkml:trace>
  <inkml:trace contextRef="#ctx0" brushRef="#br1" timeOffset="44129.524">10659 3259 11659,'0'-20'-481,"0"20"225,-21 0 0,3 0 127,-2 20 290,20-20-161,-20 19-64,-1 1 96,1 0 256,20-20 352,0 20-63,20 0 480,1-20-64,-1 20-481,0-20-191,19 20-289,1-20-256,-20 19-1154,-1-19-2305</inkml:trace>
  <inkml:trace contextRef="#ctx0" brushRef="#br1" timeOffset="44424.5409">10917 3239 14093,'19'-20'672,"-19"20"674,20 0-129,0-20-576,21 20 95,-23 0-383,2-21-321,1 21-161,-21 0-383,20 0-1218,-20 0-2946</inkml:trace>
  <inkml:trace contextRef="#ctx0" brushRef="#br1" timeOffset="44627.5525">10976 3298 11242,'0'20'64,"0"-20"-384,0 0 576,0 0 353,21 0 1281,-21 0-962,20 0-832,-2 0-384,2 0-513,-20 0-1313,21-20-4163</inkml:trace>
  <inkml:trace contextRef="#ctx0" brushRef="#br1" timeOffset="45066.5776">11195 3040 13805,'40'-20'0,"-21"20"288,1-20 320,20 0 33,-19 20 320,-3 0-673,2 0-288,0 0-96,-20 0-96,21 20 96,-21-20-128,0 20-33,0 0 1,0-1 96,0 1 64,-21 0 96,21-20 32,21 21-32,-21-21 0,0 19-32,20 1 32,-2-1-96,3 2-385,-1-1-608,0-20 96,0 20 577,-20 0 288,0-20 160,0 19 224,-20 1 449,0-20 160,0 20-65,-19-20-319,19 0-65,-21 20-127,21-20-225,-19 0-289,19 20-2177,0-20-9225</inkml:trace>
  <inkml:trace contextRef="#ctx0" brushRef="#br1" timeOffset="45874.6238">10460 3556 9480,'40'-20'2082,"-19"1"-2274,17-1 256,23-20-64,18 0 513,0 1 1345,20-1-609,0-20-545,21 1 1,-1-1 448,1 0-96,-21 20-288,-40 1-481,0-1-544,-19 40-1314,-40 0-1472,0 0-3781</inkml:trace>
  <inkml:trace contextRef="#ctx0" brushRef="#br1" timeOffset="46228.6441">10600 3735 12427,'0'40'128,"20"-20"513,-20 0 864,0 19 97,18 21-65,3-20-1088,-21 0-449,20 20-288,0-21-449,0-19-160,-1-1-769,-19 2-1344,20-2-1795</inkml:trace>
  <inkml:trace contextRef="#ctx0" brushRef="#br1" timeOffset="46474.6582">10877 3875 11851,'0'0'1377,"0"0"-1793,-20 19 576,-19-19 96,19 20 609,20 0 352,-20 0-993,20 0-192,0-20 160,20 20 737,19-20-320,-19 0-417,20 0-224,-1 0-96,1-20-481,1 20-1120,-23-20-3588</inkml:trace>
  <inkml:trace contextRef="#ctx0" brushRef="#br1" timeOffset="46632.6672">11076 3875 12107,'40'0'128,"-21"0"-192,1-21 609,0 21-449,0 0-192,0 0-865,-20 0-3043</inkml:trace>
  <inkml:trace contextRef="#ctx0" brushRef="#br1" timeOffset="46769.675">11116 3954 9833,'0'20'769,"19"0"1248,1-20-223,0 0-385,0 0-255,0 0-802,0 0-448,19-20-1506,-39 20-3042</inkml:trace>
  <inkml:trace contextRef="#ctx0" brushRef="#br1" timeOffset="47085.6931">11513 3755 5477,'0'0'256,"0"20"1185,-20-20 737,20 20-160,-20 0-128,20 0-897,0-1-32,0-19-224,20 21-161,-20-21-31,20 19-161,0-19-320,19 0-32,-19 0 0,0 0 0,0 0 32,-1 0-64,1 0-96,0 0-96,-20 0-417,0 0-992,0 0-1314,0 0-2402</inkml:trace>
  <inkml:trace contextRef="#ctx0" brushRef="#br1" timeOffset="47302.7055">11592 3775 13388,'0'40'288,"0"-20"1538,20 20-416,-20-21-1,0 1-128,0 0-897,0 20-287,0-20-194,0-1-575,0 1-706,-20 1-3362</inkml:trace>
  <inkml:trace contextRef="#ctx0" brushRef="#br1" timeOffset="47577.7213">11493 4352 17648,'20'0'961,"-20"0"-1025,0 0 352,0 0-256,20 0 32,-20 0-128,19 0-1409,-19 0-3428</inkml:trace>
  <inkml:trace contextRef="#ctx0" brushRef="#br1" timeOffset="47720.7294">11632 4471 3299,'0'0'448,"0"19"1442,0-19 993,0 0-1154,0 20-1216,0-20-353,0 20-1698</inkml:trace>
  <inkml:trace contextRef="#ctx0" brushRef="#br1" timeOffset="47872.7381">11731 4649 17936,'-20'0'1410,"20"0"-962,0 0 33,0 0-706,0 0-383,0 0-994,0 0-4483</inkml:trace>
  <inkml:trace contextRef="#ctx0" brushRef="#br1" timeOffset="48002.7456">11790 4789 19378,'0'19'737,"0"-19"-1,0 21-287,0-21-738,0 0-1568,0 0-8233</inkml:trace>
  <inkml:trace contextRef="#ctx0" brushRef="#br1" timeOffset="49022.8039">5338 11168 15150,'-19'-20'480,"19"0"-191,0 20 383,19 20 673,1 0-31,-20 0-385,40 19-257,-20 21-127,1-1 127,-3 20-127,2 1-321,1-20-96,-1 20-224,0-21 32,-20 1-128,18-41-96,-18 21-385,21-20-128,-21 0-800,0-20-866,0 0-2273</inkml:trace>
  <inkml:trace contextRef="#ctx0" brushRef="#br1" timeOffset="49289.8192">5835 11425 17904,'0'0'129,"-20"0"-354,0 0 386,-20 21-1,1-2-96,-1 2-32,1-2-128,19 2 288,0-21-128,20 19 64,0 1-128,40 0 320,-21-20 225,21 0-129,19 20-256,-19-20-128,0 0-32,-1 20 0,-19-20-704,1 0-770,-1 20-2081,-2-20-7752</inkml:trace>
  <inkml:trace contextRef="#ctx0" brushRef="#br1" timeOffset="49550.8341">6172 11366 12555,'-20'0'4228,"20"0"-3939,0 0 319,20 0 1250,0 0-833,20 0-769,-19 0-320,17 0-673,-18 0-992,1 0-2467</inkml:trace>
  <inkml:trace contextRef="#ctx0" brushRef="#br1" timeOffset="49707.8431">6232 11486 16591,'0'19'1217,"0"-19"-448,21 0 769,-3 21-289,2-21-897,21-21-576,-21 21-32,19 0-1026,-19 0-1728,0-19-12461</inkml:trace>
  <inkml:trace contextRef="#ctx0" brushRef="#br1" timeOffset="50155.8687">6808 11088 13773,'20'0'736,"-20"20"-768,0 0 1313,0 20 801,20-1-192,-20 1-673,0 19-768,18 1-257,-18-1-160,0 2 32,21-21-352,-21-21-65,20 1-415,-20 0-257,0 0-545,20-20-1056,-20 0-1794</inkml:trace>
  <inkml:trace contextRef="#ctx0" brushRef="#br1" timeOffset="50609.8947">7046 11128 256,'-20'0'14702,"20"-20"-13934,20 20-287,0 0 1120,-1-20-383,21 20-386,1-19-479,-23 19-257,23 0-32,-1 0-64,-22 0 32,3 0 0,-1 0-96,0 19 64,-20-19 0,20 20 96,-20 0-128,0 0 128,0 0-160,0 19 192,0 1 0,19 0 96,-19-1-64,20 1-192,0 19 225,0-38-257,0 19 64,-1-21-321,1-19-287,-20 21-1,20-21-1024,-20 0-1538,0 19-4132</inkml:trace>
  <inkml:trace contextRef="#ctx0" brushRef="#br1" timeOffset="50761.9034">7245 11446 14958,'20'0'961,"19"0"-641,1 0 1249,-1-21-31,21 2-769,-1-1-513,2 20-544,-23-20-1730,3 20-5413</inkml:trace>
  <inkml:trace contextRef="#ctx0" brushRef="#br1" timeOffset="54051.0915">5656 12200 14093,'20'20'384,"0"-20"-128,0 0 225,39-20 928,1 20 1,20-19-353,39-1-321,-1 0-383,21-20-65,1 20-192,-2 1-96,-19-1 128,21 0-64,-2 0-64,-19 20 96,0-20-96,1 20 32,-21-21 32,-20 21-160,0-19-64,-18 19 0,-23-19-192,3 19-129,-21 0-384,-20-21-160,0 21-1537,-20 0-6407</inkml:trace>
  <inkml:trace contextRef="#ctx0" brushRef="#br1" timeOffset="85118.8685">13141 2901 7559,'0'0'1313,"-20"0"224,20 0-416,0 0-128,0 0 577,0 0-97,0 0-640,0 0-449,20 0 193,-20 0 64,20 0-289,19 20-128,-19-20 64,0 0-192,19 0 33,1 0-97,0 0-96,-21 0-129,21-20-159,-20 20-225,1 0-576,-21 0-768,0 0-1090,0 0-961,0 0-3075</inkml:trace>
  <inkml:trace contextRef="#ctx0" brushRef="#br1" timeOffset="85413.8854">13378 2762 6950,'0'0'2883,"0"0"-2435,0 0 449,0 0 0,0 0 224,20 0 64,0 0-480,0 20-353,19-20-128,1 19-31,-19 0-1,17 2-256,-18-21 128,1 20 0,-21 0-64,0 0 64,0-20 160,0 20 289,-21-1-65,-17 1-192,18 0-64,-21 20-96,21-20-256,-19 19-1121,19-19-3075</inkml:trace>
  <inkml:trace contextRef="#ctx0" brushRef="#br0" timeOffset="93765.363">15801 2404 2850,'19'0'3395,"-19"0"-2081,0-19 1088,0 19-801,0 0-447,0 0 31,-19 0-385,19 0-319,0 0 31,-20-21 33,20 21-65,-20 0-127,0 0-225,-1 0-64,3 0-64,-22 0 32,-1 0-64,-18 0 32,19 0 0,1 0 32,-1 0-64,20 0 32,-19 0-32,19 0-32,0 0 0,0 0 32,20 21-32,0-21-65,-19 0 33,19 19-96,0-19 160,0 0-32,0 20 64,0-20-32,0 20 32,0-20 0,0 20-32,0 19 64,0-19-96,0 20 64,0-1-32,-20 2-256,20 18 448,0 1-128,0-2 0,-20 3 32,20-21-32,0 19-32,-21 1 32,21-1 32,0-19-64,-20-1 0,20-18 0,0 19 0,0-20 0,0-1 0,0 1-96,0-20-64,20 20 64,-20-20 0,0 0 96,21 0-64,-1 20 64,0-20 64,-1 0-32,21 0 0,0 0-160,-1 0-33,21 0-127,-21 0-96,22 0 192,-2-20 160,-1 20 0,-17 0 64,-1-20 32,-21 20 96,1 0 32,0 0 0,0-20 0,-20 20 65,0 0 95,0-19-32,0 19-160,0 0 65,0-20 191,0 0 64,0 0-127,0-20-257,0 20-96,0-40 0,0 21 32,0-21-128,0 1 96,0-1 64,0 0 64,0 21-160,0-21 320,0 1-288,20 18 64,-20 2-96,0-21 192,19 40-320,-19-19 320,20-1-256,-20 21 96,0-2 385,0 2 63,0 19-128,0-21-95,-20 21-97,20 0-160,-19 0-192,-1 0-193,0 0 33,0 0 31,0 21-1216,1-21-1634,-21 19-2114</inkml:trace>
  <inkml:trace contextRef="#ctx0" brushRef="#br0" timeOffset="95400.4566">14212 4550 13196,'0'0'769,"-20"-20"608,1 20-128,-21 0-896,0 0-97,1 0 96,-1 20-192,1 0 0,-2 19 1,21-18 31,20 18-128,-20 0-32,40-18 128,-20 18-160,20 1 0,21-19 32,-2 18-32,1-19-96,-1 20-32,1-20 448,-20 0-448,19-1 96,-39-19 64,0 20 160,-19-20 321,-1 20-353,-20-20 0,1 20-192,-1-20 64,20 0-448,-1 0-738,3 0-960,18 0-2466</inkml:trace>
  <inkml:trace contextRef="#ctx0" brushRef="#br0" timeOffset="95609.4685">14530 4749 16559,'20'0'513,"0"0"95,0 0-95,-1-20-417,1 20-160,20 0-225,-20 0-1600,-1 0-3108</inkml:trace>
  <inkml:trace contextRef="#ctx0" brushRef="#br0" timeOffset="95761.4772">14590 4868 14445,'0'40'353,"19"-40"1056,1 20-160,0-20-480,20 0-129,-1 0-576,-19 0-928,21 0-2115,-41-20-7655</inkml:trace>
  <inkml:trace contextRef="#ctx0" brushRef="#br0" timeOffset="96353.5111">15404 3775 9192,'0'0'2531,"0"0"-962,0 0-224,19 0-320,1 0 64,0 0-192,20 0-448,-1-20-257,1 20-96,-1 0 0,-19-20-320,21 20-865,-21 0-1378,-20 0-2305</inkml:trace>
  <inkml:trace contextRef="#ctx0" brushRef="#br0" timeOffset="97073.5523">15463 3815 8359,'0'0'417,"0"0"480,0 0 256,20 20 480,-20-1-287,20-19-610,-20 40-31,19-20 96,-19 20-257,20 0-159,-20-21-129,20 41-96,-20-20-96,20 0 32,-20-1-96,21 21-32,-21 0 64,0-1-32,18 1 32,-18-1 0,0 21-32,20-20 0,-20-1 32,0 20-32,21-18 32,-21 18-64,0-19 128,20 19-192,-20-19 96,0 19 32,20-19-32,-20 20 192,0-1-224,18-20 64,-18 1 32,0 0-96,0-1 64,0-18 1,0 17 31,21-17 128,-21-2-32,0 0-32,0 2-64,0-22 0,0 41-32,0-20 32,0-1-32,-21 1-32,21 20 0,0-20 64,0-1-32,-18 1-32,18 0 193,0 0-161,0-1-32,0 1 96,-20 0-96,20-20 64,20 19-32,-20-19-64,0 0 128,0 0-96,0 1 64,18-21-32,-18 19 64,0-19 160,0 0 129,0 19 31,0-19-160,21 0 0,-21 0-31,0 0-65,20 0 32,0 0-288,0 0 192,19 0-96,-19 0 0,20 0-32,-1 0-128,-19 0-385,21 0-576,-23 0-769,-18 0-2658</inkml:trace>
  <inkml:trace contextRef="#ctx0" brushRef="#br0" timeOffset="99216.6748">16317 3835 11947,'0'-20'352,"0"0"97,-20 0 383,0 20-639,0 0 287,-19 0-192,-1 0-288,20 0-96,-1 20 128,3 0-64,-2 0 32,20-1 32,20 2 0,-2-2 192,3 21-224,-1-20 32,20 0-64,-1 0 64,1-1-32,-20 1 0,-1-20 33,-19 21 31,20-2 160,-20-19 384,-20 0 385,20 20-352,-39-20-353,19 20-64,0-20-128,0 0-31,1 0-450,-1 19-63,20-19-353,0 0-608,20 0-449,-20 0-416,19 0-1890</inkml:trace>
  <inkml:trace contextRef="#ctx0" brushRef="#br0" timeOffset="99519.6922">16516 4033 10537,'0'0'1666,"0"0"-737,0 0 1185,0 0-737,0 0-160,0 21-224,0-2-576,0 1-65,0 0-256,0-1 64,18 2-32,-18-2-128,0-19-96,0 20-128,21 0-416,-21-20-482,0 0-960,0 0-2306</inkml:trace>
  <inkml:trace contextRef="#ctx0" brushRef="#br0" timeOffset="99698.7024">16654 4093 12139,'0'0'2787,"0"0"-2275,0 20 1570,0-20-737,0 19-320,20 2-416,-20-2-449,0 1-128,0 0-256,0-20-385,20 20-1120,-20 0-3172</inkml:trace>
  <inkml:trace contextRef="#ctx0" brushRef="#br0" timeOffset="101555.8086">17368 4451 7751,'21'-20'1217,"-21"20"-128,0 0 769,0-20-385,0 20-31,-21-20-578,21 20-511,-20 0-417,2 0-64,-2 0-129,-1 0-287,1 20 127,-19-20 161,19 20 256,0 0 0,20 0 64,0-1 0,0 21 96,0-20-64,20 0 1,19 0 95,-19 20-32,21-21-32,-3 1-32,-18 0 0,1-1 0,-1 2 0,-20-21 0,0 20 257,0-20 544,-20 0-449,-1 0-256,1 0-96,-18 0-64,17 0-256,1 0-513,0 0-1024,1 0-962,19 0-736,0 0-4613</inkml:trace>
  <inkml:trace contextRef="#ctx0" brushRef="#br0" timeOffset="102223.8468">17547 4708 10794,'-19'-19'833,"19"19"1248,0 0-63,0 0-608,0 0-962,19 0 65,1 0-257,20 0-224,-20 19 0,-1-19-32,1 21-32,-20-21 64,20 20-64,-20-1 64,-20 2 192,20-2 0,-20-19-31,1 21 31,-1-1-64,20-20-64,0 19-96,0-19-96,0 0-64,0 0-161,20 0-704,-1 20 257,1-20-1859,0 0-480,-20-20-3683</inkml:trace>
  <inkml:trace contextRef="#ctx0" brushRef="#br0" timeOffset="102526.8642">17745 4749 10762,'20'0'480,"1"-20"897,-1 20 866,0 0-802,0 20-640,-1-20-577,1 19-192,-20-19-128,20 21 32,-20-2 32,0 2-32,0-21 32,-20 20 32,20-1 0,-20-19 128,20 20-449,-19-20 770,19 0-801,0 0 896,19 20-320,1-20-96,0 0-64,0 0-64,0 20-480,-1-20 0,-19 0-1314,20 0-2338</inkml:trace>
  <inkml:trace contextRef="#ctx0" brushRef="#br0" timeOffset="103355.9116">18559 5067 9961,'-18'-20'673,"18"20"63,-21 0 706,1-20-642,0 20-159,0 0-449,1 0-160,-1 0-128,0 0 96,0 20-32,0 0-32,20 0 32,0 0 64,0-1 96,20 2-160,0-2-32,20 22-64,-1-22 96,1 1 0,-19 0-32,17-1-32,-38 2 64,20-21 32,-20 20 448,-20-1 129,0-19 127,2 20-95,-3-20-97,-19 0-287,20 0-161,-19 0-353,19 0-928,20 0-1409,-20 0-4037</inkml:trace>
  <inkml:trace contextRef="#ctx0" brushRef="#br0" timeOffset="103802.9372">18739 5266 13773,'0'0'1089,"0"0"-929,0-20 576,0 20-319,0 0-1,20 20-192,-1-20-160,1 0-192,0 0 64,-20 19 32,0-19-32,20 0-224,-20 21 128,0-21 128,0 20 32,-20-20-32,20 19 32,0-19-96,0 20 32,0-1-289,0-19-383,20 21 191,0-1 33,-20-20-1,19 20 225,-19-20 224,0 0-32,0 19 192,-19-19 64,-1 0 96,0 20 0,0-20-224,0 0-320,1 0-737,-1 0-2018</inkml:trace>
  <inkml:trace contextRef="#ctx0" brushRef="#br0" timeOffset="104177.9586">18976 5345 768,'0'-19'15151,"0"19"-15536,20 0 385,0 0 64,1-20-64,-1 20 32,-2 20-128,-18-20-480,21 0-97,-21 19 769,0 1 64,-21-20-32,21 19-32,-18-19-63,18 21-66,0-21 33,0 20-96,18-20-128,3 20 64,-1-1 64,0-19-160,-20 20 96,0 0 128,0-20 32,0 20 128,-20-20 192,-21 0 160,23 20 1,-23-20-289,21 0-192,0 0-384,2 0-1058,18 0-2561</inkml:trace>
  <inkml:trace contextRef="#ctx0" brushRef="#br0" timeOffset="104417.9723">19413 5723 19218,'0'19'256,"0"-19"-1185,0 0 705,0 20-1698,0-20-1409,21 21-8777</inkml:trace>
  <inkml:trace contextRef="#ctx0" brushRef="#br0" timeOffset="104567.9809">19632 5902 17008,'20'19'-32,"-20"-19"-1346,0 0 353,0 0-2402,0 0-4100</inkml:trace>
  <inkml:trace contextRef="#ctx0" brushRef="#br0" timeOffset="104719.9896">19790 6060 3331,'20'20'2050,"-20"0"-1986,20 0-160,-20-20-289,21 20-384,-21 0-1601</inkml:trace>
  <inkml:trace contextRef="#ctx0" brushRef="#br0" timeOffset="104834.9962">19970 6200 4388,'19'19'8103,"-19"-19"-6373,0 20-769,0-20-64,0 21-769,0-21-416,-19 0-1250,19 19-7975</inkml:trace>
  <inkml:trace contextRef="#ctx0" brushRef="#br0" timeOffset="105498.0341">20723 6379 9416,'0'-41'1057,"21"22"-576,-21-1 1120,0-19 513,0 18-160,-21 1-673,1 1-608,-19 19-481,19 0-160,-20 0-32,1 0-64,-1 19-448,20 1 31,1 1 97,19-2-32,0 21 159,19-21 97,-19 22-64,40-2 192,-20-19 64,19 20-32,-19-20 0,0-1 32,21 1 0,-41 0 0,18 0 256,-18-20 289,0 20 95,-18-20-383,-23 0-129,21 0-128,-19 0-64,19 0-384,-20 0-674,20 0-991,20 0-2051,-19 0-6470</inkml:trace>
  <inkml:trace contextRef="#ctx0" brushRef="#br0" timeOffset="105902.0572">20843 6537 11787,'40'0'-32,"-40"20"128,19-20 480,-19 20 97,0 0-385,0 1-288,20-2-96,-20 0 160,0 2 256,-20-2 385,20-19-256,0 0 63,0 0 65,-19-19-65,19 19 1,0-21-225,0 2-224,19 0-160,-19-2-128,20 1-225,0 20-159,0-20 127,-20 20 257,20 0 192,-1 20 256,-19-20 160,0 20 33,0 1-129,0-2-224,0 0-256,0 2-385,0-21-704,20 19-1057,-20-19-1602</inkml:trace>
  <inkml:trace contextRef="#ctx0" brushRef="#br0" timeOffset="106270.0783">21140 6577 9288,'21'20'2467,"-21"1"-1410,0-2 993,0-19-385,0 19-1313,0 2-319,0-2-33,0-19 64,0 0-64,0 0 96,0 0-128,0 0-96,20-19 95,-20 19-63,0-21 0,0 2-128,0 0-32,20-2-64,-20 21 159,19 0 97,1 0 128,-20 0 0,20 0 353,-20 0 352,20 21-257,-20-2-31,0 0-65,0 21-288,0-19-160,0-2-513,0-19-992,20 20-1602,-20-20-5573</inkml:trace>
  <inkml:trace contextRef="#ctx0" brushRef="#br0" timeOffset="107713.1608">21280 3835 8680,'0'0'800,"0"0"257,0 0 353,0 0-513,20 0 320,-1 0-577,1 0-287,20 0 95,-20 0 353,-1 0 96,1 0-449,0 0-160,0 0-63,1 0-129,-3 0-32,2 0-64,0 19 0,1-19 32,-1 0-96,-2 0 96,-18 0-64,21 21 32,-1-21 0,-20 19 0,20-19 128,0 20-64,-20 0-32,19 0 32,-19 0-128,20 0 64,-20 19 64,0 1-64,0-20 32,0 19-64,20 21 32,-20-20 0,0 19 32,0-19-64,0 20 32,0 0 32,20 19-128,-20-19 32,0 19-160,0-19 0,0 19 63,0-19 161,0 0-32,-20-1-160,20 1 192,0-20-96,-20 20 160,20-21-32,0 1-64,0 19 64,0-18 32,0 17-32,0-17 96,0-2-96,0 21 449,0-20-161,0 19-320,0-19 0,20 20 32,-20 0-32,0-1 64,20-19-64,-20 19 32,20 1 0,-20-1 0,0 1-32,0-1-32,0-19 64,0 20-32,0-20 0,19 0 0,-19 19 0,0-19 0,0 0 32,0-1 0,0 1 0,0 1 65,0-3-194,0-17 65,0 19 129,0-1-162,0-19 194,0 20-161,0-1 64,0-19-32,0 0 0,20 0 0,-20 0 0,0 0-32,20-1 32,-20-19 128,0 0-256,0 0 160,0 0 128,0 0 32,0 0 160,0 0 65,0-19-97,-20 19-32,20 0-64,-20 0-127,1 0 31,-1 0-96,0 0 32,-20 0-128,1 0-161,-1 0-383,-19 0-705,-2 19-1858,-18 1-9449</inkml:trace>
  <inkml:trace contextRef="#ctx0" brushRef="#br0" timeOffset="112502.4347">17368 5564 9577,'0'-20'576,"-20"0"-192,2 20 449,-2-20-96,-1 20 96,-19 0-32,1 0-417,-1 20-288,-19 0-32,-1 0 128,1 19 64,18 1-159,3 20-65,-3-1 96,21 21 64,0-1-32,20-19 0,0 19-32,40 1-96,-19-1-128,37-19-96,3-1-128,-2-18 64,20-22-97,1 21 129,-21-40 96,20 0 96,1 0 224,-20-20 385,19-19 512,-20-2 160,-19 2-897,1-21-288,-23-19 192,-18-1 225,0 1-481,-18-1-32,-23-19 64,1 19 737,-19 22 512,0-3-416,-21 22-385,21-1-64,0 20-351,-2-20-98,22 40-95,-1-20-865,40 20-1217,0 0-2818</inkml:trace>
  <inkml:trace contextRef="#ctx0" brushRef="#br0" timeOffset="113389.4855">19950 4113 10153,'-20'-20'1409,"20"0"1,0 20 544,-21-19-673,1-2 32,2 21-512,-2 0-385,-1 0-320,-19 0-96,21 0 0,-21 21 0,-19-2-96,19 1 64,0 19 32,1 1-32,19 0 128,0 20-32,20-20 161,0 39-129,20-19 64,0 19-128,19-19 96,21-1-96,-1 0-160,20-18 64,2-1-289,-2 0 129,0-20 256,20-20 96,-20 0-128,-18-20 161,18-1 63,-20-19 416,-19 1-95,0-1 128,-21-19-129,-19-1 1,0-20-97,0 1-288,-39-1 0,-1 1 289,1-1 191,-21 21-448,1 19 33,-22 0-129,22 20-192,-20 1-257,19 19-800,1 0-640,0 19-1539,18 22-5732</inkml:trace>
  <inkml:trace contextRef="#ctx0" brushRef="#br2" timeOffset="118123.7563">17111 3815 5445,'0'0'1697,"0"0"449,0 0-480,0 0-641,0 20 0,0-20 256,20 0-384,-20 0-224,0 19-1,19-19 97,1 21-32,0-21-129,0 19-31,0-19-1,-20 20-255,19-20 127,1 20-160,0 0 1,1-20-193,-1 20 160,18 0-128,-17-1 32,-1 1-64,19 1 0,-19-2-96,20 1 128,-1 0-96,1-1 0,-20 2 33,19-2-1,1 1 96,1 0-64,-23 0-96,23 0 128,-1 19-256,-20-18 192,19-2-32,1 2 32,-1-2-64,21 1 0,-21 0 32,1 20-32,1-20-32,18 19 128,-19-19-96,-1 20-32,21-20 32,-21 20 0,21-21 0,-21 1 0,1 0-32,-1 20 0,1-20 0,-19-1 64,19 2-224,-21-2 224,21 2-128,0 18 32,-21-19 64,21 0-641,0 0 1025,-1-20-608,1 20 96,-1 0 32,1-1 32,1-19-64,18 20 32,-19-20 64,-1 20 0,1-20-96,-1 20-1,1-20-95,-20 20 32,19-20 64,-19 20 96,21-20-32,-21 0 96,0 20-96,-2-20 128,3 19-64,19-19-64,-20 0 128,-1 21-160,21-21 160,0 19-64,-21-19 0,21 20 64,-20-20-96,19 21 32,1-21 64,-19 19-192,17 1 128,-18 0-64,21-1 0,-21 2-32,19-1-65,-19-1-31,20 1-32,-21-1 160,21 2-128,-20-21 96,0 20 32,19 0 96,-19-1-96,0-19 64,21 20 32,-23 0-32,23 0 128,-21 0-192,19 0 64,1 0 64,-20-1-32,19 1-128,-19 0 96,0 0 32,20 1-64,-1-2-64,1 1 32,-19-1-97,-3 22 97,2-21 64,1-1 0,-1 1-32,0 20 32,19-20 32,1-1-64,-20 21 64,19-20-64,1 20 64,-1-21-32,1 1-64,1 20 96,-21-40-256,-2 20-192,2 0-417,-20-20-448,0 0-1186,0 0-1152,0-20-3236</inkml:trace>
  <inkml:trace contextRef="#ctx0" brushRef="#br2" timeOffset="119618.8418">17249 3715 4356,'-19'0'3107,"19"0"-1410,0 0-127,0 0-417,0 0 544,0 0-415,19 0-418,1-19-287,0 19-129,21 0 33,-23 0-129,23 0-96,-1 0-63,19 0-33,0 19-32,21-19-128,-21 0 0,20 20 0,2-20-64,-22 20-160,20-20-97,0 20-127,20-20-33,-18 0 193,18 0 96,0 0 96,1 20-160,19-20-225,-1 0-224,1 20 97,0-20 224,1 20 319,-1-20-95,-20 19-448,1-19-33,-1 0 545,0 0 32,-20 0 64,0 21-224,0-21-481,-18 0 193,18 19 416,-20-19 64,1 0-1,-1 20 130,2-20-1,-23 20 128,23-20 192,-2 20-95,1-20-257,-1 0 128,0 0 160,1 0 33,-21 0-257,2 0 0,17 0-160,-17 0 32,18 0 32,-19 0-64,-20 0 32,19 0 96,-19-20 192,20 20-64,-19 0-128,17 0 33,-18 0-65,1 0-32,-1 0 32,-20 0 0,20 0 64,-20 0 448,0 0-191,19 0-257,-19 0-64,20 0-96,-20 0 32,20 0 0,-20 0-64,0 20 0,0-20 32,0 20 64,0 0 32,0-1-64,0 1 0,0 1 0,0-2 0,0 21 0,0 0 0,0-1 0,0 21-32,0-21 32,0 22-64,0-22-32,0 21-64,0-1 192,0 1-64,-20 0-1,20-1 1,-20 20 64,20-18-96,-19-2 96,19 1-32,0-21-192,0 21 192,0 0 0,0-20 32,0 20 32,0-21-32,0 21-32,0-1 0,0-19 64,0 0-32,-20 19 97,20-19 127,0 0-96,-20-1 0,20 1 96,0 0-31,0-1-97,0 2 0,20-2-128,-20 0 96,20 2-32,-20-2 128,19 1-224,-19-20 64,0 19-64,0-19 64,0 0 0,0 0-32,0 0-32,0-20-448,0 20-1698,0-20-4389</inkml:trace>
  <inkml:trace contextRef="#ctx0" brushRef="#br2" timeOffset="121651.9581">16018 4510 9673,'20'0'1377,"-20"0"-1025,0 20 321,0-20-225,20 20 385,-20 0-64,0 0-225,21 20-319,-21-1-65,20 0-64,-20 21-32,20 1 32,-20-22-64,0 21 128,18-1-224,-18 1 32,0 0 32,0-1 32,0-18 0,0 18 0,0 1 353,0-2-65,0 3-128,0-2-64,0 1 417,0 19 223,0-19-639,0-1-129,0 1 160,21 0-160,-21-1 256,0 1-128,0-1-32,20 1-192,-20-1 160,20-19-32,-20 20 0,0-20-32,20 0-32,-20-1 96,0 1-64,0-20 64,0 0-32,0 19 0,-20-19-32,20 0 96,0 0-224,0-20 32,0 20 0,0-20 32,0 21 32,0-21 0,0 0 96,0 0-128,0 0 96,0 0 64,0 19-160,0-19 128,0 0-32,20 0 32,-20 0-32,19 19 32,1-19-32,0 0 96,0 0-128,0 0 32,19-19-64,1 19-32,-1 0-32,1 0 64,19 0-32,2 0 64,-2 0 0,1 0-32,19 0 96,0 0-32,21 0 0,-1 19-32,0-19 64,0 0-32,21 0-32,-21 21 64,20-21-64,1 0 32,-1 0 33,-1 19-65,1-19 64,1 0-96,-1 21 96,-20-21 0,0 0-96,1 19 32,-1-19 0,0 0 32,0 20 32,0-20-160,1 20 96,-21-20 64,20 20-160,0-20 32,-18 0 96,18 20-64,-20-20 64,20 0-161,-20 0 194,21 20-33,-21-20-32,0 0-32,-19 19-33,19-19 65,-18 20 0,-22-20-64,21 0 193,-21 20-129,1-20 32,-1 0-32,-19 0 0,0 0-32,0 0 32,0-20 96,-20 20 96,0 0-128,0-20 0,0 20-64,-20-19 64,20 19-32,-40-20 0,20 0-160,1 0 160,-21 20-96,20-20 128,0 0 0,-19 1-128,19 19 64,-21-21 64,23 2-128,-2-2 96,-21 2 0,21 0-96,-19-2 96,19-19 0,-20 20-128,1 0 160,-1 1-64,0-1-32,1 0 64,-22 0-96,23 0 96,-3 0 0,2 1-32,-21-1-32,21-20 0,-21 20 96,21 0-96,-21 1 0,21-22 128,-22 22-96,2-2-96,19 2 192,-19-21-192,19 20 224,-19 0-160,-1-20 32,1 21 0,-2-1-32,2-20 64,0 20-64,-1-19 96,1 19 32,19-20-64,-19 20 96,-2-19 32,2-2-160,-1 2 97,1-1-162,0 0 97,-1 1-32,1-1 0,-2 0 0,-18 20-32,20-19 97,-1-1-65,-19 0 32,20 1 96,-2-2-32,2 2 32,-20 0-96,19-2 64,-19 1-32,20 1 96,-2-21-224,-18 20 160,20 1 0,-21-21-128,1 21-192,0-2 769,20 1-449,-22 1-96,22-1 64,-20 0-64,19 0 0,1 21 0,-20-21 32,18 20-64,2-20 32,19 21-32,1-1-32,-1 0-353,0 0-608,1 20-640,-1 0-1987,1 0-10025</inkml:trace>
  <inkml:trace contextRef="#ctx0" brushRef="#br2" timeOffset="127171.2737">13835 7114 10826,'0'-21'608,"0"21"-31,20 0-1,-20 0 161,0 0 672,21 40-159,-3 0-418,-18 0-287,0 19-161,20 21 1,-20-1-289,0 0-128,0-19-257,0-20-63,20 0-256,-20-20-289,21 0-609,-21-20-768,0 0-1249</inkml:trace>
  <inkml:trace contextRef="#ctx0" brushRef="#br2" timeOffset="127358.2844">13876 7253 13196,'18'-20'1249,"-18"20"-480,20-20 608,0 20 65,21-20-225,-2 20-288,1-20-673,-20 20-288,19 0-321,-19 0-351,-20 0-1122,0 0-3459</inkml:trace>
  <inkml:trace contextRef="#ctx0" brushRef="#br2" timeOffset="127495.2923">13975 7352 9737,'18'20'-160,"3"-20"63,-1 19 386,0-19 640,19-19-257,-19 19-1024,0 0-4869</inkml:trace>
  <inkml:trace contextRef="#ctx0" brushRef="#br2" timeOffset="127763.3076">14272 7451 8199,'0'40'5542,"0"-21"-5510,-20-19 32,20 20 32,0 1 352,20-21-192,-1 19-160,1-19-480,0 0 160,1 21 288,-1-21 192,-2-21-160,-18 21 32,20-19 321,-20-2 352,-20 21-33,20-20 33,-18 1-385,-2-1-287,-1 20-129,1 0-417,20 0-1377,-20 0-3330</inkml:trace>
  <inkml:trace contextRef="#ctx0" brushRef="#br2" timeOffset="128008.3216">14570 7591 11274,'0'0'865,"-20"0"32,20 0 1089,0-21-513,-20 2-416,20-2-673,0 1-287,0 1-33,0-1 64,0 0-64,20 0-64,-20 20-32,20 0-64,0 0 128,-1 0-256,1 0-385,0 0-1121,0 20-1729,-20-20-5509</inkml:trace>
  <inkml:trace contextRef="#ctx0" brushRef="#br2" timeOffset="128815.3678">15603 7451 12267,'0'-40'961,"0"40"288,-21-20 417,1 1-705,20 19-193,-20-20-319,0 20-385,-19 0-96,19 20-96,0-1-32,0 1-225,1 0 65,19 20-64,0-20-1,19-1 97,1-19-32,20 20 384,-20-20 0,19 0 224,-19 0 96,-20-20-95,0 20-1,0-19-160,0 19-96,0-20-160,0 20-224,0 0-289,0 20 161,20-1 319,1 22 1,-3-1 64,2-2 96,1 3-32,-1-1 96,0-1 224,-2 1 385,-18-20 224,-18 20 96,-2-21-32,0-19 0,-1 0-225,-17 0-383,-3 0-161,1 0-96,1-19-192,-1-1-64,20 0-321,1 0-480,19-20-704,0 21-1442,19-1-2530</inkml:trace>
  <inkml:trace contextRef="#ctx0" brushRef="#br2" timeOffset="129032.3802">15801 7451 13965,'19'0'2530,"-19"0"-2626,20 0 609,-20 20 544,0-20-417,0 20-223,0-1-353,0 1-96,20 1-161,-20-2-191,20-19-193,-20 0-512,20 0 96,-20 0-160,0 0-865,0-19-1441,0-2-833,-20 1-512</inkml:trace>
  <inkml:trace contextRef="#ctx0" brushRef="#br2" timeOffset="129141.3864">15801 7272 8263,'0'-19'5349,"0"-1"-4228,19 20-672,-19 0-97,0 0 33,0 0-321,20 0-1025,-20 0-3011</inkml:trace>
  <inkml:trace contextRef="#ctx0" brushRef="#br2" timeOffset="129329.3972">15959 7431 7046,'41'60'2114,"-23"-21"-1922,-18-18 513,20-21 672,0 19 737,1-19-544,-1 0-481,-20 0-128,20-19-321,-20-2-127,0 1-321,0-19-224,0 19 32,-20 0-545,20 0-1729,0 0-2883</inkml:trace>
  <inkml:trace contextRef="#ctx0" brushRef="#br2" timeOffset="129876.4285">16218 7510 10762,'0'0'1089,"0"0"-1506,19 0 770,-19-19 63,20 19 161,0-20-289,-20 20-160,20-20 0,-20 20 833,0-20 384,0 20-640,0 0-449,-20 0-160,0 0-96,0 0-96,1 20-512,19 0 63,0 0-128,0-1-159,19 1-129,1 1-577,0-2 161,0 2 576,19-21 449,-19 0 320,-20 0 352,20 0 289,-20 0 160,0 0 95,0 0-223,0 0-641,0 0-609,0 0-416,20 0 641,-20 0 320,0 19 96,0-19 64,0 0 320,21 0 481,-21 0 224,0 0-64,18 0-192,-18-19-224,20-2-385,-20 21-96,20-19-64,1-2 161,-21 21 191,20 0 225,-2 0 223,3 0-127,-1 0-288,0 21-289,-20-2-96,20 2-96,-20-2-128,19 0-641,-19 2-1473,20-21-3524</inkml:trace>
  <inkml:trace contextRef="#ctx0" brushRef="#br2" timeOffset="130324.4541">17289 7074 11851,'21'19'1345,"-21"2"-736,0 19 1056,20-1-95,-2 1-481,2-1-192,-20 21-513,21-20-352,-1 19 64,-20 1-64,20-21-320,-1-18-449,-19 19-288,20-21-288,-20-19-769,20 0-2370</inkml:trace>
  <inkml:trace contextRef="#ctx0" brushRef="#br2" timeOffset="130555.4673">17607 7391 11723,'-20'0'3107,"-20"0"-2819,21 20 416,-21-20 514,20 20-97,0-20-192,1 20-385,19-20-192,0 20 225,19-20-97,1 20-255,20-20-161,-1 19-353,21-19 1,-21 20-288,1-20-417,1 21-353,-23-21-1056,2 0-2691</inkml:trace>
  <inkml:trace contextRef="#ctx0" brushRef="#br0" timeOffset="137424.8602">2400 7948 4195,'0'0'897,"0"0"-512,0 0 512,0 0 1313,0 0-224,0 0-481,0 0-320,-19 0-352,19 0-128,-20 0 63,0 0 1,0 0-289,0 0-127,-19 20-129,-1-20-64,1 0 0,-22 0-64,23 0-64,-3 0-32,-19 0 289,21 0 223,-40 0-192,-2 0-191,2 0-97,-20 19 0,0-19-32,0 0-96,20 0 128,0 21-64,18-21 64,2 0 0,19 0 0,20 20 0,1-20 160,-1 0 96,20 0-256,-20 0 96,20 0-128,0 0-64,0 0 32,0 0 32,0 0 0,20 19 96,-20 1-192,0 0 160,20 20-96,-20 0 64,0 19-128,0 1 128,19-1 0,1 1 0,0 20-32,0-21 64,0 20-32,-20 1-96,19 0 128,1-1-256,-20 0 416,20 1-160,-20 20-128,0-21 257,0 0-33,0 1 32,20 0-128,-20-2-32,0-17 0,21-1 128,-21-1-128,0 1-64,0-21 160,0 1 32,0 0 33,0-21-97,0 21 96,20-20-128,-20 0 32,0-20 32,18 20-160,2 0 32,1-20 64,-1 20-32,-20-20-32,20 20 32,-1-20 64,1 19-128,20-19 96,-20 20 0,19-20-128,-19 21 96,20-21 193,-1 0-193,1 0-32,19 19 64,20-19-32,2 0 128,-22 0-128,40 0-32,-20 0 64,20 0-32,1 0 32,-20 0-64,20 0 96,-21 0 32,0 0-192,0 0 96,0 20-96,1-20 96,-21 0 96,20 0-192,2 0 0,-2 20 128,0-20-96,-20 0 160,22 0-192,-2 0 96,0 0 32,0 0 65,-19 0-226,19 0 97,-20 0 97,22 0-33,-22 0-32,20 0 64,0 0-96,-19 0 0,20-20 96,-1 20-32,0 0-96,1 0 0,-21 0 32,20 0 0,-18 0 64,18 0-128,-20 0 128,21 0 32,-21 20-96,0-20 64,22 0-224,-22 0 480,20 0-224,-19 0-96,19 0 160,0 0-256,0 0 192,-18 0-160,18 0 128,0 0-96,0 0 64,2 0 0,-2 0-32,0 0 0,20 0 0,-20 0 97,20 0-130,1 0 33,-1 0 0,-19-20 0,20 20 0,-1 0 0,-20-20 33,20 20-33,21-19 32,-21 19-32,20-21 0,-20 21-32,1-20 96,-1 20-161,0 0 194,0-19-129,0 19 64,1 0-32,-1 0-32,-20-20 0,20 20 96,0 0-64,-20-20-32,1 20 64,0 0-32,-21 0 0,2 0 64,-3-20 0,-17 20-160,-2 0 96,-19 0 64,0 0 64,0 0-256,-1 0 128,-19 0-193,20 0 578,-20 0-321,0 0 96,0-20-96,0 20-32,0-20-32,0 0-32,0 20 0,0-19 0,0-2 32,-20 2 0,20-1-32,0 0-32,0 20 0,0-20-32,0 0-32,20 0 64,-20 1-64,0-1 31,0 0 33,20 0 128,-20 20-192,0-20 128,0 20-128,0 0 0,20 0-160,-20 0 192,0 0-96,20 0-1,-20-20-63,0 20 416,19 0-64,-19-19-32,20 19-64,-20-21 0,0 2 64,20 19 33,-20-20-65,0 0-193,20 0 161,-20-20-64,20 20 128,-20-19-64,19-2-32,-19 2 96,20-1-64,0 0 32,-20-19-96,20-1 0,-20 0 128,21 1 33,-3-1-130,2 1 66,-20-1-33,21 1 32,-21-1 0,20-20-64,-20 21 32,20-1-32,-2 1-193,-18-1 417,21 0-256,-21-19 32,0 19-32,0 1 32,0-1 32,0 0 32,0 21-32,0-1 64,-21 20-64,21-20 32,0 20-64,-18 0 0,18 1 32,-20 19-128,20-20 32,-20 20 0,-1-20 64,21 20-32,-20-20 96,-19 20-32,19 0 0,-20 0 0,1 0 32,-21 0 0,1 0-64,0 0 96,-22 0-160,-18 0 64,20-20-128,-20 20-32,-21 0-1,21 0 129,-20 0 64,1 0-32,-1 0 32,-21 0-32,21 0 0,-19 0 32,18 0 0,-39 0 0,21 0 0,-2 0 32,-18 0-64,19 20 64,-1-20-64,-18 0 64,18 20 32,-18-20-96,-20 20-32,18 0 128,2-1-128,-2 1 64,22 0 0,-21 0 0,1-20 0,18 20 0,2-20 0,-1 20 32,-1-20-32,2 0 32,-1 0-32,-20 19 64,20-19-64,19-19-32,-19 19 96,21 0-64,-21-20-32,19 20 32,-18-20-32,19 20 96,-1-20-128,1 0 96,0 20 0,-1-20-64,3 20 32,-23 0 32,41 0-192,0 0 32,40 0-865,-2 0-1537,21 0-5382</inkml:trace>
  <inkml:trace contextRef="#ctx0" brushRef="#br0" timeOffset="138433.9179">9547 8107 704,'20'-20'11691,"-20"20"-10217,0-20-449,0 0-321,0 1 1,0-1 160,0-1-161,20 2-223,0-1-65,-1-20-127,21 20-97,1 0 0,18 1-128,20-1-32,-19 0 0,19 0 0,0 0 0,0 0-96,21 20 96,-21 0-32,21 0 64,0 0 64,-1 20-96,0 0 64,19 0-32,1 0-32,1 0 65,-1-1-129,21 1-33,-23 20 130,3-20-162,-21 19 194,20 2-65,-19-2 160,-1 1-160,0 0 192,0 20-256,-20-21 256,2 21-160,-2-21 0,0 2 0,-20 18 32,22-40-64,-23 22 129,1-2-65,22 21 32,-22-20 64,20 0-256,-19-1 128,-1 1-32,20 19 0,-18-19 0,-2 0-32,1-20 128,-1 20-128,0-21 128,-19 1-64,19-20-32,-18 20 0,-1-20 0,-1 0-288,-19 0 416,0 0-448,0 20-256,-20-20-225,0 0-352,0 0-417,0 0-672,-20-20-1409,0 20-4132</inkml:trace>
  <inkml:trace contextRef="#ctx0" brushRef="#br0" timeOffset="138743.9357">13657 8743 15438,'-20'-20'609,"20"20"-481,0 20 769,0-20 96,0 20 32,20 0-513,0 19-384,19-19 32,1 0 193,19 20 95,2-20-64,-3-1-159,1 2 31,-18-2-128,-1 1-32,-21 0 0,-19 0 0,-19 0 225,-1-20-65,-20 20 64,1-1 65,-22 2-129,23-2-256,-23 1-96,22 20-481,-1-20-320,0 0-832,21 0-1026,-1 19-3427</inkml:trace>
  <inkml:trace contextRef="#ctx0" brushRef="#br0" timeOffset="142141.13">14888 8684 7975,'0'-21'5766,"0"21"-4357,0 0 128,0 0 33,0 0-545,0 0-513,19 21-31,-19-2-1,20 21-95,-20 20 191,20-21-160,-20 41 129,0-21-97,0 21-63,0-1 63,0 1-288,0-21 0,20 1-95,-20-20 191,20-1-32,-20 1-256,0-20 64,0 0-64,0-1-416,0-19-65,0 21-256,0-21-31,0 0-546,0 0-319,0 0-1250,0-21-2818</inkml:trace>
  <inkml:trace contextRef="#ctx0" brushRef="#br0" timeOffset="142777.1664">15621 9160 16655,'-39'0'1089,"39"0"385,0 0 448,-20 0-545,20 0-640,20 0 223,1 20-191,17-20-160,3 20-33,18-20-223,1 0-65,19 20-96,0-20-96,-20 0-32,2 0-160,-21-20-256,-22 20-481,3 0-769,-21 0-383,0 0-1411,-21 0-6181</inkml:trace>
  <inkml:trace contextRef="#ctx0" brushRef="#br0" timeOffset="144819.2832">17865 8306 10954,'20'-20'1153,"-20"20"1185,20 0 449,-20 0-961,-20-20-898,20 20-575,-39 0-289,-1 0 64,-21 0 96,2 20-192,-20-20 0,0 20-96,-1 0 64,21 19 0,0-18 0,-2-21 0,41 19 32,1 1-64,19 0 32,39-1 256,-19 2-31,39-1-65,22-1-64,-22-19-128,0 20 128,1 0-96,-21-20-96,1 0 32,-40 20-321,0-20-159,-40 20 63,1-20-223,-21 19 512,1 2 192,-20-2 0,18 2 64,23-2 224,17 1 160,21 0-63,0 0-1,21 0 32,17-20-223,23 20-129,18-20-32,-20 0-64,21 0-257,-21 0 257,-18 0-544,-3 0-769,-17 0-1762,-42 0-9065</inkml:trace>
  <inkml:trace contextRef="#ctx0" brushRef="#br0" timeOffset="145286.3099">17230 9081 8776,'0'19'4997,"0"-19"-4293,0 21 898,0-2 544,0-19-929,19 20-769,-19 0-320,0 0-63,0-20-322,20 20 65,-20-20-673,0 0-928,0 0-1795,0 0-4003</inkml:trace>
  <inkml:trace contextRef="#ctx0" brushRef="#br0" timeOffset="145467.3202">17210 8962 16623,'0'-21'1217,"0"21"-1633,20 0 961,-20 0 447,19 0-703,-19-19-257,20 19-1057,-20 0-1634,20 19-1953</inkml:trace>
  <inkml:trace contextRef="#ctx0" brushRef="#br0" timeOffset="145677.3322">17269 8981 10153,'0'0'96,"0"0"673,0 0 1825,0-19-1184,0 19-674,0 0-383,20 0-481,1 0-1025,-21 0-833,20 0-1826</inkml:trace>
  <inkml:trace contextRef="#ctx0" brushRef="#br0" timeOffset="146058.354">17429 9061 14669,'0'0'737,"0"0"-801,19 0 1698,1 0-385,20 0-673,-20 0-480,-1 0-96,21 0-416,-20 0 0,-20 0-1250,20 0-3523</inkml:trace>
  <inkml:trace contextRef="#ctx0" brushRef="#br0" timeOffset="146225.3636">17429 9160 14894,'39'0'480,"-19"0"545,20 0 577,-21 0-802,1 0-575,20 0-994,-20 0-1537,-1 0-3716</inkml:trace>
  <inkml:trace contextRef="#ctx0" brushRef="#br0" timeOffset="146469.3775">17945 9041 13580,'0'20'2371,"0"-20"-2147,0 20 1986,19-1-192,-19 2-897,0 18-513,0-19-383,20 0-161,-20 20-224,0-20-545,20-1-1153,-20-19-2210,0 20-9865</inkml:trace>
  <inkml:trace contextRef="#ctx0" brushRef="#br0" timeOffset="146989.4073">17508 7888 1889,'0'-20'8584,"0"1"-7623,0 19 1057,20-20 256,-20 20-544,0 0-321,19 0-352,-19 20-32,20-1-288,-20 1-257,20 20-223,-20 0-161,0-21-64,20 22-128,-20-22-257,0 1-223,20 0-417,-20 0-448,0-20-1602,19 0-3844</inkml:trace>
  <inkml:trace contextRef="#ctx0" brushRef="#br0" timeOffset="147213.4201">17765 7928 12491,'0'-20'2178,"-20"20"-2722,2 20 672,-3-20 833,1 0 544,0 20-480,0 0-192,1-20 0,19 19 128,0 2-64,19-1-513,1-1-256,20-19-32,-1 20-160,-19-20-256,21 20-417,-1-20-896,-21 20-1506,1-20-4068</inkml:trace>
  <inkml:trace contextRef="#ctx0" brushRef="#br0" timeOffset="147869.4576">18858 8405 13933,'0'-40'2274,"-20"20"-1794,0 1 97,0-1 160,-19 0-33,-1 20-287,0 0-449,1 20-257,-2 0 161,1 19 192,22 1-32,18 0-96,0-21 96,0 22 32,38-2 32,3 1-96,-1-1-32,19-18 96,0-2 97,-19 21-290,0-20 290,-21 0-97,-19-20 192,0 20 481,-19 0-33,-1-20-191,-20 0-33,1 20-448,-1-20 32,0 0-352,1 0-353,19 0-544,20 0-929,0-20-2690,20 20-7912</inkml:trace>
  <inkml:trace contextRef="#ctx0" brushRef="#br0" timeOffset="148056.4683">19075 8703 3171,'0'20'14061,"0"-20"-13741,0 0-256,21 20 897,-21 0-352,0 0-353,0 0-160,20-1-160,-20 1-160,20 0-193,-20 0-544,20 0-1313,-20-20-2306</inkml:trace>
  <inkml:trace contextRef="#ctx0" brushRef="#br0" timeOffset="148229.4782">19156 8623 15438,'-20'0'2082,"20"0"-2082,0-19 192,0 19 577,0 0-481,20 0-288,-20-20-865,19 20-1409,-19 0-2786</inkml:trace>
  <inkml:trace contextRef="#ctx0" brushRef="#br0" timeOffset="148519.4948">19334 8723 15694,'0'40'1602,"0"-20"-1346,0 0 833,0-1-192,20 1-545,-20 0-288,0 0-288,19 0 0,-19-20-64,0 0-385,0 20-1281,0-20-3395</inkml:trace>
  <inkml:trace contextRef="#ctx0" brushRef="#br0" timeOffset="148684.5042">19393 8524 6117,'0'0'13613,"0"0"-13421,0 0-288,0 0 96,0 0-320,20 0-1570,-20 20-3971</inkml:trace>
  <inkml:trace contextRef="#ctx0" brushRef="#br0" timeOffset="149506.5513">17012 9578 7943,'-20'0'3331,"20"0"-1954,0 0 129,0 0 224,20 0-225,-20 0-544,20 0-160,19-20-129,1 20-223,-1 0-161,21 0-96,-1 20-352,20-20 480,21 0-224,-1 0-128,40 20 32,21-20 32,18 0 161,1 0-65,19 0 0,0 0-96,1 0 192,-21 0-32,2 0-64,-22 0 257,2 0-1,-42 0-32,-19 0-63,-19 0-385,-41 19 192,-19-19-321,1 0-543,-21 21 127,-21-21-416,-19 19-737,1-19-2177</inkml:trace>
  <inkml:trace contextRef="#ctx0" brushRef="#br0" timeOffset="151113.6432">17945 9955 15983,'59'0'672,"-59"-20"-512,-20 20 193,-19 0-97,-1 0-64,-19 20-96,-22 0-64,22-20 32,-20 20 129,19 0 223,1 0-64,19 0-31,40-20-225,-20 0-128,40 0 320,0 19-96,20-19 96,19 0-288,-19 20-32,-1-20-64,1 21 96,-19-2-224,-21-19-32,0 20-97,-21 0 193,1-1 160,-39 2 64,19-1 32,-19-1 1,19 21 63,20-20 0,0 0 192,20-20 97,40 20 223,0-1-287,19-19-225,0 0-32,22 0-192,-22 0-96,-19 0-609,-1 0-961,-39 0-3459</inkml:trace>
  <inkml:trace contextRef="#ctx0" brushRef="#br0" timeOffset="151446.6622">17310 10730 15983,'0'40'961,"0"-20"-833,0 0 224,20 0-160,-20-20-64,0 19-800,18-19-1538,-18 20-2243</inkml:trace>
  <inkml:trace contextRef="#ctx0" brushRef="#br0" timeOffset="151618.6721">17230 10532 16079,'0'-21'1473,"19"21"-2306,-19 0 545,20 0 288,0 0-320,-20 0-1602,21 21-5061</inkml:trace>
  <inkml:trace contextRef="#ctx0" brushRef="#br0" timeOffset="151873.6866">17488 10651 14061,'0'19'2690,"20"-19"-2433,0 0 1152,19-19 160,-19 19-1184,0 0-609,19 0-833,-39 0-1282,20 0-2433</inkml:trace>
  <inkml:trace contextRef="#ctx0" brushRef="#br0" timeOffset="152008.6944">17468 10750 14317,'0'20'192,"20"0"-64,0-20 705,19 0 64,1 0-769,0 0-1185,-1-20-2274</inkml:trace>
  <inkml:trace contextRef="#ctx0" brushRef="#br0" timeOffset="152182.7043">17905 10691 15150,'20'20'2786,"-20"-1"-2593,0 1 896,0 0 448,0 0-1409,0-20-320,0 20-801,0 0-769,20-20-2209,-20 0-9034</inkml:trace>
  <inkml:trace contextRef="#ctx0" brushRef="#br0" timeOffset="152701.734">17627 9737 10826,'0'0'256,"0"0"-2114,0 0 1826,0 0 417,0 20-289,0-20 160,0 19 417,0-19 127,0 20 65,-20-20 192,20 20-224,0-20-225,-20 0-255,20 0-161,0 0-64,0 0-32,0 0 0,0-20-64,20 0 32,-20 1 129,20 19-65,-1-20-64,1 20 64,0-20 192,0 20 129,1 20 95,-21 0 65,18-1-1,2 1-63,-20 0-289,0 0-160,0 0-96,0-20-576,0 20-1346,0-1-3555</inkml:trace>
  <inkml:trace contextRef="#ctx0" brushRef="#br0" timeOffset="153371.7723">18778 9995 14541,'-19'-20'1378,"-1"0"-1218,-20 0-128,1 20 192,-1-19 417,-21 19-257,22 19-384,-1 1-64,1 0 64,19 20-32,0-20 32,20 19-64,0 2 128,40-2 32,-1-19 160,1 20-32,-1-20-95,22 19 63,-21-19-128,-21 20 32,1-20-96,-20-1 288,0-19 481,-20 21-129,-19-21-127,-2 0-193,-17 0-224,17 0-128,1 0-224,1 0-673,19-21-768,20 21-1346,0 0-1986</inkml:trace>
  <inkml:trace contextRef="#ctx0" brushRef="#br0" timeOffset="153563.7833">18897 10333 14830,'40'39'1409,"-40"-18"-1281,0-2 32,21 1 64,-21 20-96,0-20-224,0-1-288,18-19-417,-18 21-928,0-21-1603,20 0-6693</inkml:trace>
  <inkml:trace contextRef="#ctx0" brushRef="#br0" timeOffset="153711.7918">18976 10253 12940,'0'-19'4484,"0"-1"-4292,0 20 0,0-21 193,0 21-353,20 0-737,-20 0-2274,20 0-8776</inkml:trace>
  <inkml:trace contextRef="#ctx0" brushRef="#br0" timeOffset="153912.8033">19156 10353 14029,'39'40'2658,"-39"-21"-1857,20 1 32,-20 20 32,20-20-609,-20-1-160,20 2-256,-1-2-128,-19 1-97,0-20-95,0 0-866,0 0-1152,0 0-1378</inkml:trace>
  <inkml:trace contextRef="#ctx0" brushRef="#br0" timeOffset="154079.8128">19195 10074 18033,'40'0'-577,"-40"0"-128,20-19 577,-1 19-1762,-19 0-11626</inkml:trace>
  <inkml:trace contextRef="#ctx0" brushRef="#br1" timeOffset="161748.2514">23226 6935 10473,'18'0'1474,"-18"20"-449,20-20 672,-20 19 97,0 1-417,0 20-448,21 0-320,-21 0-257,20 0-64,-20 19-31,0-19-161,0-21-192,0 21 96,0-20-225,20 0-223,-20-20-481,0 0-993,18 20-2242,-18-20-7431</inkml:trace>
  <inkml:trace contextRef="#ctx0" brushRef="#br1" timeOffset="161985.265">23503 7133 15438,'0'0'-384,"-20"0"-129,0 0 673,0 0 193,1 0 191,-1 21 65,0-21-129,0 19 97,20 1 192,-21 0-225,21 0-288,21 0-320,-21-20 64,20 19-96,20-19-288,-1 20-1,-19-20-640,20 0-1505,-20 0-4773</inkml:trace>
  <inkml:trace contextRef="#ctx0" brushRef="#br1" timeOffset="162360.2864">23722 7154 16335,'-20'0'256,"20"0"-256,20 0 1474,0 0-674,19 0-575,1 0-225,-20 0-929,-1 0-1057,1 0-3107</inkml:trace>
  <inkml:trace contextRef="#ctx0" brushRef="#br1" timeOffset="162511.2951">23722 7253 15406,'0'19'641,"0"1"-193,39-20 449,-19 0-609,0 0-576,0 0-2563,0 20-7174</inkml:trace>
  <inkml:trace contextRef="#ctx0" brushRef="#br1" timeOffset="162930.319">23999 7133 14990,'0'-19'832,"20"19"-575,-20-21 1248,0 21-512,21 0-480,-3 0-65,22 0-160,1 21-320,-23-21 32,23 19 0,-21 2-288,0-21-385,-20 19-31,19 1 95,-19 0 65,-19 0 191,19-20 225,-20 20 128,20-1-32,0 1 96,0 0 128,0-20-96,0 20-32,0 0-31,20 0-1,-20-20-64,19 19 64,1 1 96,-20-20 288,0 20 289,0-20 63,0 20-127,-20-20 0,-19 20-129,19-20-127,-21 0-225,23 0-64,-23 0-96,21 0-417,-18 0-1472,17 20-2916</inkml:trace>
  <inkml:trace contextRef="#ctx0" brushRef="#br1" timeOffset="170559.7554">17210 3994 9320,'0'0'1410,"0"0"-738,0 0 866,0 0-97,0 0-192,0-20-192,-20 20-544,20 0-289,0-20 0,-20 20 257,0 0-257,20 0-96,-19-20 32,-1 20 64,-20 0 1,20-20-129,1 20 32,-1-20-32,0 1 64,-21-2 0,23 2 0,-22-1 97,19 0-129,-19 0 0,1 0 128,-1 0-192,1 0-96,-21 1 192,21-1-224,-1-1 160,-1 2-128,-18 19 32,19-20 0,-19 0-64,19 1 160,-19 19-160,19-21 64,-19 21-32,18 0 64,3-20 0,-3 20 64,1 0-192,22 0 96,-23 0-32,21 0 0,0 0 0,1 20-32,-1-20 128,0 21-224,0-21 224,-19 19-160,19 1 192,0 0-96,0 20 0,-1-20 32,21-1-32,-18 21 32,18 0-64,0-20 64,0 19 0,0-18-64,18 18 0,3 1 64,-1-20-64,0 19 32,0-19 0,-1 1-32,21-2 32,-20 21 32,0-21-128,19 2 32,-19-2 96,21 21-32,-3-20 0,3 0 32,-1 19-96,-1-18 96,-19-2 0,20 2-64,-1 18 64,-19-19 32,20 0-64,-1 0 0,1 0 96,-19-1-96,17 1 0,3 0 0,-3 0 0,-17 0 32,19 0 32,-1-1-32,1 2 64,0-2 32,-1 1-160,-19 0 97,0-1 95,19-19 32,-19 21-64,21-1 128,-21-20-128,0 19-32,-2-19-64,3 0-32,-1 21 0,0-21 0,-20 0-32,0 0 0,20 0 32,-20 19 0,19-19-32,1 0 32,0 21-32,0-21-32,0 0-32,-1 20-160,1-20 128,0 19 0,0-19 352,0 0-897,-1 20 1186,1-20-1058,0 0 1058,-20 20-737,21-20 191,-1 0 66,-20 20-1,18-20-97,2 0 1,-20 20 64,21-20 0,-1 20 64,0-20-64,-1 19 33,1-19-130,0 20 194,0-20-162,0 0 33,-1 20-128,1-20 192,0 20 0,-20-20-96,20 0 128,0 20-128,-20-20 128,19 0-64,-19 0 0,20 20 0,0-20 0,-20 0 0,20 20 0,1-20-96,-3 19 192,2-19-32,1 0-96,-1 21 96,0-21-64,0 0 0,-20 0 64,19 0 1,1 19-97,0-19 128,-20 0 0,20 20-128,0-20-32,-20 0 64,19 21 64,1-21-32,0 0-32,0 19-32,0-19 0,-1 20 128,-19-20-160,20 20 160,0-20-256,0 19 256,1 2-128,-3-21-32,2 20 128,-20-1-32,21-19 0,-1 20-32,0-1-32,-2 2 32,3-1 0,-1 0-32,0-1 32,0 1 64,-1 0-32,1 0-128,0-20 128,0 20-64,0 0 64,-20 0-32,19-1 0,1 1 0,0 0 32,0 0-64,1 1 32,-3-2 0,2 1 0,0-1 64,1-19-128,-1 20 96,0 1-64,-1-21 96,1 0-32,0 20-32,0-20 32,0 0-32,-1 19 32,1-19 32,0 0-32,0 0-32,0 0 128,-1 0-128,1 20 64,0-20 0,21 0 0,-23 0 64,2 0-192,21 0 160,-21 0-160,-2 0 96,3 0 32,-1 0 33,0-20-1,0 20-128,-1 0 192,-19-19-160,20-1-32,0 20 96,-20-21-32,20 1 0,0 1-32,-20-1 0,19 1 64,1-22-128,-20 21 32,0-19 0,0 19 96,0-20-96,0 20 0,0-20 64,-20 21-64,20-21 32,-19 0 32,19 1-288,-20 19 159,0-20 1,0 20-96,20-19 128,-20 18-96,1 1 128,-21 1-192,20-21 160,-19 20-64,-2 0-33,1 0 65,1-20-160,-21 20 96,21 1 32,-21-1 96,21-20 64,-1 20-64,-19-19-353,18-2 866,-17 1-737,17 21 63,-18-22 65,19 2 0,-19 19 64,-1-20 32,1 1 32,-20-1 96,-2 20 0,-18-19-32,0-1 64,20 0 161,-21 1-65,1-1 32,20 0-224,0 0 0,-2 0-32,22 1-32,0 18-32,-1-18 96,21 19-32,-21 20-448,40 0-994,-19 20-3170</inkml:trace>
  <inkml:trace contextRef="#ctx0" brushRef="#br1" timeOffset="172184.8484">20148 8703 7366,'-20'0'4036,"0"0"-2242,20 0 128,0 0 288,20 0-705,0 0-608,0 0-160,39 0-353,2 0-256,18 0-64,-20-19 0,20 19-31,-19 0-33,-1 0 0,-19 0 0,-1 0-129,-19 0-127,1 0-352,-21-21-161,0 21-576,-21 0-545,-17 0-1505,17 0-4581</inkml:trace>
  <inkml:trace contextRef="#ctx0" brushRef="#br1" timeOffset="172530.8682">20367 8524 11242,'0'0'385,"0"0"-962,-20 0 577,20 20 801,-20-20 288,-19 0-577,-2 20-448,1 0 128,1-20 769,-1 20-32,0-1-192,1-19-64,19 21-65,0-2-31,0-19-97,20 21-127,20 18 127,0-19-128,20 20-192,-1-1-95,21 1-65,-21 0-65,22-20-63,-23-1-128,3 2-320,-21-2-610,-20 1-1344,0-20-2723</inkml:trace>
  <inkml:trace contextRef="#ctx0" brushRef="#br3" timeOffset="174460.9786">19909 10234 17744,'-38'0'1410,"38"0"-353,0 0 0,0 19-289,38-19 97,3 0-96,18 0-289,1 0-159,-1 0 255,20 0-191,-18 0-193,-2 0-96,1 0 0,-21 0-192,1 0-192,-20 0-257,-1 0 33,-19 0-33,0 20 97,-19-20-1,-1 0-127,0 0-321,0 0-288,0 0-769,-19 0-2146,19 0-5926</inkml:trace>
  <inkml:trace contextRef="#ctx0" brushRef="#br3" timeOffset="174798.9979">20029 10115 12427,'0'0'2595,"0"0"-2787,0-21 192,20 21 224,-20 0 448,0 0 97,0 0-673,0 0-352,-20 0-32,-20 21 128,21-21 192,-42 19-32,23 1 64,-3-20 128,-18 20 32,19-20 128,0 19 289,1-19-64,39 21-65,0-1-160,0-1 65,39 1-97,1 0-128,0 0-64,19 0-32,-18 0-64,-3-1-64,3 2-416,-2-2-769,-19-19-1025,-20 20-2403</inkml:trace>
  <inkml:trace contextRef="#ctx0" brushRef="#br3" timeOffset="178224.1938">19672 5027 1057,'19'20'9224,"-19"-20"-9256,20 0-160,-20 0 160,0 0 128,0 0 1217,0 0 353,0 20-321,0-20-32,0 0-63,0 0-289,0 0-289,-20 0-223,20 0-193,-19 0-192,-1-20 160,0 20 32,0 0 289,0-20-161,-19 20 65,19-20-33,-21 0-224,3 20 32,18-19-95,-21-1 63,2 20 96,-1-20-224,0 0 192,1 0-160,-1 0 545,1 1-993,-1-1 768,-19-1-448,18-19 128,1 21-96,-19-1 32,19-20-32,-19 20 0,0-19 96,19 18-128,-19-18 64,19 19-32,-21 0 32,22-20 32,-21 21-64,21-1 160,-1-20-160,1 20 0,-1 0 97,-1-20-1,23 21 32,-22-2-128,-1-18 0,23 19 0,-23 0 64,21 0-32,-19 0 0,19 20 64,-20-40-160,20 21 160,-19-1-192,-1 0 96,20 1 32,-19-2-32,19 1 0,-21-19 96,3 19 64,17 0-64,-19 0 64,1 0-128,19 1 65,-20-21-194,1 20 97,19 0 33,-20 0-33,1-20-33,-1 20 33,-1 1 0,3-22 33,-3 22 31,2-21-128,-1 21 64,-19-22 32,-1 22 0,21-21 64,-21 20-160,21 0 64,-22 0-32,21 1 0,-19-1 32,19 0-129,-19 0-31,19 20 128,-19-20 0,0 0 32,18 0 64,-17 20-96,-3-19 64,22 19-32,-21 0-32,21 0 32,-21 0-64,21 0 64,-22 0-96,21 0 96,-19 0-32,19 0 32,1 0-32,-1 0-32,1 0 64,19 0-96,-20 19 64,19-19-128,3 20 128,-2-20 0,0 20-96,-1 0 31,1 0 65,20 0-32,0 0-32,-18-1 96,18 1 0,0 0-64,0 0 160,0 20-96,0-1 64,0-18-32,0 18 0,0 0-64,0-18 32,0-1 32,0 19-96,0-19 192,18 0-192,-18 20 64,20-20 0,1-1 64,-21 21-64,20-20 0,0 0 0,-2 20 0,23-20 0,-21-1 0,0 1-32,-1 1 129,21-2-97,-20 1 0,0 0-33,19 20 66,-19-21-33,0 1 0,1 0-33,-3 0 1,22 0 64,-19 0-96,-1 20 128,18-21-128,-17 2 64,-1-2 97,0 1-130,0 0 66,19 0-66,-19 0 33,0 0 161,0 19-225,-1-19 96,1 0-64,0 0 32,0 0 64,1-1-128,17 2 96,-18-2-64,1 21 32,17-40 0,-17 19 32,19 2-64,-20-1 128,19 20-192,-19-21 128,20 2 32,-1-1 64,-19-1-128,20 1 96,-1 0-577,2 0 962,-1 20-705,-1-21 192,1 1 0,-1 0 96,1 0-128,0 0 64,-1 0 32,1 19 0,-1-18-96,1-2 128,19 1-64,-18 20 32,-1-20 96,-1 19-256,21-18 160,-21-1 32,1 19-64,19-20 0,-19 22 32,-1-21 0,22-1-96,-21 1 160,19 0-96,0 0 32,-19 0-64,19 0 32,1 19-64,-1-19 128,-18 0-64,18 0 0,-19 20-64,19-20 96,-19-1-64,-1 1 32,1 1 64,1 18-64,-3-19-32,3-1 64,-1 2-32,-21-1 0,21-1 0,0 21 0,-1-20 0,-19 0 0,20 0 0,-1-1 64,1 21-128,19-20 64,-18 0 96,-3 20-96,3-21-64,-1 2 128,-1 18 64,1-18-192,19-2 128,-19 1-96,-1 0 32,22-1 96,-21 2-96,19-1-96,-19-1 128,19 1-320,-19 0 576,-1 20-320,1-20 32,19-1 32,-18 1-32,-3 0-32,23 0 128,-22 0-192,21 1 96,-21-2 0,1 0 0,0 2 0,-1-2-32,22 2 128,-23-2-160,3 1 64,-1 0 32,-1 0-32,1 0 0,-1 0-32,1-1 64,0 1 0,-1 0-192,1 0 96,-1 0 32,22 0 0,-23-20 32,3 19 96,-1 1-160,-1 0 64,1-20-32,-1 20 64,1-20-96,-20 20 64,21-20-96,-3 20 0,-17-20 32,-1 19 64,19-19 0,-19 21-64,0-21 64,20 0-33,-21 0-63,1 19 64,0-19 32,0 0-96,0 0 96,-1 0-32,1 0 0,0 0 64,0 0-32,1 0-32,-3 0-32,2 0 32,-20-19 0,20 19 96,1 0-96,-1 0-32,-2-21 64,-18 21-32,21-19 64,-21 19-32,20-20 32,-20 20 0,0-20-32,20 0 32,-20 20-32,20-20-64,-20 0 64,19 1 32,-19-1-32,20 0 64,-20 20-64,0-20 64,0 0-32,0 0 0,20-19-32,-20 19 0,0 0 32,-20 0 64,20-19-64,0 18-32,-20-19-32,1 21 32,-1-21 0,0 0 0,0 0-64,-1 1 32,3-1 32,-23 0 0,21 21 0,-18-22 0,-3 2-64,1 0 128,1-2-128,-1 1 32,-19 1-64,19-1 0,1 20-64,-22-20-64,23 1 128,-23-1-33,21 20 1,1-19 128,-21 19-32,21-20 32,-22 20-64,23-19 192,-3 18-192,3-18 64,-3 19-32,21-20 32,-19 20-32,-1-20 64,0 21-32,1-21-32,19 20 96,-20-20-64,1 20 0,19 1-64,-21-1 128,23 0-96,-23-1 96,1-18-128,1 20 192,19-1-96,-40-1 97,21-18-1,-1 19-128,-19 1-96,18-22 160,3 22-32,-23-2-32,22 2-96,-1-21 32,0 20-289,1 0-287,19 0-834,-20 0-1729,1 1-5125</inkml:trace>
  <inkml:trace contextRef="#ctx0" brushRef="#br0" timeOffset="182807.456">991 11267 11659,'-20'39'-545,"1"-19"-1857,-1-20 1953,20 0 1763,0 20 1216,0-20-993,0 0-992,20 0 192,-20 0 576,0 0-96,0 20-640,0-20-193,0 0 160,19 0-223,-19 0 223,0-20-255,20 0-129,0-19-32,20-1-224,-1-19 160,1-1-128,-1 1 224,21-1 32,-19 0-160,18 0 0,-19 1 64,-1-1-160,1 20-160,-20 1-321,-1-1-383,-19 0-290,20 0-639,-20 20-1058,0 1-1345,0-2-3556</inkml:trace>
  <inkml:trace contextRef="#ctx0" brushRef="#br0" timeOffset="183141.4751">1369 10511 4996,'-20'0'2050,"0"0"-448,20 0 352,-21 0 288,21 0-321,0 0-1120,0 0 0,21-19-128,-21 19-353,20 0-256,0-20-64,19 20 32,-19-20-32,20 0 32,-1 20 32,-19-20-64,20 20 32,-21-19 0,1 19-32,20 0 96,-19 0 0,-3 0-64,2 19 0,-20-19 32,21 20-31,-21 20 95,20-20 32,-20 20-32,20-1 32,-20 1-256,0-20 96,0 19-192,0-18-769,0 18-641,18-19-1152,-18 0-2852</inkml:trace>
  <inkml:trace contextRef="#ctx0" brushRef="#br0" timeOffset="187637.7322">22292 9240 11947,'39'-20'1922,"-19"20"-129,-20 0 257,0 0-480,20 0-449,-20 0-224,0 0-417,-20 0-128,0 20-95,1 0-193,-21-1-32,-19 1-32,-1 20 32,1-20-64,-2 0 64,3-1 0,-1 1 32,18-20-64,21 21 192,0-21-128,20 0 288,20 19-31,20 1 95,-1 0-160,42 20-95,-2-20-97,-20 0 96,20 0-64,-19-1-96,-21 2-160,22-21-97,-41 19-127,-2-19-192,-18 0-65,20 20-256,-20-20-512,-20 0-129,2 0-1376,-2-20-2596</inkml:trace>
  <inkml:trace contextRef="#ctx0" brushRef="#br0" timeOffset="187854.7446">21875 9737 17296,'0'0'1473,"20"0"-1024,1 20 992,-3-20-416,23 19-480,-1-19-193,19 20-320,0 0-32,-19-20-96,19 20-64,-19-20-321,0 20-640,-21-20-352,1 0-833,-20 0-2435</inkml:trace>
  <inkml:trace contextRef="#ctx0" brushRef="#br0" timeOffset="189254.8247">23384 9379 16687,'-20'-20'1153,"-1"20"-896,-17 0 127,-3 0-160,-18 0-32,19 20-31,1-1-129,19 1 128,0 20-128,0 0 288,0 0-128,40 0-128,-20-1 128,20 1 65,20-20-1,-21 0-64,41 0-32,-21-20-160,2 0 481,-1 0-193,-22 0 96,-18 0-31,21-20 191,-21 0 1,0-19-97,0-1 65,-21 0 159,-17-20-223,-23 20-417,22 0-64,-21 40-353,41-20-287,-1 40-481,20-20-257,20 40-768,-1-20-704,21 0-3076</inkml:trace>
  <inkml:trace contextRef="#ctx0" brushRef="#br0" timeOffset="189434.835">23643 9617 16399,'18'21'1698,"-18"-21"-1474,0 0 1409,0 0 97,0 0-1185,0 0-449,0 0-192,0 0-289,0 0-576,0 0-608,0 0-1634,20 0-2915</inkml:trace>
  <inkml:trace contextRef="#ctx0" brushRef="#br0" timeOffset="189968.8656">24040 9538 12812,'0'-21'1089,"0"21"256,0 0 1378,-21-19-1442,1 19-993,0 0-192,20-20-96,-39 20-32,19 20-32,20-1 64,-20 2-128,0 19-32,20-20-129,20 20-127,0-1 128,0-19 160,19 0 224,1 0 64,-1 0 160,1-20 289,1-20 95,-2 20 129,1-20 96,-20-20-160,-20 20-97,0-20-95,-20 21-32,0-21-193,0 20-256,-19-1-416,19 2 256,-1-1-513,1 20-544,0 0-352,20 20-513,0-1-1153,20 2-3556</inkml:trace>
  <inkml:trace contextRef="#ctx0" brushRef="#br0" timeOffset="190227.8804">24495 9359 9801,'21'0'3203,"-1"0"-2402,-20 20 1120,0-1 834,0 1-1153,-20 20-513,20 0-385,0 20 65,0-20-353,0 19-256,0-19-127,0 0-258,20-1-351,-20 1-834,20-20-1825,-20 20-8360</inkml:trace>
  <inkml:trace contextRef="#ctx0" brushRef="#br0" timeOffset="193054.042">16000 11605 11594,'79'-40'1890,"-59"20"-705,0 1 769,-20 19-288,0-21-705,-20 21-545,0-19-352,-21 19-160,-18 0 64,-1 0 64,-19 19-128,20-19 96,-2 21 0,3-2-32,-1 1 96,18 20-128,21-20 160,20 0-128,20-1-96,0 1 128,19 20 0,22-20-32,-2 0 32,-19-20-96,19 19 160,-19 1-96,-20-20 32,-20 20-32,-20 0-32,0-20 64,-20 20-160,-19 19 31,0-18 129,19-2 65,-1 0 95,23 2 224,18-1-256,18-20 609,23 20-417,17-20-160,3 0-64,-2 0-128,1 0-256,-1 0-609,-39 20-961,1-20-3843</inkml:trace>
  <inkml:trace contextRef="#ctx0" brushRef="#br0" timeOffset="193337.0582">15483 12280 15855,'0'39'256,"0"-19"-160,-20 1 416,20-2-63,0 1-353,0-20-577,0 20-960,0-20-545,0 19-833,20-19-5188</inkml:trace>
  <inkml:trace contextRef="#ctx0" brushRef="#br0" timeOffset="193480.0664">15423 12141 13516,'-19'0'2242,"19"-20"-2081,0 20-129,0 0 160,19 0-192,-19 20-1570,20-20-4323</inkml:trace>
  <inkml:trace contextRef="#ctx0" brushRef="#br0" timeOffset="193690.0784">15641 12220 13228,'21'20'2082,"-21"-20"-2210,20 0 1089,0 0 352,-2 0-640,3 0-641,-1 0-321,0 0-1216,0 0-2146,-20 0-7336</inkml:trace>
  <inkml:trace contextRef="#ctx0" brushRef="#br0" timeOffset="193826.0862">15662 12319 10217,'0'20'385,"20"-20"-417,18 0 640,-17 21 321,-1-21-417,20 0-928,-21 0-2210,1 0-6439</inkml:trace>
  <inkml:trace contextRef="#ctx0" brushRef="#br0" timeOffset="194000.0961">16099 12280 15374,'0'39'833,"0"-39"320,0 20 865,-20 1-1025,20-2-833,-21 1-128,21 0-320,0-20-705,21 0-993,-21 0-2659</inkml:trace>
  <inkml:trace contextRef="#ctx0" brushRef="#br0" timeOffset="194628.1321">15702 11088 13612,'0'0'1602,"0"20"-1474,0-20 865,18 20 320,-18 20-64,0-20-704,21 19-481,-21 1-32,0-1-705,20-19-159,-20 0-866,0 0-1537,20 0-2114</inkml:trace>
  <inkml:trace contextRef="#ctx0" brushRef="#br0" timeOffset="194823.1432">15900 11227 11082,'-20'0'1954,"0"0"-1826,0 0 1025,0 20 449,1 0-97,19-20-704,0 20-161,0-1 1,0-19-161,19 20-95,1 0-353,20-20-224,-20 20-577,19-20-961,1 0-3074</inkml:trace>
  <inkml:trace contextRef="#ctx0" brushRef="#br0" timeOffset="195370.1745">16634 11684 10089,'40'-20'641,"-20"1"-129,-20-1 545,20 0 545,-20 0 352,0 0-737,0 20-801,-20-20-288,0 20-128,-20 0-64,21 20-128,-21 20 32,20-20 64,20 19 64,0 21 0,0-40 0,0 19 96,40 1-64,-20-20 64,-1 20 0,21-21 96,0 2 96,-21-2 257,-19-19-1,0 0 65,0 0 159,-19 0-704,-1 19-256,0-19-32,-20 0-160,21 0-962,-1 21 65,0-21-3043</inkml:trace>
  <inkml:trace contextRef="#ctx0" brushRef="#br0" timeOffset="195543.1844">16913 11902 14349,'0'40'-160,"0"-21"-96,0 2 416,20-1-192,-20 0 64,18 0-417,3 0-607,-21-20-578,20 0-2690</inkml:trace>
  <inkml:trace contextRef="#ctx0" brushRef="#br0" timeOffset="195687.1926">16972 11783 15054,'-21'-39'640,"21"39"-864,0 0 224,0-20-640,0 20-3140</inkml:trace>
  <inkml:trace contextRef="#ctx0" brushRef="#br0" timeOffset="195912.2055">17150 11923 1473,'0'38'15919,"0"-17"-16207,0-1-33,0 0 193,0 20 64,20-40-929,0 19-1313,-20-19-897,20 0-3427</inkml:trace>
  <inkml:trace contextRef="#ctx0" brushRef="#br0" timeOffset="196068.2144">17230 11823 15887,'-20'-20'1633,"20"20"-1633,0 0 96,0 0-256,0 0-769,20 20-2306</inkml:trace>
  <inkml:trace contextRef="#ctx0" brushRef="#br0" timeOffset="196603.245">15105 12677 18609,'-79'0'1025,"59"20"-1121,1-20 32,-1 0 448,40 0 353,-1 20-289,21-20-223,39 20-193,0-20-64,61 0 128,-1 0-96,19 0-224,41 0 384,-1 0-128,21-20-64,-21 20 224,21-20-192,0 20 32,-21 0 32,0 0-96,-39 0-32,-20 20-256,-40 0-321,-40 0-640,-18-1-897,-41 1-1858</inkml:trace>
  <inkml:trace contextRef="#ctx0" brushRef="#br0" timeOffset="197245.2818">16058 13154 14894,'41'0'1185,"-41"-20"-961,20 1 1089,-20 19 129,18-20-514,-18 20 1,0-20-608,0 20-257,0 0-32,-38 0-160,-3 0-65,1 20-31,-39 0 32,20-1 32,-1 1 0,1 0 64,0 0 0,19 0-1,19 0-95,21-1 32,0 1 160,41-20 0,-3 21 32,3-2 0,-1-19-128,19 20 128,-39-20-128,19 20-32,-39-20-32,0 19 128,0-19 128,-19 21-32,-21-1 288,20-20-224,0 19 193,1 2-33,19-21 96,0 19-192,19-19-128,1 20-64,20-20 33,-1 0-290,1 0-255,1 0-737,-3 0-1986,-18 0-7688</inkml:trace>
  <inkml:trace contextRef="#ctx0" brushRef="#br0" timeOffset="197477.295">15662 13771 11627,'-21'59'448,"21"-40"-416,0 2 384,0-21-31,0 0-385,0 20-865,0-20-1794,21 0-768,-21 0-1473</inkml:trace>
  <inkml:trace contextRef="#ctx0" brushRef="#br0" timeOffset="197627.3036">15582 13631 2466,'39'0'13324,"-39"20"-13548,20-20-32,-20 0-289,21 0-319,-21 0-2115</inkml:trace>
  <inkml:trace contextRef="#ctx0" brushRef="#br0" timeOffset="197816.3144">15781 13651 7879,'-20'40'7847,"0"-40"-7783,20 20 1,0-20 383,0 0 128,0 0-543,20 0-482,20 0-95,-21 0-321,1 0-1794,0 0-5508</inkml:trace>
  <inkml:trace contextRef="#ctx0" brushRef="#br0" timeOffset="197981.3239">15781 13750 9064,'0'21'4997,"20"-2"-4036,-20-19 128,19 0-224,1 0-385,0 0-416,0 0-1281,0 0-2146,-1 0-4741</inkml:trace>
  <inkml:trace contextRef="#ctx0" brushRef="#br0" timeOffset="198145.3332">16178 13711 15726,'0'39'1250,"0"-18"-386,-20-2 674,20 1-1250,-21 0-608,21-1-961,0-19-705,0 21-2050</inkml:trace>
  <inkml:trace contextRef="#ctx0" brushRef="#br0" timeOffset="198659.3626">15801 12936 12940,'0'20'608,"0"0"-544,0-20 289,0 19 447,0 1-447,0 0 31,0-20 225,0 20 384,0-20-385,0 0-287,-20 0-33,20-20-192,20 0-64,-20 0 0,19 1-96,1-1 128,0 0 224,0 0 65,0 20 31,-20 0-64,19 0 1,1 20-33,-20 0-224,20 0-96,-20 19-224,0-19-737,20 20-1570,-20-20-8039</inkml:trace>
  <inkml:trace contextRef="#ctx0" brushRef="#br0" timeOffset="199301.3994">16852 13194 11178,'20'-20'1762,"-20"0"160,0 0 384,0 20-769,-20-19-640,0-1-737,1 20-192,-21-20 0,20 20-128,-19 20 192,-1-20-288,20 39 64,-19-19 96,39 20-65,0 0-191,0-1 160,19-18-96,21 18 127,0 0 225,-1-18 1,21 18-130,-41-18 130,21-2 223,-19 1-288,-21-20 288,0 20 321,0-20-65,-21 20-384,1-20-64,0 0-288,-19 0-512,19 0-578,0-20-1536,0 20-2339</inkml:trace>
  <inkml:trace contextRef="#ctx0" brushRef="#br0" timeOffset="199467.4089">17071 13413 12844,'20'19'1921,"0"2"-1312,-20-2 768,0 1-704,0 0-673,20 0-352,-20 0-321,19 0-512,1-20-1217,-20 0-1762</inkml:trace>
  <inkml:trace contextRef="#ctx0" brushRef="#br0" timeOffset="199615.4173">17210 13413 9929,'-20'-60'3331,"0"20"-672,0 21-1410,20-2-705,-19 1-416,19 20-448,0 0-1378,19 0-2882</inkml:trace>
  <inkml:trace contextRef="#ctx0" brushRef="#br0" timeOffset="199763.4258">17330 13512 9320,'18'40'417,"-18"-20"-449,20-20 352,-20 20-608,0-20-3684</inkml:trace>
  <inkml:trace contextRef="#ctx0" brushRef="#br0" timeOffset="199900.4336">17348 13353 15054,'0'-40'2210,"0"21"-1762,0 19-63,20 0-353,-20 0-833,0 0-3555</inkml:trace>
  <inkml:trace contextRef="#ctx0" brushRef="#br0" timeOffset="200469.4662">18858 12319 16111,'-40'0'1825,"20"0"-1376,20 0 512,0 41 128,0-22-32,20 1-320,0 0-417,0 20-64,39-20-128,0 19 96,2 1-127,18-20-33,0 20-32,-19-20-32,-1-1 96,-39 21-32,0-20 192,-20 0-32,0 0-128,-20-1 32,0 1-192,-20 1-64,-19-21-64,19 20-288,-19-1-65,18 1-192,3-1-928,-3-19-737,21 21-2531</inkml:trace>
  <inkml:trace contextRef="#ctx0" brushRef="#br0" timeOffset="200953.4938">19434 12976 17936,'-21'19'1122,"1"-19"95,0 0 352,-19 0-448,19 20-512,-20 0-353,1 0-160,-1-20-32,-19 20-128,19 0-192,-19 0-705,18-20-673,3 19-1921,17 1-7752</inkml:trace>
  <inkml:trace contextRef="#ctx0" brushRef="#br0" timeOffset="201465.5231">20327 12578 288,'-39'-20'18001,"19"1"-18001,-1-2-609,1 21 417,0 0 320,-19 0 160,19 21 33,0-2-321,0 21 96,0 19-128,20-19 64,0 20 96,20-21-192,0 2 128,20-22 160,-1 1 225,1-20 31,19 0-128,-18 0 257,18-20 64,-39 1-33,20-22 193,-40 21-224,0-19-97,-20-1-160,0 0-288,-19 21-320,-1-21 384,-19 40-576,18-20-545,21 20-384,0 0-609,0 20-1025,40-20-2562</inkml:trace>
  <inkml:trace contextRef="#ctx0" brushRef="#br0" timeOffset="201645.5334">20843 12737 14189,'0'0'929,"-20"0"-1185,20 0 352,0 0-513,-21 0-2241,21 0-4229</inkml:trace>
  <inkml:trace contextRef="#ctx0" brushRef="#br0" timeOffset="202358.5742">21438 12558 14285,'20'-19'1057,"-20"-2"-897,-20 21 1954,0-19-224,-19 19-1121,19 0-577,-20 0-192,1 0 0,-1 0-32,1 19-128,19 2-129,0-2-223,20 21 288,0-20-257,20 0 97,0-1 160,19-19-97,1 20 97,-1-20 128,1-20 96,0 20 320,-1-19 257,-19-1 128,-20 0-97,20-20-255,-20 21-33,0-2-32,-20 21-128,20-19-64,-20 19-128,20 0 96,0 19 97,0-19 31,0 21 128,0 18 32,0 1-95,0-1-65,0 1-128,20 0-64,-20-1-224,0 2-321,20-21-352,-20 19-480,0-20-737,21 2-2338</inkml:trace>
  <inkml:trace contextRef="#ctx0" brushRef="#br0" timeOffset="202864.6032">21855 12539 7174,'20'-21'7495,"0"-18"-8295,-20 19 543,0 20 1410,-20-21-704,0 21-449,0 0 96,-19 0-32,19 21-32,0 19-32,0 0-32,0-1 0,20 1-64,0-20 32,20-1 64,0 1 64,0-20-64,0 0 352,-1 0 385,1 0 384,20-20-320,-20 1-193,-20-1-159,21 0-257,-21 0-96,18 0-64,-18 1-32,0-2 0,0 2 0,0 19-96,0-20 32,0 20 160,0 20-32,0-1 32,20 2 0,-20 18 64,21 1-128,-21-20 65,0 19-33,20 1-64,-20 0 64,0-1-128,20 2 0,-2 17-353,-18-17-480,21-21-1153,-21 19-2402</inkml:trace>
  <inkml:trace contextRef="#ctx0" brushRef="#br0" timeOffset="203586.6445">20784 12776 8456,'0'0'2466,"18"0"-1505,-18-19 1825,0 19-704,0 0-704,0 0-225,0 0-256,0 0-321,0 0-256,0 0-127,0 0-97,0 19-96,0-19-32,0 20 32,0 1-96,0-21-65,0 20-31,0-20 96,21 0 32,-21 0 96,20 0 0,-20 0 96,20-20-32,-20 20 129,0-21-65,0 1 32,0 1-128,0 19-96,0-20 0,-20 20-96,20 0 0,-20 20-641,20-20-448,0 19-1602,0-19-4868</inkml:trace>
  <inkml:trace contextRef="#ctx0" brushRef="#br0" timeOffset="216630.3905">17012 10949 8648,'20'0'1922,"-20"0"-609,0 0 480,-20 0-704,20 0-192,-20-20-64,20 20-256,0 0-1,-20 0 161,20 0-289,-21 0-320,3-20-128,-2 20 0,-21 0-192,-18 0 96,-21 0-32,1 0 128,-20 0-32,-1 0 96,-38-20-96,-1 20-96,-21 20-64,-18-20-193,20 20 65,-2-20-96,22 20 127,-2 0 129,21-1 96,0-19 64,20 21 32,-1-2 32,21-19 64,0 20 33,20-20-65,-1 21-32,40-21-32,1 19-128,-1 1-161,20-20-127,0 40 64,20-20 192,-20 0 0,19 19-1,1 21 1,-20-1 32,0 1 32,0-1 64,0 21-224,0 20 96,0-21 96,0 20-32,0 20 32,-20-19 32,20-1-96,0 20-1,0-19-287,0-22-160,0 2 95,0-20 97,0 0-385,0-1 321,0 20 384,0 1 96,20 20 64,-20-21 32,0-19 64,0 19-128,0-19-128,0 0-192,-20-1 96,20 1 96,-19-1 128,19-19 64,-20 0 32,0 0-192,20-21 32,-20 1 129,20 20 31,0-40-32,0 20 0,0 0-64,0-1-64,0-19-32,20 20 64,-20-20 0,0 21-64,0-21 32,20 19-32,-20-19 32,0 0 0,0 20-32,0-20-64,0 0 32,0 20 64,0-20 0,0 0-32,0 19 64,0-19 65,0 21 191,20-21-160,-20 0 0,19 20-128,-19-20-32,20 0 0,0 0 0,0 0 32,0 19 0,-1-19 192,1 0 193,0 0 63,0 0-127,0 0 31,-1 0-160,1 21-160,0-21-64,1 0 32,-1 19 0,-2-19-32,2 0 0,1 20 32,19-20 0,-1 0-32,-19 20 0,20-20 32,-1 0 32,1 0 1,-1 20 31,1-20 64,1 0 0,-3 20-96,3-20 32,-1 0-96,-1 0 0,21 0 0,-21 0-32,21 0 96,-21 0-96,22 0 32,-2 0 0,-1 0 64,3 0-128,-2 0 64,1-20 0,-1 20 0,20 0 0,-18 0 0,18 0 0,-20-20 32,21 20-32,-21 0 32,20 0-64,0 0 96,2 0-96,-2-20 64,0 20-32,0 0 0,20-20 0,1 20 0,-20 0 0,19 0 32,1-19 32,-1 19-128,-20 0 96,20 0-64,0-21 0,1 21 64,-1 0 64,0 0-128,0 0 64,21 0 32,-21-19-32,20 19 0,-19 0-64,19 0 128,-1 0-63,1 0-1,0-20-64,1 20 160,-1 0-224,19-21 128,-18 21 0,-1-19 64,20 19 32,-21 0 64,22 0 32,-21 0-64,1-20-192,-1 20 289,-1 0-193,1-20-96,1 20 160,-1 0-160,0-19 96,1 19-32,-2-21-32,-19 21-32,0 0 0,0-20 32,-18 20 32,18 0-160,-20-19 224,0 19-128,0 0 64,-18-20-32,18 20-64,-20 0 64,21 0 32,-21 0-32,0 0 0,-19-20 32,19 20-96,-18 0 128,-1 0-32,-1 0 32,-19-20 0,0 20 64,19 0 32,-19 0-224,0 0 160,0 0-192,-20-20 64,20 20-96,1-20 96,-3 1-64,22-1 96,-19 0 32,-21 0-32,20 0 32,-2-20 0,3 0-64,-1-20 96,0 1-96,0-20 96,-1-21-352,-19 21 31,20-40 33,-20 0-160,20-1 320,-20 1 0,-20-21-192,0 2-65,1-1 97,-1 20-32,0 19 160,0 1-193,20 20 418,-21-1-258,-17 21 33,17-1 0,1 0 32,0 20 128,2-19-32,-3 39 32,1-20 32,-20 20 0,20 20-96,-19-20 0,-21 20-64,21 0 64,-22 0 0,2 0 0,-20 0 0,19 0 0,-19 0 0,0 0 64,-20 0-64,19 20 0,-19-20 0,0 0-96,0 0 128,0 0-32,-21 0 0,1 0-32,-1 0-96,1 0-32,0 0 32,-19 0 0,18 0 32,1 0 64,-19 0 64,19 0 32,-21 0 96,1 0-32,1 0-96,-2 0 32,2 0-128,19-20 0,-1 20-64,1 0 32,0-19 64,-1 19 0,2-20 64,-1 0-32,0 20 0,-1-20 96,1 0 0,-19 20-32,18-19 0,-19-1-96,20 20 64,-1-20-64,2 0 64,-1 0-32,0-19 0,19 18 96,-19 1 0,0-20-128,19 21-64,1-1-576,20 0-2275,0 20-8328</inkml:trace>
  <inkml:trace contextRef="#ctx0" brushRef="#br0" timeOffset="220399.6061">20288 13253 10922,'-20'0'1089,"-1"0"-545,21 0 1282,-20 0-160,20 0-641,0 0-577,0 0-320,0 0 321,20 0 31,1 0-96,-1 0-95,19 0-33,21 0-128,-1 0-64,20 20-128,20-20 32,0 0-128,1 21-160,19-21-1,21 0 97,-2 0-64,1 0 224,1 0-32,-2 0 128,-19 0 0,20 0-64,-19-21 128,-21 21-64,0 0-32,-20 0 64,-20 0-160,-18 0-96,-21 0-673,-20 0-865,0 0-3299</inkml:trace>
  <inkml:trace contextRef="#ctx0" brushRef="#br0" timeOffset="226610.9614">19771 3358 11627,'0'-20'1601,"0"20"97,0 0-129,0 0-224,0 0-95,0 0-610,0 0-512,0 0-64,0 0 64,0 20 65,0-20 31,19 20-128,-19 19 192,20-19-32,0 0-127,21 20-65,-23-20 128,23-1-256,-1 1 96,-1 1 32,-19-21 32,20 19-64,-1-19 0,-19-19-32,0 19-192,0-21 32,-20 21-193,0-20-351,0 20-481,0-19-577,0 19-1249,-40 0-2050</inkml:trace>
  <inkml:trace contextRef="#ctx0" brushRef="#br0" timeOffset="227019.9848">19632 3517 10537,'0'0'705,"-20"0"-192,20 0 480,0 0-65,0 0 194,0 0-226,20-20-543,-20 0-97,0 0-32,20 0 417,-20 0-225,0-19 33,20 19-321,-20 0 96,0 0-32,0 0-32,0 0-160,0 20 64,19 0-32,-19 0 96,20-19-31,20 19-1,-20 0 0,19 19-64,2-19 128,-21 0-160,18 0 0,-17 0 32,-1 20-352,0-20-449,19 0-1249,-39 0-3908</inkml:trace>
  <inkml:trace contextRef="#ctx0" brushRef="#br0" timeOffset="228494.0691">13062 4928 14669,'-41'0'353,"41"0"672,0 0-577,0 0-256,20 0 577,-20 0 224,39 0-481,2 0-351,-1 20-65,-1-20-32,21 0 0,-21 0-64,1 0-192,-1-20-673,-19 20-1121,0 0-2466</inkml:trace>
  <inkml:trace contextRef="#ctx0" brushRef="#br0" timeOffset="228768.0848">13260 4808 13036,'0'0'2883,"19"0"-2883,1 0 128,0 0-96,20 0 224,-1 0 769,22 0-577,-23 21-352,3-1-64,17-1-32,-37 1 161,19 20-546,-20-20 802,-20 0-577,0-1 288,0 1 192,-40 0 0,-1 0 1,-17 0-33,17 0 0,-18 0-96,19-1-160,20 2-224,1-2-1762,-1 1-3074</inkml:trace>
  <inkml:trace contextRef="#ctx0" brushRef="#br0" timeOffset="231290.229">13299 12578 4035,'-20'0'10955,"1"0"-10731,-1 0-224,0 0 96,-21 0 673,23 0 128,-2 0-417,0 0-384,20 20 385,0-20 544,0 0-225,20 0-191,0 20-193,-2-20-63,23 0-193,-1 0-32,19 0-64,0-20 128,1 20-288,-21 0 64,22-20-192,-3 20-353,-17 0-544,-21 0-673,19 0-1473,-39 0-1793</inkml:trace>
  <inkml:trace contextRef="#ctx0" brushRef="#br0" timeOffset="231578.2455">13576 12399 9160,'-18'0'3267,"18"0"-2978,0 0 928,0 0 512,18 20-608,-18-20-320,20 19-481,1 2 449,19-1-288,-1 0-97,1-1-96,-20 2-128,19 18-96,1-39 129,-20 20-257,1 0 160,-21 0 96,0 19 96,-21-19-192,-19 20-64,-19-20-32,19 19-128,-19 2-641,-2-2-640,23 1-1602,-3 0-6790</inkml:trace>
  <inkml:trace contextRef="#ctx0" brushRef="#br1" timeOffset="234321.4024">15959 11108 672,'0'-39'1698,"0"39"-1538,0-21 1185,20 1 1922,-20 1-1153,0 19-320,0-21 96,-20 2 256,20 19-320,-20-20-705,0 20-289,1-20-351,-21 20-193,0 0-192,1 0-96,-1 0 0,1 0 64,-1 0-96,-19 20-32,18 0 64,1-1-32,1 2 128,-1-2-224,1 1 128,19 20-32,0 0-32,20-20 64,0 20-224,0-1 160,20-19 64,0 20-32,-1-1-32,21-19 32,19 20-64,1-20-257,-1 20 65,2-40 96,-2 19-32,20-19 127,-19-19 65,19 19 128,-20-40 33,2 0-65,-23 20 224,3-20-32,-21 1 161,-20-1-65,0 1 32,-20-21-63,-21 20-33,-17-20 192,-3 20-223,-18 1-1,20-1 128,-20 20-288,19 20-256,1 0-929,18 20-1345,3 0-3652</inkml:trace>
  <inkml:trace contextRef="#ctx0" brushRef="#br1" timeOffset="254453.5539">21975 6279 10185,'-21'0'1826,"21"0"-1057,0 0 896,-20 0 257,20 0-449,20 0-640,1 0-288,-1 0-1,0 0-320,19 0 161,1 0-33,-1 0-192,41 0-64,-21 0-128,20-19 225,0 19-354,2-21 257,-22 21-192,0-20-128,-19 20-224,-20-19-321,-20 19-640,0 0-1282,0 0-1825</inkml:trace>
  <inkml:trace contextRef="#ctx0" brushRef="#br1" timeOffset="254857.577">22371 6060 9865,'0'0'2562,"-20"0"-2370,0 0 161,1 0 544,-21 0 320,0 0-416,1 20-641,-21-20-128,21 20 96,-1 0 577,1-20 95,-1 20-319,19 0-97,21-1-96,-20 2 129,40-21-33,1 19-64,-1 22-31,18-22-129,3 1-32,-1 0-32,19-1-32,-19 2-64,-1-1 128,1-1-128,-20 1-288,19-20-449,-39 20-640,0-20-2499</inkml:trace>
  <inkml:trace contextRef="#ctx0" brushRef="#br1" timeOffset="257413.7232">21240 7332 8103,'-20'0'1121,"20"-20"897,0 20-641,0 0 65,0 0-257,0 20-288,0 0 192,20 0-449,0 39-351,0-19-129,0 19-160,-1 21-32,21-20 32,-20 0-192,0-21-321,-1 1-288,-19 0-384,20-21-640,-20-19-994,0 0-801</inkml:trace>
  <inkml:trace contextRef="#ctx0" brushRef="#br1" timeOffset="257736.7417">21161 7530 11434,'-21'0'1185,"21"0"-1088,0 0-1,0 0 288,0 0 609,21-20-513,-21 1-384,20-1-192,0 0 64,-20-20 32,19 1 32,-19-1 32,20 0-32,-20 1-32,20 19 97,-20 0 479,0 0-224,20 20-320,0 0-64,-1 0 64,1 0 225,0 20-33,20 20-160,-21-21-128,21 21-192,-20-20-449,1 20-768,-3-21-2051</inkml:trace>
  <inkml:trace contextRef="#ctx0" brushRef="#br1" timeOffset="261680.9673">13696 11247 6630,'0'0'2626,"-19"0"-352,19 0-608,0-20-97,0 20-159,0 0-289,0 0-673,19 0-63,1 0-129,0 0-32,20 0-96,19 20-32,0-20-64,2 0 193,18 20-354,20-20 226,-20 0-65,20 0-64,0 0 32,-18 0 0,18 0 96,-20 0-96,-20 0 32,2 0-64,-23 0 128,3 0-192,-21 0 0,-1 0 96,-19 0 0,0 0-97,0 0 162,0 0-194,0 0-191,0 0 64,0 0 0,0 0-97,0 0-415,0-20-386,0 20 33,0 0-448,0 0-769,0 0-2723</inkml:trace>
  <inkml:trace contextRef="#ctx0" brushRef="#br1" timeOffset="261954.9829">14708 11148 11562,'0'0'1250,"0"0"-1090,0 0 705,20 0 320,21 20-288,-3-20-321,23 20-320,-2-20 97,-19 19-129,19-19-160,-19 20-32,-20 0-32,-20 0 32,0 0 64,-20-1 192,0 1 33,-20 0 95,1 0 97,-1 0-417,1 0-64,-1-1-353,19 2-1152,1-2-2403,2 2-8936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0:0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 2940 3106,'-39'0'641,"19"0"1569,20 0 0,-21 0-160,21 0 0,-20 0-448,0-19-513,20 19-289,0 0-127,-20 0 64,20 0-193,0 0-31,-19 0-513,19 0-32,0 0-32,19 0 64,1 0-64,0 0 160,21 0-160,-21 0 64,39 0 0,-19 0 32,-1 0 32,1 0-160,-1 0-97,1 0-95,0 0-256,-1 0-257,-19 0-32,1 0-320,-1 0-705,-2 19-512,-18-19-1057,0 0-3202</inkml:trace>
  <inkml:trace contextRef="#ctx0" brushRef="#br0" timeOffset="382.0219">713 2742 7463,'-20'20'1025,"20"-20"-1025,0 0 320,0 20 449,0-20 384,20 0 256,-20 19-512,40-19-385,-21 0-319,21 19-129,1-19-32,-3 21 0,3-21-32,-2 20 64,1-20-64,-20 20 0,0-20 32,-1 20 32,-19-20 288,0 20 289,0-20-193,-19 19 1,-1 1 95,-20 0-224,20 0-224,-19 0-63,19 19-162,-1-19-1024,21 21-2178,0-22-6694</inkml:trace>
  <inkml:trace contextRef="#ctx0" brushRef="#br0" timeOffset="4146.2372">3532 5207 6149,'0'0'289,"0"0"-225,0 0 32,-20 0 512,1 0 770,-21 0 63,-1 0-640,3 0-801,-23 0-160,2 19 128,-20-19 32,19 0 128,-19 20 640,20-20-351,-2 20-225,2 20-224,19-20 128,-19-1-128,19 20 64,1-18 32,-1-1-32,-1 0 32,23-1 160,-2 1 1,-1 20-129,21-20 96,0 20 256,0 19-223,0-18-33,21 17 128,-1 3-96,-2 18-192,3 0 96,-1 0-128,0 21 96,0-1 1,-20 21-97,19-1 96,-19 0-96,0 1 64,0 18-32,0-38 64,0 19 192,0-20 129,0 0-193,20 1-64,-20-21-160,0 0 64,20 1-64,-20-40 32,0 20-160,0-1 32,20-19-64,-20 0 31,0-1 65,0 1 0,20-20-96,-20 0 128,19 20 32,-19-20 32,0-20 64,20 19 96,0 1 33,0 0-33,0 0 96,1-20-128,17 0-96,-18 20-384,21-20-353,-2 0-1377,1 0-4676</inkml:trace>
  <inkml:trace contextRef="#ctx0" brushRef="#br0" timeOffset="5999.3432">10104 4630 4131,'-21'0'1314,"21"0"-97,0 0 769,0 0-97,0 0-543,0 0-706,0 0-223,0 0 159,0 0 193,0 0-192,0 0-289,21 0 160,-21 0 33,0 0 31,0 0 65,0 0-33,0 0-31,18 0-33,-18 0-224,20 0 65,0 0 31,21 0-32,-2 0-191,1 0-65,-1 0 96,1 0-64,0 0 32,-20 0 32,19 0-64,1 0 64,-1 0-64,-19 19-32,21-19-64,-3 0 33,-17 0 95,19 0-128,-1 0 0,1 0 32,-20 0 0,19 0-32,1 0 64,-20 0-64,19 0 0,22 0 0,-3 0 0,3 0 0,-2 20 0,1-20 0,19 0 96,-20 0-128,20 0 0,2 0 96,-2 0-64,20-20 64,-20 20 64,0 0-32,0-19-192,-18 19 32,18 0 192,-19 0-224,20-21 64,-1 21-32,0 0-64,0 0 192,1-19-160,-1 19 96,0 0-64,1 0 224,0 0-256,-1 0 96,0 0-96,0 0 160,0 0-96,21 0-64,-20 0 32,-1 0 128,0 0-64,-20 0 0,22 0 0,-22 0 64,20 0 0,2-20 0,-23 20 0,1 0-64,2 0 64,-2 0-96,-19 0 0,-1 0-64,21 0-257,-21 0-479,-19 20-225,21-20 512,-21 0 225,-20 0-609,0 0-2274,-20 0-6406</inkml:trace>
  <inkml:trace contextRef="#ctx0" brushRef="#br0" timeOffset="7414.4241">3473 4689 2466,'0'-20'5317,"0"20"-4356,0-20-192,0 20 480,0 0 769,0 0-257,0 0-576,0 0-512,0 0-289,0 0-191,0 0-65,0 0-64,20 0 224,-1 0-32,21 0 33,0-19-161,-1 19-32,21 0 0,-21-21-32,22 21-96,18-19 64,-20 19-32,1-20 0,19 20 32,0 0 0,0-20 0,2 20-64,-2 0-32,0 0 0,-20 0-96,1 0-65,19 0-255,-18 0 96,-22 20-161,21-20-31,-1 20 159,0-20 289,1 19 96,19-19-192,1 0 64,19 21 128,0-21 64,0 0 96,0 0 96,21 0-128,-1 0 0,21 0 128,-22 0-95,21 0-33,-20 0-96,21-21 64,18 21-64,-18 0 0,-2 0-64,1-19 64,19 19 0,-18 0 64,-1 0-32,-21 0 96,2 0 32,-1 0-32,0 19-32,-19-19-96,19 21 32,-20-21 0,20 19-32,-1-19 32,2 0-64,-21 0 0,20 0 0,1 0 96,-21 0-64,20 0 32,1 0 0,-21 0 0,0 0-64,0-19 64,21 19-64,-41 0 0,20 0 32,-20-21 0,0 21 0,-18 0 0,-3 0-32,-17 0-128,-2 21-705,1-2-928,-20-19-1795,-1 20-5316</inkml:trace>
  <inkml:trace contextRef="#ctx0" brushRef="#br0" timeOffset="27206.5562">16099 5803 5957,'0'-20'801,"0"20"-577,0 20 1121,0-20 385,20 19 128,-20 20-225,0 2-544,0-2-512,18 21-289,-18-1-224,0 1-32,0-1-416,21-19-481,-21 1-961,20-2-928,-20-39-3364</inkml:trace>
  <inkml:trace contextRef="#ctx0" brushRef="#br0" timeOffset="27451.5702">16336 5981 9961,'-19'0'2787,"19"0"-2819,-20 0-97,0 20 129,0 0 129,0-1 607,1 1-480,19 0-191,0 0-65,0 0 96,19 0 384,1 0-288,0-20-192,20 0-64,-21 0-128,21 0-577,-20 0-1185,1 0-2754</inkml:trace>
  <inkml:trace contextRef="#ctx0" brushRef="#br0" timeOffset="27630.5804">16534 6001 14093,'0'0'1505,"21"0"-1377,-1-20 353,0 20-161,19 0 32,-19-20-255,0 20-322,0 0-2049,0 0-3075</inkml:trace>
  <inkml:trace contextRef="#ctx0" brushRef="#br0" timeOffset="27776.5888">16595 6100 11274,'20'40'1345,"-1"-40"-672,1 0 64,0 0 32,20 0 223,-1 0-639,-19 0-1282,0 0-4004</inkml:trace>
  <inkml:trace contextRef="#ctx0" brushRef="#br0" timeOffset="27977.6003">16951 5882 13612,'0'20'769,"0"-1"-577,0-19 833,21 40 96,-21-20-320,0 0-577,0 19-224,0 1-640,0 0-1154,20 0-1889,-20-21-5478</inkml:trace>
  <inkml:trace contextRef="#ctx0" brushRef="#br0" timeOffset="28281.6177">17269 5961 11723,'0'0'1857,"0"0"-2081,-20 20 384,20 0 513,-19 0 160,19-1-513,0 21-256,0-20-256,19 0-32,1 0 160,0-20 96,1 0 32,-1 0 96,-2-20 288,2 20 161,1-20-65,-21-20 33,0 20 32,0 1-193,-21 19-352,1-20-160,2 0-128,-23 20-321,21 0-448,0 0-897,1 0-1505,19 0-5958</inkml:trace>
  <inkml:trace contextRef="#ctx0" brushRef="#br0" timeOffset="28561.6337">17567 5961 9705,'-20'40'-192,"20"-1"192,20-19 256,-20 20 320,40-20 33,-20 0-577,19-20-96,1 20 384,-1-20 1570,-19-20-353,21 0-319,-21 0-33,-20 0-64,0 0-353,0-19-639,-40 19-65,-1 0-64,2 0 0,-1 20-225,-19 0-1184,19 0-3011</inkml:trace>
  <inkml:trace contextRef="#ctx0" brushRef="#br0" timeOffset="33345.9073">3195 5266 7302,'0'0'993,"0"0"-96,0 0-224,0 0-65,0 0 449,0 0 161,0 0-834,0 0-128,19 0 417,1 0-33,0 0-95,0-20-161,0 20-95,19 0-97,2 0-32,17-20-32,-17 20-96,18-19 32,1 19-64,19-21 32,-20 21-32,40 0 0,-18-20 32,18 20 0,0-19 0,1 19-32,-1-21 64,0 21 32,0-19-128,1 19 32,-21-20 0,20 20 0,0 0 0,-20 0-160,20 0 32,1-20 64,-1 20 32,0 0 32,0 0 0,-18 0-32,-2 0 32,0 0-160,-20 0-96,1 0 95,19 20 1,-20-20-32,22 0-32,-22 20-64,20-20 31,2 0 129,-2 0 128,0 0 64,0 0 128,0 0 1,1 0-1,20 0 160,-21 0 33,0 0-289,0 0-32,-19 0 0,-21 0-64,1 0-64,1 0-64,-23 0-385,2 0-576,-20 0-865,0 0-1249</inkml:trace>
  <inkml:trace contextRef="#ctx0" brushRef="#br0" timeOffset="34932.9981">7166 5126 768,'0'0'545,"0"0"-33,0 0 129,0 0 448,0-19 320,0 19-704,0 0 96,0 0 95,0 0-31,0 19-384,0-19-225,0 0 32,0 0 225,0 21 31,0-21 225,0 0-321,0 19 65,0-19-129,0 20-127,18-20-33,-18 21-192,0-2 32,20 1-32,-20 0 32,0-1-64,21 22 96,-21-22 0,0 20 128,20 22 33,-20-22 31,0 21-64,20-1-96,-20 1-96,18 0 0,3 0-224,-1-1 96,-20 1-128,20-21 128,0 21-32,-20 19 31,0-19 1,0 0 96,0 19 32,0 1-64,0-21 0,19 1-96,-19 19-128,20-39 64,-20 19-32,20 2-97,-20-22-127,20 21-257,-20-21 257,20 21 127,-20-1-63,0 1 256,0-1 128,19-19-32,-19 20-128,0-20 96,0-1 32,0 1-64,0 0-225,0-1-31,0 1 96,0 0 192,0-20 128,0 19 64,20 1 64,-20 0 160,0-21 65,20 22 319,-20-1-255,20-1-289,-20 1-32,21 0-160,-21-20 0,0 19 96,0-19-64,0 0 32,0 0 353,0 0 159,0-1-255,0 2 31,18-21-224,-18 20-64,0-20-32,0 19-288,0-19-513,0 0-1024,0 0-2147</inkml:trace>
  <inkml:trace contextRef="#ctx0" brushRef="#br0" timeOffset="37105.1223">7522 8067 160,'20'20'3459,"1"-20"-2242,-21 0-320,0 0 608,18 0-63,-18 20-321,0-20-192,0 0-417,0 0 225,0 0 448,0 20-224,0-20-321,0 0-159,-18 0 95,18 0 1,-21 0-97,21 0-191,-20 20-97,0-20-96,0 0 0,1 0 64,-1 20 64,0-20-127,0 0-33,-19 0 64,19 0 32,-20 0 0,19 0 32,3 19 32,-22-19-31,19 0 31,-17 0-64,18 0 32,-1 0-128,-19 0 128,21 0 1,-1 0 95,0 0-64,0 0 64,0 0-127,0 0-129,1 0 0,19 0 0,-20 0 64,0-19-128,0 19 64,-1 0 96,3 0-384,18 0 544,-20 0-288,0 0 64,-1 0-32,1 0 64,2 0-96,-3 0 64,1 0-64,0 0 224,20 0-224,-20 0 64,1 0 161,-1 19-193,20-19 32,-20 0 0,0 0-64,0 0 0,-19 0 96,19 0-96,0 0 0,0 21 32,-19-21-64,-1 0 128,1 0-160,-2 19 128,1-19-128,1 20 96,-1-20 0,0 20-32,-19-20 64,19 20-32,1-20 0,19 0 0,-21 0-32,3 20 64,-3-20-64,2 0 0,-1 0 0,20 0 32,-19 0-32,-1 0 0,0 0 0,21 0 0,-21 0 96,-1 0-160,3-20 64,18 20 64,-21 0-64,2 0-96,-1 0 160,-19 0-32,19 0-64,0 0 32,1-20 32,-1 20-64,1 0-32,-2 0 160,1 0-96,1 0-32,-21 0 32,21 0 32,-1 0-96,-19 0 96,19 0-32,1 0 0,-22 0-64,23 0 96,-3 0-32,-19 0-32,21 0 32,-21 0 32,1 0-32,18 0 64,-17 0-160,17 0 160,2-20-128,-1 20 128,-19 0-96,19 0 96,1 0-96,-21 0-32,21 0 96,-22 0 0,23 0-32,-3 20 0,1-20 0,-19 0 0,19 0 32,1 0-32,-21 0 0,21 0 32,-22 0-32,23 0 32,-23 0 0,22-20 0,-1 20 0,0 0-64,1-20 128,19 20-128,-20-19 64,1 19 33,19-21 63,0 21 32,-1 0-96,3-19 0,-23 19-128,21 0 160,0 0-32,2-20 0,18 20-64,-21 0 32,21 0-96,0 0 96,-20-20-32,20 20-96,0 0-160,0 0 64,0 0 95,0 0-159,0 0 160,0 0-32,0 0 32,0 0 64,0 0-96,-20 0 0,20 0 64,0 0 96,0 0 0,0 0-96,0 0 32,0 0 0,0 0 32,0 0-33,0 0 1,0 0 32,0 0 0,0 0 0,0 0 32,0 0-64,0 0 32,0 0 32,0 0-64,0 0 32,0 0 0,0 0 0,0 0-32,0 0 64,0-20 0,0 20-32,0 0 65,-20 0-33,20 0 32,0 0 32,0 0-96,0 0 0,0 0 0,0 0 32,0 0 32,0 0-128,0 0 32,0 0 32,0-20 0,0 20 64,0 0-64,0 0 32,0 0-64,0 0-224,0 0 512,0-20-288,0 20-96,0 0-321,0-20-480,0 20-768,-20 0-3300</inkml:trace>
  <inkml:trace contextRef="#ctx0" brushRef="#br0" timeOffset="38697.2134">7860 7809 7174,'-20'-20'1602,"20"20"-33,0 0 1,-20 0-1,20-20 161,0 20-257,0 0-704,20 0-321,0 0 257,19 20-128,21-20-129,-1 20-224,20-20-128,21 0-32,-1 20-96,-19-20 96,0 0-96,-22 0 0,3 0-160,-22 20-192,-19-20-65,0 0-255,0 0-449,-20 0-897,-20 0-897,0 0-3491</inkml:trace>
  <inkml:trace contextRef="#ctx0" brushRef="#br0" timeOffset="39100.2364">8277 7610 10537,'0'0'641,"0"0"-577,-20 0-128,0 0 64,-20 0 128,1 19 64,-22-19-128,23 21 97,-23-21 1056,22 20 160,-1-20-480,1 20-449,19-20-255,0 0-65,0 0 160,20 20-64,0-20-64,0 20 129,20-1 31,0 1-32,19 0-128,-19 20 0,20-1-96,-19-19-96,17 20-64,-17-20-256,-1 19-353,0-18-576,-2-1-1217,3-1-2179</inkml:trace>
  <inkml:trace contextRef="#ctx0" brushRef="#br0" timeOffset="53194.0426">16038 6557 8423,'-20'0'1250,"2"0"-193,18 0-257,18 0 161,-18 0 833,20 0-160,21-20-674,-1 20-415,19-20 0,0 20-33,21-19-192,38 19-192,2 0 1,19 0-129,19 0 64,2-20 32,-2 20-160,2 0 96,18-20-32,-40 20 0,2-20 96,-1 20-192,-40 0 32,-20-20-129,-20 20 1,-18 0-224,-41 0-1026,0 20-1985,-21-20-8200</inkml:trace>
  <inkml:trace contextRef="#ctx0" brushRef="#br0" timeOffset="57324.2788">1726 9458 9865,'-59'40'608,"38"-21"-255,1-19 63,20 21 449,20-21 608,-20 20 321,39-20-417,22 0-288,18 0-448,60-20-161,19-1 225,41 2-288,-21-1-97,2 0-64,-22 1-128,-18 19-64,-2-21 128,-39 21-384,-19 0-64,-21 0-256,-18 0-257,-23 21-737,2-21-1152,-20 19-1506,0 1-6406</inkml:trace>
  <inkml:trace contextRef="#ctx0" brushRef="#br0" timeOffset="65969.7733">2857 9856 12299,'0'0'769,"0"0"-513,0 0-192,0 20 160,20-1 481,1 2 128,-3 18-128,2 21-193,21-1-224,-3 1-128,3-20 1,18 20-65,-19-41-64,-20 1 32,19 0 32,1-20 0,-20 0-32,0 0-320,-1-20-673,-19 0-1858,0-19-5797</inkml:trace>
  <inkml:trace contextRef="#ctx0" brushRef="#br0" timeOffset="66300.7922">2778 10074 9577,'-40'41'3171,"40"-41"-2531,0 0-768,0 0 160,0 0 545,0 0 768,0 0-576,0 0-193,20 0-63,-20-21-33,20 1-224,-1-19 97,1-1-193,-20 0 64,20 20 64,-20-20-31,0 1-257,20 19 32,-20 0-32,0 0 32,20 20-64,-20 0 64,21 0-289,-3 0 1,22 20 416,1-20-256,-2 20-576,1 0-321,-20-20-929,19 20-2050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5:11.04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436 2841 11851,'-61'20'96,"61"-20"-64,0 0 993,0 0-64,20-20 32,21 20-321,-3 0-383,3 0-225,-1 0 0,-1 0-128,1 0 128,-1 0-32,1 0-32,-20 0-96,19 0-289,-19 0-351,0-21-353,-20 21-769,0 0-1441</inkml:trace>
  <inkml:trace contextRef="#ctx0" brushRef="#br0" timeOffset="325.0186">673 2721 12299,'-19'0'96,"19"0"-128,0 0 385,0 0 896,0 0-128,0 21-481,19-21-447,1 20-129,20-20 0,-20 0-128,19 20 128,2-20-64,-21 19 32,18-19-32,-17 19 0,19 2 32,-40-21-32,19 20 64,-19 0 96,0-20-32,0 20-64,-19 0 32,-1-1 32,-21 1 0,21 0-128,-18 0-160,-3 20-833,21-21-2210</inkml:trace>
  <inkml:trace contextRef="#ctx0" brushRef="#br0" timeOffset="5184.2966">17409 1113 15502,'0'19'320,"0"-19"385,0 0 1153,0 0-385,20 0-31,-1 20-513,1 0-321,20 0-159,-1 0-193,1 0 224,0 19-288,19-19-128,-18 20 33,-3 0-97,3-20 0,-1-1-64,-1 1-289,-19 1-223,0-2-481,0-19-449,-20 0-223,0 0-1250,0 0-9001</inkml:trace>
  <inkml:trace contextRef="#ctx0" brushRef="#br0" timeOffset="5416.3098">17806 1152 11659,'0'-39'3555,"0"39"-3107,0 0 705,0-20-448,-20 20-160,20 20-33,-21-20-384,1 19-64,2 21 193,-23-20 159,21 20-288,-19-1-64,19-19-256,0 20-481,0-19-416,0-2-1057,20 1-2883</inkml:trace>
  <inkml:trace contextRef="#ctx0" brushRef="#br0" timeOffset="5812.3325">18024 775 4644,'0'-20'5189,"0"0"-3107,0 20 256,0-20-704,0 20-257,-20 0-480,20 0-545,0 20-96,-20 0 65,20 0-33,-20-1-96,20 21-96,0-20-32,0 20-64,0-1 64,0-19-96,20 1-192,-20-1-224,20-1-513,0 1-417,0-20-1889,19 0-8392</inkml:trace>
  <inkml:trace contextRef="#ctx0" brushRef="#br0" timeOffset="5981.3422">18162 854 11947,'20'0'1057,"-20"21"608,0-21-287,21 19-546,-21-19-255,0 20-321,0-20-224,20 19-640,-20 1-1122,0-20-2722</inkml:trace>
  <inkml:trace contextRef="#ctx0" brushRef="#br0" timeOffset="6137.3511">18243 695 14765,'0'-19'2499,"-20"19"-2884,20 0 450,0 0-65,0 0-481,0 0-1249,0 0-4323</inkml:trace>
  <inkml:trace contextRef="#ctx0" brushRef="#br0" timeOffset="6340.3627">18282 576 13292,'20'0'609,"0"20"736,0 0-865,-1 0-223,1-1 31,0 2-160,0 18-96,-20-19-32,20 0 0,-20 19-224,0-18-513,-20-2-1089,0 1-3362</inkml:trace>
  <inkml:trace contextRef="#ctx0" brushRef="#br0" timeOffset="6946.3974">18917 933 13805,'0'-19'160,"-20"19"224,0 0 673,1 0-576,-1 19 191,0 1-191,-20 1-289,21-1 32,-1 19 160,20 1 97,0 0-129,0-1-64,20-19-95,19 0 191,-19 0-192,20 0-128,-1-20 128,1 0-288,-19 0-448,-3 0-930,-18 0-3362</inkml:trace>
  <inkml:trace contextRef="#ctx0" brushRef="#br0" timeOffset="7082.4051">18739 1132 16111,'0'0'96,"0"0"1249,20 0-128,-1 0-608,21 0-97,-20 0-512,0 0-1057,19 0-2306</inkml:trace>
  <inkml:trace contextRef="#ctx0" brushRef="#br0" timeOffset="7687.4397">19393 735 15054,'0'0'-128,"0"0"-33,0 0 802,0 0-64,0 0 95,20 20-127,-20 19-289,21 1-96,-1 1 128,-20 17-63,20-17-97,-20 18-64,18 1-128,-18-21 128,21 1-320,-21 0-289,0-20-704,20 0-1410,-20-1-3170</inkml:trace>
  <inkml:trace contextRef="#ctx0" brushRef="#br0" timeOffset="7912.4526">19513 755 16719,'20'-20'-32,"-20"0"-256,20 20 480,-20 20 257,20 0 159,-1 0-191,-19 39-257,20-18-128,0 17 32,-20 3-192,20-3-193,-20 3-223,0-2-225,0-19-256,20-20-1281,-20 0-2338</inkml:trace>
  <inkml:trace contextRef="#ctx0" brushRef="#br0" timeOffset="8279.4736">19393 755 1953,'-39'-20'16560,"39"0"-16592,0 20 64,0-20 128,0 20 417,19-19 95,1 19-415,21-21-225,-1 21-64,19 0-32,-19 21 96,-1-2-353,21 1-63,-41 20 96,21-20 192,-40 20-97,20-1 289,-20-18 97,-20 18 191,0-20 161,20 22-161,-20-21-288,20-1 32,0 1-128,0 20 160,20-20-192,0 0 64,20 19-128,-1-19-288,2 0-129,-3 0-95,3 0-353,-1 0-256,-21-1-705,1-19-2883</inkml:trace>
  <inkml:trace contextRef="#ctx0" brushRef="#br0" timeOffset="8633.4939">20029 457 14637,'0'-20'769,"0"20"-641,20 20 1217,-20-20-544,0 19 0,0 2-321,20-1-287,-20-1-97,0 21-288,19-20-609,-19 20-801,0-21-1761,20 2-4837</inkml:trace>
  <inkml:trace contextRef="#ctx0" brushRef="#br0" timeOffset="8906.5095">20247 536 12812,'0'-19'-449,"0"19"673,-20 0 129,20 0-289,0 19 576,-20 1-223,20 0-193,20 0 256,-20 0 257,20-20-128,1 20-1,-1-20 161,-2 0 64,3 0-128,-1 0 63,0 0 161,-20-20-224,0 0-257,0 0-288,0 0-160,-20 0 0,0 20-288,-1-19-929,3-1-192,18 20-1602,-20 0-7783</inkml:trace>
  <inkml:trace contextRef="#ctx0" brushRef="#br0" timeOffset="9194.5259">20505 517 15983,'20'0'768,"-20"0"-832,0 0 449,0 0-161,0 0-160,20 0 128,-20 0-192,0 19 64,20 1-96,0 0 96,-1-20 0,1 20-64,0-20 128,0 20 65,1-20 127,-3-20 288,-18 20 1,20-20-64,-20 0 127,0 0-159,-20 1-129,20-1-384,-18-1-384,-3 21-513,1-19-641,0 19-1921</inkml:trace>
  <inkml:trace contextRef="#ctx0" brushRef="#br0" timeOffset="9967.5702">20466 616 8712,'20'0'2498,"-20"0"-1729,0 0 1761,0 0-768,0 0-321,19 20-736,-19-1-385,0-19-160,0 21-96,0-2 1,0 1-674,0 0-832,-19 0-2948</inkml:trace>
  <inkml:trace contextRef="#ctx0" brushRef="#br0" timeOffset="10566.6044">21001 536 6886,'0'-19'1698,"0"19"704,0 0 545,0-20-1570,0 20-416,0 0-641,-19 0-320,19 0 0,0 0-32,-20 20 0,20-20-32,0 19-96,0-19 0,0 20 64,0-20-129,20 20 225,-20 0 0,19-20 97,-19 20-65,20-20 0,0 0 192,0-20 160,-20 20 97,21-20-97,-21 0-32,0 0 321,0 1-385,-21-1 1,1-1-482,0 21 129,0-19-64,1 19-705,-1 0-1120,20 0-2500</inkml:trace>
  <inkml:trace contextRef="#ctx0" brushRef="#br0" timeOffset="10883.6226">21260 497 11979,'20'0'96,"-20"-21"-224,0 21 320,0 0-128,0 21 384,0-1-191,-20-1-225,20 1 32,20 0-64,-20 0 192,20-20 288,-1 20 385,1-20 352,0 0 1,0 0-193,0-20-161,-1 20-95,1-40-320,-20 20-97,-20 1-352,1-1 32,-1-1-513,-20 2-672,20 19-2242</inkml:trace>
  <inkml:trace contextRef="#ctx0" brushRef="#br0" timeOffset="13397.7664">21201 1947 5733,'0'-19'1473,"0"19"417,0 0-32,0 0-64,0 0-97,0-20-512,0 20-480,19 0-417,-19 0-160,0 20-64,20-1 33,-20 1-33,20 20-32,-20 0 0,20 19 32,0 1 192,-20 19 32,19 0 289,-19 21-193,0-1-32,0 0-159,20 21-129,-20-42 0,0 23 0,0-22-64,0 0-128,0-19-32,0 20-1,0-21 33,0 1-64,0 0-160,0-21-321,0-19-192,-20 20-448,20-20-1634,0-20-4067</inkml:trace>
  <inkml:trace contextRef="#ctx0" brushRef="#br0" timeOffset="14472.8278">21260 1887 6470,'-20'0'1281,"20"0"1121,0 0-800,0 0-289,0 0-288,0 0-288,0 0-161,40 0 1,-1 0 384,21 0-673,-1 0-64,-19 0-64,-1 0 64,1-19-160,1 19 97,38 0-1,0 0-160,0 0 96,20 0-128,0 0 128,1 0-96,-1 0 32,0 0 64,20 0 32,-19 0 0,-1-21-32,20 21-96,-19 0 64,-1 0-32,-20 0 33,-19 0-162,19 0 129,-38 0-32,18 0-96,-19 0 96,-1-19 0,1 19 0,-20 0-32,19 0 64,-19 0-96,-20 0 64,20 0 0,-20 0 0,20 19-64,-20-19 0,0 0 64,0 0-32,0 0 32,20 0 0,-20 0-32,0 0 0,19 0 64,-19 0-64,0 0-32,0 0 32,0 0-32,20 21 32,-20-21 64,0 19 64,0 22 32,0-22-96,0 21-32,0 20 0,0-21 32,0 21-64,0-1-32,0 1 128,0-1 0,20 2-32,-20 18 64,0 0-96,0-20 32,21 21 32,-1-20 65,-2-1-161,2 1 64,1 0-32,-1-1 64,-20-19-96,0 19 96,0 1-128,0-21-129,-20 22 193,20-22-32,0-19-64,0 20-224,0-20-417,20 0-31,-20 0-289,0-20-673,0 19-608,0-19 128,0 0-385,0 20-63</inkml:trace>
  <inkml:trace contextRef="#ctx0" brushRef="#br0" timeOffset="15799.9037">21319 3477 9160,'0'-20'1794,"0"20"-705,0 0 480,0 0-640,0 0-416,0 0-385,0 0 0,0 20 192,0-20 161,0 20-65,0 0-64,20 19-223,-20-18-33,0 18-32,20-19 0,-20-1 0,20-19 96,-20 21 96,0-21 129,0 20-1,20-20-32,-20 0-95,0 0-129,0 0 64,19 0-128,1-20 0,0 20-96,0 0 0,19 0 0,1 0 32,1 0 0,18 0-96,0 0 96,1-21-32,19 21 32,0 0 0,2 0-128,-2-19 128,20 19-96,-20 0 96,0 0-161,-18 0 97,18 0 96,-20 19-64,20-19 32,1 0 161,-1 0-290,21 0 193,-21 0 1,20 0 31,-39 0 32,-1 0-96,0 0 96,-18 0 0,-21 0-128,18 0 64,-38 0-96,21 0 96,-1 0-160,0 0 160,-20 0-32,20 0-128,-20 21 96,19-21-64,-19 0-96,20 0-32,0 0-65,-20 0-383,20 0-129,-20 0-768,0 0-1763,0 0-9063</inkml:trace>
  <inkml:trace contextRef="#ctx0" brushRef="#br0" timeOffset="16268.9306">23661 3358 1985,'20'-20'1153,"-20"20"994,0 0 575,21 0-576,-21 0-192,0 20-353,0-20-479,0 20-65,0 0-257,0 19-223,0-19-321,0 20 32,0-20-63,0 19-97,0 1-64,0-20 0,0 0 0,0-1-128,20 2-128,-20-21-833,0 20-993,0-20-1954,-20 0-5605</inkml:trace>
  <inkml:trace contextRef="#ctx0" brushRef="#br0" timeOffset="16572.948">23722 3676 9705,'0'20'800,"0"-20"1282,0 0-96,-20 0-897,20 0-64,-41 0-480,23 0-513,-23 0-32,-18 19-577,-1-19-2594</inkml:trace>
  <inkml:trace contextRef="#ctx0" brushRef="#br0" timeOffset="17301.9897">20446 2643 13388,'0'19'513,"0"1"768,0 0-256,0-1-513,0 2-352,0-1-224,0 0-288,0-1-769,0 0-929,0 2-3043</inkml:trace>
  <inkml:trace contextRef="#ctx0" brushRef="#br0" timeOffset="17590.0061">20685 2721 12203,'-21'21'256,"1"-21"-288,20 20 160,0-20 257,0 20-1,0-1-96,20 0-256,1 2 0,-3-21 161,-18 0 383,20 0 33,1 0-1,-21 0 289,20-21-64,-20 21-256,0-19 31,0 19-95,0-19-129,-20-1-192,-1 20-256,21-20-96,-20 20-96,20 0-609,0 0-1153,0 0-3363</inkml:trace>
  <inkml:trace contextRef="#ctx0" brushRef="#br0" timeOffset="17870.0222">20922 2742 4964,'0'20'2370,"0"0"-2690,-20-1 384,20-19 289,20 19 383,-20 2-127,20-1 192,0-20 256,0 0 832,-20 0-191,19-20-481,1 20 128,-20-21-127,20 2-354,-20 0-287,0-1-65,-20 20-223,0-20-385,1 20-33,-1-21-255,0 21-865,0 0-1217,-19 0-7304</inkml:trace>
  <inkml:trace contextRef="#ctx0" brushRef="#br0" timeOffset="18412.0532">22173 1451 11915,'0'0'608,"0"0"545,0 0 1154,0 0-1026,0 0-576,0 0-289,0 0 160,0 0-191,0 19-129,0 1-224,0 0-96,0 20-384,0-20-481,0-1-513,0 1-1024,20 0-2467</inkml:trace>
  <inkml:trace contextRef="#ctx0" brushRef="#br0" timeOffset="18678.0684">22351 1490 12748,'0'0'1665,"0"0"-1889,0 0 256,0 0 160,0 20-160,0-1 32,20 2-128,-20-21-96,21 20 96,-1-1 352,-20-19 353,18 0 160,2 0 352,-20 0 64,0-19-673,0 19 129,0-20-64,0-1-321,-20 2-256,2-1-128,18 20-321,-20-20-768,20 20-1409,0 0-4357</inkml:trace>
  <inkml:trace contextRef="#ctx0" brushRef="#br0" timeOffset="18974.0853">22610 1490 14445,'0'-20'-160,"0"20"256,0 0 96,0 0-96,0 0 193,0 20-129,0 0-128,0-1 32,0 2-32,0-1 96,19-20 64,1 19 353,-20-19 288,20 0 31,0 0 1,0-19 96,1-1-192,-21-1-129,0 2-95,0-1-193,0 0-320,-21 20-224,21-19-352,-20-2-706,0 21-1408,0 0-5093</inkml:trace>
  <inkml:trace contextRef="#ctx0" brushRef="#br0" timeOffset="23912.3678">20644 417 2017,'0'0'1858,"0"0"160,0 0-545,0 0-480,0 0-480,0 0-353,0 0 64,0 0 705,0 0 64,0 0-64,0 0-96,0 0 64,0 0 128,0 0-257,0 0-223,0 0-129,0 0-31,0 0-193,-20 0-192,20 0-96,-20 0 0,20 0 64,-19 0-33,-1 0-63,20 0-256,-20 0-865,20 20-1570,0-20-2818</inkml:trace>
  <inkml:trace contextRef="#ctx0" brushRef="#br0" timeOffset="24951.4272">20624 398 2370,'0'-21'2562,"0"21"-832,0 0-321,0 0 97,0 0-321,0 0-224,-20 0 32,20 0 64,0 0-161,0 0-95,0 0-64,0 0-321,0 0-320,0 0-96,-19 0-64,19 0 0,-20 0-64,20 21-128,0-2 32,0-19 160,0 20-33,0 0-159,0-1 32,0-19 64,0 21 32,0-21-289,0 0-1248,0 20-3012</inkml:trace>
  <inkml:trace contextRef="#ctx0" brushRef="#br0" timeOffset="26639.5237">17607 1232 3811,'20'0'128,"-20"0"-192,19 0-384,-19 0-289,0 0 769,20 0 705,-20 0-257,0 0-288,0-20 321,0 20 736,0 0-288,0 0-769,0 20-224,0-20 0,0 0-64,-20 20 128,20-1 64,-19 1 224,-1 20 609,0 0-96,0-1-449,0-19-384,1 20-64,-1 0-32,20 0-192,-20-20-128,20-1-545,0-19-1153,-20 20-3139</inkml:trace>
  <inkml:trace contextRef="#ctx0" brushRef="#br0" timeOffset="31374.7946">21796 1033 13965,'0'0'704,"0"0"-351,0-20 608,0 20 192,19 0-32,1-19-545,20 19-255,1-20 95,18-1-32,-1 21 65,23-20-1,-2 20-256,0 0-192,-20-19 32,2 19-256,-3-20-256,-37 20-353,-1-19-512,-20 19-353,0 0-928,0 0-2275</inkml:trace>
  <inkml:trace contextRef="#ctx0" brushRef="#br0" timeOffset="31696.813">22033 815 5829,'0'-21'3139,"0"21"-2498,0 0 800,-18 0-640,-2 21-353,0-2-128,-21 1-255,23 1-33,-23-21 64,1 19 672,1 1 161,-1-1-96,20 1-128,0-20-353,1 0-32,19 21-160,19-1 97,1-1-97,20-19-96,-1 20-64,1-1-224,21 2-705,-23-21-1249,23 0-2979</inkml:trace>
  <inkml:trace contextRef="#ctx0" brushRef="#br0" timeOffset="69843.9949">1784 3318 13004,'-18'0'288,"18"20"32,-20-20 769,0 0 321,-1 0-1,21 0-256,-20 0-288,2 0-320,18 0-65,0 0-96,0 0-191,0 0-129,0 0 160,18 0-64,2 0-32,21 0 0,-3 0-128,3 0 32,-1 0 128,19 0-160,-19 0 64,-1 0-128,1 0 96,-19 0-64,17 0-256,-18 0-288,-20 0-257,21 0-416,-21 0-1538,0 0-5349</inkml:trace>
  <inkml:trace contextRef="#ctx0" brushRef="#br0" timeOffset="70644.0407">5815 3358 13164,'-20'-20'1537,"20"20"-704,0 0 609,0 0-65,0 0-288,20 0-192,-20 0-129,20 0-255,-1 0-33,1 0-31,21 0-33,-21 0 1,18 0-193,3 0 0,-2 0-160,1 0-96,0 0 64,-1 0-192,-19 20-224,0-20-673,0 0-865,1 0-1057,-21-20-10730</inkml:trace>
  <inkml:trace contextRef="#ctx0" brushRef="#br0" timeOffset="71462.0874">11434 3338 16815,'0'-20'641,"0"20"-289,0 0 321,0 0 192,18 20 544,23-20-288,18 0-576,-19 20-353,19-20-32,1 0 224,19 0-287,-38 0-1,18 0-192,-19 0-449,-22 0-576,23 0-384,-21 0-577,-20 0-2307</inkml:trace>
  <inkml:trace contextRef="#ctx0" brushRef="#br0" timeOffset="77080.4088">11096 5584 9416,'0'0'417,"0"0"63,0 0 1,0-20 287,0 20 482,20 0-738,-20 0-384,0 0 32,0 0 161,19 0 223,-19 0-127,20 20-65,-20-20 32,0 0-95,20 0-1,-20 0 64,20 0-160,0 0 129,-20 0-129,20 0 64,-1 0-96,-19 0 0,20 0-96,0 0-64,0 0 65,1 0-98,17 0 66,-18 0 31,21 0-128,-23 0 192,23 0-224,-1 0 128,-1 0-129,1 0 194,-1 0-161,1 0 160,19 0-32,-19-20 64,19 20-32,-18 0 32,17 0-32,-17-20-64,-1 20 32,-1 0-32,1 0-64,19 0 64,-19 0-32,19 0 32,-18 0-32,18 0-32,-19 0 32,0-20 32,19 20 0,-19 0-128,-1 0 160,1 0-128,19 0 128,-18 0-32,18 0-32,1 0-32,-21 0 64,21 0-32,-21 0 0,21 0-64,-21 0 64,22 0-32,-2 0 64,-19 20-64,19-20 32,1 0 0,-21 0 96,22 0-96,-3 0 32,-17 0-64,18-20 96,1 20-128,-1 0 160,-19 0-192,19 0 160,0 0-32,-19 0 32,19 0-160,2 0 160,-2 0-32,20 0-96,-19 0 64,-1 0 193,2 0-161,-2 0 64,1 0-64,-21 0 32,21-20-96,-21 20 0,21 0 64,-1 0-96,0 0 32,-18 0 96,38 0-64,-19 0 32,-1 20-96,20-20 64,-18 0-32,18 0 128,-20 0-96,21 0 32,-21-20-64,0 20 96,22 0-96,-22 0 96,-1 0-32,23 0-64,-22 0 128,0 0-160,1 0 192,-1 0-96,22 0 0,-22 20 32,0-20-96,1 0 64,-1 0 64,20 20-224,-18-20 160,-2 20 0,20-20 0,1 0 64,-21 0 32,0 20 0,22-20-95,-22 0-1,20 0-32,-19 0 64,-1 0-96,1 0 32,-21 0 64,2 0-160,-21 0 160,-2 0-449,2 0-127,1 0-513,-42 0-1986</inkml:trace>
  <inkml:trace contextRef="#ctx0" brushRef="#br0" timeOffset="79135.5263">18877 5484 9320,'-19'0'1378,"19"0"-1,0 0 865,0 0-320,0 0-641,19 0-672,1 0-97,41 0-192,-3 0-31,22 0-161,-1 0-64,40 0 0,21 0-64,-1-20-64,39 20 64,1 0-32,-1 0 96,2 20-32,-2-20-32,0 20 0,-20-20 32,-38 0 64,-1 0-256,-40 0 128,-18 0-320,-2 0-449,-39 0-96,0 0-769,-20 0-1857,0 0-2755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7:25.5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21557 4829 10249,'0'0'1730,"0"0"-417,0 0 160,0 0 1,21 0-417,-1 0-417,19 0-255,21-21-65,19 21-32,-20 0-127,22 0-161,-2 0 32,0 21-64,-20-21-97,1 0-255,-21 0-224,1 0-578,-20-21-511,-20 21-1923</inkml:trace>
  <inkml:trace contextRef="#ctx0" brushRef="#br0" timeOffset="324.0186">21835 4630 7238,'0'0'1538,"0"0"-930,-20 0 257,1 19-288,-21 1 191,0 0 322,-19-1-322,0 2-255,18 18 384,21-18-97,-18-2-159,38 22-257,0-22-63,18 21 31,22-20-192,1 0-224,18 0-32,0-20-160,21 19-641,-21 1-2466</inkml:trace>
  <inkml:trace contextRef="#ctx0" brushRef="#br0" timeOffset="1480.0847">21161 7551 13196,'0'0'2498,"0"0"-1569,20 0-416,0 0 864,-1 0-288,41 0-416,-21 0-481,21 0-160,19 0 0,0 0 0,0 19 0,-18-19-128,18 0-256,0 0-161,-19 0-384,-1 0-224,-18 0-448,-21 0-770,-20-19-1216,0 19-5445</inkml:trace>
  <inkml:trace contextRef="#ctx0" brushRef="#br0" timeOffset="1846.1056">21418 7411 7783,'20'-20'288,"-20"20"-352,0 0 320,-20 0 257,1 0 191,-21 20-383,20-20-289,-39 20 384,19-20 865,1 20 193,-1 0-513,-1-20-481,3 20-256,17-1-95,21-19 31,0 20 32,0 1 288,41-2-191,-3 2-1,23-2-128,-2 0-96,0 2-32,1-1-192,-1 0-385,-19 0-704,-1 0-2306</inkml:trace>
  <inkml:trace contextRef="#ctx0" brushRef="#br1" timeOffset="13521.7734">1408 2047 3331,'20'-20'2114,"-20"0"-96,0 20-737,0 0-288,0 0 320,0 0 32,0 0-224,0 0-352,0 0-224,0 20-33,0-20-128,0 20-159,0-1-65,0 21-96,-20 0-32,20-1-96,0 1 32,0 21 96,0-2-32,-20 20 32,20-20-32,0 21 32,-19 0-96,19-2 192,0 2-64,0-20-96,0 19 64,-20-19-32,20-20-32,0 19 0,0-19 192,0-1-95,0 2 63,0-21 64,-20 19 0,20-19-256,0 0 320,0 0-224,0 0-32,20-20 33,-20 20-1,0-20-64,20 0 64,-20 20 128,19-20-192,-19 0 64,20 19-32,0-19 96,0 20-64,0-20 96,-1 20-32,1-20 65,20 20-129,-1-20 32,1 0 0,19 20 0,-18-20-96,-1 0 96,19 0-96,-19 0 160,-1 0-96,21 0 0,-21 20 160,1-20 65,19 0-193,2 0 128,-2 19-32,1-19 0,19 0 1,-20 0-97,20 20-128,-18-20 64,18 0 32,0-20-96,-19 20-32,-1 0 0,20 0 32,-18-19-65,-2 19-95,20 0 64,-19 0-96,-21 0 160,21 0 32,-21 0-192,22 19 64,-3-19 63,-17 0 1,18 0 96,-19-19 32,19 19 64,-19-20-192,19 20 128,2 0-32,-23-20 32,23 20-64,-22 0 32,1 0-96,-20 0 160,19 0-32,1 0-32,-20 0 0,19 0 0,1 0-32,-20 0 32,19 0 0,-19 0 0,21 0-32,-21 0 32,19 0 0,-19 0 0,0 0-64,19-20 64,-19 20-32,0 0 32,0 0 32,-20 0-64,20 0 64,-1 0-32,1 0 0,0 0 0,0 20 64,1-20-64,-1 0 0,-20 0 0,18 0-32,2 0 96,1 0 0,-1 0-192,0 0 192,-20 0 0,18 0-128,-18 0 128,0 0-128,0 0 0,21 0 96,-21 0-128,0 0 64,0 0-64,0 0 160,0-20-192,0 20 96,0-20 32,0 20-32,-21-20 32,21 1-32,0-1-32,0 0 96,21-20-64,-21 0 96,0 1-32,0-1 64,20-20-96,-20 20 96,0-19-256,0-21 160,20 21-64,-20-22-32,0 3-32,20 18 64,-20-20-64,0 21 128,19-1-64,-19 1 128,20 20 128,-20-1-128,0 0-64,0 21 64,20-2 0,-20-19-96,0 20 96,0 0-256,0-19 384,0 19-96,0 20-64,0-20 64,0 20-32,0 0-64,-20 0 0,20 0 32,0 0-224,0 0 384,-20 0-96,20-20-224,-19 20 128,-1 0 0,0 0-192,0 0 384,-19-20-192,-1 20 32,-1 0 64,-18 0-128,-20-19 32,-1 19-160,-20-20 480,1 20-223,0-20 287,0 20-64,0-20-416,-1 20 192,-19-20 0,1 0 0,-1 1-128,-21-1 64,2 20 0,-1 0 33,-19 20-98,-22-1-31,22 1 32,-2 0 161,22 0-258,39-20 161,38 0-192,2 0-160,19 20 32,1-20 544,-21 0-224,-19 0-96,0 0-449,18 20-1088,2-20-2115</inkml:trace>
  <inkml:trace contextRef="#ctx0" brushRef="#br1" timeOffset="18662.0675">1408 9180 448,'20'-20'3780,"-20"20"-2531,0-20 64,0 20 513,0 0 63,0-19-223,0 19-353,0-21-352,0 21-32,0 0-256,0 0-321,0 0-160,0 0-64,0 21 129,0-21-129,0 19-96,0 1 64,0 20-128,0 0 0,0-1 32,0 1 0,0 20 0,0 0 64,0-1 32,0 21-96,0-1 32,0 1 0,0-1-32,0 0 64,0-19-64,0 0 32,0-1 0,0 1 0,-20-1-64,20-18 64,0-2 0,0 1-32,0-20 0,0 0 32,0 20-160,0-40 256,0 19-128,0 1 0,0-20-32,20 0 32,-20 20-32,0-20 0,0 0 96,20 0-96,-20 0 64,0 0-32,0 20 32,20-20 32,-20 0 96,19 0-31,-19 0-65,20 0 64,0 0-64,20 20 32,-1-20-96,1 0 64,-1 0-64,2 0 32,-1 0-64,-1 0-32,1 19 64,19-19 96,1 0-128,-1 0 0,2 0 32,18 21-128,0-21 128,-20 19-96,21-19 192,-21 20-32,20-20-128,0 0 64,2 0 32,-22 0 32,20 0-64,-19 0-32,-1 0-32,20 0 32,2 0-128,-2 0-33,0 0 65,0-20 32,0 20 0,21 0 64,-20 0 0,-21 0 32,20 0 32,-18 0 32,-3 20-96,22-20 224,-20 0 97,-1 0-65,1 21 0,-1-21-32,0 0-96,2 0 32,-23-21 97,3 21-65,-1 0 32,-1 0-32,1-20 64,-1 20-160,-19 0 32,0 0-160,0 0 96,1 0 0,-1 0-96,-2-19 96,2 19 97,1 0-226,-1-21 129,0 21-64,-20 0 0,18 0 64,-18 0-32,21-19-32,-1 19-32,-20 0 32,20 0-96,-20 0-64,20 0 96,-20-20-160,0 20-1,19 0 161,-19 0-64,20 0 192,-20 20-160,20-20 128,-20 0-96,0 0-64,20 0 32,-20 0 128,0 0-160,0 0 160,0 0 0,0-20 32,0 20-32,0 0-32,0-20-32,0 0 192,0 0-224,0 1 128,0-2-32,-20-18-32,20-1-65,-20 0-95,20-20 0,0 1-64,0-1 128,0 1 352,0-1-32,0 0-32,20 21 64,-20-21-127,0 21-33,20-1-96,-20-20 0,0 20-32,0 1-33,0-22-31,0 22 0,0-21 32,-20 21 0,20-1 64,0 20 192,-20 0-64,20 0-64,0 1 96,-20 19 97,20-20-65,0 20-32,0 0-96,0 0 0,-19 0 0,19-20 128,0 20-288,0 0 160,0 0-256,0 0 480,0-20-288,0 20 64,0 0-32,0 0 192,0 0-64,-20-20-64,20 20-32,0 0 0,0-20-32,-20 20 0,20 0-32,-20-20 64,20 20-96,-21 0-32,3-19 96,-2 19-32,0-21 32,-1 21-32,21-19 32,-20 19-64,2-20 32,-2 20-32,-1 0 0,21-20 0,-20 20 128,20 0-96,-20 0 32,0 0 32,20 0-64,-19 0 96,-1-20-32,0 20-96,0 0 128,0 0-64,-19 0 0,19 0 0,-21 0 96,3 0-416,-3 0 608,3 0-320,-3 0-32,1 0 160,1 0-96,-1 0-64,1 0-128,-21 0 448,1 0-320,18-20 160,-17 20-96,-3 0 0,-18 0 0,20 0 64,-1-20 0,-19 20 0,20 0-64,-22 0 32,2 0 0,0 0-64,-20 0 96,20 0-160,0-19 160,-22 19-160,22 0 192,0 0-96,-21 19-96,1-19 128,0 0 64,0 0-128,0 0-32,40 20 96,-2-20-64,21 0 32,1 20-32,-21-20 32,1 0-128,-20 20 160,18-20 0,-18 0-96,20 20 128,-1-20-480,1 20-353,19-1-256,1-19-1089,-2 21-3363</inkml:trace>
  <inkml:trace contextRef="#ctx0" brushRef="#br1" timeOffset="22961.3134">5994 10452 6630,'-21'0'3363,"21"0"-2626,0 0-513,0 0 673,0 0 864,0 0-608,21 0-832,-1-20-161,0 20 0,39 0-32,0 0 96,1-20 1,39 20-1,1 0 64,-1-19-32,20 19-31,1-21 127,18 2-64,1 19 129,-19-20-161,-1 0-96,-1 20-128,-19 0 128,0 0-128,0 0 32,-18 0 32,-2 0-96,-20 0-64,22 0 160,-22 0 65,-1 0-258,-17 0 129,-1 0-32,-21 0 65,1 0-130,-20 0-223,20 0-416,-20 0-642,0 0-159,0 0-673,0 20-2178</inkml:trace>
  <inkml:trace contextRef="#ctx0" brushRef="#br1" timeOffset="23944.3696">11632 10432 11562,'-20'0'481,"20"0"-321,0 0 160,0 0 1282,20 0-97,-1 0-544,1 0-576,40-20-97,-1 20 96,0 0 1,22 20-33,18-20-160,20 0 0,-1 0 0,42 20-127,-2-20 159,20 0 256,22 0-127,-21-20 223,-1 20 97,-20 0-257,2 0-192,-21 0-64,-1 0-31,2-20-33,-21 20-64,-20 0-32,-19 20 64,-1-20-32,-19 0-32,-21 0-64,1 0-32,-20 0-65,-20 20-63,0-20-384,0 0-545,0 0-321,-40 0-2401</inkml:trace>
  <inkml:trace contextRef="#ctx0" brushRef="#br1" timeOffset="29080.6634">11274 8147 8840,'0'20'1633,"-20"-20"-1152,20 0-481,0 0 897,20 0 1057,-20 0-513,20 0-640,21 0-449,17 0-64,1 0 65,2 0 63,18-20-192,0 20 32,-19 0-256,19 0 0,-20 20-96,-18-20-480,-3 0-481,3 0-865,-21 0-2242,0 0-5956</inkml:trace>
  <inkml:trace contextRef="#ctx0" brushRef="#br1" timeOffset="29792.7041">13080 8107 9160,'0'0'1890,"0"0"-449,0 0 385,0 0-224,0 0-513,20 0-225,21 0-255,-3 0-257,23 0-127,-2 0 543,20-20-511,-19 20 223,-1 0-480,2 0-32,-23 0-224,3 0-513,-1 0-865,-21-20-1697,1 20-7943</inkml:trace>
  <inkml:trace contextRef="#ctx0" brushRef="#br1" timeOffset="30506.7449">16396 8047 9352,'0'0'1538,"0"0"-321,0 0 384,0 0 33,21 0-225,-3 0 1,22 0-481,19 0-289,22 0 1,18 0 95,0-19-159,21 19-64,-2 0-481,-19-20-97,-19 20-255,0 0-577,-42 0-704,3 0-1538,-21 20-10858</inkml:trace>
  <inkml:trace contextRef="#ctx0" brushRef="#br0" timeOffset="70925.0567">16615 9100 9833,'0'60'416,"0"-20"-128,0 20-31,19-1 640,-19 1 128,0 19-257,20-20-576,-20 22 1,0-22 191,20-19 321,-20 0-161,0-20-224,0-20 257,20 0 352,-20 0-321,0-40-511,0 20-1,0-39-64,0 19-64,0 0 64,20 20-160,-20-1 128,19 2-32,1 19-97,0 0 386,0 19 159,0 2-160,-1 19 33,1-20-33,0 39-128,-20-19-64,21 0-64,-21-1-64,20-19-352,-20 20-161,0-20-352,0 0-1185,20-20-3395</inkml:trace>
  <inkml:trace contextRef="#ctx0" brushRef="#br0" timeOffset="71690.1005">17210 9697 12459,'0'-20'353,"-20"0"-225,20 20 128,-20 0 64,0 0-288,1 0 0,19 20-32,-20 0 32,20 0 289,-20 0 127,20 19-160,0 1-31,20 0-129,0-20-32,19 20 0,-19-21-96,20-19 0,-1 20-32,2-20 160,-3-20 128,3 1 65,-21-2-33,0 2-32,-20-1-96,0-20-32,0 20 0,-20-19-31,0 19-65,-1 0-161,-17-20-159,-3 40 64,1-20 64,1 20 128,-1 0 32,20 20 128,1 0-128,-1 0 0,20 0 0,20 0 96,-1-1 0,21-19-64,0 20-32,-1-20 0,2 20-32,-3-20-64,-18 0-384,1-20-898,-1 20-1056,-20 0-2755</inkml:trace>
  <inkml:trace contextRef="#ctx0" brushRef="#br0" timeOffset="72173.1281">17627 9041 9833,'0'-40'1057,"0"40"-385,0 0 1218,0 0-480,-20 0-674,20 0-351,-20 40 127,20 0-31,-20 0-65,20 19-128,-20 1 65,20-1-161,0 1-96,0-21 64,20 21-64,0-20-32,0 0-32,0 0-128,-1-20-160,1 20-353,0-40-127,21 19-706,-41-19-1793,18 0-6022</inkml:trace>
  <inkml:trace contextRef="#ctx0" brushRef="#br0" timeOffset="72627.1541">17826 9260 11947,'0'0'256,"0"0"673,20 0 1185,-1 0-1025,21 0-480,-20 0-161,19 0-32,1 0-63,0 19 63,-21-19-416,1 0 96,-20 20-96,0-20-96,0 20 96,0 0-32,-20 0 32,1 0-32,-1 19 192,0-18-64,20-2 96,0 1 1,0 19 31,20-18-64,0-21-64,19 20-96,-19-20 0,0 0-32,1 0-320,-3 0-577,-18 0-224,0-20-2467,0 20-9672</inkml:trace>
  <inkml:trace contextRef="#ctx0" brushRef="#br0" timeOffset="72801.164">17846 9458 13676,'19'0'609,"1"0"-481,20 0 801,-1-19-96,-19 19-417,20 0-416,-1 0-224,-19-21-609,0 21-928,0 0-2596</inkml:trace>
  <inkml:trace contextRef="#ctx0" brushRef="#br0" timeOffset="73248.1896">18243 8922 12684,'0'-20'1793,"0"20"-1633,0 0 929,0 0 353,18 20-417,-18-1-385,21-19 65,-1 21-96,20 18 223,-21-19-415,21 20-65,-20-1-96,19 1 97,-19 0-33,0 20-128,0-1 96,-20 1-224,0-1 97,0-19-33,-20 19-128,0 2 0,-19-22-545,19 21-992,-20-20-577,-19 0-1826</inkml:trace>
  <inkml:trace contextRef="#ctx0" brushRef="#br0" timeOffset="79577.5516">19156 9339 14958,'-20'0'1537,"20"0"-512,0 0 32,0 0 416,0 0-191,20 0-546,-1 0-255,21-20-225,-20 20-96,19 0-128,1 0 32,0 0 32,-21 0-192,21 0-192,-19 0-641,-21 0-672,20 0-385,-20 0-2306</inkml:trace>
  <inkml:trace contextRef="#ctx0" brushRef="#br0" timeOffset="79728.5603">19215 9478 14798,'-20'20'544,"40"-20"-224,0 0 1250,0 0-33,-1 0-512,21 0-929,-20-20-352,0 20-481,-1 0-1088,1 0-4677</inkml:trace>
  <inkml:trace contextRef="#ctx0" brushRef="#br0" timeOffset="80718.6169">21120 8743 5765,'0'0'1185,"0"0"-801,0 0 1698,0 20 481,0-20-513,0 20-641,0-20-256,20 39-96,-20-19-352,0 20-289,21 0-224,-21 0-95,0-1-1,0-19-32,20 20-32,-20-20-64,0-1-96,0 2-609,0-21-448,0 19-1089,0-19-3748</inkml:trace>
  <inkml:trace contextRef="#ctx0" brushRef="#br0" timeOffset="82130.6977">20088 9498 7911,'0'19'1057,"0"-19"-448,0 0 1793,0 0 96,0 0-672,0 0-705,0 0-352,0 0 160,0 0-129,0 0-319,20 0-129,-20 0 33,0 0-289,20 0 448,0 0-288,19 0-192,1 0 97,1 0-33,18 0-288,1 0 448,19 0-288,20 0 0,0 21 64,1-21-128,38 20 192,1-20-320,21 0 64,18 0 96,-20 0 32,21-20 192,-20 20-64,-1 0-128,-18-21 32,-21 21 32,-19 0-96,-1 0 64,0 0-160,-40 0-128,1 0-1,-21 21 1,1-21 128,-19 0 64,-21 0-64,0 20 0,0-20-32,-21 0-513,21 0-288,-20 0-576,0 0-1763,2 0-8807</inkml:trace>
  <inkml:trace contextRef="#ctx0" brushRef="#br0" timeOffset="83075.7517">20306 9995 12844,'-18'-20'768,"18"0"674,0 20 736,0-20-609,0 20-448,0 0-384,0 0-224,18 0-193,-18 0 64,21 20 65,-21 0-161,20 20 64,-20 0-128,20 20 129,-20-21-97,0 21-32,20-21-224,-20 1 96,19 0-96,-19-20 32,0 20-160,0-21-160,0 1-353,20-20-384,-20 20-448,0-20-193,0 0-1280,0 0-5158</inkml:trace>
  <inkml:trace contextRef="#ctx0" brushRef="#br0" timeOffset="83466.7741">20664 10214 13933,'21'0'1025,"-21"0"0,18 0 928,2 0-799,21 0-610,-3 0-224,-17 0-191,39 0 63,-21 0-32,1-21-160,-20 21 96,19 0-288,-39 0-321,20 0-640,-20-19-1025,0 19-3491</inkml:trace>
  <inkml:trace contextRef="#ctx0" brushRef="#br0" timeOffset="83703.7876">20863 9995 12940,'0'0'833,"0"20"-97,0 0 2147,0 19-1185,0 2-705,0-2-289,0 0-95,0 21-385,20-20-128,-20 0-32,0-20-384,19 20-609,-19-21-256,0 1-1057,0-20-4228</inkml:trace>
  <inkml:trace contextRef="#ctx0" brushRef="#br0" timeOffset="85088.8669">21517 10273 11498,'-18'0'1602,"18"0"-1410,0 20 353,0-20 1056,0 0 65,0 20-577,18-20-513,2 20-95,21-20 63,-21 0 33,19 0-1,1 0-223,-1 0-65,1-20 0,0 20-32,-1-20-95,-19 0 63,0 0 0,0 1-96,-20-1 32,0-20-128,0 20 32,-20 0-32,0 1-32,0-2-96,-19 1 128,-1 20-64,0 0-64,1 0 96,-1 20 0,1 1-96,-2-2 64,1 21 0,22 0-32,-3-1 192,21 1-128,0 0 96,21-1 0,17 1 0,3 0-96,-3-20 97,3 0 31,18-1 0,-19-19-128,0 21 32,-1-21-64,-19 0-128,0-21-513,0 21-832,-20 0-577,21 0-2018</inkml:trace>
  <inkml:trace contextRef="#ctx0" brushRef="#br0" timeOffset="85471.8888">22133 9955 14798,'-39'0'416,"39"0"289,0 0 544,20 20-160,-1-20-449,1 0-383,0 0-193,20 0-128,-21 0-161,1 0-639,0 0-930,0 0-2050,0 0-5637</inkml:trace>
  <inkml:trace contextRef="#ctx0" brushRef="#br0" timeOffset="86320.9373">22590 9816 9160,'0'0'224,"0"-20"-63,0 20 2081,0 0-737,0 0-736,-20 0-129,20 0-31,0 0-97,0 0-159,-20 0-97,20 20-96,-20 0-64,1 0 0,-1 0-128,20-1 64,0 21-32,0-20 96,0 20-96,0-20 97,0 20-97,39-21 64,-19 1-64,0 1 0,20-21-64,-1 19 32,-19-19 32,20 0-65,-19-19 65,17 19 33,-18-21-33,1 1 64,-1 1 0,-20-1 64,0 0 160,0 0 0,0 0 97,0 0-33,-20 0 32,20 1-127,-21-2-1,1 2-64,0-1-160,2 20 0,-3-20-32,1 0 0,0 20-96,0-20 64,0 20 0,1 0 32,-1 0 64,0 0-128,0 0 96,0 20-32,1 0-32,19-20 0,0 20-32,0 0 64,0-1-32,19-19 128,1 21-96,0-2 32,0-19 32,0 20 128,-20-20-192,39 0 32,-19 0 32,0 0-96,0 0-160,1 0-224,-21 0-545,18-20-769,-18 20-2370</inkml:trace>
  <inkml:trace contextRef="#ctx0" brushRef="#br0" timeOffset="86783.9638">22888 9717 4996,'0'0'5574,"0"0"-5414,0 0 2018,20 0-32,-20 0-1281,20 0-321,-1 0-128,1 0 33,0 0-161,0 0-64,0-20-31,-1 20-193,1 0 32,0 0 32,-20 0-385,0 0-159,0 0-609,0 0-673,-20 0-1633,20 0-3748</inkml:trace>
  <inkml:trace contextRef="#ctx0" brushRef="#br0" timeOffset="87015.9771">22987 9717 4676,'20'20'6054,"-20"-20"-5350,0 20 1699,-20-20-1,20 19-1089,0 1-832,0 0-289,0 0-128,0-20-64,0 20-64,0 0-577,20-20-1024,-20 19-3428</inkml:trace>
  <inkml:trace contextRef="#ctx0" brushRef="#br0" timeOffset="87721.0174">23305 9876 10281,'-41'-20'3331,"21"20"-2786,2 0 1505,18 0-417,0 0-1184,0 0-161,0 0-128,38 0 32,-17 0-160,-1 20 97,0-20-161,-2 0 96,3 0 0,-1 0-64,20 19-32,-21-19 64,1 0-64,0 0 0,-20 21 0,0-21 96,0 0-64,-20 19 64,0 1-64,-19 0 32,39 20 64,-20-20-256,0 0 128,-1-1 64,21 1-32,0 1 32,0-2-32,0 1 32,21 0 128,-1-20-192,0 0 64,-20 19-128,20-19-64,-1 0-193,-19 0-255,0 0-193,20 0-448,-20 0-609,0 0-1890,0 0-6373</inkml:trace>
  <inkml:trace contextRef="#ctx0" brushRef="#br0" timeOffset="88134.041">23244 10035 1825,'0'0'10058,"0"0"-9834,20 0 1345,1 0-223,-1 0-1122,0 0-128,-2 20-320,3-20-513,-1 0-1505,0 0-3043</inkml:trace>
  <inkml:trace contextRef="#ctx0" brushRef="#br0" timeOffset="89144.0988">22669 9558 384,'-20'0'1633,"20"0"-415,0 0-674,-20 0 545,20-20 737,-19 20 224,19 0-224,0 0-353,-20 0-544,20 0-32,0 0-1,0 0-255,0 0-96,0 0 191,0 0-351,20 0 63,-20 0-128,19 0-63,1 0 127,0 0 32,20-21-223,19 21 63,2 0-64,38 0-64,-20 0 64,40 0-64,-19 0 65,-21 0-65,0 0-128,-39 0-32,19 0-32,-19 0-64,-1 0 31,1 0-351,1 0-289,-41 21-128,0-21-704,0 0-2339</inkml:trace>
  <inkml:trace contextRef="#ctx0" brushRef="#br0" timeOffset="89892.1416">23285 10015 5445,'0'0'1281,"0"0"32,-21 0 2082,21 0-1313,0 0-800,0 0-290,0 0-351,0 0-193,0 0 65,0 0-65,0 20-63,21-20 31,-21 0-31,20 0-65,-20 0-96,20 0-32,-2 0-32,-18 0-96,21 0-32,-1 0-64,0 0 129,0 0-290,19 0-63,-19 0-160,0 0-97,0 0 161,0 0-289,-20 0-800,0 0-801,-20 0-1602</inkml:trace>
  <inkml:trace contextRef="#ctx0" brushRef="#br0" timeOffset="106890.1138">23959 5147 9673,'20'-40'1089,"-20"0"544,0 20 225,0 0-192,-20 20-65,20-20-448,0 20-448,0-20-225,20 20 129,-20 20 64,20-20-129,-20 20-128,20 0-127,19 20 31,-19-1-128,0 1-128,21 20 32,-23-20 32,23 0-256,-1-1-128,-21-19-417,21 20-287,-20-20-322,0-20-287,-20 20-1570,0-20-7687</inkml:trace>
  <inkml:trace contextRef="#ctx0" brushRef="#br0" timeOffset="107136.1279">24019 5425 16463,'-40'20'1249,"20"-20"-448,1 0 544,-1-20-160,20 0-256,0 20-544,20-21-129,19-18-96,1 20-32,19-22 64,-18 2 33,18 0-193,1 18 64,-21-18 0,1-1-96,-1 20-96,-19-20-545,-20 20-288,0 0-608,0 20-129,0 0-928,0 0-3716</inkml:trace>
  <inkml:trace contextRef="#ctx0" brushRef="#br0" timeOffset="108260.1922">24178 5941 7847,'20'-20'2723,"-20"20"-1987,0-19 577,20 19 962,-20 0-866,0 0-544,0-20-417,0 20-128,0 0-223,20 0 63,-20 20 96,0-20 128,0 39 1,0-19 127,0 20 33,0 19-225,0-19 32,0 39-159,0-19-161,0 0 128,0 20-96,0-21-64,19 1 96,-19-1-128,0-19 32,0 0-224,0 0-417,0-21 289,0 2-353,0-2-352,0-19-224,20 20-769,-20-20-2050</inkml:trace>
  <inkml:trace contextRef="#ctx0" brushRef="#br0" timeOffset="108888.2281">23999 6498 10249,'0'0'2274,"0"0"-1505,0-20 1153,0 20-192,0 0-513,0 0-417,0 0-223,0 0-257,0 0 289,20 0-129,-20 20-31,21-1 31,-21 1-63,18 20-1,2 1-64,0-22-127,1 21-97,-1 0-32,19-1 0,-19-19-96,0 0 192,0 0-64,-1 0 0,1-1 32,0-19-31,0 0 319,0 0-32,-20 0-95,19 0-33,1 0-160,-20-19 32,0-1-96,20 20-96,-20-40 64,20 20-32,0 0-96,1-20 64,-3 21-128,2-21 0,1 21-128,-1-2-129,0 1-768,-2 20-705,-18-20-384,21 20-1409</inkml:trace>
  <inkml:trace contextRef="#ctx0" brushRef="#br0" timeOffset="111795.3944">24078 7292 17520,'-38'0'929,"38"0"-769,-21 0 321,21 0 351,0 0 225,21 0-448,-3 0-385,22 0-64,1 0 0,18 20 225,-19-20-193,19 0-96,-19 0 0,-1 20-64,-19-20 0,0 20 0,0 0 0,-20-20-32,0 19 64,0 1-64,-20 0-32,0 20 160,0-20-128,0-1-32,-19 22 96,19-22-31,0 21-1,0-21 32,20 2-32,0-1 32,20 0 96,0 0 32,0-20-64,19 20 32,-19-20-64,20 19-64,-20-19-32,1 0-96,-3 0-160,2 0-256,-20 0-129,21 0-320,-21 0-512,-21-19-321,21 19-1537,-20 0-6791</inkml:trace>
  <inkml:trace contextRef="#ctx0" brushRef="#br0" timeOffset="112084.4109">24119 7570 17072,'-21'0'864,"21"0"-479,-20 0 1409,20-19 95,20 19-704,-20 0-384,21 0-256,17 0-33,3 0-31,18 0-289,1 0-96,-1 0-96,1 0-192,-1 0-385,2 0-736,-22 0-929,-19 0 128,0 0-1281,-20 0-10987</inkml:trace>
  <inkml:trace contextRef="#ctx0" brushRef="#br0" timeOffset="114413.5441">24257 8087 2210,'0'0'2978,"0"0"-607,0 0-546,0-20-255,0 20 31,0 0-223,0 0-449,0 0 64,0-20 31,20 20-287,-20 0-160,20 0-129,-20 0-31,0 20-193,0-20 32,0 20-192,0 0 0,0 0-32,20 20-64,-20 0 96,0-1-32,0 1-64,0-20 128,0 19-96,0-19 96,0 20-32,0-20 193,-20-20 63,0 20-128,0-20-96,1 19-96,-1-19-32,-20 0 0,1 0-32,-2 0 0,1 0 64,-19 0-64,0-19 0,-1 19 64,-19 0 0,20 0 32,-22 0-64,2 0 0,-20-20 0,0 20 32,-21 0-128,21-20 128,-20 20-32,-19-19 192,39 19-384,-21-21 288,21 21-128,0 0-32,0-20 32,-1 20 64,1-19 0,-20 19 0,20-20-33,-21 20 66,1-20-66,20 20 66,-21-20-98,21 20 130,0 0-65,-19-20-65,19 20 130,-21 0-130,1 0 33,0 0 64,19 0-64,-19 0 32,20 0 32,0 0-32,-1 0 0,-19 0-32,20 20 64,-21-20-64,21 20 32,-19-20 32,19 20-64,0-20 64,18 20-64,-18-20 32,0 19-32,20-19-32,0 20 32,-21-20-64,21 0 64,-20 21 0,19-21-32,0 19 96,22-19-64,-23 0 128,22 0-128,19 20 0,1-20 64,-1 0 96,19 0-192,21 0 128,-18 0-96,18 0 64,0 0 32,0 0-128,0 0 64,0 0 32,0 0-32,0 0-64,0 0 160,0 0-192,-20 0 192,0 0-96,-1 0-64,21 0 128,-20 0-96,2 0 64,18 0 161,0 0-193,-21 0 192,21 0 32,0 0-64,0 0 0,0 0-32,0 0-32,0 0 1,0 0-162,0 0 33,0 0 129,-20 20-162,20-1 33,0 2 32,0-1 32,-20-1-64,20 1 32,0 0 32,0 0-64,20 0 129,-20-1-97,0 2 0,-20-2 0,20 2 0,0-21 0,0 19 0,0-19 0,0 0-97,0 0-191,0 0-192,0 0 31,0 0-287,0 0-450,-20 0-831,1-19-3108</inkml:trace>
  <inkml:trace contextRef="#ctx0" brushRef="#br0" timeOffset="114730.5623">17865 8644 8776,'0'-21'833,"20"21"-577,-20 0 1538,20-19-193,-20 19-512,20 0-224,0 19-32,-20-19 224,19 21-192,-19-2-385,20 21-288,0-20-64,0 0-32,-20 0 97,20 0-97,-1 0 352,-19-20 129,20 0 223,0 0-95,0-20-128,19 0-161,-19 0 32,21-20-319,-21 21-129,-2-2-97,3 2-351,-1 19-385,0-21-864,-20 42-1667</inkml:trace>
  <inkml:trace contextRef="#ctx0" brushRef="#br0" timeOffset="118263.7643">21102 8743 8616,'0'-20'608,"0"20"738,0 0 703,0 0-735,0 0-321,0 0 0,0 0-225,0 0-319,0 0-161,0 0-96,0-20 32,0 20 129,0 0-129,0 0-96,0 0-128,0 0 32,0 0-32,0 0 64,0 0-32,0-19 64,18 19 32,-18 0 257,0 0 63,0 0 161,0 0-33,0 0-191,0 0-289,0 0 32,0 0 64,0 19 96,0-19-63,0 20 31,20 20 64,-20-20-160,0 0 257,0 19-257,21 1 0,-21 0-32,0 0-64,0-1-352,20-19 608,-20 20-320,20-20-32,-20 20 32,0-21-160,0 1 160,19-20-128,-19 20-32,0-20-449,0 0-544,0 0-897,0 0-3299</inkml:trace>
  <inkml:trace contextRef="#ctx0" brushRef="#br0" timeOffset="126140.2149">23343 11267 15822,'-38'-20'1314,"18"0"-65,20 20-160,-21-20-448,21 20 95,0 0-351,0 20-193,21-20 288,19 20-127,-22 0-33,3 0-192,19-1-32,-20 1-96,19 20 64,1-20-64,-20 0 0,0-1-64,-1 2-96,1-2-288,0-19-449,-20 0-224,0 21-193,0-21-447,0 0-2820,0-21-7941</inkml:trace>
  <inkml:trace contextRef="#ctx0" brushRef="#br0" timeOffset="126365.2277">23602 11227 15214,'0'-20'833,"0"20"-257,0 0 257,-20 0 32,0 0-417,1 0-127,-1 20-161,-20 20 128,20-1-64,-19 1-192,19 0 64,-20-1-96,1-18-160,19 19-192,20-40-289,0 19-448,20-19-256,-20 0-641,18 0-2594</inkml:trace>
  <inkml:trace contextRef="#ctx0" brushRef="#br0" timeOffset="126668.2451">23781 11386 2049,'20'0'8168,"-20"0"-6214,0 0 769,0 0-609,0 0-1186,20 0-319,0 0-225,-1 0-255,21 0-65,-20 0 32,19 0-96,-19-20 32,20 20-321,-19 0-287,17 0-353,-38 0-544,20 0-769,-20 0-929,0 0-2595</inkml:trace>
  <inkml:trace contextRef="#ctx0" brushRef="#br0" timeOffset="126970.2623">24019 11247 10153,'21'0'1986,"-21"0"-417,0 0 449,18 0-1057,-18 0-448,0 0-289,20 20-96,0-20 32,1 20-32,-1-1-128,19-19 32,-19 20-64,20 0 32,-21-20 0,-19 20 0,20 0 64,-20 0 65,0-1 127,0-19 64,-20 21 32,1-2-63,-1-19-193,20 21-64,-20-21-64,0 19-385,20-19-479,-21 21-674,21-21-1441,0 0-4260</inkml:trace>
  <inkml:trace contextRef="#ctx0" brushRef="#br0" timeOffset="127482.2916">24536 11247 9961,'0'-20'1057,"0"20"673,-20 0 768,20 0-1249,20 0-640,0-20-65,-2 20 1,23 0-257,-21 0-192,19 0-96,-19 0 0,0 20 0,0 0-64,-20 0 32,20 0-64,-20-1 64,-20 1 0,0 0 96,0 0-64,0 0 64,20 0 0,-19-1 0,19 2 0,0-21 0,0 19 32,19 2-32,1-21 97,-20 19-1,20-19 96,0 21 96,0-21-288,-1 19-32,1-19-32,-20 0-256,20 0-481,-20 0-448,0 0-1185,0 0-4036</inkml:trace>
  <inkml:trace contextRef="#ctx0" brushRef="#br0" timeOffset="127656.3016">24536 11446 15246,'-20'0'0,"-1"0"1249,21 0 833,21 0-1185,-1 0-577,18 0-64,23 0-127,-2 0-97,20 0-160,-19 0-1282,-1 0-1441</inkml:trace>
  <inkml:trace contextRef="#ctx0" brushRef="#br0" timeOffset="138544.9244">3552 11505 10345,'-20'0'449,"20"0"-289,20 0 32,0-19 545,0 19 480,39 0-128,0-21-416,1 2 31,40 19 33,-1-21-32,40 21-97,-21 0-255,42 0-97,-2 0 0,2-19-288,18 19 160,0 0-128,1 0 96,-20 0 128,20 0-63,-40 0-129,-20 0-64,-19 19 64,-21-19-32,0 21 0,-20-21 32,-19 0-32,-20 19 32,0-19-96,-20 0 64,0 0-32,0 0-257,-20-19-864,-20 19-1057,1 0-3395</inkml:trace>
  <inkml:trace contextRef="#ctx0" brushRef="#br0" timeOffset="140011.0082">4187 11486 864,'0'0'257,"0"-21"-1282,0 21 930,0 0 95,0 0 127,0 0 385,0 0-224,0 0 577,0 0 641,0 0-385,0 0-160,0 0-161,0-19 129,0 19 641,0 0-161,0 0-736,21 19-289,-21-19 0,0 0 193,0 0 288,18 0-96,-18 0-65,0 0-351,20 0-289,-20 21-64,0-21 0,0 0 0,21 0 32,-21 19 0,0-19 0,0 0 128,0 21 128,0-21-64,-21 19-32,1-19-95,20 20-33,-18-20 64,-3 20-96,1-20 32,-20 0-64,1 0 32,-1 20 0,1-20 0,-21 20-32,1-20-32,-2 20 64,-18-1-32,20 1 0,-21 0 0,1 0 0,0 0 0,-21-20 0,21 20 96,-20-1 96,20-19 0,-20 20 65,0-20-225,-2 0-32,2 0 32,-19 0 0,-2 20 0,1-20-192,0 0-97,19 0 97,1 0 160,40 0 32,-21-20-32,-20 20 0,-17 0 0,-3 0 96,1-20 161,-1 20-33,21-19 0,20-1-64,19-20-32,1 20-32,0-19 0,-2-1-31,3 0 95,17 1-160,2-1 96,19-21-32,-20 2-32,20-1-32,1 1 0,-1-20 32,20 19-64,-20-20 96,0 1-160,0-1 192,1 1-160,-21-20 64,20 19 0,20-20-32,-21 1 64,21 0-160,0-21 96,0 21 0,0-20-128,0 0 127,21 0 33,-21-1 0,0 1-64,20 0 128,-20 0-160,20-20 192,-20 19-96,20 1 97,19 0-161,-19 0 31,20-1 33,-21 1 0,21 0 0,19 0-32,-19-1 97,1 21-33,-3 0 32,-17-1-64,19 21 64,-21 19 32,1 1 0,0-1-128,0 0 128,0 20-96,-20 21-64,19-21 96,1 20-64,-20 0-224,20 0 512,20 1-192,-21 19-224,21-20 544,1 20-480,17-20 160,22 20-32,0 0-64,19-20 32,1 0 0,-1 20-64,-20-19-64,20 19 32,-40 0-257,2-21-511,-23 21-866,-18 0-2978</inkml:trace>
  <inkml:trace contextRef="#ctx0" brushRef="#br0" timeOffset="144977.2923">2420 6637 14798,'0'-40'224,"0"20"-64,0 20 865,0 0 224,0 0-448,0 0-577,0 0-224,20 41 96,-20-3 128,20 23-192,-20-2-256,39 1 544,-19 19-288,21-20 65,-3 1-65,3-20 32,-21 0-32,19-21 0,1 2 0,0-21 128,-1-21 0,1 2 0,-20-2-160,19-18 0,-39-1-32,20 0 32,0-19-64,-20-1-64,0 1-64,-20-1-257,0 1-95,2 0-193,-3-2 161,21 21 512,-20 21 32,20-1 96,0 20 128,0 0 0,0 20 384,20 19-127,-20 1-65,21 20-192,-3-20-192,2 19 129,0-19-65,1 20-64,-1-21 96,-2 1-192,3 0 224,-1-1-160,0-19-64,0 0-257,-20 0-127,19-20 192,-19 20-641,0-20-705,0 0-1697,0 0-4580</inkml:trace>
  <inkml:trace contextRef="#ctx0" brushRef="#br0" timeOffset="145546.3248">3313 6875 8391,'20'0'5798,"-20"20"-6182,0-20 544,20 20 640,-20-20-447,21 20-33,-1 0-192,-20-1-64,18-19-32,-18 20 32,0-20 32,0 0 129,0 0 415,0 0-255,-18 0-161,-2-20-32,20 1-64,-21-1 192,1 0-95,20-20-65,-20 20-160,20-19-32,0 39 224,20-20-32,-20 20-32,20-20-32,1 20-96,-1 0-64,-2 0 32,2 20-640,1-20-1122,-21 20-3459</inkml:trace>
  <inkml:trace contextRef="#ctx0" brushRef="#br0" timeOffset="145928.3467">3611 6915 13004,'0'0'-288,"20"0"-1,-20 0 1154,20-20-545,-20 20-63,20-20-193,0 20-128,-20-20 128,0 1 288,0 19 321,0-20-257,0 0 321,-20 20 128,0 0-577,0 0-256,0 0-32,20 0 32,-19 0-96,19 20-32,0 0 64,0-1 32,0 1 0,0 0 0,19 0 32,21 0 32,-20-20 32,0 20-96,19-20-64,-19-20-256,0 20-962,1-20-4131</inkml:trace>
  <inkml:trace contextRef="#ctx0" brushRef="#br0" timeOffset="146426.3752">3949 6776 9288,'-20'0'673,"1"20"-513,-1-20 1634,20 20-513,-20 0-608,20-1-577,-21-19-96,21 20 0,21 0-224,-1 0-289,0-20 481,-1 0-128,1 0 224,0 0 160,0-20 257,0 0 255,-20 0 161,19 1-32,-19-1-192,0 0-193,-19 0-96,-1-20-223,0 0-129,0 21-32,0-21-129,1 0 65,-1 20-64,0 0 0,-1 0 128,21 20 96,0 0-64,0 20-64,0 0 160,21 0 97,-1 1-33,0 17-32,-1-17-32,21 19 32,-20-21-192,0 21 32,-1-20 0,1 0-128,0 0-160,0-1-97,0 1-159,-1-20-641,-19 0-1378,20-20-3106</inkml:trace>
  <inkml:trace contextRef="#ctx0" brushRef="#br0" timeOffset="146801.3966">4147 6717 9288,'0'0'1025,"0"0"-768,20 0 1632,-20 19 33,0-19-705,20 20-544,-20 0-449,21 0-32,-21 0 65,18 0-161,2-1-64,-20-19 0,21 0-64,-21 0-161,20 0-159,-20-19 32,0-1 96,0 0 96,0-20 95,0 20 33,0 20 65,0-19 31,-20 19 416,20-21 65,0 21-193,0 0-160,0 0-192,0 21 257,20-21 159,-20 19-192,20 1-128,-20 0-64,18-20-128,3 20-288,-1 0-417,-20-20-224,20 20-416,-20-20-1185,0 0-2339</inkml:trace>
  <inkml:trace contextRef="#ctx0" brushRef="#br0" timeOffset="147047.4107">4445 6656 12972,'-20'21'1185,"20"-21"-801,0 0 1858,0 0-1185,0 0-608,0 0-161,0 19-96,0-19-64,20 21-64,-20-21 33,20 19-97,0-19-97,-20 0-415,20 0-353,-1 0-608,1 0-897,-20 0-2948</inkml:trace>
  <inkml:trace contextRef="#ctx0" brushRef="#br0" timeOffset="147436.4329">4605 6656 11787,'0'0'1217,"0"0"-833,0 0 1954,0 0-864,20 0-545,-20 0-385,18 0-288,2 0 161,-20 0 31,21-19-256,-1 19 1,0-19 95,-20-2 192,0 21-191,0-20-225,-20 20 0,20 0-32,-20-20-224,-1 20-1,1 0 65,2 0 0,-2 20-64,-1-20 128,21 20 32,0 1 64,0-2 32,21 0 160,-1 2 0,-2-2 1,2 2-1,1-21-96,19 0 64,-1 0 0,-19 0-96,20 0-32,-21 0 1,1 0-33,-20 0-481,0 0-1377,0 0-1697</inkml:trace>
  <inkml:trace contextRef="#ctx0" brushRef="#br0" timeOffset="148604.4997">2857 7551 12587,'-20'0'417,"20"19"-641,0-19-161,20 0 770,0 0 608,39 0-65,2-19-607,38-2-193,19 1-32,21-19 160,20-1 289,20 0-385,0 1 0,19-21-128,1 21 0,-21-21 0,2 21 0,-22 18 64,-39-19 192,-20 21 65,-40-1-225,-18 20-128,-21 0-1954,-40 20-11403</inkml:trace>
  <inkml:trace contextRef="#ctx0" brushRef="#br0" timeOffset="201491.5247">23165 11724 4388,'0'0'1921,"0"0"-63,0 0 801,0 0-449,0 0-737,0 0-416,0 0-320,0 0-96,0 0-161,0 0-192,0 0-128,20 0 1,0 0 31,19 0-96,2 0 0,-1 20-64,-1-20-32,21 0 0,-21 0 64,41 0-96,20 20 64,18-20 0,1 0 0,0 19-32,1-19 0,-1 0 0,-1 0 32,-17 0 64,-2 20-32,0-20-32,0 0 64,-20 0-32,0 0 65,-20 0-65,2-20-64,-22 20-96,-19 0 64,0 0-353,-20 0-31,0 0-161,0 0 1,0 0-225,0 20-480,20-20-1410,-20 0-4323</inkml:trace>
  <inkml:trace contextRef="#ctx0" brushRef="#br2" timeOffset="220968.6387">20069 5326 5092,'0'-20'2082,"0"20"160,0 0 449,0-21-577,0 21-897,0 0-320,0 0 32,0 0-160,0-19 31,0 19-191,0 0-65,0 0-63,0 0-97,0 0-95,0 0-97,0 19 0,0-19-32,0 0-64,0 0 160,0 21-63,19-21 63,-19 20-32,0-20-160,0 19-32,0 20 32,0-18 32,0 19 96,0-1-224,0 1 161,20 0-194,-20 19 226,0-19-33,0 20-64,0 0 64,0-21-96,0 21 0,0-1-96,0-19 160,0 19-64,0-19-96,0 0 64,0 0 32,-20 0-64,20 20 32,0-41 0,0 21 0,0 0 64,0-1-160,-19 1 128,19 0-32,0-1 0,0 1 64,-20-20-128,20 21 128,0-22-32,0 0-32,0 21 32,0-19-64,20-21 32,-20 19-96,0 1-128,0-20 64,0 0-289,0 0 129,0 0 192,0 0-64,0 0-1,0 0-63,0 0-64,0 0-321,0 0-95,0 0-450,0-20-960,0 20-2754</inkml:trace>
  <inkml:trace contextRef="#ctx0" brushRef="#br2" timeOffset="221502.6693">19830 6498 7655,'0'0'2146,"0"0"-1826,0-20 321,0 20 800,0 0-192,0-20-256,21 20-288,-21 0 96,20 0 31,-2 0-31,-18 0-160,0 0-65,20 20-31,-20-20-97,0 20-159,21-1-97,-21 1 0,0 20 0,20-20-160,-20 20 64,20 0-32,-1-21-32,-19 2-64,20-2 96,0 1-64,-20-20 0,0 20 32,20-20 32,-20 0 129,0 20 191,0-20 32,0 0-95,0 0 31,20 0-64,-20 0-96,19-20-63,1 0-194,20 0 322,-1 1-193,1-2-64,1-19 0,-3 21-64,3 0-449,-21-2-736,0 21-1313,-20 0-2916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1:59.76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3294 4729 11723,'19'0'-161,"-19"0"-671,0 0 575,0-21 225,0 21 193,0 0 864,0 0-161,0-19-351,-19 19-129,19 0 353,-20-20 0,0 20-353,0 0-192,0 0-192,-39 0-32,19 0-32,-19 0 32,-20 20-32,18-20 64,2 19-32,19 2-64,-19-21 64,-1 20 64,1-20 0,0 19-32,-22 2 32,22-21-32,19 19 32,1 2 0,19-21-32,-20 0-32,21 20 32,19-20-64,-20 19 64,20-19-96,0 20 96,-20-20 0,20 20-289,-20 0 482,20 20-353,0-21 160,-21 21-33,21-20 1,-18 40 32,18-20 0,0 20-32,0-1 64,0 20-64,0 1 0,0 19-64,-20 0 192,20 1-96,0-1 0,0 0 64,-20 20 33,20-19-33,0-1 0,0 0 0,20 1-32,-20-21 64,0 1-32,0 0 96,0-1 0,20-19 32,-20 19 1,18-19-65,-18-21-128,0 21 0,21-21 64,-1 1-64,-20 0 0,20 0 0,0-20-32,19 0 64,21-20-32,-1 0 128,0 0-128,2 0-96,-2 0-160,1-20-449,-21 20-544,21-20-1378,-41 20-2402</inkml:trace>
  <inkml:trace contextRef="#ctx0" brushRef="#br0" timeOffset="1047.0599">2043 6260 12459,'-20'-21'641,"0"1"-385,0 20 161,1 0-129,-21 0 224,0 20 33,1 1-481,-40-2-64,18 21-32,-18 0 32,20 19 0,-1 1-32,1-1 32,-1 22 0,1-3 0,0 2-32,18 19 64,21-19 0,0 19 0,0 1 160,20-1 160,0 0-31,0-20 63,0 0 0,20 2 1,0-2 255,0-19-415,21-1-97,-3 1-288,3-1 416,-2-19-256,21-1 96,-1 2-64,20-2 0,2 1 64,-2 0 160,0-1 129,20 21 159,0-20-320,41 19-288,-2 1 128,1-20-128,19 0-32,-38-1 96,-1-19 32,-20 0-64,21 20 64,-21-21-32,20 2 0,1-2-96,-21 2 0,0-2 0,-20-19 96,20 20 0,-20-20 0,1 0 0,0 0 0,-1 0 0,-20 0 0,2 0 64,-2 0-128,-1 0 64,-17 20 0,-21-20 0,19 0-128,-19 0 64,-20 0-417,0 0-576,0 0-1633,0 0-11916</inkml:trace>
  <inkml:trace contextRef="#ctx0" brushRef="#br0" timeOffset="2245.1284">5538 8167 14830,'-61'-20'256,"41"0"-192,-19 20-449,-1 20 289,0 0 417,1 20 511,19-1-255,20 21-353,0 20 97,0-21 127,20 1-128,19-21-160,21 21-96,-19-20 97,38-21-97,-20 2-96,1-21-64,-1 0-193,20-21-31,-39 2-801,19-21-1313,-18 0-2787</inkml:trace>
  <inkml:trace contextRef="#ctx0" brushRef="#br0" timeOffset="2793.1597">5894 8087 13164,'41'40'641,"-23"0"-161,2 19 257,1 1 63,-1 19-223,-20-19-481,20 0-32,-20-21-32,19 1 32,-19 0 0,0-21-32,0-19 32,0 0 225,0 0 127,0-19-416,0-1-64,0 0-64,0-20-256,20 1-385,-20 18 32,20-18 513,-20 39 192,20-20 0,-20 20 320,20 20 321,-20 0-1,19-1-287,1 2-225,-20 18-96,20-19 0,0 0-128,0-20-193,1 0 97,-3 0 64,2 0 0,-20-20-161,20 20-191,-20-20 128,21 1 159,-21-1 33,0 20 64,0 0 96,0 0 160,-21 20 289,21-1-33,21 21 64,-1-20-288,-2 0-95,3-1-65,19-19-32,-1 0 128,1-19 320,-20-1 129,0 0-1,-1 0 33,-19 0-65,0 1-192,-19-1-224,-21-1-256,0 2-416,1 19-577,19 0-1250,0 0-3490</inkml:trace>
  <inkml:trace contextRef="#ctx0" brushRef="#br0" timeOffset="3081.1762">6708 8464 13580,'-20'0'737,"0"21"-1153,1-1 768,19-1 481,-20 1 0,40 0-641,-1 0-160,1 0-64,20-1 32,-1-19 96,2 0 64,-1 0 32,-1 0 32,-19-19 161,0-1-1,-20 0-128,0 0 65,0 0-161,-40 1-128,19-1-128,-17-1-289,18 21 1,-21-19-289,23 19-1248,-3 0-4582</inkml:trace>
  <inkml:trace contextRef="#ctx0" brushRef="#br0" timeOffset="3356.1919">7026 8345 11947,'-60'0'993,"41"0"-1089,19 20 736,0 1 353,0-21-288,19 19-481,1 1-96,20 0-128,-20-1 64,19 2-32,-19-1 32,0-1 64,-20-19 289,0 20 416,-20-20-385,0 0-256,1 20-32,-21-20-416,20 0-545,0 0-1184,0 0-3172</inkml:trace>
  <inkml:trace contextRef="#ctx0" brushRef="#br0" timeOffset="3680.2105">7166 8485 12107,'0'-21'1569,"18"21"-544,2-19 1057,1 19-384,-1-20-641,-20 0-865,20 20-128,-20-19 32,0 19-192,0 0-64,-20 0-128,0 0 128,-21 0 64,23 19 64,-23 1 64,21 0-64,0-1 64,20 2 96,20-1-32,0-1 320,21 1 33,-3 0-97,23 0-128,-2-20 32,-19 0-63,19 0-65,-39 0-64,0 0-385,-1-20-832,-38 20-1217,-1 0-5445</inkml:trace>
  <inkml:trace contextRef="#ctx0" brushRef="#br0" timeOffset="4321.2471">8594 7888 11659,'20'20'992,"0"20"-159,0-1-32,0 2 352,-20 18 160,20 21-352,-20 19-512,0-20-289,19-19-192,-19-1 96,0-18-32,20-22-128,-20 1-289,20-20-543,-20 0-802,20 0-1986</inkml:trace>
  <inkml:trace contextRef="#ctx0" brushRef="#br0" timeOffset="4539.2596">8932 8286 5445,'-59'20'2530,"38"0"-1441,-19-1 2338,22 1-992,-23 1-1154,41-2-737,-20 1-319,40-20 255,0 20 289,19-1-225,1-19-255,19 0-225,-18 21-128,18-21-129,-39 0-736,20 20-2145</inkml:trace>
  <inkml:trace contextRef="#ctx0" brushRef="#br0" timeOffset="6017.3442">10539 7888 10345,'0'60'128,"0"0"193,20 19-193,-20 1-96,21-21 64,-1 21-32,0-21-32,-2 1 32,-18-40 353,21-1 640,-21 2-33,0-21 33,0-21-160,0 2-640,20-1-289,-20-19-193,20 18-223,-20 1-257,20 1-544,-1 19 288,1 0 769,0 19 384,-20 1 449,0 1-193,0-2-192,0 1 1,-20 19 159,-19-18-256,19-21-192,0 20-576,0-20-1795,-1 19-7878</inkml:trace>
  <inkml:trace contextRef="#ctx0" brushRef="#br0" timeOffset="6406.3664">10956 8306 16527,'20'39'64,"-20"-19"-192,0 1 64,0-2 64,0 1 64,0 0 0,21-1 0,-21-19-32,20 0 257,-2 0 127,-18-19-256,20-1-128,1 0 0,-21 1 32,0-2-224,20 21-481,-20-20-31,20 40 351,-1 1 161,1-2 32,0 21 0,0 0 96,0 19 32,0-19 0,-1-1 64,1 1 160,-20-19 545,0-2 224,-20 1 0,-19 0 0,-1-20-32,-19 0 32,-2 0-385,-18 0-448,20 0-416,-1 0 320,1-20-864,19 20-802,20-20-1057,20 20-2914</inkml:trace>
  <inkml:trace contextRef="#ctx0" brushRef="#br0" timeOffset="6970.3987">12783 8107 16944,'-21'-20'-353,"3"20"-191,18 20 127,-20 0 449,20 0 481,0 0-257,0-1-192,20 21-32,-20-40 320,18 20 225,-18-20 0,21 20-33,-1-20 225,-20-20-97,20 0-159,-20 20-129,-20-19-416,20-2 353,-20 2-385,-1-1-353,3 20-480,18 0-640,-20 0-1602,20 0-7303</inkml:trace>
  <inkml:trace contextRef="#ctx0" brushRef="#br0" timeOffset="7216.4127">13220 7809 15054,'-20'-40'1601,"-1"40"-1505,3 20 65,-2 0 191,0 0 673,-1 39 0,1-19-256,-19 40-97,-1-1-31,1 1-225,-1-1-416,0 1-416,1-1-385,19-20 0,0-18-128,0-22-352,20 1-1762,0 0-3587</inkml:trace>
  <inkml:trace contextRef="#ctx0" brushRef="#br0" timeOffset="7489.4284">13100 8286 9577,'21'20'0,"-1"0"-1218,0-20 193,-2 39 1250,-18-18 2145,21-21-128,-1 19-801,0-19 1,0 0 127,-20 0-256,19 0-320,1-19-256,-20-2-128,-20 1 31,20 1-223,-39-1-385,19 0-64,-21 20-449,3 0-384,18 0-544,-1 20-2178</inkml:trace>
  <inkml:trace contextRef="#ctx0" brushRef="#br0" timeOffset="8016.4585">14471 8207 15822,'-20'0'417,"20"-21"-353,-20 21-128,-1 21-32,1-21 224,20 19 128,-18 21-96,18-20-32,-20 20 129,20-21 31,20 1-128,-2 1-32,2-21 193,1 0 95,19 0 32,-20 0-31,-1-21 191,-19 1 193,0 1-192,0-21-481,-19 20-128,-1 20-160,0-20-705,-21 20-96,21 0-1185,2 0-2883</inkml:trace>
  <inkml:trace contextRef="#ctx0" brushRef="#br0" timeOffset="8288.4741">14907 7888 14189,'-19'-99'673,"-21"40"-385,19 39 641,-17 0-32,-3 0 63,21 20-479,-19 20-385,19 20-160,20 19 384,0 1 129,0 19-97,0 1-192,39-21-160,-19 1-192,21-1 64,-21-19 64,-2-20-160,2 0-33,1 0-223,-21-20-385,0 0-865,-21-20-2882,1 0-4517</inkml:trace>
  <inkml:trace contextRef="#ctx0" brushRef="#br0" timeOffset="8390.4799">14689 8167 6374,'-20'-20'7719,"20"20"-5413,39 0-544,-19 0-737,21-20-609,17 20-288,3 0-320,-22-20-1025,1 20-2755</inkml:trace>
  <inkml:trace contextRef="#ctx0" brushRef="#br0" timeOffset="8851.5063">15900 8047 17969,'0'20'416,"0"20"-416,19-20-64,21 20-64,-20 0 96,19-1 64,1-19 0,-19 0 32,19 0 160,-22-20 577,3 0-129,-1-20-127,-20 0 64,0-20-193,0 21-96,-20-21-320,20 0-160,-21 20-705,21 0-256,-18 0-576,18 20-1122,18 0-3331</inkml:trace>
  <inkml:trace contextRef="#ctx0" brushRef="#br0" timeOffset="9344.5345">16516 8067 15919,'-61'0'672,"41"0"-608,-19 0-32,-1 20 160,20 0 97,1 0-129,19 0-160,0 19-32,0-18 0,19-2 96,21 1-64,1-20 0,-23 20 32,22-20 64,1-20-32,-2 20 32,-19-20 0,0 1 128,-20-2-127,0 2-1,0-1-224,-20 0-33,20 0-287,-20 0 64,20 20 320,-21 0-97,21 20 97,0-20 32,21 20 0,-1 0 32,0 0-32,0-1 0,-1-19-64,1 21 0,0-21 192,0 0 192,-20-21 193,0 2-129,0 19-32,-20-40 225,0 20-257,20 0-288,-20 0 0,20 20-128,20-20-128,-20 1 0,20 19-161,20 0-223,-1 0-321,-19 0-352,20 0-545,-21 0-1025,1 19-2082</inkml:trace>
  <inkml:trace contextRef="#ctx0" brushRef="#br0" timeOffset="9412.5384">16872 8067 3427,'0'20'160,"0"0"-384,0 0-865</inkml:trace>
  <inkml:trace contextRef="#ctx0" brushRef="#br0" timeOffset="9573.5476">16852 8008 12651,'-39'-40'1025,"19"20"-448,20 20-257,0 0-224,0 0-832,20 0-802,-1 0-4932</inkml:trace>
  <inkml:trace contextRef="#ctx0" brushRef="#br0" timeOffset="10056.5752">17150 8047 16815,'-19'0'545,"-1"0"-417,0 0 1185,0 20-736,20 0-385,-20 0-224,20 0-128,0 0-128,0 19-97,20-39-159,0 21-1,20-21 321,-21 0 192,1 0 128,0-21-32,-20 21 96,20-19 96,-20-1-63,20 0-161,-20 0-96,0 0 64,-20 0-64,20 20-33,0 0-127,0 0 64,20 20 160,-20-20 32,19 20 0,-19 0-32,20-20 64,-20 20-32,20-20 0,-20 0 449,0 0-97,0 0-96,21-20 353,-21 0-609,0 20 0,20-20-96,-20 0-32,18 0 0,2 20-128,1-19 63,-1 19 129,0 0 0,-1 19 96,-19-19 97,20 20-97,-20-20 0,0 20-64,0 0-481,0 0-480,0 0-896,0-20-2019,0 20-6950</inkml:trace>
  <inkml:trace contextRef="#ctx0" brushRef="#br0" timeOffset="10424.5962">17547 8087 9961,'0'0'1730,"0"20"-1378,0-20 993,20 20-160,-20 0-416,20 0-481,20-20-320,-21 0 64,21 0 128,1 0 577,-23-20 256,23 0-224,-21 0 0,0 0-449,-20 0-160,0 0-64,0 20-288,-20-19 96,0 19-96,-1 0-161,-17 19 33,17 1 256,21 0 32,-20 0 32,20 20 64,20-20 64,1-1 64,17 2 0,3-21-63,-1 0-65,-1 0 128,1 0-32,-1 0-224,-19-21 96,0 21-577,-20 0-896,0 0-3363</inkml:trace>
  <inkml:trace contextRef="#ctx0" brushRef="#br0" timeOffset="11159.6383">18858 8087 7302,'19'20'4901,"1"0"-2851,0 0-1441,0 0-353,-20 20 32,21-21 225,-21 1 544,18-20-161,-18 0 1,0 0 32,0-20-769,-18-20 0,-3 21-95,1-21-1,20 0-32,-20 20-32,20-19-96,0 19-161,0 20 65,0 0 0,20 0 64,0 0 96,1 20 32,17-1 64,-18 1-192,21 0 192,-2 0-96,1-20 96,-1 0-32,-19 0-32,0-20 96,0 20 96,-20-20-128,0 0 32,-20 1-128,0-1 32,0-1-64,1 21-96,-21 0 0,20 0 192,-1 21 0,21-1 32,0 19 0,21-19 0,-1 0 64,20 0 0,-1 0-96,21-20-64,-1 0 32,-19 0-64,-1 0-576,-19-20-610,1 0-1472,-1 20-4741</inkml:trace>
  <inkml:trace contextRef="#ctx0" brushRef="#br0" timeOffset="11319.6474">19373 8008 12844,'-19'0'3875,"19"0"-3042,0 0-352,19-21 736,1 21 0,41-19-448,-2 19-417,1-20-352,-21 20-96,1-20-449,-1 20-480,-19 0-608,0-20-898,-20 20-2497,-20-20-5254</inkml:trace>
  <inkml:trace contextRef="#ctx0" brushRef="#br0" timeOffset="11491.6573">19533 7690 11306,'0'20'3748,"0"0"-3076,20 19 417,-20 1 385,20 19-1,-20 1-768,19-1-577,1 1-256,-20-20-417,20 20 65,0-21-449,19-18-769,-19-21-1344,20 19-5959</inkml:trace>
  <inkml:trace contextRef="#ctx0" brushRef="#br0" timeOffset="11866.6787">19889 7987 12716,'-38'0'32,"17"21"-193,-19-1 1122,21-1 224,-1 21-704,20-20-289,0 20-128,20-20-64,-1-1-160,21 2-192,19-21-129,-18 0 385,-1-21 96,-1 21 96,1-19 0,-20-1 32,-20 0 33,0-20 95,0 20-128,-20 0 64,0 1 32,0-1-31,0 20 191,20 0 353,-19 0-129,19 0-256,0 20-95,0-1-129,19 1 128,1 0-192,20 0-128,-20 0-32,19 0-256,1-20-33,-20 20 129,-1-20 0,1 0 0,-20 0-513,0 0-769,20-20-1088,-20 20-2787</inkml:trace>
  <inkml:trace contextRef="#ctx0" brushRef="#br0" timeOffset="11967.6845">20227 8067 6854,'0'0'1345,"0"-20"-4195,0 20 2113,0-19 769,0 19-1025,-20-20-2657</inkml:trace>
  <inkml:trace contextRef="#ctx0" brushRef="#br0" timeOffset="12321.7047">20306 8087 11018,'21'40'1569,"-21"-20"-480,0-20 961,20 20-704,-20-20-770,0 0-191,0 0-1,20 0-224,-20 0-160,0-20-32,20-20-128,-20 20 64,19-20 128,-19 21-288,20-1 160,0-1 63,0 21 66,0 0 319,-20 21 64,19-1 97,1-1 31,0 1-384,-20 20-31,20-20-129,-20 0 0,20 0-225,-20-1-383,0-19-802,0 0-1761</inkml:trace>
  <inkml:trace contextRef="#ctx0" brushRef="#br0" timeOffset="12675.725">20268 7987 7142,'0'21'7784,"0"-1"-6535,0-1 288,0 1-448,0 0-512,20 0-417,-20 0-256,18 0-481,-18 0-480,0-20-800,21 19-2179</inkml:trace>
  <inkml:trace contextRef="#ctx0" brushRef="#br0" timeOffset="12827.7337">20168 7769 18769,'-20'-20'128,"20"1"-384,0-1 352,20 20-160,-20 0-961,19 0-2114</inkml:trace>
  <inkml:trace contextRef="#ctx0" brushRef="#br0" timeOffset="13642.7803">17210 6637 13196,'0'-19'1730,"-20"19"-994,20 0 962,0 0-289,20 0-352,0 0-160,19 0-224,22 0-417,18 0 32,0 0-96,40-21 97,-20 21-193,1-20-64,-41 20-160,1 0-609,-21 0-576,-39 0-897,-19 0-1794</inkml:trace>
  <inkml:trace contextRef="#ctx0" brushRef="#br0" timeOffset="14008.8012">17330 6438 9577,'18'0'1793,"-18"-20"-1472,-18 20 1696,18 0-927,-20 0-450,-21 20 33,2 0-353,-1 0 32,-19 0 321,19 19 64,-19 1-161,39-20-191,20 20 31,0-21-96,20 21 225,-1-19-65,41-2-320,-21 21-31,21-20-258,-1 0-383,2 0-705,-2-1-1634,-19 1-13068</inkml:trace>
  <inkml:trace contextRef="#ctx0" brushRef="#br0" timeOffset="27391.5667">1448 10214 9128,'0'0'192,"-20"0"-160,0-21 193,20 21 735,-20 0 610,-19 0 31,19-19-544,-21 19-608,23 0-97,-23 19-256,1-19-32,1 21-64,-1-1-32,-19 19-160,19 1 128,-19 0 0,19 19 32,-1-19 64,3 19 0,-3 1 160,21 0-32,20 0-96,-19-1-31,38 21-1,1-21-32,0 1 64,21 0-32,-3 0 32,23-21-192,-2 21 31,0-40-95,1 19 288,-1-19-96,2-20-96,-3 20-384,-17-20-865,-2 20-1410,-19-20-4324</inkml:trace>
  <inkml:trace contextRef="#ctx0" brushRef="#br0" timeOffset="28336.6207">1011 11247 6053,'-20'0'1794,"0"0"-961,20 0 96,0 0 1185,-19 0-321,19 0-992,-20 0-577,20 0-96,-20 0-32,-1 0 97,1 20 191,2 0 32,-23-1-63,21 21 31,-19 0 97,19-1-225,0 1-128,0 0-32,0 0 64,20 0 128,0 20-256,20-21 417,20 1-193,-1 0-96,22-1-32,-3 1 1,3-20-129,-2 0-193,20-1 193,20 2-96,0-2-192,21 0 128,-1 2 224,0-1-128,19 0 128,42 0 32,39 0 32,-2-1 32,22 1 129,-21 0-193,-39 0 288,19 0-64,-20-20-192,2 0 161,-2 0-129,-38 0-160,-2 0-64,1 0-32,-39 0-96,-1 0-97,-20 0 1,-20 0-128,-19 20-65,-20-20-63,-20 0-738,0 0-1280,-20 19-5478</inkml:trace>
  <inkml:trace contextRef="#ctx0" brushRef="#br0" timeOffset="30266.7311">5279 11764 12651,'0'-20'353,"20"40"-449,-20-1 1345,0 1 737,20 20-705,-20 0-512,19 0-97,-19 19 97,20 21-64,0-1-225,-20 0-384,0-19-32,20-21-384,-20 2 224,20-22-449,-20 1-287,21 0-514,-21-1-639,18-19-2340</inkml:trace>
  <inkml:trace contextRef="#ctx0" brushRef="#br0" timeOffset="30597.7501">5676 12081 12555,'0'20'961,"-20"-20"-865,1 20 481,-1-20 640,0 0-416,0 20-513,-19-20-192,19 20 96,0-20 481,-1 0-289,21 20-191,0-20 63,0 0-160,0 0 0,21 0 96,-1 19-192,0 1 0,-2 0 96,23-20-64,-21 20-64,0-20 96,-1 20-128,1-20-224,0 20-513,0-20-768,0 19-2147,-1-19-8103</inkml:trace>
  <inkml:trace contextRef="#ctx0" brushRef="#br0" timeOffset="30881.7663">5953 12062 15822,'20'19'225,"1"-19"287,-1 0 898,0 0-289,-1-19-769,21 19-352,-20 0-192,0 0-673,-1 0-737,1 19-3298</inkml:trace>
  <inkml:trace contextRef="#ctx0" brushRef="#br0" timeOffset="31045.7757">6053 12200 14125,'0'20'3235,"0"-20"-3651,20 0 576,0 0 672,0 0-127,0 0-833,-1 0-865,1 0-1281,0 0-5862</inkml:trace>
  <inkml:trace contextRef="#ctx0" brushRef="#br0" timeOffset="31795.8186">6451 11823 11530,'-20'-20'1474,"20"0"-962,0 1 257,0 19 96,20-20 128,-1 20-32,21 0-609,0 20 353,-1-1-385,1 21-32,-1 20-384,1-20 192,-20 19-128,1-19 64,-3 0-32,-18-1 32,-18 1 32,-3 0 161,1-21 95,0 1-160,0-20 0,1 0-64,-1 0-192,20 0 384,0 0-127,0 0-97,20 0 224,19 0-160,1 0-128,19 0-128,-18 0-192,-3 20-257,3-20 225,-1 0-481,-21 20-256,-19-20-1089,0 20-4036</inkml:trace>
  <inkml:trace contextRef="#ctx0" brushRef="#br0" timeOffset="32466.857">8395 11942 4035,'-19'-19'10058,"-1"19"-9770,0 0-224,0 0-64,0 0 417,1 19 31,-1 0-256,0 2-224,0-1 64,20 0-32,0 0-32,20 0 0,20-20-96,-21 19 160,21-19 64,0 0 160,-1 0 161,-19 0 159,1-19-191,-1-1-1,-2 20-32,-18-20 97,0 0 31,-18-21-256,-2 22-95,-1 19-354,1-19-319,0 19-898,1 0-2433</inkml:trace>
  <inkml:trace contextRef="#ctx0" brushRef="#br0" timeOffset="32712.8711">8713 12042 12043,'20'0'1505,"-40"0"-384,20 0 737,-19 0-801,19 0 160,0-20-800,-20-20-193,20 19 128,20 2-192,-20 19 1,19-19-1,1 19-256,0 0 192,0 0-288,19 0-1,-19 0-319,-20 0-705,20 0-1506,1 0-8199</inkml:trace>
  <inkml:trace contextRef="#ctx0" brushRef="#br0" timeOffset="33223.9003">9687 11425 10570,'0'0'3267,"20"21"-3812,-20-21 513,0 40 480,18 0 385,2 19 128,1 1-352,-21 19-161,20-20-256,0 1-128,-20-20-64,19 0-32,1-2-544,-20-17-1186,20-21-2626</inkml:trace>
  <inkml:trace contextRef="#ctx0" brushRef="#br0" timeOffset="33475.9147">9984 11645 11370,'-60'19'1442,"41"1"-802,-1 0 1090,-20 0-161,40 0-608,-20-20-640,20 20-418,20-20 706,0 19-257,0-19-63,19 0-33,-19 20-544,20-20 576,-1 0-416,1 0-353,1 0-1216,-23 20-2083,22-20-9320</inkml:trace>
  <inkml:trace contextRef="#ctx0" brushRef="#br0" timeOffset="33757.9308">10361 11645 16783,'0'0'353,"20"0"-321,0 0 1281,0 0-576,19-20-449,-19 20-288,21 0-545,-23-20-1504,-18 20-4197</inkml:trace>
  <inkml:trace contextRef="#ctx0" brushRef="#br0" timeOffset="33902.9391">10421 11764 15374,'-20'19'2659,"40"-19"-2627,-1 0 320,1 0-64,0 0-192,21 0-993,-23-19-3619</inkml:trace>
  <inkml:trace contextRef="#ctx0" brushRef="#br0" timeOffset="34608.9795">11017 11425 14189,'-41'-19'2082,"21"-1"-1634,0 20 385,20 0-160,0 0 160,20-20-641,21 20-64,-3 0-96,23 0-96,-22 20-224,21-20-129,-40 20-95,19-1 63,-39 2 97,0-2 288,0 2 160,-19-2 224,-1 2 65,0-2-97,0 1-256,0 0-32,20 20-128,0-20 160,20 19-256,20-19 63,-1 20-223,1-1 96,1-19 128,-23 20 64,2-20 64,-20 0 160,-20-1 480,2 2 321,-43-2 0,2-19-224,-1 0-161,1 0-480,-2 0-224,2 0-256,19 19-225,1-19-1441,19 0-3940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3:16.1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2861 1089,'-20'20'8936,"0"-20"-7463,20 0 417,-20 0-96,20 0-161,0 0-127,0 0-769,0 0-289,20 0 225,-20 0-161,20 0-128,0 0-127,21 20-193,-2-20 96,1 0-224,19 0 64,-19 0 32,19 0-192,-19 0-353,-1 0-255,-19 0 95,0 0-320,1 0-160,-1 0-256,-20 0-1250,0-20-3971</inkml:trace>
  <inkml:trace contextRef="#ctx0" brushRef="#br0" timeOffset="303.0174">673 2742 11979,'0'0'-32,"0"0"801,0 0 448,20 0-192,0 0-257,0 0-447,0 20-257,-1 0 32,21-20-32,-19 19 0,17 0 0,-18-19-64,1 21 32,-1-1 0,0-20 0,-1 20 0,-19-20 192,0 20 289,0-20-129,0 20-63,0-20-1,-19 19-32,-1 1-288,0 0 32,-21 0-128,3 0-320,17 0-898,-19-1-3202</inkml:trace>
  <inkml:trace contextRef="#ctx0" brushRef="#br0" timeOffset="3655.2091">9269 3338 10153,'0'0'1345,"0"0"449,0 0 384,0 0-736,21 0-353,-3 0-257,23 0-223,-1 0-193,19 0 193,1 0-225,19-20-95,21 20-65,-1 0-64,0 0 96,-20 0-256,20 0 96,-40 0-96,2 0-192,-23 20-449,-17-20-352,-1 0-576,0 20-961,-20-20-2243,0 0-5925</inkml:trace>
  <inkml:trace contextRef="#ctx0" brushRef="#br0" timeOffset="6072.3473">3195 3318 9769,'-20'20'801,"20"-20"-834,0 0 450,0 0 416,0 0 960,0 0-127,20 0-705,19 0-449,1 0 33,19 0-1,2 0-31,18 0-33,20 0-63,0 0-1,0 0 33,21 0-65,-21 0-64,0 0-64,-20 0-159,0 0-97,-38 0-97,-21 0-191,-2 0-288,3 0-65,-21 0-416,0 0-1089,0 0-4196</inkml:trace>
  <inkml:trace contextRef="#ctx0" brushRef="#br0" timeOffset="10964.6272">5953 4550 10153,'-18'20'769,"18"-20"-417,0 0 1570,0 0-160,18 0-449,-18 0-544,20 0-225,1-20-63,-1 20 95,0 0-127,19 0-97,-19 0-192,20 0-32,-1 0-128,-19 0 96,20 0-128,-1 0 32,1 0-64,1 0-320,-23 0-289,3 0-832,-1 0-2275</inkml:trace>
  <inkml:trace contextRef="#ctx0" brushRef="#br0" timeOffset="11843.6774">7522 4530 11723,'0'20'3107,"20"-20"-3364,1 0 610,-3 0 383,22 0 161,1-20 128,18 20-352,0 0-417,1 0-32,-1 0 0,-19 0-95,1 0-450,-3 20-1504,-17-20-4966</inkml:trace>
  <inkml:trace contextRef="#ctx0" brushRef="#br0" timeOffset="16907.9671">6431 3596 5669,'0'0'2947,"0"0"-1698,-20 0 993,20 0-448,0 0-257,-20 0-192,20 0-544,0 0-384,0 0-97,0-19 32,0 19-256,20-21-96,0 21 32,0-20-32,-1 1 64,21-1-256,0 20 256,-1-20-96,-19 0-32,20 20-64,-1 0 96,1-20-96,-1 20-192,2 0-129,-1 0 1,-1 0 95,-19 0-31,0-20 32,-20 20-257,0 0-352,0 0-2242,0 20-3363</inkml:trace>
  <inkml:trace contextRef="#ctx0" brushRef="#br0" timeOffset="17225.9853">7225 3239 2786,'0'0'9641,"0"0"-9865,0 20 865,0-20 480,0 19-321,0 21-319,0-20-353,0 0-96,0 0-256,20 0-449,-20-1-928,20-19-2371,-20 20-4963</inkml:trace>
  <inkml:trace contextRef="#ctx0" brushRef="#br0" timeOffset="17514.0018">7423 3318 12043,'0'0'-64,"-20"20"448,20-20 385,0 20 0,0 0-129,0 0-448,20-1-63,0-19-65,0 20 0,-20-20 160,39 0-32,-39 0-32,20-20 64,0 20 97,-20-19 255,0-1-127,0 0-161,0 0-64,-20 20-160,0-20-288,0 20-160,1 0-385,-1 0-736,0 0-1859,20 0-3810</inkml:trace>
  <inkml:trace contextRef="#ctx0" brushRef="#br0" timeOffset="17824.0195">7680 3318 5765,'0'0'5541,"0"0"-5701,0 0 480,0 0 161,0 20 191,0-20 97,0 20-481,0 0-288,0 0 65,0-20-33,21 19 0,-1-19 32,-20 0 96,20 0 160,0 0 161,-20 0 351,0-19 97,0-1-224,0 20-161,0-20-223,0 0-161,-20 0-256,20 20-64,-20-20-33,20 20-63,-20 0-352,20 0-866,0 0-2177,0 0-3460</inkml:trace>
  <inkml:trace contextRef="#ctx0" brushRef="#br0" timeOffset="18105.0356">7899 3318 11466,'0'0'833,"0"20"-865,0-20 384,0 20 65,0 0 384,0 0-353,0-1-320,20 1-64,0-20 0,0 20 193,1-20 191,-21 0 353,18 0 256,-18-20-32,20 0-225,-20 1-127,0-1-353,-20-20-159,20 20-129,-18 0-161,-23 20-31,1-20-256,1 20-449,-1 0-512,20 20-1602</inkml:trace>
  <inkml:trace contextRef="#ctx0" brushRef="#br0" timeOffset="18726.0711">8395 4113 4932,'0'-20'6791,"0"20"-5606,0 0 705,0 0-641,20 0 320,0 20-95,39-20-738,2 0-255,18 0-417,0 19 32,2-19-96,-23 0 96,1 0-160,2 0-320,-41 21-289,-1-21-640,-19 0-513,0 0-1665,0 0-7560</inkml:trace>
  <inkml:trace contextRef="#ctx0" brushRef="#br0" timeOffset="19159.0959">9428 4033 14926,'0'21'320,"0"-21"160,0 19 513,20 1-480,-20 0-161,0-1-224,0 2-32,20 18-96,-20-19-256,0 0-609,20 0-1153,0 0-2914</inkml:trace>
  <inkml:trace contextRef="#ctx0" brushRef="#br0" timeOffset="19433.1115">9687 4093 15054,'-21'20'-64,"21"-1"128,0 2-32,0-2 64,0 1 352,21 0-95,-1-20-161,-2 20-64,23-20 288,-21 0 129,19 0-257,-19-20-32,0 0 353,-20 0-161,0 1-31,0-2-97,-20 2-192,-19-1-192,19 20-64,0-20-513,-1 20-640,1 0-1537,20 20-5735</inkml:trace>
  <inkml:trace contextRef="#ctx0" brushRef="#br0" timeOffset="19714.1276">10104 4093 13292,'-21'0'0,"1"0"96,20 20 192,-20-1-223,20-19 383,0 21-320,20-2-96,0 1-96,1 0-32,17-20 288,-18 0-32,1 0 289,-1 0 223,-2-20 129,3 20 32,-21-20-193,0 1-287,-21 19 95,3-21-320,-23 2-320,21 19-641,0-20-896,2 20-2083,-3 0-5893</inkml:trace>
  <inkml:trace contextRef="#ctx0" brushRef="#br0" timeOffset="20002.1441">10401 4093 4868,'0'0'7559,"0"0"-7687,0 0 513,0 20 127,0-20 161,0 19 95,0 2-607,0-2-97,0 1-32,20-20 64,-1 20 32,1-20 96,0 0 160,0 0 161,1 0 63,-21-20-127,18 0-129,-18 1-31,0-2-129,-18 2-224,-3 19-417,21-20-159,-20 20-321,0-20-513,0 20-864,20 20-929,0-20-1025</inkml:trace>
  <inkml:trace contextRef="#ctx0" brushRef="#br0" timeOffset="20276.1598">10798 4113 10826,'0'0'0,"0"0"448,0 0-128,-20 19 193,20-19 352,0 21-737,0-2-32,20 1 0,0 0 0,-1-20 224,1 20 33,20-20 255,-20-20 257,-1 0-96,1 20 0,0-20 31,-20 1-63,0-2-385,-20-18-223,0 39-65,-19-20-64,-21 1-449,21 19-1601,-21 0-10858</inkml:trace>
  <inkml:trace contextRef="#ctx0" brushRef="#br1" timeOffset="36456.0852">16674 5961 14765,'0'0'-416,"20"20"352,0 0 64,-1 19 0,21 21 256,-20 0 225,19 19-97,-19 1-192,21 19-32,-21-39 65,0 19-129,-2-18 64,3-23-64,-21-17 0,20-21 32,-20 0 289,0-21-225,0-38-192,-20-1-289,-1 1 97,3-21-64,-22-19-128,-1 19-705,21 1 480,1 19 737,-1 20 160,20 21 129,0-1-65,20 20-160,19 0 385,2 0-1,17 0-255,3 0-129,-2 20-160,-19-1-64,-1 1 0,-19 0-32,-20 0 32,20 0 32,-20 0 64,-20 19 32,20-18-32,-20 18-32,20 1-32,20-20 0,-20 19-128,20-18-288,20 18-161,-21-19 353,1 20 224,0-20 96,-20 0 224,0-1 257,0 1-1,-20 0-95,-19 0-257,19 0-128,-20 1-32,1-21-96,19 19-160,0-19-545,20 0-640,0 0-1538,0 0-2658</inkml:trace>
  <inkml:trace contextRef="#ctx0" brushRef="#br1" timeOffset="36809.1054">17706 6379 17648,'-40'-20'-32,"1"20"64,-1 0 160,-19 20 65,19 19 415,20 1-576,0 0 0,20-1-96,20 1 0,0-20 0,20 1-160,19-21 0,-19 0 96,19-21 32,-18 1-64,-3-20-32,-17 20 160,-1-19-64,-20-1 352,-20 20-32,-1 0-63,1 1-161,-19 19 64,19 19 32,0 1 32,20 0-64,0 0-64,20 20 32,21-21-416,18 1-288,20 0-321,-19-20-385,19 0-671,-20 0-2019,-19-20-3107</inkml:trace>
  <inkml:trace contextRef="#ctx0" brushRef="#br1" timeOffset="37191.1272">18182 6458 7238,'-20'-20'3716,"-19"0"-833,-1 20-1090,1 0-672,19 0-320,-20 20-449,20 0-127,20 20-129,0-21 64,20 21-64,0-20-128,20 0 32,19-20-32,-18 0 32,18 0 64,-19-20-32,-1 0 96,1 0 0,-20-19 64,-20-21 193,0 20-33,0-39-192,-20 20-160,0-41-128,-21 20-128,3 1 32,-3 19 256,21 21 160,-19 39-32,19 0-32,0 0 193,20 39 63,0 21 192,0-1-31,20 21-289,21-1 32,-3-19-191,3-1 31,18 1-160,-19 0-161,19-20-31,-39-21 32,0 1-64,0 0-161,-1-20-383,-19 0-225,0 0-705,0-20-1985</inkml:trace>
  <inkml:trace contextRef="#ctx0" brushRef="#br1" timeOffset="37855.1652">18798 5623 14765,'0'0'1858,"0"0"-1666,0 20 65,20 0 575,-20 20-63,0 19 192,20 1-320,-20 20-545,0-21-32,0 20-224,20-19-737,-20 0-961,0-20-1217,19-1-4740</inkml:trace>
  <inkml:trace contextRef="#ctx0" brushRef="#br1" timeOffset="37986.1727">18917 6438 18769,'20'40'289,"-20"-40"-193,0 20-32,21-20-513,-3 19-1537</inkml:trace>
  <inkml:trace contextRef="#ctx0" brushRef="#br1" timeOffset="58090.3226">15900 10174 12780,'-20'0'448,"20"0"865,0-20-512,0 20-224,-20 20-225,20-20-288,0 19 0,0 2 64,20 18 0,-20 21 32,0-1 33,0 1-1,0 19-32,0 2-64,0 18-32,0 0-64,-20 0 32,20 0-128,0 1 0,-20-20 32,20 19 64,0 0 32,0 0 0,20-19 0,-20 20 32,0-1 0,20 0-64,-20 0 0,20 1 32,-1-1-96,-19-20 128,20 1 0,-20-20-64,20-1 0,-20-19 64,0 0-256,0-21 416,20 21-224,-20 0 0,0 19 0,21-19 96,-21-20-96,18 20 32,-18-21-32,0-19 64,20 20-32,-20-20-32,0 21-96,20-21 64,-20 0-64,0 0 0,21 20 128,-1-20 0,-20 0-32,20 0 160,-2 0-160,3 0 129,-1 0-65,0 0-64,19 0 0,1 0 0,0 0 32,-1 0-32,22 0 0,-3 0 64,1-20-128,22 20 128,-2 0-64,0 0 32,20 0 0,1 0 0,-1 0-32,0 0 0,20 0 0,-19 0 64,-1 20-64,20-20 32,-20 0 0,21 19 0,-1-19 0,-1 0 32,1 0 0,1 0-32,-1 0-96,1-19 128,-1 19-64,-1-20-64,1 20 128,0 0-96,-19 0 64,-1 0-32,-20 0-32,0 0 160,2 0-32,-2 0-96,-20 0 192,1 0-192,-1 0 129,-19 0 31,-1-21-64,1 21-128,1 0 128,-23 21-96,2-21 0,1 20-32,-1-20 128,-20 0-32,0 0 128,0 0-32,0 0-96,0-20-32,0 20-32,0-21 0,0 21 32,0-20-32,0 1 65,0-21-1,0 0-32,20 1 32,-20-1-32,19-19 0,1-21-32,-20-40-32,20 1 32,-20 0 32,0 20-32,0-1 32,0-19-288,0 0 512,-20 20-224,20-20-64,0 19 0,0 1 96,0 0-64,0 20-32,0-2-32,0 2 64,0 19-192,0-19 127,-20 0-63,20 19 64,0-20-64,0 21 0,0-1-32,0 0 128,20 21 32,-20-1 0,0 0-32,0 1 64,0 18-64,0 2 128,0-1-128,0 20 0,0-20 64,0 20-32,20 0 32,-20-19-32,0 19 64,0 0 32,0-21 0,0 21 32,0 0-32,-20-20-32,0 20-128,1 0 96,-1-19-64,-21 19 0,3 0 0,-23 0 0,22-20-64,-21 20 64,-19 0 0,0 0-64,0-20 64,-2 20 0,-18 0 128,0 0-256,-21 0 192,3 0 32,-23 0-160,21 0 64,-21 20 0,2-20 64,19 0 0,-39 0 0,18 0 32,1 0-64,1 20 96,-22-20-32,22 0-128,-2 0 128,1 0 64,1 0-64,-2 0-64,21 0 257,-19 19-129,19-19 96,-1 20-192,1-20 128,20 21-192,-1-2-224,21-19-289,0 20-159,39 0-161,0-20-512,1 19-321,39-19-320,-20 0-673,20 0-6469</inkml:trace>
  <inkml:trace contextRef="#ctx0" brushRef="#br1" timeOffset="122980.0341">21280 11465 1089,'20'0'3363,"-20"0"-1089,0 0-256,0 0-289,0 0-159,0 0-33,-20 0-63,20-19-65,0 19-160,0 0-96,0 0-416,0 0-224,20 0-289,-1 0 160,21 0-160,39 0-128,0 0-96,2 0 0,18 0 0,0 0 0,21 0 0,18 0 0,-19 0 97,20 0-65,-21 0 0,-18-21-64,-1 21 0,-19 0-97,-21 0-127,2 0-32,-43 0-289,3 0-159,-21 0-385,0 0-417,-21 0-1633,-17 0-3811</inkml:trace>
  <inkml:trace contextRef="#ctx0" brushRef="#br1" timeOffset="123449.0609">21916 11128 16655,'0'0'673,"0"0"-705,0 0 160,0 0-64,-21 0-384,-19 0 192,0 20-129,-19-20 65,0 20-64,-22 0 224,-18 19 96,0-19 352,0 20 161,20-21 32,0 21-33,20 0-320,-2 20-224,21-41-32,21 21 0,19-19-96,19 18 96,21-19 0,21 20 0,-2-20 0,0-1-64,21 1 64,-1 0-192,-20 0-545,20 0-416,-39-20-1345,1 20-3396</inkml:trace>
  <inkml:trace contextRef="#ctx0" brushRef="#br1" timeOffset="139358.9709">3394 11446 14317,'-41'0'-128,"41"0"64,0 0 224,21 0 1089,17 19-192,23-19-384,-2 0-417,20 21-96,-19-21-128,19 0 192,0-21-191,-18 21-1,-2 0-32,-19 0-193,-20 0-191,19-19-449,-19 19-288,-20 0-641,0 0-1344,-20-21-3365</inkml:trace>
  <inkml:trace contextRef="#ctx0" brushRef="#br1" timeOffset="139646.9874">3811 11306 8327,'-20'-19'1410,"20"-1"-898,20 20 33,-20 0 1280,18 0-319,23 0-545,-1 20-481,-1-20-224,1 19 129,19 1 287,-19 20-159,-1-20-289,1 0-128,-20 20 32,1-21 97,-21 2-33,0-2 64,-21 2 128,1 18 1,0-19 159,-19 0-255,-1 0-65,-19 0-96,19-1-128,-19-19-32,39 20-320,-21 0-962,21 0-1056,20 0-3780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6:29.8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 2066 3267,'0'0'480,"0"0"-160,20 0 129,-20 0 255,0 0 257,0 0-128,0 0 32,0 0 224,0 0 416,0 0-287,0 0-290,0 0-255,0 0 0,0 0 31,0 0-223,0 0-1,0 0 1,-20 0-33,20 0-224,0 0 33,-20 0-1,0 0-32,1 0-224,-1 0 96,-20 0-64,1-19-32,-1 19 0,-19 0 32,-2 0 0,-18 0-32,20 0 0,-21 19 32,21-19 96,0 0 129,-2 0-193,2 20 0,19-20-96,-19 0 64,19 20 0,20-20 64,-19 0-416,19 0 576,0 0-224,20 0-64,-21 0 96,21 0-64,0 0-64,-20 0-32,20 0 0,0 0 64,0 0-64,0 20 31,0-20 162,0 20-258,0 0 129,0-1 32,0 1-288,-18 20 128,18-20 128,0 20-64,18 0 96,-18 0 0,0-1 0,0 1 0,0-1 0,0 21 0,0-21-32,0 2 32,0 18-64,0-19 0,0 19 32,0 1-64,0 0 96,0-1 0,0 1 0,20-1 0,-20 1 0,0 0 0,0-1 0,0 1 0,-20 19 0,20 1 0,0 0 0,0-2 32,0 2-32,0 0 0,-18-1 32,18 21 0,0-21 0,0 1 64,0 19 32,18-20 0,-18 1-96,0 19 0,0-19 64,0 19-96,0 1 0,0-21 224,0 1-384,0 19 192,0-20-32,0 21 0,0 0 96,0-1-64,0 0-32,0 0 96,-18 1-96,18-1 193,0-19-1,-20 19-96,20-20 0,-21 20 32,21 1-160,-20-20 64,20 19 192,-20 0-256,20-19 96,0 0-64,0-1-256,0 0 576,0 1-384,0-1 96,0 1 0,0-21-32,-19 21 0,19-21-128,0 1 192,0-1-32,0 1-64,0 0 32,0-1-32,0-19 32,19 20 0,-19-21 0,0 1 96,0 20-96,0-21-64,20 1 193,-20 0-290,0 0 225,0-1-128,0 1-64,0 0 64,0-20 0,0 19-64,0-18-32,0-2 160,0 1 32,0 0-96,0 0 64,0-20-128,0 0 0,0 0 128,0 0 32,0 0 32,20 0-353,-20 0 578,0 0-257,0 0-32,0 0-32,0 0 96,0 0 64,0 0-224,0 0-193,0 0 578,0 0-289,0 0 64,0 20 32,21-20 0,-21 0-32,20 0-64,18 0 64,-17 0 0,19 0 0,19 0-96,-19 0 0,19 0-352,0 0-1506,-19 0-13164</inkml:trace>
  <inkml:trace contextRef="#ctx0" brushRef="#br0" timeOffset="2792.1597">1567 3536 640,'-40'20'12556,"40"-20"-12460,0 0-128,0 0 448,0 0 129,20 0 384,0 0-257,19 0-447,-19 0-225,21 0 32,-3 21-32,3-21-257,18 0-511,-19 19-610,-1-19-864,21 0-801,-21 0-3074</inkml:trace>
  <inkml:trace contextRef="#ctx0" brushRef="#br0" timeOffset="3073.1758">2003 3457 2434,'-20'-20'9257,"20"20"-9386,0 0 1,20 0 288,0 0 673,-20 0-192,20 0-321,21 0-192,-3 20-128,3 0-32,-21 0 32,-2 19 32,3-19-32,-21 1 32,0-2 32,0 1 32,-21 0 65,3-1 159,-2 2-192,-21-1-64,21-1-32,-18-19-64,17 20-288,1-20-1250,0 20-2754</inkml:trace>
  <inkml:trace contextRef="#ctx0" brushRef="#br0" timeOffset="4624.2645">1626 4530 2049,'-20'0'7335,"20"0"-6598,0 0-256,0 0-161,0 0 192,0 0 449,0 0-448,20 0-321,0 0-32,1 0-32,-3 0 32,23 0-32,-1 0-31,19 0-33,0 0-32,-19 0-32,19 0 0,-19-20-96,-20 20-161,1 0-511,-1 0-482,-2 0-1056,-18 0-1441</inkml:trace>
  <inkml:trace contextRef="#ctx0" brushRef="#br0" timeOffset="4927.2818">2003 4411 7238,'-20'0'1378,"20"0"-1314,0 0-385,0 0 321,0 0 353,0 0 704,20 0-481,0 0-351,0 20-225,1 0 256,17-20 64,-18 20-224,21-1-64,-21 1 64,-20-20-96,18 20 160,-18-20 225,-18 20 416,18-20-65,-20 20-383,-21 0-225,21-20-96,2 19-32,-2 2-417,-1-21-1120,1 19-1986</inkml:trace>
  <inkml:trace contextRef="#ctx0" brushRef="#br0" timeOffset="5900.3375">1705 5643 11723,'-20'0'480,"2"20"-416,18-20-32,0 0 609,0 0 288,0 0-289,18 0-480,2 0-160,21 0 96,-3 21-128,3-21 97,-1 0-33,-1 0-97,1 0 1,-1 0-64,1 0-320,-20 0-641,1 0-993,-21 0-801</inkml:trace>
  <inkml:trace contextRef="#ctx0" brushRef="#br0" timeOffset="6195.3544">1944 5584 11434,'0'0'64,"20"0"-64,-20 0 225,19 0 191,-19 0 96,20 0-255,0 0-225,0 0-32,1 19-32,-1 1 32,-2 0 32,2 0 0,1 20-64,-1-40 352,-20 20 0,20-20-127,-20 19 127,0-19 256,-20 0 65,20 0-257,-20 20-159,-1-20-193,1 21-96,2-1-193,-2-20-223,-1 19-1282,1 1-3170</inkml:trace>
  <inkml:trace contextRef="#ctx0" brushRef="#br0" timeOffset="7105.4064">1646 6696 13612,'-40'0'-96,"40"21"-64,-20-21-96,20 0 256,0 0 608,0 0 97,0 0-224,40 0-225,1 0-96,-3 0 96,23 0-96,-2 0-96,0 0-32,1 0-32,-21 0-160,1-21-288,-20 21-289,1 0-960,-1 0-1250,-20 0-1153</inkml:trace>
  <inkml:trace contextRef="#ctx0" brushRef="#br0" timeOffset="7421.4245">2003 6597 7334,'0'0'193,"0"0"-65,20 0 961,-20 0 288,20 0-192,1 0-608,-1 21-449,-2-21-96,2 19 288,21-19 225,-21 19-257,-2-19 224,3 0-31,-1 21-193,0-21 129,0 0-1,-20 0-128,19 19-64,-19-19-127,0 0 95,0 21-32,0-2-32,-19-19-128,-21 20-96,20 0 32,-19 0 0,-1 20-192,19-21-449,1 1-833,2 0-1921,-2 0-5509</inkml:trace>
  <inkml:trace contextRef="#ctx0" brushRef="#br0" timeOffset="24818.4195">574 8941 7623,'-19'0'0,"-1"0"-32,20 0 1313,-20 0 417,20 0 191,-20 0-543,-1 0-482,21 0 193,0 0 96,-18 0-128,18 0-224,0 0-320,0 0-353,0 0-32,18 0 32,-18 0 0,21 0-128,19 0 32,-1 0 0,1 0 0,0 0-64,-1 0-64,1 0 0,-1 0-96,1 0 0,-19 0-257,-1 0 1,-2 0-129,2 0-224,-20 0-832,0-19-1602,0 19-4004</inkml:trace>
  <inkml:trace contextRef="#ctx0" brushRef="#br0" timeOffset="25177.4401">792 8783 9416,'-20'-20'577,"20"20"-449,0 0 1313,-19 0 705,19 0-992,0 20-610,19-20-384,-19 0 96,20 20 1,0-20-33,1 0 0,17 19-160,-18-19 0,1 0-32,19 20-32,-1-20 0,-19 0 0,0 0 0,0 20 0,-20-20 64,19 20 97,-19 0 31,-19-20-32,19 20 128,-20-1-160,0 21 32,-20-20-96,21 0 33,-1 0-162,-21 0 1,21 0-736,2-1-2371</inkml:trace>
  <inkml:trace contextRef="#ctx0" brushRef="#br0" timeOffset="44288.5332">296 10174 3747,'-20'0'897,"20"0"-96,-20 0 1056,20 0 161,0 0-384,0 0-865,0 0-449,0 0 192,0 0 257,0 0-320,0 0-65,20 0-96,0 0 65,0 0-97,0 0-96,19 0 32,1 0-160,-19 0 0,38 0-32,-19 0 0,-1 0-32,1 0-64,0 0-192,-21 0-1,21 0-191,-40 0-641,20 0-545,0 0-640,-20 0-1922</inkml:trace>
  <inkml:trace contextRef="#ctx0" brushRef="#br0" timeOffset="44684.5558">713 9955 5285,'0'0'4195,"0"20"-4323,0-20 321,0 0 607,0 0 289,0 20-160,20-20-352,0 0-257,-1 20-96,21-20 0,-19 0-63,17 20-129,-18-20 32,21 20-64,-21-20 96,-1 0-32,-19 19 256,0-19 97,0 20-97,-19 1 256,-1-2 1,-21 1-289,21 0-128,-18-1-160,-3 2-32,21 18-416,1-19-1794,-1 0-5990</inkml:trace>
  <inkml:trace contextRef="#ctx0" brushRef="#br0" timeOffset="52164.9837">11314 11704 4644,'0'0'1794,"0"0"-353,0 0 1089,0 0-800,0 0-769,0 0-192,0 0 63,0 0-95,0 0-128,0 0-161,0 0 33,0 0-129,0 0-64,0 0 32,0 0-63,0 20 31,21-20-64,-21 0 32,18 0 65,2-20-65,0 20 32,1 0-128,17 0 33,3 0-97,-1 0 0,19 0-64,0 0 32,1 0 128,19 0-288,-20 0 288,22 0-160,-2-20 288,0 20-127,0 0 95,-18-20-96,-3 20 32,3 0-160,-42 0 0,1-19-64,0 19 32,-20 0-160,0 0-544,0 0-321,0 19-32,0-19-609,-20 20-1313,20-20-8391</inkml:trace>
  <inkml:trace contextRef="#ctx0" brushRef="#br1" timeOffset="65580.751">3115 4570 13869,'0'0'256,"0"0"-224,0 0 480,0 0 545,0 0 353,0 0-738,0 0-447,20 0 63,-20 0 192,20 0-63,0 0-257,0-20-96,-1 20-64,1 0 192,0 0-96,0-20 0,0 20-192,-1 0 96,-19 0 0,40 0 32,-19 0 0,17 0 64,3 0-96,-1-20 32,-1 20-32,1 0 64,-1 0-32,1 0-128,0 0 192,-1 0-128,1 0 32,1 0 32,18 0 33,-19 0-162,19 0 33,-19 0 32,19 0 32,0 0 32,1 0-64,-21 0 32,22 0 32,18 0 0,-20 0-160,1 0 224,-1 0-64,2 0-64,-3 0 32,-17 20 96,18-20-192,1 0 96,19 0-32,-20 0 128,2 0-96,-3-20-96,22 20 96,-20 0 32,19 0 64,-20 0-192,22 0 128,-22 0-64,-1 0 0,3 20 32,-2-20 0,20 0 32,-19 0-32,-1 0 0,20 0-32,-18 0 64,-2 0-64,1 0 32,-1 0 64,20 0-64,-18 0-64,-2 0 160,20 0-128,-19 0 32,-1 0-96,1 0 128,19 20-32,-20-20 32,20 0-64,-18 0 32,-2 0 32,1 0-32,19 0 0,-20 0 0,22 0 0,-22 0 32,20 0-64,0 0 64,-19 0-32,19 0 129,1 0-226,-20 0 129,19 0-64,-20 0 129,22 0-226,-22-20 225,20 20-128,-19 0 32,19 0-32,0 0 64,-20 0-64,2 0 64,-3 0 65,22 0-162,-20 0 130,-1 0-162,1 0 65,19 0 64,-20 0-32,22 0 0,-22 0 65,0 0-65,21 0 0,-1 0 0,-20 0-33,20 0 66,2-20-1,-22 20-32,20 0-32,2 0 64,-2-20-32,-20 20 32,20 0-32,-19 0-32,19-19 32,-20 19 32,22 0 0,-22 0 0,20 0-128,-19 0 128,19 0-32,-20-20 0,22 20 32,-22 0 0,20 0-96,-19 0 32,19 0 0,-20 0-1,20 0 33,-18 0-32,18 0 0,0 0 32,-19 0 161,19 0-290,-20 0 194,22 0-33,-2 0-97,-20 0 33,20 0 161,2 0-258,-22 0 161,20 0-32,1 0-32,-21 0-32,20 0 96,0 0 32,-18 0-96,18 0 0,-20 0 64,1 0-64,19 0 64,-20 0-32,22 0-32,-22 0 0,1-20 64,-1 20-32,0 0-64,22 0 128,-22 0-64,20 0 0,0 0 64,-19 0-128,19 0 64,0-20 129,0 20-194,2 0 1,-22 0 64,20 0 64,2 0-128,-2-20 64,0 20 0,20 0 32,-20 0-64,0 0 0,2 0 96,-2 0-32,0 0-96,0 0 128,1 0-31,20-20-98,-21 20 33,0 0 64,20 0 0,-20 0 1,0 0-130,22 0 194,-22 0-194,0 0 97,0 0 64,0 0-64,20 0-32,-38 0 64,18 0-32,0 0-64,0 0 128,2 0-96,-2 0 0,0 20 32,-19-20 0,19 0-64,0 0 96,-20 0-32,22 20 32,-22-20-96,20 0 96,0 0 0,-18 20 65,18-20-130,0 0 1,1 0 97,-21 0-162,20 20 97,-18-20 97,18 0-33,-20 0-128,20 20 31,1-20 66,-1 0-33,1 0 0,-20 0 64,19 19 32,0-19-64,0 0 0,0 0 96,2 0-32,-2 0-96,0 0 64,0 20 0,0-20 0,2 0-128,-22 0 224,20 0 32,-19 0 65,19 0-193,0 0 0,0 0-32,2 0-64,-22 0 32,20 0 64,0 0-160,2 0 32,-22 0 160,20 0-64,-19 0-192,-21 0 128,21 0-129,-40 0-351,-1 0-801,1 0-1954,-40 0-12300</inkml:trace>
  <inkml:trace contextRef="#ctx0" brushRef="#br1" timeOffset="67211.8443">13736 5803 5413,'0'19'8135,"-20"-19"-8103,20 0 32,0 0 577,20 0 768,-20 0-352,20-19-320,-20 19-96,20-20-289,-1-1 128,21 1-95,-20-19-257,19-1 32,22 0-128,-2 1 128,1-21-64,19 0 321,0-20-193,20 22 160,-20-22-127,-18 41-161,-2-2-192,1 1 32,-41 21-225,21-1-223,-40 0 63,20 20-31,-20-20-705,-20 20-545,20 0-2626</inkml:trace>
  <inkml:trace contextRef="#ctx0" brushRef="#br1" timeOffset="67681.8712">14311 5643 14477,'-20'0'641,"20"0"-1,0 0 578,0 0-33,20 20-32,0 1-288,1-2-385,17 1-256,3-1-96,-1 1 1,-1 1-97,1-1-32,0-1 96,-1-19-160,1 0-161,-20 20-191,-1-20-193,-19 0-319,0 0-642,0 0-672,0 0-2018</inkml:trace>
  <inkml:trace contextRef="#ctx0" brushRef="#br1" timeOffset="67926.8852">14649 5584 13324,'-20'0'481,"0"19"672,1-19 448,-21 20-288,20 20-224,0-19-544,-19 18-417,19 0-64,0 2 64,-1-22-160,21 20-192,0-18-288,0-1-321,0-20-993,0 19-2626</inkml:trace>
  <inkml:trace contextRef="#ctx0" brushRef="#br1" timeOffset="68316.9075">14789 5306 4003,'0'-40'7367,"0"40"-6694,-20 0 1057,20-20-417,0 20-352,-21 20-321,21-1-255,-20 2 31,20-1 97,0 19-97,0 1-160,0-20-256,0 19 64,0-19-128,0 0 64,20 0-288,-20-20-161,21 20-575,-21-20-930,20 0-1858,-2-20-7206</inkml:trace>
  <inkml:trace contextRef="#ctx0" brushRef="#br1" timeOffset="68468.9162">14848 5405 6053,'0'0'8168,"0"20"-7976,0-20 1217,0 20 1,0-1-706,20 1-447,-20-20-321,0 20-257,20-20-575,-20 20-866,19-20-3683</inkml:trace>
  <inkml:trace contextRef="#ctx0" brushRef="#br1" timeOffset="69024.948">14927 5226 13356,'20'20'705,"-20"-20"576,20 20 128,0-1-224,-1 2-160,-19-1-416,20-1-417,-20 20 0,0-18-63,-20-1-33,20 19-449,-19-19-800,-21 20-1473,20-20-10955</inkml:trace>
  <inkml:trace contextRef="#ctx0" brushRef="#br1" timeOffset="69649.9838">18401 5742 12523,'40'-19'1858,"-1"-20"-1281,22-2 352,18-18 384,20-1 256,20 0 225,19 1-545,-18-20-640,-21 19-161,-20 20-352,-19 0-32,-40 20-32,19 1-736,-39-2-481,0 21-545,0 0-1217,0 0-2498</inkml:trace>
  <inkml:trace contextRef="#ctx0" brushRef="#br1" timeOffset="70142.0119">18976 5921 14125,'-18'0'1025,"18"0"512,0 0-320,0 0-352,18 0-96,2 20 192,0 0-417,21 0-287,-2 0-65,1 19-128,-1-19-32,1 0-160,-20 20-32,19-20-289,-19 0-63,-20-20-97,20 19-384,-20-19-288,0 0-833,0 0-1858</inkml:trace>
  <inkml:trace contextRef="#ctx0" brushRef="#br1" timeOffset="70387.0259">19294 5902 15951,'0'-20'416,"-20"20"96,1 0 738,19 0-738,-20 20-192,0-1-159,0 21-129,0 0-96,1-1 160,19 1-32,-20 0-160,20-20-129,0 19-223,0-18-193,20-2-448,-20 1-544,19-20-1506,21 0-6630</inkml:trace>
  <inkml:trace contextRef="#ctx0" brushRef="#br1" timeOffset="70762.0474">19434 5684 9993,'-21'-21'2819,"21"21"-1987,0 0 578,0 0-225,-20 0-96,20 0-577,0 21-191,0-2-193,0 1 320,0-1-31,0 1-193,0 21-96,0-22-64,0 20-64,20-18-192,-20-1-96,21-1-353,-1-19-96,-20 20-512,20-20-833,-20 0-2819</inkml:trace>
  <inkml:trace contextRef="#ctx0" brushRef="#br1" timeOffset="71233.0743">19513 5783 12107,'20'20'320,"-20"-20"929,20 19 321,-20 1-609,0-1-481,0 2-288,0-1-127,0-20-33,0 0 192,0 19 32,0-19-64,0 0 193,0-19-193,0 19-256,20-20-96,-20-1-225,19 2-127,1-1-65,-20 1 257,20 19 160,-20 0 64,0 0 64,20 0 160,-20 0 128,0 19 0,0 1-128,0-20-128,0 19 0,0-19-96,0 21 96,0-21 0,0 0 128,20-21-64,-20 21-64,19-19 0,-19 19 0,0-20-96,20 20-128,0 0-32,-20 0 192,20 0 32,-20 0 160,0 20 96,0-1-96,0 2 64,0-21-192,0 20 32,0-20-96,0 19-512,0-19-705,0 0-2787</inkml:trace>
  <inkml:trace contextRef="#ctx0" brushRef="#br1" timeOffset="71476.0882">19751 5603 14894,'0'0'576,"0"-19"-608,20 19 1057,-20 19-128,19-19-32,1 20-225,0 20-191,1 0-161,-1-1 385,-20 2-161,0-2-256,18 0-159,-18-18-1,0 18-96,-18 1-481,18-20-608,-20 0-320,20 0-1666</inkml:trace>
  <inkml:trace contextRef="#ctx0" brushRef="#br1" timeOffset="73500.204">11353 10770 10153,'-18'0'3331,"18"0"-3171,0 0-128,0 20 769,18 0 448,-18 0-416,20 19-320,0 1-193,-20 0 0,0 20 193,21 19-257,-21-19-64,0 19-96,-21-19 32,1 19-96,20-20 65,0 2-162,-20-21 65,20-1 97,0 1-33,0-20 64,0-20 192,0 20-32,20-20-63,-20 0 31,41 0 64,-21 0-288,-2 0-64,23 0-128,-1 0 448,-1-20-288,1 20 32,-1 0 32,1 0 0,19 0-32,1 0 32,20 0-128,-1 20 32,1-20 160,-1 19-224,0 1 64,-20-20 0,22 20 32,-22-20 32,-19 0 0,-1 20-96,1-20 96,-20 0-32,-1 0 0,1 0 96,-20 0 1,20 0-1,-20 0 64,0 0 32,0 0-128,0 0-32,0-20-32,0 20-32,0 0 64,-20 0 64,20 0-160,0-20 32,0 0 64,-20 1-64,20-1-32,0-20 0,0 20 0,20-19-128,-20-22-1,0 21-159,20-19 128,-20-1 256,0 1-32,20 0-32,-20-1 64,0 1-64,0-1 160,-20 20 96,20-20-32,0 20-95,0 20-33,0-19-64,0 19 0,0-20 0,0 20-96,20 1 96,-20-1 96,21-1-257,-21 2 226,0 19 31,0-20 64,0 20-64,0 0-64,-21 0 32,21 0-32,0 0-64,0 0 32,-20 0-32,20 0-32,-20 0 64,-19 0 0,19 0 64,-40 0-32,1 0 0,-20-20 160,-20 20-64,-21 0 96,-19 0 33,1 0-161,-2 0-32,1 0-32,21 0-96,-2 20-417,21 0-832,19-1-1025,41 22-4228</inkml:trace>
  <inkml:trace contextRef="#ctx0" brushRef="#br1" timeOffset="95791.479">11989 11982 11370,'-20'20'769,"20"0"-801,0 0 384,0-20 737,0 39-192,20-19-416,0 20-65,0 0 353,0 19 256,-1 1-257,-19 0-351,20-1-353,-20-19 32,0 19-96,0 1 96,0 0-64,20 19 0,-20-20 64,0-18-256,0-2 192,20 0-64,-20-18-256,0-1 288,20 0-385,-20-20-575,0 20-1219,0-20-4675</inkml:trace>
  <inkml:trace contextRef="#ctx0" brushRef="#br1" timeOffset="96237.5045">11790 12300 3427,'20'-20'1633,"-20"20"-223,21-20 319,-21 0 129,18 0-705,-18-19-672,0 19-225,20-20 448,-20 20 225,0-19-288,21 19 192,-21 0-193,0 0 289,20 20-288,-20-20-385,20 20-160,-2 0 0,3 0 128,19 0-256,-20 20 129,19 0-65,1 0-32,-20 0-64,19 19-1218,-19-19-3298</inkml:trace>
  <inkml:trace contextRef="#ctx0" brushRef="#br1" timeOffset="98407.6286">11869 12200 1473,'-20'0'3011,"20"0"-1762,0 0 577,0 0-161,0 0-736,0-19 128,0 19 224,0 19-160,0-19-192,0 0-160,-18 20-160,18-20 127,0 0-63,0 0-385,0 0 32,0-20-31,0 20-161,0 0 160,0 0-32,18 0-95,-18-19 127,0 19-192,20-20 0,-20 20 128,0-20-192,21 0 96,-21 0-64,0 0-64,20-19 32,-20 19-64,0 0 64,20 20 33,-20-20-226,0-1 225,0 2-160,18 19 289,-18 0-193,0 0 0,0 0-33,0-19 1,0 19-32,0 0 0,0 0 96,0 19-32,21-19 161,-1 19-450,-20-19 481,20 21-288,0-1 96,19 0 32,-19 0 32,20 0-160,-20-1 128,-1-19-32,1 20-32,0 0 32,-20-20-96,21 20-32,-21-20-192,0 0-65,0 0-383,-21 0-738,21-20-2241,0 20-8841</inkml:trace>
  <inkml:trace contextRef="#ctx0" brushRef="#br1" timeOffset="99057.6658">11948 12081 4228,'0'-39'1121,"0"39"1089,0-20 736,0 20-1024,0 0-673,0 0-95,0 0-194,0 0-191,0-20-352,0 20-65,0 0-160,0 0 32,-18 0 161,18 20-65,0-20-64,0 20 129,0 0 31,18-1-96,-18 21 65,0-20 63,0 20 33,21-1-33,-21 1-96,0 0 1,20-1-161,-20 1 32,20-20-160,-20 19 0,20 2 32,-20-2-64,20 21 0,-1 0 0,1-1-96,-20 1 160,20 0-64,0-21 32,-20 0-96,20 2 161,-20-1-33,0-1-64,0 1 64,0-20-32,0 0-96,0 0 64,0-1-32,0-19-32,0 20 64,-20-20-96,20 0 32,0 0-160,0 0-257,0 0-288,0 0-992,0 0-1154,-20 0-11979</inkml:trace>
  <inkml:trace contextRef="#ctx0" brushRef="#br1" timeOffset="102184.8446">19037 12677 2594,'0'0'352,"0"0"1346,-21 0 1761,21 20-672,-20-20-769,20 0-257,-20 0-255,20-20-161,0 20-192,0 0-288,0 0-96,0 0-33,0 0-223,0 0-161,0 0 33,0 0-33,0 0-32,20 0 1,0 0-129,21 0-64,-2-20 96,1 20-224,39 0 0,-20 0 32,21 0 0,20-19 0,-21 19-32,20 0 32,0 0 0,-20 19 0,0-19-128,-18 0-224,-41 0-481,-1 0-1153,-19 0-128,0 0-2370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26:18.4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15344 1271 15726,'0'-39'64,"0"19"449,-20 0 864,20 0 33,0 20-1154,0 0-224,0 0 192,20 0-128,-20 20-64,20 0 96,0 20-64,-20-21 64,20 41-160,-20-20 64,0-1-160,0 2-64,0-2 64,0 0-448,0 2-417,0-22-641,19 1-1185,-19 0-2049</inkml:trace>
  <inkml:trace contextRef="#ctx0" brushRef="#br0" timeOffset="310.0177">15641 1410 15694,'21'0'-160,"-21"0"-160,0 0 128,-21 20 64,21 1 128,0-2 64,0 21-96,21 0-32,-1-1-33,0 1 130,-2-20-1,3 0 224,19-20 128,-20 0 1,19-20 191,1 0 65,-20-20-65,-1 21 33,-19-22-1,0 2-127,0 0-257,-19 18-192,-1-18-192,-20 39-353,20-20-255,1 20-417,-1 0-545,0 0-1377,20 0-2690</inkml:trace>
  <inkml:trace contextRef="#ctx0" brushRef="#br0" timeOffset="635.0363">16137 1371 14862,'0'20'-289,"0"-20"385,0 0 0,0 0 1,0 0 223,0 19-256,0-19-64,0 20-32,0 1 64,0-2 64,21 21-96,-1-21-96,0 2 0,0-1 96,-1-1 0,21-19 96,-20-19 64,0-1 256,-1-1 193,1 2 96,-20-1-33,0 0 193,0 1-577,-20-2-288,1 1-64,-21 1-160,20 19-256,0-20-898,1 20-2625</inkml:trace>
  <inkml:trace contextRef="#ctx0" brushRef="#br0" timeOffset="1032.059">16575 1371 11947,'20'0'192,"-20"0"577,-20 0-481,20 0 128,-20 0 353,20 20-609,-21-20-64,21 39 32,0-18 1,0-2 95,0 21-128,0 0 32,21-20-32,-1-1 32,20 1 257,-21-20 63,1 0 65,20-20 127,-20 20-63,-1-39 63,-19 18-159,0-18-129,0 0-96,-19 18-256,-21-18 32,20 19 64,-19 1-288,19 19-705,0 0-1409,0 0-3171</inkml:trace>
  <inkml:trace contextRef="#ctx0" brushRef="#br0" timeOffset="1494.0855">16913 1331 9961,'0'0'1281,"-20"0"1089,20 0-480,0 0-1121,0 0 32,0 0 31,0 21-415,0-21-225,20 19-32,0 1-96,-20-1 32,18 1-64,3 20-128,-21-20-128,20 0-32,-20-1-577,0-19-736,20 0-1122,-20 21-2017</inkml:trace>
  <inkml:trace contextRef="#ctx0" brushRef="#br0" timeOffset="2005.1147">16933 1352 9609,'-20'0'1057,"0"0"1441,20 0-1313,0 0 0,0 0-32,20-21-512,0 21-257,-2 0-192,23-20 33,-1 20-225,19 0 160,-19 0-128,-1 0 32,1 20 0,-1 1-96,1-2 32,-19 1 0,-1 19-128,-20-18 224,0 18-96,0-19 192,-20-1 289,-21-19-129,21 0-96,-19 0-96,-1 0-160,1 0-64,-1 0-192,20 0-641,0 0-1729,1 0-4645</inkml:trace>
  <inkml:trace contextRef="#ctx0" brushRef="#br0" timeOffset="3862.2209">18004 1410 14189,'0'0'288,"0"0"-224,0 20 961,20-20-96,19 0 288,1-20-480,1 20-417,18 0-160,-1 0-160,3 0-32,-2 0-32,1 0-192,-21-19-385,1 19-704,-1 0 0,-19 0-961,0 0-3908</inkml:trace>
  <inkml:trace contextRef="#ctx0" brushRef="#br0" timeOffset="4134.2365">18441 1252 11627,'0'0'416,"0"0"353,0 0 800,0 0-128,19 0-223,21 0-706,-20 19-95,19-19-65,1 20-64,1 0-32,18-20 1,-19 0 127,-1 20-288,1-20-192,0 0 32,-40 21 64,0-2 96,0 20-192,-40-19 192,0 1 32,1 18-64,-1-19 0,1 20-160,-1-20-993,19-1-993,1 1-5669</inkml:trace>
  <inkml:trace contextRef="#ctx0" brushRef="#br0" timeOffset="4821.2758">19454 1212 12523,'0'0'865,"0"-20"-577,0 20 769,0 0 32,0 0 257,0 20-385,0-20-449,20 20-352,-20 19 65,18 1-97,3 1-96,-21 17 32,20-17-256,0-2-545,-20-19-897,20 20-2113,-1-40-7720</inkml:trace>
  <inkml:trace contextRef="#ctx0" brushRef="#br0" timeOffset="5194.2971">19871 1331 17840,'38'-20'577,"-38"20"-321,0 0 289,0-20-193,0 20-288,0 0 0,0 0-224,0 0 64,-20 20 128,20 0-160,0 20-128,20-20-161,-20 19 193,41-18-64,-21 18 96,19-19 63,-19-20 1,20 0 96,-1 0 96,-19-20 321,0 20 159,-20-20-159,20 1 95,-20-2-32,-20-18 97,0 19-33,0-20-319,-19 20-65,19 20-288,-20-20-513,20 20-768,20 0-1538,-19 0-4228</inkml:trace>
  <inkml:trace contextRef="#ctx0" brushRef="#br0" timeOffset="5490.314">20347 1352 16335,'20'0'64,"-20"0"-480,0 0 191,0 0 129,0 19 256,0-19 129,0 20-513,0 19-449,0-18 321,39 18 352,-19-19-64,0-1 96,20 2 128,-1-1 352,-19-20 705,0-20 97,0-1-289,-20 2-257,0-1-319,-20-19-353,0-2-64,-20 2-256,1 20-513,-1-2-897,1 21-2081</inkml:trace>
  <inkml:trace contextRef="#ctx0" brushRef="#br0" timeOffset="6011.3438">20902 1311 3395,'0'-20'10313,"0"20"-10248,-19 0 639,19 20 770,0-20 31,0 20-480,0-20-352,19 21-257,-19-2 64,20 1-159,-20 19-225,20-18-128,0 18-449,-20-19-544,20 20-928,-20-20-2500</inkml:trace>
  <inkml:trace contextRef="#ctx0" brushRef="#br0" timeOffset="6400.3661">20843 1311 14285,'-20'0'929,"20"0"128,0-20 576,0 20-736,0 0-192,0 0-417,20 0-160,0 0-32,19 0 257,1 0-1,0 20-320,19-20 64,-18 20-32,-3 1-128,3-21 64,-1 19 0,-21 1-32,1 19 0,0-18-64,0-2 96,-20 1 160,0 0-32,-20-1 193,0 2 31,-19-21-160,-1 20-96,-1-20-288,3 0-288,17 0-802,-19 0-1953,20 0-11210</inkml:trace>
  <inkml:trace contextRef="#ctx0" brushRef="#br0" timeOffset="13468.7704">18322 3020 10089,'-20'0'481,"20"0"-417,0 0 64,0 0 608,0 0 866,0 0-289,0 0-864,20 0-225,-20 0 224,0 0 65,20 0-193,-1 0 0,21 0-95,-20 0-97,19 0-96,1 0 0,19 0 0,2 0-32,18 0 32,0 0-96,20 0 0,20 0 0,1 0 64,-1-20 0,0 20 0,19 0 32,-18 0-32,19-20 64,-1 20-32,2 0 160,-1 0-32,-19-20-160,-2 20-128,-19 0-32,0 0-32,-18 0-33,18 0 129,-40 0-192,20 0-481,-19 20-448,-1-20-128,-18 0-225,-21 0-1537,-20 0-5251</inkml:trace>
  <inkml:trace contextRef="#ctx0" brushRef="#br0" timeOffset="20584.1774">2698 12081 7334,'0'0'3556,"0"0"-2948,0 0 1090,0 0 832,20 0-1024,-20 0-289,0 20 0,20-20-224,0 20-32,0 0-96,-1 0-96,1 0-65,20 19-191,-20-19-225,19 0 0,-19 0-256,21 0-32,-3-1-192,23 1 352,-22 1-448,-19-2-225,0-19-287,0 20-514,0-20-223,-20 20 128,0-20-513,0 0-1377,0 0-4324</inkml:trace>
  <inkml:trace contextRef="#ctx0" brushRef="#br0" timeOffset="20865.1934">3115 12002 13100,'-19'0'769,"-1"0"-545,20 20 160,-20 0 1250,20 0-481,-20-1-897,-19 21-256,19 0 96,-21 19 160,21-19-31,2-20-193,-3 19-289,1-19 225,20 20-1121,-20-20-2530,20-20-8873</inkml:trace>
  <inkml:trace contextRef="#ctx0" brushRef="#br0" timeOffset="21348.2211">3374 11505 7975,'-21'0'609,"1"0"159,0 0 1410,1 21-448,19-21-545,-20 19-384,20 1 32,-20 0-33,20 20 33,0-20-224,20 19-385,-20 1 289,20-20-385,-1 19-32,1-19-224,0 0 128,1 0-257,-1-20-223,-2 0-577,2 0-1089,1 0-2755</inkml:trace>
  <inkml:trace contextRef="#ctx0" brushRef="#br0" timeOffset="21528.2314">3572 11684 14413,'-20'40'577,"20"-20"-481,0 0 705,0-20 384,20 19-929,-20 1-448,0-20-545,20 0-544,-20 0-1442,0 0-5829</inkml:trace>
  <inkml:trace contextRef="#ctx0" brushRef="#br0" timeOffset="21664.2391">3572 11526 13741,'-20'0'448,"20"0"-2626,0 0-1442</inkml:trace>
  <inkml:trace contextRef="#ctx0" brushRef="#br0" timeOffset="21911.2533">3671 11446 12427,'20'19'2563,"-1"2"-2211,1-2 289,0-19 864,0 40-608,1-20-673,-1 20-160,-20-20-32,18 19-64,-18 1 128,0-20-224,-18 0 96,-2 0-32,-1-1-320,1 1-417,0-20-1313,0 0-4004</inkml:trace>
  <inkml:trace contextRef="#ctx0" brushRef="#br0" timeOffset="22415.2821">4386 11902 11979,'0'-19'1409,"-20"19"-544,0-20 929,-1 20-609,-17 0-288,18 20-609,-21-1-224,23 2-192,18 17 160,-21 3-96,21 19 64,21-21 0,-3 1 0,23-20-32,-21 0-32,18-1 64,3-19 0,-1 0-32,-1 0-128,-19 0-353,0-19-704,0 19-1890,-20-20-4068</inkml:trace>
  <inkml:trace contextRef="#ctx0" brushRef="#br0" timeOffset="22538.2891">4287 12121 11979,'-20'-20'1025,"40"20"-1025,0-20 1121,-2 20-192,23 0-737,-1-19-576,-1 19-1666,-19 0-2499</inkml:trace>
  <inkml:trace contextRef="#ctx0" brushRef="#br0" timeOffset="22806.3045">4704 11664 4195,'0'0'8809,"0"0"-8617,0 0 705,0 20 1665,0 20-1248,0 0-994,0-1 449,0 21-481,0-21-32,20 20-128,-20 2-160,0-2 0,18 1-128,-18-20-256,21-21-193,-21 1-384,20-20-512,-20 0-1282,20 0-2434</inkml:trace>
  <inkml:trace contextRef="#ctx0" brushRef="#br0" timeOffset="23042.318">4842 11684 5445,'0'20'9577,"0"0"-9513,20 0 288,-20 19 1378,20 21-577,-20-20-897,0 19-128,0 21-128,0-1 64,0-19 32,20-1-448,-20-19-192,0 0-257,0-21-545,20 1-960,-20-20-2466</inkml:trace>
  <inkml:trace contextRef="#ctx0" brushRef="#br0" timeOffset="23526.3456">4742 11605 3203,'-18'0'8167,"18"0"-7654,0 0-481,0 0 1826,39 0-449,-19 20-1025,39 0-31,-19-1 319,19 1 193,-19 0-481,1-20-288,-3 20 65,-18 20 63,1-21 96,-1 1-160,-20 20 65,-20-20 31,-1 19-32,1-18 0,0-2-64,2 0 193,-3-19-129,21 21-96,-20-1-256,20 0 448,20 0-192,19 0 0,-19-1-96,21 1 0,-3 0-32,3 20 65,-21-20-130,19 19 33,-19-19 0,0 0-160,-20-20-416,0 20-193,20-20-384,-20 0-897,0 0-2787</inkml:trace>
  <inkml:trace contextRef="#ctx0" brushRef="#br0" timeOffset="24383.3947">5259 11406 2498,'-20'0'9064,"20"0"-8519,-19-20 1313,19 20 480,0 0-1153,19 0-1057,1 0-128,0 0 417,0 0-321,19 0-64,-19 0 32,0 0-96,0 20 64,0-20 64,-20 19-224,0-19 160,-20 21-96,0-2 192,20-19-224,-20 21 192,20-21-128,20 19 96,-20 2-160,20-2 192,21-19-96,-23 20-64,2 0-128,1 0 448,-1 0-256,0 0 0,-20-20 96,0 19 320,-20-19 97,0 20 95,-21-20-95,2 0-97,-1 0-192,20 0-224,-19 0-224,19 0-865,20 0-1281,0 20-4517</inkml:trace>
  <inkml:trace contextRef="#ctx0" brushRef="#br1" timeOffset="36160.0682">2519 7829 7655,'-20'0'224,"20"0"-64,0 0-128,0 0 1153,0 0 801,0 0-1057,0 0-577,0 0-256,0 0 225,0 0-1,0 0-192,0 0-64,0 0 0,0 0 128,20 0 129,-20 0-65,20 0-64,1-20 32,-1 20-95,-2-20-33,23 0 0,-1 0-32,19 1 0,-19-21-64,19 20 0,20-21 32,2 3 32,-2-23 32,0 22 384,20-21 193,0 1 0,1-1-129,-1 1 33,0-1-225,-20 0-96,2 20-192,-2 1-64,0 19 97,-20-20-65,1 1-32,-1 19-32,20-20 32,-18 20 96,-2 0-160,1-19 64,-21 39 0,-19-20-32,0 20-193,-20 0 65,0 0-224,0 0-161,0 0-31,0 0-1,0 0-512,0 0-1601,-20 0-7368</inkml:trace>
  <inkml:trace contextRef="#ctx0" brushRef="#br1" timeOffset="37089.1214">2718 7888 12139,'-20'20'545,"1"-20"-129,19 20-256,-20-20 545,20 0 928,0 0-736,20 0-320,-1 0-129,-19 0-96,20 0 1,0 0-65,0 0-64,-20 0 0,20 0-63,-1 0-225,21 0 448,-20 0-288,0 0-256,19 0 576,1 0-384,1 0-32,-2 0-32,1 20 32,19-20 32,-19 0 64,19 20-96,1-20 96,20 0-31,-22 0 31,22 0-64,-20 0 32,19 0 32,-20 19-64,1-19 32,19 0-64,-18 0 0,18 21 64,-20-21-128,20 0 160,-19 0-96,20 20 96,-1-20-96,0 0 32,1-20 128,-1 20-480,0 0 576,0 0-224,2 0-32,-22 0-64,0 20 96,1-20-96,-21 0 96,22 0-32,-23 19 64,3-19-64,18 20-32,-19-20 64,19 20 0,-19 0-32,21-20 0,-23 20 32,3-20 0,-21 0-64,19 20-64,-19-20-160,0 0-64,-20 0-225,20 0-512,-20 0-673,-20-20-3715</inkml:trace>
  <inkml:trace contextRef="#ctx0" brushRef="#br1" timeOffset="39123.2377">4366 6875 4003,'0'0'1217,"0"0"-1185,20 0 1,-20 0 543,0 0 865,0 0-704,0 0-545,0 0 353,0 0 480,0 0-256,0 0-609,0 0 32,0 0 320,0 0 225,0 0-64,0 0-129,0 0 33,0 0-65,20 0-31,-20 0-225,19-20 0,1 20-64,20 0 33,-1 0-161,21 0 32,-1 0-160,2 0 128,-2 0-32,20 0 0,1 0-32,-1 0 0,0 0 32,21 20 0,-21-20 0,20 0 64,-18 0 128,18 0 64,-40 0 33,20 0-257,-19 0 0,-21 0 0,1 0-32,-1 20 0,22 0-32,-23-20 0,3 20 32,-21-20 0,19 0 32,1 20-32,-20-20 64,0 0 0,-1-20 64,1 20-63,0 0-33,-20 0-64,0 0 64,20 0-128,-20 0 64,0 0 0,0 0-32,20 0-65,-20 0 162,21 0-130,-21 0 33,18 0 32,2 0-64,0 0-64,1 0 160,-1 0-64,-20 0 64,18 0 64,-18 0-288,0 0 160,0 0-192,0 0-96,0 0 31,0 0 161,21 0 32,-21 0 32,0 0 64,0 20 0,20-20 0,-20 0 0,0 0 0,20 0 32,-20 0-32,0 0 32,0 0 0,0 0-32,20 0 0,-20 19 0,0-19 0,19 0 0,-19 0 96,0 0-64,20 0-32,-20 0 0,20 0 32,-20 0-64,0 0 32,20 0 0,-20 0 0,0 0 0,0 0-32,20 0 32,-20 0 0,0 0 0,0 0 0,19 0-32,-19 0 32,0 0 0,0 0 32,0 0-32,0 0 32,20 0-32,-20 0 32,0 0-32,20 0 32,-20 0-32,0 0-32,0 0 0,0 0 0,0 0 32,0 0 0,20 0 0,-20 0 0,0 0 0,0 0 0,0 0 64,0 0-32,0 0-32,0 0-32,0 20 64,0-20-32,-20 0 32,20 20 32,-20-20-64,0 20 97,1 0-1,-1 0 64,0-1 0,-20 2-96,21 19-32,-21-1 32,-1-19-64,3 20 0,-3-1 0,3 1-32,-3 0 64,1-1 0,1 1-64,-1 0 0,0 20 96,1-20-96,-2-21 0,3 21 64,-3 0-32,1 0 0,1-1-32,-1 1 32,1 0 0,19-1 0,-20 1 32,20-20-64,1 19 64,-21-18-32,20-1-32,-1 19 0,21-19 64,-18-20-160,18 20-449,-20 0-1344,20-20-4165</inkml:trace>
  <inkml:trace contextRef="#ctx0" brushRef="#br1" timeOffset="50842.9081">10321 8623 1409,'0'0'256,"0"21"-224,0-21 64,0 0 1282,0 0 415,0 0-512,0 0-480,0 0 256,0 0 417,0 0-257,0 19-545,0-19-223,0 0 63,0 0-31,0 0-1,20 0 97,-20 0 288,0 0-129,0 0-127,0-19-97,20 19-223,-20-21-129,20 2-32,0 19-96,0-20 32,-1 0-64,21-20 32,1 21 0,-23-1 0,23-20 0,-1 0 0,-1 21-32,1-22 128,-1 22 64,1-21 33,0 20-129,-1-20 32,1 21-32,-1-21-32,22 20-32,-23-20 0,3 20-32,-1-20 32,-1 21 0,21-22-32,-21 22 0,1-21 64,-20 20-32,19 0 128,1-19 65,1 19-225,-2-20 96,21 20-96,-41-19 64,21 19-96,0-20 96,-21 20-64,1-1 0,20 21 96,-20-19 96,-1 0 0,1-2-32,20 2 33,-19 19-97,-3-21-96,2 1 0,1 20-64,-1-19 224,-20 19-256,20-20 64,-20 20 64,0 0-128,0 0-513,0 0 385,0 0-353,0 0-416,0 0-576,0 0-1794,0 0-6279</inkml:trace>
  <inkml:trace contextRef="#ctx0" brushRef="#br1" timeOffset="51765.9609">12029 7411 1537,'0'0'961,"0"0"-224,0 0-97,0 0 353,0 0-32,0 20-256,0-20-225,0 0-128,0 0-95,20 0 223,-20 0 353,19-20-32,-19 20 32,0 0 63,0 0 161,0 0-384,20 0-161,-20 0-287,20-20 63,0 20-128,-20 0-64,20-19-32,19 19 96,-19 0-96,21-20-31,-23 0-1,23 20 32,-1-20 64,19 0 192,-19 0-32,-1 1-128,1-1-63,19 0 63,-19 0-32,19 0 96,2 1 0,-2-2 32,-19 2 65,19-2-33,-19 2-256,-1-1 64,21 20-32,-21-20-64,22 20-32,-23-20 96,23 0-128,-22 20-64,21-20 128,-1 1 0,2-1 0,-3 0 32,1-20-64,2 20 64,-21 1-32,19-1 0,0 0-64,1-20 96,-21 20-32,22 1 32,-23-2-64,23 2 64,-22-2-64,1 2 32,0 0 32,-1-2 128,1 1-128,-1 0 128,1 0-224,1 0 64,-3 20 0,-17-19 32,19-1-64,-20 20 32,-1 0 96,-19-20-96,0 20 33,20 0-1,-20 0 0,0-20-64,0 20-33,0 0-63,0 0-160,0 0-256,0 0-674,0 0-2241,-20 0-7175</inkml:trace>
  <inkml:trace contextRef="#ctx0" brushRef="#br1" timeOffset="52421.9984">14570 6458 1345,'20'0'5797,"-20"0"-5797,19-20 64,-19 20-64,0 0 96,0 0-32,0 0-96,0 0 32,0 0 961,0 0 417,0 0-578,0 0-127,-19 20 128,19-20-161,-20 0-287,-20 20-129,20 0 0,1-1 0,-21 21-95,-1-20-97,3 21 0,-23-3-32,22 2 64,-1-19-64,-19 18 0,19 1 0,-19-20 0,19 19 0,-1 1 64,-18 0-32,19-1 128,1 1 160,-1-20 65,1 20 31,-1-21-288,20 21-64,-19-19-32,-1-2-32,-1 21 32,21-20-32,-18 0 0,17 19 32,1-19-32,0 0 0,2 0 32,-3 0-32,1-1 32,20-19-64,0 0-96,-20 20-256,20-20-737,0 0-769,0 0-576,0-20-3684</inkml:trace>
  <inkml:trace contextRef="#ctx0" brushRef="#br1" timeOffset="53555.0632">10460 8584 11306,'-20'0'1281,"20"0"-1088,-19 0-65,19 0 929,0 0 672,0 0-864,0 0-705,19 0 33,-19 0 63,20 0 32,0 0-128,0-20-64,19 20 64,-19-20 33,21 0 63,-21 1 0,39-1 64,-19-1 33,19 2-33,-19-21-128,19 21-160,0-2 160,2-18-160,-3 19 0,3 0-32,-2 0 33,1 0-33,-1 0 0,0 1 0,-19-2 0,19 2 0,2-1-33,-2 20-31,-19-20 0,19 0 0,1 0 0,-1 0 0,0 0-32,2 1 64,-2-22-32,1 22 32,-1-1-224,1 0 32,-1 0-33,-18 0 65,18 0 32,-19 1 128,19-1-32,0 0 128,-19 0-96,19 0 64,1 0-32,-21 1 0,22-1 0,-23 20-64,3-20 32,19 0 0,-21 0-96,1-1 96,19 2 64,2 0 128,-2-21 224,-19 19-160,-1 21-160,1-20 1,-1 1-130,-19-1-31,-20 20-192,20-20 32,-20 20-449,0 0-1185,0 0-4163</inkml:trace>
  <inkml:trace contextRef="#ctx0" brushRef="#br2" timeOffset="64813.7071">10341 8862 1665,'20'0'1890,"-20"0"-513,0 0 673,0 0 481,0 0-802,0 0-768,0 0-224,0 0-1,0 0-31,0 0-32,0 0 63,0-20-127,20 20-32,0 0-161,-20-20-224,20 20-96,-1-19 64,1 19-96,20-20 33,-19 20-162,17-20 65,3 0 0,18 20 97,-19-20-129,19 0 32,-19 20 0,19-19 32,-19-2-96,19 21 128,-18-19-96,17-2 0,3 2-1,-22 19 33,21-20-64,-1 0 96,-19 0 0,-1 0-128,22 1 192,-23 19-96,3-20 0,-1-1 33,-1 21-66,21-19 33,-21 19 0,21-20 0,-1 0 0,-18 20 97,18-19-97,-19-2 0,-1 1 128,1 1-224,0-1 128,-1 20-96,21-20 96,-21 0 0,2 0-96,17 0-33,-17 1-31,-2 19 64,1-21 32,0 2 32,-21 19 0,1 0-32,0-20-64,-20 20-32,20 0-64,-20 0-32,0 0-161,0 0-287,0 0-129,0 0-993,0 0-2017</inkml:trace>
  <inkml:trace contextRef="#ctx0" brushRef="#br2" timeOffset="65196.729">12366 8127 2049,'20'0'1282,"0"-20"-1186,0 20 640,0 0 1410,-1 0 193,1-20-1282,0 20-737,0 0-224,0 0 96,-1 0 129,21 0-65,-20 0 0,1 0 192,-3 0 129,22-20 224,-19 20-97,-1 0-255,-2 0-97,-18-20-96,21 20-127,-21 0-65,0 0-128,0 0-33,0 20 97,-21-20 33,3 20-33,-2 0 0,-1 0 32,21 0 0,-20 0 0,-18-1-32,17 2-32,1-2-161,0 1-768,0 0-1377,-19 0-2562</inkml:trace>
  <inkml:trace contextRef="#ctx0" brushRef="#br2" timeOffset="67958.887">9964 8684 4035,'0'0'1666,"0"0"-801,0 0 1409,0 0 0,0 0-352,0 0-481,0 0-384,0 0-256,0 0-160,0 0-289,0 0-192,0 0-64,0 0-64,0 0 64,0-21-96,20 21 128,-20-19-128,20 19 32,-1-21 0,1 2 97,0-1-97,21 0 32,-3 0 32,3-19-128,-3 19 64,23-20 0,-22 0 96,21 0-352,-20 1 640,19-21-320,-18 20-32,18-19 64,-19 19-32,-1 0 1,1 0 127,-1 1 0,1-1 192,19 0-31,-19 0 63,0 1-31,19-1-225,-18 20-160,-23 0 0,23-19-32,-1 19-32,-1 0-64,-19 0 96,20 0-64,-1-1-32,-19 21 96,0-19 0,0 0 32,19-2-32,-19 2-32,0-2 96,-20 21-32,21-20-96,-1 1 32,-20 19 32,18-20 0,-18 20 32,21 0-289,-21-20-127,0 20-129,0 0-479,0 0-962,-21 0-2082,21 20-3299</inkml:trace>
  <inkml:trace contextRef="#ctx0" brushRef="#br2" timeOffset="68434.9143">11096 7491 10217,'-20'0'417,"20"0"-97,0 0 833,20 0 352,-20-20-480,20 20-640,-1 0-257,1 0 64,20 0 0,-20-20 0,0 20-96,-1 0 1,21-20-33,-20 20 96,19-20-96,-19 20-32,21-20-32,-21 20 32,19-19-32,-19 19 0,0 0-32,0 0 32,-1 0-32,1 0-64,0 0 32,0 0-96,0 0 95,-20 0 33,19 0 32,-19 0 32,0 0 129,0 0 31,-19 19 0,19-19-160,0 0 0,0 0 32,0 0 0,0 20-32,0-20 32,0 0-64,0 20 32,-20 0-64,20 0-96,-20 0-192,0 19 64,0-18-161,20-2-159,-19 2-1763,-1-2-6149</inkml:trace>
  <inkml:trace contextRef="#ctx0" brushRef="#br2" timeOffset="71220.0736">11473 8703 7975,'-21'0'3459,"21"0"-2882,0 0 576,0 0 448,0 0-63,0 0-513,0 0-769,21 0-160,-21-19 96,40 19-128,-20 0 33,19 0-33,-19 19-128,20-19 0,-1 0-161,-19 20 33,0-20-96,0 20-161,-20 0 417,0-20-32,0 20 128,-20 0 32,0-1 129,-20 1 63,21 0-64,-1 0-96,0-20-32,0 20 0,20 0-96,0-1 0,20 2 33,-20-21-130,20 19-127,0-19-160,19 0-97,-19 0-255,0 0-385,-20 0-865,0 0-993,0 0-2787</inkml:trace>
  <inkml:trace contextRef="#ctx0" brushRef="#br2" timeOffset="71378.0826">11414 8922 12235,'-21'0'1377,"42"0"-1377,-1 0 801,19 0 192,1-20-192,19 20-609,-19-20-192,-1 20-577,1-20-1280,0 20-3396</inkml:trace>
  <inkml:trace contextRef="#ctx0" brushRef="#br2" timeOffset="71580.0942">12009 8822 12812,'0'20'800,"0"0"-671,0 0 1440,0 0-128,0 19-864,0-18-513,0 18-288,0-19-961,0 0-2114,0-20-9225</inkml:trace>
  <inkml:trace contextRef="#ctx0" brushRef="#br2" timeOffset="72403.1412">10361 7471 8167,'-20'0'1185,"20"0"609,0-20-160,-20 20-33,20 0-63,0 0-770,20 0-351,-20 0-1,20 0-128,0 20-63,0-20-33,0 0-128,-1 0-64,21 0 32,-20 20-96,1-20 128,-21 0-128,18 19 32,-18-19 32,0 20 32,0-20-32,-18 21 64,18-2-96,-21 2 64,1-2 32,0 0-128,20 2 64,0-1 0,0 0-32,0-20 32,0 20-32,20-20 32,-20 0 0,20 0-64,-20 0-64,21 0-65,-21 0-223,18 0-545,-18 0-1057,0 0-2946</inkml:trace>
  <inkml:trace contextRef="#ctx0" brushRef="#br2" timeOffset="72562.1503">10302 7670 11787,'0'20'2594,"19"-40"-2722,1 20 256,0-20 256,20 20 834,-20-21-738,19 21-544,-19 0-897,0 0-1281,1-19-4228</inkml:trace>
  <inkml:trace contextRef="#ctx0" brushRef="#br2" timeOffset="73109.1816">10638 7591 5349,'0'0'2306,"0"0"-2242,0 0 1121,21 0 448,-21 0-576,0 0-224,0 0-416,20 0-33,-20 0 161,0 0-129,0 0-288,20 0 32,-20 0 128,0 0-95,20 0-1,-20 0 64,0 0-32,0 0 1,0 0-33,19 19-64,-19-19-32,0 0-64,0 19-32,0 2 32,0-21-64,0 20 64,0-20 0,-19 20 0,19-20 32,-20 20-32,20-20 0,0 0 32,0 20 32,0-20 0,0 0 161,0 0-1,20 0-96,-1 0-96,1 0-224,0 19-385,-20-19-223,20 0-802,0 0-704,-20 20-1666</inkml:trace>
  <inkml:trace contextRef="#ctx0" brushRef="#br0" timeOffset="85387.8839">24277 10174 3363,'0'0'929,"0"0"-513,0 0 1250,20 0 416,-20-20 96,20 20-737,-20 0-576,0 0 160,0-20 0,0 20-417,0 0-287,-20-19-289,0 19-128,0 0-65,-19-21 65,-1 21 32,1 0 0,-2 0-96,-17 21 160,-3-21-96,22 19 96,-21 1-64,21 0-32,-21 20-289,21-1-31,-1 1 288,-1 20 96,23-1 32,18 1-320,0 0-129,18 0 161,23-21 64,18 21-161,-19-21 257,39 1 128,-19-20 256,-1 0 1,0 0 95,22-20 225,-22 0-65,0 0-64,-19-20 33,19 0 95,-19 0 225,0-20-160,-1 1-289,2-1-192,-21 0-32,0-20-64,-20 1 65,0 19 607,0-19 33,-20 19-257,0-20-159,-21 40-289,2-19-160,-1 19-449,0-1-704,1 21-1441,19-19-4709</inkml:trace>
  <inkml:trace contextRef="#ctx0" brushRef="#br0" timeOffset="86392.9414">16951 4252 1921,'-38'-20'7303,"38"0"-6310,-20 20-288,20-20-97,-21 0 65,1 20 128,0-19-257,1 19-351,-21 0-129,0 0-64,-19 19 0,19 1-32,-19 0 0,0 20-65,18-1-95,-17 1 128,37 0 32,-19 20-32,40-1 96,0 21 0,20-1 0,0 1-192,39-1-641,2-19-128,18-20 129,0 0 543,20-20 289,0-1 801,-20-19 833,21-19 95,-1-21-383,-19-20-353,-21 0-609,0 1 449,-18-21-481,-41 1 65,0-1-257,-21 1-192,-17 0-192,-43-1 128,2 20 192,-40 20 0,19 21-128,-19-2-32,20 21-993,20 21-2018,0-2-11883</inkml:trace>
  <inkml:trace contextRef="#ctx0" brushRef="#br0" timeOffset="88773.0775">18421 10273 7975,'0'0'1602,"0"0"-770,0 0 930,20 0-321,19-20-191,1 20-33,-1 0-320,1 0-257,21 20 1,-22-20-417,-19 20-192,0 0 0,0 0-96,-20 0-64,0-1-96,-20 21 192,0-20 96,-20 20-32,21-1 0,-21-18 128,19 18-160,21-18 0,0-2 0,0 1 64,21 0 32,19-1-64,-1-19 32,1 0-32,-20 0-192,-1 0-417,1 0-1056,0 0-2179,-40-19-8615</inkml:trace>
  <inkml:trace contextRef="#ctx0" brushRef="#br0" timeOffset="88904.085">18480 10592 14669,'20'-21'289,"0"21"223,19-20 609,1 20-736,1-19-289,-2 19-289,21 0-1632,-21-21-2275</inkml:trace>
  <inkml:trace contextRef="#ctx0" brushRef="#br0" timeOffset="89279.1065">19116 9995 9288,'-41'20'128,"41"-20"417,-18 40 800,-2-21-352,-1 22-288,21-2-97,0-19-191,0 20-97,0-1-224,21-19-64,-21 0-224,20 20-545,-2-40-608,3 20-545,-1-20-1281</inkml:trace>
  <inkml:trace contextRef="#ctx0" brushRef="#br0" timeOffset="89459.1168">19215 10174 14477,'0'19'-32,"0"2"128,0-1 193,0-20-129,0 19-96,20 1-160,-20 0-737,0-20-1185,20 20-2210</inkml:trace>
  <inkml:trace contextRef="#ctx0" brushRef="#br0" timeOffset="89595.1246">19235 10015 1697,'0'0'11019,"-20"-20"-14158,20 20-5029</inkml:trace>
  <inkml:trace contextRef="#ctx0" brushRef="#br0" timeOffset="89813.137">19354 9995 7078,'39'40'2402,"-19"-20"-736,1 19-449,-1-18 96,0 18-448,-20-19-576,18 20-257,-18-20-353,-18-1-1120,-2 21-1378,0-20-1409</inkml:trace>
  <inkml:trace contextRef="#ctx0" brushRef="#br0" timeOffset="90577.1807">19930 10353 10826,'0'-20'2274,"0"0"-1730,-21 20 1218,1 0-705,2 0-865,-2 0-192,-21 20 0,21 0 32,-19-1 0,19 21-32,0-20 32,20 20 0,0-1 97,20-18-65,0-2 64,19 1 96,1 1 32,1-21-96,-3 0-64,-17 0-224,19 0-512,-40-21-1282,0 21-3555</inkml:trace>
  <inkml:trace contextRef="#ctx0" brushRef="#br0" timeOffset="90713.1885">19711 10492 13965,'0'19'416,"20"-19"321,0-19 1153,19 19-865,1 0-801,-19 0-96,17 0-544,-18 0-2083,1 0-8167</inkml:trace>
  <inkml:trace contextRef="#ctx0" brushRef="#br0" timeOffset="91298.222">20268 10214 3843,'0'-21'7047,"-21"21"-6214,21-19 1697,0 19-576,0 0-705,0 0-544,0 0-577,0 0 256,21 19 257,-21 22-97,0-2-191,0 1-225,0 0 0,0 19-160,0-19-32,0 19-128,0-19-257,0-20-159,0 20-65,20-20-160,-20-20-448,0 0-897,18 0-1442,-18 0-3907</inkml:trace>
  <inkml:trace contextRef="#ctx0" brushRef="#br0" timeOffset="91573.2377">20288 10115 13612,'18'-21'481,"-18"21"-353,0 21 865,21-2 0,-21 1-417,0 19-95,0 21-257,20-20-64,-20 20-64,0-1-128,-20 1 160,20-21-96,0 1-32,20 1-128,-20-22 224,0 1-128,0-20-192,0 0-384,20 0-834,-20 0-1889,0-20-7944</inkml:trace>
  <inkml:trace contextRef="#ctx0" brushRef="#br0" timeOffset="91932.2582">20187 10134 14157,'20'-19'-192,"0"-2"256,0 21 352,1-20 481,17 20-545,-17 20-320,-1 1-32,0-2 96,0 1-63,-20 19-33,19-18-65,1 18 97,-20-19-32,0 0 0,-20 0 97,20 0 223,-19 0 353,19-1 127,-20-19 33,20 21-192,0-2-65,20 1-352,-1 0 1,21 0-129,-20 0-32,19-1-64,1 2-96,-20-2-32,0 1-129,-1-20 1,-19 0-481,0 21-95,0-21-1186,0 0-3075</inkml:trace>
  <inkml:trace contextRef="#ctx0" brushRef="#br0" timeOffset="92733.304">20604 9955 9352,'-19'0'2403,"19"-20"-1891,0 20 1026,0 0 191,19 0-800,1 0-384,0 0-225,0 20-64,19 0-128,-19 0-32,1 0 0,-21 0-192,0 0 32,0-20 32,-21 19 64,1 1 96,2-20 129,-3 21 63,1-21 192,0 0 129,20 0-193,0 0 65,20 19-129,0-19-31,19 20-353,2-20-64,-1 0-417,-22 20-608,23-20-993,-41 0-4932</inkml:trace>
  <inkml:trace contextRef="#ctx0" brushRef="#br0" timeOffset="99028.6641">15840 11803 8359,'-20'0'2146,"1"0"193,-1 0 383,20 0-768,-20-20-673,20 20-352,0 0-288,0 0-449,0 0 0,20 0-192,0 0 0,-1 0 32,1 20 32,0-20-96,-20 0 128,20 20-192,0-20 192,-20 20-256,0-20 256,19 20-256,-19-20 128,0 20 32,-19-1 32,-1 21-64,20-21-64,-20 22 288,0-1-480,20-20 288,0 19 32,0-39 0,0 20-96,0 0 64,0 0 64,20-20-64,-20 20 32,20-20 0,-20 0-32,20 0-64,-20 0-96,19 19-128,-19-19-65,20 0-95,0 0-33,-20 0-287,20 0-97,-20 0-320,21 0-1186,-21 0-4195</inkml:trace>
  <inkml:trace contextRef="#ctx0" brushRef="#br0" timeOffset="99326.6812">15702 12022 11627,'0'0'896,"18"0"-415,-18 0 2017,41 0-768,-21 0-833,0 0-449,19 0-288,1 20 0,-20-20-224,-1 0-768,1 0-1859,-20 0-7559</inkml:trace>
  <inkml:trace contextRef="#ctx0" brushRef="#br0" timeOffset="100045.7223">16317 11902 11146,'0'0'1570,"-20"0"-738,20 21 1891,0-21-1154,20 0-800,-20 0-128,19 0-33,1 0-191,0 0-33,0 0-96,1 0-512,-3 0 448,2 0-512,0 0-641,-20 0-640,0 0-1410,0 19-4644</inkml:trace>
  <inkml:trace contextRef="#ctx0" brushRef="#br0" timeOffset="100262.7347">16376 12022 11146,'0'40'513,"0"-40"-385,0 19 2018,0-19 32,20 0-1185,1 0-545,-3 0-256,22 0 0,-19 0-288,-1 0-608,-20 0-1218,18 0-4132</inkml:trace>
  <inkml:trace contextRef="#ctx0" brushRef="#br0" timeOffset="100935.7732">16733 11346 10057,'0'0'641,"0"0"31,0 0 2339,0 0-1121,0 0-897,20 0-224,0 0-97,0 0-63,19-20-289,-19 20-160,0 0-128,21 0-224,-21 0-384,-2 0-257,-18 0-609,0 0-1152,0 0-2947</inkml:trace>
  <inkml:trace contextRef="#ctx0" brushRef="#br0" timeOffset="101418.8008">16773 11346 9352,'0'20'2210,"20"-20"-1505,-20 20 1313,0 0-513,0-1-704,0 2-416,0 19-193,20 0 160,-20 19-224,0 1-64,19 19-64,-19 0 128,20 1 97,-20-2 191,20 3-32,-20-2-95,0 0-1,0 21-96,0-21-32,0-20-64,-20 2 97,20-21-258,0 19 162,0 0-1,0 1-96,0 19 160,0-38-160,0 17 96,0-17-64,0-1 0,0-1-32,0-19 160,0 0 192,0 0-63,0 0-225,0-20 0,0 20 0,0-20-32,0 0 96,0 19-32,0-19 0,0 0-96,0 0-96,20 0 96,-20 0 160,0 20-128,21-20-32,-1 0-128,0 0-416,-2 0-385,3 0-673,19 0-1537,-20-20-6053</inkml:trace>
  <inkml:trace contextRef="#ctx0" brushRef="#br0" timeOffset="102064.8378">17170 11526 11050,'-20'0'2146,"20"0"-1025,0 0 481,0 0-770,0 0-127,20 0-160,0 0-321,0 19 128,0-19-96,19 0-63,-19 20-161,1-20 0,-1 20-64,-2-20 64,2 20-161,-20 0 33,0-20 64,-20 39-64,2-19 64,-2 0 96,-1 20 0,21-20 32,-20-1-160,20 1 64,0-20 32,0 20 32,0 0-256,20 0 481,-20 0-193,21-1-64,-1 2 32,-2-21-64,-18 19 0,0-19 32,0 0-353,0 0-415,0 0-610,0-19-1985,-18 19-5797</inkml:trace>
  <inkml:trace contextRef="#ctx0" brushRef="#br0" timeOffset="102209.8461">17131 11764 12299,'0'0'961,"0"-20"-705,19 20 2467,1 0-833,0 0-1154,0 0-511,19 0-65,-19 0-288,21 0-481,-21 0-1281,-2 0-4324</inkml:trace>
  <inkml:trace contextRef="#ctx0" brushRef="#br0" timeOffset="102396.8568">17587 11724 14541,'0'40'961,"0"-40"-256,0 39 1665,0-19-961,0 20-1024,0-1-417,0 1-321,0-21-415,0 2-1410,0-1-3972</inkml:trace>
  <inkml:trace contextRef="#ctx0" brushRef="#br0" timeOffset="103075.8956">17310 12459 9737,'0'20'6662,"-21"-20"-6278,21 0 97,0 0 640,0 0-448,21 0-289,-1 0-288,-2 20-32,2-20-32,21 19-160,-21-19-128,19 21-129,-19-2 193,-20-19 128,20 20 128,-40 0 128,20 0 97,-20 0 159,0-1 0,1 1-159,-1 0 31,20 0-384,0 0 160,0 0 32,0-20-96,20 19 0,-1-19-64,1 20-256,0-20-192,0 0-65,0 0-672,-1 0-865,1 0-1217,-20 0-3748</inkml:trace>
  <inkml:trace contextRef="#ctx0" brushRef="#br0" timeOffset="103226.9042">17330 12657 12171,'-20'0'3043,"20"0"-2146,0 0 672,20 0-768,-2 0-385,23-19-255,-21 19-674,19 0-928,-19 0-3364</inkml:trace>
  <inkml:trace contextRef="#ctx0" brushRef="#br0" timeOffset="103514.9207">17706 12618 15182,'0'20'-192,"0"-20"64,0 19 928,21 1-159,-3-20-545,-18 20 0,20-20-64,-20 20 192,0 0-31,0-20 223,0 20 353,0-20 160,-20 19-257,20 1-31,-18-20-161,18 21-224,18-21-223,-18 20 31,20-20-705,1 19-288,19-19-961,-20 0-2530</inkml:trace>
  <inkml:trace contextRef="#ctx0" brushRef="#br0" timeOffset="104300.9657">17905 11366 8584,'-40'0'1185,"40"0"224,-19 0 993,19 0-576,0 0-1025,19 0-129,1 0-31,0 0-225,20 0 1,-1 20-65,1-20-31,-20 0-97,19 0-96,-19 0 96,21 20-32,-23-20-256,-18 19 32,20-19 64,1 21-32,-21-2 64,20 2-64,-20 19 96,0-1-192,0 1 385,0 19-193,0 1-128,0 19 0,0 20 0,0-19-1,0 19 1,20 20-96,-20-19 96,18-1 0,-18-19 0,21-1-96,-21-39 160,0 39 0,20 1 449,-20 0 608,20-1-801,0 0 545,-1 1-513,1-21 353,0-19-129,0 0-224,-20-1 97,0-19-65,0-20 97,0 0-225,-20 0-64,0 0-64,-19-20-64,19 1-64,-20-1-64,1 0-256,-1 20-641,-1-20-737,2 20-704,-1-20-321,20 20-3939</inkml:trace>
  <inkml:trace contextRef="#ctx0" brushRef="#br0" timeOffset="105519.0354">19909 11942 13100,'-38'0'1569,"18"0"641,20 0-288,0 0-576,0 0-353,20 0-225,18 19-287,23-19-161,-2 0 32,0 21-192,1-21-127,-1 0-33,-19 20 32,-19-20-129,-1 20-127,-20-20 32,0 20-64,-20 0 0,-1-1 159,1 21 97,0-20-32,0 0 32,1 19 97,-1-19-65,20 0 0,0 0 128,0 0-32,20 0-32,-1-20 32,1 0-128,0 19 32,21-19 0,-21 0-128,-2-19-256,3 19-385,-21 0-288,0 0-32,20 0-512,-40 0-1506,20 0-7015</inkml:trace>
  <inkml:trace contextRef="#ctx0" brushRef="#br0" timeOffset="105700.0457">19970 12141 16303,'0'0'256,"0"0"513,19 0 576,21-20-576,19 20-481,1 0-288,-1 0-160,-19 0-352,19 0-513,-38-20-1794,19 20-5861</inkml:trace>
  <inkml:trace contextRef="#ctx0" brushRef="#br0" timeOffset="106219.0754">20585 11326 7911,'-20'-20'5637,"0"20"-4740,0 0 769,20 0-385,-20 20-704,20-20-321,-19 20 0,19 20 64,0-1 129,0-18 127,0 38-223,0-19-225,0 0 96,0 20-256,0-21 32,19-19 32,1 0-128,-20 0-160,20 0-289,0-20-416,-20 0-1153,20 0-4484</inkml:trace>
  <inkml:trace contextRef="#ctx0" brushRef="#br0" timeOffset="106393.0853">20703 11565 12587,'0'20'2563,"20"-20"-2467,-20 20-320,0 0 160,21 0 96,-21-1-737,20-19-961,-20 20-704,0-20-1954</inkml:trace>
  <inkml:trace contextRef="#ctx0" brushRef="#br0" timeOffset="106550.0943">20744 11446 12619,'-21'0'2050,"21"0"-2178,0 0-288,0 0 64,0 0-1859,21 0-7077</inkml:trace>
  <inkml:trace contextRef="#ctx0" brushRef="#br0" timeOffset="106805.1089">20802 11287 11210,'21'19'577,"-1"-19"960,0 20 961,0 0-800,-1 20-833,1-20-160,0 20-161,0-21 97,0 21-417,-20 0-256,19-20 0,-19 20-320,0 0-385,-19-1-288,19-19-545,-20 0-864,0 0-3203</inkml:trace>
  <inkml:trace contextRef="#ctx0" brushRef="#br0" timeOffset="107251.1344">21300 11902 10345,'0'0'2659,"-20"0"-1282,20 0 1698,0 0-1441,0 0-802,0 0-191,20 0-385,-1 0 321,21 0-737,0 0 416,-21 0-608,21 0 191,-20 0-1184,-20 21-641,0-21-5028</inkml:trace>
  <inkml:trace contextRef="#ctx0" brushRef="#br0" timeOffset="107401.143">21300 12062 14413,'19'39'993,"1"-39"64,0 0 609,0 0-1314,19 0-800,-19 0-1666,-20 0-7271</inkml:trace>
  <inkml:trace contextRef="#ctx0" brushRef="#br0" timeOffset="107878.1703">21835 11227 13676,'0'0'1282,"0"0"-994,0 0 801,20-20 480,20 20-864,-1 0 0,2 0-65,-1 0-191,-1-19-353,1 19-64,-20 0-288,-1 19-641,-19-19-833,0 0-2210</inkml:trace>
  <inkml:trace contextRef="#ctx0" brushRef="#br0" timeOffset="108418.2012">21875 11207 12555,'0'20'1314,"20"-20"-1090,-20 20 577,21 0 224,-21 0-353,18 19-255,-18 1-65,20 19-96,-20-19 97,21 40-1,-21-20-64,20-1 129,-20 21 63,20-21-96,-20 21 161,0-2-225,0 3-224,0-2 64,0 0-64,0 1 1,0-21-65,0 1 32,0-21-32,0 2 352,-20-2-64,0 1-224,-1 20 129,21-21-65,-20 1-64,20 0-96,-18-1 32,18-19 0,18 21 0,-18-22-64,0 1 32,0-1-32,0 2 0,0-1 64,0 0 0,0 0-32,0-1-32,-18 1 96,18 0-352,0-20 480,0 20-192,0-20-96,0 20 96,0-20-192,0 0 512,0 0-192,0 0 128,18 0-31,-18 0-33,20 0-160,1 0-32,-1-20-96,18 20-321,3 0-448,-21 0-768,19 0-257,1-20-2786</inkml:trace>
  <inkml:trace contextRef="#ctx0" brushRef="#br0" timeOffset="109039.2367">22312 11446 12780,'-20'0'1153,"20"0"-353,0 0 1218,20 0-480,-1 0-673,1 0-385,21 0-31,-3 0-33,3 19 32,-1-19-255,-21 21-97,1-21-128,0 19 0,-20 2 0,0-21-65,-20 39 1,0-19 64,-19 0 0,19 0 96,-1 0-64,1 19 96,20-19 1,0-20 95,0 20-64,20 0 32,1 0 96,-1-20-160,19 19-32,-39-19 32,20 0-96,-20 0-160,0 20-480,0-20-353,0 0-673,-20 0-1953,20-20-7688</inkml:trace>
  <inkml:trace contextRef="#ctx0" brushRef="#br0" timeOffset="109183.2449">22351 11664 14765,'-20'0'865,"20"0"-384,0 0 1857,20 0-672,0 0-962,1 0-351,-1 0-193,18 0-160,-17 0-64,19 0-993,-21 0-1089,1 0-3300</inkml:trace>
  <inkml:trace contextRef="#ctx0" brushRef="#br0" timeOffset="109848.283">22768 11108 11370,'0'0'513,"-20"0"1056,20 0 866,-18 0-1154,18 0-609,0 20 65,-21 0 128,21 0-96,-20 0-321,20 19-96,0 1 1,0-20-193,0 19-192,20-19 96,1 0-32,-3 0-32,2 0-320,0-20-385,-20 0-768,21 0-1955,-21 0-9352</inkml:trace>
  <inkml:trace contextRef="#ctx0" brushRef="#br0" timeOffset="110027.2932">22967 11247 9641,'-20'40'5989,"20"-21"-5861,0 1 385,0 0 1024,0 0-1024,0-20-481,0 20-256,20-20-737,-20 20-1762,0-20-7943</inkml:trace>
  <inkml:trace contextRef="#ctx0" brushRef="#br0" timeOffset="110186.3023">22947 11108 12844,'0'0'-289,"20"0"-1120,-20 0 1409,20 0-1185</inkml:trace>
  <inkml:trace contextRef="#ctx0" brushRef="#br0" timeOffset="110445.3171">23086 10988 15086,'20'21'-32,"0"-21"704,19 19 1474,-19 1-704,21 20-1090,-23-20-224,2 20-64,1-20 0,-21 0-64,0 19-64,0-19 0,-21 0-64,-17 0-160,38-1-705,-21 1-1153,1 0-3748</inkml:trace>
  <inkml:trace contextRef="#ctx0" brushRef="#br0" timeOffset="110763.3353">22928 11764 14733,'0'0'1186,"0"0"-193,0 19 1409,19 1-1217,-19 0-865,0 0-224,0 0-96,0 0-160,0-1-545,0 2-864,0-21-1730</inkml:trace>
  <inkml:trace contextRef="#ctx0" brushRef="#br0" timeOffset="111383.3708">22511 12558 16751,'0'0'865,"0"-19"192,0 19 160,0 0-608,19 0-353,1 0-256,0 0 96,0 0-96,19 19-64,-19 1-128,0 0 32,-20 0-96,0 0-129,0-1 641,0 1-127,-20 0 31,20 0-32,-20 0-96,20 0 0,-19-1-32,19 1 0,19 1-288,1-1-321,0-1 225,-20 1-449,20-1-448,0-19-993,-20 0-1666</inkml:trace>
  <inkml:trace contextRef="#ctx0" brushRef="#br0" timeOffset="111528.3791">22550 12776 15726,'-39'-19'1698,"39"19"-1025,0-20 832,0 20-736,19 0-545,21 0-160,0 0-128,-1 0-448,1 0-930,-20 20-1665,19-20-6918</inkml:trace>
  <inkml:trace contextRef="#ctx0" brushRef="#br0" timeOffset="111875.3989">22987 12300 13388,'0'-20'545,"-20"20"1056,0 0 417,20 0-1057,-19 0-384,-1 20-257,20-1-96,-20 1-224,20 1 192,0-2-224,0 1 160,0 19-64,0-18-64,20-1 32,0 0-256,-1-1-384,-19 2-545,20-21-1058,20 0-3938</inkml:trace>
  <inkml:trace contextRef="#ctx0" brushRef="#br0" timeOffset="112032.4079">23145 12419 11947,'0'0'1569,"0"0"-1056,0 19 864,0-19-864,0 21-642,0-21-1088,0 20-929,0 0-1825</inkml:trace>
  <inkml:trace contextRef="#ctx0" brushRef="#br0" timeOffset="112211.4181">23165 12240 12940,'0'0'961,"0"0"-609,0 0 641,0 0-865,20 0-1569,-20 0-3684</inkml:trace>
  <inkml:trace contextRef="#ctx0" brushRef="#br0" timeOffset="112531.4364">23325 12181 13612,'0'19'1153,"0"-19"-864,18 20 2081,-18-20-865,0 20-768,21-20-256,-21 20 159,0 0-223,20 0-321,-20 19-32,0 1-128,20-20-545,-20 19-544,-20-18-545,0 38-2081</inkml:trace>
  <inkml:trace contextRef="#ctx0" brushRef="#br0" timeOffset="112970.4615">23066 12876 16143,'-20'0'1665,"20"0"-1633,0 0 1089,20 0-256,0 0-673,0 0-224,0 19 64,19 2-160,-19-21-160,-20 20-288,20 0 511,-40 0 65,20-1 161,-20 1 351,0-20 225,1 20 192,19-20-257,-20 0-512,20 0-160,0 0 32,20 20-224,-1-20-288,1 0-449,0 20-865,0-20-3010</inkml:trace>
  <inkml:trace contextRef="#ctx0" brushRef="#br0" timeOffset="114036.5225">23523 11188 6982,'0'0'3620,"0"0"-3460,0 0 2018,20 0-64,-20 0-1185,0 0-225,19 0-63,-19 0-385,20 0-32,-20 0 257,0-20-1,20 20-159,-20 0-65,21 20-64,-21-20 96,20 0 33,-20 19-65,18-19-128,-18 20 32,20-20 96,-20 20-128,21-20-96,-21 20 33,20 0-1,-20-20-96,20 19 64,-20 21-32,0-20 0,19 20 32,-19 0-32,0 0 32,0 0-64,0 19 0,20 1 64,-20 19-96,0-20 32,0 21 32,0-1-129,0 1 161,20-21-64,-20 21 64,0-1-32,0 0 65,0-19-65,0-1 0,-20 2 32,20-2 160,0-19-449,0 19 642,0-19-97,0 20-192,20-21 0,-20 2-64,20 17 0,-20-37 0,20 19-64,-20-1 32,0 1 32,0-20 32,0 0 33,0 0-33,0 0 160,0-1 64,0-19 32,0 20-95,0-20-33,-20 20-192,20-20 0,0 0 32,0 0 0,0 20 96,0-20 256,-20 0-127,20 0 159,0 0-64,-20 0-63,0-20-1,1 20-192,-21 0-96,-1 0-416,3 0-1250,-3 20-1889,2-20-3268</inkml:trace>
  <inkml:trace contextRef="#ctx0" brushRef="#br1" timeOffset="119128.8138">18024 11803 8648,'0'0'2082,"0"0"384,0 0 289,0 0-1314,0 0-704,20 0-97,-1 0-159,1 20-257,20-20 192,-1 0-127,22 0-1,-23 0-256,23 0 64,-22 0-32,21 0-160,-21 0 0,-19 0-385,0 0-127,0 0-898,-20 0-576,0 0-1505,-20 0-3331</inkml:trace>
  <inkml:trace contextRef="#ctx0" brushRef="#br1" timeOffset="119547.8378">18162 11684 4228,'20'0'2626,"-20"0"-1825,0 0 1729,0 0-640,0 0-1378,0 0-95,-20 20 159,-19 0-351,19 0-65,-20 0 288,21-20 161,-1 19-161,0 1 1,0-20-1,20 0 0,0 20 97,0 0-97,20-20-63,0 20-1,0 0-224,-1-1 417,1 2-769,20-2 512,-19-19-384,-3 19-64,2 2-289,1-21-223,-1 20-289,-20-20-1313,0 0-2819</inkml:trace>
  <inkml:trace contextRef="#ctx0" brushRef="#br1" timeOffset="120375.8851">23661 11645 11851,'-38'0'1377,"38"0"128,-21 0 289,21 0-577,-20 0-288,20 0-192,0 0-225,0 0 65,0 0-97,20 0-159,1 19-161,17-19-96,3 0 0,38 0-32,-19 0-32,19 0 32,-20 0-32,20 0-352,-39 0-193,1 0-768,-23 0-897,3 0-1858,-21 0-3619</inkml:trace>
  <inkml:trace contextRef="#ctx0" brushRef="#br1" timeOffset="120750.9066">23761 11526 8167,'0'0'1442,"0"0"-1218,0 0 2370,-19 0-352,-1 0-800,0 0-513,-1 19-449,-17-19-160,18 20 129,-21 0-353,2 0 0,-1 0-96,20-20 192,0 20-32,20-1-32,0 1 161,0-20 287,0 20-223,20-20-97,20 20-256,-20 0 0,19 0-160,2-1-417,-3-19-1217,-18 20-2850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5:16.7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5200 2782 11146,'-20'0'1538,"20"0"640,-20-20-161,20 20-607,0 0-65,0 0-608,20 20-449,0-20 545,0 19-193,19 21-255,1 0 63,19-20-192,-19 39-127,19-19-129,-18-20 0,-1 19-129,-1-19-95,1 0 32,-20 1-513,-1-2-63,1-19-289,-20 0-160,0 0-769,0 0-1217,-20 0-5221</inkml:trace>
  <inkml:trace contextRef="#ctx0" brushRef="#br0" timeOffset="218.0124">5617 2861 13580,'0'-20'577,"-20"20"896,20 0-31,-20 0-834,-1 20 289,3 0-128,-2 20-289,0-1-256,-21 1-95,23 0-33,-3-21-64,1 21-160,0-19-513,20-2-480,0-19-1089,20 20-2691</inkml:trace>
  <inkml:trace contextRef="#ctx0" brushRef="#br0" timeOffset="448.0256">5874 3020 16495,'20'39'256,"-40"-19"1122,20 0 383,0 1-351,-20-2-385,20 20-737,0-18-160,0-1-32,0 0-128,20-20-192,0 20-1378,-20-20-1505,21 0-5893</inkml:trace>
  <inkml:trace contextRef="#ctx0" brushRef="#br0" timeOffset="4780.2734">8733 2583 1409,'0'0'10602,"0"0"-9545,0 0 961,0 0-577,0 0-608,0 0-32,20 19 384,0 1-320,19 1-289,1-2-256,1 21-352,18 0 353,-19-20-257,-1 19-32,1-20-96,-1 2-64,1-1-257,-20 0-191,0-20-481,-20 0-513,0 0 129,0 0-1730</inkml:trace>
  <inkml:trace contextRef="#ctx0" brushRef="#br0" timeOffset="4988.2853">9051 2583 14061,'-20'19'96,"20"1"-128,-20-20 416,1 40 65,-1 0 576,0 0-449,-21 0-448,23 19-64,-2-19-64,-1 0-96,21-21-801,-20 1-800,20 0-1314,0-20-7623</inkml:trace>
  <inkml:trace contextRef="#ctx0" brushRef="#br0" timeOffset="5435.3108">9428 2742 11370,'0'0'2947,"0"0"-2082,0 0 961,0 0-1218,0-21 1,0 21-353,0 21-320,20-21 128,0 0-64,-20 20 96,20-20-128,-20 20 0,0-1-64,0 0-32,0 2-32,0-21 128,-20 20 64,20 0 64,0 0 160,0-20-64,0 0 0,20 20 33,-20-20-33,20 0 0,-1 0-128,21 0-64,-20 0-224,-20 0-737,20 0-1057,-20 0-2883</inkml:trace>
  <inkml:trace contextRef="#ctx0" brushRef="#br0" timeOffset="6747.3859">9328 2742 4452,'-20'0'1281,"20"0"1249,0 0-960,0 0-129,0 0-448,0 0-256,0 0-33,0 0-31,0 0 192,0-21-64,0 21-385,0 0-224,0 0-256,0 0 128,20 0 32,-20 0 32,21 0-95,-1 0-1,0 0-64,-20 0-1,18 0-31,3 21 32,-21-21 32,20 20-32,-20-20 0,20 20-64,-20-1-192,0 0-64,0 2 63,0-1 97,0 0 0,-20 0 32,20-20 160,-20 20-32,-1-20 64,21 19-32,-18-19 64,18 0-64,-20 0 96,20 0-64,0 0 32,0 0 32,0 0-160,0 0-32,20 0 160,-20 0 0,39 0 32,-19 0-64,0 0 32,20 0-32,-21 0-32,21 0-64,-20 0-160,0 0-384,-20 0-866,0 0-960,0 20-3492</inkml:trace>
  <inkml:trace contextRef="#ctx0" brushRef="#br0" timeOffset="8760.501">12148 3099 13741,'-20'-20'224,"20"20"544,0 0 418,0-20-322,0 20 65,0 20-352,20-20 288,-1 41-193,21-22-63,-19 20-161,17 2-384,3-1-96,-1-21 32,-1 21-320,1-20-192,-20 0-33,-1-20-224,21 0-544,-40 0-1057,20 0-1506</inkml:trace>
  <inkml:trace contextRef="#ctx0" brushRef="#br0" timeOffset="8948.5118">12446 3040 14669,'-40'39'193,"40"-19"703,-20 20-63,0-1-545,1 2 33,-21-1-129,19-1-192,1 21-256,2-20-1,-2-1-415,20-19-1442,0 0-2274</inkml:trace>
  <inkml:trace contextRef="#ctx0" brushRef="#br0" timeOffset="9335.5339">12663 3219 14830,'0'20'0,"20"-20"256,-20 0 224,20 0-256,1 0 609,-1 0-512,-20 0-321,18 20-65,-18-20-159,0 19-64,0 1-224,-18 0 159,18 0 257,0 0 32,18-20 64,-18 20 0,41-20-32,-21 0-64,0 20 96,19-20 0,-19 19 32,-20-19 64,0 20 0,0 0 160,-20-20 161,1 20 191,-21 0-159,0 0-257,1-20-96,19 19-96,-21-19-769,21 20-1665,2-20-6406</inkml:trace>
  <inkml:trace contextRef="#ctx0" brushRef="#br0" timeOffset="10398.5947">15066 3596 12651,'0'0'2339,"0"0"-2115,0 20 192,20-20 257,19 20 64,1-1 576,-1 22-224,22-2-705,-21 1-192,19 0-160,-19-1-32,-1 1-32,1 0-352,-1-20-192,-19 0-161,0-20-96,-20 0-736,0 0-417,0-20-3299</inkml:trace>
  <inkml:trace contextRef="#ctx0" brushRef="#br0" timeOffset="10622.6075">15443 3596 4195,'20'0'10635,"-40"0"-10411,20 0 160,-20 40-32,1 0 257,-21-1 704,0 21-544,21 0-513,-21-1-224,-1-19-32,3 20-192,17-41-769,1 1-897,20 1-1857</inkml:trace>
  <inkml:trace contextRef="#ctx0" brushRef="#br0" timeOffset="10962.627">15741 3815 4804,'0'0'11563,"-21"0"-11499,21 20 481,0-20 31,0 19 193,0 2 160,0-2-417,0-19-320,21 20 1,-21 0 191,20-20 32,0 20-288,19-20-31,-19 0 31,20 0-128,-20-20 32,19 20-128,-19 0-385,0 0-320,-20 0-127,0 0-1379,0 0-2305</inkml:trace>
  <inkml:trace contextRef="#ctx0" brushRef="#br0" timeOffset="11133.6368">15919 3835 14541,'0'19'1281,"-19"2"-1281,19-2 673,0 21 384,0 0 0,0-1-608,0 21-546,0-20-1280,0 0-4356</inkml:trace>
  <inkml:trace contextRef="#ctx0" brushRef="#br0" timeOffset="12092.6916">18520 2503 5797,'0'-20'10602,"0"20"-10826,0 20 32,21-20 480,-3 40 128,2-20 417,21 19-96,-1 2-417,-1-2-160,1 21-128,-20-20 64,19-21-192,-19 21-352,20-20-225,-21-20-320,1 20-832,-20-20-1058,20-20-2883</inkml:trace>
  <inkml:trace contextRef="#ctx0" brushRef="#br0" timeOffset="12288.7028">18778 2503 14573,'-19'40'737,"-1"0"-449,0-21 705,0 41-480,-19-1-161,39-18-256,-40 17-64,40 3-352,-21-21-193,1-21-319,20 21-930,0-40-1569,0 20-4453</inkml:trace>
  <inkml:trace contextRef="#ctx0" brushRef="#br0" timeOffset="12814.7329">19136 2762 11050,'20'0'1153,"-1"0"-1089,-19 0 961,20 0-352,-20 0 160,20 0-1,-20 0-351,20-20-161,0 20 0,-20 0 289,19 0-129,-19 0-255,0 0 415,-19 0-384,19 0-288,-20 0 0,0 20-64,-20-20 160,21 20-128,19-1-64,-20-19 0,20 19 96,0 2-160,20-1 32,19 0-129,-19 0 65,0 0 128,19-1 32,-19-19-32,0 20 64,-20-20 96,20 0 128,-40 20 609,20-20-32,-40 20-65,21-20-31,-21 0-64,0 20-385,1-20-288,19 0-128,-21 0-833,41 20-1121,-18-20-5189</inkml:trace>
  <inkml:trace contextRef="#ctx0" brushRef="#br0" timeOffset="13693.7832">21716 1928 13837,'0'0'576,"0"0"-95,0 19 159,20-19 577,20 20-224,-1 0-384,21 0-449,-19 0-160,-3 19 96,23-19-192,-43 20-192,23-20-353,-21 0-64,-20-20-352,20 19-1185,-20-19-2498</inkml:trace>
  <inkml:trace contextRef="#ctx0" brushRef="#br0" timeOffset="13895.7948">22074 1828 12555,'0'0'769,"0"0"-577,0 19 1634,-20 21-545,-1 20-416,-17-20-513,18 20-223,-21-1-65,23-19-128,-3-20-65,1 19-928,20-39-1761,0 20-5286</inkml:trace>
  <inkml:trace contextRef="#ctx0" brushRef="#br0" timeOffset="14176.8108">22292 2027 15758,'0'20'-1217,"0"-1"993,-20 1 288,0 20-64,20-20 320,0 19-159,0-19-161,20 0-64,0 0 288,0-20 288,-1 0 33,1 20 63,0-40 385,1 20 0,-1 0 0,-20-20 96,-20 20 0,-1-20-961,1 0 32,0 1-448,1 19-32,-1 0-1410,0 19-3074</inkml:trace>
  <inkml:trace contextRef="#ctx0" brushRef="#br0" timeOffset="17271.9879">13855 1073 16976,'0'-21'448,"-20"21"64,20 0 33,20 0 416,-20 0 544,21 21-480,17-1-704,3 0-129,18-1-64,1 21-224,-1-20 0,0 0-353,-19 20-416,19-21-352,-19 1-96,-19-20-320,-1 20-1538,-2-20-2627</inkml:trace>
  <inkml:trace contextRef="#ctx0" brushRef="#br0" timeOffset="17450.9981">14311 1013 17232,'-20'20'0,"1"-1"480,-1 2 129,-20 19-545,20-1 416,-19 1-255,-1 0-354,20-1-831,-19-19-1122,39 20-2467</inkml:trace>
  <inkml:trace contextRef="#ctx0" brushRef="#br0" timeOffset="17718.0134">14789 1033 13100,'0'-20'576,"-20"20"481,-1 0 577,-19 20-513,21-20 256,-21 40-960,20-20-257,20 19-160,-20-19 96,40 0 0,0 0-288,0 0 192,19 0-192,1-20 32,1 0-257,-3 0-448,3 0-960,-21-20-2083</inkml:trace>
  <inkml:trace contextRef="#ctx0" brushRef="#br0" timeOffset="17864.0217">14669 1152 16912,'-20'0'-833,"20"0"1025,20 0 320,0 0-255,-1 0 255,1 0-608,21-20-2210,-21 20-9898</inkml:trace>
  <inkml:trace contextRef="#ctx0" brushRef="#br0" timeOffset="18390.0518">15384 834 16143,'-20'0'-449,"20"0"257,0 0 609,20 20-193,-20 20 448,20-1 161,-1 2-448,1 18-193,-20-19-64,20 19-96,0 1-224,-20 0-193,20-21-319,-20 1-898,19 0-1216,-19-20-4870</inkml:trace>
  <inkml:trace contextRef="#ctx0" brushRef="#br0" timeOffset="18612.0645">15522 834 16303,'20'-19'0,"-20"19"-192,20 0 768,-20 19-191,20 22 704,-20-2-353,21 0-607,-3 21-1,-18 0-96,20-1-160,-20 1-161,21 0-351,-1-1-33,-20-39-480,0 20-1377,20-20-1570</inkml:trace>
  <inkml:trace contextRef="#ctx0" brushRef="#br0" timeOffset="19000.0867">15404 953 15919,'-20'-39'-97,"0"19"-319,20 1 608,0 19-32,0-21 1058,0 1-225,20 20-833,-20-19-224,20 19 128,19 0 32,1 0-96,-1 19 0,1 1-64,1 1-545,18 18-128,-19-20 193,-22 22 63,23-2 193,-21-19 224,-20 20 256,0-20 257,0 0 223,-20-1-31,20 1-64,-20 0-225,-1 0-32,21 0-128,-18 0-160,18 0 225,18-1-33,3 1-32,-1 0-416,0-20-32,19 20-129,1-20-416,-20 21-1024,0-21-1378,-1 0-6759</inkml:trace>
  <inkml:trace contextRef="#ctx0" brushRef="#br0" timeOffset="19535.1173">15939 655 8456,'0'-19'128,"-20"19"865,20 0 224,0-20 288,0 20 33,0 0-642,20 0-415,-20 0-97,20 0-63,0 0-33,1 0-96,-3 0-128,2-20-320,-20 20-801,0 0-897,0 0-3011</inkml:trace>
  <inkml:trace contextRef="#ctx0" brushRef="#br0" timeOffset="19815.1333">15919 636 7174,'0'19'737,"0"-19"832,0 21-351,0-2-386,0 1-159,20-20-160,-20 20-289,0 0-160,20 0 32,-20-20-64,20 19 64,-20-19 0,21 21-32,-3-21-64,2 0 96,-20 0-96,20 19-32,-20-19 192,0 0 417,0 0-97,-20 20 97,0-20-1,2 0-287,-3 21-97,1-21-192,0 0-865,20 0-1345,-20-21-3716</inkml:trace>
  <inkml:trace contextRef="#ctx0" brushRef="#br0" timeOffset="20162.1532">16257 735 12716,'20'-20'-97,"-40"0"258,20 20 639,-20 0-736,1-19 481,19 19-257,0 19-288,-20 1-64,20-20 128,20 20 96,-20 0-64,19 0-96,1-1 32,20 2 65,-20-21 95,19 0 288,-19 0 161,0 0 192,1-21 31,-3 2-127,-18 19-32,0-20-225,0 0-191,-18 0 31,-3 0-160,1 1-256,0 19-1025,-19-21-2018,19 21-7047</inkml:trace>
  <inkml:trace contextRef="#ctx0" brushRef="#br0" timeOffset="57926.3132">18660 1132 15566,'0'-19'609,"-20"-1"-1,0 20-415,20 20 223,0-20 225,20 19 480,19 1-257,1 0-351,19 20-289,1-20-96,19 19-32,0-19-32,0 0-64,-18 0-96,-2 1-256,-19-2-385,-1 1-448,1-20-993,-40 19-1537,0-19-8713</inkml:trace>
  <inkml:trace contextRef="#ctx0" brushRef="#br0" timeOffset="58135.3251">19156 1013 17296,'19'-19'288,"-19"19"-640,0 0 640,0 0 513,0 39 32,-19-20-33,-21 42-511,20-22-289,-39 21 192,18 19-256,3-18 0,-23-3-257,41 2-351,-19-20-385,19 0-993,0-20-1345,20-1-6951</inkml:trace>
  <inkml:trace contextRef="#ctx0" brushRef="#br0" timeOffset="58444.3428">19454 636 12043,'0'-100'1153,"0"81"128,-20-1-32,-1 20-480,21 0-352,-20 0-65,20 0-64,-20 39-128,20 1 0,0 0 65,0-1-97,0 21 64,20-20-160,-20-1-32,41 1-128,-21-20-257,0 1-511,-2-2-674,23-19-1377,-21 0-6694</inkml:trace>
  <inkml:trace contextRef="#ctx0" brushRef="#br0" timeOffset="58583.3507">19592 676 15342,'0'0'-160,"0"0"352,0 19 256,0 1-351,20 0 31,0 20-64,0-21-769,0 2-1441,-1-21-2498</inkml:trace>
  <inkml:trace contextRef="#ctx0" brushRef="#br0" timeOffset="58718.3585">19632 536 17392,'-20'-19'160,"20"-1"-1217,0 20 192,0 0-736,20 0-1058,-20 20-5156</inkml:trace>
  <inkml:trace contextRef="#ctx0" brushRef="#br0" timeOffset="58943.3713">19691 357 14541,'20'0'417,"-20"0"-33,20 0 705,0 20-737,0 1 65,19-2-65,2 21-288,-3-21-64,-18 22-192,21-2-128,-41 1 128,0 0-417,0 19-448,-20-19-737,-21 19-832,23-19-1346</inkml:trace>
  <inkml:trace contextRef="#ctx0" brushRef="#br0" timeOffset="59203.3862">20327 875 14477,'20'-21'64,"-20"1"-160,0 20 833,-20 0-609,20 0 224,-21 0 257,3 20-513,-2 20-128,20-20 32,0 19-128,0 2 32,0-22-385,20 20 65,19-18-321,1-21-160,-20 20-1089,19-20-4003</inkml:trace>
  <inkml:trace contextRef="#ctx0" brushRef="#br0" timeOffset="59340.394">20288 933 8584,'59'0'-609,"-19"0"-1153,-1-19-4003</inkml:trace>
  <inkml:trace contextRef="#ctx0" brushRef="#br0" timeOffset="59910.4266">20306 933 7110,'-18'0'4420,"18"0"-4484,0 0 865,0 0 160,18 0-545,-18 0 417,21 0-609,-1-19-256,-20 19-608,20 0-898,0 0-3330</inkml:trace>
  <inkml:trace contextRef="#ctx0" brushRef="#br0" timeOffset="60155.4407">20604 655 12619,'0'0'449,"0"21"928,20 18 97,-20 1-321,20-1-321,0 1-255,1 20-353,-3-1-224,-18-18-64,20 17-224,1-17-417,-1-2-960,0 1-802,-2-40-1472</inkml:trace>
  <inkml:trace contextRef="#ctx0" brushRef="#br0" timeOffset="60385.4538">20784 636 13676,'0'19'449,"18"2"864,-18 18 128,21 1-640,-1 20 96,0 0-577,0-2-159,-1 3-193,1-3 160,0 3-545,0-2 65,0 1-673,-1-21-705,1-19-800,-20 0-4485</inkml:trace>
  <inkml:trace contextRef="#ctx0" brushRef="#br0" timeOffset="60709.4723">20604 735 4420,'20'-40'3299,"0"21"-3171,21-2 1858,-3 2 32,3-1 96,38 20-321,-20 0-864,21 20-512,-1-1-353,-20 21-128,-18 0-161,-1 0-735,-21 0-65,-19-1 512,-19 1 545,-1 19 256,0-18 513,-1-22-96,1 20-97,2-18-191,18-1-33,0 0-64,0-20-95,18 19-225,23 1-289,-21-20-832,19 20-2274</inkml:trace>
  <inkml:trace contextRef="#ctx0" brushRef="#br0" timeOffset="61143.4972">21319 437 8712,'20'-20'128,"-20"20"96,20 0 353,20-19-481,-21 19 0,1 0-288,0 0-2883</inkml:trace>
  <inkml:trace contextRef="#ctx0" brushRef="#br0" timeOffset="61373.5103">21339 398 6726,'-20'19'480,"20"1"417,0 0-160,0-1-225,20 2-63,0-1-225,0-1-384,19 1-64,-19 0 96,20 0 128,-19 0-97,-21 0 65,18-1 257,-18-19 703,-18 21-351,-3-21-257,1 19-95,0-19-225,-19 0-225,19 0-479,0 20-2051</inkml:trace>
  <inkml:trace contextRef="#ctx0" brushRef="#br0" timeOffset="61654.5264">21657 556 10826,'20'-39'64,"0"39"-737,-20-20 1026,0 20-386,0 20 162,-20-1 351,20 1-320,0 0-32,20 20 0,-1-20 449,-19-1 224,20 2 160,0-2 288,0-19 352,0 0-191,-1 0-545,-19-19-449,0-2-128,0 2-224,0-1-448,-19 0-705,-1 0-1506,0 20-4451</inkml:trace>
  <inkml:trace contextRef="#ctx0" brushRef="#br0" timeOffset="62110.5525">21181 1192 864,'0'0'7912,"0"-20"-6567,0 20 1057,0 0-1024,0 0-33,0 0 288,20 20-800,-20-20-320,19 0-97,21 20-31,-20-20-97,19 20-128,1-20-256,0 0-32,-21 20-257,1-20-319,0 0-866,-20 19-1056,20-19-1090</inkml:trace>
  <inkml:trace contextRef="#ctx0" brushRef="#br0" timeOffset="62455.5722">20764 1113 8039,'0'0'897,"0"19"640,0-19 706,0 20-738,0-20 32,0 20-287,20 0-578,-20 0-63,18 0-449,3 19-64,-21-19-576,20 0-1186,0 0-2754</inkml:trace>
  <inkml:trace contextRef="#ctx0" brushRef="#br0" timeOffset="63429.6279">375 6895 4772,'-20'0'673,"1"0"1184,-1 0-31,0 0 32,0 0 256,20 0-224,-20 0-353,20 0-224,0 0-288,-19 0-384,19 0-193,19 0 33,-19 0-353,20 0 128,20 20-96,-1-20-128,1 0-96,21 20-480,-2-20-513,-19 0 96,-1 0-769,21 0-1537,-41 0-6950</inkml:trace>
  <inkml:trace contextRef="#ctx0" brushRef="#br0" timeOffset="63789.6485">436 6756 12684,'-21'20'-193,"21"-20"514,0 0 960,41 0-128,-23 0-288,23 0-577,-1 20-160,-1-20-64,21 20-32,-21 0-32,1-1-256,-1 1-64,1-20 128,-19 20 224,-1 0 0,-2 0 320,-18-20 160,0 20 97,0-1 96,-18-19 63,-23 20-31,21 0-545,-19 0-64,19 0 33,-20 0-194,1-1-31,19 2-352,-20-2-96,20 2-513,1-2-3428</inkml:trace>
  <inkml:trace contextRef="#ctx0" brushRef="#br0" timeOffset="66521.8048">21716 437 3523,'0'0'2947,"0"-20"-1346,0 20-832,0 0-193,0 0-159,0 0 31,0 0 97,0 0 95,0 0-63,0 20 384,0-20 320,0 0-192,0 0-256,-19 0-32,19 0-65,0-20-95,0 20-225,0 0-256,0 0 65,19 0-161,-19 0 192,0 20-128,20-20-128,0 0-64,0 20 128,0-20-160,-1 19 32,1 2-64,-20-21 128,20 20 0,-20-1 0,0 1 32,0 0 0,0 0-96,-20 0 64,20-20-32,0 20 128,-20-1-128,20-19 160,0 0-384,-19 21 224,19-21 224,0 0-64,0 0-192,0 0 96,0 0 32,0 0-96,-20 0-32,20 0 32,0 0-96,-20 0 64,20 0 64,-20 0 96,20 0-192,-20 0 96,20 0 32,0 0-32,-19 0-32,19 0 96,0 0-128,0-21-321,0 21 289,0 0 160,0 0-192,0-19 192,-20 19-128,20-20 128,0 0 32,-20 20-96,20-20 161,0 20-226,-20-20 162,20 20-65,0 0-64,0-20 64,0 1-161,0 19 65,0-20 128,0-1-192,0 2 96,0 19 128,0-20-160,0 0 160,20 20-160,-20-19 96,0 19-32,0 0-128,20-21 32,-20 21 0,0 0 0,20 0 0,-20 0-96,19 21-32,-19-21-385,20 19-1025,-20-19-1889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6:29.51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20505 2523 13100,'0'0'512,"-19"-20"65,19 20 544,0 0-128,19 0-64,1-20-128,0 20-513,0 0-256,19 0 160,1 20 96,1-20-95,-3 20-161,3-20 64,-21 20-160,-2 0 64,3 0-129,-21-1 194,0 1-1,-21 20 64,3 0-64,-22 20 0,19-21-64,1 1 0,2 0-192,-3-20 480,21 19-288,21-19 128,-3 0 64,2 0-64,21 0 65,-21-20-97,19 0 0,-19 0-353,20 0-287,-40-20-577,19 0-1313,-19 20-3428</inkml:trace>
  <inkml:trace contextRef="#ctx0" brushRef="#br0" timeOffset="159.009">20486 2820 17840,'0'0'289,"0"0"-578,19 0 129,21 0 609,0-19 31,-1 19-128,22-19-352,-2 19-896,-19 0-1250,19-20-1922</inkml:trace>
  <inkml:trace contextRef="#ctx0" brushRef="#br0" timeOffset="851.0486">21140 2086 11498,'-20'-20'929,"20"20"545,0 0-642,0 0-703,-18 0 159,18 20 320,0 20-191,-20 0 31,20-21-63,0 21-129,0 0-224,20 0 0,-20 0 0,18-21-32,-18 2-320,20-2-321,1 1-320,19-20-704,-21-20-1763,1 20-6213</inkml:trace>
  <inkml:trace contextRef="#ctx0" brushRef="#br0" timeOffset="988.0565">21300 2245 13196,'0'20'-96,"0"1"96,0-2 160,0 0-128,19 2 0,1-2-416,0-19-1794,0 21-5221</inkml:trace>
  <inkml:trace contextRef="#ctx0" brushRef="#br0" timeOffset="1124.0642">21300 2126 11050,'-20'0'4837,"20"-20"-5286,0 20-704,0 0-1409,20 0-2723</inkml:trace>
  <inkml:trace contextRef="#ctx0" brushRef="#br0" timeOffset="1336.0764">21399 2007 12427,'19'0'32,"1"20"1474,0 0-161,21-1-736,-3 1-97,-18 0-352,21 20-160,-23-1 64,3-19-96,-21 20-32,0-20 0,-21 1-448,3 17-930,-23-17-1697</inkml:trace>
  <inkml:trace contextRef="#ctx0" brushRef="#br0" timeOffset="1666.0952">21954 2483 14733,'-38'0'-864,"-3"0"768,21 20 768,0 0-159,0 0 416,20 20-321,0-1-416,0-18 97,0 18 223,20 0-160,0-18-63,20-1-193,-19 0-96,17-1-32,-17-19-321,-1 0-608,0 0-1217,-20 0-993,-20-19-7879</inkml:trace>
  <inkml:trace contextRef="#ctx0" brushRef="#br0" timeOffset="1788.1022">21796 2662 14285,'-20'0'1377,"40"0"-1505,-20 0 641,39 0 352,1-19-673,1 19-96,18 0-64,-19-21-961,19 21-1794,-39 0-3715</inkml:trace>
  <inkml:trace contextRef="#ctx0" brushRef="#br0" timeOffset="2078.1188">22272 2305 9096,'0'0'4164,"0"0"-4420,0 19 1697,0 2 385,0-2-577,0 21-96,0 20-480,0-1-353,20 1-160,-20 0-96,20-1-32,-1-19-32,-19 0-448,20-2-161,-20-17-320,0-1-640,20 0-1442,-20-20-7014</inkml:trace>
  <inkml:trace contextRef="#ctx0" brushRef="#br0" timeOffset="2373.1357">22412 2245 6662,'0'0'1537,"18"20"-1409,-18 1 1282,0-2 864,20 21-544,-20 19-161,21 1-736,-21 19-257,0-20-319,20 1-97,-20-20-32,20 0-32,-20 0 0,19-21-160,-19 0-192,20 2-321,-20-21-352,0 0-736,0 0-1186,0 0-4804</inkml:trace>
  <inkml:trace contextRef="#ctx0" brushRef="#br0" timeOffset="2856.1633">22252 2245 2146,'-20'-20'11947,"20"0"-11595,0 20 1058,0 0 191,0 0-1153,20 0-127,20 0 223,-1 0-384,1 20 257,1-20 223,18 20-255,-19-20-193,-1 20-224,-19 20 64,0-21-64,0 2-256,-20 19-65,0-1 129,0-19 32,-20 0 128,0 19-32,0-19 32,0 0 128,20-20-64,-19 20 32,19-20-128,0 20 192,19-1 96,-19 1 32,40 1-64,-20-2 33,0 1-129,19 0-32,-19-1 32,20 2 0,-19-1-96,17 0-96,-18-20-97,1 19-191,-1-19-161,-20 0-576,18 0-1217,-18 0-2498</inkml:trace>
  <inkml:trace contextRef="#ctx0" brushRef="#br0" timeOffset="3281.1876">22689 1987 12043,'0'-20'608,"20"20"-640,-20-20 1378,21 20 127,-3 0-640,2 0 192,0 0-705,1 20-192,-1 0-32,-2 0 0,-18 0-160,21-20 128,-21 20-160,0-1-96,-21 1 64,21-20 32,-18 20 64,18-20 0,-20 0 32,20 0 0,0 20 0,20-20 96,-2 0 32,23 20 0,-21-20-96,19 20 32,-19-20-32,0 0-128,0 19-736,-20-19-3909</inkml:trace>
  <inkml:trace contextRef="#ctx0" brushRef="#br0" timeOffset="27804.5903">19612 6040 10634,'-20'-19'736,"20"-1"193,0 20 0,20 0-64,-20 0-257,20 39 834,0 1-417,0 20-481,-1 19-544,21 1 385,-20 19-193,0-19-96,-1-21-64,1-19 64,-20 1-128,20-22 192,-20-19 353,0-19-33,-20-22-416,20-19-128,-20-19-32,1 20-32,-1-21 96,0 0-192,20 1-353,0-1-64,0 21 545,20 19-32,0 20-32,19 20 160,2 0-96,-3 20 0,3 20 160,-21-1 0,0 1 0,-20 0 0,0 0 32,-20 0 128,0-1 65,-21-18-1,3 18 0,-3-19 97,2-1-33,19 2-224,20-21-64,0 20-64,20-1 32,19 1-64,-19 0-160,21 0-192,18-20-321,-19 20 128,-1 0-191,1-20-802,-20 0-1697,-1 19-4452</inkml:trace>
  <inkml:trace contextRef="#ctx0" brushRef="#br0" timeOffset="28100.6072">20148 6438 10602,'39'20'192,"-19"-20"737,20-20 1185,-19 0-993,-1 20-353,-2-20-191,3 1-289,-21-22-128,0 22 289,0-1-33,-21 20-192,21-20-192,-18 20-96,-23 0-128,21 20 0,0 0 128,20-1 64,-20 2-32,20-1 64,20 19 64,0-19 0,21 0-96,18 0 64,-19-20-256,19 0-641,1 0-1217,-21 0-2146</inkml:trace>
  <inkml:trace contextRef="#ctx0" brushRef="#br0" timeOffset="28496.6299">20664 6319 10153,'-20'0'4837,"0"0"-4581,0 19 128,20 2 673,-19-1-832,19-1-161,0 1-96,0 0-385,19 0-31,1 0 159,0 0-159,0-20-129,19 0 353,-19-20 352,1 0 33,-1 0-1,0 0 256,-20-19 97,0-2-193,0-18-224,0-1-128,-20-19-352,0-1-673,-1 21 320,1-1 1089,2 21 417,-3 39 256,21 0-513,-20 0-159,20 39 191,0 1-31,20 19-225,-20 1-192,39-20 32,-19 20-64,1 0 32,19-21-96,-22 0 32,3 2 0,19-22-288,-20 1-32,19 0-577,-19-20-1793,0 0-3941</inkml:trace>
  <inkml:trace contextRef="#ctx0" brushRef="#br0" timeOffset="28807.6477">21001 6239 6854,'0'21'6246,"0"-2"-5990,0 1 737,20 0 993,-20-1-961,0 2-641,20-1-159,0-1-193,-20-19 0,21 20-129,-1-20-127,-2 0-320,-18 0-385,20-20 128,-20 1 161,0-22-289,21 22-224,-21-21 480,0 21 641,0 19 576,0 0 738,0 0-354,0 0-223,0 19 288,20 1-448,-20 0-193,20-1-160,-1 2-160,-19-1-32,20-1-416,0 1-1122,0-20-1921</inkml:trace>
  <inkml:trace contextRef="#ctx0" brushRef="#br0" timeOffset="29219.6712">21399 6279 14189,'-20'20'0,"20"0"288,0-1 1442,0 2-993,0-1-417,20-20-128,-1 19-96,1 1-32,0-20 64,21 0 64,-23-20-127,2 1 63,0-1 352,1-1 65,-1 2-257,-20-1-96,0 0 192,0 20-223,-20-19-161,20 19-96,-21 0-33,1 0 1,0 0 32,20 19 0,0 1 64,0 0 32,0-1 0,20 2 192,0-1-160,21-1-32,-2 1 64,1-20 64,-1 0-96,1 0 97,0 0-97,-21 0-96,1-20-577,-20 20-1313,0 0-5028</inkml:trace>
  <inkml:trace contextRef="#ctx0" brushRef="#br0" timeOffset="30184.7264">22689 6140 12171,'-20'-20'1505,"0"20"-1857,0 0 32,-19 0 288,19 20 0,0 19 128,0 1-32,20 1-64,0-2 0,0-19 0,20 20 64,0-40 64,20 0 128,-1 0 225,1-40 159,1 0-159,-3 0-321,3-20 128,-21 1 33,-20-1-65,0 1 320,0-1-159,-41 1-225,21 19 64,-18 1 64,17 39 33,1 0-289,0 0-32,0 39-64,20 1 128,0 19-160,0 21 448,20-21-288,20 21 0,-1-21-31,42-18-130,-22-2-95,20-19-160,0-1-321,-39-19-1152,19 0-2531</inkml:trace>
  <inkml:trace contextRef="#ctx0" brushRef="#br0" timeOffset="30660.7536">23165 6100 13933,'-39'20'1569,"39"0"-1409,-20 0 609,0 20 448,20-1-672,0 1-321,20-20-192,0 19-160,-1-18-64,21-21 32,-20 20 63,19-20-127,-19-20 32,1-1 96,-1 2 96,-20-21-32,0 21-32,0-2-449,0 1-191,-20 1 95,-1-2 257,1 2 128,20 38 31,0-19 161,0 21 193,0-2-97,20 1 0,1 1-64,-1-2-225,0-19-511,-2 20-225,-18-20-192,21 0-64,-1 0 576,-20 0 289,0-20 256,0 1 352,0-2 288,0 1 33,0 20 448,0-19-32,0 19-481,0-21 417,20 21 32,-20 0-320,20 0 127,19 0-255,1 0-129,0 0-128,-21-19-159,21 19-97,-19-20-577,-1 20-1217,-2-20-1537,-18 0-6438</inkml:trace>
  <inkml:trace contextRef="#ctx0" brushRef="#br0" timeOffset="30834.7636">23463 5921 12908,'0'20'1153,"0"20"352,0-20 673,20 19-192,-20 1-769,20 0-800,-20 0-193,0 0-160,20-1-192,-20 1-481,20 0-928,-1-21-1154,1 2-3362</inkml:trace>
  <inkml:trace contextRef="#ctx0" brushRef="#br0" timeOffset="31159.7822">23801 6200 8520,'-20'0'160,"0"19"961,1 1 1890,19 1-1634,-20-2-929,20 21-255,0-21-65,20 2-96,-1-1 0,1-1 96,0-19 32,20 0-32,-21 0-128,1 0-128,-20-19-32,20-1-481,-20-1-127,0 2 319,0-1 609,-20 0 545,20 20 512,-20-19 96,20 19 33,0 19-289,0 1-545,20 0-320,-20-1-192,20 22-704,20-22-994,-21 1-3203</inkml:trace>
  <inkml:trace contextRef="#ctx0" brushRef="#br0" timeOffset="32236.8438">19810 7431 3683,'0'-59'12684,"0"19"-12908,-20 0-289,1 20 385,-1 1-224,0-1 416,0 20 64,0 0-320,1 39 128,-1 1 288,20 20 96,0-1-160,20 1-160,-1 0-448,1-1-193,0 1-255,20-20 351,-21-1 385,-19-19 128,0 0 32,0-20 256,-19 0 225,-1 0-161,0 0-64,-20-20 32,21 0 129,-1 1-161,20-1-96,0 0-128,0 0-32,39 0-96,1-1-128,0 2 64,19 19 64,-18-19 0,18 19 64,0 0 32,-19 0 0,-20 19 32,19 0 32,-39 2-128,20-1-225,-20 0-255,0 0-1,-20-20 289,20 0 352,-19 0 192,19 0-31,0-20 255,0 0-128,0 0-255,-20-20-65,20 21 32,20-2-32,-20 2-64,19 19-32,1-21 0,0 21-64,0 0 0,0 21-33,19-21-159,-19 0 96,0 19 32,-20-19-64,21 0 192,-1 0 32,-2 21 128,-18-21 192,0 0-128,0 0-224,0 0 96,0 0-32,0 19-32,-18 0 0,18 2 32,0-1 160,18 0-95,-18 0-1,41-20 32,-21 20 0,19-20 192,-19 0 129,20-20 544,-1 0-33,-19 0-255,-20 0-160,20-20-193,-40 21-192,0-2-96,1 2-320,-21-2-513,20 21-1024,0 0-1475,1 0-2369</inkml:trace>
  <inkml:trace contextRef="#ctx0" brushRef="#br0" timeOffset="32615.8655">20644 7629 10730,'0'41'1793,"0"-21"-1665,0-20 577,0 0 1153,0 0-769,20-20-833,-20 0-192,0-1-32,0 2 0,21-21 289,-21 21-193,0-2-128,18 1 0,-18 20 32,20 0 32,-20 20 64,21-20-64,-21 21-32,0-2 64,20 2-96,-20-2 64,0-19 0,20 0 96,-20 0 65,18 0-129,3-19 32,-1-2-64,-20 2-32,20 19-32,19-21 96,-39 21 288,20 0-31,0 21 255,0-21 225,-20 19-352,20 2-289,-1-2-64,-19 0-128,20 2-320,0-21-1570,-20 0-3812</inkml:trace>
  <inkml:trace contextRef="#ctx0" brushRef="#br0" timeOffset="33229.9006">22074 7133 16559,'20'0'1506,"-20"-19"-1538,20 19 32,19-21 448,-19 21 32,0 0 1,19-19-193,-19 19-224,-20 0-96,20 0 0,-20 0-96,-20 19-513,20-19 65,-39 21 192,19-2 191,-20 2-63,20-2 64,-19 1 192,39 0 0,-20 0 32,20 0 96,20 19-128,0-19 32,19 20 256,1-20-192,19-1-320,-19 1 352,-1 0-416,-19 0 576,0-20-288,-20 20 96,0-20 385,-40 0-129,21 0-256,-21 20 0,0-20-128,1 0-416,19 0-673,0-20-1602,20 20-3106</inkml:trace>
  <inkml:trace contextRef="#ctx0" brushRef="#br0" timeOffset="33482.9151">22610 7292 16303,'19'0'-64,"-38"0"-481,-1 20 898,0 0-33,20 20 128,-20-21-95,20 21-289,20-20 32,0-20 32,0 20 320,19-20 33,1 0-65,1-20 321,-23 0 0,2 0-193,0 0-223,-20-19-193,0 19 96,-20 0-224,-18 20-256,17-20-705,-19 20-385,20 0-2049,0-20-10922</inkml:trace>
  <inkml:trace contextRef="#ctx0" brushRef="#br0" timeOffset="33913.9397">23046 7233 11146,'40'39'160,"-40"1"-160,20 0 1121,0-1 545,-20-19-1218,0 20-224,19-20-127,-19-20 63,20 0 384,-20 0 321,0 0-481,0-20-320,0 0-64,-20-20 0,1 1-96,-1-1 0,0 20-192,20-19 96,-20 19 256,20 20 160,0-20-96,40 20 32,-20 0 129,39 20 95,-18-20 32,18 20 1,-19-1-33,-22 1-224,23 0-128,-21 0 0,0 20 129,-20-21-161,0 21 160,0-20 64,-20 0 192,-20 0 129,-19-20-33,18 0-191,3 0-257,-3 0-224,21-20-705,20 20-897,0 0-4228</inkml:trace>
  <inkml:trace contextRef="#ctx0" brushRef="#br0" timeOffset="34888.9955">19851 8584 18257,'38'0'416,"-18"0"-384,21 0 289,18-20 31,1 20 0,-1-20-256,-19 20-352,-1-20-737,1 20-320,-19 0-1121,-1 0-2819</inkml:trace>
  <inkml:trace contextRef="#ctx0" brushRef="#br0" timeOffset="35077.0062">20049 8345 14125,'-20'0'1313,"20"20"-1057,0 20 994,0 0 191,20 0-512,0 19-705,-1 1-160,1-1-96,-20-19-160,20 0-32,20 0-609,-21-20-1217,1-1-1826,20-19-7462</inkml:trace>
  <inkml:trace contextRef="#ctx0" brushRef="#br0" timeOffset="35322.0203">20426 8644 17648,'0'0'417,"-20"0"-578,20 19 386,0 2 223,20-2 1,0 1-225,0 0-128,0 0 64,19-20 0,-19 0 257,20 0 31,-21-20-64,1 0 33,-20 0-1,0 1-128,-20-2-160,1 2-31,-1-2-258,-20 2 97,1 19-608,-1 0-385,20 0-769,20 0-2402</inkml:trace>
  <inkml:trace contextRef="#ctx0" brushRef="#br0" timeOffset="35804.0478">21517 8386 16655,'0'-21'1378,"0"21"-1378,0 0 288,20 0 481,21 0-129,-3 0-384,3 21-127,-1-21-129,-1 19-97,1 1 1,-20 0-64,-1 20 0,-19-20 64,0 19 128,0-19 64,-19 0 96,-1 0 97,0-1 159,0-19-160,20 21-96,0-21-95,40 19 95,-20-19-192,39 0-257,2 0-639,-2 0-482,-1 0-1504,-17 0-4646</inkml:trace>
  <inkml:trace contextRef="#ctx0" brushRef="#br0" timeOffset="36072.0632">22193 8405 13773,'20'-19'2338,"-1"19"-2338,-19 0 1025,20 0 160,-20 19-673,20 21-255,-20-21-97,20 22-64,0-2-96,-20 1 96,19-1-641,1-18-416,-20-2-480,20 2-385,-20-21-1120,0 0-4325</inkml:trace>
  <inkml:trace contextRef="#ctx0" brushRef="#br0" timeOffset="36345.0788">22193 8405 14189,'0'0'1922,"0"0"-1922,39 0 961,-19 0 160,40 0-513,-21 20-63,22 0-161,-2-1-224,-19 2-64,-1 18-96,1 1 0,-20 0 0,-1 0-160,-19-21 128,-19 21 64,-1-20 128,0 0 129,-20-20 479,1 0-127,-2 20 0,-17-20-321,17 0-352,2 0-352,19 0-866,20 0-2785</inkml:trace>
  <inkml:trace contextRef="#ctx0" brushRef="#br0" timeOffset="59755.4178">11890 3178 7078,'0'0'2435,"0"0"-1218,0 0 160,0 0 224,0 0 33,0 0-321,0 0-544,20 0-224,-20 0-1,0 0 65,20 0-161,-2-19-128,23-1-31,-1 1-97,19-2-96,1-19 96,20 1-160,-1-1 32,0 0 64,0-19-96,20-2-32,-18 23 0,-2-2 64,0 0-160,-39 0-128,-1 21-288,-19-2-193,-20 21-448,-20 0-2819,-19 0-8776</inkml:trace>
  <inkml:trace contextRef="#ctx0" brushRef="#br0" timeOffset="60318.45">12049 2901 7559,'0'0'0,"0"0"32,19 0 0,-19 0 0,0 0 704,-19 20-543,-1-1-321,0 1 63,0 20 290,0-20 1440,-1 19 161,3-19-577,18 21-448,-20-22-289,20 1-127,0-1-65,0-19 32,0 21-95,0-21-161,0 20 0,0-20 32,20 20 96,-2-20 0,-18 20-63,41-20-33,-21 19 0,20-19 64,-1 0-160,1 0-352,-1 0-2275,1 20-6405</inkml:trace>
  <inkml:trace contextRef="#ctx0" brushRef="#br0" timeOffset="61299.5061">17528 3139 4035,'0'0'1217,"0"20"193,0-20 992,-20 0-192,20 0-96,0 0-288,0 0-353,0 0-480,20 0-288,-20-20 96,39 20-161,1-19-416,-1 19 161,42-41-609,-22 21 544,40-19-64,0 19-32,0-20-63,0 1-33,-20 19-64,-18 0-192,-22 0-449,1 20-64,-20-20-31,0 20-481,-1 0-705,-19 0-128,-19 0 64,19 0 449,-40 0 224,20 0-2371</inkml:trace>
  <inkml:trace contextRef="#ctx0" brushRef="#br0" timeOffset="61709.5295">17727 2820 12235,'0'0'2146,"0"0"-2018,0 0 0,0 0 0,0 0 65,0 21 63,-21-1-32,1 20-192,0-1 0,0 1 32,1 0 192,-1-1 65,-20-19 287,20 21 161,1-22-256,-21 1-65,40-20 97,0 19-321,0-19-128,20 0 96,0 0 64,39 0-32,-19 0-224,19 21-96,0-21-256,-18 0-1057,-1 20-2339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7:45.45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2817 12181 9673,'-20'0'768,"1"0"-415,19 0 1793,-20 0 96,20 0-769,-20 0-608,20 0-545,20 0-127,0 0 255,-1 0-64,21 0-191,21 19-1,-23-19-96,23 20-32,-2-20-64,-19 0 32,-21 20-64,1 0 32,20-20-128,-40 20 128,20 0 64,-20-1-32,-20 22 0,0-2 0,-20 0 32,21 2-32,-21-2-32,-1 1 0,23 0 64,-2 0 0,20-21 0,0 1 32,20-20-288,19 0 512,1 0-288,-1 0-96,-19 0-96,20 0-256,-20-20-449,-1 20-224,-19 0-673,0 0-2818</inkml:trace>
  <inkml:trace contextRef="#ctx0" brushRef="#br0" timeOffset="172.0099">2936 12539 12299,'-20'-21'705,"20"2"-257,20 19 930,0-20-65,1 0-384,-1 20-737,19-21-320,1 21-737,-20-19-929,19 19-1601,-19 0-4452</inkml:trace>
  <inkml:trace contextRef="#ctx0" brushRef="#br0" timeOffset="527.0302">3374 11704 8167,'-21'-20'673,"21"20"416,0-20 1153,0 20-737,0 0-1056,0 0-385,0 20 416,0 0 97,0 20 96,0-1-1,0-19-191,0 20-193,0 0-192,0 0-96,0-2 32,21-17 0,-1-1-64,-2 0-256,2 0-449,1-20-1057,-1 0-1953</inkml:trace>
  <inkml:trace contextRef="#ctx0" brushRef="#br0" timeOffset="706.0404">3552 11803 13388,'0'20'256,"0"-20"-127,0 20 1344,0 0-64,20 0-992,-20-1-417,0 2-96,20-2-321,-20-19-576,19 19-1569,-19-19-4613</inkml:trace>
  <inkml:trace contextRef="#ctx0" brushRef="#br0" timeOffset="857.049">3532 11664 12716,'0'0'-769,"0"0"96,0 0 705,0 0-384,20-19-7560</inkml:trace>
  <inkml:trace contextRef="#ctx0" brushRef="#br0" timeOffset="1060.0607">3691 11545 13228,'19'20'1537,"1"-20"-704,-20 20 448,20 0-159,0 0-802,1 0-256,-1 19-160,-2-19 192,2 20-801,-20-1 513,0-19-673,-20 20-512,20-20-833,-18 0-2499</inkml:trace>
  <inkml:trace contextRef="#ctx0" brushRef="#br0" timeOffset="1406.0804">4267 12002 11627,'-41'0'576,"2"0"-512,19 20 737,-20-20 416,21 40-704,-21-21-513,40 21 0,0 0 0,0-1-33,0-19 98,20 0-33,-20 0-32,20 0 96,-1-20-64,21 0 32,-20 20-96,1-20-897,17 0-1890,-38 0-5188</inkml:trace>
  <inkml:trace contextRef="#ctx0" brushRef="#br0" timeOffset="1529.0875">4127 12200 9545,'20'0'3299,"0"-19"-3203,21 19 0,-3-20 256,3 20-288,-21 0-3043</inkml:trace>
  <inkml:trace contextRef="#ctx0" brushRef="#br0" timeOffset="1788.1023">4505 11883 13708,'19'-20'225,"-19"40"-289,0-20 1569,20 19 0,-20 21-832,20-21-321,-20 22-127,20-1 127,1-1-384,-21 21 96,20-20-64,-2-1-160,-18-19-32,0 0-161,20-20-223,-20 20-257,21 0-704,-21-20-1154,20 0-4548</inkml:trace>
  <inkml:trace contextRef="#ctx0" brushRef="#br0" timeOffset="2021.1156">4684 11823 4484,'20'40'8616,"-20"-1"-8104,20 1-255,-2 0 1536,3 0-960,-21 19-737,20-19-96,0 0 64,-20 19-160,20-39-160,-20 20-385,19-20-512,-19-1-128,20 1-224,0-20-1058,-20 21-3298</inkml:trace>
  <inkml:trace contextRef="#ctx0" brushRef="#br0" timeOffset="2408.1378">4625 11724 11915,'59'-20'865,"-19"0"-33,-1 20 450,-19 0 191,0 0-864,0 20-577,-1 0-32,1 20-193,-20-1 65,0-19-160,0 0 32,-20 0 224,20 0 64,-19-1 32,-1-19-64,20 21 96,-20-21 192,20 19 225,0 0-97,0 2 33,20-1 127,0 20-160,19-20 289,1-1-385,-1 21-31,1-20-97,1 0-160,-3 0 0,-18-1 96,1 1-320,-1 0-64,-2-20-321,-18 20-1088,0-20-4069</inkml:trace>
  <inkml:trace contextRef="#ctx0" brushRef="#br0" timeOffset="6169.3529">13240 12181 13773,'-79'0'1249,"59"0"-160,-21 0 672,41 0-255,-20 0-545,20 0-513,20 0-192,-20 0 65,41 0-97,-3 19-128,3-19 0,-1 20-96,19-20 96,-19 20-160,19 0-256,-39-20 128,19 20 32,-39 0-129,0-1 193,0 41 32,-18-40-32,-3 19 96,1 2-32,0-21 32,0-1 0,20 21 0,-19-20 128,19 0 32,19 0-96,1 0 0,0-20 0,0 19-32,1-19-256,17 0-64,-18 0-481,-20 0-160,21 0-96,-21 0-1761,-21 0-1859</inkml:trace>
  <inkml:trace contextRef="#ctx0" brushRef="#br0" timeOffset="6321.3616">13141 12558 11691,'-41'-19'896,"41"19"482,21 0 1472,-1-21-1536,18 21-578,3 0-287,-1 0-289,-1 0-288,1-19-449,-20 19-1441,19 0-4900</inkml:trace>
  <inkml:trace contextRef="#ctx0" brushRef="#br0" timeOffset="6595.3773">13876 12539 16399,'18'0'673,"2"19"-673,-20-19 2082,0 20-641,0 0-832,0 20-417,-20-1-192,20 1-160,-18 0-993,18-1-1218,0-18-3939</inkml:trace>
  <inkml:trace contextRef="#ctx0" brushRef="#br0" timeOffset="7539.4313">5378 6618 15342,'-40'19'1217,"40"-19"-1281,0 0 481,0 0 223,20 0 481,20 19-448,1 2-481,-3-21-64,3 19-64,-3-19-64,3 21 32,-1-2-64,-21 1 32,1 0-64,0 0 32,-20 20 96,-20-21 0,0 21-32,1-20 64,19 20-64,-20-21-96,20 1 160,0 0-64,0-20 32,20 20-64,-1-20-64,1 20 161,0-20-65,20 0-321,-21 0-576,1 0-896,0 0-2147,0-20-9383</inkml:trace>
  <inkml:trace contextRef="#ctx0" brushRef="#br0" timeOffset="7699.4404">5457 6915 17616,'20'0'-128,"21"0"64,-21 0 256,19-20 353,1 20 31,-20-20-576,19 20-1473,-19 0-3172</inkml:trace>
  <inkml:trace contextRef="#ctx0" brushRef="#br0" timeOffset="8081.4623">5915 6855 13805,'20'20'256,"-2"-20"1057,-18 0 321,20 0-577,1 0-161,-1 0-703,0 20-193,-20-20-32,0 20 96,0 0-128,0-20-97,0 20 161,0-1-64,0 1 193,-20 0-226,20-20-159,0 20 673,0-20-449,0 0 160,20 20 96,-1-20-32,1 0-32,0 0-128,0 0 64,19 0-128,-19 0-96,0 0-641,0 0-2273</inkml:trace>
  <inkml:trace contextRef="#ctx0" brushRef="#br0" timeOffset="16014.916">19553 10532 5509,'-20'0'1505,"0"0"1058,20 0-97,0 0-384,20 0-769,-20 0-544,20-21-64,19 21-129,1 0 1,0 0 31,19-19-223,20 19-257,20 0-96,1 19 96,19-19-96,0 0-64,21 21 32,18-21 64,20 0 32,1 0-96,1-21 160,18 21 32,-40 0 129,20 0-65,-18-19-32,18 19-96,1 0-64,-20 0-64,-1 0 64,2 0 32,-2 0-32,2 0-32,-22 0 129,1 0-97,-39 0 96,-21 0-256,-20 0 192,21 0-96,-1 0 0,0 0 0,1 0 32,0 0-32,-41 19-32,1-19-64,-1 0 96,-39 0-32,20 0-32,0 0-32,-20 0-225,20 0-63,-20 0-289,0 0-480,0-19-1217,0 19-3043</inkml:trace>
  <inkml:trace contextRef="#ctx0" brushRef="#br0" timeOffset="16367.9362">23742 10214 13773,'0'0'128,"0"0"128,19 20 1762,1-20-737,20 0-608,-1 19-353,1 1 96,19 0 321,1 0 128,-21 0-449,22 0-159,-41-1-33,19 2-96,1-2 64,-20 1-96,-1 0-128,1-20 128,-20 20 64,-39 0-64,19-20 1,-41 19 31,23 2-64,-23-2-128,2 22 32,0-22-225,-1 1-575,1 0-161,19 20-257,1-20-639,-1-1-1090,-1 1-3331</inkml:trace>
  <inkml:trace contextRef="#ctx0" brushRef="#br0" timeOffset="18484.0572">20148 10929 11851,'-20'-40'929,"20"40"160,0 0-32,0-20-641,-20 20-32,20 0-191,0 20-129,-20 0 288,20 0 192,-19 20 33,-1 0-225,20-21-127,0 22-193,0-22 0,20 1-32,-1 0 32,21 0-128,0 0-321,-21-20-416,21 0-576,1 0-609,-21 0-1505,19 0-3780</inkml:trace>
  <inkml:trace contextRef="#ctx0" brushRef="#br0" timeOffset="18734.0715">20387 11088 10217,'0'20'288,"-20"-20"-223,20 20 671,0 0 1,0 0-481,0 0-96,20-1-32,-1 1 97,21-20 575,-20 0-31,19 0-256,-19-20 127,20 1 225,-40-1-64,20 0-161,-20-20-159,-20 20-33,20 1-127,-20-2-353,0 1-97,-19 20-543,39 0-225,-20 20-641,20-20-1024,0 21-2435</inkml:trace>
  <inkml:trace contextRef="#ctx0" brushRef="#br0" timeOffset="19203.0984">20744 11088 7879,'0'0'705,"0"20"-705,0 0 1345,0 0-64,0 0-576,20 0-225,0-1-320,-2 1 1,3 0 31,-1-20 160,0 0 353,-20 0 320,20-20-96,-20 20-321,0-20-384,19 1-160,-19-1-96,-19 0-256,19 20-160,0-20-97,0 20-480,0 20-64,0-20 961,0 20 192,0 0 96,19-1-128,-19-19 64,20 20-64,-20-20 32,20 20 1,0-20 127,-20-20 384,0 20 193,20-20-353,-20 1-320,0-1-96,19 0 0,-19 20-64,20-20 32,-20 20-96,20 0 0,-20 0 352,0 20 65,0 0-161,20 0-64,-20-1-64,0 1-96,21 0-545,-1-20-1185,-2 0-3010</inkml:trace>
  <inkml:trace contextRef="#ctx0" brushRef="#br0" timeOffset="19401.1097">21140 11028 7463,'0'20'6598,"0"-20"-7111,21 0 834,-1 0 1248,19 0-640,1 0-673,-20-20-160,19 20-64,-19 0-576,-20-19-801,0 19-2371,-20 0-6566</inkml:trace>
  <inkml:trace contextRef="#ctx0" brushRef="#br0" timeOffset="19600.1211">21220 10849 12427,'0'0'257,"0"20"159,0 0 1730,0 20-673,0 0-1024,20 0-353,-20 20-32,0-21-128,20 1-224,-20-20-705,20 19-1314,0-39-1664,-1 20-5414</inkml:trace>
  <inkml:trace contextRef="#ctx0" brushRef="#br0" timeOffset="20162.1532">21399 11168 320,'-20'39'3811,"20"-39"-3971,0 20 1153,0-20 1249,0 0 385,0 0-513,0-20-449,20 20-319,-20-19-514,19-1-639,-19 0-257,20 0-417,-20 0-480,20 0-704,0 20-225,1 0 1121,-21 0 673,18 0 192,2 20 224,-20-20 193,0 20 256,0-20-129,0 20-319,0-20-225,0 20-160,0-20-257,0 20-415,20-1-161,-20-19-32,0 20-545,21-20 738,-1 0 864,-20 0 673,18-20 1249,-18 1-257,21 19-255,-21-20-353,20 0-929,-20 20-256,0-20-160,20 20-224,-20 20 191,0 0 65,20 19 64,-1 1 64,-19 0 32,20 19-32,0-19 32,-20-1-32,20 1 289,-20-19 479,-20-2 546,20 2 319,-20-21 193,0 0-257,-19 0-384,-1 0-736,19-21-289,-17 2-160,-3-2-288,21 2-321,2 19-480,18 0-865,0 0-2498</inkml:trace>
  <inkml:trace contextRef="#ctx0" brushRef="#br0" timeOffset="20768.1879">22471 10988 6470,'-41'-19'8424,"3"19"-8072,17 0 96,1 0 161,-19 0-513,19 19-64,0 2-64,20-2-32,20 1 0,-20 1 0,39-2 32,-19 1 32,21-20 32,-3 20 32,-18-20 224,1 0 65,-1 0-97,-20 20 128,-20-20 481,-1 0-385,1 0-319,-18 0-65,17 0-96,-19 20-64,21-20-449,-1 0-800,20 0-1410,0 0-3074</inkml:trace>
  <inkml:trace contextRef="#ctx0" brushRef="#br0" timeOffset="20934.1974">22610 11028 14189,'19'20'64,"-19"1"-64,0-2 224,0 1-32,0 0-128,0 0-320,0 0-577,0 0-160,20-20-960,-20 0-1379,0 0-3874</inkml:trace>
  <inkml:trace contextRef="#ctx0" brushRef="#br0" timeOffset="21656.2387">22649 10889 12587,'-20'0'1089,"20"0"737,0-20 32,0 20-1410,0 0-704,0 0-865,0 20-1441,20-20-4261</inkml:trace>
  <inkml:trace contextRef="#ctx0" brushRef="#br0" timeOffset="22009.2589">22709 10949 13612,'0'0'1538,"0"0"-1762,0 0 736,0 0 513,21 20-705,17-20-224,-18 19-63,1-19-1,17 21-32,-38-21 32,21 19-32,-21-19 0,0 20 160,-21 1 160,3-21-160,-2 19-32,-1-19 129,1 0-97,0 20 64,20-20-96,0 20-32,0-20-160,0 0 192,20 20-160,-20-20-32,20 0 32,1 0-288,-1 0-353,-20 20-480,18-20-609,-18 0-576,0 0-2306</inkml:trace>
  <inkml:trace contextRef="#ctx0" brushRef="#br0" timeOffset="22377.2799">23027 11108 10730,'-20'0'5028,"20"0"-4931,20 0 831,-20 0 706,19 0-1346,1 0-32,0-20-95,0 20 31,-20 0-32,20-19-32,-20 19 64,0-21-192,0 21 64,-40 0-128,20 0-64,0 0 128,-19 0 0,19 0 32,0 21-32,0-21-96,20 19 160,20 1 32,0 0 160,20 0 1,-21 0-65,21-20 32,19 20-32,-19-20-32,-20 0-128,19 0 33,-19 0-354,-20 0-383,0 0-546,0 0-1664,0 0-5286</inkml:trace>
  <inkml:trace contextRef="#ctx0" brushRef="#br0" timeOffset="24462.3992">23681 10929 1985,'21'-20'8136,"-1"20"-6823,-20-20 1058,0 20 127,0 0-1185,0 0-768,-20 0 63,-1 20 65,21 0 64,-20 20-161,-18 0-288,17 20-159,1-1-97,-19 1 0,19-21-32,0 1-193,20-1-319,-20-19-193,20 0-672,0 0-1410,20-20-3362</inkml:trace>
  <inkml:trace contextRef="#ctx0" brushRef="#br0" timeOffset="25550.4614">21716 11704 10762,'0'-20'1633,"0"20"-736,-19 0 256,19-20-800,-20 20-353,0 20 0,20 0-33,-20 0 66,-1 20 127,21-1 224,-18 1 96,18 0-127,18 0-33,3-2-352,-1-17 64,0 19 96,0-40 32,19 20 193,1-20-33,-1 0-128,-19-20-128,20 20-288,-20-20-288,-20 0-225,0-1-64,0 21 225,0-19 223,-20 19 257,20 0 64,-20 0 64,20 0 0,-20 0-64,20 0-64,0 0-128,0 0 0,20 0-449,0 19-800,0-19-161,1 0 1025,-21 0 481,18 0 256,-18 0 353,0 0 672,0 21 96,0-21-288,0 20-480,-18 0-321,18-20-32,0 20-96,0 0 0,0-20-32,18 19-192,-18 1-609,20-20-929,-20 20-1313,21-20-4580</inkml:trace>
  <inkml:trace contextRef="#ctx0" brushRef="#br0" timeOffset="25998.487">22114 11843 3843,'19'20'7143,"-19"0"-7015,0 20-32,0-21 224,20 21 449,-20-20-481,0 20-256,20-20 0,-20-1 65,0 1 191,0-20 224,0 0 866,0-20-514,0 1-319,-20-1 128,20-20-97,-20-1-31,20 22-353,0-21-192,0 1-320,0-1 384,20 20-32,0 0-193,20 20 33,-1 0 32,1 0 64,-1 20-32,1 0 64,-19 0-96,17 0 32,-18 0-96,-20-1 0,21 2 0,-21-2 224,-21 0 320,-17 2 64,18-1 65,-21-20-129,2 20-288,-1-20-64,20 20-64,0-20-352,1 0-737,19 0-2146,19 0-3171</inkml:trace>
  <inkml:trace contextRef="#ctx0" brushRef="#br0" timeOffset="26408.5105">22610 11863 7334,'0'79'833,"0"-60"128,19 42-32,-19-41-705,20 19-160,-20-19 32,0-20 193,20 0 1600,-20 0-383,0-20-321,-20-19-192,20-1-32,0-1 0,-20 3-321,20 17-351,0-18-482,0-1 161,0 20-416,20 0-32,0 20 95,20 0 321,-1 20-32,1 0 0,1 20 96,-2-20-32,-19-1 96,0 2-96,-20-21 224,-20 19 513,0-19 96,-39 0-1,18 0-287,3 0-321,-3 0-224,1 0-224,20 0-769,20 0-1474,0 0-4772</inkml:trace>
  <inkml:trace contextRef="#ctx0" brushRef="#br0" timeOffset="31928.8262">3473 4908 13741,'0'0'-65,"0"0"194,0 0-450,0 20 193,0 0 480,0 19 481,20 1 256,-20 20-416,39 39-97,-19 21-95,0 38-289,0 21 0,-1 20-192,1 19 192,-20-18-224,0-2 0,20 0 64,-20-38-96,0-21 64,0-20 0,0-20-32,0-19-96,0-21-480,0-19-1154,0-40-2306</inkml:trace>
  <inkml:trace contextRef="#ctx0" brushRef="#br0" timeOffset="32461.8567">3333 5126 3106,'-39'40'7335,"19"-40"-6053,20 20-1058,0-20 128,20 0 737,-20-20 417,19 1-545,1-21-577,21 0-192,-3-20 128,3 1 193,-21-1-129,19 1-352,-19-2 577,0 22-449,-20 18 64,20 2 0,-20 19-63,0 0-354,20 19 354,-1 2-33,21 18 64,-20 1 32,19 1-192,-19-22-96,20 21 0,1 0-609,-3-20-448,3 19-1217,-21-19-3331</inkml:trace>
  <inkml:trace contextRef="#ctx0" brushRef="#br0" timeOffset="35290.0185">833 4849 8327,'0'59'1922,"20"-19"-1634,-2 19-95,23 1 127,-21-1-224,0 22 256,19-22 289,-19 1-64,-20-2-33,0-37 385,20-1 1697,-20-20-2017,0-20-545,-20-1-96,0-18 0,0-21 64,1 1-32,-21-1-64,19 1-160,1-1-449,20 0 97,0 1 191,0 19 738,20 1-289,21 19-64,-21-1-32,19 21 0,1 21 128,-20-1 0,-1-1 128,-19 21 192,20 0 129,-40-20-193,20-1-32,-19 21-159,-1-20-289,-20-20-673,20 20-1473,1-20-3107</inkml:trace>
  <inkml:trace contextRef="#ctx0" brushRef="#br0" timeOffset="35658.0395">1189 4849 12139,'20'0'288,"-20"0"-96,-20 0 513,20 19-160,0-19 63,0 0-255,0 0-321,0 0 864,20 0-575,-20 0 319,0-19-447,20 19-1,-20-20 160,21-1-160,-21 2-128,0-2-96,-21 21-224,21-19 0,-20 19 32,0 0-97,0 19 97,20-19-32,-19 21 96,19 19 128,0-20 0,19-1-32,1 21-545,20-40 32,19 20-127,-18-20 255,-1 0 449,19 0 0,-39 0-352,19-20-2275,-19 0-6982</inkml:trace>
  <inkml:trace contextRef="#ctx0" brushRef="#br0" timeOffset="36063.0627">1507 4908 5477,'0'0'2466,"0"0"161,0 0 159,0 0-1473,0 0-384,0 0 417,0-20-962,-20 20 224,20-20-319,-19 1-129,19-1-64,0-1-32,0 2-32,0-2-224,0 2 192,0-1-192,19 20-161,-19-21-319,20 21-161,-20 0-640,20 0-705,0 21-2915</inkml:trace>
  <inkml:trace contextRef="#ctx0" brushRef="#br0" timeOffset="36250.0734">1746 4768 17520,'0'21'-544,"0"-21"351,20 0 642,-20-21-417,18 21-352,3-19-3428</inkml:trace>
  <inkml:trace contextRef="#ctx0" brushRef="#br0" timeOffset="36632.0953">2043 4590 12716,'21'19'0,"-21"21"192,20-20 128,-2 40-160,2 0-32,21 0-352,-21-1-1377,19-39 63,-39 20 1250,20-40 384,-20 19 352,0-19 1218,0-19 64,-20 19-994,-1-40-127,3 20 63,-2-20-575,0-20 287,-1 1-512,1-1-641,2 20-1025,18-19 1026,0 19 1184,18 0-192,2 1 321,1 39 512,19 0-545,-22 19-127,3 21 127,-1-20-256,-20 20-95,0-21-1,0 21 128,-20-20-128,-1 0-801,3-20-2049,-2 0-5254</inkml:trace>
  <inkml:trace contextRef="#ctx0" brushRef="#br0" timeOffset="36993.1159">2301 4570 14669,'40'0'96,"-20"0"769,0-20 192,-1 20-288,1-20 224,-20 0-705,20 0-160,-20 20 97,0-19-289,0-1-33,0 20-351,-20 0-193,0-20 161,1 20-97,-1 20 129,0-20 192,20 20-33,0-1 161,0 1 96,0 0 0,20 0 32,0 0 32,-1 0-32,21-1 64,-20-19-128,1 0 64,17 0 96,-18 0 97,1-19-129,-1-1 0,-2 0-289,-18 20-543,21-20-1570,-21 0-1602,0 0-2690</inkml:trace>
  <inkml:trace contextRef="#ctx0" brushRef="#br0" timeOffset="37050.1192">2619 4490 768,'0'20'1410,"0"0"-2243</inkml:trace>
  <inkml:trace contextRef="#ctx0" brushRef="#br0" timeOffset="37477.1436">2639 4510 3651,'0'20'577,"0"-20"-545,20 0 1313,-20 20 352,0-20-127,20 0-737,-20 0-417,0 0 417,0 0 416,0 0 385,0 0 63,0 0-800,0 0-545,0-20 33,-20 0-97,20 0-160,-20 1 0,20-1 0,-20 0-128,20 0 225,0 0 31,20 20-352,0-20-96,-20 20-1,20 0-223,-1 0-1826,1 20-2755</inkml:trace>
  <inkml:trace contextRef="#ctx0" brushRef="#br0" timeOffset="37750.1592">2877 4312 13676,'-20'0'993,"20"0"-1217,-20 0 737,20 0-481,-20 0-96,20 19 0,0 2-97,20-21 129,0 19 64,0-19 129,1 20 31,-3-20-96,-18 20-32,20-20 160,-20 0-32,0 20 0,0-20 257,0 0-1,-20 20-288,2 0-352,-23-20-1281,21 19-1314,0-19-3010</inkml:trace>
  <inkml:trace contextRef="#ctx0" brushRef="#br0" timeOffset="38017.1745">3056 4312 14573,'0'0'-865,"0"19"513,0 2 352,0-2 32,0 1 256,0 0-191,20-20-1,0 0 96,-1 0 416,1 0 161,0 0 0,0-20 288,-20 0 64,0 1-256,0-2-225,0 2-415,-20 19-65,0-21-256,0 2-705,1 19-897,-1 0-2241,20-20-7528</inkml:trace>
  <inkml:trace contextRef="#ctx0" brushRef="#br0" timeOffset="38262.1885">3254 4312 4420,'20'19'6085,"-20"-19"-4291,0 0 1537,0 0-832,0 0-1250,0-19-769,0 19-255,20-21-225,-1 2 64,-19-1-128,20 0 128,0 0-128,-20 0 192,0 20 0,0 0 224,21 0-96,-21 20-224,20-20-64,-2 20 64,2 0-256,-20-20-641,21 20-1056,-21-1-4998</inkml:trace>
  <inkml:trace contextRef="#ctx0" brushRef="#br0" timeOffset="38990.2301">952 5822 17520,'-40'-19'192,"19"19"-352,1 19-32,2 1 96,-2 20 0,20-20 64,-21 39-289,21-19-511,21-1 223,-21-19 257,38 0 63,-18 0 65,21-20 224,-2 0 32,1-20 64,-20 0 0,19 0 97,-39 1 31,20-1 64,-20 0 0,0 20-95,-20-20-225,20 20-97,-19 0-31,19 0-64,0 0 0,0 0 128,0 0-96,0 20-161,19-20 33,1 0 96,0 0 192,0 0 32,0 0 160,-1 0 160,-19-20-64,20 20 129,-20 20-193,0-20-192,0 20 64,20 0-32,-20-1-32,0 1-160,20 0-321,-20-20-351,21 20-482,-21-20-1504,20 0-6599</inkml:trace>
  <inkml:trace contextRef="#ctx0" brushRef="#br0" timeOffset="39373.252">1270 5742 12940,'0'20'64,"18"21"-128,2-22-64,1 20-97,-1 2 193,19-22 225,-19 1 63,0 0 192,0 0 930,-20-20 575,0 0-1632,0 0-289,-20-20 0,-20-20-32,21 21 64,-1-22-128,0 22-385,-1-20-127,1-2 352,20 2-65,20 19 193,21 1 160,-2-2 64,21 21-128,-1 0 64,-19 21 193,19-2-129,-19 20 96,-19-19 385,-21 21 448,0-22-257,0 1-95,-21-1-545,-19 2-96,1-1-576,19-1-930,-20-19-1536,20 0-3428</inkml:trace>
  <inkml:trace contextRef="#ctx0" brushRef="#br0" timeOffset="39775.275">1845 5584 11627,'0'19'-97,"0"1"-287,0 0 384,20 0 0,-1 20 0,1-20-897,20 19 225,-20-18 640,-1-21 320,1 20 1313,-20-20 545,20 0-1249,-40 0-224,20-20 224,-20-1-65,1-18-191,-1 19-545,0-20-160,0-20-128,0 21 0,20-21 128,20 20 96,0 1 64,20 19-96,-1 20 64,1 0 96,1 20-96,-23 0 0,2-1 32,-20 21 577,0-20 96,-20 0-161,2 0-255,-2-20-161,-1 0-192,1 20-641,-20-20-1057,1 0-2401</inkml:trace>
  <inkml:trace contextRef="#ctx0" brushRef="#br0" timeOffset="40296.3048">871 6557 10249,'-18'0'801,"-2"0"128,-1 0 320,21 20 0,-20 21-96,20-3-352,20 2-641,-20 20-64,21-20 0,-1 19-160,-2-19-96,23 0-769,-21-20-1057,19-1-2113</inkml:trace>
  <inkml:trace contextRef="#ctx0" brushRef="#br0" timeOffset="40989.3445">1090 6776 4484,'0'0'1537,"20"-20"-1473,-20 20 193,0-20 703,0 1 610,-20 19 384,20-21-481,0 21-288,0 0-160,0-19-192,0 19-256,0 0-193,0 0-256,0 0-96,0 0-96,0 0 32,0 0-32,0 0 32,0 0 0,0 0 96,0 0-64,0 0 32,0 0 0,0 0-96,0 0-32,0 0 32,0 0 96,0 0-32,0 19 0,0-19 32,0 0-32,0 0 0,0 0 64,0 0 0,0 0 0,20 0 32,-20 0-96,20 0 32,0 0-32,-20 21 64,19-21-32,1 0 96,0-21-64,-20 21 33,0-19-33,20 19 32,-20-21 0,0 21-128,-20-19 0,20 19-96,-20-19 31,0 19 97,1-21-96,-1 21 0,20 21 0,-20-21 96,0 19 0,20 0 64,0 2 32,0-2 97,0 2 31,20-2 0,20 1-96,-21 0-64,1-20 192,20 20-160,-19-20-448,-1 0-577,-2 0-1441,2 0-3075</inkml:trace>
  <inkml:trace contextRef="#ctx0" brushRef="#br0" timeOffset="41609.3799">1448 6577 10890,'0'0'1089,"0"0"-1441,0 0 576,-20 0 128,20 0 0,-20 20-191,20 1-97,0-2-32,20 0 0,-20 2 32,20-2-64,0 2-160,-20-21-97,19 0-31,1 0 128,20 0-96,-20 0 192,-1-21 64,1 21-161,0-19-191,0-2 256,-20 2 64,0 19-224,0-19 128,0 19-33,0 0 161,-20 0 97,20 19 159,-20 0 0,20-19 32,20 21 129,-20-2-65,41-19-288,-23 21 32,23-21 160,-1 0 449,-1-21 256,1 2-96,-20-2-32,-1 2 96,-19-21-129,0 20-319,0 0-257,-19 0-256,-21 0-32,20 20-288,-19 0-738,19-19-1920,0 19-5478</inkml:trace>
  <inkml:trace contextRef="#ctx0" brushRef="#br0" timeOffset="41919.3977">1964 6498 9673,'19'39'192,"1"-19"673,-20-20 1217,0 20 0,0-20 0,0 0-929,0 0-737,0 0-256,0-20-96,0 20-64,-20-20 96,20 0-288,0-19 0,-19 19 96,19 0-64,19 0-353,-19 20 641,0-20-128,20 20 64,0 0 1,0 20-33,-20-20 64,21 20-160,17 20-33,-18-20-351,1-1-321,-21-19-384,0 0-384,0 20-3396</inkml:trace>
  <inkml:trace contextRef="#ctx0" brushRef="#br0" timeOffset="42214.4145">2222 6319 13196,'0'40'-2562,"-21"-40"1665,21 20 897,0-1 128,0 1 224,21 0-320,-1-20-96,0 20 128,0-20 224,19 0 289,-19 0 32,-20-20 287,0 0 546,0 0 31,0 1-288,0 19 289,-20-20-1314,0-1-224,1 2-321,-21 19-1152,20 0-2755</inkml:trace>
  <inkml:trace contextRef="#ctx0" brushRef="#br0" timeOffset="42668.4405">2481 6319 9961,'18'19'1473,"-18"-19"-1665,0 21 577,0-21 1280,0 0-31,0 0-609,-18-21-609,18 21-288,-21-19-32,21-1-128,0 0-32,0-20-96,0 20 96,0 20-32,0-19-32,0 19 128,21 0-64,-3 0 32,-18 0-32,20 19 32,0-19 32,1 20 0,-21-20-65,20 0 1,-20 0 64,18 0 64,-18 0 65,0-20 63,0 20-128,21-19 192,-21-2-160,20 21-160,-20-19 0,20-1 32,-20 20-64,20 0 64,-20 0 192,0 0-64,19 20 128,-19-1-31,20-19-161,-20 21-32,0-21-225,20 19-704,-20-19-1024,0 0-866,20 0-2050</inkml:trace>
  <inkml:trace contextRef="#ctx0" brushRef="#br0" timeOffset="42907.4542">2758 5981 2722</inkml:trace>
  <inkml:trace contextRef="#ctx0" brushRef="#br0" timeOffset="43115.4661">2916 6060 11210,'-18'40'96,"18"-20"801,0 0 1633,18 0-1344,-18-1-418,40-19-383,-19 0-161,-1 0-160,19 0-64,-39 0-64,20-19-449,-20 19-1248,0 0-3941</inkml:trace>
  <inkml:trace contextRef="#ctx0" brushRef="#br0" timeOffset="43391.4819">2758 6100 9192,'0'20'993,"0"-20"-32,20 20 512,-20 0-704,0-20-641,19 19-1249,-19 2-2883</inkml:trace>
  <inkml:trace contextRef="#ctx0" brushRef="#br0" timeOffset="43549.4909">2738 5921 1505</inkml:trace>
  <inkml:trace contextRef="#ctx0" brushRef="#br0" timeOffset="44436.5416">1369 7391 5957,'0'-19'1281,"-20"19"769,20-20 385,-20 0-65,-1 20-512,1-20-481,20 20-576,-18 0-513,-2 0-256,-1 0-192,21 0 96,-20 20-225,20 0 322,0 19-354,0-19-95,20 0 96,-20 0-33,21 0 97,-21-20 256,20 0 64,-2 0 0,-18-20 64,20 0-32,-20 0 32,0 0-96,0 1 129,0-1-65,0 0-64,0 0 256,0 0 0,-20 20-256,20 0-288,0 0 320,0 0-128,0 20-32,20 0-192,-20-20-225,21 20-256,-21 0-159,20-20-226,0 0-447,19 0-1026,-19 0-4804</inkml:trace>
  <inkml:trace contextRef="#ctx0" brushRef="#br0" timeOffset="44710.5573">1487 7272 6117,'0'40'865,"0"-40"-1089,0 20 256,20-20 705,0 0 224,0 0-673,19-20-384,-19 0-417,20 0 417,-19 1 224,-3 19 449,-18-20 512,0 0 416,0 0 193,0 20 192,0 0-801,-18-20-128,18 20-257,-21 0-512,21 0-608,0 0 192,21 0-289,-3 0-800,23-19-513,-1 19-640,-1-21-2050</inkml:trace>
  <inkml:trace contextRef="#ctx0" brushRef="#br0" timeOffset="44869.5664">1726 6955 11050,'0'39'480,"20"-19"-95,-20 20 223,38-1-127,-17-18-289,-1 19-608,20-1-1698,-21-19-2499</inkml:trace>
  <inkml:trace contextRef="#ctx0" brushRef="#br0" timeOffset="45020.575">2003 7054 14157,'20'39'-192,"-20"-18"-161,0-2 1,20 2-737,-20-2-352,21 1-1122,17 0-4740</inkml:trace>
  <inkml:trace contextRef="#ctx0" brushRef="#br0" timeOffset="45178.5841">1983 6955 6886,'-19'0'-416,"19"0"-2083,0 0 3108,19 0 544,-19 0-320,20 0-833,0 19-1442</inkml:trace>
  <inkml:trace contextRef="#ctx0" brushRef="#br0" timeOffset="45352.594">2222 7154 12107,'20'-21'833,"-20"21"1345,0-19-128,0-2-1217,0 2-545,0-1-352,0 0-609,-20 20-192,20-20 65,0 0-450,0 20-960,0 0-2146</inkml:trace>
  <inkml:trace contextRef="#ctx0" brushRef="#br0" timeOffset="45489.6019">2321 7014 8936,'40'20'1409,"-40"0"-480,0-20 609,20 20-1026,-20-20-384,0 0-32,19 19-448,-19-19-321,20 0-159,-20 0-1250,0-19-3556</inkml:trace>
  <inkml:trace contextRef="#ctx0" brushRef="#br0" timeOffset="45720.6151">2341 6895 3843,'20'0'2242,"19"-20"1634,-19 20-865,0-20-1121,-20 20-1026,20-19-543,1-1-193,-3 20 0,2-20-128,-20 20-769,0 0-2178,0-20-6822</inkml:trace>
  <inkml:trace contextRef="#ctx0" brushRef="#br0" timeOffset="46282.6472">2321 6717 13805,'20'19'96,"0"1"1057,-20 20 480,20-20-576,-1 19-416,1-19-481,20 20-224,-19-20 0,-3 0-64,22-1-225,-19-19-479,17 0-289,-17 0 96,-1-19-289,-20 19-736,20-20-736,-20 0 1056,0 0 1282,0 0 672,0 0 769,0 20 640,0 0-63,-20 0-417,20 0-961,0 20-160,0-20 64,20 20-96,-20 0 0,20-20-96,-20 20-288,19-20-129,1 0 289,-20-20 288,20 20 32,-20-20 65,20 0-1,-20 20-96,0-20-64,0 20-321,0 0-191,20 0 160,-1 0 320,1 20 128,0 20 96,0-20 513,0 19 95,1 1-223,-3 0 288,2-20-641,0 20 448,-20-21 321,0 2 609,-20-2-225,0-19-224,-19 20-288,19-20-480,-20 0-289,20 0-449,-19 0-351,19 0-642,-20-20-2017,1 20-3491</inkml:trace>
  <inkml:trace contextRef="#ctx0" brushRef="#br0" timeOffset="46622.6667">2143 7034 4131,'20'-20'7528,"-20"20"-7112,0 20 1282,0-20 640,20 20-1089,-20-20-897,0 20-128,18-1-256,-18 2-448,21-21-769,-1 19-2531</inkml:trace>
  <inkml:trace contextRef="#ctx0" brushRef="#br0" timeOffset="46967.6864">2817 6418 15502,'60'40'1089,"-21"0"-128,22-1 160,-2 1 577,1 1-97,-21-22-1152,1 21-353,-20 0-192,-1-1-193,-19 21-255,0-21-289,0 21-1441,-39-1-3652</inkml:trace>
  <inkml:trace contextRef="#ctx0" brushRef="#br0" timeOffset="55141.1539">19096 3775 11755,'0'0'4644,"20"20"-3523,0-20 320,19 20-287,1 0-738,0-1 193,19 21-225,0-20-192,22 20-128,-22-20 32,1 0-96,-1-1 0,-19 1 0,-1-20-288,1 21-193,-20-21-95,-1 0-161,-19 0 193,-19 0-321,-1-21-929,0 21-1281,-20-20-1473</inkml:trace>
  <inkml:trace contextRef="#ctx0" brushRef="#br0" timeOffset="55454.1718">19413 3715 14477,'0'0'481,"0"0"-1,0 0 833,-20 0-864,0 0-65,1 0-352,-21 0-32,20 0 32,-19 20 224,-1-20 161,0 20-193,1-20 0,19 20 257,0 0-193,-1 0-192,21 0 160,0 20 33,21 19-33,19-19-384,-1-1-353,1-19-992,0 20-2787</inkml:trace>
  <inkml:trace contextRef="#ctx0" brushRef="#br0" timeOffset="56465.2296">20327 3954 9929,'-21'-20'2979,"21"20"-2018,0-20-129,-18 20 193,18 0-512,0 20-193,0 20 321,0-1 31,-20 21-223,20-1-289,20 21-64,-2-20-96,3-20 160,-1 0-96,20-1 64,-21-19 65,21-20 127,0 0-32,-21 0-192,21-40-160,-20 21-64,19-21 64,-19-20 96,-20 20 0,0 0-32,0 0-96,0 1-384,0 19 287,-20 1 418,20 19-225,-19 0 32,19 19-225,0 1 482,0 19-1,0 1 32,19 20-192,-19-20-32,20 0-63,0 0-33,0-1-417,1 1-480,-3-20-896,23 0-1891,-41-20-8648</inkml:trace>
  <inkml:trace contextRef="#ctx0" brushRef="#br0" timeOffset="56804.249">20883 4192 7463,'19'-20'2626,"-19"1"-1088,0 19 640,0-21-193,-19 21-287,19 0-993,-20 0-449,20 0-288,-20 0-64,0 21 0,-1-2 0,21 21-64,0-20 95,21 0 65,-1 19-64,0-18-32,0 19 32,-1-21 0,1 1 32,0 0 64,-20 0-32,0-20 96,0 20 321,-20-20 127,0 0-256,1 0-320,-1 0-224,0 0-577,0 0-800,-1 0-2211</inkml:trace>
  <inkml:trace contextRef="#ctx0" brushRef="#br0" timeOffset="57251.2746">21220 4153 13644,'-19'19'64,"-1"1"-96,20 20 129,0 0 159,-20 19 224,20-19-224,0 0-159,0 0-1,0-20 96,0-1 192,0-19 65,0 0 736,0 0 608,0-19-1312,0-21-449,20 0 32,-20 1-32,0-1-64,20 0-160,-20 0-449,19 0 289,1 1 288,-20 39 96,20-21 32,0 21-96,0 21 64,-20-21 256,19 39-96,-19 1-31,0 0 127,20 0-160,-20 0-32,0 19 0,20-19-288,-20-20-160,20 19-193,0-19-288,-20-20-1089,19 20-1569,-19-20-8264</inkml:trace>
  <inkml:trace contextRef="#ctx0" brushRef="#br0" timeOffset="57388.2824">21201 4391 17552,'0'0'897,"19"0"-1313,1 0 992,20 0-384,19 0-96,-19 0-768,-1 0-9258</inkml:trace>
  <inkml:trace contextRef="#ctx0" brushRef="#br0" timeOffset="66941.8289">14807 2820 13644,'-18'21'1570,"-2"-21"480,20 0-353,0-21-736,0 21 257,0 0-322,0 0-415,0 0-193,20-19-160,-2 0 96,23-21-160,18 0-31,1 0 31,19-20-96,-20 21 64,22-1-96,-2 0 31,-20 1 1,1 19 32,-21-19-192,-19 39-128,0-21-225,0 21-319,-20 0-321,0 0 128,-20 0-225,0 0-704,0 0-1121,-19 21-5413</inkml:trace>
  <inkml:trace contextRef="#ctx0" brushRef="#br0" timeOffset="67273.8479">14807 2543 11402,'20'-40'96,"-20"40"449,0 0-161,0-20 1,0 20 383,-20 20-832,20 0-64,-18 20 96,-2 19 449,-1-19 351,1 19-159,0-18 160,1-2-65,-1 1-223,20-20-33,0-20-64,20 20 353,19-20-288,-19 0 31,39 20-256,-18-40-288,18 20-480,-19 0-1058,0 20-2241</inkml:trace>
  <inkml:trace contextRef="#ctx0" brushRef="#br0" timeOffset="68052.8924">16119 1887 3171,'-40'0'13292,"19"0"-12972,1 0-224,-18 0-448,-3 0-545,1 0 609,1 21 96,19-1-193,0 19-127,20 1 416,0 0 32,20-1 160,0 21 192,19-21-192,1-19 0,1 20 33,-3-40-33,3 20-32,-1-20 32,-22 0 352,-18 21 161,0-21 31,0 19 1,-18-19-385,-22 19 0,-1 2-159,3-2-290,-3-19-255,21 21-801,0-21-897,20 0-1282,0 0-7108</inkml:trace>
  <inkml:trace contextRef="#ctx0" brushRef="#br0" timeOffset="68233.9028">16257 2225 15662,'20'20'257,"-20"0"575,20 1-511,-20-2-225,20 0-64,-20 2-64,19-21-481,1 0-384,0 0 33,-20 0-450,20 0-1248,-20-21-2531</inkml:trace>
  <inkml:trace contextRef="#ctx0" brushRef="#br0" timeOffset="68319.9077">16257 2047 6309,'0'-20'3171,"0"20"-5765</inkml:trace>
  <inkml:trace contextRef="#ctx0" brushRef="#br0" timeOffset="68579.9226">16455 2245 16751,'0'60'865,"0"-60"-769,0 0 609,0 0-161,0 0 225,20-19-481,-20 19-416,21-21-320,-1-19-193,-20 20 225,18-19 128,-18 19-161,21 20 161,-21 0 224,0 20 320,0-1-96,0 1-416,20 0 544,-20 0-416,20 0-512,0 1-1090,19-21-1313,-19 19-3843</inkml:trace>
  <inkml:trace contextRef="#ctx0" brushRef="#br0" timeOffset="68976.9453">16753 2205 9577,'0'-20'1153,"-20"1"1665,1 19-736,19 0-576,-20 0-802,20 0-543,-20 19-354,20 1 97,0 0-32,20 0-448,0 0-642,-1 1 193,1-2 129,20-19 415,-20 0 161,-1 19 256,-19-19 96,20-19 128,-20 19 256,0-19 257,0 19-128,0-21-481,0 21-96,0 0-353,0 0-800,0 0 865,20 21 320,-20-2 32,21 21-32,-1 0 0,0-21 0,-2 21 32,3-20 64,-21 19 545,0-19 800,0 0 128,-21 0 1,-17 0-97,18-1-384,-21-19-448,2 0-481,-1 0-224,0 0-448,21-19-481,-1-1-1250,0-20-2881</inkml:trace>
  <inkml:trace contextRef="#ctx0" brushRef="#br0" timeOffset="69661.9845">17131 2205 15246,'-20'-20'416,"0"20"673,20 0-480,-20 0-289,0 0 225,1 0-385,-1 20-256,20 0 96,0 0-224,0-20 63,20 20-191,-1-20 0,1 0 160,0 0 128,0 0 32,0 0 96,-1 0 32,-19-20 288,0 20-32,0-20-127,-19 20-129,19-20-96,-20 20 64,20-20-224,0 20 160,0 0-193,0 0-223,0 0 0,20 0 287,-1 20-127,1-20-448,0 0-65,0 0 192,0 0 449,-1 0 64,1 0 160,-20 0-32,0-20-32,0 20 64,0 20-96,0-20-128,0 20 32,20 0 96,-20 21 32,0-3 160,21 2-160,-1 20 0,-2-20-288,-18-1 192,20 1 128,-20-20 96,21-20 545,-21 0 448,0 0-32,-21-20-929,21 0 33,-20-20-33,2 1-160,18-1 0,-20 0-192,20-19-513,0-1-576,0 20 480,20 1 865,-20 19 64,18 20 225,23 0 31,-21 20-32,0-1-95,-20 1-97,0 0-32,0 0 32,0 0 225,0-20 127,-20 21-127,0-21-449,-1-21-449,1 21-928,20 0-1602,0-20-3395</inkml:trace>
  <inkml:trace contextRef="#ctx0" brushRef="#br0" timeOffset="69913.9989">17607 2146 16879,'0'0'-256,"0"20"288,0-20 0,-20 19 32,20 21 0,0-20-64,20-20-320,0 20-96,-1-20 288,1 0 224,0 0-160,0 0 160,1-20 192,-3 0 513,-18 0 64,0 0-33,0 1-415,-18-1-321,-3 0-320,1 0-609,0 20-1089,0 0-1665</inkml:trace>
  <inkml:trace contextRef="#ctx0" brushRef="#br0" timeOffset="70354.024">17925 2225 8616,'-20'20'4420,"20"-20"-3075,-20 0 481,20-20-1057,-20 0-705,20 0-225,0-19-831,0 19-930,0 0 224,20 0 865,0 20 33,0-20-33,-20 20 769,20 0 1025,-20 20 512,19-20-448,-19 20-288,20-20-193,0 20-223,0-20-65,0 0 96,-1-20 673,1 20 256,0-20-224,0 20-96,-20-20-320,0 1-257,0 19-192,-20 0-480,0 0-288,0 0-97,1 19 224,-1 1 225,20 0 192,0 0-160,0 0 224,20 0 32,19-1 96,1 1-32,-1 0 1,22-20 63,-23 0-128,-17-20 32,19 20-96,-40-20-801,20 20-2050</inkml:trace>
  <inkml:trace contextRef="#ctx0" brushRef="#br0" timeOffset="84664.8426">10183 9061 14189,'0'0'1185,"0"0"0,0 0 160,-21 0-544,21 0-256,0 20-129,21 20-32,-21-1 161,20 21 0,-2-1-1,3 21-192,-1-21 1,0 21-225,0 0-96,-1-20 0,1-1-224,0-19-65,0-20-31,0-1-224,-20 1-65,20-20-224,-20 0-480,0 0-352,-20-20-1186,20 1-1665,-20-21-5252</inkml:trace>
  <inkml:trace contextRef="#ctx0" brushRef="#br0" timeOffset="85031.8636">10043 9339 11146,'-39'20'737,"39"-20"544,0 0 1121,-20 0-576,20 0-289,0 0-608,0 0-448,0 0-289,0 0 0,0-20-96,20 0-64,-20-20 64,0 1-96,19-1 0,-19 0 0,20 1 128,0-1-63,0 20 31,1-20 32,-3 20-32,2 0 128,0 1-96,1-2 32,-1 2-96,-2-1-32,3 20-64,-1 0 64,20 20 32,-21-1-64,1 2-32,20-2 129,-20 21-226,0-20-447,19 0-898,-19 0-3170</inkml:trace>
  <inkml:trace contextRef="#ctx0" brushRef="#br0" timeOffset="100596.7538">17508 9935 7815,'-20'20'3747,"0"-20"-2914,20 0 160,0 0 96,0 0 224,0 0-191,0 0-578,20 0-64,0-20 321,19 1-224,1-2-65,19-18-95,1-1 95,-1 0-224,22-19 1,-2-1-65,0 20-96,-20-19-32,1 18-96,-21 2 0,2 19 0,-21 1-320,0 19-193,-20 0-287,0 0 31,0 0-192,0 0-128,0 0-449,-20 19-864,0-19-1441</inkml:trace>
  <inkml:trace contextRef="#ctx0" brushRef="#br0" timeOffset="101151.7856">17587 9677 6534,'0'0'2562,"0"0"-1505,0 0 192,0 0 193,0 0 127,0 0-448,0 0-480,-20 0-225,20 0-256,0 20-96,-20 0-64,1 0-32,-1 0 0,0 19 64,0 1 0,0-20 65,1 19 223,19 1 96,-20-20 65,0 0-321,-1 0 192,21-20-96,0 20-95,0-20-33,41 20 160,-2-20-128,21 0 0,-1 0 0,1 0-352,-1-20-288,0 20-385,-18 0-1890,-1 0-5957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49:18.1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21657 2583 1537,'-59'0'16271,"39"0"-15694,20 0 128,0 0 768,0 19-672,38 1-1,3 1-31,18 18-160,21 0-321,-1-18 0,0 19-192,0-2-64,-18-17-32,-22 19-224,1 0-256,0-21-385,-21 1-128,-19 0-128,20-20-128,-20 0-641,-20 0-833,1 0-7110</inkml:trace>
  <inkml:trace contextRef="#ctx0" brushRef="#br0" timeOffset="216.0123">22133 2464 16879,'0'39'1378,"0"-39"-1314,-19 20-32,-1 20 673,-20-1-33,1 21 1,-1-1-513,-19 2 32,-2-2-192,21-19 128,21 0-448,-1-21-769,20 1-993,0-20-1794,0 0-8776</inkml:trace>
  <inkml:trace contextRef="#ctx0" brushRef="#br0" timeOffset="519.0297">22530 2643 15022,'0'-41'961,"0"41"512,0 0-160,-19 0-704,-1 0-33,-21 20-287,21 1-161,2 18 32,-2 0 0,-1-18 0,21 19-64,21-21 0,-1 0 161,-2 2-33,23-1 32,-1-20-224,-1 0-160,1 0-128,-20 0-321,-1-20-1409,-19 20-2114</inkml:trace>
  <inkml:trace contextRef="#ctx0" brushRef="#br0" timeOffset="671.0384">22371 2782 16751,'0'0'128,"21"0"-31,17 0 1152,-18 0-513,21 0-223,-2 0-353,-19 0-897,20 0-2241,-20 0-5126</inkml:trace>
  <inkml:trace contextRef="#ctx0" brushRef="#br0" timeOffset="930.0532">22847 2305 16559,'0'0'-256,"21"19"608,-21 2 1122,20-2-545,0 21-1,-20 20-255,20-1-417,-20 1-31,0 19-418,19-20 514,-19 2-546,20-2-255,0-19-353,0-20-512,0 0-1250,-1-1-2497</inkml:trace>
  <inkml:trace contextRef="#ctx0" brushRef="#br0" timeOffset="1182.0676">23086 2245 18033,'0'20'-513,"0"-20"577,20 40 256,0-21 1026,-1 42-546,-19-2 1,20 20-416,-20 20-321,0 0 352,20-19-352,-20 0 32,20-21-288,-20-19-641,39 0-480,-19-20-1057,1-1-2755</inkml:trace>
  <inkml:trace contextRef="#ctx0" brushRef="#br0" timeOffset="1579.0903">22847 2225 17969,'0'-40'-449,"21"1"545,-1 19 513,20 20-225,19 0 65,20 0 63,20 20-192,-20 0 353,2-1 160,-22 21-609,-19-20-512,-21 0-161,21 20-95,-20 19-65,0-19-192,-20 0 65,0-1 223,-20 21 385,-20-40 160,1 19 192,-1 2 257,20-22-1,-1 1-191,3 0-1,18-1 224,0 2-63,18-1-161,3 19-96,19-20-32,-1 2-256,1-1-64,0 0-416,-1 0-770,-19-20-800,0 0-3427</inkml:trace>
  <inkml:trace contextRef="#ctx0" brushRef="#br0" timeOffset="1997.1142">23543 2007 15118,'19'-20'-160,"1"20"448,0-20 1826,1 0-801,-1 20-256,-2 0-512,23 0-449,-21 0-160,0 0-64,-20 20-1,19-20-383,1 40 32,-20-20 95,0 0 257,-20-1 64,20 1 32,-19 0 96,19-20 0,0 20 128,0-20 161,0 20 63,19 0-160,1-20-256,0 19 192,20-19-160,-1 20-96,-19-20-864,20 0-1411,-40 0-7014</inkml:trace>
  <inkml:trace contextRef="#ctx0" brushRef="#br1" timeOffset="16288.9316">6688 13313 1153,'0'0'4324,"0"0"-2435,0 0 65,0 0-384,0 0-97,0 0-160,0 0-448,0 0 0,0 0-192,0 0-161,0 0-127,0 0-1,0 0-96,0 0-32,-20 0-95,20-19-193,0 19 96,20 0 96,-20 0-64,0 0-64,20-21 32,-20 1-64,20 20 0,1-19 32,-3-1-32,2 0 0,-20 0-32,21 0 64,-1 0-32,0 1 0,-2-1 64,3 0-64,-1 0-32,0 0 64,0 0-32,-1 20 0,1-20 0,0 1 96,0-1-192,0 0 128,19 0-32,-19 20 0,0-21 0,21 2-32,-23-20 96,23 19-96,-21-1 32,18 1 32,3 1-32,-21-1-32,0 0 96,-1 0-32,21 0-64,-20 0 64,0 1-96,-1-1 32,1 0-128,0 0 416,0 20-256,1-20 32,17 1-32,-18-2 64,1 2-64,-1 19 32,-2-20 32,3 0-32,-1 20 0,0-21 0,0 2-224,-1-1 545,1 0-321,0 20-32,0-19 0,0-2 32,0 1-96,-20 20 96,19-19-32,21-1 0,-20 0 32,1 0 0,-3 20 0,2-20-32,1 0-224,-1 1 384,0 19-96,-2-20-64,3 0 0,-1 20 96,0-20-192,0 0 96,-1 0-192,-19 1 480,40 19-320,-40-20-32,20 0 128,0 20-128,-1-20 128,1 0-96,0-1 32,20 21-32,-21-19 128,1 0-192,0-2 224,1 2-192,-1 19 96,-2-20-32,2 0 0,1 0 0,-1 0 32,19 0-64,-19 1 32,0-1 32,0 20 0,0-20 0,0 0-96,19 0 96,-19 0-96,0 1 32,19-1 96,1 0-192,-19 0 160,17-20-96,3 21 96,-21-2 64,19-19-64,1 21 96,0-21-96,-1 20-32,1-20 160,-1 20-32,1-19-32,19-1 65,2 0 95,-23 1-32,23-1 224,-2 0-31,-19 0 127,0 1-159,-1 18-225,-19 2-128,1-1-64,-1 0-224,-20 20-129,18-20-191,-18 20-417,20 0-353,-20 0-832,0 0-2850</inkml:trace>
  <inkml:trace contextRef="#ctx0" brushRef="#br1" timeOffset="20097.1495">9766 10849 960,'-21'20'321,"21"-20"-65,0 0 0,0 0 0,0 0-191,0 0 159,0 0 64,0 0-288,21 0-256,-21-20-385,0 20 225,0 0 416,0 0 256,0 0 737,0 0-160,0 0-193,0 20-319,0-20-129,0 0 160,0 0-32,0 0-95,0 0 95,0 0 417,0 0 480,0 0 32,0 0-160,0 0-192,0-20-321,0 20-159,0 0-193,20 0 64,-20 0-31,0 0-65,20-19-64,-20 19 128,19-20 160,-19 20-63,20-20 31,-20 20-128,20-20-63,0 0-33,0 20 32,-1-20-64,1 1 0,0-1-32,0-1 32,0 21-96,-1-19 97,1-1-33,-20 20 128,20-20 64,0 20-64,1-19 1,-3-2-1,2 21-32,0-20-32,1 1-64,-1-2 0,-2 2-64,3 19 64,-1-20-128,20 0 64,-21 0-64,1 0 64,0 1-32,0-2-32,0 2 64,19 19-32,-19-20 0,0 0-32,0 20 64,1-20-32,17 0 32,-17 0-64,-1 1 64,18-1-32,-17-1 0,19 2 32,-20-21-96,19 21 96,-19-2-32,0 1-32,19 1-64,-19-1 64,20 0-32,-20 0 32,19-20 32,-19 20 32,1 1 0,17-2-64,-18 2 32,21-1 0,-21 0 0,19 0 0,1 0-32,0-19 0,-21 19 64,21 0-64,-20 0 64,19 0-32,-19 0 0,0 1 0,1-2 0,-1 2 0,19-1 192,-19 0-352,0 0 256,0-1-96,19 21 64,-19-19-32,20-1 32,-21 0-64,1 1-64,20-2 96,-20 1 32,-1 1-64,1 19 0,20-20-32,-19 0 0,-3 0 96,2 0-64,1 0 33,-1 20-66,0-19 33,19-1 33,-19 0-66,0 0 33,0 0 33,19 0-33,-19 0 32,0 1-32,20-2-32,-21 2 64,1 19-321,0-20 610,21 0-321,-23 0 0,2 0 0,1 20 64,-1-20-160,0 1 128,-1-2-64,-19 2 32,20 19 0,0-20 0,0 0 0,0 0 32,-1 20-32,1-20-32,0 20 64,0-20-96,0 1 96,-1-1-97,1 20 130,0-20-97,0 0-1,1 0 98,-3 20-65,2-20-32,0 1 64,-20 19-32,21-21 0,-1 2 0,-2-2 0,23 21-32,-21-19 64,0-1-32,0 0 0,-1 20 0,1-20 0,0 0 0,-20 20 0,20-19-32,0-1 64,-1 20-32,1-21 0,0 2 64,0 19-193,1-20 194,17 0-33,-17 1-64,19-2 64,-22 1 0,3 1 32,19-1-64,-20 0 64,-1 0-64,1 20 32,20-20-32,-20 0-32,-1 1 32,1-2 32,0 21-32,0-19 0,1-1 0,-3 0-64,22 0 128,-19 0-32,-1 0-32,18 0 0,-17 1 32,19 19 32,-20-20 32,-1-1-96,21 2 32,-20-1 0,0 0 0,19 0 0,-19 0 64,0 0 64,19 1 97,-19-1-161,0 0 64,21 0 32,-23 0-224,23 0 96,-21 1 96,0-1-256,19 0 160,-19 0-32,0 20-32,0-20 128,-1-1-160,1 2 64,0 0 0,20-2 32,-21 2 0,1-2 97,21 1 31,-21 1 32,-2-1-32,2 0-96,1 0-32,-1 0 0,20 0-96,-21 1 32,21-1 0,0 0 32,-21 0 0,21-20-32,0 21 64,-1-1 193,-19 0 159,21 0-64,-23-19-95,23 18-97,-21 2-128,0-2 96,19 2-128,-19-1 32,20 0 32,-1 0 0,-19-20-160,20 21 160,-1-21 32,1 20-128,-19-20 128,17 21-128,3-1 128,-1-20 0,-21 20 33,21 0 31,0-20-96,-1 21 96,-19-2-64,20 2-32,-21-21 0,21 20 64,-20 0-128,19 0 0,-19 20 0,1-20 32,-1 1 32,18-1-64,-17 0 0,19 0 64,-20-20-32,19 21 65,-19-1-33,20-1-64,-21 2 32,21 19 32,-20-20-32,1 0 64,-3 1 0,2 19 64,0-21-192,1 1 96,-1 20 32,0-19-128,-2-2-32,23 2 96,-21-1-64,0 0 32,19 0-32,-19 20 64,0-20-32,0 0 32,-1 0 32,1 20-32,0-19 32,0-1-64,1 0 0,-3 0-32,2 0 0,21 0-64,-3 1 224,-17-1-224,19-1 128,-1-18-32,1 20 32,0 19-64,-21-20 64,21-1-32,-20-18-32,0 19 96,19 1-128,-19-2 128,1 21-128,-1-20 0,18 0 32,-17 0 32,-1 1 0,0 19 0,0-20 0,19 0-32,-19 0 128,0 20-160,19-20 0,-19 0 96,0 0-32,20 1 32,-21-1-96,21 0 128,-19-1-64,-1 2 0,-2 19 0,23-20 0,-21 1-96,0-1 192,-1-1-96,1 2-96,0-1 128,0 20 0,19-20 64,-19 1-224,0-2 64,0 21 64,19-20-32,-19 1 64,0-2-64,21 2 32,-3-1-32,-17 0 32,19 0 0,-1 0 0,-19 0-64,0 0 128,20 20-256,-21-19 64,1-1 64,20 0-33,-20 0-95,19 0 96,1 0-416,-19 1 1152,17-1-672,3 20 32,-21-21 64,-2 2 32,3-2-96,-1 2-128,0-1 224,0-1-96,-1 2-32,21-1 32,-20 0-64,0 1 32,-1-2-64,21 2 32,-20 19 96,19-20-128,-19 0 64,21 0 64,-21 0 96,19 0-224,-19 1 256,20-1-320,-20 0 288,-1 0-128,1 0 64,20-19-32,-20 18-32,-1 2-32,1-2 32,20 2-128,-19-1 128,17 0 0,3 0-64,-21 0 96,19 0 32,-19 1-96,0 19-32,-20-21-192,20 21-257,-20-19 33,0 19 63,0 0-511,0 0-514,0 19-383,-20-19-1122,0 0-7847</inkml:trace>
  <inkml:trace contextRef="#ctx0" brushRef="#br2" timeOffset="30183.7264">16972 4649 3042,'20'0'1506,"-20"0"63,0 0-255,20 0 287,-20 0-160,0 0-1184,20 0-321,-20 0-193,19 0-191,-19 20-737,0-20-3139</inkml:trace>
  <inkml:trace contextRef="#ctx0" brushRef="#br2" timeOffset="30319.7342">17230 4808 5829,'19'21'1313,"-19"-21"-1217,0 0-384,20 0-1698,-20 20-1409</inkml:trace>
  <inkml:trace contextRef="#ctx0" brushRef="#br2" timeOffset="30580.7491">17429 5027 768,'0'0'1249</inkml:trace>
  <inkml:trace contextRef="#ctx0" brushRef="#br2" timeOffset="31236.7866">17269 5126 9769,'-20'0'1665,"20"0"-480,0 0-448,0 0-160,0 0 448,20 0 128,0 0-385,1-19-415,-1 19-33,18 0 161,-17 0-129,19 19-64,-1-19 97,1 21-353,-1-2-32,1-19 64,0 0 0,19 20 0,-18-20 32,-3 0-64,3 0-96,-1 0-32,-21-20-257,1 20-319,0 0-289,-20 0-961,0 0-929,0 0-2594</inkml:trace>
  <inkml:trace contextRef="#ctx0" brushRef="#br2" timeOffset="31519.8028">17706 4868 9833,'-20'0'0,"20"20"448,0 0 833,-20 20-63,0-1-450,20 1-31,-19 20 64,-1 0 96,0 0-129,0-21-543,0 21-129,20-21-160,0-19-545,0-1-928,0-19-2531</inkml:trace>
  <inkml:trace contextRef="#ctx0" brushRef="#br2" timeOffset="32188.8411">16694 6597 5957,'-40'0'-833,"40"0"-1249,-20 0 1314,20 0 960,0 0 1217,0 0 449,0 0-449,0 0-480,0 0-609,0 0-512,0 0-2178</inkml:trace>
  <inkml:trace contextRef="#ctx0" brushRef="#br2" timeOffset="32389.8526">16555 6498 5925,'-21'-20'1954,"3"20"-1634,18-20-864,-20 0-1186,20 20 801,0-20 961,0 20-256,0 0-1826,0 0 64,-21 0 2307,21 0 1120,-20-20-416,20 20-705,-20 0-352,20-19-2562</inkml:trace>
  <inkml:trace contextRef="#ctx0" brushRef="#br2" timeOffset="32520.8601">16417 6299 5349,'-21'0'1217,"1"0"-1121,20 0-481,0 0-159,0 0-193,-20 0-672,20 0-1025</inkml:trace>
  <inkml:trace contextRef="#ctx0" brushRef="#br2" timeOffset="32910.8824">15959 6060 9288,'-20'0'1249,"20"0"449,0 0-321,0 0-63,0 0 159,0 0-576,20 0-449,0 0-95,19 0-129,1 0-32,21 0 128,-22 0-192,21 0-31,-1 20-65,-19-20 32,19 20-96,-18-20 0,-23 20-32,2-20-129,0 0-191,1 0-161,-21 0-319,0 0-33,0 0-256,-21 0-1730,21 0-2466</inkml:trace>
  <inkml:trace contextRef="#ctx0" brushRef="#br2" timeOffset="33140.8955">16317 5861 12043,'0'21'1025,"-20"-21"-865,20 39 64,0-19 417,-20 20 640,0 19-224,20 1-609,-20 0-159,1-1-97,-1 1 0,0-20-192,20 0 64,-20-20-192,20-1-448,0-19-898,0 0-1793,0 0-2178</inkml:trace>
  <inkml:trace contextRef="#ctx0" brushRef="#br2" timeOffset="33530.9178">14471 7372 1345,'0'0'416,"0"0"-864,0 0-864</inkml:trace>
  <inkml:trace contextRef="#ctx0" brushRef="#br2" timeOffset="33817.9342">14471 7372 1153,'20'0'2402,"-40"19"385,20-19-321,0 0-448,-20 0-321,20 0-351,-20 0-65,20 0-288,0 0-64,-21 0-161,21 0-63,0 0-96,0 0-33,0 0-223,0 0-33,0 0-160,0 0-160,21 0 128,-1 0 64,20 0-96,-1 0-32,1-19-32,-1 19 0,21-20 33,-21 20-97,1-20-161,1 20-95,-23 0-288,2 0-289,1 0-352,-21 0-481,0-20-832,0 20-1987</inkml:trace>
  <inkml:trace contextRef="#ctx0" brushRef="#br2" timeOffset="34035.9467">14748 7114 11466,'-20'19'1474,"0"2"-33,1-2-576,-1 1 96,0 20-32,0-1-513,-19 1-32,19 20 161,0-21-161,0 21-384,20-21-448,-20-19-769,20 1-1025,0-2-3171</inkml:trace>
  <inkml:trace contextRef="#ctx0" brushRef="#br2" timeOffset="34771.9888">8992 11386 12043,'-40'20'3779,"20"-20"-2337,20 19-33,-21-19-320,21 0 0,0 0-544,0 0-257,21-19-32,-21 19-32,40 0-95,-20 0 31,19 0 160,1 0-96,19 0 97,-19 0-161,19 19-128,2-19 160,-23-19-288,3 19 32,-21 0-353,19-20 257,-19 20-544,-20-20-321,0 20-481,0-20-608,0 20-2146</inkml:trace>
  <inkml:trace contextRef="#ctx0" brushRef="#br2" timeOffset="34973.0003">9209 11069 16047,'0'19'865,"0"1"-353,0 20 801,-19 0 129,19-1-449,-20 21-673,20-1-64,-20 20-224,20-18-32,0-21-512,0-1-706,0 1-351,0-40-929,-20 20-3332</inkml:trace>
  <inkml:trace contextRef="#ctx0" brushRef="#br2" timeOffset="35687.0412">7046 12837 2626,'-20'0'2659,"0"0"-33,20 0-832,-20 19-97,0-19 417,20 0-64,-19 0-448,19 0-513,-20 0 0,20 0-288,-20 0-449,20 0-448,0 0 224,20 0 384,-20 0-287,20 0-65,19 0 160,-19-19-128,20 19 0,-1 0-95,1 0-33,19 0-128,-18-20 32,-1 20-353,-1 0-31,1-21-289,-20 21-256,-1 0-288,1 0-769,0 0-1153,-20 0-2146</inkml:trace>
  <inkml:trace contextRef="#ctx0" brushRef="#br2" timeOffset="35946.056">7304 12558 13644,'-21'0'1410,"3"-19"-1026,18 19 673,0 19-96,0 1-288,-20 0-289,20 0-64,0 19 1,0 21 319,-20-20 321,20 40-480,0-22-321,0 23-256,0-22-161,0 1-992,0-21-384,0 1-2659</inkml:trace>
  <inkml:trace contextRef="#ctx0" brushRef="#br0" timeOffset="39555.2624">16972 4649 7847,'-21'-19'1217,"21"19"673,-18 0 96,18 0-481,0 0-128,0 0-320,0 0-32,0 0-96,0 0-160,0 0-353,0 0-63,0 0-65,0 0 64,0 0-31,0 0-97,0 0 288,0 0-95,0 0 63,18 0-95,-18 19-129,0-19 160,21 20-160,-21 0-127,20-20-33,0 19 32,0 2-128,19-1 32,-19-1-32,20 2 0,-21-2 32,21 2-32,-20-1 0,19 19-32,-19-19-160,21 0 224,-21 0-32,-2 0 32,23-1-64,-21 1 160,0 0-160,-1 0-64,21 0 96,-20 0 0,0 0 0,-1-1-64,1 2 64,-20-21-96,20 19 64,0-19-161,-20 20 65,0-20-32,0 0 128,0 0-32,0 0 0,0 0 64,0 0 32,0 0-160,0 0-96,0 0 31,0 0-95,0 0 224,0-20-288,-20 20 128,20 0 95,-20-19 33,0-2 0,1 21 0,-21-19 64,20-1 32,-19-20-128,19 20 64,0 0 64,-21-19-352,23 19 31,-23-20 161,1 20-64,21 0 800,-21 1-928,20-1 993,-19 20-257,19-21-256,0 2 32,0 19-128,0-21 0,1 2-32,19-1 0,-20-1 0,0 2 0,0-1 32,-1 0 1,21 1-1,-18 19 64,18 0-64,0 0-64,0 0-64,0 0-33,0 0 33,18 0 64,-18 19 64,0-19-32,21 0-32,-21 20 32,0-20 32,20 0 0,-20 20 64,20-1-64,0 2 65,19-1-33,-19 20-257,20-21 482,19 22-289,-19-22 32,-1 1 64,2 0-320,-3 20 224,3-20-96,-21-20-1,19 19 129,-19 1-64,-20 0-96,20-20 96,-20 20-128,20-20 128,-20 20 32,0-20-96,0 0 0,0 0 96,0 0-224,-20-20 192,20 20-128,-20-20 160,-19 0-32,19 0-65,-21 1 97,3-21-32,-3 20-96,-18-20-160,19 1 704,-19-1-480,-1 19 128,21-18-160,-1 18 192,20 2-96,-1 19 32,3-20 129,18 0-161,-20 1 96,20 19 0,0-21-32,-20 21 64,20 0-32,0-19 96,0 19-288,0 0-160,0 19 224,20 2 32,18-2 0,3 21 32,-1 0-32,-1-20 64,21 20 32,-21 0-32,21-1-64,-21-19 128,22 20-320,-23-20 96,-17 0 192,19-1-96,-21 1 0,1 0 64,0 0-224,-20-20 64,20 20 0,-20-20 32,0 20-96,0-20 31,0 0 33,0-20 0,-20 20 0,0-20-96,-19 0 192,19-20-480,-21 1-161,3 19 225,-3-20 191,1 1 514,1-2-225,-1 22 160,1-2-64,-1 2 0,20-1 32,0 20 97,1-21 63,19 21-64,0 0-160,0-19-128,0 19-128,19 0 160,1 19 96,0 2 129,20-1-97,19 20 0,-19 0 64,19-1-256,-18 1 128,-3-20-384,3 20 192,-2-21-160,-19 1 127,0-20-191,-20 20-192,20-20-321,-20 0-737,-20 0-2369</inkml:trace>
  <inkml:trace contextRef="#ctx0" brushRef="#br0" timeOffset="40774.3321">16356 6239 4804,'-20'-20'3011,"1"20"-1858,19-19 416,-20 19-159,20-21 255,-20 21 33,20 0-417,0-19-416,0 19 32,0 0-160,0 0-289,0 0-256,0 0-224,0 0-32,0 19 288,20 2 65,0 18 95,19 1 64,-19 0-95,21 0-1,-3-1-320,3 1 32,-3 0-32,-17-1-160,19-19 0,-20 0-32,19 0 32,-19-20-33,0 0-63,-20 0-128,20 0 96,-20 0-33,-20 0 97,20-20 32,-20 0 64,-20 0 0,1-19-32,-22-1-128,23 0-129,-23 1-95,22-21-193,-1 21 449,20 18 256,1 1 256,-1 1 321,20 19-161,0 0-288,0 0-32,20 0 1,-20 0-1,19 19-64,1 1 0,0 1 0,0-2 96,19 21-256,-19 0 160,21-20-64,-3 19 96,3-19-64,-21 20 64,19-40-224,-39 20 128,20-20 0,-20 19 64,0-19 64,0-19 129,-20 19-129,1-20-64,-1 0 160,-20 0-64,1-20-256,-2 1 192,-17-1-64,17 0-64,-18-20 32,19 41 64,20-2 64,0 2 353,20 19-481,0 0-128,20 19 288,0 21 160,20 1-192,-1-2 96,1 0-160,-1 2 289,1-2-193,1-19-96,-2 20-32,-19-20-128,0-1-192,0 1-65,-20 0-191,0-20-225,0 0-192,0 0-608,-20 0-738,-20-20-2945</inkml:trace>
  <inkml:trace contextRef="#ctx0" brushRef="#br0" timeOffset="41625.3808">14451 7253 11755,'0'0'1153,"0"19"480,-20-19-191,20 20-193,0 0-288,20-20-545,0 20-192,-20 0-128,20-20 1,-1 20-162,1-20 65,0 0-192,-20 19 224,20-19-64,-20 0 128,0-19 97,-20 19-65,0-20-96,0 20 288,1-20 0,-1 0 1,0 0-321,0 0 64,-1 20-128,1-19 32,20 19 0,0 0 96,0 0-160,20 0 224,1 19-64,-1 1-32,0-20-64,0 20 96,-20 0-64,19-20 0,-19 0 0,0 0 64,20 0 192,-20 0-96,-20 0 64,20-20-160,-19 0-31,-1 20 95,20-20-32,-20 1-96,20 19 32,-20 0 96,20 0-160,0 19-160,0 1-289,20 0-640,-20 0-961,0 0-2818</inkml:trace>
  <inkml:trace contextRef="#ctx0" brushRef="#br0" timeOffset="42750.4452">9229 11505 8936,'-20'0'32,"1"0"-128,19 0 961,0 0 1249,0 0-160,0 0-545,0 0-256,0 0 32,0 21-576,19-21 191,-19 19-255,40 1-193,-20 20-31,19 0-225,-19-21 32,21 21-64,-21 0-128,19-20 96,-19 19 0,0-19-64,0 0 96,0 0-96,-20-20-64,0 0 96,0 0-32,0 0 128,0-20-64,-20 0-128,0 0 128,-20-19 32,19-1-128,-17 0 128,-3 1-288,3-1-65,-3 0 353,1 1-32,21 18-128,-1 2 192,20 19 33,0 0-33,0 0-160,0 0 0,20 19 96,-1 2 32,21-2-128,1 21 160,-3 0-96,3-20 128,-3 19-224,-17-19 32,19 20 64,-20-40-64,0 20 96,-20-20 32,0 0-96,0 0 96,0 0-32,0-20 32,-20 0 32,0 0-128,0-20 96,-21 1-64,23 19-64,-22-20 64,-1 20 0,23 1 64,18-2 256,0 21-128,0 21-95,18-2 159,2 1-192,1 20-32,19-20 32,-1 19 0,-19-19-96,20 0-577,-20 0-191,-20-20-514,19 0-1088,-19 0-3459</inkml:trace>
  <inkml:trace contextRef="#ctx0" brushRef="#br0" timeOffset="43782.5042">6887 12419 11723,'-21'19'480,"21"-19"-288,0 0 1057,0 21 321,0-21-449,0 0-256,21 0-32,-1 0-257,0 20-256,19 19-127,1 1-129,-20 0-32,20 0 0,-1-1-160,2 1 128,-21-20-32,-2 0 0,2-1 128,-20 1-96,0-20 96,0 0-32,0 0-64,0 0 0,-20-20-64,2 20 128,-2-19-128,-1-21-96,-19 20-129,21-20 129,-21 1-256,0 19-257,1-20-96,-1 0 737,20 21 353,-1-1-33,3 20-32,18 0 353,18 20-97,3-1-223,-1 2-33,20 18-288,-21 1 96,21-1 64,0-19-32,-20 20-192,19-20 128,-19 0-96,1-1 32,-1-19-224,-2 0 160,-18 0-65,0 0 65,0 0-224,-18-19 224,-2-1 32,-1 0 0,-19-20 64,21 20-160,-21-19 224,0-1 32,1 20 64,19 1 64,0 19 32,20 0 1,0 0-33,0 0 64,20 19-128,0 1-128,-1 0 64,1 0 65,0 19-1,20-19-32,-20 20-192,19-20 96,-19 19-224,1-19-129,-1-20-31,-2 21-64,-18-21-65,0 0-800,0 0-1346,-18 0-4868</inkml:trace>
  <inkml:trace contextRef="#ctx0" brushRef="#br0" timeOffset="44769.5606">17111 4749 2146,'-20'-20'3106,"20"20"-1344,0 0 416,-20-21-1441,0 21 480,20 0 449,-19 0-33,19 0-352,-20 0-256,20-19-320,-20 19-128,20 0-193,0 0-224,0-20 289,-20 20-33,20 0-224,20 20-96,-20-20 128,40 19 193,-21 22-33,21-22-64,0 2-63,-1 19 31,1-1-160,-1-19 96,1 20-608,1-20 672,-23 0-736,2-1 31,1-19-255,-1 20-417,-20-20-1057,0 0-3331</inkml:trace>
  <inkml:trace contextRef="#ctx0" brushRef="#br0" timeOffset="45575.6067">16317 6239 9160,'0'0'2787,"0"0"-417,0 0-544,0-20-417,0 20-416,0 0-384,0 0-161,0 0-32,19 20 257,-19 1-64,40 18-257,-20 0 0,1 2 65,17-2-417,3 21 32,-3-21-64,-17-19-257,19 0-159,-20 0-161,-1-20-416,1 0-640,0-20-2947</inkml:trace>
  <inkml:trace contextRef="#ctx0" brushRef="#br0" timeOffset="46673.6696">17508 4649 544,'0'0'1089,"0"0"-1057,-20 0 673,20 0 1377,0 20 192,0-20 160,0 0-704,0 0-65,0 0-31,0 0-385,0-20-832,20 1-97,0-2 32,19 2-64,21-21-31,-1 0-65,0 1 96,2-1 0,18-20-31,-19 20-193,-1 21-96,-19-21-193,-1 20-127,-19 0-705,0 20-640,-20 0-289,0 0-577,0 0-1120</inkml:trace>
  <inkml:trace contextRef="#ctx0" brushRef="#br0" timeOffset="47106.6943">17567 4371 8071,'0'-19'288,"0"19"-224,0 0 161,0 0 704,0 0 800,20 0-351,-20 19-834,-20 1-160,20 20-191,-20 0 31,1-21-128,-1 41-64,0-40 0,0 19-32,20 1 0,0-20 0,0 0 32,0-20 224,20 19 417,0-19-97,19 0-319,-19 0-129,20-19 0,-1 19-64,1 0-96,-20 0-160,19 0-481,-19 19-960,1-19-2307</inkml:trace>
  <inkml:trace contextRef="#ctx0" brushRef="#br0" timeOffset="61833.5366">16793 6160 7591,'20'0'224,"-20"-20"224,19 20-223,1-20-1,-20 20 32,20-20-256,1 20-32,-1-20 32,18 0 32,-17 20-64,19-20-32,-1 1-224,1-1-513,0 0-1569,-21 0-2627</inkml:trace>
  <inkml:trace contextRef="#ctx0" brushRef="#br0" timeOffset="62266.5614">16893 5941 4804,'20'-20'929,"-20"20"704,0 0-255,0 0 31,0 0-864,0 20-545,-20-20 0,-1 20 32,1 20 352,-19-20 705,19-1-96,0 1-320,0 20-161,20-20-352,-20 0-128,20 19-64,20-39-96,0 21 0,0-2 32,19-19-128,1 0-65,21 0-639,-43 0-129,23 0-801,-21 0-5445</inkml:trace>
  <inkml:trace contextRef="#ctx0" brushRef="#br3" timeOffset="124203.104">10162 6260 5413,'0'0'896,"0"0"738,0 0-161,0 0 353,0 19-224,0-19-577,0 0-449,0 0 161,0 0 64,0 0-33,0 20-223,0-20-193,0 0 97,0 0-65,21 0-32,-21 20-63,0-20-65,0 0-32,0 0 64,20 19-160,-20-19 0,0 0 1,18 21-97,-18-21 32,21 0 32,-1 20 0,-20-20 32,20 0-224,0 19 192,-20-19-64,19 0 32,-19 20-64,20-20 96,0 20-128,-20-20 128,20 20-32,0-20-32,0 20 0,-20 0 0,19-20 64,1 19-32,-20 1 32,20-20-128,0 20 192,-20 0-224,21 0 128,-3-20-32,-18 21 32,20-2-64,1 0 32,-1 2 32,0-2-32,-2 2-32,3-21 96,-1 19 0,0 1-64,0 0 64,-1 0 0,-19 0 64,20 0-64,0-20-32,0 19 0,0 1 0,-1 0 0,1 0 65,0 0-97,0 0-32,0-1 128,19 1-32,-19 0-64,1 0 0,-1-20-32,-20 20 128,18 0-160,2-1 96,1-19-96,-21 21 96,20-2 0,0 2-64,-20-21 32,19 19 96,1-19-128,-20 20 32,20-20 32,0 20 0,0-20-32,-20 20-32,20-20 64,-20 0-32,19 20 32,-19-20-64,20 0 32,-20 19 0,20-19 32,-20 0-64,20 20 96,-20-20-96,21 0 32,-21 20-32,18-20 96,-18 20-96,20-20 0,-20 0 64,20 20 0,-20-20-64,21 0 32,-21 20 32,20-20-64,-20 0 128,18 19-96,-18-19-64,21 0 96,-21 20-64,20-20 32,0 0 32,-20 20-64,20-20 64,-20 20-64,19-20 96,1 20-128,-20-20 32,20 20 64,0-20 0,-20 19-32,20-19 96,-1 20-128,1-20-64,0 0 96,-20 21 64,20-21-64,0 19 0,-20-19 0,19 21 0,1-21 0,-20 19 32,20-19-32,-20 19-32,20-19 128,-20 21-64,21-21-160,-21 20 192,18-20 0,-18 20-128,20-20 160,-20 20-256,21-20 224,-21 20-64,20-1-32,-20-19 96,20 20-64,-20 0 96,18-20-128,-18 20-32,21 0 96,-1 0-32,-20-20-32,20 19 32,0 1 32,-20 0-96,20 0 128,-1-20-96,-19 20 32,20 0 64,0-20-96,-20 19 96,20 2-64,0-1 0,-1-20 64,1 19-128,-20-19 64,20 20 0,1 0 0,-21-20 0,20 20 0,-20 0 0,18-20 0,2 20 0,-20-20 0,21 20 0,-21-20-96,20 19 160,-20-19 64,20 21-480,-20-21 608,19 19-256,-19-19 0,0 20 0,20-20 32,-20 20-32,0-20 64,20 20-64,-20-20 0,0 0-32,20 20 96,-20-20-96,0 0-64,20 20 128,-20-20-64,0 0 32,19 19 0,-19-19 0,0 0 0,0 20 0,20-20 0,-20 0 0,0 21 0,20-21 64,-20 19-96,0-19 0,0 20 96,20-20-128,-20 0 64,0 20-96,20-20 192,-20 0-96,19 19-32,-19-19 64,0 21-64,20-21 64,-20 0-32,20 0 0,-20 20-32,20-20 64,-20 0-32,0 19 0,21-19 0,-21 20 0,0-20 0,18 0 0,-18 20 0,20-20-32,-20 20 64,0-20-32,20 0-32,-20 20 32,21-20 32,-21 19-32,0-19-64,20 0 160,-20 21-128,18-21 32,-18 19 0,0-19 0,21 21 32,-21-21-32,0 19 0,20-19 0,-20 0 32,20 20 0,-20-20-32,20 20 0,-20-20 32,20 0-32,-20 20 0,0-20 32,19 20-64,-19-20 0,20 20 96,-20-20-96,0 19 64,20-19 0,-20 20-32,0-20 32,20 20-32,-20-20 96,20 20-192,-20-20 96,0 20 64,19-20-64,-19 0 0,0 20 0,20-20 0,-20 19-32,20-19 64,-20 21-64,20-21 32,-20 19 0,0-19 96,21 20-192,-21-20 96,18 20 0,-18-20 0,20 20 32,-20-20-64,21 20 32,-21-20 64,20 20-160,0-20 128,-20 19-32,18-19 0,-18 21 32,21-2 0,-21-19-96,20 20 160,0-20-128,-20 20-32,20 0 96,-1-20 64,-19 20-160,20 0 96,-20-20-64,20 20 64,0-1-96,-20-19 32,20 20 96,-1-20-96,-19 20 96,20 0-128,0 0 128,-20 0-128,20-20 128,1 19-64,-3 1-32,2 1 96,-20-2-96,20 1 32,1 0 65,-1-1-65,-2 2 32,2-1-64,1 0 64,-1 0 0,0-1-257,0 2 514,-1-2-193,1 21-64,20-20 32,-20 0-64,-1 0 128,1 19-96,0-19 32,0 0-32,19 20 64,-19-21-96,0 2 32,21 18 0,-23-19 64,3 20-64,19-20 64,-20 0 65,-1 19-65,21-18-64,-20-2 64,19 21 96,-19-21-256,0 2 224,20 18-160,-21-19 64,1 0 32,21 20-128,-21-20 192,18-1-192,-17 21 64,-1-20-32,20 0 0,-21 0 64,21 19 0,-20-18-32,19-2 161,-19 1-193,0 20 224,20-20-224,-21 0 0,1-1 96,0 2-160,-20-1 128,21-1-64,-1 1 96,-2 0-64,-18 0 32,20 0-96,1-20 32,-21 20 128,20-1-160,0 1 64,-1-20 0,-19 20 0,20-20-32,0 20-32,-20-20 64,20 20-32,-20-20 96,20 0-192,-20 0 96,0 0 0,0 20-64,0-20 64,0 0-352,0 0-641,0 0-1345,0 0-2659</inkml:trace>
  <inkml:trace contextRef="#ctx0" brushRef="#br2" timeOffset="127693.3036">9745 11803 3747,'0'0'5189,"21"0"-4452,-21 0 256,0-20-609,20 20-384,-20 0-513,20-19-704,-1-1-1473,-19 20-2115</inkml:trace>
  <inkml:trace contextRef="#ctx0" brushRef="#br2" timeOffset="127836.3118">9984 11625 3939,'20'0'929,"-1"-20"-737,-19 20 65,20-20 31,0 20 128,-20-20-416,20 20-1313,1-20-1890</inkml:trace>
  <inkml:trace contextRef="#ctx0" brushRef="#br2" timeOffset="127987.3204">10341 11425 1345,'20'0'2498,"-20"0"-2466,20-19 32,0 19-416,-20 0 128,20-20-577</inkml:trace>
  <inkml:trace contextRef="#ctx0" brushRef="#br2" timeOffset="128305.3386">10956 11048 3555,'0'21'8360,"20"-42"-8360,-20 21 96,21 0 96,-1-20-160,-20 20-128,18-19-1730,2-2-3235</inkml:trace>
  <inkml:trace contextRef="#ctx0" brushRef="#br2" timeOffset="128449.3469">11353 10810 8071,'40'-20'-288,"-19"0"-353,-1 0-576,-20 20-1698</inkml:trace>
  <inkml:trace contextRef="#ctx0" brushRef="#br2" timeOffset="128853.37">12347 10115 4292,'0'-21'-545,"19"1"-288,-19 1 1186,20 19-193,-20-20-256,20 20-1666</inkml:trace>
  <inkml:trace contextRef="#ctx0" brushRef="#br2" timeOffset="129012.3791">12624 9856 9480,'21'-20'385,"-21"20"-1794,18-20 384,-18 20-225,0 0-1664</inkml:trace>
  <inkml:trace contextRef="#ctx0" brushRef="#br2" timeOffset="129192.3894">12902 9617 6438,'20'-19'704,"0"19"-704,-20-20-224,20 20 192,-1-20 96,1 20-448,-20-20-2243</inkml:trace>
  <inkml:trace contextRef="#ctx0" brushRef="#br2" timeOffset="129899.4298">13141 9398 3555,'-20'0'3011,"20"0"384,-21 0-224,21 20-833,-20-20-480,20 0-289,0 0-416,0 0-256,0 0-192,0 0-321,20 0 1,21 0-33,-21 0-64,19-20-95,21 20-1,-1 0-32,0 0-32,1-19 0,-1 19-32,-18 0-128,17 0 0,-17-20 0,-1 20 32,-21 0-64,1 0-192,0 0-321,-20 0 33,20 0-1,-20 0 1,0 0-65,0 0-256,0 0-288,-20 0-480,20 0-2179,-20-20-9032</inkml:trace>
  <inkml:trace contextRef="#ctx0" brushRef="#br2" timeOffset="130166.4451">13576 9100 7655,'-18'0'3555,"18"0"-3523,-20 21 1249,-1 18 929,1 1-416,-18 20-481,17-1-384,1 1-256,-20 19-353,21-20-192,-21 2-96,40-1 96,-20-21-192,20 1-384,0-20-769,0 0-1057,0-20-3588</inkml:trace>
  <inkml:trace contextRef="#ctx0" brushRef="#br2" timeOffset="131991.5495">11948 8286 11370,'0'0'929,"0"-20"64,0 20 929,21-20-128,-21 20-257,20 0-832,0 0-161,0-20 1,19 20 31,21-19-159,-1 19-33,-18-21-128,17 2-192,3-1-64,-2 20 128,0-20-63,-19 0 31,0 0-128,-21 20-32,1-20-321,-20 20-255,0 0-225,0 0-609,-20 0-704,1 0-1025,-21 0-4740</inkml:trace>
  <inkml:trace contextRef="#ctx0" brushRef="#br2" timeOffset="132208.5619">12386 7888 11146,'-20'20'32,"1"-20"513,-1 20 1697,20 20-320,-20-21-545,-1 22-608,1 18-353,2-19-96,-23 0-192,41 0-96,-20-21-576,0 21-1410,20-20-4516</inkml:trace>
  <inkml:trace contextRef="#ctx0" brushRef="#br2" timeOffset="132856.5989">12327 8544 9480,'-20'0'1442,"20"0"320,0 0 896,0 0-544,0 0-705,0 0-576,0 0-577,20 0 353,0-20-32,-1 20-129,21 0-64,0-19-95,-1-1 31,21-1-96,-1 2-128,0-1-288,-19 20 480,19-20-288,-38 1 64,19 19-160,-20 0-64,-20-21-160,20 21-33,-20 0 97,0 0-32,-20 0-417,20 0-480,-20 0-192,0 0-1890,0 0-7015</inkml:trace>
  <inkml:trace contextRef="#ctx0" brushRef="#br2" timeOffset="133088.6122">12724 8246 10826,'0'0'2786,"0"0"-2818,0 20 1314,0 0 255,-21 0-288,1 19-192,20 2-224,-20-2 0,2 0-417,-23 2-160,21-2-159,0 1-130,20-1-127,-19-18-704,-1-2-1218,20 2-1730</inkml:trace>
  <inkml:trace contextRef="#ctx0" brushRef="#br2" timeOffset="134039.6666">12823 9061 13324,'0'0'2082,"20"0"-1153,-20 0 448,0 0 161,20 0-65,-1-20-544,1 20-449,20-20-191,-1 20-33,21-20 32,-1 0-288,-18 1 0,18 19 0,1-21 96,-41 2-352,21 19-32,-20-20-257,0 20-95,-20 0-129,0 0-352,0 0-385,0 0-1568,-20 0-3268</inkml:trace>
  <inkml:trace contextRef="#ctx0" brushRef="#br2" timeOffset="134270.6798">13220 8763 9416,'-20'20'5638,"-1"-20"-5478,3 39 705,-2-19 544,0 40 225,20-21-513,-21 21-609,1 0-352,2 0-64,18-1-32,-21-19-192,21 0-769,0-21-1088,0 1-2820</inkml:trace>
  <inkml:trace contextRef="#ctx0" brushRef="#br2" timeOffset="134998.7215">11533 7670 13068,'-20'0'1890,"20"0"-1314,0 0 866,20 0-1,19 0 225,1 0-449,-1 0-545,21 0-255,19 0-33,0 0-96,-18-20-95,18-1-65,-20 21-32,1-19-96,-40 0-224,-1 19-321,1 0-672,-20 0-225,-20 19-319,1-19-1218,-1 0-1986,0 0-5379</inkml:trace>
  <inkml:trace contextRef="#ctx0" brushRef="#br2" timeOffset="135208.7335">11989 7431 12940,'-41'20'1153,"23"0"-673,-2 0 385,0-1 288,-1 22 289,-17 18-514,17-19-575,1 20-225,0-1 64,0 1-32,1-21-192,19 1-704,0-20-1603,0 20-4868</inkml:trace>
  <inkml:trace contextRef="#ctx0" brushRef="#br0" timeOffset="138465.9198">9707 11883 2594,'0'0'2626,"0"0"-63,0 0-609,0 0-385,0 0 97,0 0-353,0 0-512,0 0-225,0 0 65,0 0 0,0 0-97,0 0-320,0-20-192,0 20 64,0 0-32,0 0-32,18 0 33,-18 0-1,20-20 0,1 20-64,-1-20-64,0 20 192,-1-20-96,1 0-32,0-19-96,20 19 160,-1 0-96,1 0 0,-20 0-32,19-19-161,1 19 97,-1 0-32,-19 0 128,21 0 64,-21 1-96,19-2 64,-19 2-32,20-2 32,-1 2 32,1-2 0,-20-18-32,19 19 0,1-20 32,1 20-64,-3-19 64,3 19-64,-21-20 64,19 21-96,1-1-64,-20 0-32,-1 0 64,21 0-32,-20 0 64,19 1-97,-19-2 161,20 1-64,-1-20-192,1 21 32,1-1 96,-3-20-32,3 20-449,18-20 321,-19 21 224,19-21 64,1 0 32,-1 1 64,-18-2 64,18 2 32,-19 0-128,19-2-32,-19 22 32,-1-21 0,1 20-32,0-20-32,-1 20 32,1 1-32,-1-21 129,2 20 255,-21 0-96,18 0-128,-17 0-32,19 20 33,-20-20-161,19 1 32,-19-1 0,20 20 0,-20-21 0,19 2 64,-19-1 160,21 0-96,-23 1 64,2-2 33,21 1-65,-21 1-96,-1-1-64,21 0 32,-20 0 0,0 0 64,19 0 128,-19 0 1,20 1 127,-21-2-160,21 2-32,-20-1-160,1 0 97,17 0-33,-18 0-64,1 0 0,-1 1 0,19-1-32,-19 0 32,0 20-32,0-20 0,0 0 0,-1 0 0,1 1 0,0 19 32,0-21-96,0 2 96,-1 19-96,1-20 160,0 0-224,0 20 128,1-20 32,-3-1 96,2 21-32,1-19 128,-1-1 64,0 20-95,-2-20-193,-18 20 0,21-19 64,-21 19-64,20 0 96,-20 0-192,20 0 128,-20-21-32,0 21 64,0 0-192,20 0 160,-20 0-96,19-20 64,-19 20-129,0 0 129,20 0-64,-20-19-416,0 19-97,0 0-832,-20 0-1442,1 19-3491</inkml:trace>
  <inkml:trace contextRef="#ctx0" brushRef="#br0" timeOffset="140521.0373">16674 6637 1729,'0'0'1922,"0"0"64,0 0 32,0 0-385,0 0-287,0 0-33,0 0-160,0 0-160,0 0-545,-20 0-191,20 0-129,0 0-32,-20 19 0,20-19-64,-19 21-32,-1-21 0,0 19 0,-21 2 0,23-2 0,-23 1 0,1 0-160,1 0-97,-1 20-95,1-21 32,19 1 0,-20 20 191,1-20 33,-1 0-96,-1 19 160,3-19 32,-23 20 0,23-20 0,-3 20 0,-18-21 0,19 21 32,-19-20 32,19 20-64,-19-20 0,19 19 0,-1 1-96,-18-20 0,19 19-160,1-19 0,-1 20 95,1-20 129,19 0 64,-20 19-32,1-18 193,19-2 95,-21-19-160,1 21 0,22-2 0,-23 0-128,1 2 0,1-1 0,-1 0-64,1 20 32,19-40 0,-20 19 32,20 1 0,1 0 32,-21 0-32,19-20 32,-17 20-32,-3 0 64,21-1 96,-19 1-96,-1 20 0,0-20 33,1 0 31,19-1-64,-20 2-64,21-1 0,-1-20 64,0 19-32,-21 1 0,21-20 64,2 20-64,-23 0 32,1 0 32,1 0 64,-21 19 257,21 1-193,-21-20-192,1 20 64,18 0-96,3-21 32,-3 1-32,3 1 96,17-2 160,1 1-63,0-20 31,0 20-128,1-20 32,-1 19 32,0 2-64,0-1-64,-19-1 32,-1 1-32,-1 20 0,-17-20 0,17 20-32,3 0 32,-3-21 97,1 21-97,1-20-32,19 0 32,0 0 32,0-20-64,20 0-32,0 19 32,0-19-64,0 0-417,0 0-448,0 0-768,20 0-1346,-20-19-6630</inkml:trace>
  <inkml:trace contextRef="#ctx0" brushRef="#br0" timeOffset="141285.081">14451 7173 4131,'0'0'481,"-20"20"736,-1-20 737,1 20-481,2 0-416,-23 0-224,21-1 64,-39 1 448,19 0-960,-19 20-97,-20-1 128,19 1-352,-20 0 32,22-1-96,-23 2-160,22-22 128,-20 21 32,18 0 32,-18 0 32,21-20 225,-3 19 127,22 1-32,-21 0-192,1-20-95,19 19 31,-19 1-96,18-20 0,3 0-32,-3-1 32,-18 2 32,19 18-64,0-19 32,1 0 128,-1 0 192,-1 0-224,23 20-31,-23-21 31,21 2 32,0-2-64,2 1-32,-3 0-32,21 0-32,-20-20 0,20 0-96,0 20-96,0-20-193,0 0-127,0 0-193,0 0 97,0-20-257,0 20-1698,0 0-2433</inkml:trace>
  <inkml:trace contextRef="#ctx0" brushRef="#br0" timeOffset="145108.2997">7006 12300 416,'-20'0'3043,"20"0"-1506,0 19-608,0-19-320,-20 0-1,20 0 513,0 0 225,0 0 255,0 0-544,0 0-256,0 0-96,0 0-97,0 0-31,0 0-225,0 0-224,0 0-32,20 0 0,-20 0 64,0 0-31,20 0-1,0-19-32,0-1-32,0 0 0,-1 0-32,1 0 32,0 20-32,-20-20 64,21 1 0,-21 19-96,20 0 0,-20 0 0,0-20 0,0 20 0,18 0 0,-18-20 32,20 20-32,1-20 0,-21 20 32,20-20-32,0 20 32,-20-20-32,0 20 0,18-19 32,-18 19-32,21-20 32,-1 0-64,0 0 64,0 0-32,-1-1 0,21 2-32,-20-21 0,19 21 32,1-21-160,1 0 32,-3-19-32,23 19-160,-22-19 127,21 19 193,-1-20 96,1 1 1,-21 19 63,22-20 32,-2 20-64,-1-19 0,-17 19-64,18-19-32,1 19-32,-1 0 64,-19 1-64,19-2 32,-18 1 0,-3 1 0,3-1-32,-1 0 0,-1 20 0,1-19 0,19-1 32,-19 0 32,1 21-64,-23-22 0,22 22 0,1-1 0,-2-19 0,1-2-128,-1 22-224,21-41 320,-1 20 0,1 1 32,19-1 32,-20-20 64,2 20 32,-2 1 32,1-21 1,-1 21-97,0-2-32,2 2 32,-23-21-32,23 20-32,-2 0-32,1 1 32,-1-1 0,0-19 0,1 19-32,-1 0 64,2-20-32,-2 21 0,0-1 0,1 0 0,-1 0 0,-19 0-64,19 1 32,22-1-65,-22 0-31,20 1 128,-19-21 0,19 20 32,-20-20-64,20 21 160,-18-21 1,18 21 31,0-21 64,-19 20-32,-1-19-96,2 19-64,-2-20-32,20 20 0,-19-19-64,19 19 160,0-19-128,0-1 128,-18 20-192,-2-20 224,1 21-64,-21-1 129,21 0 31,-21 21-224,2-21 64,-21 20-128,18 0 32,-17 0-32,-21 20 0,20-20-32,-20 20-65,0 0-511,0 0-866,0 0-1408,0 20-3717</inkml:trace>
  <inkml:trace contextRef="#ctx0" brushRef="#br0" timeOffset="149965.5775">16832 4590 3523,'0'-20'1729,"0"20"257,0 0-128,0 0-128,0 0 352,0 0-577,0 0-352,0 0-128,0 0-128,-19 0-449,19 0-223,-20 20 63,20-20-256,-40 19 0,1 2-64,-1-2-32,0 1-32,-19 0-256,0 20 95,-2-1 65,-18-18 64,0 19 96,0-1 32,-2 1 32,-18 20-192,20-21 128,0 1 32,0 0 32,-2-1 0,2 1-32,20 1 32,-20-2 0,19 21-96,-19-21 96,20 0 0,-22 2 0,2-2 0,20 21 32,-21-20-64,1-1 32,0 21 0,0-20 0,-1 19 64,0-18-64,1 17 0,20-17 64,-2-2-96,-18 21 64,20-21-96,-1 21 0,-19-20 96,20-1 0,-22 1-31,22 1 159,1-2-64,-3 0 64,2 2 0,-1-2 96,1-19-95,18 20-33,-17-1-192,17-19 128,3 20 32,-23 1-96,22-22 32,-1 21-64,0-21 32,1 21-32,-1-20 0,1 20 32,-1-20-64,-1 0 64,2 19-64,-1-19 64,1 0 0,-1 20-64,20-21 32,-19 21 0,-1-20 32,0 20-32,1-21 0,-2 21 32,1-19 32,1 18-96,-21-19 0,21 20 128,-21-21-96,1 1 96,0 20-128,19 0 128,-19-21 1,-2 21 95,22 0-96,-1-20 32,0-1-288,1 22 480,-1-22-384,20-19 128,-19 21-64,19-2 0,0 0 0,-1 2-64,1-21 192,2 20-160,18-20-96,-21 0-64,21 20-193,0-20-191,0 0-865,0 0-3492</inkml:trace>
  <inkml:trace contextRef="#ctx0" brushRef="#br1" timeOffset="155909.9175">18858 4928 10409,'-20'-40'1057,"20"20"1089,-20 20-1377,20-19 480,0 19-128,-20-20-128,20 20-128,0 0-288,0 0-449,0 20-192,20-1 160,0 21 64,0 20-256,19-1 64,-19 1 96,0 0 128,19 0-96,-19-1 64,0-19-128,1 19 0,-21-19-32,20 0 96,-20-21-160,18 1-448,-18 0-289,0-20-288,0 0-192,0 0-577,0 0-1537,0-20-7175</inkml:trace>
  <inkml:trace contextRef="#ctx0" brushRef="#br1" timeOffset="156277.9386">18739 5266 10217,'-20'0'1281,"20"0"-864,0 0-481,0-20 800,0 20 930,-20-20-513,20 1-576,0-2-65,0-18 65,0-1-193,0 0-32,0 0-31,0 0-225,0-19 0,0 19-64,0 1 160,0-2 929,0 22-608,0-2-289,20 2-256,-20 19 32,20 0-64,-20 0-64,20 0 64,19 19 160,-19-19-32,20 21 32,19-21-64,-18 19-64,17 2 32,-17-21 32,18 20-96,-19-20-289,-1 19-768,1-19-1569,-1 0-4677</inkml:trace>
  <inkml:trace contextRef="#ctx0" brushRef="#br3" timeOffset="157879.0301">14888 10253 15502,'-20'0'609,"20"0"-1,0 0 513,0 0 129,0 0-354,20 0 1,-20 0-384,19 0-33,1 0-127,-20 0 95,40 0-160,-1-19 33,1-1-289,39-1 0,0 2-32,2-1 0,18-19 0,-20 18 32,0 21 32,0-20-256,-18 1 192,-2 19-97,-19-20-351,-1 20 128,-19-20-353,-20 20-128,-20 0-320,1 20-1345,-21-20-3139</inkml:trace>
  <inkml:trace contextRef="#ctx0" brushRef="#br3" timeOffset="158225.0499">15145 9955 13869,'41'-20'256,"-41"20"160,18 0 609,-18 0 321,-18 20-802,-3 0-96,1 0-448,-39 20-64,19-20 128,-19 19-32,-1 1 129,21 0 287,-1-21 65,19 22-33,21-41-160,0 19-160,21 1 1,19 0 127,-1-20-64,21 20-160,-1-20-96,20 20 64,-18 0-512,-23-20-513,3 19-865,-21 2-2754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2:31.14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21001 10015 160,'-19'0'3139,"19"0"-1474,0 0 321,0 20-128,0-20-321,-20 0-352,20 0-256,0 0-224,0 0-32,0 0 31,0 0-95,0 0-161,0 0-127,0 0-33,20 0-32,-1 0-96,1-20 0,20 20 1,-19 0 31,17 0-64,3 0-96,-1 0 0,-1 0-32,1 20 32,-1-20-64,41 0 32,-21 20 32,20-20-32,0 0-64,2 0 32,18 0 32,21 0 64,-21 0 96,0 0-64,0 0 32,0 0 257,1 0 63,-1 0-352,0 19 64,-20-19-160,41 0 64,-1 20 129,-1-20-65,21 0-96,-39 0 416,-21 21 65,-19-21-1,-1 0 33,1 0-193,20 0-224,-22 0-64,3 0-32,-22-21-160,-39 21-352,20 0-1090,-40 0-1120,20 0-3684</inkml:trace>
  <inkml:trace contextRef="#ctx0" brushRef="#br0" timeOffset="21771.2452">7919 6060 1473,'0'0'1986,"0"0"-1025,-20 0-833,20 0-160,0 0-64,0 0 224,0 0-128,0 0 64,0 0 224,0 0 449,0 0-32,0 0-417,0 0 32,0 0 481,0 0 224,0 20-128,0-20 0,0 0 160,0 0 160,0 0 32,0 0-128,0 0-96,0 0-320,0 0-289,0 0-128,0-20 129,0 20-65,20 0-160,-20-20 64,0 20-63,20-19-161,0 19 224,-20-20-32,21 20-128,-21-20 64,18 20 0,2-20-31,1 20 31,-1-20 0,0 0-32,-2 1-128,3 19 192,-1-20-288,0-1 192,0 2-64,-1-1 0,21 20 0,-20-19 0,19-1-64,-19-1-32,20 1 160,-1 1-32,-19-20-64,21 18 32,-3 1 32,-18-20-64,21 21 97,-2-21-162,-19 20 130,20 0-98,0-20 33,-1 21 33,1-21-1,-19 19 64,17-18-32,3 20-96,-21-22 128,19 22 0,-19-1-192,20-19 128,-1 18 32,-19-18-64,20 18 32,-1 2-32,-19-21 128,20 20-192,-1 0 64,1 0 32,-1 0 64,-19-19 64,21 19-64,-21 0-32,19 0-320,-19 0 705,0 1-353,0-1-32,0-1 0,19 2 96,-19-2-224,0 2 128,0-1 32,-1-1 128,1 2-96,0-1 0,-20 20-63,21-20-65,-1 20 64,-20 0-96,18-19 96,-18 19-128,20 0 64,-20-21-65,0 21 33,0 0-384,0 0 64,0 0-257,0 0-416,0 0-224,-20 0-64,20 0-481,-18 0-1473,18 0-3427</inkml:trace>
  <inkml:trace contextRef="#ctx0" brushRef="#br0" timeOffset="22197.2696">9448 4649 5445,'0'0'2658,"0"0"-2402,0-19 769,0 19 481,0 0 576,0 0-641,0 0-544,20 0 0,-20 0 160,20 0-288,19 0-193,-19-21-480,20 21 96,-1-19 1,1-1 95,19 0 32,-18 20-192,-21-20 0,0 20-64,-1 0 1,1 0-33,0 0 32,-20 0-64,0 0 32,0 0-32,0 0 32,0 0-64,0 0 128,0 20 64,0 0 32,0 0 32,0-1-64,0 2-96,0 18-64,-20-19 33,20-1-33,0 22-65,0-22-543,0 2-609,0-2-993,-20 2-4389</inkml:trace>
  <inkml:trace contextRef="#ctx0" brushRef="#br0" timeOffset="23877.3657">8733 3974 7431,'0'-20'4708,"0"20"-3843,0 0 64,0 0-769,0 20 128,0 19 96,0 2-95,0-22-129,20 21-32,0 0-32,1-21 0,-3 1 289,2 0-97,21-20-96,-21 0 321,-2-20 127,3 20-480,-21-39 97,20 18-97,-20-18-64,0 19-32,0-20 32,0 20-160,0-19 32,-20 19-96,20 0 96,-21 0-64,21 20 128,0 0-64,0 0-129,21 20 322,-21 0-1,20 0 160,0 19-256,-20-19 160,20 20-64,-20-20 33,19 19-129,-19-18-32,20-2 0,-20 1 0,20 0-256,-20-20-673,20 20-737,-20-20-1953,0 0-6983</inkml:trace>
  <inkml:trace contextRef="#ctx0" brushRef="#br0" timeOffset="24310.3904">8992 3477 11723,'0'0'480,"0"0"673,0 0 224,0 0-352,0 0-320,0 0-545,-20 20-64,20 0 64,0-1 97,0 22 31,0-22-128,20 21 64,-20 0-224,19-1 96,1-19-96,0 20-32,0-40-288,0 20-288,-1-20-417,1 0-1698,0 0-7591</inkml:trace>
  <inkml:trace contextRef="#ctx0" brushRef="#br0" timeOffset="24527.4028">9190 3556 9480,'0'21'1346,"0"-2"-449,0 1 768,19 0-127,-19-1-417,0 2-673,20-1-288,-20-1-64,20 1-96,-20-20-320,20 20-801,-20-20-1473,0-20-1795</inkml:trace>
  <inkml:trace contextRef="#ctx0" brushRef="#br0" timeOffset="24837.4206">9249 3338 9673,'20'0'256,"-20"20"2306,21-20-384,-3 20-544,2 0-673,1-20-545,-1 19 1,-20 1 63,20 0-31,-2-20-129,3 20-96,-1 0-96,0 0-96,-20-1 64,20 22-256,-20-22-288,0 21-353,0-21-608,-20 22-2083,20-22-5572</inkml:trace>
  <inkml:trace contextRef="#ctx0" brushRef="#br1" timeOffset="28169.6112">4167 8922 448,'20'-20'1890,"-20"20"-449,21 0-992,-21-20-289,0 20-513,18-20-576,-18 20-224,20-20 128,-20 20 641,21 0 288,-1-20 160,-20 1 545,20 19 31,-2-20-127,3 0-481,-1 20 0,0-20 0,0 0 160,-1 0-32,1 1-256,0-2 352,20 2-96,-21-21 33,1 20-97,20 0 352,-19-20 257,17 21 256,-18-1-193,1-1 65,19-18-448,-22 19-225,23 1-128,-21-2-96,19-18-32,-19 19 64,20 0 32,-20 0-97,19-20 97,-19 21 0,21-2-192,-3-18 192,-18 19 0,21 0 0,-23 0 0,3-20-32,19 21 32,-20-1-32,19-1 32,-19 2-32,0-1 64,19 0 0,1 0-64,-20-20-64,21 21-160,-23-1 256,23 0 0,-21-20-96,18 20 192,3 1-96,-21-1 0,19-20 128,-19 20 0,20-1-128,-20 2 0,19 0 0,-19-2-32,20-19 32,-1 20 0,-19 1 96,1-21-64,17 20-32,-18 0 256,1 0-224,-1 1-64,19-1 64,1 0-64,0-20 32,-1 20 65,1-19-98,1 19 33,-3-20 33,3 21-66,-3-21 98,3 19 159,-21-18 192,19 19-128,-19 0-63,20 0-193,-1-19-160,-19 19-481,20 0-320,-1 0 160,-19-20 513,20 21 256,-1-1 0,2 0 192,-1 0 33,-1 0-129,-19-19-96,20 18-96,-1 2-1218,21-2-2561</inkml:trace>
  <inkml:trace contextRef="#ctx0" brushRef="#br1" timeOffset="28256.6161">7324 6458 800,'79'-60'192,"-19"21"-127,-21 18-162,1-18-862</inkml:trace>
  <inkml:trace contextRef="#ctx0" brushRef="#br1" timeOffset="28356.6219">7680 6219 768,'100'-79'2082,"-40"59"-865,-1-20-160,-19 0-448,1 21-833,-3-1-513,-17 0-576,19 0-1218,-22 0 1604,3 0 927</inkml:trace>
  <inkml:trace contextRef="#ctx0" brushRef="#br1" timeOffset="30441.7411">4088 8922 6726,'0'0'1954,"-20"0"-1474,20 0 930,0 0 159,0 0-512,0 0 64,0 0-608,0 0-385,0 0-96,20 0 128,-20-20-64,20 0-96,-1 0 96,1 0 0,20 0-32,-19 1-32,17-1 0,-17-20 32,19 20 0,-1-19-32,1 18 0,19-19 32,-19 1-64,-20-1 0,19 20 0,1 1 0,1-22 0,-23 22 33,23-1-33,-1 0 0,-22 1 0,23-22 32,-1 22-32,-21-1 0,21 0 32,0-20-32,-21 20 64,21 1-64,-20-2 64,19 2-32,-19-21-32,21 20 32,-3-20-96,-17 20 64,19 1 0,-1-1-128,-19-1 64,20 2-1,-1-21 33,-19 20 32,20 0 0,1 0 0,-3 1 0,-17-1-32,19-20-64,-1 20-32,1-19-32,-1 19-128,1-20 128,0 20 128,-1-20-161,1 0 161,-1 21 32,-19-2 0,21-18 0,-21 19 0,18-20 0,-17 20 0,19 0-64,-1 1 64,-19-21-32,20 20-128,-1 0-128,1-19 32,1 19 160,17-20 96,-17 20-33,-2-20 33,1 21 0,-1-21-32,1 20 64,0-20-64,-1 20 64,-19-19-160,20 19-128,-1-20 0,-19 20-96,21 0-289,-3 1 96,3-21 289,-21 20 160,19-20 0,1 21 96,-1-2 192,1-19 481,0 21-417,-1-21-160,22 20-32,-23-20-32,3 20 0,17-19 64,-17-1 193,18 0 191,-19 21 577,19-22-256,-19 2-225,1 19-191,-3-20-193,3 20-96,-3-20-96,3 21-352,-1-1-801,-21 0-577,1 20-961,-20-20-6533</inkml:trace>
  <inkml:trace contextRef="#ctx0" brushRef="#br1" timeOffset="31544.8042">7899 6100 2114,'20'-20'2914,"-20"20"-2401,20-20 159,-20 20-255,20-20-289,-20 20 448,21-19-31,-3-1-385,2 0-128,1 0 64,-1 0-160,0 0 32,-2 1-256,3 19-321,-1-20 193,0 20 128,0-21 288,-1 2-32,1 19 64,0-20-160,0 1 256,0 19-256,-1-20 160,21-1-97,-20 1-191,0 1 0,-1-1 192,21 1-160,-19 19 160,-1-21 32,-2 1 64,23 0 192,-21 0-64,0 1-32,-1 19-32,1-20-96,0 0-288,20 0-225,-20 0-1088,19 0-1,1-19 1186,-19 19 832,-3 0 1538,2-1-192,0 21-577,1-19-32,-1-1-224,-2 1-352,3-1-449,-1-1 0,0 21-32,0-39-64,19 39 0,-19-20 0,0 1-32,0-2 64,-1 1 32,1 1 96,0-2-160,0 2-32,0 19-96,-1-20-416,1 0-225,0 0 97,0 20-65,1-20 192,-3 0 385,2 20 96,-20-20 64,21 20 32,-1-19-32,0-1 0,-2 20-544,3-20-1442,-1 0-1858</inkml:trace>
  <inkml:trace contextRef="#ctx0" brushRef="#br1" timeOffset="32165.8397">9508 4868 64,'19'-19'2210,"1"-1"-673,0 20-896,0-21-225,0 2 193,-20 19-161,19-21-224,21 2-128,-19-1-64,-1 20 0,-2-21 33,23 2 31,-21-1 384,0 0 545,19 1-384,-19-2-481,0 2-160,0-1 0,-1 0-417,1 0-351,20 0-193,-20 0 416,-1 1 417,1 19 128,0-20 64,0 0 224,1 0 97,-3 20 95,22-20-95,-19 0-289,-1 1-96,19-2-64,-19 2-96,20-2 160,-1 2 32,-19-1-64,0 0 64,20 0 32,-21 0 32,21 0 224,-20 1 385,1-2-97,17 2 161,-17-1 256,19 0 0,-22-20-192,23 20-353,-1-19-256,-1 19-31,1-20-65,-1 1-32,1 18-32,0-18 0,-1-1-32,2 0 0,-3 1-64,3-2 32,18 22 0,-19-21 0,20-20-32,-21 21 32,22-1 32,-23 0-32,3 1 64,18-21 192,-19 20 481,19 1 128,1 19-257,-21-21-255,21 2-193,-21 20 0,1-22-64,-1 2-64,-19 19 0,21-20-96,-21 20 32,-2 0-64,3 1-128,-21-1-609,0 20-1121,0 0-1986,0 0-6405</inkml:trace>
  <inkml:trace contextRef="#ctx0" brushRef="#br2" timeOffset="35809.0481">10401 3994 13388,'-40'19'1377,"40"-19"385,0 0-961,20 0 64,0 0 416,19 0-384,1 0-417,19 0-288,22 0-31,-22-19-225,0 19-129,-19 0-383,0-20-449,-1 20-673,-19 0-1152,-20 0-2275</inkml:trace>
  <inkml:trace contextRef="#ctx0" brushRef="#br2" timeOffset="35996.0588">10719 3775 10698,'0'20'1857,"-20"0"-832,20 0 801,-20-1-128,0 21-225,-19 20-640,19-20-609,0 20-224,-1-21-192,21 0-705,0-18-1025,0 18-2626</inkml:trace>
  <inkml:trace contextRef="#ctx0" brushRef="#br2" timeOffset="36314.077">9984 4471 6758,'-40'0'8488,"40"0"-7976,-20 0 706,20 0-161,0 0 32,0 0-417,20 0-255,0 19 127,20-19-448,-1 0 0,1 20-96,19-20-224,-18 0-673,-3-20-64,-17 20-544,19 0-1346,-40-19-4484</inkml:trace>
  <inkml:trace contextRef="#ctx0" brushRef="#br2" timeOffset="36450.0848">10104 4312 13004,'-61'40'2242,"41"-21"-1954,-19 21 321,19 20-257,0-21 97,20 21-321,-20 0-1506,20-1-6565</inkml:trace>
  <inkml:trace contextRef="#ctx0" brushRef="#br2" timeOffset="36905.1108">8753 5345 12716,'0'0'1601,"0"0"-512,0 0-288,0 0 192,41 0 480,-23 0-320,43 0-704,-2 0-353,1 0 0,19-19 0,-20 19-192,1 0-192,-21-20-257,1 20-416,-1-21-704,-19 21-1667,-20-19-6693</inkml:trace>
  <inkml:trace contextRef="#ctx0" brushRef="#br2" timeOffset="37071.1203">9051 5087 16207,'-40'39'1697,"21"-18"-1472,-1 18-1,20 21 128,0 0 97,-20-1-193,20 1-352,0-21-737,20 21-769,-20-20-1729,0-1-10216</inkml:trace>
  <inkml:trace contextRef="#ctx0" brushRef="#br2" timeOffset="37633.1524">5637 7591 12235,'-40'0'705,"20"-21"224,-1 21 192,3 0 32,18 0 544,-20-19-223,20 19-257,0 0-865,0 19 1,38-19 191,3 21-288,18-21 1,1 19-225,-1-19 64,1 0 0,-1 0-64,0 0-160,2 0-577,-41-19-512,19 19-256,-19 0-1250,-20 0-2594</inkml:trace>
  <inkml:trace contextRef="#ctx0" brushRef="#br2" timeOffset="37793.1616">5815 7391 13004,'-40'40'2434,"20"-20"-2050,1 20 289,19-1-96,-20 1-193,0 19-256,0 2-384,0-2-1634,20 1-2722</inkml:trace>
  <inkml:trace contextRef="#ctx0" brushRef="#br2" timeOffset="38247.1876">4445 8445 10281,'-59'19'1089,"59"-19"-480,-20 0-193,20 21 449,0-21 769,0 0-545,0 0-481,20 0 321,0 0 128,19 0-288,-19 0-321,39 0-288,-19 0-96,21 0 1,-23 0-130,23 0-351,-22 0 320,1 0-384,-20 0-353,-1 0-737,1 0-1889,-20 0-5542</inkml:trace>
  <inkml:trace contextRef="#ctx0" brushRef="#br2" timeOffset="38427.1979">4684 8246 12267,'-21'20'2531,"1"0"-1699,20 0-351,-18 19-193,18 21 385,0-20 159,0 20-639,0-1-289,0 0-641,0-19-897,18 20-3843</inkml:trace>
  <inkml:trace contextRef="#ctx0" brushRef="#br0" timeOffset="50282.876">3770 3894 13036,'0'-19'416,"0"-2"65,0 21 544,0 0-641,0 21 0,0-2 353,0 41-417,21-20-288,-1 20 32,-2-1-31,2-19 31,1-1-64,19 1 64,-21-20-32,21-20 160,-20 0 64,19-20 96,-19-20-288,0 1-128,0-21 32,-20 21 32,0-21 64,-20 20-224,0 0 0,20 1 32,-20-1 128,20 20 96,0 20 160,0 0-352,0 20 192,0-1 257,20 21 159,0 20-95,0-20-257,0 20-64,-1-21-96,1-19-32,20 20-256,-19-21-834,-3 1-735,-18-20-2788</inkml:trace>
  <inkml:trace contextRef="#ctx0" brushRef="#br0" timeOffset="50550.8913">4127 3398 11370,'0'-20'1281,"0"0"-1216,0 20 831,0 20-735,0 0 575,0-1 417,0 41-512,0-20-193,20 20-320,-20-21 65,20-19-65,0 20-64,19-40-64,-19 20-449,-20-20-736,21 0-1377,-1 0-2755</inkml:trace>
  <inkml:trace contextRef="#ctx0" brushRef="#br0" timeOffset="50716.9008">4287 3477 8680,'0'20'4484,"0"-20"-4260,20 20 1089,-20-1-159,18 1-546,-18 1-448,21-21-32,-1 19-288,-20 1-512,20-20-866,-20 0-2370</inkml:trace>
  <inkml:trace contextRef="#ctx0" brushRef="#br0" timeOffset="50895.911">4366 3318 14765,'0'0'449,"20"0"384,0 20 384,-1-20-769,1 20-127,0 20-129,0-21-320,0 21-353,-1 0-672,-19-1-993,0 2-2466</inkml:trace>
  <inkml:trace contextRef="#ctx0" brushRef="#br0" timeOffset="51488.945">3691 5027 3555,'0'0'-673,"0"0"641,0 0 160,0 0 865,0 0 481,0 0 63,19 0 65,-19 0 832,0 0 449,0 0-833,0 0-481,0 0-31,0 0-257,0 0-513,0 0-543,0 0 191,20-20-96,0 20-95,21-20-193,-21 1-32,18-1 0,3 0-289,-21 20-672,19 0-896,-19 0-1442,0 0-6951</inkml:trace>
  <inkml:trace contextRef="#ctx0" brushRef="#br0" timeOffset="51911.9692">4167 4729 16047,'0'-21'416,"0"21"-960,0 21 544,20-1 288,-20-1 96,0 21-256,21 1-96,-3-22-96,2 21 0,1-20-160,-1 0 96,0-20-160,-2 0 288,3 0-128,-1-20-65,-20 0-63,20 0-288,-20 0 544,0 1-32,-20-22-33,20 22-223,-20-2-256,-1 2 416,21-1 192,0-1 224,0 21-96,0 0-224,0 21 673,21-1-1,-1-1-95,0 21-161,0-19-128,-1 18-95,1-19-161,0 0-1250,20 0-768,-21-20-3747</inkml:trace>
  <inkml:trace contextRef="#ctx0" brushRef="#br0" timeOffset="52187.9849">4465 4411 2754,'0'0'10250,"0"0"-10058,-20 0 449,20 0 832,0 20-96,0 20-480,20-21-769,-20 21 0,20-20-64,0 0 1,-20 0-98,19-1-319,1 2-32,0-21-577,-20 0-1185,20 0-3299</inkml:trace>
  <inkml:trace contextRef="#ctx0" brushRef="#br0" timeOffset="52389.9965">4605 4391 11530,'0'20'2755,"20"-20"-2883,-20 20 384,18-20 385,-18 20 288,20 0-545,1-1-416,-21 1-641,20-20-576,-20 20-577,20-20-2305</inkml:trace>
  <inkml:trace contextRef="#ctx0" brushRef="#br0" timeOffset="52685.0134">4643 4252 13068,'20'0'-128,"1"20"1857,-1-20-191,18 19-129,-17 2-384,19-2-608,-20 2-321,-1-2 0,1 1-96,0 0-128,-20 0 32,0 0-257,0 0-63,0-1-1154,-20 1-4035</inkml:trace>
  <inkml:trace contextRef="#ctx0" brushRef="#br0" timeOffset="54494.1168">7899 6140 10185,'0'0'1730,"0"0"-897,0 0 480,0 0-192,0 0 192,0-20-736,0 20-481,0 0-32,20 0 160,-20-20 224,0 20-63,20-20 95,-20 20 97,20 0-257,-20-20 64,21 0-31,-21 20-97,38-19-64,-17-21 0,-1 20 1,18 0 127,3-19-192,-1-2 256,-1 22-31,21-20-1,-21-2-192,1 21 0,-1-19 1,1-1-161,-19 20 96,17-20 0,3 1-64,-1 19 64,19-20 96,-19 0 128,-1 1-95,1 19-258,1-20 130,-3 20-1,-18 1-96,21-1-32,-23-20 96,23 20-32,-1 0 32,-1-20-64,-19 20 32,20 1-32,-1-21 32,1 20 0,-20 0-32,19 0 0,-19 20 0,21-20 0,-3 0 32,-17 0-64,19-19 64,-22 19 0,23 0-32,-21 0 32,20 0-545,-21 1 1250,1-1-737,0-1 64,0 21-64,0-19 64,-1-2 32,-19 21-64,0 0 32,20-19-31,-20 19-130,0 0 97,20 0 97,-20-20-194,0 20 65,0 0-160,21 0 32,-21 0-256,0 0-97,0 0-544,0 0 128,0 0-128,0 0-384,0 0-353,0 0-1697,-21-21-6759</inkml:trace>
  <inkml:trace contextRef="#ctx0" brushRef="#br0" timeOffset="54876.1387">9428 4708 11274,'-21'0'513,"21"0"1408,0 0-767,21 0 127,-21-19-384,20 19-545,0-20-128,0 20 321,0 0 63,19-20-127,-19 20-289,20-19 64,-21 19-160,21 0-96,1-21 192,-3 21-128,-17 0-96,-1-19 64,-20 19 1,20 0-33,-20 0 192,0 0 192,0 0-256,0 19 225,0 2-193,0-21 192,0 19-64,-20 21-256,0-21 32,20 2-96,-21 18 96,1-18-96,2 19 32,-2-20 32,-1 19-64,1-19-480,0 0-353,20 20-640,-19-21-1122,19 1-3811</inkml:trace>
  <inkml:trace contextRef="#ctx0" brushRef="#br3" timeOffset="59893.4257">7721 6160 96</inkml:trace>
  <inkml:trace contextRef="#ctx0" brushRef="#br3" timeOffset="60426.4562">7780 6140 2049,'0'0'2243,"0"0"415,0 0 545,0 0-705,0 0-1056,0 0-129,0-20-192,20 20-256,-20 0-128,0 0-65,20 0 33,-20 0-225,0 0 129,0 0-161,0 0-95,0 0 159,0 0 1,0 0-65,0 0 33,0 0-97,-20 20-96,0-20-96,1 20-95,-21 20-65,-1-21 64,3 22-64,-23-2-32,22 0 0,-21 2 32,1-2 64,0 1 0,-1 0 96,1 19-160,-2-19-64,-18 19 128,20-19 64,-1 0 32,21 20-31,-21-20-33,21-21 64,-1 21-128,-1-20 96,2 20-96,19-40 32,0 19 32,20-19-96,-20 20 0,1-20 33,19 0-65,-20 20 0,20-20 0,-20 0 96,0 0-160,20 20-161,0-20-191,-20 0-97,20 0-415,20 20-65,-20-20-257,0 0 1,20 0-256,-20 0-449,20-20-833,-20 20-2530</inkml:trace>
  <inkml:trace contextRef="#ctx0" brushRef="#br3" timeOffset="60922.4845">7026 6478 384,'0'-20'3363,"0"20"-384,0 0-321,-20 0-800,20 0 288,0 0-480,0 0-609,-20 0-256,20 0-225,-20 20-31,1 0-97,-1-1 0,-20 21 33,1 0 127,-1 19-351,-1-19-1,-18 20-64,19 0 128,1-21-127,-1 1 31,20 0 192,1-20 33,19-1-385,0-19 64,0 20-32,19-20 96,1 0 0,0-20-32,0 20-96,19 0 97,21 0-33,-21 0-128,2 0 64,17 0-96,-17 20 0,-21-20-353,19 0-223,-19 0-33,0 0-31,0 0-482,-20 0-543,0 0-2147</inkml:trace>
  <inkml:trace contextRef="#ctx0" brushRef="#br0" timeOffset="63549.6348">7800 6160 1825,'20'0'1025,"-20"0"-96,0 0-480,0 0-1,0 0 96,0 19 289,-20-19 64,20 0-224,0 0-257,0 0-32,0 0 1,-20 0-129,20 0-160,0 0-64,0 0 32,0 0-32,0 0 64,0 0 65,0 0-1,0 21 384,-19-21 161,19 0-289,0 0-256,-20 0 33,20 0 223,0 0 225,0 0-161,0 0-96,0 0 289,0 0 96,0 0-257,0 0-191,0 0 31,0 0 0,0 19 97,0-19-1,-20 0-32,0 20-31,-1 1-129,3-21 32,-2 19-63,-1 1-129,1 0-32,-18 20 32,-3-20-96,1-1 32,1 21 32,-21 0 0,1-1 160,0 1 129,-2 0-289,23 0 128,-3-21-256,1 21 160,1-19-96,19-2-32,0 1 32,0 0 0,0 0 32,1 0-64,-1-20 32,0 20 32,-21-1-32,23 1 64,-2 20-96,-21-20 0,21 0 64,-19-1 0,19 1-32,20 0 0,-20 0-128,20-20 96,-20 20-32,20-20-193,0 0 65,0 0-224,0 0 448,0 0-513,20 0-319,-20 0-482,0 0-992,0 0-2466</inkml:trace>
  <inkml:trace contextRef="#ctx0" brushRef="#br0" timeOffset="63995.6603">6947 6557 9096,'19'-20'545,"-19"20"-33,0 0 641,0 0 192,0 0 289,0 0-1154,-19 20-383,-1-20 31,0 40 320,-21-19 33,23 17-193,-43 2-96,23 0-96,-3 0 32,1 0 225,1-20-1,19 19-160,0-19 0,20-20 32,0 20 129,0-20-33,20 20 193,0-20-97,19 0 32,1 0-191,19 20-161,2-20 96,-2 0-32,-19 0-96,-1 19-64,1-19-32,-20 20-96,0-20-192,0 20-289,-20-20-384,0 20-929,0-20-4067</inkml:trace>
  <inkml:trace contextRef="#ctx0" brushRef="#br0" timeOffset="66629.811">7899 5981 2690,'-19'20'6951,"-1"-20"-6631,0 0 0,20 20 385,-20-1 416,20-19-224,0 20-545,0 0-192,20 0-64,0 0 0,0-20 161,-1 0 319,1 0 129,20 0-225,-19-20-159,-3 0-65,-18 0 128,20 0 353,-20 1-321,-20-1-223,20 0-1,-18 0-96,-3 0 0,-19 0 0,20 20-128,-19 0-128,19 20-64,-20 20 31,20-20 129,20 19 64,0 1 0,20-20 0,0 20-96,20-20 32,-1-1 96,-19-19-32,20 0 96,-19 0 65,-3-19-65,2-1 64,-20 0-96,0 0 0,-20 0 0,2 0-32,-3 0-96,-19 1 0,20-1 0,-19 20-96,-1 20-1,20-20 33,0 19 0,1 1-32,19 0 160,0 0-32,19 0 32,1 0 64,20 0 0,-20-20-128,19 0 160,-19 0 64,0 0 289,0-20-33,-20 0-128,0 0-63,0 0-65,-20 0-64,0 0 0,-19 1-96,19 19 0,-20-20-96,0 20-32,21 0 96,-1 0-128,0 0-1,20 20 65,0-1 0,0-19 64,20 20 32,19 0-64,-19 0 96,20 0 32,0 0-128,-21 0-64,1-1 32,0-19 0,0 21 32,-20-21 160,0 0 64,0-21 0,-20 2-192,20-1 160,-20 0-256,0 0 192,1 20-96,-1-20-352,20 0-609,-20 20-865,20 0-1025,-20 0-3523</inkml:trace>
  <inkml:trace contextRef="#ctx0" brushRef="#br1" timeOffset="129745.421">18739 5484 5925,'0'0'2050,"0"-20"-160,0 20 128,0 0-673,0 0-32,-20 0-192,20 0-576,0 0-353,0 20-96,0 0 96,0 0-96,0 0-128,0 0 64,0 0-96,20-1-32,-20-19 0,20 20 64,-1-20 64,-19-20 32,20 20 0,-20-19 0,20-1 32,-20 0 33,0 20-1,-20-20-32,0 0 64,20 20-64,-19-20-160,-21 40 0,20-20 32,0 20-32,20 0 32,0 0-64,0 0 64,20-1-32,0-19 32,0 20 32,0-20 32,19 0 64,-19 0 64,0 0 160,-20-20 161,0 20-129,0-19-96,0-1-128,-20 0-32,0 20-32,-19-20-96,19 20-32,-20 0-32,20 0-64,20 20 0,-19-20 64,19 20 160,19-20-160,1 20 96,0-20 32,20 0 32,-21 0-32,-19 0 0,20 0-32,-20 0-224,0 0-385,0 0-1697,-20 0-6855</inkml:trace>
  <inkml:trace contextRef="#ctx0" brushRef="#br1" timeOffset="130633.4718">18759 5564 1665,'0'0'1890,"0"0"-321,0 0 738,0 0-258,19 0-383,-19 0-96,0-20-225,0 20-32,0 0-32,0 0-256,0 0-192,0 0-192,0 0-161,-19 0-128,19 0-63,0 0-65,-20 0-64,0 20 32,0-20-96,0 20 0,-19-1-32,-22 1-31,23 0-66,-43 21 66,22-22-1,-20 20 0,0 2-32,-20-2 96,-1 0-160,-19-18 96,0 38 0,-1-19-32,1 0 128,0 19 0,1-19 64,18 19 32,1-19 33,0 1 95,18-2-128,2 0-96,20-18 128,-1 18-191,1-19-33,19 0 32,1 0 32,-1 0-64,-1 0 0,3-20 32,-3 19-32,21 1-32,-19 0 0,19-20 0,0 20 0,0 0-64,1-20 128,19 21-224,0-21-129,-20 19-31,20-19 32,0 0-129,0 19-31,0-19 0,0 0-129,0 0 1,0 0-129,0 0-192,0 0-448,0 0-2307,0 0-6405</inkml:trace>
  <inkml:trace contextRef="#ctx0" brushRef="#br1" timeOffset="130957.4903">16475 6279 11434,'21'-40'1282,"-21"20"-386,0 20-383,-21 0-353,1 20 32,0 20 481,-19-20-193,19 19-191,-20 2 191,1-2 129,19 1-97,-20-20-63,21 0-97,-1 19 128,20-39-255,0 20-1,20 0 160,-1-20-128,1 20-160,20 1 1,-1-21-1,21 19-64,-21-19-257,22 19-415,-23 2-385,-17-21-513,-1 19-1569,0 2-4035</inkml:trace>
  <inkml:trace contextRef="#ctx0" brushRef="#br1" timeOffset="132066.5537">15741 6816 3203,'-39'-40'3363,"39"20"705,-20 20-2179,20 0-736,0 0 1,0 0 63,0 0-673,0 0-191,0 40 63,20 0 96,-20-1-159,18 1-225,3 19-64,-1-19-32,0 0 96,0-20-64,19-1 160,-19-19-128,0 0 129,19-19 31,-19-1-160,-20 0 0,20-20-96,-20 1 0,0-1-96,0 20 0,0-20 128,0 21-64,0-1-32,0 20 32,0 0-192,0 20 256,0-1 64,0 21 160,20 0 32,-20 19-32,21-19-95,-21 0-1,18 0-64,-18-21-64,20 2-32,-20-2 0,0 1-192,20-20-673,-20 0-608,0 0-994,0 0-2017</inkml:trace>
  <inkml:trace contextRef="#ctx0" brushRef="#br1" timeOffset="132573.5827">16237 6796 10057,'-19'-20'1377,"-1"20"-320,20 0-32,0 0-160,0 0 224,0 0-608,-20 20-257,20-20 192,0 20 321,0 0-32,0 19-353,0-19-96,0 0-192,20 0 32,-20 0-32,20-1-64,-20 1-192,19-20-352,1 0-257,0 0-544,0 0-1314,-20-20-2818</inkml:trace>
  <inkml:trace contextRef="#ctx0" brushRef="#br1" timeOffset="132775.5943">16376 6836 13516,'0'0'801,"-20"0"-64,20 0-1,0 19 257,0 1-256,20-20-513,-20 20-96,20 0-96,-20 0 0,0 0-128,21-20-288,-21 19-513,0-19-800,0 0-2019,18 0-6534</inkml:trace>
  <inkml:trace contextRef="#ctx0" brushRef="#br1" timeOffset="132997.607">16534 6776 14958,'21'20'256,"-21"-20"64,20 0 513,0 0 0,-20 20-321,20 0-288,-1-1-224,1 1 161,-20 0 63,0 20 32,0-20 0,0-1 65,-20 1-33,1-20-96,-1 20-224,-20-20-705,40 20-832,-21-20-2339</inkml:trace>
  <inkml:trace contextRef="#ctx0" brushRef="#br1" timeOffset="135024.7229">18818 5584 11723,'0'0'832,"0"-20"289,0 20-224,0 0-224,0 0 512,0 0-384,0 0-545,0 0 96,20 20 193,-20-1 96,20 1-33,-1 0-127,1 0-65,20 20 64,-1-1-255,-19 2-65,21-2 0,-3 21-64,3-21 32,-1 21-32,-1-1 32,21 21-64,-21-21-96,1 22 193,19-3-65,2 2 288,-2 0-192,1-1 0,19 0-32,0 1 65,0 0-257,0-1 192,2 0 192,18 1-96,-40-1 33,20-19-1,-18 19-96,18 1-160,-20-21 32,1 21 32,-1-20-96,1-1 160,-1-19-224,-18 20 64,-3-21 32,3 1 0,-3 0 65,-17 19-65,19-19-32,-20 0 0,19-21 32,-19 22-32,0-22-32,0-19 32,-1 20 32,-19-20 32,0 0 0,0 0-321,0 0 1,0 0-320,0 0-161,0 0-320,-19-20 0,-1 1-384,20-1-129,-20-1-1088,0 21-2852</inkml:trace>
  <inkml:trace contextRef="#ctx0" brushRef="#br1" timeOffset="135435.7464">20644 7948 9961,'-20'0'2274,"0"0"-801,20 0-63,0 0-706,20 0 353,-20 20 33,20-20-386,21 19-159,-23 2-97,23-1 65,-1 19-161,-1 1-32,21-20-31,-1 20-193,0-21 32,-19-19 0,21 21 256,-23-21 321,-17 0 64,-1-21-1,0 2-31,-1-21-192,-19 0-193,0 0-64,0 1-128,0-1-96,0 0-96,-19 0-32,19 20-32,0 1-96,0-1-256,0 0-161,0 20-320,19 0-256,-19 0 64,0 20-481,0-20-672,0 20-2050</inkml:trace>
  <inkml:trace contextRef="#ctx0" brushRef="#br1" timeOffset="136120.7856">20505 8584 6886,'0'-40'7399,"0"40"-6310,0-20-288,20 1 0,-20 19 256,0 0-129,0 0-735,0 0-129,0 19 192,0 21 32,20 0-64,-20 0 97,20 0-257,0-1-32,-1-19 32,1 0-32,0-20 128,21 0 32,-23 0-32,23-20 65,-21-20 31,0 21-192,-2-21 64,-18 0-32,0 20-32,0-20 64,-18 20-96,18 1-96,0-1 64,-20 20-64,20 0-32,0 0-32,0 39 256,20-19-32,-20 20 96,18-1-63,-18 1-97,21 0-32,-1 0-32,0-20-225,0 0-223,-1-20-417,1 0-512,-20 0-1634,20-20-8104</inkml:trace>
  <inkml:trace contextRef="#ctx0" brushRef="#br1" timeOffset="136677.8175">20982 8345 4580,'0'0'9128,"0"0"-8743,-20 0 1024,20 0 257,0 0-994,0 0-287,0 20-33,0 1 32,0 18 33,0-19-65,20 20-256,-20-20-32,19-1-32,1 1-128,0 0-256,0-20-353,1 0-544,-1 0-1025,-2 0-2979</inkml:trace>
  <inkml:trace contextRef="#ctx0" brushRef="#br1" timeOffset="136937.8324">21120 8405 10634,'0'0'2434,"20"0"-2530,-20 0 1313,21 0-32,-1 0-320,0 20-609,-1-20-160,-19 20 64,20-20 129,-20 19 255,-20 2 33,20-21-65,-19 20 65,-1-20-289,20 19-192,0-19 0,0 20-192,0-20 128,20 20 96,-1-20-384,21 0-417,-20 0-576,0 0-1409,-1 0-3941</inkml:trace>
  <inkml:trace contextRef="#ctx0" brushRef="#br1" timeOffset="137166.8455">21359 8365 15150,'20'0'801,"-20"21"-353,20-21 1122,-1 19-481,1 1-481,20 0-384,-19-1-128,-3 2 1,-18-1 95,0 19-32,0-19-96,0 0 0,-18 19-256,-3-18-833,1-2-1634,-20 2-7174</inkml:trace>
  <inkml:trace contextRef="#ctx0" brushRef="#br1" timeOffset="144121.2432">16297 4550 8263,'20'0'193,"-20"0"127,19 0-256,-19 0 0,20 0 512,-20 0 546,20 0-546,21 0-288,-3 0-31,3-20-33,18 20 0,20-20 32,20 0-64,0 1 33,20-21 159,21 0 64,18 1 225,2-1-64,18-20-449,0 20 64,2 0 256,19 21 33,-21-21-257,-20 0-224,2 21 32,-2-2-32,-19 21 32,-19-20-64,-21 20 0,0-19 0,-20 19-64,0 0-32,-18 0 0,-2 0-160,-19 0-64,-21 0 31,-19 0-159,0 0-1,0 0-31,0 0-513,0 0-1633,-19 0-4389</inkml:trace>
  <inkml:trace contextRef="#ctx0" brushRef="#br1" timeOffset="144763.2799">19592 4113 11146,'0'-40'1473,"0"40"-960,0-19-33,0 19-704,0 0-32,20 19 224,-20 1 256,20 19 64,20 1 161,-1 0 31,1 20 129,19-1 31,20 1-127,2 20-225,-2-1-128,0 1 225,20 19-1,-20 1-224,21-1 225,19 0-33,-20 0-384,0 21 128,21-21 192,-1 20-288,1-19 289,-21-1-257,0 0-32,-20-19 96,0-1 32,0-19-192,-18-1 64,-2-19 0,-39 0-224,0-20-449,0 0-512,-20-1-1602,-40-19-3747</inkml:trace>
  <inkml:trace contextRef="#ctx0" brushRef="#br1" timeOffset="145455.3195">16575 4749 3363,'20'19'6470,"-20"-19"-6790,20 21 480,19-2 0,1 22-128,-1-2 160,21 1-64,-1 0-128,22 19 801,18 1 352,-20 19-256,20 21-289,1-1 129,-1 0-128,0 1-257,0 20 32,21-21 65,-1 0 159,-1 0 129,21 20-192,-19-19-193,-21-1-224,20 0-32,-19 1-32,-1-21 96,-20 0-224,0 1 128,0-20-64,-19-1 32,-1 1-32,-18-20 32,-3 19 65,3-19-97,-21-1-65,0 1-127,-1-19-192,1 18-97,-20-19-351,0 0-770,0-20-1249,0 0-2402</inkml:trace>
  <inkml:trace contextRef="#ctx0" brushRef="#br1" timeOffset="146010.3513">18937 7352 4548,'-20'0'3395,"20"0"-3363,0 0-64,0 0 32,0 0 352,0 0 1186,0 0-834,20 0 65,-20-20 224,0 20-96,21 0-256,-21 0-353,18 0-96,-18-20 32,40 20 0,-19-20-63,17 20-1,23-20-64,-2 1-64,20-1 64,1-20-64,20 20 352,38-20 481,1 0-64,39 1-128,-18-21-161,39 21-192,-21-21 33,0 20-33,21 1 0,-21-21-31,2 21-129,-61 18-96,-20 2-352,-20-2-65,-40 21-31,-19 0-513,21 0-352,-41 0-161,0 0 129,0 0 448,0 0 193,0 21 191,-21-21 289,1 0 0,0 0-1602,20-21-7430</inkml:trace>
  <inkml:trace contextRef="#ctx0" brushRef="#br1" timeOffset="146501.3794">21537 6040 13516,'0'-19'160,"20"19"-224,1 0 225,-1 19 511,-2 1 513,23 0-352,-1 20-481,-1 0-191,21 0-97,-21 20-32,1-21 32,1 0-128,-3 2-32,3-22 32,-3 21-33,-17-20 161,-1 0-64,0 0 33,0-20 31,-1 0 0,1 0-32,-20 19-96,0-19 32,0 0 0,-20 0 64,20 0 32,-19 20 0,-1-20 96,0 20 128,0-20-128,-19 0 129,-22 20-33,2 0 160,-21-20 1,1 21-1,-20 17-96,-1-17-256,-38 19 0,19-21-736,0 21-1442,19 0-2146</inkml:trace>
  <inkml:trace contextRef="#ctx0" brushRef="#br1" timeOffset="157668.0181">17846 11902 4900,'0'0'545,"0"0"576,0-19 1505,0 19-512,0 0-801,0 0-320,0 0-64,19-20-224,1 20-193,-20 0 65,20 0-161,0 0-95,0 20-1,-20-20-160,19 0 0,1 0 161,0 19-33,0-19-32,0 0 32,19 0-256,1 0 32,-1 0 65,-19 0-161,21 0 64,18 0 0,-19 0-96,-1 0-129,1 0 450,0 0-225,19-19-32,-18 19 32,-3 0-32,23 0-257,-22 0 578,1 0-321,0-20-32,-21 20 160,21 0-64,0 0 0,-21 0 32,21-20 0,1 20-192,-3 0 128,3 0-32,-3 0 160,3 0-256,-1 0 96,-1 0 64,1 0-160,-1 0 192,1 0-32,0 0-288,-21 0 448,21 0-224,1 0 32,-21 0-256,19 0 480,1 0-320,-1 20 96,1-20 32,0 0-96,-21 0 64,21 0 128,0 0-63,-1 0 159,2 0-192,-3-20 128,3 20-96,-21 0-160,19 0 96,1 0 96,0 0-160,-1 0 64,1 0-32,19 0 64,-19 0-96,1 0 128,-2 0-32,21 0 65,-21 0-33,1 0-192,-1 0 64,1 0 128,0 0-160,-21 0 32,21 20 32,1-20 96,-3 0-96,3 20-64,-3-20 96,23 0 32,-22 0 32,21 0 0,-21 0 96,21 0-224,-1 0 32,2 0 32,18 0-32,-20 0 0,21 0 32,20 0 64,-21 0-192,20 0 192,0 0-96,0 0 96,1 0 128,19 0-31,-20 0-65,0 0-96,21 0 32,-41 0 32,20 19-384,-20-38 640,-18 19-672,-3 0 672,1 0-608,-18 0 416,-21 0-865,0 0 481,-1 0-385,-19-20-832,-19 20-128,-1 0-2115,0-20-10345</inkml:trace>
  <inkml:trace contextRef="#ctx0" brushRef="#br1" timeOffset="177666.1619">21598 9856 4452,'18'0'1313,"-18"0"897,0 0 1121,0 0-1281,0 0-929,0 0-384,0 0 128,0 0-32,0 20-193,0-1-31,21 21-193,-21 0-160,0 0-160,0 0 1,20-1-33,-20 1-96,0 0 0,20 0-225,-20-20-63,0-1-160,0 1-417,0 0-545,0-20-480,0 0-896,0 0-2627</inkml:trace>
  <inkml:trace contextRef="#ctx0" brushRef="#br1" timeOffset="178019.1821">21438 10253 11723,'-20'0'1441,"20"0"-1697,0 0 480,0 0 1506,20 0-673,-20-19-769,20 19 0,0-20 0,-20-1-31,21-18-97,-3 19-128,2-20-32,-20 1-160,20-1-97,-20 0-159,0-19-128,0 19 31,0 20 545,21 0 64,-21 0 64,0 20 97,20 0 95,-20 0 160,18 20-95,3-20-225,-1 20-96,0 0 0,19-1-160,1 2-545,0-2-800,-1 1-1506,-19-20-8071</inkml:trace>
  <inkml:trace contextRef="#ctx0" brushRef="#br1" timeOffset="190082.8721">23384 11406 352,'0'0'9161,"-20"19"-8201,20-19 546,0 0 800,0 0-672,0 0-674,0 0-223,0 0-128,0-19-225,0 19-192,20 0-32,-20 0-63,20 0-33,19 0-32,1 19-32,20-19 0,20 0-96,-22 0-65,3 0-415,18 0-33,-40 0 65,21 0-481,-21 0-320,1 0-481,-20 0-1986,1 0-5347</inkml:trace>
  <inkml:trace contextRef="#ctx0" brushRef="#br1" timeOffset="190485.8951">23602 11247 7943,'21'0'224,"-21"0"-480,20 0 416,-20 0 641,0 0-705,-20 20-256,-21-20 128,21 0 128,-19 20 320,-1-1 1026,-19-19 383,19 40-768,20-20-832,-1 0-161,3 19 0,18-18 64,18-2-32,3 2 0,-1-21-32,0 19-32,19 2-96,1-2-577,0 1-1857,-1 0-4260</inkml:trace>
  <inkml:trace contextRef="#ctx0" brushRef="#br0" timeOffset="212234.1391">10440 3696 672,'0'0'3844,"-19"-20"-1154,19 20-223,0 0-161,0-21-512,0 21-353,-20 0-160,20 0-96,0 0-128,0 0-192,0 0-288,0 0-257,0 21-32,20-1 65,-1-1-1,1 1 32,0 20-256,21-20 0,-23 0 1,23 19-1,-21-18-32,18-2 128,-17 1-160,-1-20-64,-20 20 0,20-20 0,-20 0-32,0 0-128,-20 0-192,0-20 191,-1 0-95,3 20 0,-2-19 96,-21-21-193,21 20-223,2 0 224,-23-20 191,21 20 97,0 20 257,1-20 95,19 20 0,0 0-192,-20 0 64,20 0-128,20 20-32,-20-20 0,19 20 193,1-20-193,0 20 64,0 0-32,1 0-32,-3 0 0,2-1 0,1 2-32,-21-2-32,20 1-1,-20-20 33,0 0 0,0 0 128,0 0-160,0-20-32,-20 20 96,-1-19-32,1-21-64,2 20-32,-23-20-32,21 0 32,0 20 160,1 1 192,-1 19 64,20-20-160,0 20 65,0 0-129,0 20 96,20-1 64,-1 1-96,21 0-64,-20 0 32,19 0-32,-19 20-128,1-21 32,-1 2 64,0-21-96,-20 19 0,18-19 0,-18 20-32,0-20 128,-18-20-192,18 20-32,-20-19-64,0-2-193,-1 2-31,1-21-1,20 20 97,-18 0 320,-3 0 96,21 20 160,-20 0-32,20 0-64,0 20-64,20-20 0,-20 20-64,21 0-448,17 0-1442,-17 0-3940</inkml:trace>
  <inkml:trace contextRef="#ctx0" brushRef="#br0" timeOffset="213028.1845">10063 4530 10537,'-20'0'1826,"20"-20"-320,0 20-321,0 0 64,0 0 160,0 0-704,0 0-257,20 20 97,-20 0 31,20 0-63,19 19-481,-19-18 192,21-2-224,-21 1-32,-2 0 64,3-1-128,-1-19 0,-20 0 32,0 0 128,0 0 64,-20 0-160,20-19-32,-21-1 0,3-19 96,-2 18-128,-21-18 96,21 19 0,20 0 96,-18 20 96,18 0 0,0 0-160,0 20 96,18 0 97,-18 0 191,20-1-288,21 21-32,-21-20-32,-2 19-128,3-18-192,-1-1-449,0-20-223,-20 19-674,20-19-1281,-20 21-4932</inkml:trace>
  <inkml:trace contextRef="#ctx0" brushRef="#br0" timeOffset="213922.2356">5755 7730 10057,'20'-20'1634,"-20"0"-1154,-20 20 1730,20-20-352,0 20-385,0 20-736,0-20-417,20 20 97,0 0 191,0 19-95,0-19-33,-1 0-224,21 20 129,-19-21-321,-1 1 0,-2 0-32,2-20 32,-20 20-64,21-20 32,-21 0 160,-21 0-128,21-20-160,-20 0-256,-18 0 480,17 1-160,-19-21-64,1 0-96,-1 1-97,20-1 225,1 20 64,-1 0 128,20 20 65,0 0-129,20 0 0,-20 20 288,39 0-64,-19 20-95,20-21-97,-1 21-32,2 0 0,-21-1-32,18-19 32,-17 0-384,-1 0-321,0-20-96,-1 20-672,-19-20-1378,-19 0-5252</inkml:trace>
  <inkml:trace contextRef="#ctx0" brushRef="#br0" timeOffset="214694.2798">4406 8326 10730,'-20'-20'3651,"20"0"-2113,0 20-257,0 0-801,0 0 321,20 20 64,-1 0-321,21-1-255,-20 22-1,19-2-256,-19-19 32,0-1 32,0 2-64,1-1 0,-21-20 96,0 0 0,0 0 193,0 0-33,-21-20-320,1-1 96,0-18-192,0 19 64,1 1-96,-1-22-161,0 22 161,0 19 160,0-20 64,20 20 128,0 20-224,0-20 64,20 19 129,0 1-65,0 1-64,0-2 32,-1 1-32,1 0-32,0-20 32,0 19-192,1-19-289,-21 0-768,0 0-1345,20 0-6951</inkml:trace>
  <inkml:trace contextRef="#ctx0" brushRef="#br0" timeOffset="218938.5225">21895 4630 6374,'0'-40'3459,"0"40"-2146,0-20 737,-20 20-96,20-20-449,0 20-352,-20-20-512,0 20-417,20 0-128,-20 0 0,1 20-96,19 0 0,-20 0-64,20-1 32,0 2 32,20-2-32,-20 1-32,19 0 96,1-20 64,0 0 64,0 0 33,0 0 63,1-20-32,-21 20-64,0-20 64,0 1-31,0-21-33,-21 20-32,1 20-96,-20-20-64,1 20-32,19 0-32,-20 0 0,20 20 128,1 0-64,19-1-32,-20 2 96,40 18-64,-20-19 64,39-20-32,-19 19-64,20-19 96,-1 0 0,1 0 64,-20 0 32,1-19 0,-3 19 128,-18-20-128,-18 0-32,-3 1 97,1-2-65,-20 2-96,1 19-32,19 0-96,-20 0 96,20 0-128,20 19-33,-19 2 33,19-21 128,19 19-32,1 1-64,0 0-96,20-20 32,-1 19 64,-19-19 64,20 0 128,-19-19 64,-3 19-32,-18-20 32,0 0 64,-18 1-95,-3-2-1,-19 2-64,20 19-64,-19-20-32,-1 20-64,20 0-97,0 20 129,1-1-256,19 2 128,19-2 0,1 1-97,0 0 1,20-20 96,-1 19 96,1-19 64,-20 0 128,1-19 320,-21 19 257,0-20-64,0 20-289,-21-20 64,1 1-256,0 19-96,-20-21-96,21 21-448,-1 21-449,20-21-384,0 19-1378,20 1-4804</inkml:trace>
  <inkml:trace contextRef="#ctx0" brushRef="#br2" timeOffset="225747.912">20902 5941 1953,'0'0'2915,"0"-20"-1634,0 20 353,0 0-65,0 0-127,-19 0 255,19 0-31,0 0-1,-20 0 65,20 20 64,0-20-321,-20 0-256,20 0-224,0 0-96,0 0-224,0 0-193,20 0 1,-20 20-257,20-20-96,19 20 128,-19 0-96,20 0 33,-1-1-1,1 1-192,19 0 64,-18 0-128,-1 20 160,-1-20 0,1-1-192,-20-19 96,19 21 32,-19-21-64,-20 0-96,20 0 0,-20 0-161,0-21-63,0 21-64,-20 0-193,0-19-352,0 19-320,1 0-32,-21 0-321,20 0-832,0 0-2819</inkml:trace>
  <inkml:trace contextRef="#ctx0" brushRef="#br2" timeOffset="226050.9293">21201 5941 12844,'-20'-20'1249,"0"20"-897,20 0 1186,0-19 95,0 19-768,0 0-160,0 19-161,0-19 193,-21 40 224,1-20 0,2 20-161,-23-1-63,1 21-32,20-20-193,-19 0-127,-1-21-97,20 22-288,20-22 32,-19-19-96,19 0 0,0 20-577,0-20-224,0 0-640,19 0-64,-19 0-481,0-20-1250,20 20-6245</inkml:trace>
  <inkml:trace contextRef="#ctx0" brushRef="#br0" timeOffset="230754.1983">21796 4789 1345,'0'0'1922,"0"0"-641,0 0 609,0 0-129,0 0-800,0 0-192,0 0 64,0 0 32,0 0-257,0 0-192,-20 0-95,20 19 95,0-19-31,0 21-65,0-21 64,-20 20 97,0-1-193,20 21-32,-20-20-128,-19 20-160,19-21 64,0 21-32,-19 20 192,-2-21-31,21 21 95,-18-20 0,17 19-96,1 1-64,0-21-96,-19 2 0,19 18 32,0-19-64,0 0 32,0-1 32,1 1-32,-1 1 96,0-2-96,0 0 33,0-18-1,1 18-32,-1-19 32,0 20-32,20-20 64,-21-1-32,21 1 0,0 0 64,-20 0 32,20 0-64,0-20 0,0 20 0,-18-20-32,18 19 0,-20-19 32,20 0-64,0 20 64,0-20-64,0 0-64,0-20 32,0 20-64,0-19 96,0-1 0,20 0-32,-20 0 32,0 0 0,18 0-32,2-19 32,1-1 0,-1 20-32,0-19 0,-1-21 64,1 21-32,20-22 0,-1 22 32,-19-21 0,20 20 0,-20-19 0,19 18-96,-19 2 32,0-21-64,1 21 0,-3 0-96,-18-2-1,20-18 33,0 19 64,-20 20 0,21-20 96,-21 20 32,20 1 32,-20 19 96,0-20 65,18 20-65,-18 0-160,0 0-32,0 0 32,0 0-32,0 20 32,0-20 0,-18 19 32,18 21 0,-20 20-32,-21 0 0,21 19 64,-19 1-32,-1-2 224,1 2 64,19 0-31,-20-1-193,1-18 96,19-3 64,0 3-32,0-22-160,0 1 65,20-20-129,-19-1 0,19 1-32,0 0 64,0-20-64,0 0 64,0 0 64,19 0 64,-19-20-128,0 0-96,20-19 96,-20 18-32,20-37-96,-20 17 0,20-18-161,0-1-127,-1-19 160,1 19 128,0 1 64,0 19 96,19-20-96,-19 21 96,0-21 32,0 21-32,1-2 0,-3 1-128,2 1 128,-20-1-160,20 0 0,-20 1-257,21 19 257,-21 0 128,0 0 0,20 20 0,-20 0 33,0 0-130,0 0-127,0 0 641,0 0-834,0 0 610,0 0-65,0-20-641,0 20 802,0 0-289,18 0-161,-18 0 226,0 0-194,0 0 65,0-20-32,0 20-352,0 0-32,0 0 191,21-19 129,-21 19 32,20-20 32,-20 20 32,20-21-128,-20 21-96,20-19 31,-20 19 161,0 0 64,0-21 32,0 21 64,19 0-31,-19 0-33,0-19 32,0 19 96,20 0 32,-20 0 64,0 0-32,0 0 193,0 0-33,0 0-160,0 0-160,0 19 257,-20 2-33,20 19-192,-19-1-96,-1 1 64,0 0-64,0-1-192,-19 21 256,-2 0-32,1 19 0,-19 1 32,0-1 128,19 1 33,0-21-161,1 21 0,19-41-32,-20 21 32,21 0-32,-1-21 0,0 2 128,-1-2 192,1-20-95,2 22 63,18-22-224,-20-19 64,20 20-128,0-20 0,0 0-64,20 0-160,-20-20 64,0 20-417,18-19-704,-18-1-993,20-20-3171</inkml:trace>
  <inkml:trace contextRef="#ctx0" brushRef="#br0" timeOffset="231627.2483">21339 5842 2594,'0'0'3203,"0"-20"160,0 20-800,-20 0-97,20 0-448,0 0-321,-19-19-351,19 19-225,0 0-96,-20 0 0,20 0-192,0 0-193,0 0-672,0 0 352,0 19-224,20-19 97,19 20-129,-19-20 0,20 19-64,-21 2-64,21-21-160,-20 20 384,19-20-224,-39 19 32,20-19 128,-20 0-160,0 20-32,0-20 256,0 0-96,0 0 32,-20 20-64,2-20 64,-3 20-192,21 0 96,-20 0 0,0-1 32,20 21-96,-20-20 128,20 0-96,0 0-32,0 19 128,0-18-64,0-21 0,0 19-224,0 1-97,0-20-319,-19 0-225,19 0-288,0 0-673,0 0-2018,19-20-9096</inkml:trace>
  <inkml:trace contextRef="#ctx0" brushRef="#br0" timeOffset="232954.3242">20802 5941 2306,'-18'-39'3363,"-2"39"0,20 0-512,0-20-545,-20 20-769,20 0-287,0 0-514,20 0-95,-20 0-33,20 20-127,-2-1-65,3 1-95,19 0 31,-1 20-32,21-20-128,-1 19-95,-19-19-97,19 0 64,2 20-32,-22-20-353,1-1-127,0-19-97,-1 21 257,-19-2 192,0-19-96,0 20 128,-20-20 128,0 0-64,0 21 0,0-21-128,0 0-321,0 0-191,0 0-577,-20 0-1058,20-21-1408,-20 21-3748</inkml:trace>
  <inkml:trace contextRef="#ctx0" brushRef="#br2" timeOffset="234592.4179">21379 6040 1601,'0'0'5830,"0"0"-5446,20 0 769,-20 0 1634,0 0-962,0-19-736,0 19-96,0 0 321,0 0-161,-20 0-256,20 0-225,0 0-95,0 0 127,-20 19-95,0-19-33,20 0-31,-39 20 0,19-20-257,-40 20 64,1 0 65,0 20 159,-2-20-31,2-1-161,-1 2-160,21-2-96,-1 1-32,-1 1-160,23-21 64,-2 0-224,20 19-64,0-19-161,0 0-415,0 0-225,0 0 32,20 0 64,-2-19-481,3 19-480,-1-21-896,-20 1-2852</inkml:trace>
  <inkml:trace contextRef="#ctx0" brushRef="#br2" timeOffset="234931.4373">20823 5961 8712,'-21'-20'5157,"3"0"-3492,18 20 97,0 0 128,-20 0-289,20 0-992,20 0 31,-2 20 33,23 0-32,-1 0 63,19 0-319,0 0-1,1-1-224,-1 21-96,-18-20 64,18 20-32,-19-1-96,0-18 97,-1-2-130,1 1 130,-20 1-194,19-21 33,-19 19 64,-20-19-192,20 0 0,-20 0-417,0-19-223,0 19-610,-20 0-1248,0-21-4101</inkml:trace>
  <inkml:trace contextRef="#ctx0" brushRef="#br2" timeOffset="238470.6397">22133 6855 9833,'-19'0'1633,"19"0"97,0 0-1218,0 0 610,19 0 415,1 20-96,0 0-576,39 0-192,1 0-257,-1 19-224,2 1 129,-2 0-129,0 20-64,1-20-64,-1-1 32,1-19 0,-21 0-64,1 0 32,1-1-128,-23-19-128,3 0-64,-21 0-193,0 0-415,-39-19-898,19-1-1537,-21 0-2723</inkml:trace>
  <inkml:trace contextRef="#ctx0" brushRef="#br2" timeOffset="238808.659">22173 7054 10634,'0'0'1473,"0"0"-384,0 0 0,20 0 256,-20 0 33,0 0-450,0 0-479,-20 0-257,20-20-96,-20 0 192,20-20 1,-20 1 63,1 19 32,-1-20 33,20 20 31,-20-19-95,20 39-257,0-20 32,20 20-96,0 0 0,-1 0-32,21 0-32,19 20 64,-19 0-64,19-1 0,2-19-128,-23 20-193,3 0-576,-1-20-928,-21 20-3012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8:54.52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9607 7431 14317,'0'0'1762,"-20"0"-1538,20 0-256,0 0 0,0 20 384,0-20 545,20 40-256,19-21 159,2 41-447,17-1-65,3 2-32,-2 18 65,20 20-65,0-19 32,2 0-224,-2-1 32,0-19-32,-20-20 0,21-1-160,-41 1-64,1-20 32,1 0 0,-23-1-96,2-19 64,1 20-289,-21-20-320,0 0-544,0 0-1922,-21 0-10666</inkml:trace>
  <inkml:trace contextRef="#ctx0" brushRef="#br0" timeOffset="417.0239">9527 8008 4131,'-39'20'7848,"19"-20"-7624,20 19 481,0-19-65,0 20 802,0-20 480,0 0-481,0-20-897,0 1-191,-20-1-321,20-20 128,-20-20-320,20 1 576,-21-1-320,21 1 32,0-1-64,0 0-160,-18 20 32,18 21 609,0-22-257,0 22-96,0 19-32,0-20-128,18 20 0,-18 0 33,41 0 63,-1 0-64,39 0-32,0 0-64,0 0 32,21 0 0,-1 20-289,-19-20-63,-1 0-160,-40 0 127,1 0-448,-19 0-1152,-21 0-3941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block left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block left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more unique colors (3-4)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Pca3d2d</a:t>
            </a:r>
            <a:r>
              <a:rPr lang="en-US" baseline="0" dirty="0" smtClean="0"/>
              <a:t> in lecture-slides/assets/</a:t>
            </a:r>
            <a:r>
              <a:rPr lang="en-US" baseline="0" dirty="0" err="1" smtClean="0"/>
              <a:t>pca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Label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</a:t>
            </a:r>
            <a:r>
              <a:rPr lang="en-US" baseline="0" dirty="0" smtClean="0"/>
              <a:t> look uncorrelated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US, Singapore in blue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customXml" Target="../ink/ink7.xml"/><Relationship Id="rId8" Type="http://schemas.openxmlformats.org/officeDocument/2006/relationships/image" Target="../media/image27.emf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customXml" Target="../ink/ink8.xml"/><Relationship Id="rId25" Type="http://schemas.openxmlformats.org/officeDocument/2006/relationships/image" Target="../media/image34.emf"/><Relationship Id="rId26" Type="http://schemas.openxmlformats.org/officeDocument/2006/relationships/customXml" Target="../ink/ink9.xml"/><Relationship Id="rId27" Type="http://schemas.openxmlformats.org/officeDocument/2006/relationships/image" Target="../media/image35.emf"/><Relationship Id="rId10" Type="http://schemas.openxmlformats.org/officeDocument/2006/relationships/tags" Target="../tags/tag37.xml"/><Relationship Id="rId11" Type="http://schemas.openxmlformats.org/officeDocument/2006/relationships/slideLayout" Target="../slideLayouts/slideLayout47.xml"/><Relationship Id="rId12" Type="http://schemas.openxmlformats.org/officeDocument/2006/relationships/notesSlide" Target="../notesSlides/notesSlide9.xml"/><Relationship Id="rId13" Type="http://schemas.openxmlformats.org/officeDocument/2006/relationships/image" Target="../media/image21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16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customXml" Target="../ink/ink11.xml"/><Relationship Id="rId13" Type="http://schemas.openxmlformats.org/officeDocument/2006/relationships/image" Target="../media/image38.emf"/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slideLayout" Target="../slideLayouts/slideLayout47.xml"/><Relationship Id="rId6" Type="http://schemas.openxmlformats.org/officeDocument/2006/relationships/notesSlide" Target="../notesSlides/notesSlide10.xml"/><Relationship Id="rId7" Type="http://schemas.openxmlformats.org/officeDocument/2006/relationships/image" Target="../media/image27.png"/><Relationship Id="rId8" Type="http://schemas.openxmlformats.org/officeDocument/2006/relationships/image" Target="../media/image20.png"/><Relationship Id="rId9" Type="http://schemas.openxmlformats.org/officeDocument/2006/relationships/image" Target="../media/image19.png"/><Relationship Id="rId10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20" Type="http://schemas.openxmlformats.org/officeDocument/2006/relationships/customXml" Target="../ink/ink12.xml"/><Relationship Id="rId21" Type="http://schemas.openxmlformats.org/officeDocument/2006/relationships/image" Target="../media/image42.emf"/><Relationship Id="rId22" Type="http://schemas.openxmlformats.org/officeDocument/2006/relationships/customXml" Target="../ink/ink13.xml"/><Relationship Id="rId23" Type="http://schemas.openxmlformats.org/officeDocument/2006/relationships/image" Target="../media/image38.emf"/><Relationship Id="rId24" Type="http://schemas.openxmlformats.org/officeDocument/2006/relationships/image" Target="../media/image4.png"/><Relationship Id="rId25" Type="http://schemas.openxmlformats.org/officeDocument/2006/relationships/image" Target="../media/image16.png"/><Relationship Id="rId26" Type="http://schemas.openxmlformats.org/officeDocument/2006/relationships/customXml" Target="../ink/ink14.xml"/><Relationship Id="rId27" Type="http://schemas.openxmlformats.org/officeDocument/2006/relationships/image" Target="../media/image43.emf"/><Relationship Id="rId10" Type="http://schemas.openxmlformats.org/officeDocument/2006/relationships/tags" Target="../tags/tag51.xml"/><Relationship Id="rId11" Type="http://schemas.openxmlformats.org/officeDocument/2006/relationships/slideLayout" Target="../slideLayouts/slideLayout47.xml"/><Relationship Id="rId12" Type="http://schemas.openxmlformats.org/officeDocument/2006/relationships/notesSlide" Target="../notesSlides/notesSlide11.xml"/><Relationship Id="rId13" Type="http://schemas.openxmlformats.org/officeDocument/2006/relationships/image" Target="../media/image27.png"/><Relationship Id="rId14" Type="http://schemas.openxmlformats.org/officeDocument/2006/relationships/image" Target="../media/image20.png"/><Relationship Id="rId15" Type="http://schemas.openxmlformats.org/officeDocument/2006/relationships/image" Target="../media/image19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21.jpeg"/><Relationship Id="rId1" Type="http://schemas.openxmlformats.org/officeDocument/2006/relationships/tags" Target="../tags/tag4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tags" Target="../tags/tag48.xml"/><Relationship Id="rId8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customXml" Target="../ink/ink15.xml"/><Relationship Id="rId16" Type="http://schemas.openxmlformats.org/officeDocument/2006/relationships/image" Target="../media/image50.emf"/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slideLayout" Target="../slideLayouts/slideLayout47.xml"/><Relationship Id="rId8" Type="http://schemas.openxmlformats.org/officeDocument/2006/relationships/notesSlide" Target="../notesSlides/notesSlide13.xml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customXml" Target="../ink/ink16.xml"/><Relationship Id="rId15" Type="http://schemas.openxmlformats.org/officeDocument/2006/relationships/image" Target="../media/image53.emf"/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Layout" Target="../slideLayouts/slideLayout47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21.jpe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customXml" Target="../ink/ink17.xml"/><Relationship Id="rId11" Type="http://schemas.openxmlformats.org/officeDocument/2006/relationships/image" Target="../media/image58.emf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customXml" Target="../ink/ink18.xml"/><Relationship Id="rId5" Type="http://schemas.openxmlformats.org/officeDocument/2006/relationships/image" Target="../media/image60.emf"/><Relationship Id="rId1" Type="http://schemas.openxmlformats.org/officeDocument/2006/relationships/tags" Target="../tags/tag67.xml"/><Relationship Id="rId2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customXml" Target="../ink/ink19.xml"/><Relationship Id="rId5" Type="http://schemas.openxmlformats.org/officeDocument/2006/relationships/image" Target="../media/image62.emf"/><Relationship Id="rId1" Type="http://schemas.openxmlformats.org/officeDocument/2006/relationships/tags" Target="../tags/tag68.xml"/><Relationship Id="rId2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customXml" Target="../ink/ink1.xml"/><Relationship Id="rId7" Type="http://schemas.openxmlformats.org/officeDocument/2006/relationships/image" Target="../media/image5.emf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png"/><Relationship Id="rId12" Type="http://schemas.openxmlformats.org/officeDocument/2006/relationships/image" Target="../media/image5.png"/><Relationship Id="rId13" Type="http://schemas.openxmlformats.org/officeDocument/2006/relationships/customXml" Target="../ink/ink20.xml"/><Relationship Id="rId14" Type="http://schemas.openxmlformats.org/officeDocument/2006/relationships/image" Target="../media/image64.emf"/><Relationship Id="rId1" Type="http://schemas.openxmlformats.org/officeDocument/2006/relationships/tags" Target="../tags/tag69.xml"/><Relationship Id="rId2" Type="http://schemas.openxmlformats.org/officeDocument/2006/relationships/tags" Target="../tags/tag70.xml"/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tags" Target="../tags/tag73.xml"/><Relationship Id="rId6" Type="http://schemas.openxmlformats.org/officeDocument/2006/relationships/tags" Target="../tags/tag74.xml"/><Relationship Id="rId7" Type="http://schemas.openxmlformats.org/officeDocument/2006/relationships/slideLayout" Target="../slideLayouts/slideLayout47.xml"/><Relationship Id="rId8" Type="http://schemas.openxmlformats.org/officeDocument/2006/relationships/notesSlide" Target="../notesSlides/notesSlide16.xml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0.png"/><Relationship Id="rId6" Type="http://schemas.openxmlformats.org/officeDocument/2006/relationships/image" Target="../media/image46.png"/><Relationship Id="rId7" Type="http://schemas.openxmlformats.org/officeDocument/2006/relationships/customXml" Target="../ink/ink21.xml"/><Relationship Id="rId8" Type="http://schemas.openxmlformats.org/officeDocument/2006/relationships/image" Target="../media/image66.emf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customXml" Target="../ink/ink22.xml"/><Relationship Id="rId13" Type="http://schemas.openxmlformats.org/officeDocument/2006/relationships/image" Target="../media/image71.emf"/><Relationship Id="rId1" Type="http://schemas.openxmlformats.org/officeDocument/2006/relationships/tags" Target="../tags/tag78.xml"/><Relationship Id="rId2" Type="http://schemas.openxmlformats.org/officeDocument/2006/relationships/tags" Target="../tags/tag79.xml"/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40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0.png"/><Relationship Id="rId6" Type="http://schemas.openxmlformats.org/officeDocument/2006/relationships/image" Target="../media/image51.png"/><Relationship Id="rId7" Type="http://schemas.openxmlformats.org/officeDocument/2006/relationships/customXml" Target="../ink/ink23.xml"/><Relationship Id="rId8" Type="http://schemas.openxmlformats.org/officeDocument/2006/relationships/image" Target="../media/image73.emf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20" Type="http://schemas.openxmlformats.org/officeDocument/2006/relationships/customXml" Target="../ink/ink25.xml"/><Relationship Id="rId21" Type="http://schemas.openxmlformats.org/officeDocument/2006/relationships/image" Target="../media/image83.emf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customXml" Target="../ink/ink24.xml"/><Relationship Id="rId19" Type="http://schemas.openxmlformats.org/officeDocument/2006/relationships/image" Target="../media/image82.emf"/><Relationship Id="rId1" Type="http://schemas.openxmlformats.org/officeDocument/2006/relationships/tags" Target="../tags/tag86.xml"/><Relationship Id="rId2" Type="http://schemas.openxmlformats.org/officeDocument/2006/relationships/tags" Target="../tags/tag87.xml"/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tags" Target="../tags/tag91.xml"/><Relationship Id="rId7" Type="http://schemas.openxmlformats.org/officeDocument/2006/relationships/tags" Target="../tags/tag92.xml"/><Relationship Id="rId8" Type="http://schemas.openxmlformats.org/officeDocument/2006/relationships/tags" Target="../tags/tag9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26.xml"/><Relationship Id="rId3" Type="http://schemas.openxmlformats.org/officeDocument/2006/relationships/image" Target="../media/image8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customXml" Target="../ink/ink27.xml"/><Relationship Id="rId11" Type="http://schemas.openxmlformats.org/officeDocument/2006/relationships/image" Target="../media/image89.emf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20" Type="http://schemas.openxmlformats.org/officeDocument/2006/relationships/image" Target="../media/image1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customXml" Target="../ink/ink2.xml"/><Relationship Id="rId24" Type="http://schemas.openxmlformats.org/officeDocument/2006/relationships/image" Target="../media/image14.emf"/><Relationship Id="rId10" Type="http://schemas.openxmlformats.org/officeDocument/2006/relationships/tags" Target="../tags/tag13.xml"/><Relationship Id="rId11" Type="http://schemas.openxmlformats.org/officeDocument/2006/relationships/slideLayout" Target="../slideLayouts/slideLayout47.xml"/><Relationship Id="rId12" Type="http://schemas.openxmlformats.org/officeDocument/2006/relationships/notesSlide" Target="../notesSlides/notesSlide2.xml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20" Type="http://schemas.openxmlformats.org/officeDocument/2006/relationships/customXml" Target="../ink/ink28.xml"/><Relationship Id="rId21" Type="http://schemas.openxmlformats.org/officeDocument/2006/relationships/image" Target="../media/image98.emf"/><Relationship Id="rId10" Type="http://schemas.openxmlformats.org/officeDocument/2006/relationships/tags" Target="../tags/tag107.xml"/><Relationship Id="rId11" Type="http://schemas.openxmlformats.org/officeDocument/2006/relationships/slideLayout" Target="../slideLayouts/slideLayout47.xml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20" Type="http://schemas.openxmlformats.org/officeDocument/2006/relationships/image" Target="../media/image20.emf"/><Relationship Id="rId10" Type="http://schemas.openxmlformats.org/officeDocument/2006/relationships/notesSlide" Target="../notesSlides/notesSlide3.xml"/><Relationship Id="rId11" Type="http://schemas.openxmlformats.org/officeDocument/2006/relationships/image" Target="../media/image13.jpe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16.png"/><Relationship Id="rId17" Type="http://schemas.openxmlformats.org/officeDocument/2006/relationships/image" Target="../media/image5.png"/><Relationship Id="rId18" Type="http://schemas.openxmlformats.org/officeDocument/2006/relationships/image" Target="../media/image17.png"/><Relationship Id="rId19" Type="http://schemas.openxmlformats.org/officeDocument/2006/relationships/customXml" Target="../ink/ink3.xml"/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customXml" Target="../ink/ink5.xml"/><Relationship Id="rId7" Type="http://schemas.openxmlformats.org/officeDocument/2006/relationships/image" Target="../media/image22.emf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18.jpeg"/><Relationship Id="rId8" Type="http://schemas.openxmlformats.org/officeDocument/2006/relationships/customXml" Target="../ink/ink6.xml"/><Relationship Id="rId9" Type="http://schemas.openxmlformats.org/officeDocument/2006/relationships/image" Target="../media/image24.emf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0383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I: 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Compression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Principal Component Analysis (PCA) problem formulation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16523" y="718025"/>
            <a:ext cx="5170077" cy="3987325"/>
            <a:chOff x="838200" y="949289"/>
            <a:chExt cx="3158164" cy="253686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ross 18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400480" y="700920"/>
              <a:ext cx="6218280" cy="409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040" y="689760"/>
                <a:ext cx="6238440" cy="41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Principal Component Analysis (PCA) problem formulation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51400" y="666750"/>
            <a:ext cx="3683000" cy="2762250"/>
            <a:chOff x="5275415" y="690798"/>
            <a:chExt cx="3683000" cy="2762250"/>
          </a:xfrm>
        </p:grpSpPr>
        <p:pic>
          <p:nvPicPr>
            <p:cNvPr id="2050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381000" y="325755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Reduce from 2-dimension to 1-dimension: Find a direction (a vector                   )</a:t>
            </a:r>
          </a:p>
          <a:p>
            <a:r>
              <a:rPr lang="en-US" sz="2000" dirty="0" smtClean="0"/>
              <a:t>onto which to project the data so as to minimize the projection error.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392126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Reduce from n-dimension to k-dimension: Find    vectors </a:t>
            </a:r>
          </a:p>
          <a:p>
            <a:r>
              <a:rPr lang="en-US" sz="2000" dirty="0" smtClean="0"/>
              <a:t>onto which to project the data, so as to minimize the projection error.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4" y="4024811"/>
            <a:ext cx="116205" cy="179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85" y="3975281"/>
            <a:ext cx="1897380" cy="27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75" y="3309283"/>
            <a:ext cx="1021080" cy="240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587891"/>
            <a:ext cx="1057275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2" y="866642"/>
            <a:ext cx="676275" cy="17335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60046" y="756346"/>
            <a:ext cx="3071831" cy="2379643"/>
            <a:chOff x="838200" y="949289"/>
            <a:chExt cx="3158164" cy="253686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oss 3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1328760" y="1044360"/>
              <a:ext cx="7326000" cy="324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3360" y="1035000"/>
                <a:ext cx="7333920" cy="32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380040" y="2675160"/>
              <a:ext cx="429120" cy="336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8520" y="2665800"/>
                <a:ext cx="451440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01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PCA is not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728280" y="987120"/>
              <a:ext cx="7490520" cy="3319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000" y="978840"/>
                <a:ext cx="7510680" cy="33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74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PCA is not linear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7906" y="936801"/>
            <a:ext cx="4533706" cy="3751461"/>
            <a:chOff x="-235764" y="828406"/>
            <a:chExt cx="4533706" cy="3751461"/>
          </a:xfrm>
        </p:grpSpPr>
        <p:sp>
          <p:nvSpPr>
            <p:cNvPr id="2" name="Rectangle 1"/>
            <p:cNvSpPr/>
            <p:nvPr/>
          </p:nvSpPr>
          <p:spPr>
            <a:xfrm>
              <a:off x="-235764" y="828406"/>
              <a:ext cx="4533706" cy="3751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18811" y="1171686"/>
              <a:ext cx="4176493" cy="3053693"/>
              <a:chOff x="5275415" y="690798"/>
              <a:chExt cx="3683000" cy="2762250"/>
            </a:xfrm>
          </p:grpSpPr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932051"/>
                <a:ext cx="222885" cy="150495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200" y="2896219"/>
                <a:ext cx="228600" cy="15049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0" y="1270701"/>
                <a:ext cx="230505" cy="154305"/>
              </a:xfrm>
              <a:prstGeom prst="rect">
                <a:avLst/>
              </a:prstGeom>
            </p:spPr>
          </p:pic>
          <p:pic>
            <p:nvPicPr>
              <p:cNvPr id="58" name="Picture 2" descr="C:\Users\tlow\Desktop\cs229a\lectures-slides\assets\pca\15.3.jp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415" y="690798"/>
                <a:ext cx="3683000" cy="2762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4858920" y="1702440"/>
              <a:ext cx="3359880" cy="2597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9920" y="1691640"/>
                <a:ext cx="3380760" cy="26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0" y="3743919"/>
            <a:ext cx="208304" cy="140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62" y="3801381"/>
            <a:ext cx="228600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02489"/>
            <a:ext cx="230505" cy="154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/>
              <p14:cNvContentPartPr/>
              <p14:nvPr/>
            </p14:nvContentPartPr>
            <p14:xfrm>
              <a:off x="206640" y="2582280"/>
              <a:ext cx="3745080" cy="174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200" y="2576520"/>
                <a:ext cx="3766320" cy="17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2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algorithm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69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742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set:</a:t>
            </a:r>
          </a:p>
          <a:p>
            <a:r>
              <a:rPr lang="en-US" sz="2400" dirty="0" smtClean="0"/>
              <a:t>Preprocessing (feature scaling/mean normalization):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preprocessing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302" y="2343150"/>
            <a:ext cx="8200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Replace each        with               .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If different features on different scales (e.g.,           size of house, 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          number of bedrooms), scale features to have comparable range of values.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29" y="800245"/>
            <a:ext cx="2359152" cy="33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3947"/>
            <a:ext cx="201625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2343150"/>
            <a:ext cx="420624" cy="4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75" y="2540000"/>
            <a:ext cx="944118" cy="224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87" y="2903136"/>
            <a:ext cx="608076" cy="18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550"/>
            <a:ext cx="608076" cy="180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/>
              <p14:cNvContentPartPr/>
              <p14:nvPr/>
            </p14:nvContentPartPr>
            <p14:xfrm>
              <a:off x="778680" y="865440"/>
              <a:ext cx="6031800" cy="387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880" y="858240"/>
                <a:ext cx="6052320" cy="38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00600" y="680398"/>
            <a:ext cx="4267200" cy="3186069"/>
            <a:chOff x="5275415" y="690798"/>
            <a:chExt cx="3683000" cy="2762250"/>
          </a:xfrm>
        </p:grpSpPr>
        <p:pic>
          <p:nvPicPr>
            <p:cNvPr id="14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20964" y="356739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data from 2D to 1D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57949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data from 3D to 2D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886737"/>
            <a:ext cx="3158164" cy="2536861"/>
            <a:chOff x="838200" y="949289"/>
            <a:chExt cx="3158164" cy="2536861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ross 21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778680" y="1080000"/>
              <a:ext cx="8032680" cy="3963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320" y="1072440"/>
                <a:ext cx="8052120" cy="39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15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data from </a:t>
            </a:r>
            <a:r>
              <a:rPr lang="en-US" sz="2400" dirty="0"/>
              <a:t> </a:t>
            </a:r>
            <a:r>
              <a:rPr lang="en-US" sz="2400" dirty="0" smtClean="0"/>
              <a:t> -dimensions to   -dimensions</a:t>
            </a:r>
          </a:p>
          <a:p>
            <a:r>
              <a:rPr lang="en-US" sz="2400" dirty="0" smtClean="0"/>
              <a:t>Compute “covariance matrix”: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Compute “eigenvectors” of matrix     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(Sigma);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46" y="860162"/>
            <a:ext cx="166878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6" y="797550"/>
            <a:ext cx="139446" cy="214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28750"/>
            <a:ext cx="2743200" cy="758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49" y="2266950"/>
            <a:ext cx="187452" cy="21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885600" y="1029960"/>
              <a:ext cx="8190360" cy="3877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320" y="1017720"/>
                <a:ext cx="821016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87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				   , we get: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70711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51008"/>
            <a:ext cx="4951476" cy="1094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07040" y="1065600"/>
              <a:ext cx="8033040" cy="3870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680" y="1054440"/>
                <a:ext cx="8055720" cy="38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62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Principal Component Analysis (PCA) algorithm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mean normalization (ensure every feature has zero mean) and optionally feature scaling: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6889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Sigma =</a:t>
            </a:r>
          </a:p>
          <a:p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U(:,1:k);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’*x;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06" y="1925657"/>
            <a:ext cx="2363724" cy="832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5000" y="1194480"/>
              <a:ext cx="8733960" cy="3212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920" y="1185480"/>
                <a:ext cx="8755920" cy="32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20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178362" y="2768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(inches)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(cm)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Reduce data from </a:t>
            </a:r>
          </a:p>
          <a:p>
            <a:r>
              <a:rPr lang="en-US" sz="2800" dirty="0" smtClean="0"/>
              <a:t>2D to 1D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77920" y="1216080"/>
              <a:ext cx="4238640" cy="3147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60" y="1204560"/>
                <a:ext cx="4255560" cy="31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Reconstruction from compressed representation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05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74696" y="1197393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Reconstruction from compressed representation</a:t>
            </a:r>
            <a:endParaRPr lang="en-US" sz="22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37755" y="901644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4400" y="2277758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02" y="744426"/>
            <a:ext cx="177093" cy="1165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98" y="2460223"/>
            <a:ext cx="172666" cy="116586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2843454" y="1861038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3375461" y="1251944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3316430" y="1714400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1173560" y="3055413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762238" y="292513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8591" y="900169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95236" y="2276283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38" y="742950"/>
            <a:ext cx="177093" cy="1165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34" y="2458748"/>
            <a:ext cx="172666" cy="1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3" y="3638550"/>
            <a:ext cx="1659636" cy="347472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914400" y="4705350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95" y="4857750"/>
            <a:ext cx="192405" cy="150495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 rot="2734294">
            <a:off x="2812333" y="4620357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344340" y="4628317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3285309" y="4628317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1137935" y="4619988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726613" y="4619988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56132" y="1188275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ross 49"/>
          <p:cNvSpPr/>
          <p:nvPr/>
        </p:nvSpPr>
        <p:spPr>
          <a:xfrm rot="2734294">
            <a:off x="6924890" y="1872392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7456897" y="1441565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7397866" y="1490723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34294">
            <a:off x="5254996" y="3235109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5843674" y="276565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342720" y="700920"/>
              <a:ext cx="796140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2640" y="689040"/>
                <a:ext cx="7983000" cy="42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principal components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039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Average squared projection error:</a:t>
            </a:r>
          </a:p>
          <a:p>
            <a:r>
              <a:rPr lang="en-US" sz="2800" dirty="0"/>
              <a:t>Total variation in the data:</a:t>
            </a:r>
          </a:p>
          <a:p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770043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Typically, choose    to be smallest value so that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“99% of variance is retained”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6304"/>
            <a:ext cx="162687" cy="250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495551"/>
            <a:ext cx="5016627" cy="1021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6600" y="274467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(1%)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7800" y="715320"/>
              <a:ext cx="8426520" cy="3956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20" y="704520"/>
                <a:ext cx="8447040" cy="39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2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Algorithm:</a:t>
            </a:r>
          </a:p>
          <a:p>
            <a:r>
              <a:rPr lang="en-US" sz="2800" dirty="0" smtClean="0"/>
              <a:t>Try PCA with </a:t>
            </a:r>
          </a:p>
          <a:p>
            <a:r>
              <a:rPr lang="en-US" sz="2800" dirty="0" smtClean="0"/>
              <a:t>Compute</a:t>
            </a:r>
          </a:p>
          <a:p>
            <a:endParaRPr lang="en-US" sz="2800" dirty="0" smtClean="0"/>
          </a:p>
          <a:p>
            <a:r>
              <a:rPr lang="en-US" sz="2800" dirty="0" smtClean="0"/>
              <a:t>Check if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2876551"/>
            <a:ext cx="3733798" cy="734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85813"/>
            <a:ext cx="2041017" cy="320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2551"/>
            <a:ext cx="3453384" cy="372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65" y="1328800"/>
            <a:ext cx="628650" cy="19697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572000" y="895350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277920" y="836640"/>
              <a:ext cx="8562600" cy="4214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920" y="825480"/>
                <a:ext cx="858168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Choosing      (number of principal components)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627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033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Pick smallest value of     for which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(99% of variance retained)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46591"/>
            <a:ext cx="162687" cy="250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" y="1899557"/>
            <a:ext cx="2474976" cy="949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20960" y="987120"/>
              <a:ext cx="6432480" cy="2718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520" y="981360"/>
                <a:ext cx="645336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02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PCA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08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Supervised learning speedup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5010912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19568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 inputs:</a:t>
            </a:r>
          </a:p>
          <a:p>
            <a:r>
              <a:rPr lang="en-US" sz="2400" dirty="0" smtClean="0"/>
              <a:t>	Unlabeled dataset: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38" y="1611183"/>
            <a:ext cx="3582162" cy="349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876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training set: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534580"/>
            <a:ext cx="3399282" cy="349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60" y="2108708"/>
            <a:ext cx="928116" cy="2788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338215"/>
            <a:ext cx="4953762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37336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Mapping                      should be defined by running PCA only on the training set. This mapping can be applied as well to the examples           and            in the cross validation and test sets.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76026"/>
            <a:ext cx="1339596" cy="2948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31" y="4494991"/>
            <a:ext cx="420624" cy="368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77" y="4470128"/>
            <a:ext cx="569214" cy="400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135000" y="135720"/>
              <a:ext cx="8405280" cy="187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360" y="126000"/>
                <a:ext cx="8424720" cy="18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70640" y="686880"/>
              <a:ext cx="8876880" cy="3569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0200" y="675000"/>
                <a:ext cx="8895240" cy="35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72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Application of PCA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2395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 smtClean="0"/>
              <a:t>Compression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/>
              <a:t>Reduce memory/disk needed to store data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/>
              <a:t>Speed up learning algorithm</a:t>
            </a:r>
          </a:p>
          <a:p>
            <a:pPr marL="800100" lvl="1" indent="-342900">
              <a:buFontTx/>
              <a:buChar char="-"/>
            </a:pPr>
            <a:endParaRPr lang="en-US" sz="3200" dirty="0" smtClean="0"/>
          </a:p>
          <a:p>
            <a:pPr marL="800100" lvl="1" indent="-342900">
              <a:buFontTx/>
              <a:buChar char="-"/>
            </a:pPr>
            <a:endParaRPr lang="en-US" sz="3200" dirty="0" smtClean="0"/>
          </a:p>
          <a:p>
            <a:pPr marL="342900" indent="-342900">
              <a:buFontTx/>
              <a:buChar char="-"/>
            </a:pPr>
            <a:r>
              <a:rPr lang="en-US" sz="3200" dirty="0" smtClean="0"/>
              <a:t>Visualization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2280" y="1680840"/>
              <a:ext cx="7168680" cy="2797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200" y="1671840"/>
                <a:ext cx="718992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16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Bad use of PCA: To prevent </a:t>
            </a:r>
            <a:r>
              <a:rPr lang="en-US" sz="2800" b="1" dirty="0" err="1" smtClean="0"/>
              <a:t>overfitting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        instead of         to reduce the number of features to </a:t>
            </a:r>
            <a:endParaRPr lang="en-US" sz="2800" dirty="0"/>
          </a:p>
          <a:p>
            <a:r>
              <a:rPr lang="en-US" sz="2800" dirty="0" smtClean="0"/>
              <a:t>Thus, fewer features, less likely to </a:t>
            </a:r>
            <a:r>
              <a:rPr lang="en-US" sz="2800" dirty="0" err="1" smtClean="0"/>
              <a:t>overfit</a:t>
            </a:r>
            <a:r>
              <a:rPr lang="en-US" sz="28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7241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might work OK, but isn’t a good way to address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. Use regularization instead.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12057"/>
            <a:ext cx="397764" cy="292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26413"/>
            <a:ext cx="420624" cy="292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00" y="1335308"/>
            <a:ext cx="800100" cy="224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78257"/>
            <a:ext cx="5397246" cy="8732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27800" y="987120"/>
              <a:ext cx="8105040" cy="364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00" y="977760"/>
                <a:ext cx="812664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82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4414314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4819"/>
            <a:ext cx="192405" cy="150495"/>
          </a:xfrm>
          <a:prstGeom prst="rect">
            <a:avLst/>
          </a:prstGeom>
        </p:spPr>
      </p:pic>
      <p:sp>
        <p:nvSpPr>
          <p:cNvPr id="28" name="Cross 27"/>
          <p:cNvSpPr/>
          <p:nvPr/>
        </p:nvSpPr>
        <p:spPr>
          <a:xfrm rot="2734294">
            <a:off x="1568762" y="4305787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 rot="2734294">
            <a:off x="1949762" y="4300837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2329873" y="4292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2787962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168073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3403598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3777673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4006273" y="4294801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Reduce data from </a:t>
            </a:r>
          </a:p>
          <a:p>
            <a:r>
              <a:rPr lang="en-US" sz="2800" dirty="0" smtClean="0"/>
              <a:t>2D to 1D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038350"/>
            <a:ext cx="492823" cy="29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45908"/>
            <a:ext cx="884110" cy="30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79562"/>
            <a:ext cx="884110" cy="30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582039"/>
            <a:ext cx="492823" cy="2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3625224"/>
            <a:ext cx="594360" cy="299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641217"/>
            <a:ext cx="985647" cy="302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3" y="3173168"/>
            <a:ext cx="37147" cy="2996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(inches)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(cm)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1528560" y="1080000"/>
              <a:ext cx="6696720" cy="314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0280" y="1070280"/>
                <a:ext cx="6714720" cy="31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15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PCA is sometimes used where it shouldn’t be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62285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of ML system: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Get training set</a:t>
            </a:r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Run PCA to reduce         in dimension to get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Train logistic regression on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Test on test set: Map          to         . Run</a:t>
            </a:r>
            <a:r>
              <a:rPr lang="en-US" sz="2400" dirty="0"/>
              <a:t> </a:t>
            </a:r>
            <a:r>
              <a:rPr lang="en-US" sz="2400" dirty="0" smtClean="0"/>
              <a:t>           on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297162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about doing the whole thing without using PCA?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4288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 implementing PCA, first try running whatever you want to do with the original/raw data      . Only if that doesn’t do what you want, then implement PCA and consider using      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25" y="1112075"/>
            <a:ext cx="444436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489482"/>
            <a:ext cx="350520" cy="24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00" y="1489482"/>
            <a:ext cx="33147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0158"/>
            <a:ext cx="3168015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55" y="2160130"/>
            <a:ext cx="47434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47" y="2182875"/>
            <a:ext cx="44386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29" y="2260980"/>
            <a:ext cx="548640" cy="255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5" y="2567527"/>
            <a:ext cx="3318510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81" y="3871440"/>
            <a:ext cx="350520" cy="243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236275"/>
            <a:ext cx="331470" cy="243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92160" y="736920"/>
              <a:ext cx="7104240" cy="3998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520" y="726840"/>
                <a:ext cx="7124400" cy="40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2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Compression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6769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data from 3D to 2D</a:t>
            </a:r>
          </a:p>
        </p:txBody>
      </p:sp>
      <p:pic>
        <p:nvPicPr>
          <p:cNvPr id="1026" name="Picture 2" descr="C:\Users\tlow\Desktop\cs229a\lectures-slides\assets\pca\pca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8136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low\Desktop\cs229a\lectures-slides\assets\pca\pca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12" y="1376795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low\Desktop\cs229a\lectures-slides\assets\pca\proj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50495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86150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67150"/>
            <a:ext cx="228600" cy="150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22" y="3335655"/>
            <a:ext cx="228600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5" y="3867150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85695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9" y="2952750"/>
            <a:ext cx="230505" cy="154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26" y="3695580"/>
            <a:ext cx="19240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1581150"/>
            <a:ext cx="19812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899640" y="421920"/>
              <a:ext cx="7940880" cy="4356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1360" y="410760"/>
                <a:ext cx="7959960" cy="43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II: 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455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9321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[resources from en.wikipedia.org]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78510"/>
              </p:ext>
            </p:extLst>
          </p:nvPr>
        </p:nvGraphicFramePr>
        <p:xfrm>
          <a:off x="15240" y="835975"/>
          <a:ext cx="9052560" cy="3933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3040"/>
                <a:gridCol w="1188720"/>
                <a:gridCol w="1188720"/>
                <a:gridCol w="1188720"/>
                <a:gridCol w="1188720"/>
                <a:gridCol w="1188720"/>
                <a:gridCol w="1188720"/>
                <a:gridCol w="457200"/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Country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GDP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(trillions of US$)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capita GDP 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thousands of intl. 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Develop-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 expectancy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Poverty Index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Gini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 percentage)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household income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US$)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Canada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67.293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China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India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Russia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Singapore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USA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5320" y="128520"/>
              <a:ext cx="7983360" cy="2454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60" y="118800"/>
                <a:ext cx="8006040" cy="24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Visualization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64215"/>
              </p:ext>
            </p:extLst>
          </p:nvPr>
        </p:nvGraphicFramePr>
        <p:xfrm>
          <a:off x="533400" y="971550"/>
          <a:ext cx="6553199" cy="3886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6457"/>
                <a:gridCol w="2028371"/>
                <a:gridCol w="2028371"/>
              </a:tblGrid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Country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Canada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3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China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India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Russia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Singapore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USA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99938"/>
            <a:ext cx="269175" cy="204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5" y="1199939"/>
            <a:ext cx="261410" cy="204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280400" y="700920"/>
              <a:ext cx="4345200" cy="247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0320" y="690840"/>
                <a:ext cx="4363200" cy="24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18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95" y="4248150"/>
            <a:ext cx="19240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38" y="971550"/>
            <a:ext cx="198120" cy="150495"/>
          </a:xfrm>
          <a:prstGeom prst="rect">
            <a:avLst/>
          </a:prstGeom>
        </p:spPr>
      </p:pic>
      <p:pic>
        <p:nvPicPr>
          <p:cNvPr id="2" name="Picture 2" descr="C:\Users\tlow\Desktop\cs229a\lectures-slides\assets\pca\countri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15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5120" y="679320"/>
              <a:ext cx="8454960" cy="3935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400" y="669600"/>
                <a:ext cx="8476560" cy="39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29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problem formulation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952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m)}&#10;$&#10;&#10;\end{document}"/>
  <p:tag name="IGUANATEXSIZE" val="2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^{(1)}, y^{(1)}), \dots, (z^{(m)}, y^{(m)}) \}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_{test}^{(i)}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z)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_{test}^{(1)}, y_{test}^{(1)}), \dots, (z_{test}^{(m)}, y_{test}^{(m)}) \}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vdots&#10;$&#10;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2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u^{(1)} \in \mathbb{R}^n&#10;$&#10;&#10;\end{document}&#10;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3D \rightarrow 2D&#10;$&#10;&#10;\end{document}&#10;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K = 2&#10;$&#10;&#10;\end{document}&#10;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&#10;$&#10;&#10;\end{document}"/>
  <p:tag name="IGUANATEXSIZE" val="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, x^{(2)}, \dots, x^{(m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u_j = \frac{1}{m} \sum_{i=1}^m x_j^{(i)}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^{(i)}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 - \mu_j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1=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2=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1)}&#10;$&#10;&#10;\end{document}"/>
  <p:tag name="IGUANATEXSIZE" val="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 = \frac{1}{m} \sum_{i=1}^n (x^{(i)})(x^{(i)})^T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1}{m} \sum^m_{i=1} (x^{(i)})(x^{(i)})^T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2)}&#10;$&#10;&#10;\end{document}"/>
  <p:tag name="IGUANATEXSIZE" val="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 = U_{reduce}^Tx&#10;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&#10;$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?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2)}&#10;$&#10;&#10;\end{document}"/>
  <p:tag name="IGUANATEXSIZE" val="2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U_{reduce}, z^{(1)}, z^{(2)},&#10;$&#10;&#10;\end{document}"/>
  <p:tag name="IGUANATEXSIZE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 \dots, z^{(m)}, x_{approx}^{(1)}&#10;, \dots, x_{approx}^{(m)}&#10;$&#10;&#10;\end{document}"/>
  <p:tag name="IGUANATEXSIZE" val="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= 1&#10;$&#10;&#10;\end{document}"/>
  <p:tag name="IGUANATEXSIZE" val="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sum_{i=1}^k S_{ii}&#10;}&#10;{&#10;\sum_{i=1}^m S_{ii}&#10;} &#10;\geq 0.99&#10;$&#10;&#10;\end{document}"/>
  <p:tag name="IGUANATEXSIZE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 y^{(1)}),(x^{(2)}, y^{(2)}), \dots, (x^{(m)}, y^{(m)})&#10;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x^{(2)},\dots, x^{(m)} \in \mathbb{R}^{10000}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^{(1)},z^{(2)},\dots, z^{(m)} \in \mathbb{R}^{1000}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downarrow PCA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m)}&#10;$&#10;&#10;\end{document}"/>
  <p:tag name="IGUANATEXSIZE" val="2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z^{(1)}, y^{(1)}),(z^{(2)}, y^{(2)}), \dots, (z^{(m)}, y^{(m)})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 \rightarrow z^{(i)}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cv}^{(i)}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&lt; n.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2m} \sum^m_{i=1} (h_\theta (x^{(i)}) - y^{(i)})^2 &#10;+ \frac{\lambda}{2m} \sum_{j=1}^n \theta_j^2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x^{(1)}, y^{(1)}),(x^{(2)}, y^{(2)}), \dots, (x^{(m)}, y^{(m)}) \}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5217</TotalTime>
  <Words>872</Words>
  <Application>Microsoft Macintosh PowerPoint</Application>
  <PresentationFormat>On-screen Show (16:9)</PresentationFormat>
  <Paragraphs>240</Paragraphs>
  <Slides>30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1_Lecture</vt:lpstr>
      <vt:lpstr>2_Office Theme</vt:lpstr>
      <vt:lpstr>3_Office Theme</vt:lpstr>
      <vt:lpstr>2_Lecture</vt:lpstr>
      <vt:lpstr>Motivation I:  Data Compression</vt:lpstr>
      <vt:lpstr>PowerPoint Presentation</vt:lpstr>
      <vt:lpstr>PowerPoint Presentation</vt:lpstr>
      <vt:lpstr>PowerPoint Presentation</vt:lpstr>
      <vt:lpstr>Motivation II:  Data Visualization</vt:lpstr>
      <vt:lpstr>PowerPoint Presentation</vt:lpstr>
      <vt:lpstr>PowerPoint Presentation</vt:lpstr>
      <vt:lpstr>PowerPoint Presentation</vt:lpstr>
      <vt:lpstr>Principal Component Analysis problem formulation</vt:lpstr>
      <vt:lpstr>PowerPoint Presentation</vt:lpstr>
      <vt:lpstr>PowerPoint Presentation</vt:lpstr>
      <vt:lpstr>PowerPoint Presentation</vt:lpstr>
      <vt:lpstr>PowerPoint Presentation</vt:lpstr>
      <vt:lpstr>Principal Component Analysis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Reconstruction from compressed representation</vt:lpstr>
      <vt:lpstr>PowerPoint Presentation</vt:lpstr>
      <vt:lpstr>Choosing the number of principal components</vt:lpstr>
      <vt:lpstr>PowerPoint Presentation</vt:lpstr>
      <vt:lpstr>PowerPoint Presentation</vt:lpstr>
      <vt:lpstr>PowerPoint Presentation</vt:lpstr>
      <vt:lpstr>Advice for applying PCA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Carl Case</cp:lastModifiedBy>
  <cp:revision>720</cp:revision>
  <dcterms:created xsi:type="dcterms:W3CDTF">2010-07-08T21:59:02Z</dcterms:created>
  <dcterms:modified xsi:type="dcterms:W3CDTF">2011-12-02T19:16:39Z</dcterms:modified>
</cp:coreProperties>
</file>