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2.xml" ContentType="application/inkml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ink/ink3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4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ink/ink5.xml" ContentType="application/inkml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ink/ink6.xml" ContentType="application/inkml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ink/ink7.xml" ContentType="application/inkml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ink/ink8.xml" ContentType="application/inkml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ink/ink9.xml" ContentType="application/inkml+xml"/>
  <Override PartName="/ppt/tags/tag34.xml" ContentType="application/vnd.openxmlformats-officedocument.presentationml.tags+xml"/>
  <Override PartName="/ppt/ink/ink10.xml" ContentType="application/inkml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ink/ink11.xml" ContentType="application/inkml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ink/ink12.xml" ContentType="application/inkml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ink/ink13.xml" ContentType="application/inkml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0.xml" ContentType="application/vnd.openxmlformats-officedocument.presentationml.notesSlide+xml"/>
  <Override PartName="/ppt/ink/ink14.xml" ContentType="application/inkml+xml"/>
  <Override PartName="/ppt/notesSlides/notesSlide1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ink/ink15.xml" ContentType="application/inkml+xml"/>
  <Override PartName="/ppt/ink/ink16.xml" ContentType="application/inkml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29"/>
  </p:notesMasterIdLst>
  <p:sldIdLst>
    <p:sldId id="367" r:id="rId5"/>
    <p:sldId id="460" r:id="rId6"/>
    <p:sldId id="664" r:id="rId7"/>
    <p:sldId id="665" r:id="rId8"/>
    <p:sldId id="524" r:id="rId9"/>
    <p:sldId id="639" r:id="rId10"/>
    <p:sldId id="633" r:id="rId11"/>
    <p:sldId id="653" r:id="rId12"/>
    <p:sldId id="666" r:id="rId13"/>
    <p:sldId id="560" r:id="rId14"/>
    <p:sldId id="654" r:id="rId15"/>
    <p:sldId id="667" r:id="rId16"/>
    <p:sldId id="643" r:id="rId17"/>
    <p:sldId id="668" r:id="rId18"/>
    <p:sldId id="659" r:id="rId19"/>
    <p:sldId id="675" r:id="rId20"/>
    <p:sldId id="669" r:id="rId21"/>
    <p:sldId id="570" r:id="rId22"/>
    <p:sldId id="670" r:id="rId23"/>
    <p:sldId id="671" r:id="rId24"/>
    <p:sldId id="663" r:id="rId25"/>
    <p:sldId id="672" r:id="rId26"/>
    <p:sldId id="673" r:id="rId27"/>
    <p:sldId id="674" r:id="rId28"/>
  </p:sldIdLst>
  <p:sldSz cx="9144000" cy="5143500" type="screen16x9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993366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79574" autoAdjust="0"/>
  </p:normalViewPr>
  <p:slideViewPr>
    <p:cSldViewPr>
      <p:cViewPr>
        <p:scale>
          <a:sx n="80" d="100"/>
          <a:sy n="80" d="100"/>
        </p:scale>
        <p:origin x="-2040" y="-728"/>
      </p:cViewPr>
      <p:guideLst>
        <p:guide orient="horz" pos="708"/>
        <p:guide pos="3216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1:36:59.04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8197 6279 9160,'-19'0'7079,"19"0"-6535,19 0-383,-19 0 351,20 0 129,20 0 127,-1-19-191,1 19-289,0 0-352,-1-21 160,2 21-128,-21 0 64,-2-20-352,2 20-161,1-19-319,-21 19-65,0-21-384,0 21-1410,0-19-896,-21-1-2211</inkml:trace>
  <inkml:trace contextRef="#ctx0" brushRef="#br0" timeOffset="201.0114">8356 6001 11627,'0'39'1985,"20"1"-447,-20 0-97,0 19-192,0-19-640,19 20-289,-19-1-288,0 1 64,0-20-96,0 20-128,20-21-512,-20-19-610,20 0-671,1-20-834,-1 0-4099</inkml:trace>
  <inkml:trace contextRef="#ctx0" brushRef="#br0" timeOffset="613.035">8614 6359 11530,'0'39'513,"0"-19"544,0 0-384,0 0-257,20 0-128,-20 0-128,20-1-96,0 1-64,0-20 0,-1 0 0,1 0-192,0 0-32,0-20-353,1 1-415,-21-1-97,18 0-385,-18 0-288,0 0 802,20 20 767,-20 0 97,0 0-64,0 0 512,0 20 1218,0 0-225,0 0-96,20 0-288,-20 19-512,41-19-289,-23-20-96,3 0 0,-1 0 352,0 0 609,0 0-128,-1-20-320,-19 0-289,0 1-160,0-21-32,-19 20-64,19 0-256,-20 0-352,20 1-642,-20-1-639,20-1-2435</inkml:trace>
  <inkml:trace contextRef="#ctx0" brushRef="#br0" timeOffset="909.0519">9130 6557 5317,'20'20'576,"0"0"-544,0-20 545,-1 0 576,1 0 865,20 0-257,-19 0-447,-3-20 31,-18 0-192,0 0-32,0 0-128,-18 1-64,-23-1-257,21 0-191,-19 0-65,19 20-384,-20-20-192,20 20-320,1 20-1250,-1-20-4740</inkml:trace>
  <inkml:trace contextRef="#ctx0" brushRef="#br0" timeOffset="3028.1732">9130 6478 2306,'0'0'1249,"0"0"-288,0-20 865,0 20-353,0 0 257,0 0-225,0 0-352,0 0-64,0 20-96,-20-20-224,20 0-129,-19 20 161,19-1-192,0 1-481,0 0-96,0 0-32,19 0-513,1 1-992,0-21-929,0 19-5254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2:47:36.23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3969 4172 4964,'0'0'1506,"0"0"-1346,0 0 1057,20 0 352,-20 0-480,0 0-64,0 0-128,0 0-416,20 0-1,-20 0-31,0 0 31,19 0-96,-19 20-127,0-20-33,0 20-64,20 0-32,-20 0-64,0 19 96,20 1-96,-20 0 65,0 0-97,0 0 32,20-1 160,-20 1-160,0-20-64,0 20 0,0 0 96,20-21 0,-20 21-64,0-21 32,0 22 32,19-22 32,-19 2-128,0-2 32,0 2 32,0-21-64,0 20 0,0-20 33,0 0-1,0 19-64,0-19 32,0 0-33,0 0-95,0 0-64,0 0-128,20 0 224,-20 0 64,20 0 32,-20 0-32,20-19 0,1 19 32,-21-20 32,18 20 0,2-21-32,1 21 0,-1 0 0,0-19 0,-20 19 0,18 0 0,3-21 0,-21 21 0,0 0 0,20 0 0,-20 0 0,0 0 0,20 0 0,-20 0 0,20 0 0,-20 0 0,0 21 0,19-21 0,-19 19 32,0-19 0,20 21 0,-20-1-32,0-1 32,20 1 32,-20 20-32,20-20 0,-20 0 96,20-1-160,-20 1 192,19-20-32,-19 20-96,20 0 64,-20 0 1,20 0 63,-20-20-64,0 20-64,20-20 0,-20 19-32,0-19 0,21 0-64,-21 0 0,0 0-96,20 0 31,-20 0 1,0 0 160,18 0-32,-18 0-32,0 0 32,20 0 32,1 0 0,-21 0 32,20 0-64,-20 0 0,20 0 0,-20-19 33,18 19 31,-18 0-64,0 0 32,21 19 96,-21-19 0,0 0-32,0 21 0,0-2-32,0-19-64,20 0 0,-20 20 64,0-20-64,0 0-32,20 21 0,-20-21 128,0 0-160,20 19 96,-20-19-64,0 0 32,0 20 32,19-20-32,-19 0 0,0 0 0,0 0 32,0 0-96,0 20 32,20-20 64,-20-20 32,20 20-224,0 0 192,-20 0-32,0 0-32,20 0 96,-20 0-96,0 0-32,19 0 96,-19 20 32,0-1 32,0 2-96,0-1 192,0-1-64,20 1-31,-20-1 63,0 2-64,0-1 0,0-20-96,20 20 160,-20-20-64,0 19-32,0-19-96,0 0 96,0 20 32,0-20-224,0 0 160,0 0 0,0 0 128,0 20-128,0-20-128,0 20 192,0 0 1,0 0-97,20 0 32,-20-1 64,0-19-32,21 20 32,-21-20-192,18 0 128,-18 0 32,0 0-32,20 0-160,-20 0 128,20-20-64,-20 1-64,21-1-33,-1 0 1,-2 0 160,3-20-64,-21 20 0,20 1 160,0-1-224,0 0 224,-1-1-128,-19 21-64,20-19 128,-20 19-64,20 0-32,-20 0 64,0 0-32,20 0 0,-20 0 0,0 0 32,0 0-32,20 0 64,-20 19 0,0 2 32,0-1-32,19 0 0,1-1 32,-20 1-64,20-20 32,-20 20-32,20 0 32,0 0-32,-20-20 0,21 20 0,-21-20 32,18 0-32,-18 0 0,20 20 64,-20-20 32,21 0 0,-21 19 97,20 1 95,-20 0-32,0 0 32,20 1-191,-20-2-130,18-19 162,-18 20-225,21-20-33,-21 0-31,20 0-224,-20-20 256,20 20 32,-20 0-32,20-19-97,-20 19 65,0-21 64,19 21 0,-19-20 0,20 0-64,0 0-193,-20-19 65,20 39 224,0-20 96,-20 0-128,19 20 0,-19-20 192,0 20 32,20 20 417,-20-20-353,0 20-64,0 0 0,0 0-64,20-1 64,-20 1-32,0 0-192,20-20 96,-20 20 0,20 1 0,-1-21 0,-19 19 0,20-19 0,-20 0 0,20 0 96,-20 0-192,21 0 96,-21 0 0,20 0 64,-20 0-96,0 0 0,0 0 128,0 0-96,18 0 225,-18 20-161,0-20 128,20 19-160,-20-19 32,21 20-64,-21-20 32,0 21-64,20-1 128,-20-1-64,0 1 0,20-1 0,-20 2-32,19-1 0,-19-20-32,20 19-64,-20-19 32,0 0-32,20-19-32,-20 19-64,0-20 63,20-1-63,-20 21 160,0-19-128,0-1 64,20 20 160,-20 0 32,0 0 417,0 20-289,0-20-64,0 19 32,0 2-32,0-21-128,0 20-32,0-20-32,0 19 32,19-19 32,-19 20 32,0-20-128,0 20 160,20-20-160,-20 20 64,0-20 0,0 20-32,20-20 64,-20 0-128,0 20-32,20-20 32,-20 0-256,20 0 192,-20-20-33,21 20-95,-21 0 480,18-20-224,2 20 32,0-20 96,-20 0-64,21 0-96,-1 1 128,-2-1 129,3 20-290,-1-21 162,-20 2-130,20 19 130,-20-20-33,20 20-64,-20 0-65,0 0 194,0 0-258,0 0 161,19 0-32,-19 0 0,0 0 96,0 0-32,0 0 32,20 20 33,-20-20-65,0 19 96,20-19-96,-20 21-64,20-21 32,-20 0 32,20 20 32,-20-20-128,0 19 32,19-19-32,-19 20 160,0-20-128,0 0 96,0 0-64,0 20 64,20-20-160,-20 0 0,0-20-97,20 20 65,-20 0 96,20-20-32,-20 20 64,0 0-32,0 0-32,0 0 256,0 0-64,20 20-31,-20-20-65,0 20 32,0-20-160,19 0 160,-19 20-32,0-20-32,0 0 64,0 0-96,0 0 64,0 0 96,0 0-96,20 0 32,-20 20 0,0-20-32,0 0-64,0 0 32,20 0 0,-20 20-64,0-20 0,0 0-96,20 0-32,-20 0 127,0 0 65,0 0 65,0 0-130,0 0 65,0 0 65,0 0-1,0 0 0,0 0 32,0 19-96,21-19 96,-21 0-64,0 0-64,0 20 0,0-20 64,0 0-64,18 0-32,-18 0 160,0 20-96,0-20 0,0 0 128,0 0-32,20 20-64,-20-20 0,0 0-64,21 0 64,-21 0-64,20 0-128,-20 0-224,20-20-65,-2 20 65,-18-20 95,21 0-127,-1 1 256,-20-21 32,20 20 64,-20-20 64,20 21-32,-20-1 32,19-1 0,-19 2 128,0 19-32,0 0 64,0 0 32,0 0 0,0 0-95,0 0-97,20 0 32,-20 0 32,0 19-64,0-19 96,0 21 32,20-1 96,-20-1-160,0 1 0,0 20 32,20-20-96,-20-20-64,0 20 64,0-1-32,20-19 128,-20 0-160,0 0 32,0 0 32,20 0 0,-20 0-96,0 0 256,19 0-224,-19 0 32,0-19 0,0 19 64,0 0 0,20 0 64,-20 0-32,0 0 32,0 19-64,0-19 33,0 0-130,0 20 65,20-20 0,-20 0-32,0 0-64,21 0 32,-21 0-32,0 0-96,0 0-160,20 0 544,-20 0-224,0 0 96,18 0-96,-18-20 32,0 20-32,20-19-32,-20-1 64,21 20-192,-21-20-33,20 0 33,-20 0 160,20 0 0,-20 1 0,0 19 96,0-20-64,18 20-32,-18-21 32,0 2 64,0 19-160,21-20 96,-21 20 32,0 0-32,20-19 0,-20 19 64,0 19 160,0-19 1,0 20-354,20-20 578,-20 19-353,0 2-64,0-1 32,0-1-64,0 1 32,20 0-64,-20 0 128,19-20 128,-19 20 33,0-20-33,0 20-160,20-20-32,-20 0-32,20 0-64,-20 0-192,20 0 31,-20-20 1,0 20 64,20-20-96,-20 20 288,0 0-64,19-20 32,-19 20 32,0 0-64,0-20 96,20 20-32,-20-20-32,20 20-32,-20-19-32,20-1 0,1-1 64,-21 2-96,18-1-97,-18 20 193,20-19-32,-20-1 64,0 20 1,0 0 31,0 0 128,0 0 160,0 0-32,20 0-256,-20 0 129,0 0-193,21 20 96,-21-1-96,0 1-224,20-1 448,-20 2-224,18-1 0,-18-1 96,0 1-160,21-20 160,-21 20-160,0-20 64,0 20 0,20-20 0,-20 0-32,0 0 64,0 0-64,20-20 0,-20 20 64,20-20-224,-20 20 63,0-20 97,19 1-32,-19 19-32,0 0 96,0-20 0,20 20-96,-20 0 128,0 0-96,0 0 32,20 0 128,-20 0-32,0 0 0,0 0-64,20 20 32,-20-20 0,0 19 129,0 1-258,0 0 226,20 0-161,-20-20 64,0 20-64,0-20 64,0 20-32,0-20 96,0 0-32,0 0-32,0 0 0,20 0-96,-20 0-160,19 0-225,-19-20 97,20 0-161,0 20 289,-20-20 0,20 0 32,-20 20 128,0-20 128,21 20 128,-21 0 32,0 20 0,0-20 193,18 0-129,-18 20-96,0 0-128,0-20-64,0 20 160,0-20-256,20 20 128,-20-1-192,0-19-32,0 20 128,21 0-128,-21-20-33,0 20-63,20-20 256,-20 20 32,0-20 0,20 0-96,-20 0 96,0 0-64,18 0 32,-18 0-32,21 0-32,-21 0-96,0-20-1,20 20 97,-20 0 96,0 0-64,0 0 64,0 0 32,0 0 0,0 0 97,0 0 31,0 0-96,0 20 64,0-20-32,20 20 0,-20-20-32,0 0-96,0 20 64,20-20 0,-20 0-32,19 0 0,-19 0-32,0 0 32,20 0-32,0-20 96,-20 20-96,20-20 32,0 20 128,-20-20 64,19 0 1,-19 20-97,20 0 64,-20 0 96,0-20-256,0 20 160,0 0 193,0 0-257,20 20 64,-20-20-192,0 0 160,20 20-32,-20-20-64,0 20 32,20-20-128,-20 0 160,19 20-160,-19-20 192,20 0-224,-20-20 96,20 20-96,-20-20-96,21 20 128,-21-20-96,20 0-129,-20 0 257,18 1 32,-18-1-32,0 0 64,0 0-128,20 0 192,-20 0-192,0 1 160,21-1-32,-21-1-64,0 21 96,20 0-32,-20 0-96,0 0 32,0-19-32,20 19-32,-20 0-256,0 0-1,19 0 65,-19-20 224,0 20 32,0 0 32,20-19 0,-20 19-32,20-20 64,-20 20-64,0 0 96,0 0 64,0 0 64,20 20-96,-20-20 1,0 19-1,0 1 32,20-20-64,-20 19-64,0 2 0,20-1 64,-20-1-64,0 1 0,0 0 96,19 0-192,-19 0 160,0-20 0,20 20-96,-20-1 32,0-19 64,0 0-96,20 20 160,-20-20-192,0 0 96,0 0-64,0 0 0,0 0-128,0 0 64,20 0 0,-20-20 32,0 20 64,21 0-32,-21-19 32,0 19 0,18-20 0,-18 20 0,0-20 32,20 20-128,-20-20 192,0 20-96,20-20 0,-20 0 0,21 1 0,-1-1-193,-20-20 65,0 20-128,18 1 256,-18-1 32,0 20 64,0 0 385,0 0-321,0 0 0,0 0-64,0 0 32,0 0-32,0 0-32,0 20 0,0-20 33,0 19 31,21 1 0,-21-1 32,0 2 32,0-1-96,20-1-64,-20 1-64,20 0 32,-20-20 0,0 20-32,20-20-64,-20 20 32,0-20 0,19 0-32,-19 0 64,0 0 32,20 0 0,-20-20 32,0 20-32,0 0 32,20 0-64,-20 0 96,0 0-128,0 0 96,0-20-32,0 20-64,20 0 64,-20 0 0,0-20-96,20 20 64,-20-20-96,19 20 128,-19-19-129,0 19 33,20-20-32,-20 20 96,20 0 64,-20 0 0,0-21-128,20 21 192,-20 0-64,20 0-32,-20-19 64,0 19-96,0 0 64,0 0-64,0 0 0,0 0 0,0 0 32,0 19 32,0-19 0,0 21-64,0-1 96,0-1-64,0 1 0,0-20 64,19 20-32,-19 0 65,0 0-33,20 0 32,-20-20 96,20 19-128,-20-19-64,20 0 32,1 20-160,-3-20 192,-18-20-32,20 20 32,-20-19 32,0-1-160,21 0 160,-21 0-32,20 0 32,-20 0-128,20 1 32,-20-1 160,0 20-96,18-21 129,-18 21 31,0 0 32,0 0-288,0 0 513,0 0-417,0 0 32,0 0-160,0 21 160,0-1-96,21-1 32,-21 21-32,0-20 32,0 0 0,0 19-32,20-19 32,-20 0-96,0-20 96,20 20-128,-20-20 128,20 0-192,0 0 96,-20-20 64,19 0-33,1 20-31,-20-39 128,20 19-96,0 0 97,0 0-98,-20-20-127,19 1-32,1 18-96,-20-18 96,0 20 128,0 19 160,20 0 64,-20 0-32,0 19 128,0 1-128,21-1 0,-21 22-63,20-22-33,-20 1 0,18 0 0,-18 0-64,20 0 64,-20 0-32,21-20-32,-21 19 32,0 1 32,20-20-160,-20 0 31,0 20-95,20-20 64,-20-20-64,19 20 64,-19-20 0,20 20 32,-20-19 0,20-1-129,-20 0 129,20 0 64,-20 20 32,0-20 0,0 20 0,20-20 0,-20 20 0,0-19 0,0 19 32,19 0 0,-19 0-64,0 0 64,0 0 64,0 0-96,0 0-32,0 19 64,20-19-32,-20 0-32,0 20 64,0 0-32,20-20-64,-20 20 128,0-20-32,20 0-32,-20 20 0,0-20-32,0 0 64,20 0-64,-20 0 128,0 0-416,0 0 512,19 0-160,-19 0-32,0 0 0,0 0-64,0 0 64,20 0-64,-20 0 64,0 0-32,0 20 96,0-20-64,0 0 64,0 19-32,20-19-32,-20 20 128,0-20-224,0 0 128,20 0-32,-20 0 0,0 0-32,21 0 32,-21 0 32,0 0 0,0 0-32,0 0 0,0 20 97,0-20 95,0 20-32,0-20-32,18 20-128,-18 0 128,0 0-64,0-20-96,0 19-96,20-19-32,-20 0 0,0 21-32,0-21 31,20 0 33,-20 0 64,0 0 64,21-21 96,-21 21-192,20-19 96,-20 19 0,0 0 96,18-20-96,-18 20 0,0 0 160,0 0 65,0 0-97,0 0 0,21 0-128,-21 20 64,0-20-32,0 0-64,0 19 160,20-19-192,-20 0 64,0 21 0,20-21-32,-20 0 0,20 0-32,-20 19 32,0-19 64,0 0-128,0 0 0,0 0 0,19 0 96,-19 0-32,0 0-32,0-19-1,20 19 97,-20-21-64,20 2 32,0-1-224,-20 0 64,20 0 0,0-20-64,-20 20 32,19 1 31,-19-1 129,20 20 225,-20-20 31,0 20 128,0 20-96,0-20-31,0 20-129,20-1 64,-20 1-64,0 0-32,0 0-64,0 0 32,0 0-128,0-20 96,0 20-96,0-20 0,20 0 0,-20 0 64,0 0-32,0 0 128,21 0-64,-21-20-64,18 20-1,-18-20 33,20 0-64,-20 0 96,21 0 0,-1 0 32,-20 1 0,20 19 129,-20 0 95,0-20 96,18 20 32,-18 20-159,0-20 63,0 19-160,21-19-64,-21 20 0,0 0-128,20 0 32,0 0 32,-20-20-384,20 20 224,-1-20-33,1 20-95,0-20 0,0 0 256,-20 0 32,0 0 0,20-20 64,-20 20-32,19-20-192,-19 0 64,20 20 0,-20-20-225,20 20 257,-20 0-32,0 0 96,0 0 32,0 0-96,20 0 32,-20 0-64,0 0 128,20 0-64,-20 0-32,19 20 0,-19-20 32,20 0-64,-20 0 128,0 0 0,20 0 0,-20 0-64,0 0 32,21 0 0,-21 0 0,0 20 0,20-20 0,-20 0-32,18 20 64,-18-20-128,20 0-289,-20 0-287,0 0-353,21 0-1602,-21 0-9768</inkml:trace>
  <inkml:trace contextRef="#ctx0" brushRef="#br0" timeOffset="1442.0824">11076 6179 160,'0'21'7591,"-21"-21"-6822,21 0 800,0 19 193,0-19-609,21 0-384,-21 0-289,20 0 0,-20 0-159,20 0 63,-1-19-224,-19-2-96,20 2-96,-20-1 32,0-20 0,0 20 32,0 0 32,20 0 32,-20 1-96,0 19 65,0-20 31,0 20 32,0 20 224,0-1-160,20 1-160,-20 0 0,20 0 0,-20 0-32,39 0 0,-19 0-128,0-20 0,0 0 96,19 0-64,-19 0-64,0-20 64,1 20 64,-1-20 64,-20 0 0,0 20 128,18 0 32,-18 0 64,0 0 65,0 0-225,0 20-96,0 0-32,0 0-353,21-1-1120,-1-19-3492</inkml:trace>
  <inkml:trace contextRef="#ctx0" brushRef="#br0" timeOffset="11467.6558">6352 4570 2882,'0'0'1346,"0"0"-97,18 0 256,-18-20-320,0 20-929,0 0-320,0 20 64,0-20-32,0 0 64,21 20 289,-21-1-97,0 2 64,0 18 289,20 0 159,-20 2 65,0 18-224,20 1-161,-20 0-256,0-1-32,20-19-160,-20 20 32,0-21 64,0 1-64,0 1 65,0-22-65,0 21 0,0-21 0,0 2-161,0-1-159,0-20-192,0 0-353,0 0-801,0 0-768,0 0-2563</inkml:trace>
  <inkml:trace contextRef="#ctx0" brushRef="#br0" timeOffset="11864.6787">6311 5067 2049,'21'20'897,"-21"-20"-672,0 20 31,20-20 705,-20 40 352,0-21 352,18 22-543,3-2-450,-1-19-255,0 20 63,0-20 0,-1-1-63,1 1-1,0-1 353,-20-19 480,20 0-288,0 0-96,-20-19-257,19-1-223,-19 1-257,20-1-64,-20-20-64,20 20-64,-20 0-160,20-20-737,-20 40-1281,0-20-7111</inkml:trace>
  <inkml:trace contextRef="#ctx0" brushRef="#br1" timeOffset="25304.4474">4127 4212 3299,'0'0'2530,"0"0"-1249,0 0 65,0 0 63,0 0 192,0 0-255,0 0-770,0 0-288,0 0-191,20 0 95,-20 0 96,0 0-160,0 0-128,0 0-64,0 0 64,0 20 32,0-20-32,0 20 0,0 0 0,-20-1 0,20 2 32,0-21-32,0 19 0,0 2 0,0-21 0,0 19 32,0-19 32,20 0-64,-20 0 160,0 0 1,0 20-1,0-20 32,0 0-96,0 0 32,0 0-64,0 0-64,0 0 0,0 0 0,0 0 0,0 0 0,0 0 0,0 0 0,0 20 0,0-20 32,0 0 0,0 0 0,0 0 0,0 0 0,0 0-32,0 0 0,0 0 0,0 0 32,0 0-32,0 20 0,0-20 0,0 0 0,0 0 32,0 0 0,0 0 0,20 0 32,-20 0-32,0-20 65,20 20-97,-20 0 0,21 0 0,-21-20 0,18 20 32,-18 0-32,0 0 32,20 0-32,-20 0 0,0 0 0,0 0-32,0 0 0,0 0 32,0 0-32,0 0 0,0 0-1,0 0 33,21 20 0,-21-20 0,0 20 0,0-20-32,0 0 32,0 20 0,0-20-32,0 20 64,20-20-32,-20 0 32,0 0-32,20 0 33,-20 0-1,18 0 0,-18 0-32,21 0 0,-1 0 0,-20 0-97,0 0 65,20 0-32,-20 0 0,0 0 0,0 0 32,20 0 0,-20 19 32,0-19 0,0 0 0,19 0-96,-19 20 0,0-20-64,0 20 64,0 0-32,20-20 0,-20 20-33,0-20 33,20 20 128,-20-20 0,0 0 0,0 0 0,0 0 32,0 0-32,0 0 0,0 19 0,0-19 0,20 0 64,-20 0-64,0 0 32,0 0-32,20 0 0,-20 0 0,0 0-128,0 0 96,19 0-32,-19 0 64,0 0 0,0 0 0,0 0 64,20 0 64,-20-19-32,0 19-31,20 0-33,-20 0 0,20 0-32,-20-20 0,21 20 0,-21 0 32,0 0 0,0 0-32,0 0-64,0 0 64,0 0 0,0 0 0,0 0 0,0 0 32,0 20 0,0-1-32,0-19 32,0 21-32,0-2 0,20-19 0,-20 20 32,0-20-32,0 20 32,0-20 0,18 19-32,-18-19 32,0 0 0,0 0 0,0 0-32,20 0 32,-20 0-32,0 0 32,0 0 64,21 0-64,-21 0 32,0 0-32,20 0 0,-20-19 32,0 19-64,20 0 0,-20 0 0,0-20 0,18 20 0,-18 0 0,21 0 0,-21 0 0,20 0 0,-20 0 0,20 0 0,-20 0-64,0 0 32,0 0 0,0 0 0,20 0 0,-20 0 32,0 0 0,0 0 0,0 0-96,0 20 160,0-20-128,0 0 32,19 19 64,-19-19-64,0 0 32,20 21 0,-20-21 0,20 0 32,-20 0 32,20 0-32,-20 0 0,20 0 0,-20 0 0,19 0-32,-19 0 0,20 0 0,-20 0-96,20-21-32,0 21 0,1 0 32,-21 0 64,18-19-32,-18 19-65,0 0 65,20 0 32,-20 0-64,0 0 64,0 19 0,0-19 32,0 0 32,0 21-32,0-21 0,0 20 0,0-1 0,0-19-32,0 21 32,0-21 32,0 19-32,0-19 0,0 0 0,20 0 32,-20 0 64,0 0 0,0 0-31,0 0-33,21 0-32,-21 0 0,0 21 0,20-21-32,-20 0 32,0 0-32,18 0-1,-18 0 33,0 0-32,0 0 32,21 0 0,-21-21 32,0 21-32,20 0 0,-20 0-32,20 0 0,-20-19 64,0 19-96,20 0 64,-20 0-32,0 0-64,0 19 128,0-19-32,0 0 64,0 21-32,19-21-32,-19 20 64,0-20-32,0 19-32,0 1 33,0-20 31,0 20 0,20 0-32,-20-20-32,0 0 128,0 20-416,20-20 640,-20 0-608,0 0 608,0 20-672,20-20 608,-20 0-448,0 0 320,20 0-352,-20 0 96,0 19 32,0-19 32,0 0 0,0 20 32,0-20 0,0 20 32,0 0-32,0-20 32,0 20-32,0-20 32,0 0 0,0 0 0,19 20 0,-19-20 0,0 0 32,0 0 0,0 0 128,20-20 0,-20 20-160,20 0 32,0 0-32,0-20 0,-20 20-32,21 0 0,-21-20-64,18 20 64,-18 0-64,0 0 0,0 0 32,0 20 0,0-20 32,0 0 0,0 20 32,0 0 0,0-20 32,0 20 0,0-20 32,0 19-32,0-19-32,20 0-32,-20 21 33,21-21 31,-21 0 0,20 0-64,-20 0 128,20 0-128,-20 0 32,18 0-32,-18-21-96,21 21-96,-1 0 127,-20 0 33,0 0 32,20 0-32,-20 0 32,0 0 0,0 0 64,0 0-32,20 21-32,-20-21 0,0 0 0,19 19 0,-19-19 0,20 0 0,-20 0 0,0 20 0,0-20 0,20 0 0,-20 0 0,0 0 0,20 0 33,-20 0 31,20 0-64,-20 0-32,0 0-33,19 0 1,-19 0 0,0 0-64,0 0-96,0 0-32,0 21 64,0-21-1,0 19 161,0-19 0,0 0 64,20 20-32,-20-20 0,0 0 32,0 0 32,20 20-64,-20-20 33,0 0-33,20 0 0,-20 0 0,0 0 32,20 0 0,-20 0-64,19 0 32,-19 0 0,0 0 0,20 0 32,-20 0-32,0 0 32,20 0 0,-20 0 0,21 0-32,-21-20 32,20 20-32,-20 0 32,18 0 0,-18 0-32,0 0 0,0 0 0,0 0 96,0 0 192,0 0 0,0 0-95,20 0-65,-20 0-96,0 20 0,0-20-32,0 0 0,0 19 0,21-19 0,-21 21 32,0-21-32,20 20 32,-20-20 0,0 19 32,0-19 32,0 0 32,20 20-96,-20-20 0,0 0 0,0 0-32,0 0 0,0 0 32,19 19-32,-19-19 0,0 0 0,0 0 32,0 0-32,0 0 0,20 0 0,-20 0 32,0 0-32,0 0 0,20 0 0,-20 0 0,0 0 0,0 0 0,20 0 0,-20 21 0,0-21-32,0 0 32,0 0-64,0 0 128,20 0-64,-20 20 0,0-20 32,0 0-32,0 20 0,0-20 32,19 0 32,-19 19-64,0-19 129,0 0-65,20 0 32,-20 20-96,0-20 32,0 0 0,0 0-32,0 20 0,0-20 32,0 0-32,0 0 0,0 0 96,0 0 0,20 0 32,-20 0 0,0-20 64,20 20-288,-20 0 224,20 0-160,-20-20-64,21 20 0,-3 0 0,2-19 64,-20 19-32,20 0 32,-20 0 0,0 0 0,0 0-32,0 0 64,0 0 0,0 0 0,0 0 64,0 19-32,0-19-32,0 0 0,0 20 32,21-20-64,-21 20 32,0-20 64,0 20-96,0-20 64,0 0 0,20 0 64,-20 0 32,0 0 32,18 0-64,3-20-96,-21 20-64,20-20 32,0 0-64,-20 20-32,20 0 96,-20 0 0,0-19-32,0 19 32,0 0 32,19 19 32,-19-19 32,0 0-64,0 0-32,0 20 32,20-20 0,-20 0 64,0 0-32,0 20 0,0-20-64,0 0 64,0 0 128,0 0-224,20 0 192,-20 0-64,0 0-128,20 0-96,0-20-32,-20 20-32,19-20-64,1 20 63,0 0 161,-20 0 64,0 0-32,20 0 128,-20 0 97,0 0 95,0 0 0,0 0-96,0 20 0,0-20-192,0 20 0,0-20 0,0 0 0,0 20 0,0-20 0,0 0 33,0 20-66,0-20 1,0 0 64,20 0-32,-20-20 0,0 20 33,19 0 63,-19 0-64,20-20 0,-20 20-32,20-20 0,-20 20 0,20 0-96,-20 0 128,21 0-32,-21 0 0,0 0 192,0 0-192,0 0 128,0 0 64,18 0-160,-18 20 64,0-20-64,0 20-96,20-20 128,-20 0-128,0 20 160,0-20-192,21 0 96,-21 0-64,0 0-32,20 0 96,-20 0-128,20 0 128,-20-20 64,0 20-64,0 0-64,18 0 256,-18 0-32,21 0-64,-21 0-96,20 20-96,-20-20-512,20 20-2083,-20-20-7879</inkml:trace>
  <inkml:trace contextRef="#ctx0" brushRef="#br1" timeOffset="32935.8839">6927 5584 8167,'-20'19'1313,"20"-19"-544,0 0 1505,0 0-480,20-19-673,-20 19-384,0 0 32,20-20-257,-1 20 129,1-20-225,-20 0-160,20 20-224,0-20 32,-20 0 0,20 0-96,-20 1-64,20-1-32,-20 0 32,0 20 0,19-21 32,-19 21 0,0 0 96,0 0-128,0 0-64,0 0 0,0 0-97,0 21 225,0-1 32,0-20-128,0 20 128,20-1-192,-20 1-64,20 0-321,-20-20 97,0 20 255,21-20 129,-21 0 96,0 0 0,0 0 0,0 0 96,0 0 193,0 0 63,0 0-64,20 0-288,-20 0 32,0 0 0,0 20 32,18-20-64,-18 0 0,0 0 0,20 0 0,-20 0 33,0 0-1,21 0-32,-21 0 0,0 0 0,0 0 32,0 20 0,0-20 32,0 0-64,0 0-32,0 0 32,0 0-32,20 20 0,-20-20 32,20 0-97,-20 0-31,0 0 32,0 0 64,18 0 32,-18 0 32,0-20 0,0 20 0,0-20 32,21 20 65,-21-20-97,20 0-32,0 20 32,-20-20-32,20 20 32,-20-20 32,19 20 32,-19 0 0,20 0-96,-20 0 32,20 0 0,-20 0 0,0 20-32,0-20 0,0 0 0,0 20 96,20-20-96,-20 20 64,0 0-96,0-20 0,20 20 64,-20-20-64,0 20 96,0-1-128,19-19 96,-19 0 0,0 0-64,0 0 128,0 0 0,0 0 193,0 0-97,20-19-64,0 19-32,0-20-192,-20 0 96,21 20 32,-21-20-64,18 20 32,-18 0 32,0 0-32,0 0-64,0 0 96,20 0-32,-20 0 32,0 0-64,20 20 64,-20-20-96,21 20 64,-21 0 0,0-20-32,0 19-96,20 1 64,-20 0 128,0 0-160,0 1 31,18-21 65,-18 0 0,0 0-224,0 0 64,21 0 32,-21 0 64,20 0 64,-20 0 0,20-21 0,-20 21 0,20-20 0,-1 20 0,-19 0 0,0-20 0,20 20 0,-20 0 0,0 20 32,0-20 32,20 0-64,-20 0 32,0 20 32,20-20-96,-20 21 32,20-21 32,-20 0-160,20 0 0,-20 0 0,0 19 32,19-19 96,-19 0 32,20-19 0,-20 19 0,0 0 32,0 0 64,0 0 32,0 0-96,0 0-96,0 0 128,0 0 96,20 19-31,-20 1-65,0-20-64,20 19 0,-20-19 64,0 20-160,0-20 128,0 21-96,21-21 64,-21 20-32,0-20-32,0 19 64,0 1-32,0-20-32,18 0-64,-18 0-97,0 19 193,20-19-192,-20 0 0,21 0-32,-21-19 160,0 19 64,0 0 0,20 0 64,-20-20 0,0 20 64,0 0 64,0 0-96,0 0 65,20 20-65,-20-20-32,0 0 32,0 0-64,18 19 0,-18-19 64,0 21-96,0-21 0,21 0 64,-21 20-128,0-20 96,0 0-32,0 0 0,20 0-64,-20 0 96,20 0-128,-20-20 96,20 20 32,-1-21-32,-19 21 0,0 0 0,20-19 0,-20 19-32,0 0 32,0 19 32,0-19-64,0 0 64,0 21-32,0-1 32,20-1-96,-20-19 64,0 20-32,20 0 0,-20-20 32,0 20-128,0-20 160,0 20 0,20-20-32,-20 0 0,0 20 0,0-20 128,0 0-32,19 0 32,1 0-96,-20 0 0,20 0-32,0-20-64,-20 20 96,20 0-64,-1 0 64,-19 0-64,20 0 64,-20 0-96,0 0 64,0 20-32,0-20 160,0 19-192,0 1 96,20-20-32,-20 20 0,0-20 0,0 0 0,0 20 32,21-20-64,-21 0 32,0 0-96,20 0-32,-2-20 64,2 20-64,-20-20 32,21 20 128,-21 0-64,20-20-32,-20 20 31,0 0-31,20 0 96,-20 0 65,0 0 31,0 0 32,0 20 32,0-20-128,0 20 32,0-20-64,0 20-96,19-20 64,-19 0-32,0 20-64,0-20-64,20 0 128,-20 0 0,0 0 64,0 0-96,0 0 0,0 0 0,20 0 0,-20 0 0,20 0-65,-20 0 33,20-20-96,0 20 0,-20-20-160,19 20-1,-19 0 257,0 0 32,0 0 64,20 0 128,-20 0 321,0 0-1,0 0-96,0 0-127,0 20-1,0-20-64,0 0-128,0 0-64,0 20 128,20-20-64,-20 20-32,0-20 32,0 20-32,0-20 32,0 19 96,0-19-64,0 21-64,20-21-64,-20 19 160,0-19-64,0 0-96,0 0 64,0 0 64,0 0-96,0 0-32,21 0 32,-21 0-32,0 0 32,0 0 0,0 0 0,0 20 32,0-20-32,0 0 64,0 0-32,18 0 0,-18 0 64,0 0-128,0 0 32,20 0 64,-20 0-32,0 0 0,20 0 32,-20 0 64,0-20-160,21 20 128,-21-19-160,20 19 128,-20 0-32,0 0-32,18-21 64,-18 21-160,0 0 128,21 0-160,-21 0 32,0 0 64,0 0 64,0 0-32,0 0 160,0 21-160,0-21-32,20 0 128,-20 19-64,0-19 32,0 0-64,0 20 0,0-20 96,0 0-64,20 0 0,-20 21-32,0-21 64,0 0 0,20 0-64,-20 0 0,0 0 96,19 0-96,-19-21 32,20 21 0,-20 0-128,20-20 64,-20 20-96,20-19-65,-20 19 193,0 0 64,20 0-32,-20 0-32,0 0 64,0 0-32,0 0 192,0 0-95,0 0-1,0 0 64,0 19 32,0-19-160,0 20 0,0-20 0,0 0-32,19 21 0,-19-21 0,0 0 0,0 19-64,0-19 128,0 0-128,0 0 128,0 0-192,0 0 160,20 0-32,-20-19-64,0 19 32,20-21-32,0 1-288,-20 1 191,20-2 65,-1 2 0,-19-1 96,20 20 0,-20-20 64,0 20 192,0 0 33,0 0 63,0 0-128,0 0-224,0 0-64,0 0 64,20 0-160,-20 0-32,0 0 32,0 0-32,20 20-1,-20-20 65,0 0 128,0 0-32,0 0 64,0 0-96,0 20 32,0-20 64,0 19-32,0 2 64,0-21-96,0 19-32,21 1 128,-21-20-32,0 21-64,0-21 64,0 19-32,0-19 32,0 20 32,0-20-128,0 20 160,0-20-192,18 19 160,-18-19-32,0 0-32,0 0 0,0 21 0,0-21 0,0 0 32,0 0-64,0 0 32,0 0 96,0 20 33,0-20 31,0 0 0,0 0-32,0 0 128,0 19-96,0-19-31,0 0-97,0 20-32,0-20 64,0 0-96,0 0 32,0 20 0,0-20 0,0 0 0,0 0 32,0 0-32,0 0 64,0 20-64,0-20-32,0 0 32,0 20-32,0-20 32,0 20-64,0-20-129,0 0-127,0 19-32,0-19-33,0 0 129,0 0 64,0 0 64,20 0 96,-20 0 64,0-19 0,0 19 32,0 0-32,0-20 64,21 20 32,-21-20 96,0 20-31,20-20-65,-20 20-32,20-20-96,-20 20 32,18-20 0,-18 1 32,21 19-96,-1-20 64,-20-1-64,20 2 64,-20 19-128,0-20 128,20 20-64,-20-20-32,0 20 64,0 0-96,0 0 192,0 0-96,0 20 32,0-20 0,0 20 0,0-20-96,0 19 128,0-19-64,0 21-64,0-21 96,0 20-64,0-20 64,0 19-64,0-19 32,0 0-32,0 0-96,0 0 64,0 0-97,20 0 1,-20 0 160,19-19-32,-19-1 64,20-1-160,0 2 64,-20-1 32,20 0 0,0 20 32,-20-19 64,0 19 96,0-21 193,19 21-289,-19 0-32,0 0 64,0 0-96,0 0 128,0 0-128,0 21 64,0-2 0,0 1-64,0-20 0,0 20 0,20-1-64,-20-19 32,0 21 32,20-21 32,-20 0-128,0 0 128,21 0-32,-21 0-64,0 0 64,20 0 96,-20 0-192,0 0 64,18-21-64,-18 21 64,20-19-128,1-1 63,-21 0 65,20 20 96,-20-19-128,20-2 96,-20 21 65,19-20-130,-19 20 33,0 0 33,20 0-162,-20 0 129,0 0-128,20 0 32,-20 0 0,0 0 96,0 0 0,0 20 32,0 1-32,0-21 64,0 19-32,0 1 32,0-20-64,0 20 96,20-20-96,-20 19-96,0-19 96,0 0-32,0 21-32,0-21-32,0 0 192,20 0-128,-20 0 64,0 0-64,0 0 64,0-21-32,19 21-32,-19 0 32,0 0-32,20-19 32,-20 19 0,20 0-32,-20-20 64,0 20-64,0 0 64,0 0-32,20 0 0,-20 0 0,0 0 64,0 0-160,0 20 192,0-20-160,20 0 128,-20 0-128,0 0 64,0 0-32,19 0 32,-19 19 32,0-19-32,20 0-32,-20 21-96,0-21 64,0 0 0,0 20 32,0-20 0,0 19 32,0-19-32,0 0 32,20 0 0,-20 0 0,0 0 0,0 0 32,20 0 0,-20 0-32,0-19 0,0 19-64,21 0-32,-21-20 32,18 20 64,2-21-32,-20 21 32,20 0 32,-20-19 0,21 19 64,-21 0 32,0 0 32,0 0-128,0 0 32,20 19 0,-20-19 160,0 21-31,0-21-161,0 20 128,0-20-160,0 19 96,0 1-96,0-20 32,0 20-32,0-20-32,0 0 192,18 20-96,-18-20-64,0 0 32,0 0 32,0 0-32,0 0-32,0 0 32,0 0-192,21 0 96,-21-20-64,20 20 224,0-20-64,-20 0-128,20 1 160,-1-1 0,-19 20 0,20 0 160,-20-21-128,0 21 129,0 0-289,20 0 64,-20 0 32,0 0 0,0 21 0,0-21 32,0 20 0,0-1-64,0-19 32,0 20 0,0 0 0,20 0-32,-20 0 64,0-20 32,0 20-96,0-20-32,20 0 64,-20 0 32,0 0 0,0 0-32,0 0 96,0 0-128,0 0 0,0-20 0,20 20-192,-1-20 96,-19 0 64,20 0 0,0 20 32,-20-20 0,20 1 32,-20 19-32,21-20 128,-21 20-128,0 0-32,0 0 64,18 0 0,-18 0-160,0 0 128,0 0 0,0 20 128,0-20-192,0 19 32,0-19 32,20 20 0,-20-20 0,0 0 0,0 20 96,0-20-128,21 0 0,-21 0 32,0 0 64,0 0-192,0 0 64,0-20 0,20 20 96,-20-20-224,20 20 128,-20-19 64,18 19 32,-18-20-128,21 20 128,-21-21 0,0 21-32,0 0 32,0 0-32,20 0 0,-20 0 64,0 0 32,0 0-96,20 21 32,-20-21 32,0 20-32,0-20 32,0 19-64,0-19 0,0 20 32,0-20-64,0 20 32,0-20 0,20 0 0,-20 0-32,19 0 32,-19 0 0,20 0 64,-20 0-224,20-20 96,0 0-96,-20 20 32,20-19 96,-20 19-33,19 0 162,-19 0-65,0 0 224,0-20-32,0 20 0,0 0 65,20 0-97,-20 0-32,0 0-160,0 0 32,0 0-32,20 20 32,-20-20-64,0 0 0,0 19 0,0-19 0,0 20 0,0 0 32,0-20 64,0 20-128,0-20 128,0 20-160,0-20 192,0 20-128,0-20-32,0 0-96,0 0 96,0 0-129,0 0 1,0 0 96,0 0-32,0 19 96,0-19-64,0 0-96,0 0-1,0 0 33,0 0 64,0 0 32,0 0 32,20 0 32,-20 0 32,0 20-64,0-20 32,0 0-192,0 0-192,0 0-97,0 0 97,20 0 31,-20 0 225,0 0 96,19-20 32,-19 20 32,0-19 0,20 19 0,-20-20-32,20 20 0,-20-20 32,21 20 0,-1-20-32,-20 0 0,18 20 97,-18 0 159,0 0 160,0 0-31,0 0-65,20 0 192,-20 20-95,0-20-193,0 20-96,0 0 0,0-20-32,-20 20-96,20-1 0,0-19 0,0 20-64,0 0 64,0-20-32,0 20 0,0-20-32,0 0 0,20 0 224,-20 0-128,0 0-128,0 0 160,0-20-64,0 20 32,21-20-160,-21 0-64,20 1 128,0-1-32,-20 20-32,19-20-33,1 0 97,-20 0 32,20 20 96,-20 0-32,0-20 97,20 20-33,-20 0-64,0 0 64,0 20-96,0-20 0,0 0-64,0 20 64,0 0-96,0-20 32,0 20 32,20-20 0,-20 0-65,0 0 194,0 20-194,0-20 129,0 0-32,0 0-64,0 0 96,0 0 0,20-20-128,-20 20 0,19-20 32,-19 0-64,20 20-64,-20 0 192,20-20-64,-20 20 0,0 0 160,20 0-32,-20 0 128,0 0-192,0 0 160,21 20 97,-21-20-193,0 20 32,0-20-64,0 0-96,0 20 64,18-20 0,-18 0 0,0 0 64,0 0-32,20 0 0,-20 0 0,0-20-32,20 20-32,-20-20-64,0 0 0,21 0-33,-21 20-31,20-19 32,-20 19 64,18-20 64,-18 20-32,0 0 32,0 0 128,0 0-64,0 0 64,0 0-128,0 0-32,0 0 32,0 0 32,0 0 0,21 0-32,-21 0 0,0 0-64,0 0 64,0 0-64,0 0-32,0 0 96,20 0-32,-20 0 32,0 0-64,0 0 32,0 0 64,0 0 64,0 20 128,0-20-95,0 0 159,0 19-224,0-19-32,0 0 64,20 20-128,-20-20 64,0 0-32,0 0-128,0 0 128,20 0-128,-20 0 32,0 0-32,0 0 31,0 0 33,0 0-160,0 0 32,0 0 32,0 0 128,19 0-96,-19 0-97,0 0 33,0 0 0,0 0 128,0 0-288,0 0-833,0 0-1602,0 0-8872</inkml:trace>
  <inkml:trace contextRef="#ctx0" brushRef="#br2" timeOffset="60735.4738">11849 6100 3203,'0'0'2338,"0"0"64,0-20-608,0 20-609,0 0-32,0 0-320,0 0-353,0 0-256,0 0-31,0 0 95,0 0 96,0 0 225,0 0 95,0 0 33,0 0 64,0 20-128,0-20 31,0 20-319,0 0-1,0 0 32,0-1-223,0 21-1,0-20-96,0 20-32,0-20 0,0 19-32,0-18-32,0-1 0,0-1-192,0-19-257,0 20-544,0-20-864,0 0-1090,0 0-3491</inkml:trace>
  <inkml:trace contextRef="#ctx0" brushRef="#br2" timeOffset="61074.4932">11731 6299 9064,'0'0'2082,"0"0"-705,0 20 257,0-1-577,0 2-545,19-1-127,-19-1-193,0 1-96,20 0-64,-20 0 64,20 0-64,0 0-96,-20-1 32,21 1 32,-3-20-32,2 0 64,-20 0 0,0 0 0,21 0-32,-21 0 0,0 0 32,20 0 0,-20-20-32,0 20-192,0 0-993,0 0-1538,0 0-8199</inkml:trace>
  <inkml:trace contextRef="#ctx0" brushRef="#br2" timeOffset="61478.5164">11711 6239 6630,'0'0'2146,"0"0"-256,0 0 448,0 0-929,0 0-288,20-20-352,-20 20-385,0 0-95,0-19-1,19-2-96,-19 2-128,20-1-32,-20 0-32,20 0 32,-20 0-96,20 0 64,-20 0 0,21 1 0,-21-1-32,0 20-128,18 0 64,-18 0-32,0 0-161,0 0 257,20 20 0,-20-1 32,21 1 0,-21 0-96,20 0-961,-20-20-1185,20 20-4420</inkml:trace>
  <inkml:trace contextRef="#ctx0" brushRef="#br0" timeOffset="88649.0705">14113 4113 1473,'0'0'4997,"0"0"-3940,20 0-353,-20 0-576,0 0 225,0 0 287,0 0-223,20 0-193,-20 0-64,0 0 224,0 0 321,0 0 96,0 0-128,0 0-193,0 0-160,20 19-160,-20-19 65,0 0 31,0 21-128,0-21-32,0 0-32,0 19 32,0-19 96,0 0-63,0 20-33,0-20-32,0 0 0,0 0 96,0 0 32,0 0 0,0 0 0,0 0 97,0 0 191,0 0-95,0 0-65,0 0-96,0 0-64,0 0 0,0 0-64,0 0-128,0 0 0,0 20 0,0-20 32,19 0 0,-19 0 64,0 20-64,0-20 32,0 20-32,0 0 65,20-1 63,-20 2-96,20 19 32,-20-1-64,20-19 64,0 20-96,-1-1 64,-19 1 64,20 0-160,0-20 32,-20 20 96,21-1-64,-1 0 64,-20-18-64,0 18-64,18-18 0,-18-2 64,0 2 96,20-1-160,-20-1 96,0-19-32,0 20-32,0-20 128,0 0-64,0 0-64,0 0 32,0 0-32,0 0 96,0 0-128,0 0 96,0-20-128,21 20 0,-21-19 32,0 19 32,20-20 0,-20 20-64,20-21 31,-20 2 162,20 19-161,-20-21 96,19 2-97,-19 19 65,20-20 0,-20 20 65,20-21-130,-20 21 65,0-19 0,20 19-96,-20 0 128,0 0 0,0 0 0,0 0-32,0 0-128,0 0-64,0 0 128,0 19 64,20 2 0,-20-1 0,0-1 0,19 2-32,-19-2 32,20 2 32,-20-1-32,20-1 0,-20-19-32,0 0 64,20 20-64,-20-20 64,0 0 0,20 0 32,-20-20-64,0 20-128,19-19 32,-19 19-32,20-20 64,-20 20 0,20-21-96,-20 21 31,0 0-63,21 0 160,-21 0-32,0 21-32,0-21 64,20 0 0,-20 20 0,0-1 32,0 1 0,0 0 0,18-20 0,-18 20 96,0 0-512,20 0 768,-20-20-512,21 19 128,-21-19 0,0 0 0,20 0 64,-20 0-64,0 0-224,0 20-33,0-20 161,0 0 32,20 0 64,-20 0 0,0 20 32,0-20 0,0 0 0,0 20 0,0-20 0,0 20 96,0 0-64,0-20 0,0 20 64,19-1-96,-19-19-32,0 21-64,20-21-32,-20 0 0,20 0-64,-20 19-129,0-19-95,0 0 64,20 0 256,-20 0 128,0 0 64,0 0 128,0 0-32,20 0-160,-20 20 64,0-20-64,0 21 64,0-21-96,0 19 0,0-19 96,0 20 33,0-20 31,0 20-64,0-1-32,0 2-32,0-21-32,19 20 32,-19-20 32,0 0-64,0 0 0,0 0 32,0 0-32,0 0 32,20 0 32,-20 0 32,0 0-32,0 0-32,0 0-32,0 0-32,0-20 32,20 20-64,0 0-32,-20-21-96,20 21 192,-20 0-96,0-19 64,19 19 0,-19 0 32,20-20 32,-20 20 0,0 0 32,20 0-32,-20 0 64,0 0-32,0 0-64,0 0 32,0-20-32,20 20 32,-20 0 32,0 0 96,0-19-128,0 19-32,0 0-32,21 0 64,-21 0-32,0 0-64,0 0 32,18 0 32,-18 0-32,0 0 0,20 0 0,-20 0-32,0 0-32,0 19 64,0-19 32,0 20 0,20 0 32,-20-20-32,0 19 32,21-19-32,-21 21-32,0-1 32,20-20 0,-20 0-32,0 19 32,20-19 0,-20 0 32,0 20-32,0-20 0,19 19 32,-19 2-32,0-1 0,20-20 32,-20 20-32,0-20-32,0 0 64,0 19-32,0-19 224,0 0-31,0 20 31,-20-20 0,20 0-128,0 20-32,0-20-32,0 20-32,20-20-32,-20 0 32,0 20 0,0-20-64,0 0 64,0 0-32,0 20-32,0-20 32,0 0-256,0 0 192,20 0 96,-20 0 32,0 0 32,0 0 64,0 0 96,0 0-96,20 0 0,-20-20-160,20 20 64,-1-20-128,1 20-32,0-20-32,-20 0 0,20 20 0,0-20 95,-20 20 1,0-19 64,0 19 32,0 0 97,0 0-97,0 0 0,0 19 32,19-19 128,-19 20-96,0 0-32,0 0-64,0 20 0,0-20 32,0-1 0,0 21-64,20-20 32,-20 1 0,20-2 0,-20 1 0,0-1-32,20-19 64,-20 0-32,0 0-96,21 0-32,-21 0-32,18 0 32,2 0-225,-20-19-127,21 19 256,-1-20 160,0 20 96,-20 0 128,18 0 96,-18 0 32,0 20 161,21-20 191,-21 19-127,20 1-321,-20 1-160,20-1 32,0-1-32,-20 20-96,19-18 64,-19-1-128,20-1 128,-20 1 0,20 0 0,-20 0 0,0-20 32,0 20 0,0-20-32,20 0-64,-20 0-96,20 0 0,-20 0-1,0 0 129,19 0-32,-19 0 32,0 0 64,0 0 32,0 20 64,20-1-31,-20-19 31,0 20-96,0 0-64,20-20 32,-20 0 0,20 20-64,-20-20 32,0 0-32,21 0-1,-21 0-31,0 0 64,18 0-32,-18 0-32,0-20 64,20 20 32,-20-20 0,20 0-160,-20 1 0,21-1 96,-21 20 96,0 0 160,0 0-64,0 0 32,0 0 97,20 0-161,-20 0-64,20-20-32,-2 20-32,-18 0-129,21-20-255,-1 20 32,0-20 31,-20 0-31,20 20 288,-20-19 96,0 19 96,0-20 32,0 20-64,19 0-32,-19 0 64,0 0 64,0 0 353,0 20 31,0-1-159,20 1-33,-20 0 1,0 20-225,0-20-64,20 19 0,-20-19 0,20 20-32,0-20 96,-20 0-224,19-1 128,-19 2-32,0-21-96,0 19-96,20-19-65,-20 0 129,20 0-128,-20 0 64,0 0 64,20 0 64,-20 20 0,0-20 64,0 21 0,0-2-32,0-19 32,21 20 32,-21-20-32,0 0 32,0 0-64,0 0 32,18 0-32,-18 0-129,0 0-63,20 0-64,-20 0 128,20-20 64,-20 1 96,21-2 0,-1 1-321,-2-20-255,3 21 159,-21-1 385,20 0 96,-20 20 161,0 0-33,0 0-64,20 0 64,-20 0 289,0 0 95,0 20-320,0 0-31,0-1-1,20 21-32,-20-20-96,0 20-32,19-20-64,-19 19-64,20-18-160,-20-21 0,20 20-1,0-20-95,-20 0-192,20 0-161,-20-20 161,19-1 191,-19 2 321,0-1 0,20 0 0,0 1 160,-20-2 1,20 21 287,-20 0 289,20 0-97,-20 0-31,19 0-161,-19 21-31,0-2-193,20 1 32,-20-20-96,20 20-64,-20-1-64,21 2-96,-1-1 160,-20-1-31,20 1-162,-2 0 194,-18-20-162,21 0-31,-1 0-64,-20 0 128,20 0 64,0 0-160,-20-20 160,19 20-64,-19-20 96,20 20-224,-20-19 160,20 19-64,-20 0 96,20-20-96,-20 20 0,20 0 32,-20 0-32,0 0-32,19 20 96,-19-1 0,0 1 64,0 0-64,20 0 0,0 0 32,-20 0 32,20-1-128,0-19 32,-1 20 64,1 0-64,0-20-96,1 0 192,-21 0-64,20 0-96,-2 0-1,2 0-31,1-20-128,-1 0 0,0 20 96,-1-19 0,-19-1-129,20 20 65,0-20 160,-20 20 224,20 20 193,-20-20-1,20 20-64,-20-1-224,19-19 0,-19 20-32,20 0 0,0-20 64,-20 20-128,20-20-32,-20 20 32,20-20-64,-1 0-64,-19 21-128,20-21-129,-20 19 161,0-19 32,20 0 0,-20 0-1,0 0 129,20 0 160,-20 0 65,0-19 31,21 19 64,-21 0-32,18 0-128,-18-21 0,0 21 64,20 0 97,-20 0-65,0 0-32,0 0-64,0 0-32,0 0-32,21 0-32,-21-20-224,20 20 128,-20 0 128,20 0 0,-20-20 32,20 20-32,-20 0 0,0 0 160,0 0 160,0 0-64,0 0-32,19 20-127,-19-20-33,0 0 128,20 20 0,-20-20-96,20 21-64,-20-2-32,20 21 0,-20-21-64,20 2 0,-20 18-96,19-19 96,-19 0 32,20 0-481,-20 0 449,20-1 160,-20-19 0,0 0-96,20 0-32,-20 0 64,20 0-32,-20 0-96,0 0 160,0-19-160,0 19 0,0 0 96,19-20 0,-19 20 0,0 0 0,0 0 96,0 0-96,0 0 0,0 0 0,0-20 128,20 20-352,-20 0 96,0-20 64,0 20-128,20-20 64,-20 20 32,0-20 0,20 1-65,1-2-191,-21 21-96,18-19 223,-18 19 65,0 0 64,0 0 64,0 0 128,0 0 128,0 19 97,0-19-97,0 21-128,0-21-32,20 19-96,-20-19 0,0 0-64,21 0-96,-21 0-97,20 0 65,-20-19 128,20 19 64,-20-21 32,18 2 0,-18-2 0,21 2 64,-21 0 0,20-2 160,0 1 161,-20 0-129,20 0 64,-1 20 33,-19 0 31,0-20-288,20 20 96,-20 0-160,0 20 257,0-20-1,0 20-128,0 0-160,0-20-96,20 20 96,-20 1-64,0-21 32,0 19-224,20-19 63,-20 0-31,0 0 224,0 0-96,0 0 96,20-19-96,-20 19 0,19-21-128,-19 1 64,20 0-1,-20 20-127,20-40 160,0 21 128,-20-1 32,21 20-32,-21-20 64,0 20 0,0 0 96,18 0 193,-18 0-33,0 0-224,0 20 0,0-20-96,0 20 64,20-1-160,-20 1 0,0 0-64,0 0-128,0 0-1,0 1 1,20-2 0,-20 0 64,0-19-129,21 21-31,-21-21 128,20 0-65,-20 0 33,20 0 0,-20 0 160,0 0 128,19 0 96,-19 0 64,0 19 0,0-19 128,0 0 65,20 0 31,-20 0-64,0 0-127,20-19-129,-20 19-64,20 0-32,-20 0 32,20-21 96,-20 21-96,19-19 64,-19 0 128,20-2 0,0 21-96,-20-20-64,20 0 0,-20 20 96,0-20 225,20 20 95,-20 0 1,0 20-193,0 0 128,0 0-128,0 1-127,0-2-65,0 0 0,19 21-160,-19-19-193,0-2-63,20-19 128,-20 20 32,20 0 192,-20-20-64,20 20-33,-20-20 65,21 0 0,-21 0-224,0 0-96,0 0 128,18 0 127,-18 20-95,0-20 160,0 0 64,0 0-32,0 20 0,20-20 32,-20 0 0,0 0-32,0 19 0,0-19-32,20 20 0,-20-20 32,0 20-64,0-20-32,0 20 32,0 0 96,0 0-32,0-1 0,0-19 0,0 20-32,0-20-32,0 20-32,0-20 64,0 0-64,0 0-32,21 20-32,-21-20-1,0 0 97,20 0 64,-20 0 0,0 0 64,0 0 0,18 0 97,-18 0 31,0 0-32,0 0 128,0 0 97,0 0-65,21 0-160,-21 0-128,20 0 0,-20 0-96,20 0 32,-20 0-64,20-20-64,-1 20 32,1-20 64,-20 0 96,20 20 32,-20-19 128,20-1-64,-20 0-64,20 0 64,-20 0-64,19 0-64,1-19-96,0-1 32,0 20-32,0-19 64,-1 18-32,-19 2 32,20 19 32,-20 0 128,20 0 32,-20 0 0,0 0-32,0 19 65,0-19-1,0 21-128,0-2-64,0-19 96,21 20-96,-21 0-32,0-20-32,20 20-96,-20 0-161,20-20-63,-20 20 96,0-20 224,18 0 64,-18 0 160,0 0 64,21 0 0,-21 0 129,0-20-161,20 20-128,0-20 32,0 0-96,-20 20 0,19-20 0,1 0-32,0 20 96,-20-19 224,0 19 65,0 0-1,20 0-96,-20 0-192,0 0 64,0 19 0,0 1-31,0 0-33,0 0-32,0 20-32,0-21 64,0 1-32,0 0-96,0 0-64,0 0-65,0-20-255,20 0 384,-20 20-160,19-20-1,-19 0 97,0 0 96,20-20-32,-20 20 96,20 0 32,-20 0-64,20 0-32,-20-20 0,0 20 32,20 0 32,-20 0-160,0 0 224,19 20-64,-19-20 0,0 0 32,0 0-96,20 0 96,-20 0-32,20 0-32,-20-20 97,21 20-33,-1-20 32,-20 0-32,18 0 128,2 1-256,-20-1 224,21 0-32,-21 0-160,20 0 128,0 0 0,-20 1-64,19-2-64,1 21 0,-20-19 96,0 19-96,0 0 192,20 0-192,-20 0 32,0 0-64,20 0 96,-20 0 0,0 0-64,20 19-96,-20-19 96,0 21 64,19-21-96,-19 19 64,0 1 32,0 0-32,20 0 32,-20 0-256,0 0 32,0-1-64,20 1-65,-20-20 97,0 0 96,20 0 224,-20 0-96,0 0 128,0 0-32,20 0 96,-20 0-192,19-20 65,-19 20-130,0 0 162,20 0-129,-20-19-97,20 19 193,-20 0-128,20-20 64,1 20-96,-21-20 160,0 20-160,20-20 96,-20 20 0,18 0 128,-18-20 65,0 20 127,21 0-128,-21 20 32,0-20-96,0 0-64,0 20 1,0-20-65,0 20 0,0 0 0,20-1-97,-20 1 97,0-20-96,0 20-64,20-20 32,-20 20 64,20-20 32,-20 0 64,19 0-64,-19 0 32,20-20 32,-20 20 0,20-20 0,-20 0 0,20 20 64,-20-19-192,20-1 96,-1 0 0,1 0 64,-20 0 32,20 20 32,-20-20 33,0 20-97,20 0-32,-20 0-32,0 0 0,20 0 64,-20 0-160,0 0 128,19 20-64,-19 0-129,0 0 65,0 0-96,-19 0-32,19-1 32,0 1-129,19-20 129,-19 20-128,0-20 320,20 0-192,-20 0 320,0 0-128,20 0 32,-20-20 96,20 20 0,-20-20 0,21 1-160,-3-1 32,2 0 32,1 0-32,-1 20-96,-20-20 192,20 0-64,-20 20 161,18 0-65,-18 0 96,0 0-160,0 0 128,0 0 32,0 0-96,0 20-96,0 0-32,0 0 65,0 0-65,0 0 0,0-20-193,0 19 97,0 1 32,21 0-320,-21-20-97,0 0 545,20 0-128,0 0 160,-20 0-192,20-20 289,-1 20-290,-19-20 290,20 20-161,-20-19-64,20 19 96,0-20 0,-20 0-96,20 20-64,-1-20 128,-19 20-64,20 0-225,-20 0 706,0 0-417,0 0 160,0 0-96,0 20-32,0-20 32,0 20-96,0-20 64,0 20-64,0-1-64,20-19 64,-20 20-64,20-20 96,-20 0-32,21 0 64,-21 0 32,20 0 97,-20-20-225,18 20 192,-18-19-128,20 19 0,-20-20 0,21 20-32,-21 0 64,20-20-160,-20 20 128,20 0-128,-20 0 0,0 20 160,0-20-96,-20 20 32,20-1-32,0 1 32,0 0 0,0-20-96,0 20 63,0-20-63,20 20-32,-20-20 64,19 0 32,-19 0 64,20 0-64,-20 0 0,20 0 64,-20 0 0,20 0-32,-20 0-32,20-20 32,-20 20 0,0 0 0,19 0 96,-19 20 128,0-20-63,0 0 63,0 20-128,0-20-32,0 19 0,0-19-128,20 0 64,-20 20 0,0-20 64,20 0-64,-20 0 64,20-20 32,-20 20 0,20-19-32,-20-1 97,19 20-33,-19-20 0,20 20 64,-20-20 0,20 20 64,-20 0-31,0 0 31,0 0 128,0 20-64,0-20-287,0 20 31,0 0-32,0-20-32,0 19-96,0 1 96,20 0-65,-20-20 97,0 0-96,21 20 161,-3-20-65,-18 0-32,20 0-32,21-20 64,-21 20-64,-2 0-65,3-20-63,-1 0-192,20 1 32,-21-1 63,-19 20 65,20-20 96,-20 20-32,0 0 160,0 0-128,0 20-64,20-20-577,-20 0-672,0 20-1186,0-20-2017</inkml:trace>
  <inkml:trace contextRef="#ctx0" brushRef="#br0" timeOffset="91527.2351">16972 3239 5349,'0'0'1121,"0"0"448,0 0-640,0 0-32,-21 0 672,21 0-191,0 0-610,0 0-575,0 0 127,0 0 128,21 0 161,-1 0-225,0 0-192,19 0 1,21 0-1,19 0 0,0-20 96,20 20 33,21 0-65,-1 0 32,19 20-64,22-20 129,-2 0-1,2 0 32,-2 20 97,-39-20-65,-20 0-288,-19 0-96,-20 0 0,-40 0-96,-1 0-544,1 0-866,-40 0-1088,1 0-3492</inkml:trace>
  <inkml:trace contextRef="#ctx0" brushRef="#br1" timeOffset="93868.369">17547 3497 10505,'0'0'1186,"0"0"-770,0 0 481,0 20-128,0-1-65,20 1 33,0 20-129,0 0-351,19-21-65,1 22-32,19-22 96,-18 21-160,19-40 65,-1 20-129,-19-20-257,-1 20-255,1-20-545,-1 0-705,-19-20-3459</inkml:trace>
  <inkml:trace contextRef="#ctx0" brushRef="#br1" timeOffset="94119.3834">18004 3616 11306,'-20'0'2435,"20"0"-2115,20 0 577,0 20 96,19-20-257,1 19 193,1-19-192,18 21-129,-19-1-255,-1-1-1,-19 1-160,0 0-160,0 0 64,-20 0-32,-20 0 129,0 0-65,0-1-32,-19-19 0,19 21-128,0-21-320,20 19-289,-21-19-864,21 20-1154,0-20-1985</inkml:trace>
  <inkml:trace contextRef="#ctx0" brushRef="#br1" timeOffset="94861.4257">18759 3636 8968,'0'-20'2402,"0"20"-2210,19 0 930,1 0-354,-20 0-351,40 0 287,-20 0-95,-1-20-449,1 20-128,0 0 32,-20 0 32,0 0 0,0 0 0,-20 0-160,0 0 0,1 20 32,-1-20 32,-20 20-32,20-20 32,20 19-32,-19-19-32,19 21 96,19-1 0,1-1 0,0 1 32,20 20-96,-21-20 0,21 0-96,-20 0 64,1-1 64,-3-19 0,-18 21 32,0-21 320,0 0 417,-18 0-192,-3 0-289,-19 0-128,20 0-64,-19 0-160,19 0-288,20 0-705,-20 0-705,20 0-2082,20 0-5444</inkml:trace>
  <inkml:trace contextRef="#ctx0" brushRef="#br1" timeOffset="95201.4451">19255 3815 10057,'19'-20'705,"-38"0"-513,19 20 1057,-20 0-640,20 0-33,-20 0 289,20 0-577,-20 20-256,20 0 64,0 0 65,20-1-33,0 2 0,0-2-128,-1 1-32,21 0 32,0 0 32,-1-20 32,2 0 96,-21-20 256,18 20 97,-38-20-65,21 0 129,-21-20 95,-21 21-127,3-1-161,-2 0-191,-21 0-1,21 0-96,0 20-352,1 0-801,-1 0-929,20 0-481,0 20-2754</inkml:trace>
  <inkml:trace contextRef="#ctx0" brushRef="#br1" timeOffset="95525.4637">19691 3815 1217,'40'0'11723,"-40"0"-11979,0 0 1184,0 0-799,-20 0-162,0 0 130,20 20-33,0-1 0,0 2-32,0-2 96,0 1 64,20 0 288,0-20 1,20 20 95,-21-20 1,21 0 96,-19 0 127,-1-20 193,-2 20-32,-18-20-320,0 0 32,0 1-129,-18-2-288,-2 2-224,-21-1-64,21 0-32,1 20-288,-1 0-289,0 0-416,0 0-768,20 0-962,20 0-2466</inkml:trace>
  <inkml:trace contextRef="#ctx0" brushRef="#br1" timeOffset="95865.4831">20168 3795 14285,'0'-20'96,"0"20"513,-20 0-97,0 20-416,20-20 609,-20 20 32,0 19-481,20-18-192,20 18 96,0-19 0,0 0 129,0 0 191,19 0-160,1-1 193,-19-19-65,17-19 193,3-1 31,-1 0-127,-21 0 31,-19-20 33,0 21-128,-19-21-225,-1 20-32,-20 0-128,1 0-160,-2 20-448,1 0-1218,1 0-2082,-1 20-13420</inkml:trace>
  <inkml:trace contextRef="#ctx0" brushRef="#br1" timeOffset="100558.7517">14252 4212 3555,'0'0'576,"0"0"161,0 0 448,0 0-352,0 0 256,20 0 64,-20 0-320,0 0-353,0 0-191,19 20 127,-19-20 65,0 0-33,0 0-96,0 0-160,20 0 33,-20 0 127,0 20 32,0-20-159,0 0 127,20 0-64,-20 0-32,0 0-95,21 0-33,-21 20 0,0-20-32,0 0 128,20 0-32,-20 0 0,0 19-159,0-19 31,18 0-32,-18 21 0,0-21 64,0 19-64,20-19-32,-20 0 0,0 21 32,0-21 0,0 0 0,21 19 0,-21-19 32,0 0-32,0 20 0,20-20 0,-20 20 0,0-20 0,0 0 0,20 20-32,-20-20 0,0 0 0,0 20 0,0-20 64,0 20-32,20-20 0,-20 0 32,0 19-64,0-19 0,19 0 32,-19 20-32,0-20 64,20 20-64,-20-20 96,0 20-160,0-20 128,20 0-64,-20 20 0,0-20 33,0 20-33,20-20 0,-20 0 0,0 19 32,0-19-32,20 21 32,-20-21-32,0 19 32,19-19-32,-19 20 0,0-20 32,20 20-64,-20-20 64,0 0-32,20 19 0,-20-19 0,0 21 0,20-21 0,-20 0 32,0 20-32,0-20 0,20 0 0,-20 0 0,0 19 0,19-19 0,-19 0 32,0 21-32,20-21 64,0 0-32,-20 19-32,21-19 32,-1 21 0,-20-21-32,18 20 32,2-20-64,-20 0 64,21 19 32,-21-19 32,20 20 32,0-20 0,-20 0 96,19 20-127,1-20 191,0 20 0,0-20-64,0 20-672,19 0 928,-19-20-672,0 19 128,0-19 32,-20 20 128,19 0 32,1-20 32,-20 20-31,20-20 31,0 20-64,-20-20 32,21 20 128,-3-20-64,2 20-224,0-20 160,1 0 33,-1 19-225,-20-19 32,20 0 32,-1 21 64,-19-21-32,0 0 0,20 0 32,-20 19-160,20-19 128,-20 0-32,20 20-64,-20-20 96,20 21 0,-20-21-32,0 0-32,19 19 96,-19-19-32,0 0-32,20 20 64,-20-20-32,20 0 0,0 20 32,-20-20-160,20 0 96,-20 0 64,19 0-128,-19 0 64,0 0 64,0 19-32,20-19-64,-20 0 64,0 0-32,0 0 0,20 0-64,-20 21 96,0-21-32,20 0 32,-20 0-96,0 20 128,21-20-64,-21 0 32,18 0-160,-18 19 288,20-19-256,-20 0 128,21 20-32,-21-20 0,0 0 0,20 0 96,-20 19-160,0-19 96,20 0-160,-20 0 192,0 21-32,0-21-64,18 0 64,-18 0 32,0 20-128,21-20 64,-21 0 0,20 0 32,-20 0 0,0 20-128,20-20 128,-20 0-32,0 0-32,0 19 32,0-19 32,0 0-32,20 0 0,-20 20 32,0-20-96,0 0 32,19 20 96,-19-20-32,0 0-64,0 0 96,20 0-96,-20 20-32,20-20 160,-20 0-128,20 0 32,-20 0 32,0 20-32,20-20 0,-20 0-64,19 0 96,-19 20 0,20-20-96,-20 0 32,0 0 128,20 20-224,-20-20 128,20 0 0,-20 19-96,0-19 96,21 0 32,-21 0-128,18 20 96,-18-20 32,0 0-64,20 20 0,-20-20 64,20 0 0,-20 20-96,21-20 96,-21 0 0,20 21 0,-20-21-32,0 0 0,20 0 32,-20 19-64,0-19 64,0 0-32,18 0-32,-18 20 0,0-20 32,21 0 64,-21 19-64,0-19 0,20 0 32,-20 20-96,20-20 32,-20 21 96,20-21-64,-20 0 96,19 20-192,-19-20 128,20 19-64,-20-19 32,0 0 0,20 20 0,-20-20 32,20 19-160,-20-19 224,20 0-96,-20 21 0,19-21 0,-19 20-32,20-20 64,-20 0-32,20 19 0,-20-19 0,20 20 0,-20-20 0,21 0 0,-21 20 32,18-20-64,2 20 32,-20-20 0,20 0 0,-20 20 0,21-20 0,-1 20-32,-20-20 64,18 0-32,3 19 96,-1-19-160,0 0 96,0 20 0,-1-20 0,1 0-32,0 0 0,0 20-32,0-20 32,-20 0 0,19 20 0,1-20 64,0 0-64,-20 20-64,20-20 160,0 0-160,-20 20 96,19-20-64,1 0 0,-20 20 64,20-20-64,-20 19 32,21-19 32,-1 21-32,0-21 0,-20 0 0,18 19 0,23-19 0,-21 0-32,-20 20 32,20-20 0,-1 0-32,1 0 64,0 21-96,-20-21 32,20 0 64,-20 19-128,20-19-225,-20 20-543,0-20-1026,0 0-2979</inkml:trace>
  <inkml:trace contextRef="#ctx0" brushRef="#br1" timeOffset="103575.9241">17111 6279 1505,'0'20'2146,"0"-20"-673,0 0 609,20 0-416,-20 0-321,0 20-256,19-20-192,-19 0-128,0 0-97,20 0-95,-20 0 192,20 0-33,-20 19-127,0-19 32,0 0-161,20 0 0,0 0-159,-20 0-193,19 21-96,1-21 32,0 0-32,21 20 32,-23-20-160,2 19 96,1-19 32,19 20-32,-21-20 64,1 20-64,0-20 32,0 0 32,0 20 0,19-20 96,-19 20 1,0-20-129,0 0 224,-1 20-64,1-20-32,0 0-64,0 19 0,1-19 193,-3 0-257,2 20 128,1-20-64,-1 0-32,-20 0 0,20 20 32,0-20-64,-1 0 0,1 0-64,0 0 160,0 20-224,0-20 128,-1 0-32,1 0 32,0 20 0,-20-20-96,20 0 128,0 0 32,-1 0-96,-19 0 64,20 0 32,0 0-63,0 0 31,1 0-32,-3 21-32,2-21 32,1 0-64,-1 0 32,0 0 0,-20 0 64,18 0-64,3 0 96,-21 0-96,20 0 0,-20 19 0,20-19 0,0 0 0,-1 0 32,-19 0 32,20 0-64,0 0 0,0 0 0,-20 0 0,20 19 0,-20-19 0,19 0 0,-19 0 0,20 0 64,-20 0-128,20 0 128,0 0 0,-20 0-256,21 0 352,-3 21-256,2-21 96,-20 0 0,20 0-32,1 0 64,-21 0 32,20 0-160,0 0 128,-20 0-32,19 0 0,1 0-32,0 19 32,0-19 0,-20 0-64,20 0 96,-20 0-64,19 0 0,1 0 64,-20 0 64,20 0-192,0 0 160,-20 0-192,20 21 192,-1-21-64,1 0 0,0 0-32,0 0 32,1 0-64,-3 0-64,2 19-193,-20-19 449,20 0-32,-20 0-192,21 0 160,-21 0-64,20 20 0,-2-20 97,3 0-226,-21 0 129,20 0 0,0 20 0,0-20 0,-1 0-160,1 0 160,-20 0-32,20 0 64,0 0-32,-20 20-64,20-20 192,-1 0-192,1 0 32,-20 20 96,20-20-96,0 0 0,-20 0 32,20 0 32,-20 0-32,19 20 0,1-20-64,-20 0 128,20 0-64,1 0 0,-1 0 0,0 0 0,-2 0 0,3 19 32,-21-19 0,20 0-96,0 0 64,-20 0 0,20 0 32,-1 0-32,-19 0 0,20 0 0,-20 0 0,20 0 32,0 0 32,-20 0-192,20 0 160,-1 0-32,-19 0 0,20 0-64,-20 0 128,20 0 32,-20 0-128,20 0 0,-20 0 64,20 0-96,-1 0 96,-19 0-64,20 0 0,-20 0 32,20 0 0,1 0 0,-21 0-64,20 0 96,-2 0 32,2 0-96,-20 0 32,21 0 0,-1 0 96,0 0-192,-1 0 192,-19 0-192,20 0 192,-20 0-160,20 0 32,-20 0 32,20 0 0,-20 0 0,20 0-96,-1 0 192,1 0-96,0 0 0,-20 0 0,20 0-320,0 0 736,-20 0-448,19 0-32,-19 0 160,20 0-224,0 0-32,-20 0 96,20 0-32,1 0 0,-1 0-32,-2 0-64,3 0 95,-1 0 97,-20 0-32,20 0 0,-20 0 96,20 0-160,-1 0 128,1-19-96,0 19 0,0 0 96,0 0-96,-1 0 64,1 0-64,0 0 0,0 0 96,-20 0-64,20 0 0,-1 0 64,1 0-64,-20 0 128,20 0-192,0 0 32,1 0-32,-21 0-32,18 0 64,2 0 64,1 0 0,-1 0 0,0 0-32,-2 0 64,3 19-32,-1-19 64,0 0-128,0 0 64,-1 0 32,1 0-64,0 0 96,20 0-96,-21 0 64,1 0 64,-20 0 32,20 0-320,0 0 576,1 0-352,-1 0 0,-2 20-32,2-20 32,21 0 64,-21 0 97,-1 0-129,1 0 96,0 0 32,0 0-160,0 0 160,-1 0 0,1 0 1,0 0-65,0 0 0,19 0 64,-19 0-96,20 0 96,-19 0 64,17 20 97,-18-20 31,21 0 1,-2 0-33,-19 20 0,20-20-160,-1 0-31,1 0 63,-20 0 32,19 0-160,-19 0 0,-20 0 0,20 0-64,0 0 0,-20 0-160,0 0-224,0 0-289,0 0-95,0 0-738,0 0-992,-20 0-1954</inkml:trace>
  <inkml:trace contextRef="#ctx0" brushRef="#br1" timeOffset="137953.8904">18759 4153 5445,'-20'0'1954,"20"0"672,0 0-1121,0 0-31,0 0 159,0 0-704,20 0-448,-1 0-97,21 0-192,19 0-32,22 0 97,-2 0-65,40 0-32,-1 0 64,21 19 0,1-19 129,-2 0 31,22 0-64,-22 20-63,1-20-161,1 20-96,-21-20 96,-40 0-160,-20 20-993,-19-20-2018,-40 20-7367</inkml:trace>
  <inkml:trace contextRef="#ctx0" brushRef="#br1" timeOffset="140918.0601">17032 6021 11050,'0'0'512,"0"0"449,0 0 481,0 0 159,0 0 1,0 0-385,0 0-512,19 0-257,-19-20 64,20 20 33,0-20-97,0 0-159,19 0-97,1-19-128,0-2 0,19 2-32,0-21-32,22 1 96,-2-1-128,-20 20 32,20-19 0,-19 19 0,-21 0-416,-19 21-449,-20-1-705,21 20-736,-21 0-993,-21 0-6438</inkml:trace>
  <inkml:trace contextRef="#ctx0" brushRef="#br1" timeOffset="141431.0893">17051 5803 96,'0'0'10794,"0"-20"-9833,20 20 192,0-21 64,-20 21 0,20 0-64,-20-20-288,20 20-673,-20 0-224,0 0 32,0 20 224,-20 1 1,0-1-193,20 19 192,-20 1-160,0-1 128,1-19-96,19 20 64,0-20-32,0 0 97,19-1 223,1-19 1,0 0-65,0 0-64,0 0-160,19 0-320,1 0-448,-20-19-1058,-1 19-928,1 0-1955</inkml:trace>
  <inkml:trace contextRef="#ctx0" brushRef="#br1" timeOffset="150530.6099">20802 3914 2466,'-18'0'4965,"18"0"-3332,0 0 769,0 0-704,0 0-385,0 0-128,0 0-416,0 0-417,0 0-31,18 0 63,-18 0-32,0 0-95,0 0 31,0 0 0,21 0-32,-21 0-31,0 0-65,0 0-32,20 0-32,-20 0 0,20 0-32,-20-20-96,20 20 64,-1 0-64,1 0 96,-20 0-64,20 0-64,0 0 32,0 0-32,-1 0-32,1 0 0,-20 0 32,20 0-32,0 0 96,-20 0-96,21 0 0,-21 0 31,20 0 130,-20 0-162,0 0 65,0 0-32,18 0-32,-18 0 64,0 0 0,0 0 0,0 0-32,0 20 32,20-20-32,-20 20 32,0 0 32,0 0 64,0 19 96,0 2-96,0-2 96,0 0-128,21 1-32,-21-20 32,0 20-32,20 0 0,-20-21-128,20 2-192,-20-2-96,0-19-417,0 0-480,0 21-97,0-21-351,-20 0-1410,20 0-3908</inkml:trace>
  <inkml:trace contextRef="#ctx0" brushRef="#br1" timeOffset="150969.635">20962 3735 8423,'0'0'801,"0"0"1153,-20 0-577,0 0-640,0 0 224,1 20-224,-1-20-481,0 20-160,0 0 160,-1-20 97,21 20 63,-18 19 0,18-18-159,0-2-129,0 21 64,0-20-160,18 0 0,3 0-32,-21-1-192,20 1-449,0 1-992,0-2-2019</inkml:trace>
  <inkml:trace contextRef="#ctx0" brushRef="#br0" timeOffset="189667.8483">3870 10412 7014,'0'0'897,"0"0"-737,0 0 961,0 0 801,0 0-641,0 0-704,0 0 63,20 0 65,-20 0 64,0 0 32,0 0-193,0 0-63,0 0 31,0 0 1,0 0-97,0 0-95,0 0-65,0 0 96,0 0-256,0 0-128,0 0-64,0 0 64,0 0-32,0 0 0,20 20 0,-20-20 0,0 0 32,0 0 0,0 0-96,0 0 161,0 0-194,0 20 194,0-20-33,0 0-128,0 0 31,0 0 66,0 20-33,0 0 0,19-20 64,-19 19-96,0 21 160,0-20-224,0 20 128,0 0-32,0-21 32,0 22-160,0-22 95,0 1 66,0 20-33,0-20 0,0 0 0,0-1 0,0 1 32,0 0-32,0 0 0,0-20-32,0 20-65,0 0-319,0-20-96,0 20 319,0-20-223,0 0 192,0 19 32,0-19 128,0 0 128,0-19-161,0 19 65,20 0 129,-20-20-65,20 20-32,0-20 96,-20 0-96,20 0-64,-1 0 128,1 0-32,0 1 0,0-21 64,0 20-160,-20-20 96,19 21-64,-19-22 32,20 2 32,-20 19 0,20-20 64,-20 1-160,20-1 96,1 0 0,-3 0-32,-18 0 96,20-19-128,-20 19 64,21 1-64,-21-21 64,20 20-32,-20 21-32,0-22 0,20 41 64,-20-19-64,0-1 32,0 20-32,18 0-32,-18 0 96,0 0-64,0 0-32,0 0 32,21 0-32,-21 0-64,0 20-1,0-1-31,0 1 64,0 1-32,20-2 96,-20 1 32,0 0 32,0 20-64,0-20 64,0 19-64,0-19 64,0 20-64,0-20 32,20 20-32,-20-21 32,0-19-32,0 20 0,20-20 32,-20 0 0,0 0 32,0 0-32,19 0-32,-19 20 64,0-20-32,0 20 32,0 0 0,0 20-32,20-21 0,-20 1 0,20 20 0,0-20 0,0 0 32,-20-1 0,0 22 32,19-22 64,-19 21 64,0-20-95,20 0 127,-20 19-32,20-19-64,0 0-64,1 0-128,-1-20 96,-20 0-64,18 20-128,-18-20-64,0 0 64,0 20-33,0-20 97,-18 0 64,18 20 64,0-20-32,-20 19 128,20 2-31,0-2 31,0 1 64,0-20-160,0 0 32,20 0-32,-20 0 32,18 0-32,-18-20-32,0 20 160,0-19-256,0-2 160,0-18-96,0 19 160,0-20-256,0 0 352,0 21 65,0-21-257,20-20-32,1 21 0,-1-1 96,0 0 0,-2 0-64,3 1 32,-1 18-160,0-18 224,0-1-192,-1 1 96,1 18-32,-20-18-32,0 19 32,0 0 0,0 0 0,0 0 128,0 1-32,0 19 64,0 0-224,0 0 160,0 0-192,20-20 96,0 20 32,-20-21-64,20 2 64,-20 19-64,19-20 0,-19 0 64,0 20-64,20 0 64,-20 0-64,0 20 320,20 0 1,-20 20-161,20-1 0,-20 1-96,21 0 64,-3-20 0,2-1-192,0 2 288,1-2-288,-21-19 96,20 20 0,-20-20 64,18 0-64,-18 0 32,0 0-32,0 20 0,21-20 0,-21 0-96,0 20-128,20 0 224,-20-1 0,0 2 32,20 18-32,-20 1 0,20 0-32,-20-21 64,19 22-32,1-22 0,0 1 96,0 0-160,0 20 64,-1-40 64,-19 20-64,20-1 0,-20 1 0,0 0-64,0 0 192,0 0-160,0 0 32,0-20-32,0 0-32,0 0-160,0 0 96,0 0 96,20-40-32,0 20-33,-20-20 33,20 1 0,-20-1 32,21 0 0,-21 1 32,18-1 32,-18 20-32,20 0 193,1 1-65,-21-2-128,20 1 64,0 1-128,-2-2 32,3 2 32,-1-1 64,0 20-224,-20-20-33,20 20 225,-20 0-192,0 0 128,0 0-96,19-20 0,-19 20 160,0 0-192,0-20 128,20 20 32,-20 0-96,20-19 224,-20 19-32,0 0 224,0 0-32,0 19-31,20-19-1,-20 20-256,0 0 192,0 0-224,0 19 128,20-18-64,-20 18-32,0 1 32,0-20 32,19 19-64,-19-18 32,0-1 0,0-1-32,20 1-64,-20 0 128,0 0-64,0 0-64,0-20-32,20 20 0,-20-20-128,0 19 160,0-19 64,0 0 0,20 0 0,-20 0 32,0 20 32,0-20-96,0 20-32,0-20 160,20 0-224,-20 0 96,0 20-417,19-20 97,-19 0 96,20 0 32,-20 0 160,0 0-33,0 0 65,0 0 193,0 0-97,0 0 128,0 0 32,0 0-96,0 0 32,0 0 32,0 0-159,20-20-1,1 0 0,-1 0 0,-20-19-193,18 19 226,2 0-65,-20 0 32,21 0 96,-21 20 128,0 0-192,0 0-96,0 0 64,20 0-32,-20 0-32,20 0 64,-1-19-224,1 19 32,-20-20-97,20-20 129,0 20 64,0 0 32,-20-20 64,19 1 0,-19-1 0,20 0-32,-20-19 96,0-1-64,20 20 0,-20-19 129,20 18-129,-20 2-64,20 0 128,-20 18-128,21 1-96,-21 20 128,18 0 64,-18 0-128,0 20 224,20 1-32,-20-2-96,0 21 96,0 0 96,0 19 32,0-19-192,20 19-32,-20-19-96,0 0-192,21 0 32,-21 0 32,20-21 0,-20 1 63,0 1 97,0-21 32,18 19 32,-18-19 65,0 0-258,0 0 225,0 0-96,0 20 0,0-20 32,0 20 97,0-1-97,0 22 96,0-2-32,0-19-64,0 20 32,0-1 64,21 1-32,-21-20-32,0 20-64,0-20 96,20 20-192,-20-21 320,20 1-256,-20 1 32,20-2 32,-20-19 64,19 20-64,-19-20-64,0 0 96,20 0-96,-20 0-96,20 0-32,-20 0 31,0 0 33,0 0 96,0 20 64,0 0 32,0 0 96,0-20-256,20 20 257,-20-20-161,0 19-33,20-19 130,-20 20 31,0-20-160,19 0 96,-19 20-128,0-20 128,0 0 0,0 20-192,0-20 160,20 0-96,-20 0 0,0 0 0,0 0 31,0-20-31,20 0 64,-20 0 0,20-19 0,-20-1 0,20-19 0,-1 18 0,1-18 0,0 19-32,0-20-32,1 1 160,-3-1 1,-18 21-194,20-21 65,-20 20-32,21 21 160,-21-2-224,0 1 64,0 1 32,0-2 0,20 21-160,-20-19 192,0 19-32,20-20 0,-20 20 0,18-20 32,3 0-481,-21 0-351,20-20 127,0 21 353,0-1 256,-20 20 64,0-20 64,0 40 192,0 0 256,0 20 65,19-1-97,-19 21 33,0-1 95,0-18-223,0 18-65,0 1-192,20-21-192,-20 1 192,20 0-160,-20-21 96,0 1-32,20-20 32,-20 20-32,20-20 32,-20 0 0,0-20-32,20 0-64,-20 20-160,0-19 64,0-1-161,0 20-95,0 0 128,0 0 191,0 0 194,0 20 31,0-1 32,0-19-32,19 20-128,-19 0 0,0-20 128,20 0-96,-20 20-32,0-20 0,20 0 32,-20 0-32,0 20-32,0-20 64,0 0-128,0 0-32,21 0-32,-21 0 64,0-20 32,20 20 0,-20 0 64,0 0 0,18 0 0,-18 0 0,20 0 0,1 0-32,-21 0 32,20 0 32,0 0 0,-2 0-32,3 0 256,-1-20-128,0 0-64,19 0-96,-19-19 128,0 19-96,20-20 160,-21 1 161,1-2-33,20 22-128,-19-21 64,-3 0-224,22 20 128,-19-20-128,-21 1-32,20 19 64,-20-20-256,0 21 96,0-2-32,0 21 64,0-19 0,0 19 160,0 19-32,0 2 160,0 18 32,0 1-128,0-1-32,0 1-32,18 1 0,-18-22 32,21 21-128,-21 0 64,20-20-64,-20-1 96,20 1-128,-20 0 64,0 0 128,0-20-96,0 20 32,0-20-64,0 0 32,0 0 0,0 0-96,0 0 160,0 0-224,0 0-96,0 20 128,0-20 32,0 19 96,0 21 32,0-20-32,-20 0-32,20 0 64,0 0-64,20-1 96,-20 2-128,0-2 64,0-19 32,0 20-32,0-20 32,0 21 32,0-2-32,0 1 0,20 0-64,-20 0 96,19 20-96,-19-21 32,20 1 32,0 0-64,0 0-32,0-20 32,0 0 64,19 0-32,-19 0 64,0 0-96,1-20 160,-21 0-32,18-19 0,-18 19 64,20-20 64,-20 0-95,0 0-65,21 1-64,-21-21-32,0 20 32,20 0-64,-20-19-33,0 19-63,20-19 32,-20 18 32,0 2 96,0 0-96,18-2 192,-18 1-96,0 1-64,0-1 128,21 20-64,-21 1-96,20 19 96,-20-21-96,20 21 32,0 0-64,-20-19 32,19 19-129,-19 19 129,20-19 64,-20 21 128,0 18-32,0 1 97,0 20 159,0-21-352,0 1 64,20 0 64,-20 0-96,20-1-32,-20-19 160,20 20-256,-20-40 128,0 20 0,19-20 0,-19 0 128,0 0-32,0-20-128,20 0 64,-20 0-32,0-19-64,20 19 32,-20 20-96,0-21 64,20 21 64,-20 21 256,0-1-224,0 19 96,0-19-32,20 20 65,-20-20-161,0-1 0,19 1 64,1 0-128,-20 0 64,20-20-65,-20 0 33,0 20-64,0-20 0,0 0 160,0 0-416,0 0-32,0 0 95,0 0 129,0 0 224,0 20-96,0-20-32,0 20 160,0-20-64,0 19 96,0-19 1,0 0-65,0 21-32,21-21-161,-21 0 33,0 0 32,0 0-32,20-21 32,-20 21 160,0-19-160,0-1 128,18 0 96,-18 0-160,20-20 161,-20 1-1,21-21-64,-21 20-32,20-20 0,0-18-128,-20 37 32,19-18 64,1 19-128,-20-19 160,20 19-128,0 0 128,0 20-96,0-20 96,-1 1-128,-19 18 64,20-18-64,0 19 32,-20-20-192,20 20 416,-20 1-96,0 19 0,0 0-320,0 19 352,0 1-32,0 20-32,0 0-96,0 20 64,21-21 0,-21 21 0,18-21-32,-18 1 0,20 0-32,-20 0 0,0 19 96,0-18-96,0-2-96,0 0-192,0-18-1,0 18 65,0-19 160,-20 0 96,20 0 0,0-20 96,0 20-192,-18 0 96,18-1 0,0 1 32,-21 0-64,21 0 0,0 20 32,0-20-128,0-1 96,0 21 96,0-20-224,0 1 128,0 18 0,0-19-129,0 20 193,0-20-32,0-1-32,0 1 64,21 0 97,-21 0-33,0-20-32,18 0 0,2 0-64,0-20 0,1 0 192,-1-19-128,-2 19 192,3-20-128,-1 0-96,0 0-32,-20 1-32,20-1 161,-20 20-129,19 0-33,-19 20 66,0 0-66,0-20 66,0 20-98,0 0 130,0 20-194,0-20 161,0 20-96,0 0 96,20-20 0,-20 19-224,0 2-64,20-21-32,-20 0 96,20 0-1,-20 0 193,20 0-64,-20-21 32,0 21 96,0-19-32,19-1-32,-19 20 0,0-20-160,0 20-64,0 0 64,20 0 128,-20 0 32,0 20 0,0 0 0,20-1 0,-20-19 32,20 21-32,0-2 0,-20 1 0,0 1 64,19-21-128,-19 19 32,0 1-64,0-20-96,20 20-289,-20-20 193,0 20 96,20-20 128,-20 20 64,0-20 0,20 20 96,-20-1 128,0 1-160,0 0-64,21 0 64,-21 0 32,18-1-64,2-19 128,-20 20 193,0-20-1,21 0-96,-21 20 32,20-20-95,-20 0 191,20-20 128,-20 0-255,18 1 191,-18-1-96,21-20-159,-21 1-65,0-21-64,20 1-32,-20-1-192,0-20-449,0 20 1,0-19 447,20 19 65,-20 0-32,20 1-480,-20 19 512,20-20-1,-20 21-127,19-21-96,1 1 64,-20 19-1,20-20-95,-20 0-224,0 21 31,20 0 321,-20-2 128,0 22-32,0-1 64,20 0-129,-20 20 1,19-20 192,-19 20 0,20 20 32,-20 0 0,0 0-32,0 19 32,20 1-32,-20 19 0,0 1 64,-20 20 32,20-1 1,0 1 63,0-1 96,0 1-96,0-20-64,0-1-64,0 1 32,0-21 225,0-19 255,20 0-96,-20 0-63,0-20-97,21 0 0,-21 0-95,0 0-193,20-20-64,-20 0 128,0 0-193,18 20 129,-18-20-128,0 1-64,20 19 128,-20 0 160,0 0-96,0 0 288,0 0-223,0 0 159,0 19-64,0-19-128,0 20 128,0-20-224,0 20 160,0 0-192,0-20 64,0 20 0,0-20 0,21 20 96,-21-20-256,0 20-32,20-20 320,-20 0-160,20 0 96,-1-20 0,-19 20-96,20-20 32,0 0 64,-20-20 0,20 20-64,0-19 64,-20-1-128,19 20 160,-19 20-32,0-20 0,0 20 64,0 20 160,0 0-160,0 0 96,0 20 97,0-21 159,0 21-160,0 0-128,0 0-128,0 0 0,0-1 0,0 1-288,0-20 64,0 20-192,20-20 95,-20 0-63,0-1-32,0 1-1,0-20 321,0 20 64,20-20 0,-20 0 32,0 0-32,0 20-64,0-20 160,0 20-160,0-20 128,0 19-96,0 1 0,0-20 64,0 20-32,0 0-64,0-20 160,0 0-192,20 20 192,-20-20-128,0 0 32,20-20 0,-20 20 32,19-20 32,-19 0 65,20 0 127,-20 1 192,20-21-320,0 0-64,1-19-96,-3 19-192,2-40 96,0 21-64,1-1-32,-21 20-1,20 1 257,-20 19-64,18 20 161,-18-20-129,0 20 32,0 0-96,21 0 128,-21 0-128,20 0 96,-20 0-32,20 0 0,0-20 64,-20 20-32,19-20-32,-19 0 32,20 1-64,-20-1-32,0 20-65,20-21 194,-20 2-33,0 19-64,20-20-33,-20 20 65,20-20 65,-20 20-33,20-19-64,-1 19 32,-19-21-65,20 1 162,-20 20-65,0-19-32,0 19-32,0 0 128,20 0 32,-20 0 32,-20 0-96,20 19 32,0 1-96,0 1-32,0-2 96,20 1-64,0 0-32,-20 20 32,21-20 0,-21-1-64,18 1 0,-18 20 64,0-20-32,0 0 0,0 19 64,0-19-64,0 0-32,0 0-64,-18 0-64,18 0-65,0-20 225,0 0-64,18 0 0,-18 0 160,20-20 96,-20 0 0,21 0-128,-21 0 161,20 0-65,0-19 32,-20 19-224,18-20 64,3 20 64,-21 0-32,0 20 32,20-19 64,-20 19-32,0 0 32,20 0-96,-20 0-64,0 19 32,0 1 0,20 0-64,-20 0 32,0 0 64,0 0 32,0-1-192,19 1 0,-19 0 32,20-20 160,0 0-128,-20 0 96,20 0-32,-20 0-32,20-20 128,-1 20-96,-19-20 32,20 20 96,-20-19-160,20 19 192,-20-20 1,0 20-33,0-20 32,20 20-192,-20 0 32,0 0 32,20 20-32,-20-20 96,0 20-32,0-1-64,0 1 128,0 0-192,0 0 128,19 0-64,-19 0 32,0 0-32,0-1 32,0-19-64,0 21 0,20-21 32,-20 19 0,0 1 0,0-20-96,0 21 64,20-2-32,-20 1-32,0-20-32,21 20 64,-21-20 64,20 0-32,-20 0-32,0 20 96,18-20-97,-18 0 65,0 0 33,0 0-98,20-20 97,-20 20-64,0 20-64,0-20 257,0 0-258,0 0 129,0 0-160,0 0 64,21 0 0,-21 0 128,0 0-128,0 0 96,0 0-32,0 0 128,0 0-160,0 0 0,20 0 128,-20 0-192,0-20 96,20 20 96,-20 0-64,19-20-64,-19 0 128,20 1-63,0 19 63,-20-41 0,20 22 160,-20-2-256,20 2 224,-20 19-128,20-20 64,-20 0-128,19 0-32,-19 0 0,20 0 0,0 0 0,-20 20 64,0 0-224,0 0 192,0 0-160,0 0 224,0 20-96,0-20-64,0 20 64,0-20-32,0 20 32,20-20 64,-20 0-160,21 0 32,-3 0-96,-18 0 224,20-20-160,-20 20 192,20-20 0,-20 0-96,0 20-96,0-19 96,21-1-128,-21 0 64,0 0 64,20-20-384,-20 21 191,0-1 129,18-20-32,-18 20 128,0 20 0,0 0 96,0 0-32,0 0 161,0 0-65,0 0-192,0 20 128,0-20-64,0 19-160,21-19 192,-21 0-96,0 21-96,0-21 0,0 0 64,20 0-64,-20-21 128,0 21-192,0-19-129,20-1 225,-20 0-64,0 1-32,0-2 128,20-18-64,-20 18 96,0-18 32,19-1-32,-19 1-32,0 18 32,20 2 96,-20 19 32,0-20 289,0 20-161,0 20-160,-20-20 160,20 40-96,0-21 129,0 21-129,0 0-192,0-21-193,0 21-511,20-20-481,-20 20-961,0-20-1122,20 0-8263</inkml:trace>
  <inkml:trace contextRef="#ctx0" brushRef="#br1" timeOffset="203078.6155">18858 4132 4996,'0'0'2050,"0"0"833,0 0-961,0 0-321,0 0 161,0 0-225,0 0-448,0 0-640,-20 0-353,20 0 32,-20 21-160,20-21 192,-20 0-256,0 19 32,1-19 64,-21 20-64,20-20-32,-19 0 64,19 0 0,-21 0 32,21 0 64,0 0-64,2 0 0,18 0 64,0-20-32,0 20-192,18-19 32,-18-2-32,20 21 63,-20-19 65,20-1-96,-20 20 160,0-20-32,0 1 96,0-2 65,0 1 31,0 1-64,0-21 128,-20 20-160,0-20 128,20 0-192,-18 1-32,18-1 0,0 0-64,-21 1-32,21-2-128,0-18 64,0 19 96,-20 1 64,20 19 64,-20-20 96,20 20-32,-20 20 160,20-20-63,0 20-33,-19-19-160,19 19 0,0 0-32,0 0 0,0 0-32,0 0-64,19 0 96,-19 0 32,20 0-128,0 0 96,-20 0 0,41 0 32,-23 0-64,22 0 32,1 0-64,18 0 96,1 19-96,-1-19-225,0 0-127,22 20 64,-2-20 63,20 20-63,-20-20 32,20 0 192,21 0 128,-21 0 32,0 0 0,0 0 64,-20 0 32,0 0 32,-18 0-96,18 0-64,-20 0 0,1 0 0,19 0-32,-18 0 0,-2 0-64,0 0 32,-19 0 64,0 0 0,-21 0 32,1 0-64,0 0 32,-20 0 32,20 0-64,-20 0 32,0 0 0,20 0 32,-20 20-64,19-20 64,-19 0 0,0 0 0,20 0 32,-20 0 64,0 0 96,0 0 161,0 0-33,0 0-160,0 0-64,0 0-128,0 20 161,0-20-97,0 20-32,0-1 0,0 1 128,0 20 96,0 19 64,0 1 1,0 0-65,-20 0-160,20 19 32,0-19-64,0-1-64,0-19 0,0 0 0,0 0 32,0-1-64,0-19 64,0 0-32,0 0 64,0 0-96,0-20-256,0 19-961,0-19-2307</inkml:trace>
  <inkml:trace contextRef="#ctx0" brushRef="#br1" timeOffset="211041.0709">4028 10234 8872,'0'0'929,"-19"0"-1570,19 0 385,0 0 993,0 0 192,0 0-769,0 0-64,0 0 256,0 0 513,0 0 0,0 19-193,0-19-63,0 0-65,0 0-127,19 0-1,-19 0-160,0 0-31,0 0-1,0 0-128,0 20 0,0-20-64,0 0 0,0 0 32,0 20-64,0-20 0,0 0 64,0 0-32,20 20 64,-20-20-96,0 0 96,0 20-63,0-20-1,0 0 0,0 0 0,20 20-32,-20-20 0,0 0 0,0 19 0,20-19 64,-20 0-64,20 21 0,-1-21 64,1 0-32,-20 0-32,20 0 32,0 0 0,1 0-32,-21 0 0,18 0 0,-18 0 0,20 0 0,1 0-32,-1 0 0,-20 0-32,38 19 0,-38-19 32,21 0 0,-1 0 32,-20 0 0,20 0 0,-20 0 0,0 0 32,0 0-32,0 0 0,0 0 32,20 0-32,-20 0 0,0 0 0,19 0 0,-19 0 0,20 20 0,0-20-32,0 0 32,0 0 0,-20 20 0,19-20 32,1 0-32,-20 0 32,20 0-32,-20 0 64,20 0 32,-20 0 0,21 0-64,-21 0-32,0 0-32,0 0-32,0 0 32,0 0-32,20 20 64,-20-20-32,18 20 0,2-20-64,1 0-33,-1 19 1,0-19 64,-2 0 0,3 0 0,-1 0 64,0 0 0,0 21-32,-1-21 32,1 0-32,-20 0 32,20 19 0,-20-19 0,20 0 0,0 20 0,-20-20 0,19 0 0,1 21 0,0-21 0,0 0 0,1 0 0,-3 19 0,2-19-32,0 20 64,1-20-32,-21 0 0,20 0 0,-2 20 0,3-20 0,-1 0-32,-20 0 0,20 0 64,0 0-32,-20 0 32,19 0 64,1 0 0,-20 0 0,20 0-96,0 0 96,0 0-31,-1 0-1,1 0 0,0 0-32,20 0 0,-19 0-32,-3 0 0,2 0-32,1 0 0,-21 0-64,20 0 64,-20 0 32,20 19 32,-2-19-32,-18 0 32,0 0 0,21 0 64,-21 0 32,0 0-64,20 0-32,-20 21 32,20-21-64,0 0 32,-1 0-32,1 20 0,0-20 0,-20 0 0,20 0 0,0 19 0,-1-19 0,1 0 64,0 0-32,-20 0-64,20 0 64,0 0 0,-20 0-32,0 0-32,0 0 32,19 0 0,-19 20 0,20-20 0,0 0 0,1 20-64,-21-20-32,20 0 64,-2 0 32,2 0 0,1 0 0,-1 0 0,0 0 0,-20 0 0,19 20 0,-19-20-32,20 0 32,-20 20 0,0-20-32,0 20 32,20-20 32,-20 0-32,0 19 0,0-19 0,20 0 0,-20 20 0,20-20 0,-20 20 0,19-20 0,-19 0 0,20 0 0,0 0-32,0 0-96,0 0-96,1 0-33,-3 0 65,2 0 192,0 0 0,1 0 0,-21 0 0,20 0 128,-20 20 32,0-20-64,18 0-31,-18 0-65,21 20-32,-1-20 64,0 0-97,0 0 1,-1 0 64,1 0 0,0 0 0,20 0 64,-40 0-31,19 0 63,1 0-32,0 0-32,-20 0-64,20 0 32,-20 0 32,20 0-32,-20 0 0,19 0 0,1 20 64,-20-20-64,20 0 128,-20 0-64,20 0 0,1 0-32,-21 0-32,18 0 0,-18 20 0,0-20 0,20 0 0,1 0-32,-21 0-128,20 0-96,0 0 127,-2 0 1,3 0 128,-21-20 32,20 20 64,-20 0 97,0 0 63,20 0-128,-20 0-32,0 0-128,20 0 64,-20 0-32,19 0 0,-19 0 0,0 0 0,20 0 0,-20 0 0,20 0-32,-20 0 32,20 0 32,0 0 0,-20 0-32,20 0-32,-1 0 32,1 0-32,0 0 32,1 0 0,-1 20 0,-20-20 0,18 0 0,2 0 32,-20 0-32,21 0 0,-1 0 32,0 0 0,-2 0 160,3 0 97,-1 0-33,0 0-64,0 0-160,-20 0 0,19 0-64,1 0 96,-20 0-64,20 0-32,-20 0 0,20 0 32,-20 0 32,0 0-64,20 0 32,-20 19 0,0-19-32,19 0 64,-19 21-64,0-21 64,20 0-64,0 0-32,-20 0 64,20 19 0,1-19-160,-21 0 64,18 0-289,2 0 65,-20 0 64,20 0 96,1 0 96,-1 0 0,-2 0 0,3 0 31,-1 0 66,0 0-33,0 0 0,-20 0-33,19 0-223,-19 0-160,20 0-97,0 0 129,-20-19 96,20 19 31,0 0 33,0-21 128,-1 21 64,1-19 96,0 19-64,-20-20 0,20 20 64,1 0 96,-21 0 1,0 0-65,0 20-32,0-20 32,0 19-64,0-19 0,0 21-32,0-21 0,18 0 0,-18 0 32,20 19-64,-20-19-128,21 0-97,-1 0-31,-20 0 192,20 0 0,-2 0-96,3 0 128,-1 0 128,-20 0 192,20 0-160,-20 0-64,20 0-32,-20 0 0,19 0 0,-19 20 0,20-20 0,-20 0 0,20 0 32,0 0 32,0 0 128,-1 0 1,1 0-161,0 0 0,0 0 0,-20 0-32,20 0-32,-20 0-96,19 0-97,-19 0 129,20 0 32,-20 21-160,20-21 128,1 0 32,-21 0 32,20 0 64,-20 0 32,18 0 64,-18 0-64,20 0-64,1 0 64,-1 0-32,0 0-96,-1 0 96,-19 19-32,20-19 0,0 0 32,-20 0-64,20 0 128,-20 0-96,0 0 0,20 0-96,-20 0-32,0 20-96,0-20 0,0 0-353,20 20 33,-20-20 351,19 0 129,-19 0 64,20 20 32,0-20 193,0 0 127,-20 0 64,21 0-288,-3 0-64,-18 20-64,20-20-32,0 0 32,-20 0 0,21 0 32,-21 0-160,20 0 32,-20 0-32,0 0 64,0 0 0,0 0 32,0 0 32,0 0 64,18 20-32,-18-20-32,0 0-32,0 0-128,21 0-353,-1 0-223,-20 0-353,20 0 608,0 0 161,-1 0 480,1 0 224,0 0 33,-20 0 191,20 0 225,-20 0-288,20 0-449,-20 0 0,0 0-64,19 0 32,-19 0-64,20 0 0,-20 0 0,20 0 0,-20 0 0,20 0 0,-20 0 0,20 19-32,-20-19 32,19 0 32,-19 0 0,20 0 32,-20 0 32,20 0-32,-20 0-32,20 0 0,1 0 0,-3 0 32,2 0 193,1 0 31,-1 0-64,-20 0 32,0 0-31,0 0-97,0 0-128,0 0 32,20 0 0,-20 20-32,18-20 64,-18 0-32,21 0 32,-21-20 96,20 20-64,0-19-32,-20 19-64,20-20-64,0 0-416,-20 20-65,19-20 161,-19 20 192,0 0 160,0 0 160,20 0 192,-20 0-64,0 0 65,-20 20-129,20-20-160,0 20 32,-19 0-64,19-1 0,0-19 0,0 20-96,19-20 64,-19 0-32,0 20 96,20-20 32,-20 0 32,20 0-64,0 0-64,-20 0-32,20 0-32,-1-20 64,-19 20 32,20 0 0,0 0 0,-20 0-32,21 0 64,-21 0 160,0 0-128,0 0 32,20 0-64,-20 0 0,0 20 96,0-20 0,18 0-32,-18 0 0,0 0-63,20 20-1,-20-20-32,21 0-32,-1 0 64,0 20-32,-20-20 0,19 0 0,1 0 0,0 0 32,0 0-32,19 0 64,-19 0-64,0 0 128,0 0-32,0 0 0,-20 0 224,19 0-64,1 0-127,0 0-1,0 0-64,1 0 0,-3 0 32,2 0-32,0 0-32,1 0 0,-1 0 32,-2-20 32,3 20 64,-1 0-128,0 0 32,-20 0-64,20 0 32,-20 20-96,19-20 128,-19 0-31,0 0-1,0 0 96,20 0 64,0 0-96,-20 0-32,20 0 160,0 0 161,0 0-289,-1 0 224,1 0-192,0 0-128,0 0 288,1 0-95,-3 0-225,2 0 160,1 0-128,-1 0 160,0 0-160,-2 0 160,3 0 96,19 0-192,-20 0 128,-1 0-192,21 19 32,-20-19-32,0 0-32,-1 0 32,1 0 64,-20 0-128,20 0 64,0 0-32,-20 0 128,20 0-128,-1 0-32,1 0 193,0 0-162,1 0 33,-1 0 129,-2 0-129,2 0 0,1 0 32,19 0-64,-21-19 32,1 19-32,0 0 0,20 0 64,-20 19 96,-1-19-224,-19 0 160,20 0-96,0 0 0,0 0 0,1 0 96,-21 0-192,0-19-193,18 19-287,-18 0-1122,0 0-1057,-18 0-1441</inkml:trace>
  <inkml:trace contextRef="#ctx0" brushRef="#br1" timeOffset="212837.1736">4147 10353 1953,'0'0'6919,"0"0"-6503,0 0 1250,0 0 480,20-20-1153,-20 20-385,0 0 129,0 0-32,0 0-97,0 0 97,0 20 0,0-20-97,0 0 1,0 0 128,-20 0-161,20 0-224,-20 0-127,20 0-97,-19-20 192,-1 20-160,0-20 64,20 0-192,-20 0 97,0 0 31,1 1-128,-1-1-32,0-1 32,0 2 0,20-1-64,-20 0 64,20 1 0,0 19-32,-19-21 64,19 21-32,0-20-224,-20 20 224,20 0-96,0 0 64,0 0-128,0 0-33,0 0 1,-20 20-32,20-20-737,0 0-864,-21 21-930,21-21-800,0 19-5158</inkml:trace>
  <inkml:trace contextRef="#ctx0" brushRef="#br1" timeOffset="213206.1946">3870 10115 8199,'-21'-21'385,"21"21"-1026,-20 0 1378,20 0 1889,-18 0-640,18 21-1121,-20-21-353,-1 19-63,21-19-129,0 20-224,0-20-256,0 20-673,0-20-512,0 0-673,21 0-1922,-21 0-1217</inkml:trace>
  <inkml:trace contextRef="#ctx0" brushRef="#br1" timeOffset="213493.2111">3829 10134 1185,'20'0'2946,"-20"0"-735,0 0 223,0-19-224,0 19-833,-20 0-832,20 19-545,-18-19 0,18 0-224,-20 0-257,20 20 129,0-20 192,0 0 96,0 0 96,0 0 32,0 0 96,0 0 32,0 0 192,0 0-127,0 0-161,0 0 0,0 0-481,20-20-640,-20 20-896,0 0-322,0 0 1475,0-19 896,0 19-32,-20 0 256,-1 0 801,21 19-288,0-19-961,-20 0-1153,20 20-1538</inkml:trace>
  <inkml:trace contextRef="#ctx0" brushRef="#br1" timeOffset="218140.477">11017 11605 5541,'0'0'6758,"0"0"-5957,0 0 128,0 0 480,0 20-256,18-20-224,-18 20-32,20 19-481,1 1-95,-1-20 63,19 19-128,-19 1-160,20 0-224,-20-1 352,19 1-224,-19-21 0,0 2-256,0-1 64,1 0-385,-21-20-95,0 0-161,0 0-865,0-20-1248,-21 20-6023</inkml:trace>
  <inkml:trace contextRef="#ctx0" brushRef="#br1" timeOffset="218603.5033">10956 11863 7879,'-20'0'1794,"20"0"-737,0 0 1505,-19 0-416,19 0-672,0-20-417,0 20-385,0-20-159,0 0-97,0 20-128,0-20-224,0 1 0,0-1-64,0 0 0,0 0 97,0-20-97,19 21 32,-19-1 0,0 20 0,0-20-64,0 0 160,20 20-128,0-20-96,-20 20 96,21 0-32,-1 0 64,18 0 32,-17 0-64,-1 20 160,0-20-64,-1 20 128,21 0-288,-20 0 64,20-1-160,-21-19-256,21 20-609,-20-20-1570,-20 0-3779</inkml:trace>
  <inkml:trace contextRef="#ctx0" brushRef="#br3" timeOffset="230170.165">18897 4510 7302,'0'0'3428,"0"0"-1442,-20 0 192,20 0-705,20 0-320,0 0-320,0 0-128,19-20-577,-19 20 32,21 0-160,-21 0 0,19 0 32,-19 0-96,-20 0 96,20 0-160,-20 0 32,-20 0-129,0 0-223,-1 0 256,-17 0 160,-3 0 128,3 20-160,17-20 192,-19 20-32,20 0-192,20 0 0,0 0 192,0-1-288,20 2-65,0-2 1,21 1-64,-3-20 128,3 20 96,-3-1 32,-17 2 32,-21-1 32,20-20 32,-20 19 384,-20-19 193,-1 0-129,3 0 65,-23 0-449,1 0 64,22 0-96,-3 0-224,1 0-513,20 0-256,-20-19-288,40 19-897,0 0-480,1 0-2499</inkml:trace>
  <inkml:trace contextRef="#ctx0" brushRef="#br3" timeOffset="230495.1835">19314 4689 2530,'59'-20'6438,"-59"20"-5221,0-20 1634,0 20-1057,0-19-353,0 19-192,-19 0-800,-1 0-482,0 0 33,20 19 0,-20 1-32,20 0 64,0 20-128,20-20 96,0-1 0,19 2 96,1-21 1,1 19-1,-3-19 32,3-19 160,-1 19 64,-21-21 65,-19 2-1,0-1-96,0-20 97,-19 20 63,-21 0-127,20 1-161,-19-2-192,19 21 0,-21 0-96,21 0-353,20 0-768,0 0-673,0 21-736,20-2-1474</inkml:trace>
  <inkml:trace contextRef="#ctx0" brushRef="#br3" timeOffset="230791.2005">19731 4708 1505,'0'0'11787,"0"-19"-11114,0 19 1345,-20 0-801,0 0-673,20 0-191,-19 19-225,19-19-64,0 21 0,19-1-64,1-1 0,0-19-64,20 0 64,-1 21-32,2-21 160,-21 0 96,-2-21 225,2 21-33,-20-19 128,0-1 161,0 20-96,0-21-225,-20 2-160,2-1-192,-2 20 32,-1-20-256,1 20-320,0 0-834,20 0-992,0 0-1089,0 20-3267</inkml:trace>
  <inkml:trace contextRef="#ctx0" brushRef="#br3" timeOffset="231079.217">20108 4708 11370,'20'0'1986,"-20"0"-769,0 0 609,0 21-1506,-20-21-256,20 0 225,0 20-97,0-1-96,0 2 0,20-2 0,0 2-32,19-21 64,-19 20 161,20-20 159,1 0 97,-23 0 63,23-20 97,-21-1 224,-20 2 32,0-2-321,0-18-159,-20 18-321,-21 2-160,3-1-64,-3 20-545,1-20-576,21 20-1377,-21 20-1827</inkml:trace>
  <inkml:trace contextRef="#ctx0" brushRef="#br3" timeOffset="232077.2741">20406 4550 5765,'0'0'5862,"-19"0"-5542,-1-20 1377,0 20-576,-21 0 225,3-20-193,-3 0-577,-18 1 33,-21 19-193,-19-20 161,-1 20-65,-18-20-351,-21 20-129,20-20 0,-21 20-32,22 0 64,-1 0-128,20 0 64,-1 0 32,1-20 32,39 20-96,21 0 32,-1 0-32,20 20-32,1-20 32,19 0-97,0 0 33,0 20 64,0-20 0,0 20 32,0-20 64,19 20-64,-19-1 0,0 21-32,0 0 64,20-1 32,-20 1-64,20 0-192,-20 20 64,20-41 32,-20 21 64,20 1 64,-1-22-128,1 1-64,0 0 448,20 0-128,-1-20-736,1 20 864,19-20-1185,-18 0 737,18 20-609,-19-20 513,19 0 160,1 0 0,-1 19 64,20-19 32,2 20-64,-2 0-32,0 0 96,20 0-97,-20-20-287,41 20 320,-21-20 32,20 0 96,-20 0 224,-19 0 129,-1 0-65,-19 0-256,-21 0 32,-19 0 289,0 0-193,0 0 64,-20 0 65,0-20-161,20 0 128,-20 0-96,0 0 289,19 0-193,-19 1 64,0-21-416,0 20 929,20-20-577,-20 1 193,0-1-193,-20 0-224,20-1 0,0 2-31,-19 19-33,19 1-64,-20-2 96,20 2-96,0 19 64,0 0-96,0-20 128,0 20-96,0 0 0,0 0 64,0 0-64,-20 0-33,20 0 33,-20-20-32,-19 20 32,-1 0 0,0 0 32,-19 0-224,0 0-96,-2 0-545,-18 20-1505,19-20-2403</inkml:trace>
  <inkml:trace contextRef="#ctx0" brushRef="#br3" timeOffset="239187.6808">3870 10571 2114,'0'0'2594,"0"0"-960,0 0 704,0 0 32,0 0-480,0 0-481,0 0-224,0 0-160,0 0-288,0 0-97,0 0 65,0 0-288,20 0-33,-20 0-64,20 0 1,-20 0 95,0 0-160,19 0 64,-19 0-95,0 0 31,20 0 64,-20 0-96,20 0 65,0 0-33,0 0-64,-20 0-32,19 0-96,-19 0 129,20 0-129,-20 0-32,20 0 96,-20 0-64,20 0-96,-20 0 128,20 0 0,-1 0-64,1 0 32,0 0-32,-20 0 32,20 0-64,1 0 64,-3 0 0,-18 0-64,20 0 32,1 0-32,-21 0 96,20-20-32,0 20-64,-2 0 64,3 0-31,-1 0-130,-20 0 97,20 0 64,0 0-31,-20 0-66,19 0 33,1 0 33,0 0-33,0 0 0,0 0 0,-1 0 64,1 0-128,0 0 192,0 0-160,-20 0 0,21 0 32,-1 0-32,-20 0 64,18 0-32,2 20 32,1-20-32,-1 0 32,0 0-32,-2 0-64,3 0 160,-1 0-128,0 0 32,0 0 64,-1 0-128,21 0 96,-20 0-64,0 0 0,-1 21 0,1-21 64,0 0-32,0 0 32,1 0-32,-3 0 32,2 0-160,-20 19 192,20-19-96,1 0 64,-1 0-64,-2 0 96,23 0-160,-21 0 160,0 0-96,-1 0 32,-19 0-64,20 0 31,-20 0 33,20 0 0,0 0-64,-20 0 32,20 0 64,-1 0-32,-19 0-192,20 0 288,-20 0-192,20 0 96,0 20-96,0-20 96,-20 0-96,21 0 0,-3 0-32,-18 20 32,20-20 96,-20 0 32,21 0-128,-21 0 32,20 0 32,0 0 32,-2 0-96,-18 0-33,21 0 1,-1 0-96,0 0 64,0-20 96,-20 20 0,19 0 0,-19 0 64,0 0 0,20 0-32,-20-20 64,0 20-32,0 0-64,20 0 32,-20 20 0,0-20 0,20 0 0,-20 0 0,20 0 64,-1 0 64,-19 20-192,20-20 31,0 0 130,-20 0-130,20 0 130,0 0-1,-20 0-128,19 0 160,-19 0-224,20 0 224,-20 0-160,20 0 96,1 0-32,-1 0-32,-2 0 0,2 0 64,1-20-32,-1 20 0,0 0 0,-20 0 32,19 0-64,-19 0 96,20 0-64,-20 0-32,0 0 64,0 0 0,20 0 64,-20 0-128,20 20-64,0-20 128,-1 0-32,1 0 96,-20 0-160,20 0 64,0 0 32,0 0-32,-20 0-64,21 19 96,-21-19-64,0 0 32,18 0-64,2 0 96,-20 0-161,20 0 1,1 0 32,-1 0 32,-2 0-64,3 0 64,-1 0 128,20 0-32,-21 0 0,-19 0-32,20-19 64,0 19 32,0 0-96,-20 0 0,20 0 0,-20 0 64,19 0-160,-19 0 128,20 0-64,-20 0 32,20 0 0,0 0 0,0 0-32,-1-20 0,-19 20-32,20 0 160,-20 0-192,0 0 32,20 0 32,-20 0 32,0 0-32,0 0 96,20 0-128,-20 20 64,0-20 0,21 0-64,-21 19 128,18-19-96,-18 21 32,20-21 64,1 0-96,-1 0 32,0 20-32,-2-20 64,-18 0-32,21 0-32,-1 0 64,-20 0-64,20 0 64,0 0-32,-1 0-32,1 0-160,0 0 128,-20-20 32,20 20 0,0 0 0,0 0 128,-20 0-96,19 0 32,-19 0 32,20 20-96,0-20 96,-20 0-96,21 0 64,-1 0 0,-2 0-64,2 0 32,-20 0 64,21 0-64,-21 0 0,20 0 96,-20 0-64,0 0 192,20 0-288,-20 0 64,0 0 0,18 0 0,-18 0 0,21 0 0,-21 0 96,20 0-192,0 0 96,-20 0 32,20 0 32,-1-20-128,-19 20 64,20 0 0,0 0-128,-20 0 32,20 0 96,-20 0 0,20 0-96,-20 0 96,0 0 0,19 0 0,-19 0 0,0 20 0,20-20 32,0 0-96,-20 19 96,20-19-96,1 0 128,-21 0-64,18 20-64,22-20 160,-40 0-128,41 0 192,-23 0-256,-18 0 224,21 0-128,-1 0-96,0 0 192,0 0-192,-20-20 128,19 20-64,1 0 64,0 0-96,-20 0 96,20 0-32,0 0 0,-20 0 0,20 0 32,-1 0-64,1 0-32,0 0 224,0 0-224,1 0 64,-21 0 0,18-19-32,2 19 64,1 0 0,-1 0-64,-20 0 96,20 0-64,-20 0-32,18 0 96,-18 0 0,0 0 32,0 0-96,0 0 32,21 0-64,-21 0 64,0 0 0,20 19-96,-20-19-32,20 0 96,0 20 32,-1-20-32,1 0-32,-20 0 96,20 0-96,0 0 128,0 0-160,-1 0 96,21 0 0,-20 0-64,0 0 32,19 0 64,-39 0-96,20 0 0,-20 0 96,21 20-128,-21-20 64,20 0 32,-20 0 32,0 0-160,18 0 192,-18 0-192,20 0 192,-20 0-128,21 0 32,-1 0 0,0 0 0,-1-20 32,-19 20 32,20 0-64,0 0 32,-20 0 33,0 0 31,20 0 0,-20 0-64,20 0 64,-20 20-32,20-20 32,-1 0-96,-19 0 0,20 0 64,0 0-128,0 0 64,1 0-64,-21 20 32,18-20 32,-18 0-64,0 0 32,20 0 64,-20 0 32,0 0-32,0 0-64,20 0 32,-20 0 64,0 0-32,0 0-128,0 0 32,21 0 32,-21 0-64,0 0 192,20 0-96,-20 20 96,0-20-192,18 0 96,-18 0 0,21 0 96,-21 0-160,20 0 32,-20 0 64,20 20-32,0-20 0,-1 0-32,-19 0 64,20 0 0,0 0-64,-20 0 0,20 0 32,-20 0 0,20 0 96,-1 0-256,-19 0 192,20-20-32,0 20 0,20 0 32,-40-20 0,19 20-64,1 0 32,-20 0 32,20 0-64,-20-20 32,0 20-96,0 20 32,20-20 96,1 0-96,-21 0 64,18 0-161,2 20 33,-20-20 32,21 0 128,-21 20-192,20-20 96,-20 0 0,0 0 96,20 19-64,-20-19-64,18 0 96,-18 0 32,21 0-32,-21 0 32,20 0-32,0 0 96,0 0-160,-20 0 160,20-19-192,-20 19 96,19 0 32,-19 0 64,0 0-192,0 0 96,0 0 64,20 0-160,-20 0 96,20 0 0,-20 0 64,20 19-64,0-19 96,-1 0-160,1 0 128,-20 0 64,20 0-128,1-19 128,-21 19-128,0 0-128,20 0 64,-20 0 64,0 0 64,18 19-160,-18-19 160,0 0-32,20 0-32,-20 0-96,21 0 96,-21 0 64,20 20 0,-20-20-96,20 0-32,-20 0-32,19 0 96,1 0 96,0 0-192,0 0 128,19 0-32,-19 0 32,0-20-96,0 20 192,19 0-224,-19-19 0,0-1-96,0 20 128,1-20-96,-3 20-32,2 0 95,0 0 97,-20 0 0,0 0 64,0 0-31,0 0-33,0 20 32,0-20 0,0 20 0,0-1 64,21-19-192,-21 20 128,20-20 64,-2 0-160,3 0 96,-1 0-32,-20-20 64,20 20-128,0 0 64,-1 0 0,-19 0-96,20-19 0,0 19 128,-20 0-64,0 0 64,20 0-64,-20 0-1,0 0 98,0 19-97,0-19-33,20 0 130,-20 0-130,20 0 65,-20 0 32,19 0-128,-19 0-192,20 0-160,-20 0-321,20 0-96,0 0-160,-20 0 96,21 0 449,-3 0-161,-18-19 673,20 19 96,-20 0 129,21 0 255,-1 0-224,-20 0-159,38 0-65,-17 0 32,-1-20 96,0 20-160,0 0 32,-1 0-64,1 0 96,-20-20 32,20 20-32,0 0 64,-20 0-96,0 0 161,20 0-129,-20 0-32,0 0-96,0 0 96,0 0-224,19 0 192,-19 0 0,20 20-32,-20-20 0,0 0 0,20 0 0,-20 0 0,20 0 32,0 0-128,-1 0 160,-19 0-64,20 0-224,0 0-161,1 0 225,-1 20 96,-20-20 32,18 0 64,2 0 32,1 0 128,-21 0 321,20 0-33,0 0-256,-1 0-63,1 0-129,0 0 160,20 0-32,-20 0-96,19 19-96,-19-19 128,0 0 128,1 0-32,-3 0 33,2 0-33,0 0-64,-20 0-128,21 0 32,-1 0 0,-2 0-192,-18 0-32,21 0-225,-21 0 97,0 0-513,0 0-832,0 0-97,0 0-2018</inkml:trace>
  <inkml:trace contextRef="#ctx0" brushRef="#br3" timeOffset="241746.8271">11135 10631 1921,'-19'0'9770,"19"0"-8938,0 0 834,0 0 128,0 0-353,0 0-512,0-20-128,19 1-321,-19-2-31,0 1-1,20-20 64,0 21-159,-20-41 31,40 21-128,-20-21-63,-1 0 31,21 1-32,1-21-160,-23 20 64,22 21-160,-19-1 0,-21 20 96,20 0-192,-20 20-225,0 0-415,0 0-1026,0 0-897,-20 20-1921</inkml:trace>
  <inkml:trace contextRef="#ctx0" brushRef="#br3" timeOffset="242166.8511">10997 10372 10345,'0'-19'1121,"0"-1"-480,0 20 1121,0 0 512,0 0-737,0 0-608,0 20 64,20-20-160,-20 40-225,0-21-255,18 21-97,-18 0-32,20-21-64,-20 21-64,0 1 33,21-22-65,-21 1 128,20-20 160,0 20 33,-1-20-161,21-20-128,0 0-64,-1 1-128,1-22-257,-20 22-575,1-2-1315,-3 21-2689</inkml:trace>
  <inkml:trace contextRef="#ctx0" brushRef="#br0" timeOffset="266145.2226">14232 11744 7431,'20'20'1633,"-20"-1"-704,0-19 384,0 0-160,0 20-320,0-20-352,0 20-161,0-20-224,0 0 192,0 20 97,0-20-1,0 0 96,0 0 1,0-20-1,20 20-223,-20-20-97,0 0-64,19 1 0,-19-21 0,20 20-32,-20 20-64,20-20 0,-20 20 0,21 0 96,-21-20-96,20 20 32,-20 20-64,0-20 32,18 0-32,-18 20 32,0-20 32,0 20-32,0-20 32,20 0-96,-20 20 256,0-20-160,0 0 257,0-20-257,21 20 64,-21 0-160,20 0 160,-20 0-128,0 0 32,20 0 0,-20-20-32,0 20 0,0 0 32,20 0 96,-20 20-64,0-20-96,0 0 96,19 0 0,-19 0-32,20 0 96,0 0-256,-20 0 32,20 0 160,0 0-64,-1 0 32,1-20 32,-20 20-64,20 0-257,-20 0 706,0 0-481,0 0 32,0 0 96,20 20-160,0-20 128,-20 0-64,19 0-385,1 0 321,0 0 32,1 0 32,-1 0 32,-20 0-32,18 0 96,2-20-32,-20 20 64,21 0-32,-1-20 128,-20 20-96,20 0 1,-1-20-97,-19 20 0,20 0 64,-20 0-192,20 0 128,-20 0 64,20 20-64,0-20-32,-20 20 64,19-20-32,1 0 64,0-20-64,0 20-32,0-20 64,-1 20-32,1-19 32,0-1 0,0 0 32,-20 20 0,21-20 96,-21 20 32,0 0-160,0 0 64,0 0 0,0 0-96,0 0-96,0 0 160,0 0-64,18 0-32,-18 0 96,0 0-128,20 0 128,-20-20-96,0 20 160,20-20-192,-20 20 96,0-19 65,21 19 31,-21-21-192,0 21 96,0-19-32,20 19-64,-20 0 256,0 0-128,0 0-64,0 0 32,0 0 64,0 19 0,0 2-128,0-2 64,0-19-32,20 20 0,-20 0-288,0 0 480,0-20-160,0 20 0,19-20 96,-19 20-224,0-20 160,0 0-32,0 0 0,0 0 32,0 0 96,20-20-64,-20 20-96,0-20 193,20 0 31,-20 0-160,0 0 320,20 20-288,-20-19 97,20 19-226,-20 0 98,19 0-33,-19 0 32,20 0-64,0 0-32,0 0 32,0 0 96,-20 19-96,19-19-192,1 0 95,-20 0 129,20 0-96,-20 20 64,0-20 0,20 0-192,-20 0 480,21 0-255,-3 0-66,-18-20 33,20 20 97,1-19-129,-1 19 64,-20-21 0,20 21-96,-2-19 64,3 19 96,-21 0-257,20-21 290,0 21-258,0 0 65,-20 0-32,19 0 32,-19 0-32,20 0 96,-20 0-64,0 0 96,20 0-64,-20 0 64,20 0 32,-20 0-128,20 0 96,-1 0 0,1-19-32,-20 19-128,20 0-192,0 0-1,-20 19 129,21-19-32,-21 0 256,18 0-96,-18 0 96,20 0 32,-20 0-32,0-19 160,20 19-31,-20 0 127,21-21-192,-21 21-96,20-19 0,18-1-96,-17 0 192,-1 0-224,20 0 160,-21 0 32,1 20-160,0-19 64,-20-1 0,20 20 64,-20-20 0,20 20-64,-20-20 96,19 20 0,-19 0-160,20 0 32,0 0-32,-20 20 64,20-20-65,-20 20 130,21 0-33,-21-1 96,18-19-192,-18 20 96,20-20 64,0 20-32,1-20-32,-1 0 32,-2 0-32,3 0-32,-1-20 96,0 20-32,0 0 32,-1-20 0,1 20 0,20-19 0,-20 19-32,-1-20-64,1 20 32,0-20 32,0 20 0,-20 0 64,20 0-96,-20 0 96,19 0-128,-19 0 128,0 0-96,0 20 64,20-20-32,-20 0 0,0 0 32,20 0-96,-20 0 64,21 0-32,-21 0 0,20 0 32,0 0-64,-2 0 64,3 0-64,-1 0 32,0-20 97,0 20-226,-1-20 161,1 20-32,-20-20-64,20 20 32,0-19 96,-20 19-96,0 0 96,20 0-160,-20 0 160,0 0-128,19 0 128,-19 0-96,20 0 96,0 0-96,-20 0 64,20 0-160,0 0 160,-20 0-96,19-20 96,1 20-96,0-20 160,-20 20-96,21-20 0,-1 0-64,-2 0 64,-18 20 0,0 0-32,20 0-32,-20 0 96,0 20 32,0 0-64,21-20-32,-21 20-32,20 0 32,-20-20 32,20 20-32,-1-20 64,-19 0 0,20 0 32,-20 0-192,0 0 192,20 0-96,-20 0 192,20-20-128,0 20 64,-20 0-96,0 0 0,19-20 97,-19 20-97,0 0 64,20 0 128,-20 20 192,0-20-96,0 20-159,0-20-97,20 19 32,-20 1-128,20-20 64,-20 20-32,20-20-65,-20 0 65,19 0 0,1 0 64,-20 0 32,20-20-128,0 20 160,-20-20-128,21 20 32,-3-19 32,2-1 1,1 0-1,-21 20-32,20-20 32,0 20 128,-20-20-32,20 20-32,-20 0 0,0 0 32,19-20 32,-19 20-224,20 0 160,-20 0-96,20-19-64,-20 19 128,20-21 32,-20 21-96,20-20 64,-20 1-31,19-2-98,-19 2 97,20-1 1,-20 0-33,20 0 0,-20 0 96,20 0-225,-20 20 162,20-20-98,-20 20 33,0-19 32,19 19-160,-19 0 32,0-20 64,20 20-32,-20 0 32,20-20 0,-20 0 96,0 0-224,20 0 96,-20-19 64,0 18 64,21-18-128,-21 19-65,0-20 129,0 20 0,18 1-96,-18-2 32,0 2 0,0 19 160,0-20-128,0 20 224,0 0-160,0 20 0,0-1-64,0 2 64,0-2 96,0 22-192,0-22 0,0 21 64,20-21-128,-20 22 0,21-22 64,-21 1-193,20 0 353,0-20-32,-20 0 32,18 0-128,-18 0 96,0 0 33,21-20 31,-21 20-32,0-20-32,0 20 128,0 0-160,0-19 64,0 19 64,0-20-288,20 20 128,-20 0 32,20-21-96,-20 21 96,20 0-64,-20 0 64,19 0 0,1-19 64,-20 19-128,20 0 96,-20 0 0,20 0 96,-20 0 32,0 0-160,20 0 32,-20 0-64,0 0 96,0 0 32,0 19-64,19-19 96,-19 0-96,0 21 0,20-1-32,-20-20 32,20 19-64,0-19 32,-20 0-32,0 0 32,21-19 32,-21 19 32,18-20 129,-18-1-97,20 2 64,-20-1 32,20 20-192,-20-39 96,21 39 64,-21-21-32,0 1-31,20 1-97,-20 19 192,0 0-96,0 0-96,0 0 0,0 0 0,20 0-64,-20 0 64,0 0 0,0 0-64,19 19 96,-19-19-32,0 0-32,20-19 64,-20 19-32,0-21 32,20 2 32,-20 19-64,0-20 0,20 0 0,0 0-32,-20 0 32,19 1 32,-19 19-64,20-21 64,-20 21-32,0 0 0,0 0-64,0 0-64,20 0 32,-20 21-129,20-21-31,-20 0 192,20 19 32,-1-19 0,-19 0 0,0 0 224,20 0-288,-20-19 192,20 19-64,0-21 32,-20 2 0,21 19-64,-21-20-32,18 0 32,2 0 32,0 0-32,-20 20 0,21-20-32,-21 20 64,0-19-96,20 19 32,-20 0 64,0 0-32,18 19-32,-18-19 32,0 0-32,21 0 0,-1 20 32,-20-20 32,20 0 0,0 0-32,-1 0 0,-19-20 32,20 20-32,0-19-64,-20-1 96,0-1-96,20 2 64,-20-1-32,0 20 64,20-20-64,-20 1 64,0-2-64,0 21 64,19 0-32,-19 0-32,0 0-32,0 0 96,0 0-160,20 0 192,-20 0-160,0-20 128,20 20-128,-20 0 96,20-19-96,0-1-32,-20 0-1,19 0 1,-19 0-32,0 0 32,20 0-128,-20 1 256,0-2 0,0 21-64,0 0 96,0 0-64,0 0 0,20 0-32,-20 0 64,0 0-96,21 21 160,-21-21 32,0 0-64,20-21-96,0 21 160,-20-19-160,18 19 96,-18-20-160,0 0 384,21 0-192,-21 0-96,0 0 64,0 1-64,20-1 64,-20 0-128,20 0 160,-20 0-320,20 0 384,-1 1-288,-19 19 416,0 0-352,0 0 96,0 0 0,0 0-32,0 0 64,0 19-32,0-19-160,0 20 128,0-20 160,0 0-160,20-20 128,-20 20-32,0-19-288,20-2 640,0 2-384,-20-1 0,0 20 64,20-20 32,-20 0-256,0 20 416,0-21-127,0 21-225,0 0 32,0 0 128,0 0-289,0 0 33,0 0-128,19 0-160,-19 21 63,20-21 289,0 0 96,0 0-32,-20 0 64,20-21 224,-20 21-192,19-19 129,-19 19-33,20-20 64,-20 0-128,0 1 0,20-2 0,-20 21-64,0-20-32,21 20 0,-21-19-96,20 19 32,-20-20 64,18 20-32,-18 0-96,20 0 160,1 0-160,-21 0 64,20 0-32,-20 0 0,0 0 32,20 20 0,-20-20-1,0 0 1,0 19 0,19-19 96,-19 0-256,20 20 192,0-20 96,-20-20-32,20 20 32,0-19 96,-20-1 161,19 0-97,-19 0 32,20-20 0,-20 21-31,0-21 127,20 0-192,-20 0-160,20 0 96,-20 21-96,0-21 32,20 40-64,-20-20-384,0 20-737,0 20-833,0 0-1794,0 0-8423</inkml:trace>
  <inkml:trace contextRef="#ctx0" brushRef="#br0" timeOffset="272023.5588">19731 10691 2049,'0'-40'9866,"20"20"-10251,0 0 97,-20 20 256,19 0-96,-19 0 160,0 40 256,0 0 33,0 19 191,0 1 193,0-1-65,0 1-447,20-1-97,-20-19 0,20 1 640,21-41 257,-3 0 64,3 0-288,18-21-481,-19-18-127,-1-21-97,1 20 96,-20-20 384,0 1-384,-1-1-96,-19 0-640,0 21 31,0 19 257,0 1 256,-19 19 64,19 19 0,-20 21 32,20 0 192,0 19-31,0 1 95,0-1-128,20 1-160,-1-1-96,1-19-256,0 1-353,0-22-576,21 1-929,-23-20-3844</inkml:trace>
  <inkml:trace contextRef="#ctx0" brushRef="#br0" timeOffset="272269.573">20406 10830 14125,'-19'0'1249,"19"0"-1858,-20 19 545,20 1 96,0 0 0,0 0-32,0 20-96,20-20 0,-20 20 160,19-21-32,-19 1 97,0 1 63,0-2 128,0-19 353,0 20 320,0-20-353,-19-20-544,-1 20-352,0 0-673,20-19-1345,-20-2-5221</inkml:trace>
  <inkml:trace contextRef="#ctx0" brushRef="#br0" timeOffset="272600.5918">20525 10949 15310,'0'20'1057,"0"-20"-961,20-20 1313,0 20-672,0-20-385,19 20-159,-19-20-33,21 0-160,-23 20 64,2-20-64,-20 0 0,0 1-32,-20 19-64,2-20 0,-3 20 128,-19 20-64,1-20 32,19 19 160,0 21-128,20-20 96,0 0 192,20 0 97,19 19 31,1-18-192,1-21-128,18 19-31,-19-19-65,-1 20-449,1-20-640,-20 0-416,-20 0-1570,0 0-3043</inkml:trace>
  <inkml:trace contextRef="#ctx0" brushRef="#br0" timeOffset="273106.6207">21736 10750 13324,'60'-20'769,"-60"1"-737,19 19-32,-19-20-449,-19 20 289,-1 0 128,0 20-64,0-1 96,0 1 64,20 0-32,0 20 0,0-20-32,20-1 0,0 21 0,0-20 64,19 0 193,-19 0 287,0 0 193,-20-1-129,0-19-255,0 0 127,-20 0-352,0 0-512,-19 0-609,19-19-769,-20-1-3138</inkml:trace>
  <inkml:trace contextRef="#ctx0" brushRef="#br0" timeOffset="273539.6455">22094 10790 11915,'20'59'608,"-20"-19"-544,0 0 193,0 0 159,-20-21-32,20 2 289,0-2-160,20-19-1,-20 0 705,0 0-416,0-19-641,19-2-128,-19 2-64,20-21-128,0 20-321,-20 0-191,20 0-1,0 0 193,-1 20 416,-19 0 448,0 20 321,0 0 95,0 0-127,0 0-385,0 20-192,0-21-96,0-19 97,0 21-1,20-21 96,-20 0-64,20-21 32,0 21-192,-20-19 128,20-1-128,-1 0-32,1 20-32,-20 0-32,20 0 32,-20 0-192,21 0-129,-21 20-31,0 0-97,20-1-480,-20-19-544,18 21-737,-18-21-1922,20 19-3202</inkml:trace>
  <inkml:trace contextRef="#ctx0" brushRef="#br0" timeOffset="273878.6649">22530 10909 11082,'-19'20'1762,"19"-20"-1410,-20 20 1602,20 0-833,0-1-865,0 21-192,0-20 0,20 1-96,-1-2-32,1-19 0,0 0 64,0 0 0,0 0 32,-20-19-32,19-2 64,-19 1-64,0 1 96,0-2-96,0-18-32,-19 39 0,19-20 32,0 20 0,0 0-128,0 0 96,19 20 32,-19 0 0,20 20 0,-20-21-32,20 1 32,-20 1-320,20-2-673,-20 1-288,20 0 352,-20-20 32,21-20-288,-21 20-2691,0-20-2658</inkml:trace>
  <inkml:trace contextRef="#ctx0" brushRef="#br0" timeOffset="274107.678">22709 10452 14445,'21'20'32,"-21"0"417,0 39 1024,18-18-288,2 18-224,-20 1-448,20 19-385,-20-20-64,21 1 32,-21 0-128,0-20-321,0-1-255,20 1 95,-20-20-287,0 0-418,0-20-415,0 0-865,0-20-3876</inkml:trace>
  <inkml:trace contextRef="#ctx0" brushRef="#br0" timeOffset="274324.6905">22868 10492 15919,'0'0'576,"20"19"-544,0 21 1185,0 1-64,-1-2-224,1 0-480,0 21-289,-20 0-160,0-1 32,-20 1-96,20 0-321,-20-20-383,20-1-642,0-18-511,0-2-930,0-19-6502</inkml:trace>
  <inkml:trace contextRef="#ctx0" brushRef="#br0" timeOffset="274679.7108">23027 10929 14733,'19'20'129,"-19"-20"159,20 20 1153,0-20-672,0 19-289,0-19 1,-1 0-353,1 0-64,-20-19-96,20 19-352,-20-20-257,0 0-64,-20 0-95,0 20-706,20-20-223,-19 20 1280,-1 0 769,0 20 417,20 0 224,0 0-96,0 19-32,20-18-449,0-2-256,19 22-32,22-41 0,-23 0 513,3 0 224,-3 0-193,-17 0 33,-1-21 288,0 21-289,0-20-127,-1 1-385,21-2-288,-20 21-577,0-19-480,0 19-961,-1 19-2018</inkml:trace>
  <inkml:trace contextRef="#ctx0" brushRef="#br0" timeOffset="275420.7532">21835 11565 8488,'20'-20'7975,"0"20"-7943,0 0-96,-20 20 32,0 0 32,0 20 0,-20-1 0,0 21 0,0-1-32,-19-19 32,19 0 32,-20-1 0,1-39 224,19 21 513,-20-21-96,19-21-385,3 2-192,-2-1 128,20 0-256,20-20 32,-2 20 32,23 20-160,-1-19 64,-1 19 224,1 19 225,19 1 287,-19 0 161,1 20-288,-23-20-449,2 20 0,1-21 0,-1 0-513,-20 2 225,20-21-897,-20 20-1121,0-20-3395</inkml:trace>
  <inkml:trace contextRef="#ctx0" brushRef="#br0" timeOffset="275587.7627">22511 11942 24343,'19'0'64,"-19"0"-1346,0 0 1443,0 0-3204,0 0-3908</inkml:trace>
  <inkml:trace contextRef="#ctx0" brushRef="#br0" timeOffset="309336.6931">1288 3358 5541,'0'20'2402,"0"-20"-2466,0 0 448,0 0 545,0 0-128,0 0 224,0 0-545,0 0-287,0 0 95,20 0 160,-20 0 97,21 0-129,-1 0-63,-20 0-65,20-20-96,-1 20-32,1 0-64,0 0-32,0 0-32,0 0-32,-1-20 64,1 20-64,0 0 0,0 0 32,0 0-32,19 0 0,-19 0 0,21 0 0,-3 0 0,3-20 32,-3 20 0,3 0 0,18 0 1,-19 0 31,19 0 64,1 0 0,-1-20-64,2 20 0,-23 0-64,23 0 64,-22 0-64,1 0 0,0 0 0,-1 0 32,1 0-32,-1 0 0,22 0 0,-2 0 0,-19 0 0,-1 0 0,21 0 32,-21 0-32,1 0 32,0 0-32,-1 0 96,1 0 32,19 20-32,-18-20 0,18 0-96,-19 0 0,0 0 0,-1 0 0,21 20 0,-21-20 0,2 0 33,17 0 31,-17 0-64,18 0 32,-19 0 0,19 0-32,-19 0 64,-1 0-64,1 0 32,1 0 0,17 0-32,-17 0 64,-2 20 0,1-20 32,19 0-64,-19 0-32,0 0 32,-1 0-32,1 0 32,-1 0 0,2 0-32,-1 0 0,19-20 0,-19 20 0,-1 0 0,21 0 0,-21 0 0,1 0 0,19 0-32,-18 0 64,-1 0-64,-1 0 64,1 0-32,-1 0 0,21 0 0,-21 0 32,1 0-32,1 0 0,17 0 0,-17 0 0,-2 0 0,1 0 0,-1 0 0,1 0 0,19 0 0,-19 0 0,0 0 0,-1 0 0,22 0 0,-23 0 0,3 0 0,-1 0 0,-1 0 0,21 0 32,-21 20-32,21-20 0,-21 0 0,2 0 0,17 0 0,-17 0 32,18 0 0,-19 0 0,19 0 0,1 0 0,-1 0-32,2 0 0,-22 0 0,21 0 0,-1 0 32,0 0 0,-19 0 32,19-20 65,1 20-97,-21 0 32,22 0-64,-23 0 32,23 0-32,-22 0 0,21 0 0,-20 0 0,-1 0 0,22 0 0,-23 0 0,3 0 32,-3 0-64,23 0 32,-22 0 0,1 0 32,0 0-32,-1 0 0,22 0 0,-23 0 0,3 0 32,-3 0-32,-17 20 32,19-20-32,-1 0 0,1 0 0,0 0 64,-1 0-32,1 0 160,1 0-96,-3 0-32,3 0 32,-3 0 32,-17 0 33,19 0-1,-1 0-32,1 0-64,0 0-32,-21 0 32,21 0-32,-20 0-96,19 0 160,-19-20-32,0 20 160,1 0 225,-21 0-161,20 0-32,-2 0-256,-18 0 0,20 0 0,1 0 0,-1 0 0,-20 0 32,20 20-32,-20-20 32,19 0 0,-19 0 0,20 0 32,0 0 0,0 0-31,0 0 31,-20 0-64,0 0-97,20 0 65,-20 0 64,0 0-160,0 0-544,0 20-1699,-20-20-7142</inkml:trace>
  <inkml:trace contextRef="#ctx0" brushRef="#br0" timeOffset="323332.4936">21260 3696 10570,'0'0'2594,"0"0"-1633,0 0 160,20 0-192,0 0-64,-1-20 31,41 20-383,-1 0-417,2-21-96,18 21 128,0 0-160,0 0 0,-19 0 0,-21 0-192,1 0 0,-20 0-289,1 0-127,-3 0-33,-18 0-224,0-19-192,-18 19 160,-3 0-96,-19-20-1185,20 20-4676</inkml:trace>
  <inkml:trace contextRef="#ctx0" brushRef="#br0" timeOffset="323749.5174">21557 3497 9224,'21'0'801,"-21"0"1313,0 0-545,0 0-896,0 0 96,0 0-705,-21 0-64,-19 20 0,22-1 0,-23 1 32,1-20 256,21 21 225,-21-2-65,0 1 1,21-20-193,-1 20-96,0-20-64,20 19 0,0-19 32,0 21 128,20-1 1,0-1-65,-1-19-96,21 20-32,0 0-32,-1 0 160,1 0-256,19-20 32,-18 20-512,-3 0-545,-17-1-609,-1-19-1441,0 21-9063</inkml:trace>
  <inkml:trace contextRef="#ctx0" brushRef="#br0" timeOffset="330597.9092">20387 9517 8904,'0'0'1313,"0"0"-224,0 0 321,0 0-353,19 0 160,1 0-96,0-19-288,20 19-289,19 0-128,0 0 33,1 0-33,20-20-127,-1 20-97,0 0-160,1 0 32,-21 0 64,2-20-320,-23 20 0,3 0-225,-21 0-159,-1 0-1,-19 0-128,0 0-255,0-19-33,-19 19-865,-21 0-1473,-1 0-4613</inkml:trace>
  <inkml:trace contextRef="#ctx0" brushRef="#br0" timeOffset="330951.9294">20784 9279 10826,'0'0'320,"0"-19"-224,0 19-256,-20 0-96,0 19 224,-21 1 128,-18-20 192,19 40 32,-19-20 129,0 0 288,19-1 255,-19 1-159,19 1-256,20-2-289,-19-19 64,39 20-95,0 0 63,0 20-32,18-20 97,23 20-129,18 0-128,1-1-160,-1-19-128,1 20-673,-1-1-2498</inkml:trace>
  <inkml:trace contextRef="#ctx0" brushRef="#br0" timeOffset="333985.1028">20486 12181 11755,'-40'19'1153,"20"1"-609,0-40 705,20 20 577,0 0-417,20 0-672,0 0 0,0 0-161,19 0-63,1-19 31,0-1-255,-1 20-161,1-20-32,19 0-64,-18 0 96,-21 0-96,19 1-96,1-1 96,-20 0 32,19 20-64,-39 0-64,40-20 64,-20 20-192,-1 0-289,-19 0-191,20-20-257,-20 20-448,20 0-321,-20 0-128,0 0-288,-20 0-993,20 0-1857</inkml:trace>
  <inkml:trace contextRef="#ctx0" brushRef="#br0" timeOffset="334258.1184">20863 11863 8584,'-20'0'2050,"20"0"-737,0 0 609,0 0-193,0 0-576,40 20-288,-1-20-352,1 0-65,19 0 65,2 19-65,-3-19-160,-17 0-224,18 0 32,-19 0-32,-20 0-128,-20 0 32,0 0-32,0 0-96,0 21 256,-20-2-192,-20 0 192,20 22-128,1-1 32,-21-1 0,19 1-480,1 0-1122,2-1-1120,-2-19-3909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2:53:46.7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20565 6895 448,'20'0'705,"-20"0"-577,19 0-128,-19 0 0,0 0-160,0 0-97,0 0 257,0 0 193,0 0 575,0 0 674,0 0-193,0 0-416,0-20-257,0 20-159,0 0-129,0 0 192,0 0-31,0 0-65,0 0 0,0 0 257,0 0 0,-19 0-257,19 0 64,0 0 33,0 0 63,0 0 1,-20 0-129,20 0-127,0 0 95,0 0-96,-20 0-128,20 0 0,0 0 1,0 0-65,0 0-32,-20 0 32,20 0 64,0 20 0,-20-20-64,20 0 32,0 0-64,0 0-32,0 0 1,0 0-1,-19 0 0,19 20-32,-20-20 0,0 0 32,0 0-32,-19 20-32,19-20 64,0 20 0,-21-1 160,23-19 32,-2 20-64,-1 0-128,-19-20 32,20 20-32,20-20 32,-19 20-32,-1-20 0,20 0 32,-20 0-64,20 0 65,0 0-33,0 0 96,0 0 64,0 0-32,0 0-96,-20 0-32,20 0-96,0 0 64,0 0-64,-20-20 32,20 20 32,-19 0 0,19-20 0,0 20 32,-20-20 0,20 20-64,-20-20-32,20 1 64,-20-1 64,20 0 64,0 0-96,0 0 64,-20 20 64,20-20-160,0 1 32,0-1 32,0 0-128,20 0 32,-20 0 64,0 20-32,0 0 0,0-20-64,0 20 96,-20 0-128,20 0 96,0 20-32,-19-20 64,19 0-32,-20 0 0,20 0 0,-20 0 0,-1 0-64,1 0 0,2 0 0,-2 0 0,-21-20 96,21 20 0,-19 0 0,-1 0 0,20 0-64,-19 20 32,19-20 0,0 0 0,0 0-32,1 0 32,-1 0 0,20 0 0,0 0-32,0 0 64,0 0-32,0 0 32,0 0 0,0 0 0,-20 0-32,20 0 32,0 0 32,0 0-32,0 0 64,0 0-32,-20 0 1,20-20-33,0 20 32,0-19-32,0 19 0,20-21-32,-20 2 32,0-2-32,0 2 32,0 0-32,0-2 160,0 21 32,20-20-128,-20 20-32,0-20 32,0 20-64,20 0-64,-20 0 32,19-20 0,-19 20-64,20 0 0,0 0 32,-20-20 64,20 20-32,-20 0 64,0 0 0,0 0-64,0 0 32,0 0 32,20 0-64,-20 0 0,0 0 64,0-19 0,0 19-32,0 0 32,0 0-32,0 0 0,0 0-96,0 0 96,-20 0-32,20 0 0,0 0 32,0 0 0,0 0 64,0 0 0,0 0-32,0-20-32,20 20 0,-1-20 32,-19 20 0,20-20-32,0 20 32,0 0-32,-20 0 32,20-20-32,-1 20 0,-19 0 32,20 20-96,0-20 64,1 0 0,17 0-64,-18 0 0,1 0 96,-1 0-64,0 0-32,-20 0 64,19 0 0,-19-20 32,0 20 32,0 0-64,0 0 0,0 0 0,0 20-32,0-20-32,-19 0 32,19 0-96,0 0 192,0 0-64,0-20 32,0 20-32,0-20 64,19-19 0,-19 18 32,0 2-64,0-21 32,20 0-64,-20 20 32,0-20-32,20 1 32,-20 19-64,0 0 96,0 20 64,0 0-32,0 0-224,0 0-32,0 0 128,0 0 64,-20 20-32,20-20-64,-20 0 96,20 0 0,-19 20-32,-21-20 0,19 0 32,-17 0-32,-3 0-32,1 0 32,1 0 0,-1 0 32,1 0 0,-1 0-96,20 0 96,-19 0-64,39 0 32,-20 0 0,0 0-64,20 0 0,-20 20-32,20-20 64,0 0-32,0 19 32,0-19 0,0 21 32,0-21-32,20 19 32,-20-19-32,0 0 32,0 20 0,0-20-32,-20 0 64,20 21 0,0-21-32,-21 0 0,21 19 0,-18-19 0,18 0-32,0 20 32,0-20 0,-20 0 0,20 0-32,0 0 64,0 0-32,0 0-32,0 0 0,-20 0-32,-1 0 96,1-20 32,0 20-32,1 0 0,-1-19 0,-20 19-32,20 0 64,1-21-32,-21 21-32,20 0 0,0-20 32,1 20-32,-1 0 64,20-19 64,-20 19-96,20 0-32,-20 0 64,20 0-96,0 0 64,0 0-64,0 0 64,0 0 96,-21-21 64,21 21-63,-18-19-33,-2 19 32,-1-20-96,21 0 32,-20 0-32,20 0-64,0 0 192,-20-19-288,20 19 192,0 0-32,0 0-96,0 0 32,20 0-32,-20 1-192,0-1 127,20-1 33,-20 21 64,21 0-64,-21 0-32,0 0 96,20 0-32,-20 0 0,18 0 64,3 0-64,-1 0-192,0 0 224,0-19-32,-1 19 32,21-20-65,-20 1-31,-20 19 96,20-20 32,-20-1-32,19 1 32,-19 1 0,-19 19 32,19-20 0,-20 20 0,20 0 64,-20 0-160,0 0 0,20 0 64,-20-19 0,20 19 0,-19 0 32,-1-21-64,0 1 64,-21 0-32,3 0-32,17 1 64,-19-1-32,22 0-32,-3 20 32,-19-20 0,20 20 0,20 0 0,-19 0-32,19 0-64,0 0 0,0 20 32,0-20 32,0 0 0,0 20-32,0-20 0,0 0 64,0 20-64,-20-1 96,0 1-32,20 0-32,-20 0 32,0 1 0,20-2 0,-19 1-32,19-1 32,-20-19 0,20 20-32,0 1 32,-20-1 32,20-20-32,0 19 32,0-19-32,0 0 192,0 0 0,0 0-32,0-19-32,0 19-128,0-20 0,0-1 33,0 21 95,-20-20 128,20 20-96,-20 0-96,20 0-32,-19 0 0,-1 0 32,20 0 32,-20 0 0,-1 0 97,1 0-33,20 0-32,-20 0 64,20 0-160,-18 0 0,18 0-32,0 0 64,-21 0-64,21 0 128,-20 20-64,20-20-128,-20 0 96,0-20 0,1 20-32,-1 0 0,-20 0 0,20-19 0,1-1 0,-21 20-32,20-19 96,-1-2-64,3 21 0,18 0 193,0-20-354,-20 20 129,20 0 0,0 0-32,0 0-64,0 0 32,0 0 0,0 0 32,0 0 64,20 0 32,-20 0 32,0 0-32,0 0 32,18 0 0,-18 0-32,0 0 0,-18 0-32,18 0 64,0-20-96,0 20-32,0-20 64,0 20-192,-20-19 0,0-1 64,-1 0 0,-17 0 128,17 0 0,-19 0 32,1 0-128,-1 20 63,-19-19 66,19 19-98,0 0 1,21 0 64,-21 0 0,40 0-32,-20 0-32,20 0 0,0 0 0,0 0 128,20 0-128,-20 0 160,0 0-96,0 19 160,0-19-96,0 0-160,0-19 96,0 19 129,0 0-194,0-20 97,0 20-128,0-20 192,0-1-128,0 2 64,0 19-128,20-20 64,0 1 64,-1-1-256,1-1 128,0 2 64,20-1 32,-21 20-32,21-20 32,-40 20-96,20-19 192,-20 19-192,20 0 0,-20 19 32,0-19 32,0 20-64,19 0 96,-19-1-32,20-19 32,-20 21 0,20-21 32,0 20-64,19-20 64,-19 0 0,1 0 32,-1 0-64,0 0 32,-2 0-32,-18 0 0,21 0-32,-21 0 32,0 0-128,0 0-129,0 0 65,0 0 0,0-20 128,20 20 64,-20 0-32,20-21 0,-20 21-64,20-19 0,-1-1 96,-19 20-32,20-20-96,-20 1-65,20-2-31,0 21 32,-20-20 96,20 1 64,-20 19 64,19-21-64,-19 21 32,20 0 0,-20-19-32,20 19 32,-20 0 0,20 0-32,-20-20 32,0 20 32,0 0 64,0 0-32,0-20-160,-20 20 128,0-20-32,0 20-32,1 0 32,-1-20-32,0 20 64,-20 0-64,21-20 96,-1 20-96,20-20 64,-20 20-64,20-19 64,-20 19 32,20-20-64,0 0-64,0 20-128,0-20 672,-21 20-352,21-20-64,0 20-32,0 0-64,0 0 32,0 0 0,0 0 0,0 0 32,0-20 65,0 20-1,0 0-64,0 0-32,0 0 0,-18 0 0,18 0-64,-20 0 96,20 0-32,-20 0-32,-1 0 32,1 0 32,2 20-32,-3-20 0,1 0 32,0 20 32,0-20-64,1 0 64,-1 0 64,0 0-64,20 0 64,-20 0 64,0-20-128,1 20 0,-1 0-64,20-20 0,-20 20 32,0 0-32,0-19 0,1 19 0,-1 0 161,0 0 31,0 0-96,-21 0-64,23 0-32,-3 19-64,1 1 96,20-20-64,-20 20 0,20 0 0,0 0-96,0-20 288,20 20-416,-20-1 223,0-19-95,0 0 160,0 20-64,0-20 32,0 0 32,0 20-32,-20-20 96,0 0-96,20 0 0,-19 0 0,19 0 0,0 0-64,0 20 0,0-20 64,0 0 32,0 0-96,19 0 0,-19 0 32,20 0 96,0 0-96,-20 0 32,20 0 32,-20 0-32,21 0-32,-3 0 64,-18 0-32,0 0 64,20 0-64,-20 0 64,0-20 0,0 20-128,0 0 32,0 0 32,0 0-64,21 0 0,-21 20 64,0-20-32,20 20 0,0 0 64,-20-20-64,20 20 32,-1-1 0,1 2 0,0-2 0,-20-19 0,0 20 64,20-20-32,-20 0 0,0 0 32,0 0-32,20 0 97,-20 0-33,0-20-64,0 20-64,0 0 32,19-19 0,-19 19-32,20-21 32,-20 21-32,20 0 0,-20 0-33,20 0 1,0 0 32,-1 0 0,-19 0 64,20 0-64,0 0-32,-20 0 0,20 21 0,-20-21 32,0 0-64,0 0 128,21 0-32,-21-21 32,0 21-32,0-19 32,-21-1 0,21 20-32,0-20-32,0-20 32,0 20 32,0 0-32,0-19-32,0-1-256,0-19 640,-20 18-736,20 1 224,-20 1 32,0 18 128,20 2-32,-19-1-33,-1 0-191,20 20 192,0-19 64,0 19-64,0 0 32,-20 0-64,20 0-32,0 0 96,20 0 32,0 0 0,-20 0 64,19 0-32,1-21-32,0 21 64,0 0-32,1 0 0,17 0 0,-17 21 0,19-21-64,-1 19 0,1 1 0,19-20 0,-19 20-64,-1-20 128,-19 0-32,20 0 0,-19 0-96,-3 0 32,-18-20 96,0 20 0,0 0 64,0-20 0,-18 20-64,18 20-64,0-20 32,-21 20-96,21-1 96,0 2 0,0-1 0,0-1 0,0 2-32,0 19 0,21-20 32,-3 19 0,-18 1-32,20-20 64,0 19-256,1-19 128,-21 0 64,20 0 64,-20-20-32,0 20 32,20-20 0,-20 0-32,0 0 32,0 0 128,0 0-96,0 0 0,0 0-96,0 0 32,0 0 0,0 0 0,0 20 0,19-20-32,-19 20 32,20-20-32,-20 19 0,20-19 32,0 21-32,-20-2 32,0-19-32,0 0 64,0 20-32,0-20 32,0 0 0,0 0 64,0 0-32,0 0 64,0 0-64,0 0-64,39-20 32,-19 20-32,20-19 32,-20-2-32,19-18 0,1 19 0,-1-20 0,-19 20-64,0-19 64,1-1-32,-21 0-288,0 20 864,0 1-319,-21-1-161,1-1-64,0 21-32,2 0 0,-23 21 0,21-21-33,0 20-31,1-1-128,-1 1-64,20 0 96,-20 0 128,20 0 96,0 0-257,0-20 129,0 19-32,0-19 64,0 20 64,-20-20-96,20 20 128,-20-20-64,1 20 64,-1 0-32,0 20 0,0-21 0,20 21-32,-20-20 64,20 20-32,0 0-32,0 0 32,20-1 0,-20-19 0,20-1 0,-20-19 32,0 21 0,0-21 0,0 0-32,0 0 0,0 20 32,0-20 32,0 0 64,-20 0-128,20 0 32,-20 0-96,20 0-64,-19 20 96,19-20 0,-20 0 0,0 0 0,20 0 32,-21 0 32,21 0-32,-20 0 32,-18-20 32,-3 0 96,1-1-63,1 2-1,-1-1 0,1 1-32,-21-1-64,21-1 0,19 21 0,-21 0 0,21 0 0,-19 0 0,19 0-64,0 0 64,20 0 0,-20 0 32,20 0-64,0 0 64,0 0 32,0 0 0,0-19 0,0 19 32,0-20 32,20 0-32,0 1-64,0-2-32,1 1-32,-3-20 64,2 21-64,1-1-160,-1-20 160,0 20 32,-2 0-96,3 0 128,-1 20-32,0 0-32,-20-19 32,0 19-64,20 0 32,-20 0-96,0 0 64,19 0-32,-19 0-65,0 19-63,0-19 96,0 0 96,0 0 32,0 0 0,0 0 32,-19 0-32,19 0 64,-20 0-64,0-19 0,-21 19 0,23-20 0,-22 0 0,-1 0-224,23 0 608,-43 0-384,22 20 0,-1-19 0,20-1 96,0 20-160,1-21 160,19 2-96,-20-2 64,40 21-64,-20-19-32,19-22 0,1 22 64,0-1-64,0 0 32,-20 20 0,0-19 0,0-2 0,0 21 0,-20-19-128,-20 19 32,21 0 32,-21 19 32,-19-19 32,19 21-64,20-2 64,-21-19 0,2 20 0,19-20 0,0 20 0,0-20 32,1 19-64,19-19 32,0 0 32,0 21 32,0-21-64,-20 20 32,20-1 0,0 2-32,20-2 0,-20-19 0,0 21 0,19-1 0,-19-20 0,0 19 0,20-19 0,-20 20-32,0 0 32,0-20 0,0 20-32,0 0 128,0 0-288,-20-20 192,20 19-32,0-19 64,-19 20-32,-1-20 0,20 20 0,-20-20 0,0 20 0,0-20 0,20 20 0,-19-20 0,19 20 0,0-20 0,0 0 0,-20 20 0,20-20 32,20 0-64,-20 0 64,19 0-64,-19 0 32,20 0-32,0 19 0,0-19 0,0 0 32,19 21-64,-19-2 32,0 1 32,1 1-128,-3-2-129,2 1 129,1 0 64,-1-1 64,-20 2 0,20-21 0,-20 0 160,20 0 225,-20 20 31,0-20-224,0 0-63,19-20-97,-19 20-32,0 0 0,0 0-65,0 0 65,20 0 0,0 0-64,0 0 32,0 0 64,-20 0 0,19-21-64,1 21 64,0 0 0,-20-19-32,20-1 0,-20 20 0,20-20 33,-20 1 31,19-2 96,-19 1 0,20 1 0,-20-2-32,0-18-64,0 19-32,0 0 32,20 0-64,-20 0 0,0 0 128,0-19 1,0 19-97,-20 20-289,20-20 738,-20 0-481,20 0 0,-19 1-32,19 19 32,-20-20 0,20-1 32,0 2 0,0-2-32,0 21 32,0-19-32,20 19 0,-20-20-32,0 20-32,19-21 64,1 21 0,0-19-32,0-1 64,1 20-32,-3-20 0,2 1 0,1-2 0,19 2 32,-22-1-32,3 0 32,-21 0-64,20 0 32,-20 20-32,0 0-96,0 0-417,-20 0 289,20 0 192,0 20 32,0 0 0,0 0 32,20-20 32,-20 20 0,20-20 32,0 0 0,-1 19-64,1-19 96,-20 0-96,20 0-96,-20 0-128,0 0-353,0 0-127,0 0-450,-20 21-607,20-21-353,0 19-1794</inkml:trace>
  <inkml:trace contextRef="#ctx0" brushRef="#br1" timeOffset="16025.9165">1349 12598 5925,'0'20'2498,"-20"-20"-2401,20 0-97,0 0 288,0 0 481,0 0-129,0 0-287,20 0-1,-20 20-32,20-20 0,-20 0-31,19 0-97,-19 0-64,40 0 0,-20-20 32,19 20 0,1 0 33,0-20-65,-1 20-128,22 0 32,-23 0 96,23 0-32,-2-20-32,20 0-32,-19 1 64,-1 19-32,20-21-32,2 21 0,-22 0-32,40-19 64,-20-1-64,20 0 32,-20 20-32,21-21 0,-20 21 0,-1 0 0,0 0 0,21-19 0,-21 19 64,1 0-64,19-20 257,-19 20-65,-1 0-96,0 0-64,0 0-32,1 0 0,-21 0 0,2 20 0,-2-20-32,20 0 0,-19 0 32,-1 0 0,0 0 32,1 0-64,-1 0 64,2 0 0,-2 19 0,0-19-32,1 0 32,-1 0 0,2 21-64,-3-21 32,-17 0 32,18 0-32,1 0 0,-21 0 0,21 0 0,-1 0 32,-18 0-32,17 0 0,1 0 32,-18 0 64,18 0-32,1 0 0,-21 0-32,21 0 0,-1 20-32,2-20 64,-23 0-64,23 0 0,-2-20 65,1 20-1,-21 0 32,21 0 0,-1 0-96,0 0 32,-18 0-32,18 0 32,1 0-96,-1 0 96,1 0 0,-21-21-32,22 21 0,-2 0 32,1 0 0,-21 0-32,21 0 0,-21 0 32,21 0-32,-21 0 0,22 0 0,-2 0 0,-19-19 0,19 19 64,0 0-64,-19 0 0,20 0 32,-21 0-32,22 0 0,-2 0 0,-19 0 32,19 0-32,0 0 0,-19 0 32,19 0-32,1 0 0,-21 0 32,22 0-64,-23 0 64,3 0-64,18 0 32,-19 0 32,0 0-32,-1 0 0,1 19 0,1-19 0,18 0 32,-19 21-64,-1-21 128,1 0-32,19 0 64,1 0 65,-1 0-65,0 0 0,2 0-32,-3 20-128,3-20 96,-2 0-64,20 0 0,-19 0 0,19 0 0,1 0 0,-1 0 32,1 0-64,-1 0 64,20 0 0,-19 0-32,19 0 0,-20 0 32,1 0-64,20 0 0,-21 0 32,0 20-32,20-20 32,-20 0 0,20 0 0,-20 19 0,21-19 32,0 0-32,-21 0 0,21 21-32,-21-21 32,0 19 0,0-19 32,-19 20-64,19-20 32,0 0 0,1 20 0,0-20 32,-1 20-32,-20-20 0,22 0 32,-2 20-32,-20-20 0,20 0 0,-19 0 0,19 19 0,-20-19 32,22 0-32,-22 0 64,20-19 64,1 19 64,-21 0-96,20 0 1,1 0-97,-20 0 32,-1 0-32,20 0 32,-19 0-64,19 0 64,-20 0-32,2 0 32,18 0-64,-19 0 64,-1-20-32,0 20 0,2 0 0,-2 20 0,1-20 0,-1 0 0,0 0 0,22-20 0,-23 20 0,1 0 32,2 0 0,18 0 0,-19 0 32,-1 0-32,0-20 32,2 20-64,18 0 32,-20 0-32,1 0 0,-1 0 32,1 0-320,20-20 736,-22 20-288,3 0 289,-2 0-97,1-20-256,-1 20-32,0 0 224,2 0-288,-3 0 65,-17-19-33,-2 19 0,1 0-32,0 0 0,-1 0 0,-19 19-32,20-19 96,-21 0-96,1 0 64,0 0 0,0 0-96,1 0-929,-21 0-1474,0 0-1729</inkml:trace>
  <inkml:trace contextRef="#ctx0" brushRef="#br0" timeOffset="17871.0221">19136 4669 11530,'0'20'673,"0"-20"-417,0 0 801,0 0 481,20-20 448,-20 20-481,19-20-416,21 20-480,19-19 127,1-2-319,19-18 127,41 19-384,-21-20 97,40 20-97,-1 1 32,2-21 32,18 20 0,-38 0-224,-21 0 32,-20 1-128,-39-2-160,0 21-449,-21 0-416,-19-19-1025,-19 19-1089,-21 0-2338</inkml:trace>
  <inkml:trace contextRef="#ctx0" brushRef="#br0" timeOffset="18326.0482">19314 4352 9993,'40'-40'1153,"-21"40"64,-19-21 385,0 21-673,0 0 96,0 0-161,0 21-575,0-21-193,-19 19 0,-21 21 0,20 0 96,-19 0 192,-1-1-31,0 1 319,-19 0-287,18-1-129,23 1-64,-2 0 161,-1-21-1,21 22-96,21-22-64,-1 2 161,-2-2-161,43-19 0,-22 21 0,21-1-96,-1-20-96,1 0 160,-1 19-128,2-19-512,-2 20-449,-39-20-1153,0 20-2210</inkml:trace>
  <inkml:trace contextRef="#ctx0" brushRef="#br0" timeOffset="37136.1239">15483 13849 2850,'0'21'737,"0"-21"-705,0 0 2082,0 0 384,0 0-1152,0 0-161,0 0 160,0 0-288,0 0-192,0 0-32,0 0-1,0 0-127,0 0-417,0 0-192,0 0-96,0 0 193,0 0 63,20 0-128,-20 0-32,19 0-32,1 0 128,20 0-256,-19 0 160,17 0-128,-17 0 128,-1 0-96,18 0 0,-17 0-96,-1 0 128,20 0 32,-21 0-32,21 0 64,-20 0-224,19 0 32,1 0 192,1 0-64,-23 0 64,22 0-192,1 0 128,-21-21-64,19 21 96,1 0-128,-1 0 96,1 0 32,0 0 1,-1 0-33,-19 0 0,21 0-64,-3 0 64,-18 0 128,21-19-96,-23 19 32,23 0 0,-21 0-160,19 0 160,-19 0-96,20 0 32,-1 0 64,1 0-96,0 0 32,-1 0-32,2-20 64,-1 20 0,19 0-64,-19 0 0,-1 0 32,21 0 0,-21 0 64,1 20 65,-1-20-33,22 0-64,-23 0-32,3 0 0,-1 0-32,-1 0 64,1 0-96,-1 0 64,21 0 0,-21-20 128,21 20-32,-1 0-32,2 0-96,-2 0 0,1 0 32,-1 0-64,20 0 160,-18 0-224,-2 0 128,20 0 32,-19 0-64,19 0 0,-20 0-64,20 0 32,-18 0 128,18 0-160,-19 0 0,-1 0 96,0-20-64,1 20 64,19 0-128,-20 0 160,2 0 64,-22 0-224,21 0 96,-1-19 0,-19 19 32,19 0-64,2 0 0,-2 0 64,1 0-32,-1 0-64,-19 0 64,19 0 32,-19 0 64,19 0-224,-18 0 96,-3 0 0,23 19-64,-22-19 128,21 0-32,-21 0 32,1 0-96,-1 0 96,21 0-64,-19 0 0,-2 0 96,21 0-64,-21 0-32,1 0 0,19 20 32,-19-20-96,-1 0 0,21 0 32,-21 0 64,22 0 0,-23 0 0,23 0 32,-22 0 0,21 0 64,-1 0-96,-19 0 0,19 0 64,-18 0 0,18 0-32,-19 0-64,19 0 64,-19 0-32,19 0-32,-19 0 128,19 0-64,2 0-32,-23 0 96,23 0 32,-2 0 33,1 0 31,-21 20 0,21-20-96,-1 0 192,2 0-160,-2 0 1,0 0 63,21 0-96,-21 0-64,0 0 64,2 0 64,-23 0-128,23 0 64,-22 0-32,1 0-64,0 0 64,-1-20-96,1 20 128,1 0 65,-3 0 63,-18 0-64,21 0-32,-23 0-128,-18 0 0,21 0-32,-1 0 96,-20 0-352,0 0 64,20 0-481,-20 0-320,0 0-352,0 0-385,0 0-1986</inkml:trace>
  <inkml:trace contextRef="#ctx0" brushRef="#br0" timeOffset="48719.7865">20009 12598 2306,'0'-20'929,"0"20"416,0 0 1441,0 0-511,0 0-802,0-20-512,-20 20-352,20 0-321,-19 0-96,-21-19-128,19 19 0,-37 0-96,17 0-64,-18 0-128,-1 0-32,-19 0 127,0 0 97,0 0 64,-2 0 32,2 0-96,0 0 129,0 0 31,-20 0 64,20 0-160,18 19-32,-18-19-32,20 20 64,19-20-64,0 20 64,1 0-32,19 0 32,-1-1 0,-19 1-32,22 0-32,-3 0 32,1 0 32,20 0-64,-20-1 32,0-19 32,20 20 128,0 1 64,0-1 33,0-1 95,20 1-32,0-20-160,0 19 32,19 2-192,22-1 65,-21 0-33,39 0-129,-20-1-95,20 1 64,2-20 64,18 20-32,-20 0 96,20 0 0,-20-20 0,20 0 128,1 20 128,-21-20-95,20-20 31,-19 0 0,0 20-64,-1-20-96,-20-20 32,1 21 224,-21-21 257,1-1 63,-20 22 129,0-20 320,-20-2-480,-20 2 31,20-1 33,-20 20 64,-20-20-417,1 1-256,-1 19 0,1 20-288,-1-20-673,19 20-1826,1 0-2210</inkml:trace>
  <inkml:trace contextRef="#ctx0" brushRef="#br0" timeOffset="49880.853">22054 13253 3106,'0'0'3107,"0"0"-2850,20 0 1472,-20 0 642,0 0-962,0 0-576,-20 0-129,20 0-255,0-19-193,-21 19-256,3 0 32,-2-20 0,-21 20-32,3 0 32,-23 0 128,2-20-96,19 20 32,-19 0-64,-1 0 0,-20 20 32,22-20 33,-23 0 63,2 0-160,0 0 0,20 20 0,-22-20 32,2 19-32,20 1 0,-1-20 0,21 21 32,-21-2-32,39 1-32,-17 0 32,18-1 0,-1 2-32,1-21 32,20 20 32,-18-1-32,18 2 0,0-2 64,0-19 64,0 20 128,0-20 0,18 20-95,2 0-33,1 0-96,19 0 0,-1 0-32,21-1 0,-21-19 0,21 20 0,-1 0-32,2 0 64,18 0 192,0-20 417,0 20 63,0-20 33,20 0-449,0 0-256,1 0-224,-1-20-128,-19 20-1,0-20-63,-1-20 128,-19 20 256,-1-19 32,0 19 192,-19-20 160,0 20 1,-21-19 31,1 18 33,0-18 255,-20 18-223,0 2-257,-20-1-64,20 0-128,-20 20-64,1-19 64,-1 19-32,-20 0 64,20-21-128,1 21 64,-21-20 32,0 20-64,1-19 32,-22 19 32,3-20-32,-1 20-256,-2 0-32,-18 0-513,0 0-544,-2 0-129,2 0-319,0 20-5799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2:55:03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20604 6875 1473,'-19'0'673,"19"0"800,0 0 257,0 0-802,0 0-287,0 0-321,0 0-320,0 0-32,0 0 64,0 0 32,0 0 0,0 0 161,0 0 255,0 0-128,0 0 65,0 0 95,0 0-31,0 0-33,0 0 97,0 0 63,0 0-159,0 0-225,0 0-192,0 0 32,0 0 32,0 0 32,-20 0 0,20 0 33,0 0 31,0 0 32,0 0-64,-20 0 64,20 0-64,0 0-63,0 0 31,0 0-96,0 0 0,0 0-32,0 0 0,0 0 0,-20 0 96,20 0-32,0 0 64,0 0 32,0 0 96,0 0 65,0 0-1,0 0-96,0 0-128,-20 0 0,20 0-64,0 0 32,0 0-64,0 0 97,-19 0 31,19 0-32,0 0 32,0 0-32,-20 0-64,20 0 0,0 0 0,0 0-32,-20 0 32,20 0-32,0 0 64,0 0-32,-20 0 32,20 0-32,0 0 0,0 0 32,-20 0-96,20 0 96,0 0 0,0 0 33,-19 0-1,19 0-64,0 0 32,-20 0-32,20 0 0,0-20 0,0 20-32,-20 0 0,20 0 32,0 0-32,0 0 32,-20 0-32,20 0-32,0 0 64,0 0 0,0 0-32,0 0 0,0 0 0,0 0 32,-21 0-64,21 0 32,0 0 0,0 0 0,-18 0 0,18 0 0,0 0-64,-20 0 32,20 0-32,0 0-32,-21 0 0,21-19 64,0 19-65,0 0 97,0 0-96,-20 0-96,20 0 0,-20 0 96,20 0 32,-20 0 32,20 0 32,-19 0 0,19 0-32,0 0-64,-20 0-128,20 0-97,-20 0 1,20 0 224,0 0 32,0 0-32,0 0 96,-20-20 0,20 20 0,-20 0 0,20 0 0,-19 0-321,19-20-1376,0 20-1987</inkml:trace>
  <inkml:trace contextRef="#ctx0" brushRef="#br0" timeOffset="4103.2346">20227 6836 3138,'-20'0'1314,"20"0"63,-20 0 128,20 0 129,0 0-65,0 0-383,0 0-354,0 0-319,20 0 95,-20 0-159,0 19-97,0-19-31,0 0-33,0 0-32,-20 0-64,1 0 0,19 0-96,-20 0 1,0 0 31,20 0-96,0 0 32,-20 0 0,20 0-32,0 0 0,0 0-64,20-19-64,-20 19 64,0-20-32,20 20 0,-20-20 64,20 0 64,-20 20-128,0-20 128,0 20 0,0-20-128,0 20 64,0 0-64,0 0 128,0 0-160,0 0-33,0 0-127,0 0 32,0 0 32,0 0 0,0 0-1,0 0 129,19 0 64,-19 0 97,0-19-65,0 19 0,20 0 64,-20-21 0,0 21-32,0-19-64,0 19-32,0 0 0,0-21 32,0 21-64,0 0-32,0 0-33,0-19-63,20 19 32,-20 0 32,0 0 64,0 0 32,0 0 32,0 0 0,0-19 0,0 19 32,0 0 0,-20 0-32,0 0-32,1 0 0,-1 0 0,0 0-32,-20 0 0,21 0 0,-1 0 32,-20 0 0,20 19 32,-19-19 0,19 0 0,-1 0 64,1 19-64,2-19 0,18 21-32,-20-21 0,20 0 32,0 19-32,0-19 32,0 21 0,0-21 0,0 0 0,0 19 0,0-19 32,-21 0-32,21 20 32,0-20-32,-20 20-32,20-20 32,-20 20 32,20-20-96,-19 0 64,19 20 0,0-20 0,-20 20 0,20-20 0,0 19-32,-20-19 32,20 0 0,0 0 0,0 0 32,0 0-32,0 0 32,0 0 0,-20-19-32,20 19-32,-20 0 32,20-20 32,-19 20-64,19-20 64,-20 20-32,0-20 128,0 20 0,20-20-64,-20 20-32,1-20-32,19 20 0,-20-19 32,20 19-64,-20-21 32,0 21 64,20-19 96,0 19 64,0 0-63,0 0-97,0 0 0,0 0-32,0 0-32,0-21 0,0 21-64,0 0 32,0-19 32,0 19 32,0-19-64,0-2 64,0 21 0,20 0 32,-20-20-32,0 20-96,20 0 64,-20 0 0,20 0 0,-20 0-32,19 0 32,1 0-32,0-20 32,-20 20 0,20 0-32,0 0 64,-1 0 0,-19 0-64,20 0 64,-20 0-32,20-20 0,-20 20 0,20-20 0,-20 20 0,0-19 0,0 19 32,0 0-32,0-20 0,0 20 0,0 0-64,0 0-32,-20 0-33,20 0 65,0-20 32,0 20 32,0-20 0,-20 20-32,20-20-32,0 20 32,0-20-64,-20 1 64,20 19 64,-19 0 0,-1 0-32,0 0-32,20 0 64,-20 0-32,20 0-32,-20 0 64,20 0-32,0 0 64,0 0 32,0 0-64,0-20 0,0 20 32,0 0-31,0-21 31,0 21-32,0-19-32,-19 19 64,19-20 0,-20 20-128,0 0 64,0 0 32,-1 20-64,3-20 64,-2 0 64,0 19 64,20-19-192,-21 21 32,21-21 32,-20 20-32,20-1 0,0-19-32,0 20 64,0-20-32,-20 20 0,20-20 0,0 20-32,0-20 64,-19 20-64,19-20 64,0 20-32,0-20 64,-20 0-32,20 19-64,-20-19 64,20 0-32,-20 20 32,20-20 0,0 0 0,-20 0 0,20-20-32,-19 20-32,-1 0 32,0-19 32,20 19 32,-20-20 32,0 20-64,1 0 32,-1-20-64,0 20 32,0 0 0,20 0 0,-21 0-32,21 20 0,-18-20 0,18 0 0,0 0-32,0 0 64,0 0-64,0 0 32,-20 0 32,20 0 1,0 0-1,0 0 32,0 0-32,0-20-32,0 20 64,-21-20-128,21 20 64,0 0 0,0-20 0,0 20-96,0-20-33,0 20 97,0-19-32,0 19 96,21-20-32,-21-1 0,0 21 32,0-19-32,0 19 32,0 0 32,0 0-64,0 0-64,0 0 32,0 0-64,0 0 64,0 0 0,0 0-32,0 0 96,20 0-32,-20 0 0,0 0 32,18 0-32,-18 0 32,0 0-64,21-20 32,-21 20 0,20 0 0,-20 0-32,0 0 64,0-20 0,0 20 0,20 0-32,-20-19 0,-20 19 0,20-21-96,0 21 96,-20-20 0,20 1-32,-21 19 32,3-21 0,18 21-32,-20-19 32,-1 19-32,1 0 0,0 0-32,2 0 64,-3 0-96,1 0 64,0 0 64,0 0-32,1-20 0,-1 20 0,0 0 64,0 0-128,0-20 128,1 20-32,19 0 32,0 0-64,0 0-64,0 0 64,0 0-32,-20 0-32,20 0 0,0 0-64,0 0-64,0 0 192,0 0 32,0 0 0,0 0-32,0-20 0,-20 20 0,20-20 32,0 20 32,0-20 64,0 20-32,0 0-96,20 0-32,-20 0 64,20 0-32,-20 0-32,19 0 64,1-20-32,-20 20 64,20 0-128,-20 0 64,0 0-32,20-19 32,-20 19 0,0 0 0,0 0 0,0 0 0,0 0 0,0 0-64,20 0-32,-20 0-96,19 0-1,-19 0 33,20 0 96,-20 0 0,0 0 64,0 0-32,0 0 0,0 0 64,0-20 0,0 20-32,0 0 0,0 0 0,0 0 0,0-20 0,0 20 0,0 0 0,-20-20-32,20 20 0,-19 0 96,-1 0-64,20 0 0,-20 0 32,20-20-32,0 20 64,-20 0-96,20 0 96,0 0-32,0 0 0,0-20 32,0 20-64,0 0 32,0-19-32,0 19 32,0 0 0,0-20 0,0 20 1,0 0-1,0 0-32,-20 0-32,20-21 32,0 21-33,0 0-63,0 0 96,0 0 0,0-19 32,0 19-64,0-20 32,0 20 0,-19 0 0,19 0 0,0-19-32,-20 19-32,20 0 32,-20 0 32,20 0-32,-20 0 64,20 0-32,0 0 0,-20 0 0,20 0 0,0 0 0,0 0 0,0 0 0,0 0 32,0 0-64,0 0 64,0 0-32,0 0 64,0 0-128,20 0 64,-20 0 0,0 0-32,20 0 32,0-20 0,0 20 0,-1 0-32,1 0-32,-20 0 64,20 0 32,0 0-64,-20-21 64,20 21-64,-20 0 32,19 0 32,-19 0-32,0 0 0,0 0 0,0 0-32,0 0 64,0 0-96,0 0 32,0 0-32,0-20 32,0 20 0,0 0 64,0 0-64,-19 0 32,19-19 0,0 19 0,0 0-32,0 0 32,0-20 0,-20 20 0,20 0 0,0 0 0,0 0-32,0-19 32,0 19-64,-20 0 0,20 0-128,0 0 128,0 0-33,-20 0 65,20 0 64,0-21-96,-20 21 32,20 0-32,0 0 32,0 0 32,0 0 0,-19 0 0,19 0 0,0 0 0,0 0-32,0 0-64,-20 0 64,20 0-32,0 0 0,0 0 32,-20 0 0,20 0 32,0 0 32,0 0 32,0 0-32,0 0 0,0 0 0,0 0-32,20 0 0,-20 0 0,0 0 0,0 0 0,0 0 32,0 0 64,0 0-64,0 0-64,0 0-256,0 0-929,0 0-3428</inkml:trace>
  <inkml:trace contextRef="#ctx0" brushRef="#br0" timeOffset="10627.6077">18719 5643 1793,'0'0'833,"0"0"-481,0 0 673,0 0 192,0 0 737,0 0-256,0 0-897,0 0-225,0-20 257,0 20-288,0 0-193,0 0-128,0 0 64,0 0-256,0 0-32,0 0 0,0 0 0,0 0-32,0 0-32,20 0 64,-20-20 0,0 20 32,0 0 64,0 0-64,0-19 0,0 19-32,0 0 0,-20 0-96,20 0 32,-20-20 64,0 20 32,1 0 96,-1 0 65,0 0 223,20 0 0,-21 0-127,1 0-97,20 0-96,-20 0-32,20 0-64,0 0 32,0 0 32,0 0-96,0 0 0,0 0-64,20 20-32,-20-20 96,-20 0 0,20 0 32,-18 0-64,18 0 64,-21 0 64,1 19 0,20-19-32,-20 0 0,20 0-32,0 0 0,0 0 32,-20 0-32,20-19-224,0 19 32,0 0-65,0-20 33,0 20 32,0-20 128,0 20 96,0-20 160,0 20 32,0 0-32,0 0-63,0 0 31,0-20-32,0 20-128,0 0 0,20 0-32,0 0-64,-20 0 0,20 0 0,-20 0 96,21 0-32,-21 0 64,0 0-32,0 0-32,0 0 32,0 0-65,0 0-287,0 0 128,18 0 32,-18-20 96,0 20-161,0 0 1,0 0 160,0 0 32,0 0 64,0 0 0,0 0 0,0 0-32,0 0 64,0 0-32,0 0 32,-18 0-32,18 0 0,-21 0 0,21-20 32,-20 20-32,20 0 32,0 0 32,0 0-64,0 0 64,0 0-128,0 0-32,0 0 64,0 0 0,0-19 32,0 19 32,20 0 0,-20-20 32,0 20-32,0 0 96,0-20 0,0 20-64,0 0-32,21 0-64,-21 0 64,0 0-64,0 0-32,0 0 64,0 0 0,18 0-32,-18 0 32,0 0 0,0-21 0,20 21-96,-20 0 32,0 0 0,20 0 32,-20 0 32,0-19 32,0 19-32,0 0 96,21 0-64,-21 0 64,0 0-96,0 0 0,20 0 0,-20-20 0,20 20-96,-20 0 64,0 0-64,0 0 160,0 0 0,0-19 32,0 19-64,0 0 32,0 0-64,0 0 0,-20-20-64,0 20 32,20 0 64,-21 0-32,1 0 64,20 0 33,0 0 95,-20 0-96,20-21 0,0 21-96,0 0-64,0-19-32,0 19 64,0-20 32,0 20 32,0 0 32,-18 0 288,18-20 65,-21 20-97,21 0-160,-20 0-128,20 0-64,0 20 64,0-20-64,-20 0 0,20 0 0,0 0 0,0 20 0,0-20-32,0 0 64,0 0 0,0 0 0,0 0-96,0 0 64,0 19 32,0-19-64,0 0 96,0 0-32,0 0-32,0 21 32,-20-21 0,20 0 0,0 0 0,0 20 32,0-20-32,0 0-32,0 0 64,0 0 32,0 0 0,-19 0 0,19 0 0,-20 0 32,20 0-96,0-20 32,-20 20-32,20 0 0,0 0 64,0 0-32,-20 0 32,20 0-32,0 0-32,0 0-32,0 0 32,0 0-64,0 0 64,0 0-96,0 0 64,0 0 32,0 0-32,0 0-32,0 0 0,-20 0 0,20 0-32,-19 0 96,19 0 32,-20 0-32,20 0 0,0 0 64,0 0-32,-20 0 0,20 0-32,0 0-32,0 0 64,0-21-32,0 21 32,0 0 32,0 0-32,0 0 32,-20-19-64,20 19 32,0-20 128,-21 20-96,21 0 64,0 0-96,0-20 32,0 20-64,0 0-96,0 0-96,0 0 0,0-19-128,0 19 63,21 0 97,-21 0 128,0 0 32,0 0-32,0 0 64,0 0 64,0 0 33,0 0-1,0-21-192,0 21 0,0 0-1,20 0 33,-20 0-64,20-20 32,-20 20-96,0 0 32,0 0 64,20 0 32,-20 0 64,0 0 0,0-19 0,0 19 32,0 0 64,-20 0 0,20 0-32,0-21-96,0 21 0,0 0 0,0 0 32,0-19-64,0 19 32,0 0 0,0 0 64,0 0-96,0-20 161,0 20 63,-20 0-128,20 0 0,0 0-64,0 0 0,0 0 0,0 0 0,0 0-192,0 0-1,0 0-31,0 0 192,0 0 32,0 0 0,0 0 0,0-20 64,-20 20 64,20 0 1,0 0-65,-21 0-32,21 0-32,0 0 32,-18 0 0,18 0-32,0 0-32,0 0 32,0 0 0,0 0-32,0 0 0,0 20 0,0-20 64,0 0 0,0 0 0,0 0 0,0-20 0,0 20-32,0 0 128,0 0-96,0 0-32,-20 0 64,20 0-64,0 20 64,0-20-32,-20 0 32,20 0-32,0 0 32,0 0-32,0 0-64,0 0 64,0 0-32,0 0 0,0 0-64,0 0 64,0 20-32,0-20 32,0 0-32,0 19 32,0-19 0,0 0-64,0 21 64,20-21 0,-20 0-32,0 0 32,0 0 32,0 0-64,0 0 64,0 0 64,0 0-96,0 0 64,0 0-32,0 0-32,0 0 0,0 0-64,0 0 32,20 0 32,-20 0-96,0 0 32,18 0 0,-18 0 0,0 0-64,0 0 128,21 0 0,-21 0 0,0 0 0,0 0 96,0 0-64,0 0-32,20 0 64,-20 0 0,0 0-32,20-21 0,-20 21-32,20 0 0,-20 0 0,0 0 0,0 0 0,0 0 0,0 0 0,0 0 32,0-19 0,0 19-32,0 0 0,0 0 32,0 0 0,0 0-32,0 0 32,0 0-96,-20-20 32,20 20 32,0 0-64,-20 0 64,20 0 0,-20 0-32,-1 0 32,21 0 0,0 20 32,-18-20-64,18 0 32,0 0 32,0 0 0,0 19 0,0-19-32,18 0 32,-18 0 0,21 0 0,-21 0 32,20 0-32,-20-19 64,0 19-64,20 0 0,-20 0 32,0-20 1,0 20-1,0 0 0,-20 0-32,20-20-32,-20 20 0,20 0 0,-21 20-32,21-20 32,0 0-64,0 20 64,0-20 0,0 0 32,0 19-32,21-19 32,-21 0 0,0 0 32,0 0 32,20 0-32,-20 0 64,0-19-64,0 19-32,0 0 32,0 0-32,-20-20-32,20 20-32,0 0 64,-21 0-64,21 0-32,0 0-32,0 0 0,0 20 64,0-20 0,21 0-96,-21 19 128,20-19 0,-20 0 32,20 0 0,-20-19 0,0 19 64,0 0-96,0-20 96,0 20-64,-20 0 64,20-20 64,-20 20 32,-1 0-63,21 0-33,0 0-160,0 0 0,0 20 0,0-20 31,0 20 33,21-20-32,-1 0-32,0 0 0,0 0 32,-20 0 32,19 0 32,-19 0-32,0 0-64,0-20 0,0 20 96,-19-20 32,-1 20 32,20-20 0,-20 20 129,0 0-161,20-20 0,-21 20-64,21 0-96,0 20 0,-18-20 32,18 20 64,18-20-97,-18 20-31,21 0 64,-21-20 32,20 0 0,0 0 64,-20 0 32,0 0 0,20 0 32,-20 0 1,0-20 63,-20 20-32,20-20 32,0 0-128,-20 20 64,0-20-32,20 20-96,-21-20 0,3 20-32,18 0-64,-20 20 32,20-20 64,-20 20-32,20 0 64,0 0-32,0 0 0,20-20-128,0 19 95,-2-19 65,3 0 33,-21 0 31,20 0-32,0-19 0,-20-1-32,0 0 128,0 20-64,0-20 64,0 0 64,-20 20 0,0-20-96,-1 20-64,3 0-32,18 20-32,-20-20 0,0 20-32,20-20 32,0 20-32,0 0-192,0 0 0,20-20 96,-20 19 63,20-19 130,-2 21-33,-18-21-33,21 0 66,-21 0 31,20 0-32,-20 0 64,0 0 0,-20 0-32,20-21-64,0 2 0,-21 19 0,3-20-32,18 0 64,-20 20 64,0 0 0,20 0 0,-21 0-96,21 20 0,0 0-64,0-1 0,0 21-352,21-20 95,-1-20 97,0 21 160,-2-21-32,-18 0 160,21 0-32,-21 0-32,0-21 128,0 21 32,0-20 257,-21 1 31,21-2-64,-18 2-95,-2 19 159,20-20-63,-20 20-33,20 0-320,0 0-224,0 0-65,0 20-864,20-20-1441</inkml:trace>
  <inkml:trace contextRef="#ctx0" brushRef="#br0" timeOffset="23935.3689">15542 13870 6342,'0'0'992,"0"0"-767,0 0 832,0 0 576,0 0-640,0 0-384,0 0 63,0 0 33,20 0-32,-20 0-65,0 0 33,20 0 31,-20 0-255,21 0-129,-21-21-96,18 21 33,2 0-1,1 0-96,19 0 0,-22 0-192,23 0 224,-1 0-224,-21 0 96,21 0-32,-20 0 32,19 0-32,1-19 32,-20 19-64,19 0 64,1 0-64,-19 0 128,19 0-128,-1 0-32,-19-20 128,20 20-32,-21 0-32,21 0 0,-20 0 0,19 0-64,-19 0 192,20 0-192,-1 0 64,1 0 0,1 0-96,18-20 160,-19 20-32,19 0-32,-19 0 0,19 0 0,-19 0 0,-1 0-32,22 0 32,-2 0-32,-19 0 64,19 0 0,1 0-64,-21 0 128,21 0-224,-21 0 192,2 0-64,-3 0 0,3 0-64,-1 0 64,-1-19-32,1 19 96,-1 0-128,1 0 96,19 0-32,-19 0-32,19 0 96,-18-21-96,-1 21 0,19 0 64,1 0 0,-21 0-64,21 0 0,-1 0 32,-18 0-32,18 21 32,-19-21-32,19 0 64,-19 0 0,19 0-64,-19 0 32,-1 0-96,22 0-64,-23 0 64,3 0 0,-1 0 32,19 0 96,-19 0-32,-1 0 32,21 0 32,-21 0 0,1 0-32,-1 0-32,1 0 32,1 0-32,-2 0-32,-19 0 32,20 0-32,-21 0 64,1 0 0,0 0-96,20 0 64,-21 0-32,21 0 0,-20 0 0,19 0 0,1 0-32,1 0-33,-3 0 97,3 0-64,-1 0 32,19 0-32,-19 0 32,19 0 32,0 0 32,2 0-64,-3 0 32,3 0 0,-2 0-32,20 0 0,-19 0 32,19 0 32,-20 19-32,2-19-32,18 0 64,-20 0-32,1 0 0,19 0 32,-20 0-32,2 0 0,18 0 0,-20 0 0,21 0 32,-21 0-32,20 0 0,-18 0 0,-2 0 64,20 0-96,-19 0 96,19 0 0,-20 0-64,2 0 33,18 0 95,-20 0 96,1 0-128,19 0 64,-18 0-64,-2 0-32,20 0 289,-19 0-97,19 0-64,-20 0-96,1 0 0,20 0 0,-22 0 0,-17 0-96,18 0 193,-19 0-65,-20 0 128,19 0-128,-19 0-96,0 0-64,-20-19-737,20 19-2210</inkml:trace>
  <inkml:trace contextRef="#ctx0" brushRef="#br0" timeOffset="27001.5444">17348 13134 6566,'0'0'1729,"0"0"-832,0 0 865,0 0-577,0 0-640,0 0-449,0 0-96,0 0 64,-18 0 64,18 0 64,0 0 96,-20 0 97,-1 0-33,21 0-224,-40 0-96,21 0 0,-21 0-32,0 0 64,-19 0-64,0 20 32,-1-20-32,1 0-32,-2 0 64,22 0-32,-21 0 32,21 0-32,-1 0 0,20 0 0,0 0-32,1 0 32,-1 0-96,20 0 96,0 0 0,0 20 0,0-20 0,0 0 32,0 0 64,0 20 128,0-20-192,0 20 33,0-20-33,-20 20-32,20-1 0,-20 1 0,20 1 32,-21 18 0,21-19-32,-18-1 32,18 22-32,-20-22 32,20 2 0,0-2-32,0 1 32,-21 0-32,21 0 0,0 0 32,0 0 0,0 0 0,21-20 64,-21 19 0,0-19 0,0 0-64,0 0-32,20 0-32,-20 0-64,18 0 0,3 0 64,-21-19 64,20 19-64,0 0 64,0 0-64,19 0-32,-19 0-32,20 0 64,-21 0-32,21 0-32,19-20 32,-19 20-1,1 0 1,-3 0 64,23 0 0,-22 0 0,1-20 0,0 20 0,-1 0 0,1 0 0,-1 0-32,1 0 32,1 0-96,-3 0 96,3 0 0,-21 0 0,19 0 0,1 0 160,-1 0 1,1 0 127,19 0-224,-19 0-32,19 0 32,2 0-32,-2 0-32,21 0 0,-21 0 0,0 0 0,22 0 0,-22 20 0,-19-20 0,19 0 0,0 0 32,-19 0-32,19 0 64,1 0-32,-21 0-32,22-20 0,-21 20 32,-1 0-32,-19 0 32,20 0-32,-1 0 64,-19 0-64,20 0 32,-1 0-32,1 0 0,-1 20 0,-19-20 0,21 0 0,-3 0 0,23 0 0,-22 0 0,1 0 0,0 0 0,-1 0 32,1 0-64,-1 0 32,1 0 0,1 0-32,18 0-32,-19 20 64,19-20-96,1 0-128,-21 0 256,1 0-32,-1 0 0,1 0 0,1 0 0,-3 0 64,3 0-32,-21 0-32,-1 0 32,1 19-32,0-19 0,-20 0 0,20 0 0,-20 0-32,0 0 64,20 0-32,-20 0-32,0 0 32,0 0 0,19 0 0,-19 0 0,0 0 0,20 0 0,-20 0 32,0 0 0,20 0 0,-20 0 0,0-19 0,0 19-32,0 0-32,0 0 32,0 0-32,20-20 64,-20 20-32,0-20 32,0 0-32,0 0-32,0 0 32,20 0-32,-20 1 32,0-2-32,19 2 32,-19-1 0,0-20 0,0 20 32,0 0 64,0 1-64,0 19-64,-19-21 64,19 1-32,0 20-32,0-19 32,0 19-64,0 0 32,0-20 32,0 20 0,0 0 0,0 0-32,0 0-32,0 0 64,-20 0 0,20 0 0,0 0-32,-20 0 32,0 0-128,0 0-64,1 0 160,-1 0-64,0 0 32,-20 0 31,1 0-63,-2 0 64,21 0-64,-18-20 32,-23 20 64,22 0 0,-1 0 0,-19 0-64,-1 0 32,1 0 0,18 0 32,-17 0 0,-3 0-64,2 0 96,19 0-32,-19 0-32,0 0 32,19 0 0,-19 0 0,-2 0 0,2 0 32,19 0 32,-19 0-64,19 0 32,-19 0-32,19 0 0,-19 0 32,-2 0-64,2 0 32,19 0 32,-19 0-32,-1 0 0,1 0 32,0 0 128,-2-20-128,2 20 64,-1 0 97,1 0 95,0 0-32,-1 0-160,1 0 64,-2 0 129,23 0-33,-23 0-64,2 0 0,-1 20 0,1-20-31,19 0-65,-19 0-64,0 0-32,-2 0 64,2 0-32,-1 0-32,21 0-192,-21 20-1154,21-20-1825</inkml:trace>
  <inkml:trace contextRef="#ctx0" brushRef="#br0" timeOffset="29740.701">23424 12598 5701,'19'-20'1409,"1"0"-928,-20 20 1601,20-19 224,-20 19-769,0 0-672,0 0-737,0 0 32,0 0 1,-20 19-97,20 21 0,-20 0-32,1-1-32,-21 21-32,20-21 32,-19 2 0,19-2 32,-21-19 64,3-1 32,-3 2 192,1-21-96,1 0-63,-1-21-97,20 21 0,1-19-192,19-1-161,0 1-287,19-1 191,1-1 225,20 21 128,-20 0 449,19 0 159,1 0 1,-1 21-289,-19-1-128,21 19-96,-21-20-32,-20 2 0,0-1-96,18 0-384,-18-20-417,0 20-416,0-20-1057,0 19-3844</inkml:trace>
  <inkml:trace contextRef="#ctx0" brushRef="#br0" timeOffset="30159.725">23582 12817 10730,'-20'-21'1697,"20"21"-191,0 0 191,0 0-640,0 0-384,0 0-353,20 0-160,0 0-96,21 21-32,-3-21 33,3 0-97,-2 0 32,1 0-257,-20 0 1,0 0-417,-1 0-320,1 0-32,-20 0-64,0 0-640,20 0-481,-40-21 544,20 21-384,-20-20-128,1 20 0</inkml:trace>
  <inkml:trace contextRef="#ctx0" brushRef="#br0" timeOffset="30411.7393">23801 12717 640,'-20'-20'1698,"20"20"512,0-20 576,0 20-800,0 0-352,20 0-289,-20 0-480,20 0-321,0 0-287,-1 0-33,1 0-160,0 0-64,20 0 32,-40 20-32,19-20 0,1 20 96,-20 0 32,20 0-64,-20 19 32,0-18-64,0-1 0,0-1 65,-20 1 159,20-20-128,-20 0-32,20 19-192,-19-19-64,-1 0-417,0 21-992,20-21-2883</inkml:trace>
  <inkml:trace contextRef="#ctx0" brushRef="#br0" timeOffset="31190.784">24516 12697 1889,'0'0'2979,"20"-20"-993,-20 20 416,0 0-192,0-20-864,0 20-546,0 0-287,0 0-193,0 0-192,-20 0 64,20 0-127,-21 0-33,1 0-32,2 0 0,-3 20 0,-19 0 0,20 0-32,0 0 32,20 0-97,-19 19-95,19 2 128,0-2-224,19-20 32,-19 22 288,20-21-32,0 0 128,20-20 64,-19 0 0,17 0 193,3 0 191,-3 0-159,3-20 63,-21 0-32,19-21-95,-19 22 63,0-20 97,-20-2 191,0 2-95,-20-1-193,20 0 161,-20 20-481,1-19-96,-21 39-545,20-20-1633,-19 20-2178</inkml:trace>
  <inkml:trace contextRef="#ctx0" brushRef="#br0" timeOffset="34645.9815">18381 5087 2562,'0'0'256,"0"0"-544,0 0 320,0-20 384,0 20 737,0 0 1474,0-20-673,0 20-225,0 0-511,0-20-65,-20 20-289,1 0-415,-1 0-321,0 0-192,0 0 64,-19 0 0,19 20 0,0 0 0,20-20-96,-21 20 96,21 0-32,0-1-96,0 2-64,21-2-193,-21 1 97,40 1 192,-22-21 96,3 19 32,19-19 0,-20 0 0,-1 0 64,-19 0-32,20-19 32,-20 19 96,0-21-32,0 1-63,0 1 95,0-2 192,0 2 32,-20-1-31,1 0-289,-1 0-96,-20 20-32,19 0-32,-17 0-32,-3 0 32,21 20 32,2-20-32,-3 20 0,21 19-129,0-18-255,0-2-129,21 1-95,-3 1 287,23-21 97,-21 19 224,0-19 160,19 0 32,-19 0 64,0-19 33,-20-2 127,20 1-32,-1 1-224,-19-2-32,0 2 1,-19-1 63,-1 0 64,-20 0 192,19 20-64,-17 0-191,18 0-161,-1 0 64,-17 20-64,38 0 0,0 0-33,0-1-255,18 2-160,2-21 63,21 19-159,-3-19 95,-17 0 193,19 0 32,-20 0-1282,-20 0-2401,0-19-1186</inkml:trace>
  <inkml:trace contextRef="#ctx0" brushRef="#br0" timeOffset="73351.1954">18917 4948 4260,'0'-20'2274,"0"20"-993,0-20 673,0 0-673,0 20 160,0-20-63,0 1-353,0-1-129,-20 20-191,0-21-96,1 2-161,-1-2-288,0 21 97,-20-19-257,-19-1 96,19 20-32,1-21 32,-22 21-32,2-19 32,-1 19-32,1-20-32,0 20 32,-1 0-32,1 20 64,-2-1-192,2 2 160,0-1-96,-1-1 0,1 21 0,-1-19 0,21-1 0,-1 19 32,-1-19-224,2 20 512,-1-1-448,1-19 160,-1 20 0,20 0-32,-19-20-32,39 20 96,-20-1-64,0 1-32,20 0 0,0 0 64,0-1-32,0 21 0,20-20-161,0-1-127,-1 1 160,21 0-96,0-1 32,19 1 31,-18-20 97,18 20-32,1-1-160,-1-19-64,0 21 191,21-22 33,-1 1-32,-20-1-96,20 2-64,-18-21-1,18 0 33,-20 0 0,22 0 288,-23 0 0,3-21 0,-2 2 128,0-1-64,1 1-128,-21-22 64,21 21 0,-21-19 64,1-21 0,1 1 160,-23-1 96,3-39 97,-1 19-161,-20 1 641,0-1 384,-41 1 64,-18 19-223,1 0-1,-23 21-257,2-21-832,0 21 609,-20 19-609,20-20-544,-2 19-449,42 21-993,-21-19-1121,41 19-3011</inkml:trace>
  <inkml:trace contextRef="#ctx0" brushRef="#br0" timeOffset="75471.3166">23007 13234 9320,'-20'0'417,"0"0"159,20 0 1410,0 0-320,0 0-1090,0 0-159,20 0-33,0 0 0,19 0-63,1 0-65,19 0 128,22 0-95,-2 19-65,0-19 32,40 20-32,1-20 65,18 21-129,1-21-160,1 19 96,-2-19 96,1 20 320,-40-20-319,1 20-289,-21-20-353,-19 0-800,-21 19-1698,-19-19-6310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3:33:03.67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21637 5047 3747,'0'0'416,"0"0"1090,0 0-129,-21 0-640,21 0 288,0-20 320,0 20-448,0 0-96,0 0 32,-18 0 31,18 0-159,0 0-193,0 0-63,0 0-97,0 0 1,18 0-65,-18 0 0,0 0-96,0 0 0,0 0-63,0 0 31,0 0 32,0 0-32,21 0-96,-1 0 96,20 0 0,-1 0 65,1 0-257,19 0 64,22 0-96,-22 0 64,20 0-32,20 0 64,-20 20-64,20-20-32,-18 0 31,18 0 66,-20 0-1,20 0-64,0 0 96,1 0 192,-21 0 224,0 0 97,-19 0-289,-40 0-96,-1 0-160,-19 0 64,20 0-608,-20 0-449,0 0-1025,0 0-3427</inkml:trace>
  <inkml:trace contextRef="#ctx0" brushRef="#br0" timeOffset="3375.1931">7046 6100 160,'0'0'2402,"0"0"-1601,0 0 704,-20 0 321,20 0 160,0 0 0,0 0-417,0 0-192,0 0-159,0 0-290,0 0-319,0 0-225,0 0 33,20 0-65,0 0 32,-1 0-159,21 0-129,1 0 0,-3 0-32,23 0-64,-2-20 0,20 20 0,0 0 96,20-20-160,0 20 64,1-20-32,0 20 32,0-19-32,-1 19 160,-20 0-320,20 0 256,-40 0-32,1 0-224,-1 0-129,-38 0 161,17 0-32,-18 0-32,-20 0 96,21 0-96,-21 0-321,20 0-320,-20 0-320,20-20-545,-20 20-672,19 0-1121</inkml:trace>
  <inkml:trace contextRef="#ctx0" brushRef="#br0" timeOffset="46069.6351">11969 8266 6950,'0'0'993,"0"0"-961,0 0-32,0 0 1089,0 0 449,0 0-449,20 0-225,0 0-351,-20 0 63,20-20 33,-20 20-193,20 0-191,-20 0-65,0 0 160,19 0 96,-19 0-159,0 0-1,20 0-96,-20 0-64,20 0 32,0-20-64,0 20 64,-20 0-31,19 0-1,1 0 0,0 0 0,1 0 0,17 0 0,-18 0-32,21 0-64,-2 0 64,1 0-32,-20 0-32,19 0 32,1-19 0,0 19 0,-21 0-32,21 0 32,1 0 32,-3 0 0,3 0 0,-3 0 1,3 0-33,-1 0 64,-20-21-64,19 21 32,1 0-32,-20 0-64,19 0 32,-19 0 64,21 0-32,-3 0-32,3 0-32,-3 0 32,3 21 0,-21-21 0,19 0 0,1 0 0,0 0 0,-1 0-64,1 0 128,-1 0-32,1 0-64,1 0 64,-3 0-32,3 0-32,-1 0 32,-1 0 0,1 0 0,-1 0 0,1 0-64,1 0-32,-3 0 96,3 0-128,-3 19 63,3-19 65,18 0 0,-19 0 0,0 0 33,-1-19-33,1 19-33,-1 0 33,1 0 0,1 0 65,18 0-130,-19 0 98,19 0-66,-19 0 130,19 0-65,-19 0 96,-1 0-64,1 0-32,19 0-64,-18 0 96,-1 0-128,-1 0 192,21 0-128,-1-21-64,-19 21 192,19 0-160,-18 0 64,17 0 0,-17 0-32,-2 0 0,21 0 0,-1 0 0,1 0 64,-1 0-96,0-19 160,22 19 160,-22 0-159,20 0 127,-19 0 64,-21 0-288,1-20 64,-19 20-64,-21 0-192,18 0 352,-18-20-224,0 20-128,0 0 64,0-20-160,0 20-225,0 0-448,0 0-800,0-20-4165</inkml:trace>
  <inkml:trace contextRef="#ctx0" brushRef="#br0" timeOffset="53392.0539">14807 8127 544,'0'0'1762,"0"0"95,0 0 322,0 0-65,0 0-65,0 0-127,0 0-544,-18 0-33,18 0-96,0 0-128,0 0-160,0 0-384,0 0 95,0 0-480,0 0-128,0 0 129,18 20-65,-18 0 32,20-1-32,1 21 32,-1 0-32,19 0 129,-19-1-161,40 2 0,-21-2-96,21 0 32,19-18 0,-20 18 32,2-19-577,18-20 609,-20 20-192,-19-20 128,0 0-224,-1-20-32,-19 20 0,0 0 64,-20-20-257,0 20-287,0 0-898,-20 0-2210,0-19-8583</inkml:trace>
  <inkml:trace contextRef="#ctx0" brushRef="#br0" timeOffset="54034.0906">14629 8207 3523,'-20'0'1185,"20"0"-705,0 0 1218,0 0 288,0 19-32,0-19-129,0 0-703,0 0-130,0 0 226,0 0 95,0 0-384,0 0-321,0 0-223,0 0-65,0 0-128,20-19-128,-20 19-32,0-21 32,20 21-64,0-19-32,0-1 0,-20 0 32,19 0-96,-19 0 64,0 20 32,20-20 32,-20 20 0,0 0-96,20 0 96,1 0-32,-21 0 0,20 0 64,-2 0-64,2 0 0,21 0 0,-21 20 32,-1-20-64,1 0 32,0 20-64,0-20-192,0 0-289,-1 0-576,-19 0-1345,20 20-3812</inkml:trace>
  <inkml:trace contextRef="#ctx0" brushRef="#br0" timeOffset="55961.2008">16018 8524 3299,'0'-19'3171,"0"19"-1634,0 0 897,0 0-448,0 0-1121,0 0-384,0 19 544,0 1-289,20 20 65,-20-1-96,20 22-289,-20-22-256,21 21-128,-21-1 0,20-39-32,0 20 32,-2-20-128,-18-1 192,21-19 0,-21 0 225,0 0-161,0-19-96,-21-1-128,21-20 0,-18 20-32,-2-19 0,20-1-97,0-20-191,0 20-321,0 0 513,20 1 128,-2 19 64,3 0 32,-1 0-96,0 20 32,19 0 32,-19 0-32,0 20 160,0-20 32,-20 20-32,0 0 33,0 0-33,-20-20-32,0 19-32,0-19-64,1 21 0,-21-21-64,20 0-224,20 0-353,-21 19-1345,21-19-3811</inkml:trace>
  <inkml:trace contextRef="#ctx0" brushRef="#br0" timeOffset="56249.2173">16396 8584 11530,'0'39'1666,"0"-18"-1634,0-21 32,0 19 0,0 2 32,0-2 128,0-19 193,0 0-33,0 0 129,0-19 31,21 19-31,-21-40-161,0 19 32,0 2-95,0-21-1,0 20-192,18 0-64,-18 1 32,20 19-64,0 0 32,1-20 0,-1 20-32,-2 0-32,3 20-256,-1-20-1025,0 19-1730,-20-19-2242</inkml:trace>
  <inkml:trace contextRef="#ctx0" brushRef="#br0" timeOffset="56401.226">16654 8524 5028,'0'0'5029,"0"0"-3139,0 0 448,20 20-929,-20 0-736,0 0-513,0 0-288,20-1-737,-20 2-704,20-2-866,-20-19-1921</inkml:trace>
  <inkml:trace contextRef="#ctx0" brushRef="#br0" timeOffset="56537.2338">16714 8464 8648,'-20'-19'4676,"20"-1"-4035,0 0-513,0 20-833,20-19-1633,-20 19-1634</inkml:trace>
  <inkml:trace contextRef="#ctx0" brushRef="#br0" timeOffset="56934.2565">16832 8524 3875,'-19'40'2210,"19"-20"-2082,0 0 1218,19 20 255,1-21-95,0-19-513,21 21-225,-21-21-31,19 0 0,21 0 127,-21-21-31,1 2-256,-1 19-65,-19-21 1,0 2 31,-20-1-63,0 0-257,-20 0 0,0 0 64,1 20-159,-1 0-33,0 0-32,0 20 256,0 0-224,1 0 0,19 0 257,19 20-193,21-21-32,-20 2 0,19-2 96,1 1-320,0-20 96,-1 20-384,-19-20-129,-20 0-416,0 0-1409,0 0-5573</inkml:trace>
  <inkml:trace contextRef="#ctx0" brushRef="#br0" timeOffset="93029.321">18937 8405 4932,'21'-19'160,"-3"-2"801,-18 21 769,0 0-481,0 0 192,20 21 1,-20 18-353,0 0-128,0 21 0,0-20-161,0 19-95,-20 2-321,20-2-223,0 1-129,0-21-32,0 1-193,20 0-511,0-21-770,1-19-1440,-1 0-2467</inkml:trace>
  <inkml:trace contextRef="#ctx0" brushRef="#br0" timeOffset="93325.3379">19215 8763 10634,'0'40'608,"0"-21"-704,0 1 0,0 20 96,0-20 32,0 19 32,20-18-96,0-2-128,19-19 160,1 0 897,-20 0 192,19 0-481,-19-19 33,1-2 352,-1-18 64,-20 19-320,-20 0-161,20 0-159,-21 0-321,-19 1-32,21 19-128,-1 0-289,-20 0-287,20 0-513,20 19-897,-19-19-2082,19 20-4452</inkml:trace>
  <inkml:trace contextRef="#ctx0" brushRef="#br0" timeOffset="93743.3618">19573 8842 11050,'19'-20'1025,"-19"20"673,-19-19-385,-1 38-769,0-19-191,0 20 31,20 0-256,-21 0-64,21 0-32,0 0 32,0-20 64,21 19 33,-1-19 351,0 0 65,19 0-257,-19-19-96,0-1-128,0 0-32,0 20-32,-20-20-32,0 0-128,0 20-192,0 0-129,0 0 129,0 20 224,0 20 32,19-1 32,-19 1 0,20 20-64,0-20 96,-20 0 0,20-1-32,-20-19 128,0 0 448,0 0 193,-20 0 128,0-20-64,0 0-289,-19 0 1,19 0-481,0-20 96,0 0-320,1 0-577,19 0 32,-20 0-928,20-20-1667,20 1-10601</inkml:trace>
  <inkml:trace contextRef="#ctx0" brushRef="#br0" timeOffset="93896.3706">19751 8822 15182,'20'20'1569,"-1"0"-1216,1 0 479,-20 20-223,20-21-481,1 2-128,-21-2 32,20 1-64,-2 0-512,-18-20-802,20 0-2081,-20 0-6502</inkml:trace>
  <inkml:trace contextRef="#ctx0" brushRef="#br0" timeOffset="94010.3771">19851 8743 14958,'0'0'128,"0"0"-2114,0 0 128,0 0-4196</inkml:trace>
  <inkml:trace contextRef="#ctx0" brushRef="#br0" timeOffset="94299.3936">20029 8803 12940,'-20'0'544,"0"19"-416,1-19 1025,-1 0-672,20 20-481,0-20 64,20 20-160,-1 0 0,1 0 32,0-20 64,20 20 0,-21-1 128,1 2 320,-20-21 289,0 19 160,0-19-32,-20 20-289,1-20-320,-21 0-127,20 20-65,-19-20-128,19 0-545,0 0-512,20 0-1409,0-20-4037</inkml:trace>
  <inkml:trace contextRef="#ctx0" brushRef="#br0" timeOffset="94515.406">20187 8822 15662,'20'0'833,"-20"-19"384,20 19-224,21 0-801,-21 0-63,19 0-97,-19-20-32,20 20-353,-21 0-223,-19 0-802,20 0-1088,-20-20-3203</inkml:trace>
  <inkml:trace contextRef="#ctx0" brushRef="#br0" timeOffset="94710.4171">20347 8604 12299,'20'19'1570,"-20"21"191,0-19 481,0 18-1153,0 1-800,0 0-289,0-1-64,20-19-321,-20 20-31,0-20-385,19-1-576,-19 2-1057,0-2-2051</inkml:trace>
  <inkml:trace contextRef="#ctx0" brushRef="#br0" timeOffset="94861.4258">20525 8842 14381,'20'20'1474,"-20"0"-930,20 0 545,-20 0-897,0-1-256,20 2-448,-20-2-866,19 1-1857,-19-20-2210</inkml:trace>
  <inkml:trace contextRef="#ctx0" brushRef="#br0" timeOffset="94991.4332">20545 8743 160,'0'-20'15182,"0"20"-16143,0 0-256,20 0 32,0 0-3203</inkml:trace>
  <inkml:trace contextRef="#ctx0" brushRef="#br0" timeOffset="95208.4456">20723 8822 8616,'-20'20'576,"20"0"1538,0 0 192,-18 0-864,36 0 31,-18-1-352,20-19-544,21 21-33,-21-21-223,19 0-193,21 0-128,-21 0 32,-19 0-449,0-21-191,-20 21-705,0 0-2499,-20-19-8712</inkml:trace>
  <inkml:trace contextRef="#ctx0" brushRef="#br0" timeOffset="95779.4783">21616 8803 14381,'21'0'160,"-21"19"64,0-19 833,0 20-608,20 0-65,-20-20 289,0 0-321,20 0 1,-20 0 223,0-20-127,0 0-193,-20 1-128,0-21-64,20 20 32,0-20-64,0 21 0,0-2-64,0 2 32,20 19-96,0 0-64,19 0-609,-19 0-736,20 19-1891,-20 2-9352</inkml:trace>
  <inkml:trace contextRef="#ctx0" brushRef="#br0" timeOffset="96477.5182">21855 8803 16495,'0'0'32,"20"0"417,0 0 511,1 0-639,17 0-97,-17 0-224,19-20-32,-1 20-96,-19 0-64,-20-20 64,0 0-33,0 20 33,0-20 224,-20 20-64,-1 0-32,3 0 96,-2 0-31,0 20 63,-1 0-128,1 0 0,20 0 32,20-1-64,1 1-257,-1 0-511,18 0-385,3 0-33,-1-20-415,-1 0-449,1 0-865,-20 0 1121,19-20 1570,-19 0-385,0 0-1376,0 20 1792,-20-20 2948,0 1 416,0-1-64,0 20-1634,-20 0-736,0 0 64,20 0 95,-20 20-223,20-1-417,-20 1-128,20 0 0,0 0-96,20 0 96,0-20-31,0 20 31,0-20 32,19 0 288,-19-20-128,-20 20-127,21-20-65,-21 0-96,20 0-128,-20 0-161,-20 1-544,20-1-320,0 20 481,0 0 159,0 20 449,0 19 32,0 1 449,0 0 608,0 19-129,0 1-447,20-1-321,-2 1-32,2-20 128,-20-20 321,0 20 63,0-40 289,0 19 64,-20-19 64,-18 0-320,17 0-385,1-19-288,0-1-96,1 0-577,-1 0-640,0-20-577,20 20-2049</inkml:trace>
  <inkml:trace contextRef="#ctx0" brushRef="#br0" timeOffset="97061.5516">22570 8902 9288,'0'20'192,"0"-20"97,20 19 1665,-20 2-705,0-21-513,0 19-127,0-19 128,0 0 768,0-19-384,0 19-352,0-40-160,0 20-385,0-20 64,0 0-128,0 21-160,0-21-224,0 20-128,0 0 288,20 20-417,-20 0-576,19 0-352,1 0-1026,-20 20-2850</inkml:trace>
  <inkml:trace contextRef="#ctx0" brushRef="#br0" timeOffset="97357.5686">22730 8902 10698,'0'0'2082,"18"-20"-2146,22 20 1665,-19-20-96,17 20-864,-17-20-128,19 0-129,-40 1-288,0 19 0,-20-20 192,0 20-288,-1 0 0,3 0-32,-2 20 96,-21-1 0,41 1 33,-20 0 63,20 0 64,0 0-128,20 0-96,0-1 64,39 2-544,-18-21-802,18 19-1857,-19-19-6886</inkml:trace>
  <inkml:trace contextRef="#ctx0" brushRef="#br0" timeOffset="97646.5851">23165 8842 14349,'0'-20'320,"0"1"737,-20 19 833,1 0-1057,19 0-449,-20 0-127,20 19-257,20-19 32,-20 20 0,0 0-96,19 0-193,1 0-127,0-20 160,0 20 224,-20-1-32,21-19 64,-21 0 256,-21 0 225,1 0-129,0 0 96,-19 0-320,19 0-192,0 0-224,0 0-416,0 0-514,20 0-511,20 0-2435</inkml:trace>
  <inkml:trace contextRef="#ctx0" brushRef="#br0" timeOffset="97949.6024">23364 8882 15662,'0'-20'128,"0"20"449,0-20 768,0 20-1153,-21 0-127,3 0-1,-2 0-64,0 0 0,20 20 32,0 0 0,20 0-128,-20 0-193,20-20 97,-2 19 128,-18-19-32,21 21 96,-21-21 0,20 19 128,-20-19 256,20 0 129,-40 20-65,20-20 1,-20 0-161,-19 0-224,19 0-96,0 0-320,-1 0-769,21-20-1634,0 20-3939</inkml:trace>
  <inkml:trace contextRef="#ctx0" brushRef="#br0" timeOffset="98086.6103">23483 8882 12812,'40'20'2402,"-40"-20"-1185,20 20 737,-20-20-1410,19 19-512,-19-19-704,0 21-1218,0-2-4260</inkml:trace>
  <inkml:trace contextRef="#ctx0" brushRef="#br0" timeOffset="98244.6193">23602 8862 7238,'0'-40'9417,"0"21"-9481,0 19 64,0 0 64,0-20-1089,0 20-2050,0 0-7014</inkml:trace>
  <inkml:trace contextRef="#ctx0" brushRef="#br0" timeOffset="98518.635">23681 8922 13164,'21'0'2146,"-1"19"-1922,-20-19 1025,0 0-384,20 21-577,-1-21-191,-19 19-97,20-19-129,0 20 129,0-20 0,0 0 129,-1 0 31,1 0 288,0 0 321,-20-20 32,0 20-257,0-19-95,0-2-257,-20 2-128,0 19-192,1-20-865,-1 20-961,0 0-1858,20 0-9288</inkml:trace>
  <inkml:trace contextRef="#ctx0" brushRef="#br0" timeOffset="98822.6524">23959 9001 15086,'0'20'224,"0"-20"801,0 20 609,0-20-1250,0 20-96,0-20 129,0 0-385,0 0-32,0 0-32,20 0 32,-20-20-97,20 0 226,0 0-129,-20 0 64,21 1-64,-3-2 192,2 2 416,0 19 225,1 0-32,-21 0-32,20 0-161,-2 19 129,-18 2-193,0 18-415,0-19-226,21 20-447,-21-20-1154,0-1-992,0 2-3268</inkml:trace>
  <inkml:trace contextRef="#ctx0" brushRef="#br0" timeOffset="110145.3">2183 8425 10249,'0'0'1281,"18"20"-1313,3 20 64,-1-1 833,0 21 352,0 0-448,-1 19-417,-19 1-223,20-1-33,-20-39 0,0 0 192,20-1-128,-20-39-32,0 0 193,0 0 672,0-20-737,0 1-192,-20-41-32,20 20 0,-20-19 0,20-1-32,0 1-32,0-21-32,20 40-32,0-19 96,20 39-64,-21-1 0,21 2 0,-20 19-33,19 0 130,-19 19 63,0 2 32,-20-1 0,0 19 0,0-19-32,-20 20-32,0 0 32,2-21-32,-3 2 96,1-2-31,0 1-65,0-20-160,20 20 96,0 0 32,0-20 0,20 20-32,0 0 0,-20-1 32,41-19-32,-23 20-32,22 0-353,-19-20-63,-1 0-257,-2 20-576,3-20-1314,-1 0-3458</inkml:trace>
  <inkml:trace contextRef="#ctx0" brushRef="#br0" timeOffset="110716.3326">2738 8822 13741,'-20'0'1697,"20"0"-1633,0 0 96,0 0 481,20 0-129,0 0-319,0 0-97,-1 0-64,1-19 0,0 19 0,0-20-64,-20 0 32,0 0 0,0 0 128,0 20-160,-20-20 64,0 20-32,0 0-32,-19 0 32,19 0 0,0 20 96,20 0 32,-20 20 0,20-20 160,20-1-256,20 1-32,-1 0-32,1 0-288,0-20-385,19 0-95,-18-20-1090,-3 20-3427</inkml:trace>
  <inkml:trace contextRef="#ctx0" brushRef="#br0" timeOffset="111082.3536">2997 8842 13676,'18'80'513,"3"-21"-161,-1-19 193,20 20-161,-21-20-64,1-21-63,0 1-129,0 0 64,0-20 192,-20 0 385,0-20-545,-20 0-160,0 1 0,0-21 0,0 0-96,-19-20 0,39 1-384,-20-1-705,0 20-64,20-19 64,20 39 544,0 0 577,0 20 705,-1 0 352,1 20-128,0 0 160,-20 20-385,20-21-223,-20 1-161,0 20 1,-20-20 63,0 0-128,0-20-192,1 19-64,-1-19-352,0 0-545,20 0-608,0-19-1474,0-1-3684</inkml:trace>
  <inkml:trace contextRef="#ctx0" brushRef="#br0" timeOffset="111400.3718">3195 8803 5701,'19'19'4004,"1"-19"-3844,-20 20 1217,20-20 289,20 0-737,-21 0-481,1 0-320,0 0-64,21 0 0,-23-20-32,-18 1 32,20 19-32,-20-20-160,-20 20 64,2-20-32,-2 20 32,-1 0 64,1 0 64,-19 20 353,19-20 640,20 20-129,-20-1-351,20 1-33,0 0-63,20 0-225,19 0-256,-19-20-160,41 20-417,-23-20-351,3 0-578,18 0-768,-19 0-705,-20 0-2434</inkml:trace>
  <inkml:trace contextRef="#ctx0" brushRef="#br0" timeOffset="111883.3994">3671 8783 3651,'-40'-20'8296,"20"20"-6855,1 20 545,-1 0-577,0-1-672,20 1-417,0 0-127,0 0-33,20 0-128,0 0 0,19-20-96,-19 19 0,0-19 32,0 0-129,-1-19-95,-19 19 96,20-20 96,-20 0 32,0 0-64,0 0-353,0 0-127,-20 20 320,20-19 64,-19 19 159,19 0 130,0 0 63,0 19 160,0-19-32,19 20 33,1-20-97,0 20-192,0-20-128,1 0-193,-1 0-31,-20-20-481,18 20-640,-18-20-577,0 1 865,0 19 544,0-20 577,0 0 257,-18 20 736,18-20 1089,0 20-225,0 0-704,18 0-96,-18 0-160,20 0-224,21 20-321,-2-20-128,-19 0-128,20 0-32,-1 0-64,-19 0-288,0 0-769,-20-20-481,0 20-736,0 0-3331</inkml:trace>
  <inkml:trace contextRef="#ctx0" brushRef="#br0" timeOffset="112063.4097">3929 8604 11082,'20'40'2755,"0"0"-673,-20-1 448,20 1-256,-20-20-1217,20 19-865,-20 1-128,19 0-192,-19-20-576,20-1-1218,-20 2-2627</inkml:trace>
  <inkml:trace contextRef="#ctx0" brushRef="#br0" timeOffset="112792.4514">5299 8505 7206,'0'-60'6759,"0"40"-6407,-20-19-288,0 18 769,0-18-417,1 19-224,-1 0-288,0 20-96,-21 0 64,41 20 64,-18 0 32,18 40 32,0-21 32,18 21-32,3-1 0,-1 1-224,20-1-225,-21-19 161,1 0 224,0 0 64,0-20 0,-20-20 0,0 19 32,-20-19-128,0 0-352,-19-19-97,19-1 481,-20 0 160,19 0 192,3 0 97,-2 0 415,20 20-415,20-19-225,19-2 0,1 2-160,19 19-288,-19 0-1858,19-21-5958</inkml:trace>
  <inkml:trace contextRef="#ctx0" brushRef="#br0" timeOffset="113052.4663">5518 8684 9545,'-20'0'5413,"-1"0"-5349,1 0 0,20 19 320,0-19-320,0 20-64,20-20-160,1 20-320,-1 0-193,0-20 417,19 0 256,-19 0 0,0 0 224,0 0 256,-20-20 321,0 0-160,0 0-1,0 1-127,-20-2-353,0 2-640,0 19-1026,-1-21-2754,3 21-5990</inkml:trace>
  <inkml:trace contextRef="#ctx0" brushRef="#br0" timeOffset="113290.4799">5755 8763 15438,'-19'20'96,"19"-40"353,-20 20 1024,0-20-544,20 0-353,-20-19-287,20 18-353,0 2-32,0-2 64,20 2-161,-20-1 1,20 20 64,0 0 32,-1 0 32,1 20-64,0-20-865,0 19-1602,0-19-6149</inkml:trace>
  <inkml:trace contextRef="#ctx0" brushRef="#br0" timeOffset="113917.5157">5953 8723 12363,'0'20'160,"20"-20"1090,-20 0 607,21 0-832,-21 0-384,20-20-257,0 20-128,19-20 129,-39 20 127,20-19-255,0-2-225,-20 2 64,0 19-64,-20-21-32,20 2-96,-20 19-97,0 0 1,1 0 160,-21 0-32,19 19 64,21 2-96,-20-2 96,20 2 32,0-2-64,20 1 160,1 0-64,19 0-160,-21 0-224,21-20-193,0 0-159,-21 0-577,1 0-1698,0 0-3523</inkml:trace>
  <inkml:trace contextRef="#ctx0" brushRef="#br0" timeOffset="114176.5305">6212 8663 8167,'0'0'2755,"20"21"-2050,-20-2 1505,21 1-385,-21 0-1024,18 0-545,2 0-96,0 0-95,1-1 63,-1-19 416,-20 0 65,18 0-161,-18 0 225,0-19-129,0-1-31,0 0-161,0-20-256,-18 20-64,18 1-32,0-2-320,-20 2-449,20-2-256,0 21-512,0-19-1730,20 19-2819</inkml:trace>
  <inkml:trace contextRef="#ctx0" brushRef="#br0" timeOffset="114783.5653">6510 8763 8456,'40'0'288,"-21"-20"-576,1 20 3010,0-20-192,-20 20-1184,20-20-738,-20 1-191,0-2-129,0 21 32,-20-19-128,0 19-63,0-21 31,1 21 256,-1 0 385,0 21-449,0-2-224,20 2 65,0-2-33,0 1-32,20 0 0,20 0-64,-21 0-32,1 0 0,20-1-224,-20-19-32,-1 0-1,1 0 65,0 0-96,0 0-288,-20-19-289,0-1-128,0 0-64,21 0-128,-21 0-289,0 0 802,0 1 864,0 19 801,0 0-641,0 0-384,18 19 0,-18 1-128,20 0-32,-20 0-352,21 20-97,-21-21 449,0-19 192,0 20 288,0-20 801,0 0 993,0-20-640,0 20-257,0-39-256,0 19-321,0-20 1,0 20-129,0-20-319,20 21-97,0-2 96,-2 2 64,3 19-320,-1-20 128,0 20-288,0 0-385,-20 20-608,19-20-673,-19 19-2370</inkml:trace>
  <inkml:trace contextRef="#ctx0" brushRef="#br0" timeOffset="116608.6697">7880 8306 12844,'19'-20'448,"-38"-20"161,19 20 832,-20 1-512,20-2-609,-20 21-256,0-19-128,-20 19 32,21 0-32,-1 0 64,0 19 0,0 2 0,-1-2-32,3 1-32,18 20-64,0-20-256,0 19-129,18-19 97,3 20 191,-1-20 161,0 0 64,0 20 0,-20-20 96,0-1 161,0 1 223,-20 0-31,-20-20-65,19 20-224,3-20-64,-2 0-64,-1-20 32,21 0-96,0 20 32,0-20 224,41 20-63,-23-19-1,23 19-64,-21 0-32,19 19-32,-19-19-32,20 20 0,-40 20-64,20-20 32,-20-1 64,-20 21 0,0-19 96,0 18 224,-19-19 33,19 20 127,20-20-95,0-1-65,0-19-32,39 20-160,-19-20-63,20 20-97,0-20 0,-1 0-97,1 0 1,-19 0-224,-3 20-609,2-20-448,-20 0-1378,0 20-10025</inkml:trace>
  <inkml:trace contextRef="#ctx0" brushRef="#br0" timeOffset="119643.8433">4127 9517 544,'20'-39'9673,"-20"19"-9256,0 1 63,0-2 1890,0 1-800,-20 1-417,1-1-352,-21 20-545,0-20-256,1 40-192,-1 0-1,1-1 65,-1 41 128,19-20 0,1 40 0,20-20 32,20-1-32,1 1-32,19-21 32,19 1-32,-19-20 0,19 0 32,-19-20 64,19 0-64,-18 0 64,-3-20-96,-17 0 0,-21 0-128,0 0-128,-21 0-64,1 1-97,2-1 193,-3 0 160,1 20 128,0-20 96,20 20 192,0 0 289,20 0-193,0 0 65,19 0-225,2 0-128,17 0-32,-17 0-32,-21 0-64,19 0-384,-39 0-705,20 0-577,-20 20-1024,-20-20-1634</inkml:trace>
  <inkml:trace contextRef="#ctx0" brushRef="#br0" timeOffset="119789.8516">4307 9757 8456,'0'19'3331,"0"1"-1442,18 0 65,3 0-640,-1 0-802,0 19-416,0-18-128,-20-2 0,19 1-448,-19-20-673,0 20-1570,0-20-4067</inkml:trace>
  <inkml:trace contextRef="#ctx0" brushRef="#br0" timeOffset="120112.8701">4465 9856 9480,'20'20'6567,"0"-20"-6279,-1 0-96,1 0 545,20-20-65,-19 20-223,-1-20-353,-2 0 224,2 0-224,-20 0-32,0 1-128,0 19-64,-20-20-416,2 0 320,-2 20-321,-1 0 161,-19 0 288,20 20 160,1 0 128,-1-1 128,20 1 0,0 20 289,20-20-193,-1 19-127,21-18-129,1-2-128,-3-19-320,23 0 288,-23 0-801,3 0-993,-1-19-2946</inkml:trace>
  <inkml:trace contextRef="#ctx0" brushRef="#br0" timeOffset="120301.8809">4783 9757 11434,'0'0'2274,"20"0"-1665,0 0 1665,-1-20-480,21 20-801,0 0-385,-1-20-63,22 20-513,-43 0 256,22 0-320,-19-20-512,-21 20-1090,0 20-544,0-20-1698,0 0-5028</inkml:trace>
  <inkml:trace contextRef="#ctx0" brushRef="#br0" timeOffset="120495.892">4862 9517 13580,'0'81'1538,"20"-41"-225,-20-1 833,20 21-64,0-21-929,-20 21-1089,19-20 192,1 0-320,0-1-929,0 1-1921,1-20-13294</inkml:trace>
  <inkml:trace contextRef="#ctx0" brushRef="#br0" timeOffset="122668.0162">6093 9379 12716,'20'-20'992,"-20"0"-447,0 0 1153,0 0-33,-20 20-512,20-20-384,-20 20-321,20 0-255,-20 20-65,1-20 32,-1 40 224,20 0-160,-20-1 193,-1 1-65,21 19 65,-20 2-257,40-1 32,-20-21-352,21 21 480,-1-21-320,19-19-64,-19 20-513,0-20 225,0 0-737,0-20-448,-1 19-1634,-19-19-3652</inkml:trace>
  <inkml:trace contextRef="#ctx0" brushRef="#br0" timeOffset="123100.0409">6291 9598 15822,'-20'0'1250,"2"0"-161,18 0 1281,0 0-865,0 19-704,18-19 64,2 21-224,21 18-481,-3-19 64,3 0-224,-1 0-256,-1 0 416,1-1-577,-20-19-319,-1 20-417,1 0-129,-20-20-223,0 0-385,0 20-993,0-20-3074</inkml:trace>
  <inkml:trace contextRef="#ctx0" brushRef="#br0" timeOffset="123302.0525">6510 9617 15406,'-40'0'545,"21"0"576,-1 21 897,0-2-673,0 1-608,-19 20-577,19 0-128,20-21 0,-21 1-192,21 0-705,0 0-1121,0 0-2626</inkml:trace>
  <inkml:trace contextRef="#ctx0" brushRef="#br0" timeOffset="123692.0748">6848 9757 16879,'0'0'385,"0"19"672,-20-19 929,20 20-1186,0 0-671,-20 20-33,20-20-128,-21-1-128,21 2-801,-20-2-737,20-19-2690</inkml:trace>
  <inkml:trace contextRef="#ctx0" brushRef="#br0" timeOffset="124254.1069">7046 9717 12555,'-20'0'449,"0"0"1088,20 0 417,0 20-1505,0 0-321,0-1 32,0 1-32,20 0-64,0 0-96,0-20-160,-1 20-129,1-20 97,0 0 192,1 0 64,-1-20 0,-2 0 257,2 0 95,-20 0-32,21 1 97,-21 19-97,0-20-32,0 20-95,0 0-129,-21 0-192,21 20 128,21 19 32,-21-19-64,20 40 128,0-20-64,-2-1-160,3 1 96,-21 0 0,20-1-96,-20-19 96,0 20 96,-20-20 352,-19-20 385,19 20 0,-21-20-129,21 0-255,-18 0-353,-3-20 0,21 0-192,1 20-769,-1-19-512,0-2-513,20 1-2018,0 20-10441</inkml:trace>
  <inkml:trace contextRef="#ctx0" brushRef="#br0" timeOffset="124686.1317">7344 9260 9352,'39'0'4613,"-19"0"-3684,0 19 1217,20 1-96,-21 20-705,21 0-512,-20-1-193,1 21-127,-3 0-1,2 0-191,0-1-161,-20 1-224,0-20 0,0 19-193,-20-19-63,20-20-321,-20 20 161,-19-21-321,19 1-512,0 0-1570,0 0-11979</inkml:trace>
  <inkml:trace contextRef="#ctx0" brushRef="#br0" timeOffset="126872.2567">8654 9657 16495,'-20'-40'865,"0"21"-929,20-1 96,-20 20 32,20 0 32,-19 0-32,-1 0 0,20 20-64,-20-1 0,20 2-96,-21 18 384,21 1-256,0-20-32,21 0 0,-1-1-32,0 1-128,19-20 96,-19 0 0,20 0-128,-1 0 0,1-20-65,-20 1-63,1-1-128,-3 0-898,-18 20-896,0-20 545,0 20 576,0 20 640,-18 0 513,18 0 225,0-1-129,18 21-128,2-20-289,21 0 33,-3-20 512,3 0 385,-1 0 352,-21 0 128,21-20 0,-20 0-64,-20 0 0,0 0-480,-20 20-97,-20-19-384,21-1-96,-21 0-128,20 20-32,-1 0 128,3 0-32,-2 0-417,20 0-223,0 0 127,0 0-64,20 0-544,-2 20-160,3-20-481,-1 0-192,0 0-1729</inkml:trace>
  <inkml:trace contextRef="#ctx0" brushRef="#br0" timeOffset="127233.2773">9190 9876 7206,'19'19'865,"-19"-19"-32,20 0 1857,-20-19-608,0-1-544,0 0-289,-20 0-320,20 0-192,-19-19-385,19 19-192,-20 0-128,20 0-160,20 0-128,-20 0-97,19 20 1,1 0 64,0 0-32,0 0-289,-20 20-608,21 0-1698,-3-20-4452</inkml:trace>
  <inkml:trace contextRef="#ctx0" brushRef="#br0" timeOffset="127485.2918">9407 9796 6918,'0'20'4356,"0"0"-4100,0-20 1346,0 0 704,0 0-704,0-20-545,0 20-225,0-40-511,-18 21 319,18-21-415,0 20-161,0 0-289,0-19 1,0 18-64,0 21 0,18-19-33,-18 19-31,21 0-609,-1 19-1794,0 2-9544</inkml:trace>
  <inkml:trace contextRef="#ctx0" brushRef="#br0" timeOffset="127795.3095">9567 9776 15758,'0'0'289,"20"-19"-770,0-1 1410,-1 20-448,1-20-33,21 0-256,-21 0-96,-2 0 32,-18 1 33,0-2 255,-18 21-352,-2 0-128,-1 0 96,1 0 0,-19 21-32,19-21 96,20 39 0,-20-19 96,20 0 225,20 20-193,0-21-128,19 1-64,2 0-576,-3 0-161,3-20-544,-1 0-1858,-1 0-7751</inkml:trace>
  <inkml:trace contextRef="#ctx0" brushRef="#br0" timeOffset="128041.3236">9924 9677 14830,'-19'-20'864,"-1"20"-127,20 0 961,0 0-1122,0 0-480,0 20 0,0 0-160,0-20 160,20 20-128,-20 0 96,19 0-96,-19-1 129,0-19-97,0 20 32,0-20 96,-19 20 128,-1-20-288,20 0 160,-20 20-256,0-20-385,0 0-255,1 0-898,19 0-2498</inkml:trace>
  <inkml:trace contextRef="#ctx0" brushRef="#br0" timeOffset="128459.3475">10043 9697 11691,'0'40'1601,"0"-20"-1152,20-1 672,-20 21-449,0 20-384,20-20-288,-20-1-96,21 1 96,-21 0 0,0-20 193,0-1 223,0-19 321,0 0 224,-21 0-577,21-39-32,0 19-31,-20-20-161,20 0-64,0 0 0,0-19-256,0-1-545,20 1-512,1 19 544,-3 1 513,22 18 96,-19 21 224,-1 0 289,-2 0-33,-18 21 353,0-2-353,0 1-31,-18 0-257,-2 0 128,-1 0-160,1-20-384,0 20-417,2-20-928,18 0-2820</inkml:trace>
  <inkml:trace contextRef="#ctx0" brushRef="#br0" timeOffset="128733.3631">10341 9638 14541,'0'19'1025,"0"1"-1057,0 0 897,0 0-128,0 0-609,0 0-32,20-1-256,0-19-96,20 0 95,-21 0 161,1 0 0,0-19 225,0-1 351,1 0 289,-21 0-32,-21 0-225,1 0-319,0-20-193,0 40-96,1-19-257,-1 19-287,20 0-1346,-20 0-4196</inkml:trace>
  <inkml:trace contextRef="#ctx0" brushRef="#br0" timeOffset="129021.3796">10620 9737 14573,'0'20'1282,"0"-1"-1154,0-19 2114,0 0-993,0 0-608,0 0 287,0-19-735,18-1-161,-18 0 96,21 0-128,-21 0-224,20 0 63,-20 1 65,20 19 32,-20 0 160,0 0 0,20 0 97,-20 19 159,19 1 64,-19 0-320,0 20-64,0-20-32,0-1-128,0 1-704,0 0-642,20-20-1056,-20 20-4197</inkml:trace>
  <inkml:trace contextRef="#ctx0" brushRef="#br0" timeOffset="129476.4056">10997 9657 13484,'0'-19'737,"-21"-2"-897,1 21 1537,20 21-192,-20-21-256,1 19-352,-1 1-321,20 0 481,0 0-33,0 0-415,20-20 159,-1 20-544,1-20 32,0 0 96,21 0 0,-23 0-64,2-20 0,-20 0 96,21 0 0,-21 0-64,0 0-256,0-20 448,0 1-576,0-22 223,-21 22-575,21-21-385,-20 1 96,20 19 576,-18 20 673,-2 20-31,-1 0-129,21 20 736,-20 0 97,20 20-32,0-1-32,0 1-160,20 0 31,-20 20-319,41-20-482,-23 0 418,2-1-353,21-19-353,-21 0-95,-1 0-545,1-20-256,-20 0-33,20 0-928,-20-20-2466</inkml:trace>
  <inkml:trace contextRef="#ctx0" brushRef="#br0" timeOffset="129620.4139">11215 9598 5765,'20'40'4484,"-1"-21"-5765,1-19 1537,-20 20 577,20 0-801,-20-20-32,20 0-32,-20 0-801,0 0-192,0 0 128,-20-20-1601</inkml:trace>
  <inkml:trace contextRef="#ctx0" brushRef="#br0" timeOffset="130363.4564">11373 9677 5765,'0'20'2114,"0"-20"1569,0 0-576,0 0-1954,0-20-832,20 20-161,-20-20-96,0 1-160,21-2-353,-21 2 65,20 19 192,-20-20 128,18 20 0,3 0 64,-21 0 192,20 0 128,0 20-224,0-20-64,-20 0 32,19 0 97,1 0 191,0 0-160,-20 0-128,0-20-32,0 20-32,0 0-288,-20-20-417,0 20 33,20 20 512,-19-20 256,-1 20 160,20-1-64,0 2 0,0 18 193,20-19-65,-1-20-192,1 20-64,0 0 64,0-20-32,0 0-32,-20 0-32,19 0-64,-19-20 0,0 20-128,0-20-128,0 20-193,20 0-223,-20 0 383,0 20 353,0 0 193,20 0 127,-20 19 353,0 1-161,0 0-63,0 0-1,0-1-192,0 1-288,0 0 96,-20-20-96,20-1 33,-39 1 127,19 1 576,0-21 129,0-21-416,0 1-97,1 1-32,-1-21 65,20 0 63,20 0 65,-1 0-578,21 1-95,0-1-32,-1 20 96,1 0 96,-1 1 192,1 19-256,-20 0-64,1-20-673,-21 20-1024,-21 0-5991</inkml:trace>
  <inkml:trace contextRef="#ctx0" brushRef="#br0" timeOffset="130500.4642">11335 9439 18225,'-21'-21'-769,"21"21"-8199</inkml:trace>
  <inkml:trace contextRef="#ctx0" brushRef="#br0" timeOffset="130948.4898">12347 9598 18641,'19'0'577,"1"0"-129,0 0 257,20 0-353,-21 0-128,21-20-160,0 20-416,-21 0-865,1 0-769,-20-20-3075</inkml:trace>
  <inkml:trace contextRef="#ctx0" brushRef="#br0" timeOffset="131344.5125">12525 9359 16623,'-20'39'1570,"0"-19"-1442,20 20-64,0 19-64,-20 2-160,20-22 384,20 1-640,0 0-97,0 0 161,19-20 256,21-1 128,-21-19-64,1 0-257,1-19 1,-23-1 96,3 0-513,-1 0 65,-20 20 608,0-20 128,0 20 32,0 20-96,-20-20-32,20 20 32,0 0 288,20 19-192,-20-19 32,40 0 1,-20-20 351,19 20 481,-19-20 128,20 0 0,-21-20-192,-19 20 0,0-20-96,0 0-289,-19-19-223,-21 19-257,0 0-160,21 0-129,-21 20-223,20 0-641,0 0-1281,20 0-4325</inkml:trace>
  <inkml:trace contextRef="#ctx0" brushRef="#br0" timeOffset="133003.6074">13776 9517 15150,'0'-19'256,"-20"19"-320,20 0-32,0 19 160,0 2 192,0 19-32,0-20-159,0 20-1,20-1-32,-20-19 0,19 0 128,1 0 0,0 0 32,0-20 96,1 0 65,-3-20-225,2 0-32,0 0 0,1-20-32,-21 0-64,0 21 32,0-21 0,0 20 0,0-1 288,-21 2-127,21 19-225,0 19 96,0 2 128,0 19-96,21-1 192,-21 1-192,20 0-32,-2 0-96,23-20-256,-21-1-801,0 1-1345,-1 0-3428</inkml:trace>
  <inkml:trace contextRef="#ctx0" brushRef="#br0" timeOffset="133284.6235">14232 9578 11242,'-40'-20'3203,"21"20"-3267,-1 0 64,0 0 160,0 20 161,20 0-33,0-1 192,0 2-127,20 18 63,20-19-32,-21 0-191,21 0-97,0 0-96,-21-1 64,-19 1-32,20-20 32,-20 0 160,-20 0 353,1 0-513,-1 0-225,-20 0-415,1-20-1058,-1 20-1569,20-19-5028</inkml:trace>
  <inkml:trace contextRef="#ctx0" brushRef="#br0" timeOffset="133659.6449">14390 9697 16111,'0'0'480,"0"0"385,0 0 256,0 0-801,0 0 161,20 0-225,1-20-224,19 0 128,-20 20-160,-20-19 64,19-2-32,-19 2 32,0-1-128,-19 0 32,-1 0-32,0 20-96,0 0 96,-1 0-64,1 20 96,2 0-32,18 0 160,0 20-320,0-21 576,18 21-224,23-20 96,-1 20-160,-1-40 1,1 19-162,19-19 482,-39 0-321,20 0-224,-40 0-225,20-19-191,-20-1-769,0 0-1762,0 0-10506</inkml:trace>
  <inkml:trace contextRef="#ctx0" brushRef="#br0" timeOffset="133919.6598">14728 9737 11915,'20'39'192,"-20"-39"128,0 20 1346,21-20-257,-21 0-160,-21 0 289,21 0-994,0-20-95,-20 1 255,0-1-255,20-20-225,-19 0-32,19 21 64,0-21-95,0 20 63,19 0-288,1 20 192,0-20-96,1 20-32,17 0-32,-18 20-160,21 0-993,-2 0-1122,1-1-4099</inkml:trace>
  <inkml:trace contextRef="#ctx0" brushRef="#br0" timeOffset="134056.6676">15165 9757 17264,'21'19'1025,"-21"-19"-1185,0 0 160,18 0-2146,-18 0-13677</inkml:trace>
  <inkml:trace contextRef="#ctx0" brushRef="#br1" timeOffset="136196.79">6212 10193 12716,'-20'0'2210,"20"0"-1025,0 0 1089,0 0-609,20 0-864,21-19 32,-3 19-481,3 0-256,-3-20-128,23 20-160,-22 0-1185,-19 0-1442,20 0-13548</inkml:trace>
  <inkml:trace contextRef="#ctx0" brushRef="#br1" timeOffset="142811.1684">7006 10313 5124,'0'0'1794,"0"0"96,-20 0 961,20 0-257,0 0-608,0-20-513,0 20-256,0 0-160,0 0-128,-20 0-256,20 0-193,0 0-255,20 0 191,-20 0-192,40 0 161,-20 0-321,19-20 0,22 20 32,-23 0-128,23 0 32,-2 0 0,-19 0 32,-1 0-320,1 0-449,-20 20-801,0-20-1248,-1 20-4453</inkml:trace>
  <inkml:trace contextRef="#ctx0" brushRef="#br0" timeOffset="152505.7228">4048 10571 9929,'0'-20'1569,"0"1"321,0 19 352,0-21-704,0 21-673,0 0-577,0 21-224,0-2-32,-20 1 224,20 40 97,0-21 31,0 41-32,0-20-160,0 19-63,20-19-33,0 0-32,20-21-32,-1 1 64,-19-20 32,21-20-32,-3 0 160,3-20-128,18 1-64,-19-22-32,-20-18 65,19 19-162,-19-20 65,-20 21 0,0-21-32,0 1-96,0-1-128,-40 20-64,21 0 288,-1 20-128,0 20 64,20 0-1,-20 20 194,20 20-65,0 0 320,0 20-160,20-1 192,-20 1-352,20-21 33,0 21-1,-1-20-32,1 0-64,-20-1 64,20-18-225,0-2-767,0 1-738,-20-20-2402</inkml:trace>
  <inkml:trace contextRef="#ctx0" brushRef="#br0" timeOffset="153269.7666">4663 10929 7975,'0'0'256,"0"20"641,0 0 2018,21-1-1282,-21 21-447,20 20-258,0-20-415,-2 20-289,-18-21-32,21 1-32,-21-20 129,20-1 127,-20 1 289,0-20-289,0 0 129,-20 0-1,20-20-352,-21 1-128,21-1-31,-18-20-1,18 1 64,0-21-321,-20 1-63,20-1-449,0 20 161,0-20 416,20 40 160,-2 0 32,3 20-96,19 20 384,-20-20 32,-1 40 97,-19-20-129,20 19-96,-20-18-32,0-2-63,0 1 63,-20 1 96,1-2-192,-1 1-64,0-20-64,0 0-256,-1 0-385,21 20-384,0-20-801,0 0-2498</inkml:trace>
  <inkml:trace contextRef="#ctx0" brushRef="#br0" timeOffset="153739.7934">5139 10969 13484,'0'-20'321,"-18"0"-97,-2 20 1537,-1-20-639,1 20-322,0 0-287,2 20-289,18-20-160,-21 40-64,21-21 64,0 2-96,0-2-96,21 1 64,-3 1-64,2-2 64,21-19 32,-21 0 32,-2 0 0,3-19 96,-1 19 64,-20-21 0,20-18 0,-20 18 96,0 2-95,-20-21-65,20-20-192,-20 21 64,-1-41-481,3 21-128,-2 19 225,-1 0 448,1 21 64,20-2 192,-20 42 97,20-2 191,0 21-95,0 0-65,20 19 65,-20 1-1,41-21-95,-21 1-353,-2 20-32,3-21 96,19-18-64,-20 18-449,-1-18-351,1-21-289,20 0-545,-20 0-1985,-1 0-6054</inkml:trace>
  <inkml:trace contextRef="#ctx0" brushRef="#br0" timeOffset="154062.8119">5418 10949 10409,'0'0'1634,"-20"0"-2018,0 0 2081,0 20 417,20-1-1505,-20 2-193,20-2 225,0 1-321,0 1-160,20-2-96,0 1-64,20-20 0,-19 0 0,-3 0 32,2-20-32,1 1 0,-21-2-32,0 1 32,0 1-32,0-2 0,0 2 32,-21 19 32,21-20 256,-20 20 161,20 0-97,0 20-31,0-1 159,20 2-288,-20-21-160,21 19-32,19 1-224,-22 1-288,3-2-449,-1-19-321,-20 0-1216,20 0-3524</inkml:trace>
  <inkml:trace contextRef="#ctx0" brushRef="#br0" timeOffset="154229.8215">5577 10969 7751,'0'-40'3683,"20"40"-1569,-20 0 897,20 0-1313,0 0-1026,-1-20-319,21 20-1,-20 0-192,0 0-128,-1 0-64,-19 0-865,20 0-672,-20-20-1410,0 20-5061</inkml:trace>
  <inkml:trace contextRef="#ctx0" brushRef="#br0" timeOffset="154438.8334">5676 10670 14061,'0'60'1729,"0"-20"-1152,20 0 1153,-20-1 223,0 1-1248,0 0-545,0 0-64,20 0-96,-20-1 32,0-18-704,20 18-321,-20-19-833,0-20-1953,0 0-5446</inkml:trace>
  <inkml:trace contextRef="#ctx0" brushRef="#br0" timeOffset="154762.8519">5795 11048 12139,'20'0'2242,"0"0"-2114,-1 0 1506,1 0 95,21 0-1216,-21-20-161,-2 20 1,2-19-193,1-2 0,-21 2-64,20-1-64,-20 20-32,-20-20-96,20 0 0,-21 20-64,-17 0-65,38 20 193,-20-20 161,-1 20-33,21 19 96,0-18 224,0 18 193,41-18-33,-23-2-31,23 21-129,-1-40-224,-21 20 33,21-20-33,0 0 96,-21-20-288,1 20-288,-20 0-1410,20 0-2209</inkml:trace>
  <inkml:trace contextRef="#ctx0" brushRef="#br0" timeOffset="155837.9134">7283 10711 10634,'-18'-20'3107,"-2"-1"-2947,0 21-32,-1 0 769,1 0-225,-18 0-576,17 0-128,1 21-96,0-1 96,1 19 64,-1 1 128,20 0 33,0 19 223,20-19 0,-1 0-159,1 0-65,41-1 64,-23-18-96,23-2 96,-2 1-160,0-20 193,-19 0 127,0-20-96,-1 1 65,1-22-225,-40 22 64,0-21-160,0-20 192,-20 20-223,0 1 63,-19-1-225,-21 0-127,1 1-416,-2 19 447,-18-1 65,41 21 192,-3 21-32,1-1 0,21 19 96,19 1 129,19 0-65,1-1 128,21 1-96,17-20-32,3 0 33,-2 0 63,-19-20-128,19 19-32,-19-19-128,-1 0-320,-19 0-97,-20 0-608,0 0-2402</inkml:trace>
  <inkml:trace contextRef="#ctx0" brushRef="#br0" timeOffset="157287.9964">8237 10849 14029,'0'-19'1345,"0"19"-993,0 0-31,0 19-161,0 1 128,0 0-128,20 20-64,0 0-96,-1-21 64,1 21 33,0-20 31,20 1 0,-21-2 32,1-19 192,0 0 1,1 0-33,-1-19-192,-20-2-32,18-18-32,-18 18-32,0-18 96,0 19-192,0 0-32,0 0 32,-18 20 32,18 0 32,0 0-64,0 20 64,0 0 160,18 20-64,2 0-32,1-21 0,-1 22-192,0-2-448,19-19-802,-19 0-1024,0-20-3043</inkml:trace>
  <inkml:trace contextRef="#ctx0" brushRef="#br0" timeOffset="157570.0125">8794 10909 16207,'-41'0'416,"21"0"-256,20 20 545,-20 0-353,20 0-159,0-1-129,20-19 0,0 21-96,21-2 160,-23 1-160,2 1 96,0-2-96,1-19 64,-21 20 448,-21-20-159,21 20-129,-40-20 32,22 0-288,-3 0-64,1 0-321,0 0-544,0 0-960,20-20-2820</inkml:trace>
  <inkml:trace contextRef="#ctx0" brushRef="#br0" timeOffset="157750.0228">8932 10969 12908,'20'19'1377,"-20"-19"-224,0 21 96,0-21-864,20 19-321,-20 1-64,0 1-128,20-21-193,-20 19-255,19-19-225,-19 0-768,0 0-1538,20 0-801</inkml:trace>
  <inkml:trace contextRef="#ctx0" brushRef="#br0" timeOffset="157857.0289">8952 10770 13869,'0'-40'640,"0"40"-3234,20 0-1890</inkml:trace>
  <inkml:trace contextRef="#ctx0" brushRef="#br0" timeOffset="158550.0686">9130 11108 11370,'20'-20'385,"-20"20"576,0-40 576,0 20-1313,0 1-192,0-21-352,0 20-353,0 0-608,0 0 0,20 20-705,-20 0 352,0 0 1474,0 20 545,0 0 223,20 0 97,-20-1-417,19-19-224,1 21-128,0-21-160,21 0 224,-23 0 32,2 0 160,21-21 289,-21 21-129,-20-19 192,0 19 417,0-20-160,0 20-416,-20 0-578,20 0-31,-20 0 192,-1 20 160,21-20 0,-20 19 32,20 2 33,0-21 31,20 19 224,1-19-31,-1 0-161,0 0-64,-20 0 128,18 0 97,-18-19-161,0 19-192,0-21-192,0 21-352,0 0-674,21 0-767,-21 21 1408,20-2 449,0 1 128,0 20 673,0 20 480,-1-20-320,-19-1 128,20 1-481,-20-20 385,0 19 577,-20-19 95,1 0-159,-21-20-193,0 0-577,1 0-287,-1 0-225,19-20 64,1 0-96,20 0-160,20-19-160,1-1-96,19 1-97,-1-1 33,1 0 96,0 20 224,-1 1 96,1-2-128,-20 1-225,-20 20 161,0 0-961,0 20-768,-20-20-2371</inkml:trace>
  <inkml:trace contextRef="#ctx0" brushRef="#br0" timeOffset="159056.0975">10521 10412 14157,'-41'0'1313,"21"0"-1281,0 0 192,1 40 513,-21 0-32,20 0-1,20 20-159,-20 18-1,20-18 33,0-20-321,20 20-192,0-21-32,0 1-128,0-20-128,19 0-256,-19 0-930,0-20-1312,19 0-3588</inkml:trace>
  <inkml:trace contextRef="#ctx0" brushRef="#br0" timeOffset="159222.107">10559 10790 18705,'0'20'64,"21"0"128,19-1-63,-22 1-1,23 0-192,-1-20-257,-1 20-608,1 0-384,-1 0-1153,-19-20-4965</inkml:trace>
  <inkml:trace contextRef="#ctx0" brushRef="#br0" timeOffset="159401.1172">10798 10770 15470,'-40'40'256,"1"-1"321,19-19 1345,0 20-993,-21 0-705,41-20-448,0-1-449,0 2-544,0-2-1346,21-19-7142</inkml:trace>
  <inkml:trace contextRef="#ctx0" brushRef="#br0" timeOffset="159734.1363">11055 10889 11755,'0'0'1441,"0"0"-256,0 20 1249,0-20-928,0 0-545,0 20-417,-20 0-384,20 0-63,-18-1-194,18 2-319,-20-2-833,20 1-1314,-21-20-3586</inkml:trace>
  <inkml:trace contextRef="#ctx0" brushRef="#br0" timeOffset="160223.1643">11335 10810 1921,'0'0'15407,"0"0"-15087,0 0 1,0 0 864,-21 20-449,21-1-287,0 1-257,0 0-192,21 0 192,-3 0-256,-18 0-64,20-20 128,0 20-128,1-20 192,-1 0-64,-2-20-96,-18 20 0,0-20 0,0 0-65,0 0 33,0 20-96,0-20-64,0 20 96,0 0-161,0 0 161,0 20 128,0 0 160,21 20 160,-21-1 1,20 21 95,-20-20-64,20 0 65,-20 0-65,0-1 96,0-19 97,0 0 127,-20 0 161,0-20-160,-1 0-129,-17 0-320,-3 0-160,3-20-32,-3 0-160,1 20-673,21-39-416,-1 19-257,0 0-383,20 0-3396</inkml:trace>
  <inkml:trace contextRef="#ctx0" brushRef="#br0" timeOffset="160606.1862">11533 10492 14157,'0'-20'1217,"0"20"-288,19 0 1537,21 20-1056,-20-1-225,39 2-96,-19 18 0,-1 1-288,1 0-161,1 0-384,-23-1-127,2 1-65,-20 0-32,0 19-257,0-19 33,-20 0-160,2-1 32,-23-18-65,21-2-95,0 1 224,-19 1-129,19-21-95,20 0-225,-20 0-384,20 0-801,0-21-2114</inkml:trace>
  <inkml:trace contextRef="#ctx0" brushRef="#br0" timeOffset="160852.2002">12148 10651 17840,'19'0'1602,"-19"0"-1698,0 0 512,0 0 225,0 0-641,0 0-865,-19 19-2466</inkml:trace>
  <inkml:trace contextRef="#ctx0" brushRef="#br0" timeOffset="161003.2089">12207 10949 17936,'41'20'1314,"-41"-20"191,18 0 673,-18 0-1505,0 0-609,0 0-737,0 19-1537,-18-19-3011</inkml:trace>
  <inkml:trace contextRef="#ctx0" brushRef="#br0" timeOffset="165053.4405">6014 11684 7366,'0'-20'2211,"0"1"-418,0 19 802,0-20-994,-20 20-416,-1 0-288,1 0-384,2 0-353,-2 0-96,-1 0-32,-19 20-64,21-1 32,-1 21 32,20 20 0,-20-1-128,20 1 64,0-20 0,20 19 64,19-19-128,1-20-64,1 0 96,18-1 96,0 1 32,-19-40 160,19 20-64,-19-39 0,0 19 64,-1-20-288,-19 0 224,-20 0-288,0 1 321,-20-21-354,-19 21 97,-1-1-128,-19 0-96,-1 20-97,1 20 65,-2 0 0,23 0 224,-3 40-32,21-20 32,20 20 64,0-1 160,20 1 96,21 0-64,-3-21-64,23 2-128,-2-2 64,-19 0-32,19-19-352,-19 21-449,-20-21-1857,19 0-6920</inkml:trace>
  <inkml:trace contextRef="#ctx0" brushRef="#br0" timeOffset="165638.474">6490 12042 1153,'0'20'7751,"0"-20"-7239,0 39 706,20-19 1280,-20 20-1153,0-1-608,20 1-32,-20 0 31,20-1-127,-20-19-257,0 1 161,0-2-65,0-19-64,0 20 65,0 0 31,0-20-384,-20 0 289,0 0-321,0 0-384,0-20-737,1-19-705,-21-2-2242,20-18-8840</inkml:trace>
  <inkml:trace contextRef="#ctx0" brushRef="#br0" timeOffset="165741.4799">6411 11923 13708,'40'0'1826,"-40"0"-2498,19 0-738,-19 0-1889</inkml:trace>
  <inkml:trace contextRef="#ctx0" brushRef="#br0" timeOffset="166013.4954">6808 11764 20050,'0'0'481,"0"0"-481,0 0 160,0 0-352,0 19-1025,0-19-801,0 20-3972</inkml:trace>
  <inkml:trace contextRef="#ctx0" brushRef="#br0" timeOffset="166142.5028">6828 11982 13612,'-20'40'3203,"20"-20"-2722,0-20 896,0 0 321,0 0-1474,20 0-833,-20-20-800,0 20-2883</inkml:trace>
  <inkml:trace contextRef="#ctx0" brushRef="#br0" timeOffset="166540.5256">7146 11803 16111,'-21'0'1954,"21"0"-1410,21 0 1410,-21 0-545,20 0-864,18 0-417,-17 0 0,19 0-192,-1 0-673,-19 0-1152,0 0-1763</inkml:trace>
  <inkml:trace contextRef="#ctx0" brushRef="#br0" timeOffset="166691.5342">7146 11923 2562,'0'19'13613,"0"-19"-13005,20 0 1282,-2 0 384,2 0-1505,21 0-449,-21 0-352,-2 0-704,3 0-1282,-21 19-2755</inkml:trace>
  <inkml:trace contextRef="#ctx0" brushRef="#br0" timeOffset="168335.6283">7980 11724 12491,'0'-20'705,"-21"0"-609,21 20 737,-20 0-545,0 0-128,-19 20 32,19 0-159,0 0 415,-20 19-32,20 21-159,1-20-129,19 19-64,0-19-64,19 0-128,21 0 0,0-21-161,-1 1 161,21 0 128,-1-20 128,-18-20 96,-3 0 65,23 1 95,-41-21 161,-1 20-97,-19-21-192,0 22 33,0-21-1,-19 1 384,-21-1-543,-1 0-161,3 1 32,-3 19-97,3 0-95,-3 0 64,1 40-32,1-20 64,19 20 32,20 20-192,0-21 480,0 21-96,20-20-32,0 20 0,-1-21-64,21 21 96,1-21-224,-3-19-256,3 21-129,-3-21-383,3 0-930,-1 20-1858,-1-20-7814</inkml:trace>
  <inkml:trace contextRef="#ctx0" brushRef="#br0" timeOffset="168573.6419">8435 12121 15919,'21'79'384,"-1"-39"-448,-20 0 224,0-20 160,0 19-256,0-18 129,0-21 191,0 19 64,0-19-95,0 20-161,-20-20-128,-1 0-32,21 0-192,-20-20-385,0 1-2241,-19-22-7144</inkml:trace>
  <inkml:trace contextRef="#ctx0" brushRef="#br0" timeOffset="168696.6489">8356 11961 16207,'39'0'865,"-19"0"-737,-20-19 929,20 19-897,-20 0-641,21 0-1344,-1 0-3749</inkml:trace>
  <inkml:trace contextRef="#ctx0" brushRef="#br0" timeOffset="170038.7257">9011 11982 17616,'-19'0'1698,"-1"0"-1442,20 0 769,0 0-224,20 0-641,-1 0-160,21 0-160,19 0-577,-19 0-800,19 0-1218,1 0-8007</inkml:trace>
  <inkml:trace contextRef="#ctx0" brushRef="#br0" timeOffset="170397.7462">9766 11783 14413,'0'40'1249,"-21"-20"-1793,1 20 384,2 0 320,-2-2 64,-1 3-224,1-1-224,20-1 64,-20-19 128,-19 0 96,19-20-32,0 0 0,0 0 64,1-20 128,19 0 160,-20-19 161,20 19-129,0 0-63,0 0-1,20-1 160,19 21 193,-19 0 128,20 21 256,-21-1-480,21 0-129,1 0-224,-23 19-160,23-19-32,-21 0-96,-20 0-544,20 0-801,-20-20-866,0 0-4099</inkml:trace>
  <inkml:trace contextRef="#ctx0" brushRef="#br0" timeOffset="171256.7953">10341 11605 5028,'0'-20'8456,"0"20"-7495,0-20 128,0 20 481,-20 0-641,20 0-641,-19 20-256,19 20 256,-20-1 32,0 21 129,0-1 127,20 1-255,0 20-225,0-21 0,20-19-224,0 19 128,0-19-128,19 0-161,1-20-191,0-20-193,-1 19-1024,-19-19-4581</inkml:trace>
  <inkml:trace contextRef="#ctx0" brushRef="#br0" timeOffset="171724.8221">10620 11585 11178,'-20'-20'3331,"20"20"-3363,0 20 96,0 20 609,0 19-161,0-19-319,20 19-129,-2 21 32,-18-20 32,0-1-64,21 1-32,-21-21 32,20 1 256,-20-20 161,0 0-129,0-20-64,0 0 129,0 0-97,0-20-320,0-20-32,0 20-192,0-19-321,20 19-127,-20 0 319,20 0 321,-1 20 353,-19 20 351,0 0-159,20 0-33,-20 19 1,0-19-225,0 20-192,0-20-160,20 0-449,-20 19-864,20-39-2787</inkml:trace>
  <inkml:trace contextRef="#ctx0" brushRef="#br0" timeOffset="172099.8436">10997 11982 14958,'-41'0'2018,"21"20"-2179,1 0 129,19 20 545,0-1-97,0-19-192,19 20-224,1-20-96,21-1-32,-3 1 32,-18 0 96,21-40 32,-21 20-64,-1 0 32,1-39-160,-20 19 512,0 0-288,-20 0-96,1-20 32,-21 21-192,-1-1 0,3 20 192,-3-20 192,2 40 385,19-20-193,0 20-224,20-1 225,20 1 31,19-20-128,1 20-96,1 0-192,-3-20-256,3 20-416,-2-20-930,-19 0-2210,20 0-8327</inkml:trace>
  <inkml:trace contextRef="#ctx0" brushRef="#br0" timeOffset="172353.8581">11414 11684 16207,'-41'0'737,"21"20"-705,20 0 1377,-18 0-64,-3 19-640,1 1-417,20 0 64,0 20-63,0-1-1,20 1-128,19-21-288,-19 1 64,21 0-416,-3-20-193,-17-1-384,19 1-673,-20-20-1569,-1-20-7783</inkml:trace>
  <inkml:trace contextRef="#ctx0" brushRef="#br0" timeOffset="172540.8688">11552 11902 10537,'20'0'4325,"0"21"-2884,0-2 737,0 0-480,-1 2-930,21 19-575,0-20-290,-1 0 33,1-1-640,-19 1-706,-3-20-1889,2 20-8200</inkml:trace>
  <inkml:trace contextRef="#ctx0" brushRef="#br0" timeOffset="172721.8791">11831 11883 17296,'-61'59'1025,"22"-19"-417,19-20 1763,0 20-1410,0-20-961,20 19-321,0-19-768,0 0-1121,0 0-3107</inkml:trace>
  <inkml:trace contextRef="#ctx0" brushRef="#br0" timeOffset="173282.9112">11890 11645 9737,'-21'-20'7495,"1"20"-6566,20 0 192,20 0-192,-20 20 352,41 19-320,-3 1-225,3 0-191,19 19-161,-21 1-256,1-20-31,-1-2-97,-19 23 32,-20-41-289,0 19 1,-20-19-288,1 0-161,-1 0-288,-20 0-641,20-20-1601,1 0-8936</inkml:trace>
  <inkml:trace contextRef="#ctx0" brushRef="#br0" timeOffset="173925.948">12485 12022 17456,'-20'0'1281,"40"-20"-768,-20 20 800,20 0-929,20 0-31,-21-20-353,21 20-193,1-21-543,-3 21-33,-18 0-1569,1 0-3748</inkml:trace>
  <inkml:trace contextRef="#ctx0" brushRef="#br0" timeOffset="174386.9744">13001 11863 16143,'-20'0'64,"1"0"-96,-1 20 448,20-1-31,0 21-161,0-21-32,0 22-160,20-1 0,19-20-32,1 19-96,-1-39 96,-19 20 96,21-20 192,-3 0 161,-17-20-225,-21 0 32,20 20 32,-20-19 33,0-21-257,0 20 32,-20 20-384,20-20-289,0 20 353,0 0-609,0 20 513,20 20 288,-20 19-64,20 1 96,0-1 32,-1 1 32,1-1 0,-20 1 32,0-21 192,0-18 449,-20-1 160,20 0 320,-39-1-96,19-19-128,-21 21-449,3-21-448,-3 0-160,3-21-576,-3 2-545,1-21-961,21 19-2371</inkml:trace>
  <inkml:trace contextRef="#ctx0" brushRef="#br0" timeOffset="174914.0045">13339 11526 14157,'-20'0'1505,"20"0"-1184,0 0 1921,0 0-833,20 0-320,19 39-64,-19 1-64,20 0-384,-1 39-129,1-20-192,1 1-192,-23 20-32,2-21 0,-20 1 32,21-1-320,-21-19 64,-21 0-64,1-21-1,-18 1-479,17 0-353,1 0-737,0-20-2338</inkml:trace>
  <inkml:trace contextRef="#ctx0" brushRef="#br0" timeOffset="175557.0413">13835 11982 19090,'0'0'800,"0"0"321,0 0 97,0 0-1283,0 0-863,20 0-898,-20 0-2690</inkml:trace>
  <inkml:trace contextRef="#ctx0" brushRef="#br0" timeOffset="176090.0718">14173 11883 14541,'-20'-20'2755,"20"20"-1954,-20-20 736,20 20-128,0 0-480,20 20-576,0-20 159,-1 39-192,21-18-127,0 17-65,-1-17-32,2 19-160,-21-20-96,18 0-577,3-1-160,-21-19-640,0 20-513,-20-20-2146,0 0-9641</inkml:trace>
  <inkml:trace contextRef="#ctx0" brushRef="#br0" timeOffset="176278.0826">14451 11823 17552,'-20'20'1409,"-21"0"-1024,23 0 1729,-23-1-993,21 21-641,-19 0-416,19-20-64,0 20-224,0-1-609,20-19-480,0 0-705,0 0-2274</inkml:trace>
  <inkml:trace contextRef="#ctx0" brushRef="#br0" timeOffset="176530.097">14590 12101 15630,'0'60'1346,"19"-21"-706,-19 1 1538,20 0-993,-20-1-992,20 2-33,-20-2-224,20 0 96,-20-18-32,0-1 64,0-20-32,0 0-288,-20 20-449,0-20-64,0-20-640,-19 0-897,-1-20-3011</inkml:trace>
  <inkml:trace contextRef="#ctx0" brushRef="#br0" timeOffset="176666.1047">14550 11883 19730,'20'0'1025,"0"0"-929,-20 0 577,19 0-801,-19 0-1121,0 0-1186,20 19-9224</inkml:trace>
  <inkml:trace contextRef="#ctx0" brushRef="#br0" timeOffset="178432.2058">17051 11545 13164,'0'-19'1634,"-19"19"-353,-1 0 576,0 0-703,0 19-482,-1 1-223,3 20-129,-22 19 64,19 1-63,21-1-225,0 1-32,0-1 0,21 0-481,19-18-287,-1-1-97,1-1-480,-1-19-353,1 0-1184,0-20-2660</inkml:trace>
  <inkml:trace contextRef="#ctx0" brushRef="#br0" timeOffset="178685.2202">17249 11961 9256,'0'41'833,"20"-1"384,-20 19 609,20-19-1153,1 19-609,-1-19 32,-20 20 32,0-21 224,0 1 577,-20 0 256,-1-21 577,1 2-1122,-19-21-351,19 0-193,-20-21-96,20 2-64,1-1-353,-1-19-512,20-2-1088,-20-18-2532</inkml:trace>
  <inkml:trace contextRef="#ctx0" brushRef="#br0" timeOffset="178837.2289">17150 11823 14221,'0'0'2274,"20"-20"-2018,-20 20-128,0 0 193,20 0-161,-20 0-352,20 0-1602,0 0-4900</inkml:trace>
  <inkml:trace contextRef="#ctx0" brushRef="#br0" timeOffset="178966.2363">17389 11902 17072,'40'0'416,"-21"0"-64,1-19 129,0 19-1666,0 0-3300</inkml:trace>
  <inkml:trace contextRef="#ctx0" brushRef="#br0" timeOffset="179125.2454">17429 12022 11114,'-20'0'5093,"20"20"-4805,20-20 865,-1 0 513,1 0-1186,0 0-800,20 0-865,-21 0-1474,1 0-10890</inkml:trace>
  <inkml:trace contextRef="#ctx0" brushRef="#br0" timeOffset="179485.266">17905 11803 2081,'-20'-20'12620,"0"20"-12652,1 0 513,-1 0 1281,0 20-1058,0 20-159,-1-20 31,21 19-127,21 1-65,-1-21-128,0 22-128,19-21 1,1 0-226,0-20 258,-1 0-97,1 0 0,-1-20 64,1 0 416,-20 0-223,-20-20 287,0 21-223,-20-21-33,-20 20-288,21 0 480,-21 0-447,0 0-258,1 20-832,39 0-1088,-20 20-1475,20 0-9000</inkml:trace>
  <inkml:trace contextRef="#ctx0" brushRef="#br0" timeOffset="179658.2759">18302 12042 19634,'0'20'96,"0"-1"224,-41 1 481,23 0-801,-2 0-672,0 0-353,-1 0-641,1-20-1441,20 19-5061</inkml:trace>
  <inkml:trace contextRef="#ctx0" brushRef="#br0" timeOffset="179839.2862">18500 12062 16527,'20'0'1025,"1"0"-961,-21 0 1121,0 0-1057,0 0-1249,18 0-416,-18 0-2467</inkml:trace>
  <inkml:trace contextRef="#ctx0" brushRef="#br0" timeOffset="179961.2932">18778 12042 10025,'0'0'-5061</inkml:trace>
  <inkml:trace contextRef="#ctx0" brushRef="#br0" timeOffset="180112.3019">18917 12062 16303,'20'0'352,"-20"-20"-128,21 20 385,-21 0-2851,18 0-7559</inkml:trace>
  <inkml:trace contextRef="#ctx0" brushRef="#br0" timeOffset="180287.3119">19235 12042 18673,'0'20'1057,"-20"-20"-961,20 19 2210,-20 1-1473,0 0-801,-19 0-224,19 0-737,0 0-1441,-19-1-4485</inkml:trace>
  <inkml:trace contextRef="#ctx0" brushRef="#br0" timeOffset="180906.3473">19492 11961 14765,'0'-19'417,"0"19"-385,0 19 1377,21-19-416,-21 41-384,0-21-257,20 20-160,-20-1-96,20-19 449,-20 0 95,0-20-191,0 0-1,0 0-63,20-40-321,-1 20 64,-19-19-96,0-1 64,20-1-64,0 22-192,0-21 384,0 21-288,-1-1 64,1 20 96,0 20 96,0-1 161,-20 21-33,20-21-128,-20 22 32,0-1-320,0-1 96,0 1-128,0-20-256,0 20-129,0-21-191,0-19-546,0 0-415,19 0-1858,-19-19-9258</inkml:trace>
  <inkml:trace contextRef="#ctx0" brushRef="#br0" timeOffset="181195.3638">19851 11545 16079,'20'0'1665,"-2"20"-1024,2-20 1537,1 40-705,-1-20-95,0 19-481,-1 1-513,1 20-192,0-1-32,-20 1-128,20-1-224,0 21 512,-1-21-448,-19 1 160,0-20-64,0-1-32,0 1-160,-19-20 96,-1 0-160,0 19-545,-20-18-673,40-2-223,-19 1-866,-1 0-4387</inkml:trace>
  <inkml:trace contextRef="#ctx0" brushRef="#br0" timeOffset="182387.432">4068 12438 9096,'-20'-19'1634,"0"19"-641,1 0 1441,-1 0-128,20 0-961,0 0-672,0 0-353,0 0 129,20-20-65,-1 20-128,21 20 1,0-20-225,-1 19 0,1 2 0,-19-1 0,17 0 0,-17-1 0,-1-19 0,-20 0-32,0 21 64,-20-2-128,-1-19 32,1 20-32,-19 0-289,19 0 193,0 0 96,0 19-96,1-19-256,19 20 95,0-20-95,19 19 128,-19 2 256,20-2 0,0 1 96,0 0 0,1-1 128,-3-19-96,-18 0 0,20-20 0,-20 20-64,0-20-192,0 0-320,0 0-289,-20 0-160,20 20 641,0-20 288,0 40-128,20-21 128,-20 21 0,21 0 128,-21-1 128,20 2 417,-20-2 223,0 0 450,0 2-193,-20-22-256,-21-19-257,2 21-512,-21-21-128,21 0-64,-21 0-384,21 0-897,-1 0-769,20 0-3940</inkml:trace>
  <inkml:trace contextRef="#ctx0" brushRef="#br0" timeOffset="183015.4679">4267 13015 10698,'-21'20'2210,"1"-20"-577,20 0 1442,0 0-1249,0 0-577,0 0-320,0 0-32,0 0-193,20 0-383,1 0 95,-1 0-320,0 0-32,19 0-192,-19 0-512,0 0-642,0 20-1248,-1-20-3332</inkml:trace>
  <inkml:trace contextRef="#ctx0" brushRef="#br2" timeOffset="187366.7168">11235 10492 5765,'0'19'5797,"0"-19"-5156,-20-19 1249,20 19 0,0 0-289,0-20-608,0 0-256,0 20-417,0-20 129,0 0-1,0 1-224,0-2-160,0 2-64,0-1-32,-20 0-96,20-20-32,0 20 32,0-19 32,0 18 96,0 2-64,-20-1 128,20 0-32,0 20 64,20 0-96,0-19-32,19 19 64,1 0-32,39 0-32,21 19 64,19-19-96,0 0 64,19 20 32,22 0 0,-2-20-64,2 19 32,-22 2-64,21-1 64,-39-1-32,-1-19 64,-20 20-32,-40-20 0,0 0 0,-39 0-64,-20 0-193,0 0-768,-20 0-1569,2 0-9545</inkml:trace>
  <inkml:trace contextRef="#ctx0" brushRef="#br2" timeOffset="187885.7465">11017 10432 4964,'0'-20'1666,"0"1"-449,-20 19 929,20-21 384,0 21-512,0 0-512,20 0-770,-20 0 33,18 21-96,2-2-193,21 1-224,-21 20-63,19-1-129,-19 1 32,20-20-64,-20 1 64,19-2 352,-19-19 321,0 0-288,19 0-1,-19-19-160,0-22-192,-20 22-64,21-21-64,-21 20-160,0 0-672,20 0-866,-20 20-2018,18-20-12009</inkml:trace>
  <inkml:trace contextRef="#ctx0" brushRef="#br2" timeOffset="188613.7881">13716 10214 13100,'0'-40'769,"0"20"95,0 20 258,-20 0-290,20 0-607,-19 0-129,-1 20 32,0-1-96,0 22 64,-1-2 160,1 21-32,2 0-64,18-1-128,0-19-64,18 19 129,2-39-162,1 20-63,19-20-64,-20-20-320,19 20-770,-19-20-2465</inkml:trace>
  <inkml:trace contextRef="#ctx0" brushRef="#br2" timeOffset="188803.799">13835 10372 13837,'20'21'2882,"1"-2"-2722,-3 1 97,2 0-33,21 20-160,-21-21-64,19 2-416,-19 18-962,20-18-1408,-21-21-994,1 19-5283</inkml:trace>
  <inkml:trace contextRef="#ctx0" brushRef="#br2" timeOffset="188989.8096">14093 10393 14413,'-19'19'1313,"-21"1"-1184,20 0 511,-19 20 33,19 0-385,-1-21-192,1 22-96,0-22 64,2 1-256,18 0-769,0-20-1729,0 19-4453</inkml:trace>
  <inkml:trace contextRef="#ctx0" brushRef="#br2" timeOffset="189270.8257">14232 10154 11242,'0'-20'1730,"-20"20"-1442,20 20 929,-20 0 96,1-1-352,19 22-192,0-2-449,0-19-224,0 20 65,19-20-129,1-1 64,0 2-417,0-2-95,0-19-769,-1 0-2082,21 0-6310</inkml:trace>
  <inkml:trace contextRef="#ctx0" brushRef="#br2" timeOffset="189414.8339">14410 10293 11434,'0'20'993,"0"0"-833,0 0 33,0-20-33,0 19-288,21 2-1506,-21-21-2978</inkml:trace>
  <inkml:trace contextRef="#ctx0" brushRef="#br2" timeOffset="189565.8426">14471 10193 14285,'-20'-19'961,"20"19"-897,0-20-32,0 20-737,0 0-2241,20 20-2948</inkml:trace>
  <inkml:trace contextRef="#ctx0" brushRef="#br2" timeOffset="189761.8538">14570 10174 13036,'20'0'1826,"-20"0"-1058,19 19 1058,1 2-993,-20-1-353,20-1-448,0 1 32,-20 0-32,20 0 0,-40 20-288,20-21-32,-20 2-32,0-2-449,-19 1-1762,19 0-4707</inkml:trace>
  <inkml:trace contextRef="#ctx0" brushRef="#br2" timeOffset="189970.8657">14748 10631 15566,'0'39'769,"0"2"160,-20-2 0,-19-19-769,19 20-96,0-20 32,0-1-288,0 1-417,20 0-1184,0-20-5190</inkml:trace>
  <inkml:trace contextRef="#ctx0" brushRef="#br2" timeOffset="190618.9028">15026 10511 14669,'0'0'641,"0"21"-705,0-21 352,0 19-192,0 1-256,0 20-416,20-20-962,-20 0-576,20-1 449,0 2 672,-1-21-32,1 0 32,0-21 1057,0 21 1954,1-39-32,-3 19-449,-18 1-96,20-2-352,-20 1-32,0 1-480,0 19-481,0 0-224,0 19 160,0 22-32,20-2 0,-20 0 32,21 2 0,-21 18-64,0-19 32,0-20 0,0 19 32,0-19 256,-21 0 385,1 0 96,0-20-129,-19 0 1,19 0-225,-20-20-192,21 0-127,-1 0-129,0 0-321,0-19-736,0 19-801,20 0-2370,0-20-7527</inkml:trace>
  <inkml:trace contextRef="#ctx0" brushRef="#br2" timeOffset="190887.9182">15384 10273 13869,'0'-20'1345,"-20"20"-1409,20 20 1025,-20-20 512,20 20-736,-20 0 64,20 0-257,0 0 161,0 20-385,0-21-96,0 21-192,20-20-288,0 19-160,-20-18-289,20-2-544,0-19-801,-20 0-2306</inkml:trace>
  <inkml:trace contextRef="#ctx0" brushRef="#br2" timeOffset="191030.9264">15503 10412 4228,'0'20'6822,"0"0"-6630,-20-20 225,20 20-33,20 0-1185,-20-20-3587</inkml:trace>
  <inkml:trace contextRef="#ctx0" brushRef="#br2" timeOffset="191203.9363">15542 10333 11146,'0'-20'2242,"-20"20"-2114,20 0 321,0 0-321,0 0-769,20 0-960,-20 20-4197</inkml:trace>
  <inkml:trace contextRef="#ctx0" brushRef="#br2" timeOffset="191426.949">15641 10333 2306,'21'0'2690,"-1"20"321,0-20 352,-20 19-864,0 2-930,18-2-512,-18 1-576,0 0-225,0 0-160,0-20-64,0 20-32,0-1-96,0-19-224,0 0-802,0 21-1312,-18-21-2178</inkml:trace>
  <inkml:trace contextRef="#ctx0" brushRef="#br2" timeOffset="191795.9701">15741 10174 11594,'0'19'897,"0"-19"-608,20 21 2081,0-1-801,0-1-448,-1 21-32,1-20-256,20 20-128,-20 0 192,-1-1-257,21 21-287,-20-20-129,1-1-64,-21 1-192,0 19 128,0-18-32,-21-2 0,21 1-32,-40 0-128,20-1-192,1 1-193,-21 0-928,0-1-1121,1-18-4997</inkml:trace>
  <inkml:trace contextRef="#ctx0" brushRef="#br2" timeOffset="200978.4953">5617 9339 5701,'-20'20'4965,"40"-20"-4997,-20 0 96,20 20 416,-20-1 833,19 22 385,1-2-641,0 21-96,0 19-192,0-19-225,-20 20-128,19-21-31,-19 20-193,20-19 0,0-20-32,-20 0-160,20-1 289,0 2-1,-20-22-128,0 1 64,0 0-224,19-20 0,-19 19 32,0-19 32,0 0-64,0 0 128,20 0-95,0 21 63,1-21-64,-1 0 32,18 0-64,3 0 96,18 0-96,-19 20 32,19-20 32,22 0-96,-2 0 32,20 19 32,0-19 0,0 0 0,0 0 96,1 0-128,-1 0 160,20 0-128,-19 0-32,19 0 96,-20 0-96,0 0 32,-20 0-64,0 0-32,-20 20 64,2-20-32,-2 0 192,-19 0-256,0 0 96,-21 0 32,21 0 0,-20 0 129,1 0-1,-3 0 32,2 0 0,1-20-96,-21 20-96,0 0 160,0 0 32,0-19-95,0 19 95,0-20-32,-21-1-96,1 2 0,2-1-64,-3-19 64,1-2-128,0 2 64,20-21-96,-20-20-64,20 21-161,0-40-415,0 19 191,0 1 65,0 18 480,0 2 0,0-1 0,0 41 0,0-21 96,0 0 96,0 20-96,0 1-160,20-1 320,-20 0-352,20 20 192,-20-20-160,0 20 64,0-20 0,0 20-32,0 0 32,-20-20 96,0 20-32,-19 0-32,-21 0-32,1 0 0,-20-20 64,-20 20-96,-21-19 97,-19-2-65,1 2 256,-22 19-64,-18-20-96,-1 20-160,20 0 128,1 20-128,38 20-224,1-21-769,40 21-321,18 0-351,23-20-545,17 19-2275</inkml:trace>
  <inkml:trace contextRef="#ctx0" brushRef="#br2" timeOffset="203374.6324">9964 10393 8327,'-20'19'32,"20"-19"257,0 20 1600,20 0 418,-20 20-257,20 0-673,0 20-833,-1-21-95,1 21-97,-20-1 129,20 21-257,0-21-96,-20 1-96,0 0 32,0 0-32,0-1-32,0-19 0,0-1-32,0-19-32,0 0 96,0 0 64,0 0-128,0-20 64,0 0 32,21 19 32,-3-19 193,2 0-289,21 0 224,-3 0 0,23 0-192,-2 0 64,1 20 0,-1-20-32,20 0-64,20 0 32,-18 20-64,18-20 64,19 0-224,1 0 192,1 0-64,19 0 32,-19 0 64,-2 0-96,1 0 0,-20 0-128,-20 0 128,2 0 96,-22 0-289,-19 0 225,-1 0 0,1 20 32,-20-20 64,0 0 33,-20-20 63,0 20 64,0 0 64,0-20-64,0 20-31,-20-20 95,20 1-32,-20-21-96,20 20 32,0-19-63,0-1-258,0-20 322,0-19-546,0-1-63,0 0 64,0 21 95,-20-1 161,20 0 224,0 41 65,0-1 95,-20 0-128,20 1 0,0-2-96,0 1-64,0 20 96,0-19-192,0 19 64,0-21 64,0 21-128,0-19 0,0 19 96,-19-20-32,-1 0 32,0 20 0,-20-20 0,-19 20 0,-2-20 32,-18 1-64,-20 19 0,-20-21 64,-19 2-32,-22-1 0,2 0 32,-21 20 0,0 0 96,21-20 96,-1 20-64,20 0 129,19 0-1,21 0-288,20 0-128,19 0-353,21 0-31,19 20-257,20-20-1185,0 20-4740</inkml:trace>
  <inkml:trace contextRef="#ctx0" brushRef="#br2" timeOffset="204171.678">4406 11843 12427,'-40'0'2627,"40"0"-1987,20 0-383,19 0 768,1 0-289,0 0-63,19 0-385,2 0-352,-2 0 416,-1 20-255,-17-20-97,18 0 32,-19 20-193,0-40-223,-21 20-321,21 0-672,-20 0-1217,-20 0-2371</inkml:trace>
  <inkml:trace contextRef="#ctx0" brushRef="#br2" timeOffset="204429.6927">4862 11744 11723,'0'-20'512,"20"20"-224,0 0 865,19 0-128,-19 20-192,20-20-545,-1 20-191,1-1 63,-19 21 160,-1-20-192,-2 0 0,-18 0 96,0-1 193,0 2 223,-18-2-159,-23 0-129,21-19-95,-39 21-225,19-21 160,1 20-609,-1 0-383,-19 0-770,39 0-3427</inkml:trace>
  <inkml:trace contextRef="#ctx0" brushRef="#br1" timeOffset="227744.0262">13459 11009 5925,'-21'0'3235,"1"19"-1441,20-19 192,-20 0-385,20 0-255,0 0-257,0 0-353,0 0-223,20 0 95,-20 0-95,20 0-97,1-19-31,-3 19-1,2 0 0,21-21-63,-3 21-161,23-19 32,-2-1-64,1 0 32,19 0 32,0-20 225,21 20 127,19-19-63,0-1 63,1 20-95,-1-19-97,19-2-64,-19 2-96,21 0-31,-22-2 63,-19 22-160,20-2 192,-19-18-256,-20 19 64,19 0-96,-20 0 128,1 1-32,-1-2-32,0 2-32,1-1 0,-21 0 0,-18 20 0,17-20 32,-37 20-64,19-20 96,-22 20-128,3 0 64,-1 0-192,-20 0-352,0 0-898,0 0-1248,-20 0-770,-1 0-9672</inkml:trace>
  <inkml:trace contextRef="#ctx0" brushRef="#br1" timeOffset="229742.1405">13677 10015 5124,'-20'0'1890,"0"0"673,20 0-513,-20-20-289,20 20-223,0 0-257,0 0-384,0 0-193,0 0-447,0 0 63,20 20 0,-20-20-96,40 20-95,-21 0-290,41 19 546,-1-18-193,2 18-64,38 0-96,0 2 0,19 18 32,1 1 32,21-1-96,-1 1 64,19 19 0,-38 1-128,18 0-224,-19-1 192,-20 0-160,21-19 160,-21-1 96,0 1-32,-20-20 64,20 0 192,-18 0-64,-2-20-32,-20-1-224,2 1 160,-43 0 32,22-20-384,-40 20-385,0-20-992,-20 0-2948</inkml:trace>
  <inkml:trace contextRef="#ctx0" brushRef="#br0" timeOffset="246044.0729">2282 8345 7975,'0'-19'96,"0"19"-320,0 0 256,0-20 577,0 20 480,-20 0-32,0-20-257,0 20-607,-1 0-33,-17-20 192,-3 20-192,21 0-96,-18 0 0,17 0-64,1-20 0,-20 20 96,1 0 321,-1 0 416,1-20 31,-1 20-607,-1 0-1,23 0 224,-2 0-288,0 0-159,-1 0 31,1 0-32,20 0 64,0 0-160,0 20 160,-18-20-64,18 20-32,0 0 0,0 0 0,0 0 32,0 19 0,0-18-96,0 18 128,0-19-32,0 20-32,18-1 0,-18 1 0,0 19 0,0-19 32,0 20-32,0 0 64,0-1 32,0 1 32,0 0 160,0 19-191,0-20-33,0 21 224,0 0-224,0-1 192,0 0 32,0 1-31,20 0-1,-20-1-64,21 1 96,-1-1-256,0 21 32,-2-21 1,-18 0 31,21 21 0,-1-21-160,-20 1 64,20-1 0,0 1 0,-1-1 128,1 20-256,-20-19 128,20 0 0,-20-1 0,20 0 64,0 2-128,-20 18 160,0-40-128,0 20-96,19 1 96,-19-1 96,20-18-96,-20 18 64,20-20-32,-20 21-64,20-21-33,-20 1 97,21 0-64,-21-1 128,0 1-64,0-1-64,0 1 0,20-1 96,-20 1-32,0-1-32,0-19 64,0 0-96,0 0 224,18 0-256,-18 0 96,0-1 32,0-19-288,0 20 480,0-1-256,0-19-32,0 20 64,0-1-32,0-19 0,0 21 0,0-22-32,-18 1-256,18-1 512,0 2-288,0-1 32,0 20 64,0-21-96,0 1 160,0 0-192,0 0 160,0 0-32,0 0 32,0 0-128,0-1 32,0-19-65,18 20-159,-18 0 192,0-20 96,0 20-32,0-20-32,0 20 96,0-20-32,0 0 32,0 20-32,0-20 32,0 0-64,0 0 64,0 19 0,0-19-96,20 0 160,-20 20-160,0-20 96,0 0-32,0 0 32,21 0-64,-21 21 64,0-21-32,0 0 0,20 0 0,-20 19 32,0-19 32,0 0-64,0 0-32,0 20 64,0-20-96,0 0 96,0 0-32,0 20-32,20-20 64,-20 0 0,0 0-32,0 0 0,18 0 0,-18 19 0,0-19 0,0 0 96,0 0-96,21 0 32,-21 21 0,0-21-64,0 0 161,0 20-129,0-20-129,0 0 386,20 0-225,-20 0-32,0 0 96,0 0 0,0 19-32,0-19-32,0 0-160,0 21 416,0-21-480,0 0 448,0 0-192,20 19 128,-20-19 1,0 0-65,20 0 0,-1 0 64,-19 0-96,20 0-96,20 0 0,-20 0 0,19 0-64,1 0-320,-1 0-161,22 0 129,-23 0-481,23 0-1217,-22 0-7655</inkml:trace>
  <inkml:trace contextRef="#ctx0" brushRef="#br3" timeOffset="292058.7048">8296 12956 7591,'0'0'1761,"0"0"-704,20 0 1153,-20 0-352,20 20-801,-20-1-288,0 1 64,0 20-257,0 20-319,0 19-193,0 0 32,0 1-32,-20-1-32,20-19 0,0-20 32,-20 0-96,20-20 224,0-20-288,0 0 64,0 0 0,20-20-256,-20-20 191,0 0 97,0-20 0,0 21-96,0-21-192,0 0-64,0 21 320,0-21 64,0 40-64,0-19-64,0 19-64,0 20-1,0 0 97,0 0-128,20-20-769,-20 20-929,20 0-1217,-20 20-4292</inkml:trace>
  <inkml:trace contextRef="#ctx0" brushRef="#br3" timeOffset="292737.7437">8456 12936 9256,'20'0'1826,"-20"-20"-353,0 20 1410,0 0-1057,0 0-929,0 0-289,0 0-191,0 0-385,0 0-64,-20 0 96,-1 20 32,21 0-64,-40 0 32,21 19 32,-1 21-32,-20-20 64,20 39-128,1-20 0,-1 1 64,20-1-32,0-18-64,0-1 64,20-1-224,-1 1 448,21-20-256,-20 0 96,19 0-96,1-20 97,-19 0-33,17 0-32,3 0 32,-21 0-64,0 0 64,-1 0-417,1 0-159,0 0-385,-20 0-865,0 0-2498</inkml:trace>
  <inkml:trace contextRef="#ctx0" brushRef="#br3" timeOffset="293408.782">8911 13353 14317,'21'-20'769,"-42"20"-609,21 0 1730,-18 0-897,-2 0-513,-1 0-224,1 20-31,0-20-65,2 40-96,-3-20 0,21 20-96,0-21 32,0 21-128,21-20-129,-3 0 225,2-20 32,21 0-32,-21 0 64,-2 0 0,3-20 65,-1 20-97,-20-20 32,0 0-32,20 0 0,-20 1 32,0-2-64,-20 2 64,20-1-128,-20 20 31,20 0-31,0 0 160,0 20-96,0-1 32,0 2-128,0-2-288,20 1-289,-20 0 33,20-20 31,0 20 449,-1 0 160,1-20 32,-20 0 0,0 0 0,20 0 32,-20 0-32,0 0 0,0 0 0,0 0 0,0 0 32,0 20 0,0-20 32,0 0 0,0 0 192,0 0-96,0 0 129,0 0-1,0 0 0,0-20 97,20 0-385,-20 0 160,20 0 320,-20 0 33,19 20 191,1-19 33,-20 19-192,20 19-97,0 1-64,0-20-352,-20 20 0,19 0-96,1 0-448,-20-20-705,20 20-1122,-20-20-4579</inkml:trace>
  <inkml:trace contextRef="#ctx0" brushRef="#br3" timeOffset="294114.8224">10361 13413 10666,'-20'0'4740,"20"-20"-4452,-20-1-224,20 21 257,-19-19 415,-1 19-287,0 19-417,0-19 32,-1 41 32,-17-22 0,17 2 192,1 18-159,0 1 31,20-20-224,0 0 96,0 0 96,20-1-224,0-19 0,21 0 192,-2 0-160,1-19 64,-1-1 64,-19 0-64,20-20 64,-40 20 192,20 0-192,-20 1 0,-20-2 160,20 21-64,-20-19 129,0 38-193,20-19 128,-20 21 32,20-2-192,0 21 0,20-20-224,0 0-288,0 0-321,20 0-128,-1-20-576,1 0-769,-19 0-1634,17 0-4067</inkml:trace>
  <inkml:trace contextRef="#ctx0" brushRef="#br3" timeOffset="294302.8332">10600 13532 2594,'0'-40'2755,"-20"20"-898,20 20 450,0-19-1475,0 19 65,0 0 64,0 19-480,0 1-385,0 0-257,20 0-735,-20 20-386,20-20-511,-20-1-610,18-19 1026,-18 20 1281,0-20 705,0 0 127,0 0-383,0 0-257,0-20-801,0 20-2114</inkml:trace>
  <inkml:trace contextRef="#ctx0" brushRef="#br3" timeOffset="294784.8608">10719 13453 13452,'0'0'897,"-20"0"-384,20-21 1344,-20 21-736,0 0-384,-1 0-545,21 0-160,-38 0 0,18 21 0,-1-2-96,1 1 64,20 0 32,-18 20-160,18-20-96,18 0-64,2-1 128,1-19 63,-1 0 97,18 0 33,-17 0 31,19 0 96,-20-19 64,-1-1 32,1-20 129,0 20-289,-20-20 192,0-19-96,0 18-160,-20-18-64,0-1 0,1 21-224,-21-21 160,20 40 96,-1 1 0,3 19-128,-2 19 160,20 1 96,0 20-64,0 19 32,20 1-128,-2-1-224,3 1-769,-1-20-609,20 20-2658</inkml:trace>
  <inkml:trace contextRef="#ctx0" brushRef="#br3" timeOffset="295377.8947">10936 13512 8263,'-19'-20'96,"19"20"33,-20 0 3170,0 0-1634,0 20-1248,20 0-321,-20 0-32,20 20-160,0-21-129,20 1-479,0-20 416,0 20 384,0-20 192,-1 0 128,1 0-127,0-20 95,1 0-192,-21 1 96,0-1 1,0 0-65,0 0-160,-21 0-96,21 20 544,0 0-416,-20 0 1,20 0 31,20 20-192,-20 0 128,0 0-64,21 0 0,-1-1 0,-20 21-96,18-20 0,-18 0-65,20 19 97,-20-19 64,0 20 0,0-20 64,0 19 64,0-18 1,0-21 319,0 20-64,0-20 449,0 0-224,0-20-161,0 20-192,0-40 65,0 20-225,0-19-96,0-21-224,0 20-257,0-20 417,0 21 96,21-1-64,-1 20 32,-20 20 128,20 0 0,-1 0 0,1 20-31,0 20-65,-20-20-32,0-1 0,0 1-129,0 0-31,-20-20-96,0 20-609,1-20-1953,-1-20-5702</inkml:trace>
  <inkml:trace contextRef="#ctx0" brushRef="#br3" timeOffset="295553.9047">11195 13472 14381,'40'0'2755,"-21"0"-1666,21 0 1217,-20 0-961,19-19-1217,-19 19-320,21-21-865,-21 21-1217,-2-19-5061</inkml:trace>
  <inkml:trace contextRef="#ctx0" brushRef="#br3" timeOffset="295678.9119">11414 13214 4452,'-21'59'14157,"21"-19"-12844,-20 19 897,20 1-736,0 0-1058,0 0-832,0-1-481,0-19-929,20 0-2113</inkml:trace>
  <inkml:trace contextRef="#ctx0" brushRef="#br3" timeOffset="296040.9326">12128 13333 19890,'-20'20'481,"20"-20"-1026,20 0 577,0 0 257,39-20-33,-18 20 0,18 0-544,-19 0-833,-1-20-1826,1 20-5253</inkml:trace>
  <inkml:trace contextRef="#ctx0" brushRef="#br3" timeOffset="296415.954">12347 13174 15630,'-61'40'1762,"41"-20"-1634,2-1-64,18 22 705,-20-2-161,-1 0-415,21 2-289,0-1-289,21-1-191,-1-19-97,-2 0-352,23 0 128,-21-20 449,0 0 159,-1 0 97,1 0 160,-20-20 160,20 20 321,-20 0 320,0 0-769,0 0 32,0 0 128,20 0 64,0 20-32,-1 0-192,1-20 32,0 20 32,20-20 64,-1 19 321,-19-19 127,21-19 417,-23 19 64,-18-20 128,0-20-192,0 20-320,-39 0-321,19 0-320,-20 1-384,1 19-289,-1 0-1377,20 0-1665,1 0-12651</inkml:trace>
  <inkml:trace contextRef="#ctx0" brushRef="#br3" timeOffset="296869.98">13637 13393 14029,'-20'-21'3363,"-1"21"-3459,-17 0 64,18 21 64,-1-1 288,21-1 97,-20 21-321,20-20 0,20 20-32,1-20-32,-1 0-96,18 0-64,3-1-161,-1-19-191,19-19-289,-19 19 33,-1-40 223,-19 20 289,0-20 128,1 1-513,-21-21-3267,18 20-5669</inkml:trace>
  <inkml:trace contextRef="#ctx0" brushRef="#br3" timeOffset="297151.9961">13855 13015 7591,'0'40'6982,"0"0"-6597,21-1-513,-3 21 224,-18-1 320,20 1-224,0-20-96,-20 20-32,0-20 32,0-21 289,0 21-65,0-40-96,0 20 65,0-20-225,0-20-192,0 0-161,21 0 97,-21 1-64,20-2-32,-2 21 256,3-19 256,-1 19 256,-20 0 225,20 0-65,0 19-287,-20 21-193,0-20-160,19 20-416,-19-20-1058,20 0-1857,-20 0-6246</inkml:trace>
  <inkml:trace contextRef="#ctx0" brushRef="#br3" timeOffset="297606.0221">14311 13472 16047,'-20'-19'1089,"1"19"-1057,-1 0 929,0 0-417,0 19-480,0 1-32,20 0-384,0 20-161,0-20-287,20 0-482,0-1 193,0-19 417,0 0 416,-1 0 224,1 0 32,0-19 96,-20-1-64,0 0-96,0 0-193,0 0-255,0 20-97,21-20 1,-21 20 480,0 0 704,0 20 65,0-20 95,0 20-127,0 0-225,0 0-191,0 0-1,0-20 64,0 0 481,20 0 95,-20 0-191,0 0-160,0-20 127,0 20-159,18-20-193,-18 0-224,20 0-64,1 20 160,-21-20-64,20 20 96,0 0-192,-20 0 32,20 20 0,-20-20-512,19 20-674,-19 0-1024,20-20-2370</inkml:trace>
  <inkml:trace contextRef="#ctx0" brushRef="#br3" timeOffset="298017.0456">14669 13512 11787,'0'-20'1377,"0"0"-288,0 20 1473,0-19-1344,-20 19-738,0 0-64,0 19-416,1 1 97,19 0-162,-20 0-63,20 0-288,20-20 224,-20 20-64,19-20 127,21 20 129,-20-20-96,0 0 192,-20-20-32,19 20 1,-19-20 31,0 0-64,0 0-64,0 20 0,0 0-257,0 0 161,0 0 128,0 20 0,0 0 256,0 20 225,0-1-97,20 1-288,-20 19 0,0-18-128,20-2 449,-20-19-193,0-1 353,0 2 415,0-1-159,0-20-160,-20 0-321,0 0-160,-19-20-192,19 20-64,0-21-544,0 2-737,1-21-930,19 21-2882</inkml:trace>
  <inkml:trace contextRef="#ctx0" brushRef="#br3" timeOffset="298168.0543">14769 13393 8199,'20'20'6951,"-2"-1"-6567,-18 2 673,20 18 160,-20-19-800,0 20-449,21-20-321,-21 0-415,0-1-994,0-19-1281,0 20-2178</inkml:trace>
  <inkml:trace contextRef="#ctx0" brushRef="#br3" timeOffset="298760.0881">14947 13472 9480,'0'40'2819,"0"-40"-2531,0 20 1794,0-20-800,20 0-1058,-20 0-352,20 0-129,-1 0-223,21 0 128,-20 0-33,0-20 225,-20 20 192,19-20 417,-19 20-193,0 0-192,-19 0 160,19 0 449,-20 0 95,20 20-479,-20 20-257,20-20-64,0 0 32,0-1-64,20 1-96,-20 0-161,20 0 193,-1 0 96,1-20 32,0 20 64,0-20 0,-20 19-64,21 1 64,-21 20-128,-21-20 64,1 0 0,0 20 0,-19-20 449,19-1 544,-20-19 416,20 21-416,1-21-128,-21 0 64,20-21 31,0 2-223,20-1-352,0-1 63,20-18-352,20 0-128,19-2-256,-19 2-257,19 19-608,2 0-1505,-3 20-3108</inkml:trace>
  <inkml:trace contextRef="#ctx0" brushRef="#br3" timeOffset="299250.1161">16277 13273 15726,'-40'0'1314,"40"0"-1250,-19 21 0,19 18 320,0 0 353,0 21-449,19-20-192,-19 20 32,40-40 32,-20 20 65,0-40-65,-1 0 32,1 0-288,20-20 96,-40 0 32,21 0 64,-3-20 0,-18 20 128,0-20-64,0 21-63,0-1 95,0 20-160,0-21 160,0 42 352,0-1-255,0-1-161,0 21-64,20 0-160,-20-20-737,0 20-736,20-1-1602,1-39-9001</inkml:trace>
  <inkml:trace contextRef="#ctx0" brushRef="#br3" timeOffset="299503.1306">16634 13372 18065,'-19'0'96,"-1"0"-128,0 0 192,20 21 96,0-1-224,0-1-160,0 2 0,0-2 128,0 1-32,20 20 32,-20-20 64,20 0 64,-20-20 256,0 20 129,0-20-97,-20 19-352,0-19-96,20 0-512,-20 0-609,-1-19-1250,3 19-4163</inkml:trace>
  <inkml:trace contextRef="#ctx0" brushRef="#br3" timeOffset="299899.1533">16615 13453 12395,'39'0'-192,"-19"0"160,20 0 2242,-21 0-704,-19 0-962,20 0-192,0-21 545,0 21 288,-20 0-384,20 0-577,-20-19-128,0 19-96,0 0-128,0 0 64,-20 0-192,0 0 192,0 0 128,0 19-32,1 2 0,19-2-32,0 1 0,19 0-64,1 0 64,20 0-64,-20 0 128,19-20 0,2 0 128,-1 0 0,-22 0 1,3-20-1,-1 20 32,-20-20-96,0 0-96,0 0 96,-20 20-32,20-20 129,0 20-65,20 0 416,0 0-448,0 0 97,19 0-354,1 0-95,-1 0-1057,-19-19-801,0 19-4132</inkml:trace>
  <inkml:trace contextRef="#ctx0" brushRef="#br3" timeOffset="300816.2057">17984 13234 15214,'0'0'256,"0"19"-192,0 22 609,0-2 384,0 21-769,20 0-224,-20-1-160,20 1-64,-20-1 160,20-19 0,-20 0 96,19-21 384,-19 1 770,0-20-418,-19 0-383,19-20-161,-20 1 0,0-21 1,20 0-33,-20 1-96,20-21-192,0 20-352,20-20-577,0 0 512,19 21 321,1 0-32,1 39 160,-3 0-96,3 0 192,-3 19-32,-38 21-96,21-21 128,-21 2-32,-21-1 0,-17-1 129,18 2-193,-21-2-129,2-19-671,-1 0-1987,20-19-12748</inkml:trace>
  <inkml:trace contextRef="#ctx0" brushRef="#br3" timeOffset="301062.2198">18441 13372 16431,'-20'41'545,"20"-41"-481,-20 19 2242,20-19-673,-20 0-832,20 0-513,0-19-127,0 19-65,0-20 0,0-20-96,0 20 64,0 0 32,0-20 64,20 20-352,-20 1-289,20 19 449,-20-20-704,20 20-385,-1 20-641,-19-20-2370</inkml:trace>
  <inkml:trace contextRef="#ctx0" brushRef="#br3" timeOffset="301349.2362">18520 13333 16239,'0'0'1601,"0"0"-1505,21 0 1186,-3 0-33,2 0-673,21 0-415,-21-20-97,0 20-32,-1-19 32,1 19 32,-20-21-64,0 21-32,-20 0 0,1-20 96,-21 20-32,19 20 32,-19-20-64,22 21-64,18-2 64,0 1-224,18 19-192,2-18-417,21-1-160,-1-20-160,-1 19-769,21-19-1249,-21 0-5157</inkml:trace>
  <inkml:trace contextRef="#ctx0" brushRef="#br3" timeOffset="301574.2491">18897 12956 9352,'-39'-100'4196,"19"61"-2786,0 39 511,0 0-351,0 39-513,20 21-577,0 0-223,0 19-225,0 0-513,20 1-448,0-21-544,0 21-225,19-40 97,-19-1 288,0 1 1088,-20-20-3586,0-20-513,0 0 480</inkml:trace>
  <inkml:trace contextRef="#ctx0" brushRef="#br3" timeOffset="301763.2599">18917 13492 128,'-40'-60'5957,"21"21"-2177,-1 18-641,0-18-224,0 19-801,20 1-833,0-2-609,20 1-479,0 20-161,19 0-225,1 0-671,19 0-1411,-19 0-5476</inkml:trace>
  <inkml:trace contextRef="#ctx0" brushRef="#br3" timeOffset="302121.2804">18976 13313 16783,'0'20'833,"0"0"-1377,20-20 1857,0 0-224,21 0-673,-23-20-320,23 20 1,-21-20-1,0 1-32,-20 19-192,0-21-1,0 1-63,-20 1-96,0 19-64,0 0-129,-1 19 353,3-19 128,-2 20 0,-1 20 0,21-20-64,21 0 192,-1 20-224,19-20-32,-19-20 96,20 19 160,-1-19-160,1 0 128,-20 0 32,-1 0-32,1-19 96,-20-1-127,0 20-194,0-40 193,0 40 1,-20-20-65,20 0-97,0 20 129,0-19-32,0 19-32,20-21 225,0 1-161,0 20 64,0-19-128,-1 19 128,1 0-320,-20-20-1154,20 20-4579</inkml:trace>
  <inkml:trace contextRef="#ctx0" brushRef="#br3" timeOffset="302785.3184">19454 13333 17424,'-20'20'-128,"20"-20"865,0 0 832,0 0-1217,20 0-416,18 0 160,-17 0-192,19 0 96,-20 0 64,19-20-192,-39 0 128,20 1 128,-20-2-192,0 21 128,-20-20-32,0 20 0,-19 0 33,19 0-65,0 0 256,-19 20-64,19 1-64,20 18-96,0-19 160,20 20-128,-2-20-224,3-1 128,19 2-32,-1-21-64,-19 0-128,20 0-65,-20 0-191,-1 0-1,1-21 33,-20 2-32,0-1-321,0-1-384,20 21-257,-20-19-223,0-1 896,0 0 577,0 20-97,0 0 546,0 0 1248,0 20-192,0 0-320,20-1 0,-20 2-577,0 18-320,0-18-64,0-2 128,0 1-128,0-20 97,0 0 511,0 0-95,20 0-289,-20-20-32,0 20 0,19-40-128,-19 21-64,20-1 0,0-1-128,-20 2-160,21-1 192,-1 20 96,-2-20 96,2 20 288,1 20 289,-21 0-193,20-1-63,-20 22-449,0-22-160,20 2-353,-20-2-928,0 21-1282,0-40-10281</inkml:trace>
  <inkml:trace contextRef="#ctx0" brushRef="#br3" timeOffset="303246.3447">20207 13313 14317,'-20'20'0,"1"-20"384,-1 20 2467,20-1-1954,-20 2-705,0-1-128,20 20 96,0-21-160,0 21-192,20-20-96,0 0 128,0-20 160,19 20 96,1-20 64,1-20 128,-2 20 193,-19-20 95,20 0 97,-21 0-289,1 0-224,0 1-63,-20 19-1,0-21 0,-20 2-96,0 19-192,1 0 95,-1 0 97,0 0-96,0 0 32,20 19 32,-21 2 64,21-2 0,0 1 0,21 0 32,-1 0-32,0 0-32,0 0 97,19-20-97,-19 0 96,0 0-128,19 0 32,-19 0-321,0 0-736,0 0-1441,0-20-11403</inkml:trace>
  <inkml:trace contextRef="#ctx0" brushRef="#br3" timeOffset="303429.3552">20784 13492 18865,'39'20'577,"-39"0"-6887,20-20-5894</inkml:trace>
  <inkml:trace contextRef="#ctx0" brushRef="#br3" timeOffset="323995.5315">8753 12916 1569,'0'20'6887,"0"-20"-5638,0 0 737,0 0 192,0-20-801,0 20-288,0-21-128,-20 21-128,20 0-161,0 0-31,-20 0-97,1-19-287,-1 19-161,0 0-32,0 0-96,-20 19-160,21-19-321,-21 21-95,-1-1 127,23-20-448,-23 20-1505,21 0-4100</inkml:trace>
  <inkml:trace contextRef="#ctx0" brushRef="#br3" timeOffset="324619.5672">7403 13413 12203,'-39'0'2434,"39"0"-2177,-20 0-193,20 0 1281,0 0-288,0 0-481,20 0 1,-20 0-64,19-20-33,1 20-96,0 0-95,0 0-193,19 0 32,-19 0-160,0 0 96,21 0-192,-23 0-449,2 0-480,0 0-704,-20 0-1186,21-21-2498</inkml:trace>
  <inkml:trace contextRef="#ctx0" brushRef="#br3" timeOffset="324955.5864">7581 13214 15630,'0'20'353,"-18"-20"-417,18 0 416,0 0 353,0 19-289,18-19-256,-18 20-192,40-20 0,-19 21-96,17-21 0,-17 19 0,19-19 0,-1 20 96,1-20 32,-20 0-32,0 20 32,0-20 0,-20 0 192,0 19 96,0-19-64,-20 21 64,0-1 193,0-1-33,-20 2-159,21-2-97,-21 21-192,-1-20-64,3 0-801,17 0-2018,-19 0-12267</inkml:trace>
  <inkml:trace contextRef="#ctx0" brushRef="#br3" timeOffset="342524.5913">4108 10372 6726,'19'0'1089,"1"0"-801,-20-19 385,0 19 608,0 0 96,0 0-192,0 0-352,0-20-64,0 20 128,0 0-513,-20 0-288,-19 0-64,19 0 32,-39 20-32,19-20-32,-19 0 32,-2 0 0,3 0 0,17 0 1,-18 0-1,19 0 128,0 0 96,1 0-64,19 19-64,0-19 0,0 0 65,1 21-193,19-21-32,0 19-1,0-19 33,0 20 0,0 0 0,0 0 0,19 0 0,-19 20 33,0-21-33,20 41 64,-20-20-64,0 20 0,0 19 0,-20 20 0,20-19 32,0 20-32,0-21 0,20 0 64,-20 0-96,0 1 64,0-1-32,20 1 0,-20-20 0,20-1 0,-20 1 0,0-1 0,0-19-64,0 20 0,0-20 64,0-2 0,0 23-32,20-21 64,-20-21 0,0 21 32,0-20-32,0 0 32,0-20-32,0 20 0,19-1 32,-19-19 32,20 0 32,-20 0 0,20 0 64,0 20 129,0-20-97,19 0 0,-19 0-160,41 0-32,-23 0-32,3 20 0,-2 0 0,1-20-256,0 20-321,-1-20-896,-19 20-3716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3:43:26.10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7105 2960 4388,'0'0'1633,"0"0"321,0 0-513,0 0-31,0 0 287,0 0-576,0 0-384,0-20-128,0 20-33,20 0-191,-20 0-129,0 0-64,21 0-96,-21 0 0,20 0 0,-2 0-32,2 0 0,1 0 0,19 0-64,-22 0 33,23 0-33,-1 0 0,-1 0 0,-19 0 0,20 0 32,-1 0-64,1 0 64,-1 0 0,1 0-32,1 0 0,-2 0 0,1-19 32,-1 19-64,1 0 32,0 0 0,-1 0 0,1 0 0,1 0 32,18 0-32,-19 0 0,-1 0 32,21 0-64,-21 0 32,1 0 0,19 0 32,-19 0-64,-1 0 32,22 19 0,-23-19-32,3 0 32,-1 0-64,19 0 96,-19 0 0,-1 0-32,21 0 0,-21-19-32,22 19 64,-23 0-32,3 0 0,-1 0 0,-21 0 0,21 0 0,0 0 0,-1 0 0,1 0 0,-1 0 0,1 0 0,19 0 32,-18 0 0,-1 0-32,-22 0 0,23 0 32,-1 0-64,-1 0 64,1 0-32,0 0 0,-1 0 0,2 19 0,17-19 0,-17 0 0,-2 0 0,1 0 0,0 0 0,-1 0 0,1 0 0,-1 0-32,1 0 64,19 0-32,-19 0 0,1 0 0,-2 0 0,21 0-64,-21 0-129,1 0-95,0 0 32,-1 0 32,1 0 32,-1 0 127,22 20 1,-23-20 96,23 0-32,-22 0 0,21 0 32,-1 0-32,-19 0 0,-1 0-32,22 0 32,-23 0 0,3 0-32,-1 0-32,19 0-32,1 0-128,-21 0 32,22 0 32,-3 0 128,1 0 32,2 0 128,18 0 128,-20 0 64,1 0 97,19 0-225,-20 0-96,2-20 32,18 20-64,-19 0-32,19 0 0,0 0 0,0 0 0,-18 0 64,18 0 129,-20 0 127,1 0 0,-1 0 33,0 0-33,2 0 96,-2 0-191,-19 0-65,0 0-128,-1 0-128,-19 0-96,0 0-449,0 0-256,-20 0-704,0 0-1282</inkml:trace>
  <inkml:trace contextRef="#ctx0" brushRef="#br0" timeOffset="14763.8445">9071 3994 3235,'0'0'993,"0"0"448,20 0 96,-20 0 193,0 0 160,0 0-513,0 0-576,0 0-417,0 0 193,0 0-65,19 0-127,-19 0-193,20 0 0,0 0-64,0 0-64,0 0 32,-1 0-64,1 0 0,0 0 0,0 0 0,1 0 32,17 0-32,-17 0 0,19 0 0,-22 0-32,23 0 33,-1 0-1,-1 0 0,1 0-32,0 0 0,-1 0 0,2 0 0,-3 0 0,3 0 0,-1 0 0,-1 0 0,21 0 0,-21 19 0,1-19 0,-1 0 0,1 0 0,1 0-32,-3 20-33,3-20-63,-3 0 0,3 0 64,-1 0 64,-1 0-32,1 0 64,0 0-96,-21 0 64,21 0-64,1 0 0,-3 0 0,3 0-32,18 0 64,-19 0 0,-1 0 32,1 0 0,0 0-32,-1 0 32,1 0 0,-1 0 0,1 0 0,1 0 0,-3 0 0,3-20 0,-2 20 32,1 0 0,0 0-64,-1 0 64,1 0 0,1 0-32,-3 0 0,3 0 0,-3 0 0,3 0 0,-21 0-32,0 0 64,19 0-32,-19 0-32,0 0 64,19 0-32,1 0 0,-20 0 0,19 0 32,-19 0-32,0 0-32,21 0 64,-23 0-64,23 0 32,-21 0 0,18 0 0,3 0-32,-1 0-32,-1 0-32,-19 0 0,20 0 32,-1 0-1,-19 0 65,21 0-32,-21 20 32,18-20-32,-17 0 64,19 0-32,-1 0 0,1 0 32,-20 0-32,19 0 0,1 0 0,-20 0-32,19 0 64,1 0-32,-19 0 0,17 0 0,3 21-32,-3-21 64,3 0-32,19 0 32,-21 0-32,1 0 0,-1 0 0,1 0 0,19 0 0,-18 0 0,-1 0 0,-1 0 0,1 0 0,19 0 0,-19 0 0,19 0 0,-19-21 0,-1 21 0,1 0 0,1 0 0,-3 0 0,3 0-32,-1 0 64,-1 0-96,1 0-96,-1 0 64,1 0-64,1 0-160,-3 0-33,3 0-63,-3 0 0,3 0 159,18 0 225,-19 0 128,0 0 65,-1 0 159,1 0 0,-1 0-320,-19 0 0,21 0-128,-21 0-64,18 0 64,-17 0-96,19 0-65,-20 0 65,19 0 128,-19 0 64,20 0 0,-1 0 32,-19 0 0,0 0 0,19 0-32,-19 0 32,21 0 0,-21 0 0,18 0-32,-17 0 32,19 0 0,-21 0 0,21 0 32,-20 0-32,19 0 0,-19 0 32,20 0 64,-20 0 0,19 0 96,1 0 32,-1 0-31,1 0-65,1 21-96,-21-21-32,19 0 32,1 0-32,-20 0 32,19 0 0,-19 0 0,20 0 128,-21 0 128,21 0 1,1 0-65,-23-21-96,23 21 0,-1 0 96,-22 0 193,23 0 191,-1 0 1,-21 0-33,21 0-191,-20 0-129,19 0-128,-19 0-160,0 0 64,0 0 0,19 0-32,-19 0-32,0-20 96,21 20-64,-3 0 0,3 0 32,-1 0-32,-1 0 0,1 0 32,-1 0 0,-19 0-64,20 0 64,-1 0-32,22-19-32,-23 19 32,3 0-32,-1 0 32,-1-20 32,1 20-64,-1 0 96,1 0 32,0 0-64,-1 0-32,2 0 0,-21-20 0,18 20 0,3 0 0,-21-20 0,19 20 0,-19 0 32,20-20 0,-20 20-96,19 0 128,1 0-128,-1 0 128,1 0 1,1 0 31,-3 0 0,3 0 64,-2 0 128,1 0-64,-20 0-96,19 0-31,1 0 95,0 0-128,19 0 0,-18 0-32,18 20-32,-19-20 32,19 0 0,1 0 32,19 0-128,-20 0 128,2 20 0,-2-20 64,-1 0 32,-17 0 33,-1 0-226,-1 0 33,-19 0 33,20 0-66,19 0 33,-18 0-64,-3 0 64,23 0-32,-22 0-32,21 0 32,-21 0 32,21 0-64,-21 0 96,21 0-32,-21 20 0,22-20 0,-2 0-32,-19 0 128,19 0-160,-19 20 32,19-20-96,-19 0 96,19 0-256,-18 0 256,-1 0-32,-1 0 64,-19 0-321,0 0-864,0 0-2178</inkml:trace>
  <inkml:trace contextRef="#ctx0" brushRef="#br0" timeOffset="23563.3478">4564 5007 352,'-20'0'9865,"0"0"-8968,20 0 64,0 0-32,0 0-225,0 0 1,0 0-160,20 0 31,0 0-63,21 0 31,17 0 33,3 0-33,38 0 65,-20 0-65,20 0-127,21 0-417,-21 0 416,19 0-320,1 0-64,-20 0 64,1 0-160,-20 0-160,-21 0-481,-19 0-768,-21 0-3011</inkml:trace>
  <inkml:trace contextRef="#ctx0" brushRef="#br0" timeOffset="31839.8211">15641 5027 544,'-20'0'1730,"20"0"-1634,0 0 288,-18 0 33,18 0 383,0 0-479,0 0-161,0 0-224,0 0 192,0 0 128,0 0 385,0 0 416,0 0-353,0 0 449,0 0 257,0 0-193,0 0-64,0 0 256,0 0-384,0 0 0,0 0-288,0 0-128,0 0-161,0 0-96,0 0 33,18 0-1,2 0-96,21 0 33,-3 0-65,3 0-96,18 0 64,1-20-160,39 20 128,-20 0 1,0 0 63,2-20-160,-22 20-192,-19 0 128,-1 20-32,-19-20-32,21 0-64,-23 0-64,-18 0-97,20 0-223,-20 0-769,0 0-1890,0 0-11659</inkml:trace>
  <inkml:trace contextRef="#ctx0" brushRef="#br0" timeOffset="44290.5333">20009 3616 14958,'-20'0'864,"1"0"674,19-20-321,0 20-256,0 0 64,19 20-128,21-20-128,19 0-449,21 0-64,20 0-32,-1 0-96,0 0-31,0 0-65,0-20 0,-19 20-193,-22 0-287,-17 0-193,-1-19-95,-21 19-353,1 0-513,-20-21-1249,-20 21-2241</inkml:trace>
  <inkml:trace contextRef="#ctx0" brushRef="#br0" timeOffset="44666.5548">20306 3378 12171,'21'0'1409,"-21"0"-1024,0 0 992,0 0-897,0 0-191,-21 20-65,3-1-96,-23 1-96,-19 0 64,1 20-64,0-20 32,-1-1 0,1 1 161,-2 1 63,43-2-160,-2 1-32,-1 0-32,21-1 128,41 2 289,-3 18-161,23 1-128,18-20-160,0 20 0,-20-20-448,1 20-769,-1-21-2274</inkml:trace>
  <inkml:trace contextRef="#ctx0" brushRef="#br0" timeOffset="56076.2074">1705 5564 14093,'-38'20'865,"17"-20"32,1 0 544,0 0-160,20 0-160,0 0-512,0 0-449,0 0 128,20 0-64,0 0-63,19 0-161,-19 0 0,21 0 64,18 0 0,-19-20-96,19 20-257,-19 0-287,-1 0 127,1 0-864,-20-20-801,1 20-1217,-21 0-3556</inkml:trace>
  <inkml:trace contextRef="#ctx0" brushRef="#br0" timeOffset="56363.2238">2003 5425 8071,'-20'0'5189,"1"0"-4356,19 0 608,0 0 33,0 0-1026,0 0-192,0 0 193,19 0-289,1 0-160,20 20-32,1-1 128,-3 1-96,3 0 0,-21 0-32,-2-20 32,-18 0 64,0 20 64,0-20 353,-18 20 31,-2 0 33,0-1 63,-1 1-192,1-20-319,2 20-65,-2 0-289,20-20-1184,-21 21-2403</inkml:trace>
  <inkml:trace contextRef="#ctx0" brushRef="#br0" timeOffset="59995.4316">4127 5961 160,'0'0'1185,"0"0"0,0 0 96,0 0-704,0 0 63,0 0 161,0 0-288,20 0 31,0 0-128,0 0-287,1 20-1,17-20-64,3 0-32,18 0 32,1 0-224,-1 20-257,-19-20-95,19 0 31,2 0 257,-2 0 224,20-20-32,-19 20 64,19 0 0,0 0 128,0-20 65,0 20-33,21 0-192,-20 0 64,19 0-96,-19 0-32,19 0-225,-20 0-479,20 0-1,0 0 385,0 0 255,1 0 161,19 0-64,-20 0-1729,1-20-640</inkml:trace>
  <inkml:trace contextRef="#ctx0" brushRef="#br0" timeOffset="60349.4518">6708 5941 544,'219'-20'1377,"-100"20"33,-19-19 127,19 19-256,-1-20-672,-19 20-129,0 0-384,0 0-64,-18 0-96,18 0-224,0 0-160,-19 0 224,19 0 224,0 0-65,0 20 65,0-20 65,-20 0 575,1 0-544,0 0-64,-1 0 96,0 0 417,0 0 256,-18 0-97,18 0-415,0 0 127,0 0 225,20 0-1,-38 0 161,18 0-353,-19 0-352,-21 0-64,21 0 33,-21 0-65,2 19 32,-21-19-32,18 0 0,3 0 0,-2 0-32,-19 0-33,20 0 33,19-19 32,-39 19 32,20 0-64,-21 0-928,-19 0-2532</inkml:trace>
  <inkml:trace contextRef="#ctx0" brushRef="#br0" timeOffset="67749.8751">10798 5941 3010,'0'0'545,"0"0"-769,20 0 320,-20 0-128,0 0-353,19 0 481,1 20-31,0-20 63,0 0 32,0 0 64,-1 0-32,1 0 96,21 0-223,-21 0 95,-2 0-192,23 0 64,-21 0 0,19 0-96,21 0 256,-20 0-32,-1 0-64,1 0-128,-1 0 128,1 0 256,1 0 193,-2 0-193,1 0-160,-1 0 129,1 20-1,-20-20 96,19 0 97,1 0 64,0 0-65,-21 0-416,21 0-32,-20 0-64,1-20-64,17 20-96,-17 0-64,-1 0-193,0 0 193,-2 0-32,23 0 0,-21 0 192,0-20 192,19 20-64,1 0-64,0 0-32,-1 20-160,2-20-65,-3 0 33,23 0 192,-22 0 64,1 0-32,0 0 96,19 0 0,-19 0 0,19 0 0,-18 0-96,-3 0 32,23 0 33,-22 0-97,1 0 64,19 0-32,-19 0-32,0 20-33,19-20 33,-18 0-320,18 0-321,-1 0-63,-17 0-1,18 0 64,1 0 481,-21 0 128,21-20 128,-21 20 225,22 0 95,-23 0-128,23 0-256,-21 0 32,-1 0-224,21 0-288,-21 0-97,22 0-448,-23 20 320,23-20 545,-22 0 160,21 0 417,-1 0 672,-19 0-225,19 0-543,0 0-65,22 0-288,-22 0 160,1 0-32,19 0-96,-20 0 64,1 0 32,20 0 161,-22 0 255,3 0-32,18 0-95,-20 20-161,20-20-160,2 0 0,-2 0-64,-20 0 0,21 0 0,-1 0 64,0 0 32,0 0 353,0 0-1,2-20-160,-2 20-159,0 0-1,0 0-96,2 0-96,-2 0 32,0 0-96,-20 0 31,22 0 97,-23 0 0,22 0 64,-1 0-31,-19 0 95,-1 0 32,20 0 32,-18 0 64,-3 0-96,23 0 1,-22 0-65,20 0-96,-19 0 32,20 0-32,-22 0 0,22 20 0,-20-20-32,19 0 0,-20 0 32,22 0 0,-22 0 0,20 0-32,1 0-33,-1 0 65,0 0 0,0 0-96,0 0 96,2 0 0,-2 0 32,0 0-32,0 0 64,2 0-64,-2 0 0,0 0-64,20 0 32,-20 0 0,21 0 32,-21 20-32,20-20 32,-19 0 32,0 0 129,19 0 95,-20 0 192,0 0-224,1 0-192,20 0 0,-21 0-32,20 0-32,-20 0-32,0 0 0,20 0 64,-18 19 0,18-19 0,-20 0 64,20 0-64,1 0-64,-21 20 64,20-20-32,0 0-128,0 0 32,1 0 128,-1 0 0,0 20 224,20-20 64,-19 0-223,-1 20-33,20-20 0,1 0 0,-21 0-64,20 0-64,-20 0 128,1 0 0,-1 0 32,0 0 288,21 0 353,-3-20 63,-17 20-383,-1 0-353,0-20-32,-18 20-128,-2 0-161,-20 0-191,-19 0-193,19 0-160,1 0-31,-1 20 127,40-20-384,-19 0-1922</inkml:trace>
  <inkml:trace contextRef="#ctx0" brushRef="#br0" timeOffset="69066.9504">2778 6994 2754,'39'0'-480,"-19"0"-33,0 0 225,0 0 320,1 0 609,17 0 768,3 0-192,-3 0-801,3 0-223,-1 0 95,-1 0-192,1 0-128,-1 20 96,-19-20-96,40 0 64,-21 0 0,2 0 0,17 0 224,-17 0 321,18 0-129,1 0 257,-1 0 1217,0 0-1089,22 0-737,18 0-64,-20 0-32,0-20-64,20 20-129,0 0-63,1 0-160,-1 0 128,0-20 95,0 20 65,0 0-288,21 0-193,-21 0-127,0 0 255,1 0 193,19 0 160,-20 0 128,0 0 96,1 20 160,-21-20 192,20 0-383,20 0-65,-20 20-65,1-20-543,-1 0-257,0 0-288,0 0 576,1 0 513,-20 0 96,19 0 321,-20 0 223,1 0-63,-1 0-385,0-20-128,1 20 32,-21 0-32,2 0-160,-23 0-289,23 0 129,-22 0 96,1 0-801</inkml:trace>
  <inkml:trace contextRef="#ctx0" brushRef="#br0" timeOffset="71368.082">8555 6994 3651,'-20'0'512,"20"0"257,0 0-513,0 0 1,20 0 768,0 0-161,-20 20-543,19-20-193,21 0-128,-20 0-32,0 0 32,0 20-320,19-20-65,1 0-31,-1 20 288,1-20 128,1 0 352,18 0-224,0 0-160,21 0 32,-21 0-64,20 0-288,0 0-65,2-20-255,-2 20 191,20 0 449,-20 0 32,0 0 32,21 0 0,-20-20 0,-1 20 0,20 0 0,-20 0 64,21 0-160,-21 0 160,1 0-96,-1 0 0,1 0 65,-1 0 63,0 0-32,20 0 32,-19 0 128,0 0 385,19 0-33,-20 0-127,0 0-225,20 0-160,-18 0-64,-2 0-64,0-20-224,0 20-705,0 0-128,2 0 192,-2 0 353,0 0 479,0 0 33,1 0 161,0 0 255,-22 0-32,22 0 129,0 0-33,-21 0-160,20 0-159,0 0-129,2 0 0,-22 0-97,20 0-191,-19 0 0,19 0 160,-20 0 96,22 0 160,-22 0 192,20 0 97,-19 0 63,-1-20-128,0 20 1,2 0-129,-3 0-96,23 0 32,-22 0-64,0 0-64,1 0 32,-1-19 32,2 19 129,-2 0-161,0 0-32,-19 0 128,19 0 96,1 0 321,-21 0 31,22 0-63,-23 0-161,23 0-128,-2 0-192,-19 0-32,19 0 33,-19 0-65,19 0 0,-19 0 0,19 0 32,-18 0-32,18 0 0,-19 0 0,0 0 0,19 0 32,-19 0-32,19 0 0,0 0-32,-19 0-129,21 0 33,-2 0-128,-19 0 96,19 0 32,-19 0 32,19 19 96,-18-19 0,18 0 0,-1 0 0,3 0 0,-22 0 32,21 0-32,-1 0 0,2 0 32,-3 0-32,3 0-32,-2 0 64,20 0-96,-19 0 96,-1 0-64,0 0 32,2 0 0,-2-19 0,20 19 32,-19 0-32,-1 0 32,1 0-32,-1 0 0,2 0 0,18 0 0,-20 0-32,1 0 32,-1 0-32,0 0-64,2 0-1,-3 0 97,3 0-64,18 0 64,-20 0 0,1 0-128,19 0 0,-20 0 64,2 0 32,18 19 32,-20-19 32,21 0 32,-1 0 64,-20 0 32,20 0-95,2 20-1,-2-20-32,-20 0-64,20 0 96,2 0-64,-2 0 0,0 20 0,0-20 0,20 0 32,-18 0-64,-2 0 64,20 0-64,-20 20 32,0-20 32,20 0-32,1 0 0,-1 0 0,0 20 0,0-20 0,1 0 0,-1 0 0,20 0 0,-20 0 0,1 0 32,19 0 352,-20 20-96,0-20-192,21 0-64,-21 0-64,0 0-32,21 0-32,-21 0 32,0 0 64,0 0 0,21 19 64,-21-19 193,0 0 127,0 0-256,1 0-96,-1 0 0,0 21-32,-20-21-32,0 0 64,2 0-32,-2 0 32,20 0 0,-20 0 320,-18 0 65,18 0-257,0-21-96,-20 21-64,1 0-128,-21 0-481,-19 21-1473,-20-21-3395</inkml:trace>
  <inkml:trace contextRef="#ctx0" brushRef="#br0" timeOffset="72450.1439">2738 7928 5637,'0'20'384,"0"-20"-384,0 0 64,0 0 481,0 0 1088,20 0-63,0 0-417,-1-20-352,1 20-289,0 0 1,20-20-225,-19 20-224,17 0-64,-18 0-32,21 0-128,-2 0-96,21 0-257,-21 0-128,21 0-159,-21 0-482,21 20 322,-1-20 95,0 0 256,2 20 417,18-20-64,-20 0 192,21 20 0,-1-20 96,0 0 0,21-20 64,-21 20-96,20 0-64,0 0-449,0 0-704,1-20-993</inkml:trace>
  <inkml:trace contextRef="#ctx0" brushRef="#br0" timeOffset="72638.1547">5439 7968 320,'99'-20'929,"-60"20"1857,1 0-255,-1 0-1442,-19-20-385,20 20 482,-20 0-65,19 0-737,-39 0-384,20 0-545,-20 0-2818</inkml:trace>
  <inkml:trace contextRef="#ctx0" brushRef="#br0" timeOffset="73372.1967">4287 7928 7559,'0'0'352,"-20"0"-32,20 0 193,20 0 1313,0 0 31,19 0-768,21 0-736,-1 0-161,0 0-32,22 0 0,-2 20-64,0 0-32,20-20-64,0 19-64,0 2-288,21-21-193,-1 0-31,-20 0 512,21-21 128,-41 21 32,0-19-288,-19 19-769,-41-20-1249</inkml:trace>
  <inkml:trace contextRef="#ctx0" brushRef="#br0" timeOffset="101962.832">1606 8623 13388,'-20'0'1121,"20"21"-1249,0-21 609,0 0 1376,20-21-736,0 21-480,0 0-193,19-19-223,2 19-97,17 0 0,-17 0-64,-1 0-96,-1 0 32,-19 0-64,0 0-64,19 0-257,-39 0-447,20 0-578,-20 0-704,0 0-3587</inkml:trace>
  <inkml:trace contextRef="#ctx0" brushRef="#br0" timeOffset="102272.8497">1865 8464 13484,'-20'0'1378,"0"21"-1571,20-21 962,20 0 672,0 0-768,-1 0-385,1 20-127,20-20-161,-1 0 96,-19 0-128,20 19 64,-19 1-32,17-20-64,-18 20 64,-20 0 96,21-20 0,-21 20 0,0-20 224,-21 19 97,1-19-129,20 21-128,-18-21-32,-2 19-128,-1 2 32,1-2-544,-20 1-898,21 0-3042</inkml:trace>
  <inkml:trace contextRef="#ctx0" brushRef="#br0" timeOffset="107808.1663">1705 9558 15887,'0'0'576,"0"20"-896,0-20 672,21 0 577,-21 0-481,20 0-255,0 0-97,-2-20 32,23 20 32,-1 0 0,-1 0-192,1-20 160,-20 20-96,19 0-96,-19 0 128,0 0-192,1 0-224,-1 0-321,-20-21-608,0 21-833,18 0-1409,-18 0-3588</inkml:trace>
  <inkml:trace contextRef="#ctx0" brushRef="#br0" timeOffset="108153.186">2003 9379 11466,'0'0'3235,"0"0"-3042,0 0 159,0 0 1281,20 19-832,-20-19-448,20 0-97,1 0-160,-1 0 64,-2 0-32,2 20-32,21-20 64,-21 21-256,-2-21 128,23 19-32,-41-19 32,20 0-128,-20 20 128,20-20 0,-20 20 32,0-20 97,0 0 223,-20 19-224,20 2 0,-20-21 32,0 20-95,-19 0-97,-1 0 32,19 20-225,1-21-639,2 1-1859,-2 0-7879</inkml:trace>
  <inkml:trace contextRef="#ctx0" brushRef="#br0" timeOffset="113024.4646">7245 9916 7719,'0'0'672,"0"0"-543,0 0 2753,0 0-640,0 0-992,0 0-225,0 0-225,0 0-255,0 0 31,0-21 65,0 21-32,0 0-97,0 0 65,0 0-1,0 0-95,0 0-33,0 0-32,0 0-223,-20 0 31,20 0-96,0 0-96,0 0 0,0 0 32,0 0-64,0 0 32,0 0-32,20 0 32,-20 0 0,20 0 0,-2 0 32,23 0-32,-21 0-32,19-19 64,1 19-160,0 0-64,-1 0-384,1 0-33,-19 0-640,-3 0-321,-18 0-1665,0 0-11979</inkml:trace>
  <inkml:trace contextRef="#ctx0" brushRef="#br0" timeOffset="133492.6354">8812 9558 15630,'0'0'769,"20"0"-673,0 0 192,21 0 449,18 0 224,0-20-64,21 20-289,-1 0-351,0 0-129,0 0-32,-18-21-96,-22 21 0,1 0-192,0 0-257,-40 0-480,19 0-96,-19 0-256,-19-19-929,-21 19-2594,20 0-2659</inkml:trace>
  <inkml:trace contextRef="#ctx0" brushRef="#br0" timeOffset="133830.6547">9091 9379 2466,'39'-20'5990,"-19"20"-5670,-20 0 288,20 0 1538,-20 0-128,0 0-801,0 0-608,-20 20-193,0-1 129,-19 1 32,-1 1-321,0-2-160,1 1 0,-1-20 64,1 20 160,-2-1-31,21-19-33,-18 0 32,17 21 97,21-21-289,0 0 32,0 20 32,21-20 64,17 20 0,3 0-64,-3-1-95,3 2-33,-1-2-289,-21 1 289,21 0-736,-20-20-674,0 20-1024,-20 0-3876</inkml:trace>
  <inkml:trace contextRef="#ctx0" brushRef="#br0" timeOffset="135381.7434">11731 9498 11050,'0'0'1185,"0"-20"-352,0 20-32,0 20-129,0-1 129,19 2-96,1 19-353,-20 20-192,20-21-64,0 21 32,1-1-128,-21 1 0,18-21 96,-18-18-96,20-2 97,-20 1 63,-20-20 352,20 0 129,-18-20-289,-3 1-320,21-21 64,-20-20 0,0 1-192,0-1 96,20 1-128,0-1-512,20-1 191,-20 2 353,40 19 32,-19 20 32,17 20 0,-17 0-32,-1 0 160,18 20 96,-38 1 0,21-2 65,-21 1-33,-21 0 128,3-1 32,-2 2-191,0-1 95,-1-20-256,-17 20-64,17-20-256,21 0-33,-20 0-960,20-20-1506,20 20-4003</inkml:trace>
  <inkml:trace contextRef="#ctx0" brushRef="#br0" timeOffset="135634.7579">12088 9517 11498,'20'21'545,"-20"-1"-609,0 0 224,0-20 897,0 20 512,0-20-31,0 0-193,0 0-736,0-20 31,0 0-95,0-21-257,-20 22-192,20-1-32,0-19 32,0 18-160,20 1 128,-20 20-128,0-19-96,20 19-160,0 0-64,-1 19-417,-19-19-865,20 20-2017,0 1-9065</inkml:trace>
  <inkml:trace contextRef="#ctx0" brushRef="#br0" timeOffset="135973.7773">12248 9498 14189,'0'19'2370,"0"-19"-2434,0 21 160,18-21 96,2 0 353,1 0 128,19 0-289,-1-21-192,-19 21-64,0-19 128,0-1-63,-1 0-161,-19 1 64,0 19-192,0-21 96,-19 21-160,-1 0 95,0 0 65,-20 0 65,21 21 95,-1-2-32,20-19 96,-20 20-128,20 0 96,20-1-128,0 2-160,19-1-128,1-20-64,19 0-193,-19 20-351,-20-20-514,19 0-992,-19 0-1698,0 0-1217</inkml:trace>
  <inkml:trace contextRef="#ctx0" brushRef="#br0" timeOffset="136355.7991">12663 9517 5733,'-18'-19'4100,"18"-1"-1346,-21 20-511,21 0-1154,-20 20-417,20-20-223,-20 19-193,20 2-192,0-1 0,0 0-64,20 0 32,0-1 64,1-19-64,-3 0 256,2 0 65,0-19 95,-20 19-320,21-40 129,-21 20 31,20-20 0,-20 20-160,-20-19-64,20-2 32,-21 2-224,1-21-224,0 21 192,2 19 224,-3 0-128,21 20-64,0 0-65,0 20 193,0 0 97,0 19-33,21 1-32,-3 0 32,2-1 0,0 1-32,21 0 0,-23 0-256,3-20-129,-1 0-319,0 0-930,-20-1-448,0-19-448,0 0-513,0 0-256,0-19-2178</inkml:trace>
  <inkml:trace contextRef="#ctx0" brushRef="#br0" timeOffset="136427.8032">12803 9578 4644,'20'0'2306,"-20"0"-2018,0 0-288,20-20-256,-20 20-481,20 0-1377</inkml:trace>
  <inkml:trace contextRef="#ctx0" brushRef="#br0" timeOffset="136550.8103">12823 9439 9961,'-20'0'2210,"20"0"-2178,0 0 577,0 0-417,20 19-1089,0-19-4772</inkml:trace>
  <inkml:trace contextRef="#ctx0" brushRef="#br0" timeOffset="136759.8222">13021 9458 13708,'-40'0'1250,"21"0"-1058,19 20 1826,-20 0-993,20-20-449,0 19-191,20 2-193,-1-1-128,1 0-160,0 0 64,0-20-224,1 19-545,-3-19-320,2 0-577,-20 0-2882</inkml:trace>
  <inkml:trace contextRef="#ctx0" brushRef="#br0" timeOffset="136939.8325">13080 9478 11306,'0'0'1986,"20"0"-1666,1-20 1890,-1 20-1281,18 0-320,3 0-257,-1 0-192,-21-19-192,1 19-448,0 0-481,0 0-1345,-20 0-3107</inkml:trace>
  <inkml:trace contextRef="#ctx0" brushRef="#br0" timeOffset="137186.8467">13220 9220 1153,'-20'20'13100,"20"0"-12716,0 19 1282,20 1 480,-20 0-929,20-1-320,-20 1-641,20 0-160,-1 0 64,-19 0-352,20-20 64,0-1-641,-20 2 33,0-2-481,0-19-1282,0 0-5060</inkml:trace>
  <inkml:trace contextRef="#ctx0" brushRef="#br0" timeOffset="137480.8635">13378 9517 3363,'0'0'12203,"0"0"-12267,0 0 288,0 0 513,20 0-513,0 0 1,0 0-161,1-19-161,-3 19-63,-18-20 192,20 20-32,-20-20-32,0 20 96,-20 0 65,2 0-65,-3 0 64,1 0 96,0 20 64,0 0 65,20-20-225,0 19 64,0 2-128,0-1 32,20 0-480,0 0-321,0-1-1313,1-19-2146,17 0-4868</inkml:trace>
  <inkml:trace contextRef="#ctx0" brushRef="#br0" timeOffset="137870.8858">13617 9517 6630,'0'0'2850,"0"0"-2337,0 21 1697,-21-1-288,21 0-609,0 19-352,0-18-352,0-2-65,21 1-192,-21-20 33,40 20-97,-20-20-192,-1-20 192,1 20-95,0-20-33,0-20 0,-20 21-96,0-1 32,0-20-160,-20 0-96,20 0 0,-20 0 0,0 20-385,1-19 193,-1 19 192,0 20 160,20 0 64,-20 20 224,20 0 224,0 19-63,0 1-129,20 0 97,0 0-1,0 0 32,19-1-352,1-18-64,-20 18 0,19-39-64,-19 20-96,-20-20-352,20 0-353,-20 20-865,0-20-3458</inkml:trace>
  <inkml:trace contextRef="#ctx0" brushRef="#br0" timeOffset="138440.9184">15006 9180 18161,'-79'-20'320,"40"20"-320,-1 20 128,-19 20 64,18 0 193,21-1-97,0 21-160,40-21-96,0 21 64,21-20 0,-3-21-32,23 2 0,18-1-32,-20 0 32,1-20-96,-1 0-256,-18-20-320,-23 20-193,2-20-608,-20 20-1218,0-21-4292</inkml:trace>
  <inkml:trace contextRef="#ctx0" brushRef="#br0" timeOffset="138642.9299">15224 9279 288,'0'-19'17392,"20"19"-17136,-20 0 449,41 0 608,-21 0-416,19 0 64,21 0-512,-21-20-449,1 20-97,-1 0-287,1 0-705,-40 0-737,20-20-1985,-20 20-6247</inkml:trace>
  <inkml:trace contextRef="#ctx0" brushRef="#br0" timeOffset="138800.939">15423 9260 11306,'20'59'1698,"-20"-19"-801,20-1 1569,-20 2-640,20-2-769,-20 0-673,20-18-320,-1-1-224,-19 0-513,20 0-1409,0-20-4900</inkml:trace>
  <inkml:trace contextRef="#ctx0" brushRef="#br0" timeOffset="139298.9675">15741 9379 10762,'20'60'384,"0"-41"257,-20 21 1441,20 0-1153,-20 0-481,0-1-128,19-18-96,-19-2 33,0 1 191,0-20-64,0-20-95,0 1-193,0-2 0,0-18 0,0-22-32,0 2-64,0-1-64,0 1 0,20 19 32,0 1 64,20-1 96,-21 40-64,21-20 353,-20 40 159,19-20-192,-19 20-191,0 19 63,-20-19-96,0 0-64,-20 20-96,0-20 96,-19-1 0,-1-19 289,20 20 127,1-20-31,-1 21-193,20-2 32,20-19-32,-1 20-95,1 0-129,20-1 96,-1 2-256,1-1-96,1-20-97,-21 20-255,-2-20-193,3 20-416,-21-20-1281,0 0-4165</inkml:trace>
  <inkml:trace contextRef="#ctx0" brushRef="#br0" timeOffset="143489.2071">4625 10074 13132,'-20'0'1377,"20"0"-640,0 0 256,20 0 224,-20 0-192,38 0-288,3 0-321,-3 0-256,23-19-160,-2 19 96,20 0-128,-19 19 64,19-19 32,1 0-128,-1 0 64,20 20 0,2-20-96,16 0 64,3 0-320,-1 0 96,1 0 160,-1-20-65,19 20-63,-39 0-224,21 20 159,19-20-31,-20 0 64,19 0 128,2 0 128,-1 0 0,-1 0 64,2 0 128,-2 0 256,-19-20 97,1 20 64,-1 0-161,-20 0 97,21-19-33,-41 19 0,20 0-159,0 0-33,-20 0-128,0 0 65,-18 0 31,-22 0-192,-19 0-128,-20 0 64,0 0-416,0 0-449,-20 0-1313,1 0-1346,-21 0-11978</inkml:trace>
  <inkml:trace contextRef="#ctx0" brushRef="#br0" timeOffset="147687.4473">14868 9816 7815,'-20'0'641,"-1"0"-33,1 0 1410,20 0-320,0 0-289,-18 0-352,18 0-416,0 0-97,0 0 65,0 0 63,18 0-95,-18 0-1,20 0 1,21 0 31,-2 0-159,21 0-193,19 0-256,0 0-32,20 0 64,21 0 0,-21 0 32,40 20-96,-19-20 32,18 0 32,1 20-32,-19-20 64,-21 0-192,0 0 192,-40 0-160,-19 0 0,-19 0-352,-21 0-417,0 0-1698,-41 0-10985</inkml:trace>
  <inkml:trace contextRef="#ctx0" brushRef="#br0" timeOffset="168519.6388">1567 10592 12011,'0'0'192,"-20"0"-160,20 0 1826,0 0-321,0 0-384,0 0-576,0 0-65,20 0-63,-1 0-97,-19 0-224,40 0 129,-20 0-33,39 0-96,-18 0 0,18 0-128,1 0 0,-1-21 0,-19 21-96,19-20-32,-18 20-128,-21 0-129,18 0-127,-17 0-289,-1 0-640,-20 0-1090,20 0-1697,-20 0-4580</inkml:trace>
  <inkml:trace contextRef="#ctx0" brushRef="#br0" timeOffset="168836.6569">2064 10412 9673,'-41'0'1986,"41"-19"-1986,-20 19 384,20 0 1762,0 0-1185,0 0-673,0 0 193,20 0-193,0 0-64,21 19 32,18 1-64,-19-20-127,19 20-33,-19 0 0,-1 0 32,1-20-128,-1 19 96,-19-19-64,0 21 0,0-21-129,-20 0 97,-20 19 289,0 1-65,0 1 32,-19-2 320,19 1-159,-20 0-257,1-1-64,-1 2-224,19 18-1058,-17-19-2529</inkml:trace>
  <inkml:trace contextRef="#ctx0" brushRef="#br0" timeOffset="175154.0183">4524 9140 9160,'0'-19'1570,"0"-2"-770,0 21 674,0-19 223,0 19-255,0 0-129,0 0-608,0 0 31,0 0-511,0 0-33,0 0 0,0 19 64,20 21-64,-20-20 33,0 20-1,20 0-96,-20-1 64,20 21 0,-20-20-64,21-1 97,-21 1-193,20 19 128,-20-18-96,0 18 32,0-19-32,0 0-64,0 0 96,0-1-96,0 1 64,0-20-32,0 20 32,0-21 32,0 2-64,0 18-64,0-19 96,18 0-128,-18-20 160,0 20-96,0-20 65,0 0-65,0 20 0,0-20 0,0 0 32,0 0 0,0 20-64,0-20 96,20 0-128,-20 0 160,0 0-96,21 0 0,-1 0 0,-20 0 0,20 0-96,19 0 224,-19 0-256,0-20 96,0 20-33,19 0 97,-19 0-32,20 0-64,-1 0 96,22 0 65,-23 0-162,23 0 33,-2 0-32,0 0 32,21 0 32,-21 0 0,2 0-96,-2 0 128,-1 0-32,3 0 0,-2 20 0,1-20 0,-1 0-96,20 0 0,-18 0-160,-2 0 32,-19 0-129,19-20 161,0 20-64,-19 0-160,21 0 223,-3-20 193,-17 20-96,18 0-64,-19 0 64,-1 0-160,1-20 32,-1 20-193,-19 0 97,20 0 128,-1 0 96,-19 0-321,20 0 161,-1 0 192,2-20 64,-1 20 32,-22 0-32,23 0 32,-21 20 32,19-20-32,-19 0 32,20 0-64,-20 0 96,19 0 128,-19 0-95,21 0-97,-21 0-32,-2 0 32,23 0 0,-21 0-32,0 0 96,19 0 32,-19 20-128,20-20 96,-1 0 0,1 0 128,-1 0-96,1 20-224,1-20 64,-23 0 96,22 0-288,1 20 480,-23-20-192,23 0 161,-21 0 127,19 0-224,1 0 481,0 0-257,-1 0-128,1-20-96,1 20 32,-23 0-128,23 0-32,-1 0 65,-1 20 127,1-20-192,-1 0 128,-19 0 32,20 0-64,-1 19-32,-19-19-32,0 0-32,0 0 0,-20 0-32,20 0 64,-20 0 96,19 0-192,-19 0 32,20 0 0,-20 0 96,20 0 32,-20 0-128,0 0 32,21 0-32,-21 0 32,20 0-64,-20 0 192,0 0-192,0 0 128,0 0-64,0 0 32,0 0-64,0-19 64,0 19-64,0-20 64,0 0-64,0 0 32,0-20 0,0 20 0,-20-20-160,20 1 224,0-1-256,0 0 96,0 1-160,0-21-417,0 0 481,-21 1-64,21-1 63,0 1 161,0-1 32,0 20 161,0 0-97,0 20-225,-20-19 514,20 19-289,0 0-32,0 0-64,0 20 64,20-20-64,-20 0 32,0 20-32,21-19 0,-21 19 0,0 0 160,0 0-512,0 0 640,0 0-352,0 0 96,0 0 96,0 0-96,0 0-96,0 0 96,-21 0-64,1 0 96,0 0 0,1 0-64,-21 0 0,0 0 128,-19 0-128,0-21 160,19 21-256,-19 0 160,-22-19-32,2 19 0,0 0 32,0-20 0,-2 20 64,-18-20-32,0 20 64,0 0 160,-1-20-63,21 20-33,-20-20-160,0 20 64,0 0-32,0 0 32,-1 0-64,-19-20 32,20 20-32,-39 0-32,18 0 64,-19 0 64,19 20 32,1-20-31,1 0-1,-1 20-96,0-20 32,-21 20-32,21 0 32,19-20 0,-17 20 0,17-20-96,1 0 128,18 19 0,2-19 96,21 0 1,-3 0-97,22 0-32,-1 0-128,0 0-129,1 21-447,19-2-545,0 1-1218,20 0-7398</inkml:trace>
  <inkml:trace contextRef="#ctx0" brushRef="#br1" timeOffset="196058.2139">11831 5027 5605,'-21'0'1377,"21"0"-160,0 0 0,0 0-288,21 0 256,-21 0 193,0 0-513,18 0-385,2 0 0,1 0-31,-21 0-33,20 0-159,0 0-33,-20 0 128,18 0-96,3 0-31,-21 0 63,20 0 32,0 0-32,0 0-63,0 0-33,19 0 0,-19 0-32,20 0-64,-1 0-32,2 0 0,-3 0 0,3 0 32,-1 0 33,19 0-161,-19-20 160,19 20-64,-19 0-160,19 0 192,0 0-128,2 0 64,-2-20-64,21 20-96,-21 0 480,0 0-448,1 0 96,-1 0 64,2 0-96,-2 0 64,0 0-32,1 0 0,-1 0-64,20 0 64,-18 0 32,18 0-32,-19 20 0,19-20 0,-20 0 64,2 0-128,-3 20 64,22-20-224,-20 0 512,-1 0-416,20 0 192,-19 0 0,20 0 0,-22 0-64,23 0-64,-22 0 64,0 0 0,-19 0 0,19 0-32,-19 0 64,1 0-32,18 0 0,-19 0-224,19 20 384,0-20-96,1 0-64,-1 0-96,2 20 128,-3-20-96,3 0 96,-22 0-96,1 0 96,19 0-256,-19 0 416,-1 0-256,1 0 64,1 0 32,-3 0-192,3 0 128,18 0-65,-19 0 1,19 20 32,1-20 96,-21 0-32,22 0 0,-3 0 0,-17-20 0,18 20 32,-19 0-64,19 0 96,1 0-96,-21 0 32,22 0-64,-3 0 128,1 0-352,2 0 576,-2 0-192,1 0-192,-1 0 160,-19-20 65,19 20-65,2 0-225,-2 0 386,20 0-161,-19 0-256,19 0 384,-20 0-96,2 0-64,-2 0 0,0 0 32,1 0-288,-1 0 192,1 0 352,-1 0-288,0-20 64,2 20 0,18 0-32,-19 0 96,19 0 33,0 0-1,0 0-64,0 0-64,2 0 32,-2 0 96,-20 0 0,20 0 33,2 0-65,-22 0 96,1 0-96,19 0 32,-20 0-128,2 20-64,-3-20 32,1 0-32,-38 0-448,-1 0-961,0 0-1987</inkml:trace>
  <inkml:trace contextRef="#ctx0" brushRef="#br1" timeOffset="198308.3426">18381 7372 2690,'0'-20'11531,"20"0"-10698,-20 0 64,0 20 192,0-20-257,0 20-127,0-20 160,0 20-577,0 0-192,0 0-32,0 20 96,-20 0 97,0 20 31,-19-20-96,19 39 481,0-19-161,-1-1-95,21 21-65,0-20-224,21 0 96,-1 0-160,0 0 0,19-1-31,-19 1-33,0-20-65,20 0-223,-21-1-160,1 1-449,0-20-192,-20 20-417,20-20-1056,-20 0-3652</inkml:trace>
  <inkml:trace contextRef="#ctx0" brushRef="#br1" timeOffset="198612.36">18620 7610 14541,'-21'-19'1185,"21"19"129,0 0 447,0 0-608,21 0-608,-21 19 320,40-19-449,-21 19-128,21 22 65,-20-21-193,19 0-128,1 19 128,-20-19-160,19 0-32,-19 0-96,20 0 32,-40 0-192,21-20-161,-21 0-288,0 0-63,0 0-129,0 0-673,0-20-1248,0 20-4646</inkml:trace>
  <inkml:trace contextRef="#ctx0" brushRef="#br1" timeOffset="198815.3716">18958 7570 14862,'-21'0'704,"1"40"129,0-21 448,-19 2-672,19 19-65,-20 0-159,20-21-321,1 21-32,-1-20-192,0 0-577,20 0-1313,0-1-3139</inkml:trace>
  <inkml:trace contextRef="#ctx0" brushRef="#br1" timeOffset="199110.3885">19195 7809 12972,'20'0'3139,"-20"0"-2851,0 20 1346,0 0-545,0-20-449,-20 19-223,0 1-225,1 20-224,-1-20-128,0-20-97,0 20-127,20-20-577,-21 19-448,21-19-1314,0 0-5573</inkml:trace>
  <inkml:trace contextRef="#ctx0" brushRef="#br1" timeOffset="199665.4202">19513 7690 10730,'0'-20'3939,"0"20"-3746,0 0 575,-21 20 1,3 0-385,18 19 97,0 1-321,0 0-128,18-20-160,3 19-64,-1-19 64,0 0 64,0 0 96,19-20 32,-19 0 32,20 0 64,-21-20 96,1 0 32,0 0 1,0-19 31,-20 19-192,0-20 0,0 20-32,0 0-224,0 1-128,0 19 448,0 0-320,0 19 96,0 1 0,0 0 32,0 20-288,0 19 544,20-19-160,-20 19-192,0-18 128,19 18-96,-19-19-64,0 0 64,0 0 32,0-21 160,-19 1 64,-1 0 256,0-20 257,0 0 0,-19 0-161,-1-20-159,0 0-257,1 1-96,-1-2-32,1-18-32,-1 19-289,19 0-287,1 20-161,20-20-480,0 0-833,0 20-2979</inkml:trace>
  <inkml:trace contextRef="#ctx0" brushRef="#br1" timeOffset="200068.4433">19989 7411 13869,'0'-20'512,"0"20"1410,0 0 160,20 0-897,0 0-96,20 20-160,-21 20-288,21 0 31,0-1 1,-1 1-129,-19 19-191,21-18-193,-21 19-32,-20-1-64,0-19 0,0 19-96,-20-19 96,-1 0-160,-19-21-32,20 22-353,1-22-479,-21 1-642,0 0-544,1 0-4837</inkml:trace>
  <inkml:trace contextRef="#ctx0" brushRef="#br1" timeOffset="213824.2301">18699 8286 5925,'0'0'2563,"0"0"-1090,0 0 193,0 0 95,0 0-223,0 0-609,0 0-289,0 20-95,0 0-65,0-1 225,0 22-193,-20-2-31,20 0-161,0 21 0,-19 0-95,-1 0-161,0-1 32,20 1-96,-21-20 32,21 19-32,-20-19-160,20-1-65,0-18-95,0-2 0,-20 1-257,20-20-480,0 0-448,0 0-1826,0 0-6054</inkml:trace>
  <inkml:trace contextRef="#ctx0" brushRef="#br1" timeOffset="214444.2655">18500 8464 2274,'-20'0'2306,"20"0"480,-20 0-63,20 0-577,0 0-705,0 0-800,20 0-417,-20 0 129,20-19 63,-20-1-64,20 20-95,1-20 127,-21 1 0,18-2-127,2 1-161,0 1-32,-20-1 0,21 0-64,-1 20 0,0-20 32,-20 0 0,0 20 0,19 0-32,-19-20 0,0 20-32,20 0 32,-20 0-32,20 20 0,0 0 32,-20 0 128,20 0 32,-1 0-64,1 19-128,0-18 96,0 18-160,0-19-705,-1-1-1249,-19 2-3107</inkml:trace>
  <inkml:trace contextRef="#ctx0" brushRef="#br1" timeOffset="219060.5296">19830 8584 6149,'0'-20'2435,"0"20"-1250,0 0 769,21 0 384,-21 0-801,0 0-256,20 20-448,-20 0-32,18-1 0,2 21-129,21 0-287,-21 0-1,19 20-320,1-21-128,-20 1 64,19 0 0,-19 0-256,0-21 96,19 1-96,-19 0-33,-20 0 1,20-20-257,-20 0 65,0 0-513,0 0-769,-20 0-2241</inkml:trace>
  <inkml:trace contextRef="#ctx0" brushRef="#br1" timeOffset="219507.5551">19751 8783 12716,'-20'0'2850,"20"0"-2209,0 0 416,0 0 160,0 0-256,0 0-288,20 0-609,-20 0 320,20 0-416,-1-20 96,1-20 32,-20 20-64,20-20 32,-20 0 0,0 21 32,0-21 64,0 0 1,0 21-193,21-1-64,-21-1 160,0 2-64,0 19 32,0 0-32,20 19 64,-20-19 128,18 21-192,23-1 96,-1-1-96,-1 1 64,1 0-64,-1 0 32,-19-20-256,20 20-481,-20-20-608,-1 19-1250,1-19-7398</inkml:trace>
  <inkml:trace contextRef="#ctx0" brushRef="#br1" timeOffset="242329.8605">20784 7809 928,'-20'0'10442,"20"0"-9289,0 0 417,0 0-193,0 0-256,0 0 0,0 0-256,20 0-352,19 0 63,1 0-352,19 0-31,1 0-161,19 0-64,-20 20 32,22-20 0,-22 0-289,-19 0-223,-1 0-129,-19 0-288,0 0-320,-20 0-545,0 0-1473,0 0-1826</inkml:trace>
  <inkml:trace contextRef="#ctx0" brushRef="#br1" timeOffset="242632.8778">21061 7690 4644,'-40'0'224,"1"0"865,-1 0 961,-19 20-64,-1 0 128,21-20-384,-1 19-802,-1-19 33,23 20-160,-3-20-352,21 20-97,21-20 32,17 20-95,23 20-33,-2-21-192,0 1-96,1 0-449,-1 20-928,-19-20-2210</inkml:trace>
  <inkml:trace contextRef="#ctx0" brushRef="#br0" timeOffset="307350.5795">10699 12141 3427,'0'0'1025,"20"0"-545,-20 0 1058,19 0 351,-19 0-255,0 0-257,20 0-672,0 0-353,-20 0-63,20 0 31,0 0-64,-1 0 0,21 0-96,0 0 33,-21 0 31,42 0-96,-23 0-96,3-20 32,18 20-32,1 0 64,-20 0 128,19 0-63,0 0-33,2 0 32,18 0 32,0 0 256,0-20-31,20 20 63,0 0-95,0 0-289,2 0-64,-2 0 0,1 0-96,18 0 0,-19 0-64,0 0 64,0 0 64,0 0-33,2 0 98,-2 0 159,-20 0-32,21 0-160,-41 0 0,20 0-32,1 0 32,-21 0-32,20 0 0,0 0 0,2 0-32,18 0 0,0 0 64,1 0 64,-1 0 320,0 0 97,0 20-65,-20-20-223,0 0 95,-18 0 32,18 0-256,-20 0 193,1 0-161,-21 0 0,22 0-64,-41 0 0,18 0-96,-17 0-192,-1 0-385,-20 0-416,20 0-608,-40 0-3108</inkml:trace>
  <inkml:trace contextRef="#ctx0" brushRef="#br0" timeOffset="318744.2311">5597 13174 9833,'0'20'1890,"-20"-20"-1506,20 0-96,0 0 1506,0 0-128,0 0-834,0 0-511,20 0-257,-20 0-32,20 0 0,0 0 32,-20 0 0,19 0-64,1 0 32,0 0-32,0 0 32,19 0-32,-19 0 32,20 0-32,-1-20 0,1 20 0,1 0 0,-3 0 0,23-20 0,-22 20 0,21 0 0,-1 0 0,2 0-32,-3-20 64,22 20-32,-20 0 0,19-19 0,-20 19 0,20 0 0,-19 0 32,20-20-32,-22 20 64,23 0 0,-2 0 128,0 0-32,0 0 33,20 0-129,-18 20-32,-2-20-32,0 0 32,0 0-32,0 0 32,2 19-32,-2-19 32,20 0 32,-20 0 192,21 0 32,-21 0 1,20 0 95,-19 0-160,20 0-128,-21 0 32,0 0-192,0 0 513,2 0-289,-2 0 64,0 0 64,20 0-191,-20 20 127,0-20 96,20 0 64,-18 0-95,-22 0-129,20 20-128,-39-20 32,19 0-64,-19 20 32,-19-20-64,17 0 32,-18 0 32,1 20-256,-1-20-257,-20 0-223,0 0-257,20 0-545,-20 0-2530</inkml:trace>
  <inkml:trace contextRef="#ctx0" brushRef="#br0" timeOffset="331571.9648">10638 13253 4388,'0'20'1057,"0"-20"-1057,0 0 416,0 0 1154,0 0-513,0 0-289,0 0-31,21 0 96,-21 21 32,20-21-193,0 0-223,-20 0-97,20 0-32,-1 0-96,1 0-95,0 0-1,0 0 0,19 0-64,-19 0-32,0 0-32,20 0 96,-21 0 0,21 0-32,1 0 32,-3-21-64,-17 21-32,19 0 0,-1 0 0,1 0 0,19 0 0,-19-20 0,1 20 0,17 0-32,-17 0 0,18-19 64,0 19-32,-19 0 0,19 0 0,1 0 0,19 0 0,-20 0 32,2-20-32,18 20 64,0 0-64,1 0 0,0 0 0,-1 0-96,0 0 64,20 0-96,-20 0 0,2 0 64,-2 0 64,0 0 64,20 0 0,-20 0 96,20-20 32,0 20-224,1 0-32,-20 0 32,-1 0 64,0-20-64,0 20-128,-18 0 32,18 0-32,-20 0 96,1 0 0,19 0 32,-20 0 64,22 0 64,-22-20 64,0 20-192,21 0 32,-21 0 0,0 0-32,2 0-32,-21 0 0,19 0 0,0 0-32,1 0 0,-1 0 31,2 0 98,-2 0 31,20 0 32,-19 20-32,19-20-96,-20 0 0,20 0 0,-18 0 0,-2-20 0,21 20 64,-21 0-32,20 0 64,0 0 128,-18 0 256,38 0 129,-20 20 31,0-20-512,0 0-96,2 0 0,18 0-64,-20 0-64,0 0 64,0 0 64,2 0 32,-2 0 128,20 0 385,-20 0 224,20 0-161,1 0 33,-21 0-353,20 0 64,-19 0-95,20 20-289,-21-20 96,0 0 32,0 0-96,0 0 96,2 0 0,18 0 128,-20-20 64,0 20 33,0-20-1,2 20-64,-22-20-63,20 20 31,-19-19-64,19 19-128,-20 0 64,2 0-64,-3 0 96,3 0-160,-22 0 160,1 0-192,-1 0 160,1 0-128,-20 0 64,19 0-288,-19 0-128,-20 0-1,20 0-127,-20 0-1,20-20-191,-20 20-1314,0 0-6118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4:04:07.59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1428 2702 864,'0'0'4517,"0"19"-3428,-20-19 544,20 0 257,0 0 64,0 0-417,0 0-576,0 0-384,0 0-257,0 0 0,0 0 65,0 0-65,0 0-96,0 0-64,0 0 97,20 0-33,-20 0 32,20 0-128,0 0-32,-1 0 32,21 0-64,-20 0-32,19 0 1,-19 0-1,20 0-64,-1 0 32,2 0 96,17 0-96,-17 0-32,18 0 32,-19 0 0,0 0 96,-1 0-160,1 0 64,1 0 64,18 0-128,-1 0-161,3 0 514,-2 0-289,1 0 32,-1 0-64,0 0 32,22 0 0,-22 0-64,0 0 128,1 0-96,-1 0 64,1 0-32,19 0 0,-20 0 0,2 0 0,18-19 96,-20 19-64,21 0-128,-21 0 64,20 0 128,-18 19-160,18-19 96,-20 0 96,20 0 32,-19 0 32,19 0 64,-18 0-95,18 0-354,-20 0 482,20 0-225,2 0 0,-2 0-32,0-19-32,0 19 96,-19 0-320,19 0 544,0 0-224,0-20 64,-18 20-160,18 0-160,0 0 512,-18 0-191,18 0-65,-20 0 64,1 0-64,19 0-32,-20 0 96,22 0-96,-22 0 0,20 0 32,-19 0 64,19 0-160,-20 0 65,20 0 95,2 0-32,18 0 0,-20 0-128,20-20 32,-20 20 192,0 0 161,2 0 31,-22 0-256,20 20 0,0-20 161,-19 0-129,20 20 32,-22-20 0,23 0-32,-22 0-192,1 0 481,-1 0-257,0 0-256,-18 0 32,17 0 96,3 0-256,-22 0 32,1 0-321,19 0 545,-19 0-256,1 0 0,-3 0 64,-18 0-128,21 0-161,-23 0 482,23 0-354,-21 0 33,0 0-32,-1 0-353,1 0-288,-20 0-864,0 0-2595</inkml:trace>
  <inkml:trace contextRef="#ctx0" brushRef="#br0" timeOffset="1711.0978">21934 2305 5188,'-18'19'6791,"-3"-38"-5126,21 19 738,0 0-802,-20 0-127,20 0-193,0 0-544,20 0-481,1 0-160,-3 0-64,43 0 64,-23 0-64,23 0-64,18 0 64,0 0-96,0 0 64,20 0 96,-18 19-160,-2-19 32,20 0 32,-40 21-192,2-21-353,-2 0-416,-19 0-256,-20 0-577,-20 19-768,0-19-1474</inkml:trace>
  <inkml:trace contextRef="#ctx0" brushRef="#br0" timeOffset="2087.1193">22193 2066 12491,'39'-19'160,"-19"19"1634,-20 0-513,20 0-736,-20 0 288,-20 0 128,0 19-417,-19 1-384,-21 20-64,1-20-96,-20 19-32,0 1 160,18-20-192,2 0 64,19 1-96,20-2 224,0 0-288,20-19 160,0 21 0,20-2 192,0 2-288,20 18 321,-1-19-193,1 0 32,19-1 0,2 21 32,-23-20-96,3 0-1025,-21 19-2242</inkml:trace>
  <inkml:trace contextRef="#ctx0" brushRef="#br0" timeOffset="7632.4365">8514 735 9513,'0'-20'736,"21"0"930,-21 20 864,0-19-1088,0-2-225,20 21-192,-20 0-513,0 0-192,20 0 97,-20 21 31,19-2-159,-19 1-193,20 40-32,-20-20-32,20 20 0,-20-2 128,0-17-224,0-21 96,0-1-64,0 1 128,0-20-160,0 0-192,0-20-65,0 1-287,20-22 416,-20 2-33,20-21 33,-20 21 192,20 18-288,-1 2 224,-19-1 128,20 20 288,-20 20-31,20-1-129,-20 21-128,0 1 32,0-22-64,20 20-32,-20-19 32,0 1 32,21-21-256,-21 0 448,0 0-384,18 0 0,-18-21-128,20 1-161,0 1 33,-20-1 576,21 1-192,-1-2 128,-20 21 353,18 0-161,-18 0 64,21 21-160,-21-2-127,20 1 31,-20-1-96,20 22-321,-20-21-63,20-1-417,-1 1-192,-19-1-1088,20-19-3749</inkml:trace>
  <inkml:trace contextRef="#ctx0" brushRef="#br0" timeOffset="7879.4506">9209 775 18321,'0'19'833,"0"-19"-673,20 0 833,0 0-481,0 0-224,1-19-159,17 19-225,3-20-705,-21 20-609,-2 0-2305</inkml:trace>
  <inkml:trace contextRef="#ctx0" brushRef="#br0" timeOffset="8029.4592">9308 875 1729,'-18'58'14190,"36"-58"-13646,-18 20 1506,20-20-1281,21-20-449,-21 20-288,-2 0-416,3 0-1538,-1 0-4452</inkml:trace>
  <inkml:trace contextRef="#ctx0" brushRef="#br0" timeOffset="8613.4926">9865 576 12812,'20'-40'1505,"-20"40"-608,0-19 1057,0 19-1378,0 0-416,0 0-224,0 0 225,-20 19-33,0 1 64,20 0-32,-20 20 32,1-20 0,19 20-96,0-1 161,0-19-33,19 0 160,1 0-192,0-1-160,20-19 97,-1 0-225,-19 0-417,20 0-448,-1 0-384,-19-19-2082,0 19-10409</inkml:trace>
  <inkml:trace contextRef="#ctx0" brushRef="#br0" timeOffset="8816.5042">10043 636 14189,'0'-20'128,"0"20"1281,0 20 225,0-20-417,0 40-192,0-1-544,0-19-321,0 20-128,0 0-128,0-1-257,0 1-768,20-1-448,0-19-2051,-20 1-6597</inkml:trace>
  <inkml:trace contextRef="#ctx0" brushRef="#br0" timeOffset="9148.5232">10361 715 14990,'0'-20'-1153,"0"20"1249,-20 0 32,20 20 128,0 0 449,0 20-225,0-21-352,0 21 97,20-20 159,0 1-64,0-2 0,0-19 65,19 0-33,-19 0 161,21-19 127,-23-2-255,2 1 63,-20-20-192,0 21 33,-20-1-97,2 0-32,-3 0 32,-19 20-224,1-20 32,19 20-160,0 20-192,0-20-834,20 0-607,0 20-1538,0-20-3140</inkml:trace>
  <inkml:trace contextRef="#ctx0" brushRef="#br0" timeOffset="9450.5405">10699 715 13164,'39'-20'512,"-39"20"161,0-19 192,0 19-833,0 0 448,0 19 193,0 1-385,0 20-192,0-20 33,0 20-65,20-21 32,20 1 32,-20 1 128,19-2 192,1-19-31,-1 0 31,1-19 33,-19-2-97,17 1 32,-18-20 65,1 21-225,-21-21 0,-21 20-63,1 0-129,-18 1-32,-3-2 32,2 2-320,-21 19-994,21 0-1728</inkml:trace>
  <inkml:trace contextRef="#ctx0" brushRef="#br0" timeOffset="10222.5847">9944 794 8936,'20'0'769,"-20"0"1889,20 0-640,-20-19-1057,20 19-545,19 0-352,-19-20-160,0 20-384,1 0-1090,17 0-4131</inkml:trace>
  <inkml:trace contextRef="#ctx0" brushRef="#br0" timeOffset="17416.9962">14769 576 4420,'0'-20'1217,"0"20"769,0 0-929,0-20-160,0 20 31,0 0-511,0 0-257,0 0 385,0 0 287,0 0-95,0 0 224,20 20 32,-20-20-96,0 0-193,18 20-95,-18 0-321,0 20-96,20 0 1,-20-1-193,0 21 96,0-41-96,0 21 96,0 1-96,0-41 96,0 19-32,0-19-96,0 0-192,-20-19 64,20-2-97,0 1 161,0-20 0,0 1-96,0-1 64,20 1 96,1-1 64,-21 20 224,20 20 128,0-20 65,-20 20-129,19 20-64,-19 0-63,20 20-97,-20-21 32,0 21-160,0-20 64,0 0-64,0-20 96,0 19-224,20-19-33,-20-19-159,20-1-64,0 0-65,-20 0 129,19-19 224,1 18 0,0 2 256,0 19 320,0-20 193,-1 40-33,-19-20-223,20 19-129,-20 21-96,20-20-160,-20 20 64,20-20-416,-20-1-289,0 2-256,0-2-960,21-19-3012</inkml:trace>
  <inkml:trace contextRef="#ctx0" brushRef="#br0" timeOffset="17908.0242">15443 576 10121,'-20'0'5509,"20"-20"-3907,0 20 416,0 0-897,0 0-352,20-20-1,-20 20-383,40 0-289,-20 0 96,-1-19-256,21 19 64,1 0-417,-23 0-543,23 0-546,-21 0-864,-20 0-3428</inkml:trace>
  <inkml:trace contextRef="#ctx0" brushRef="#br0" timeOffset="18088.0345">15522 676 15022,'0'0'1089,"20"19"-224,-20-19 832,20 0-1120,21 0 256,-23 0-385,23-19-480,-21 19-961,0 0-1537,-2 0-4229</inkml:trace>
  <inkml:trace contextRef="#ctx0" brushRef="#br0" timeOffset="19069.0907">16198 377 9609,'20'-39'3523,"-20"39"-2818,19 0 1184,-19-20-1216,-19 20-385,19 0 225,-20 20-33,20-1-320,-20 1 33,0 1 31,20-2 96,0 1 32,0 0 65,0-1-1,20 2-288,0-1 129,19-1-321,-19 1 96,20 0-64,-1-20-257,-19 0-447,20 20-706,-19-20-2498</inkml:trace>
  <inkml:trace contextRef="#ctx0" brushRef="#br0" timeOffset="19264.1018">16356 437 15118,'0'0'544,"0"0"97,0 20 640,0-1-832,-20 22-257,20-2-96,0 21-128,0-21-577,0 1-1024,20 0-1987,-20 0-7686</inkml:trace>
  <inkml:trace contextRef="#ctx0" brushRef="#br0" timeOffset="19588.1203">16654 517 16559,'0'-20'-352,"-20"20"480,20 20-64,-19-1-32,19 21 128,0-20-64,0 20-224,19-21-128,1 2 160,0-2 32,0 1 96,19-20 0,1 0 0,-20 0 160,0-20 160,-1 1 321,1-2-128,-20 2-321,0-21 320,-20 20-480,1 0 193,-21 0-225,20 1-96,0 19-417,1-20-736,-1 20-1730,20 0-4035</inkml:trace>
  <inkml:trace contextRef="#ctx0" brushRef="#br0" timeOffset="19889.1376">17032 556 15374,'19'-20'-416,"-19"20"1024,0 0-736,0 0 64,0 0 128,-19 20 32,19 0-96,0 0 0,19 20-96,-19-21 96,40 2 32,-20-21 96,0 19 0,19-19 1,1-19 159,-20 19 64,19-21 161,-19 2-161,-20-1 0,0-20-95,0 20-129,-20 0-128,0 1-193,-19-1-191,19-1-449,-20 21-1473,21 0-3459</inkml:trace>
  <inkml:trace contextRef="#ctx0" brushRef="#br0" timeOffset="20166.1534">17528 715 17712,'19'20'257,"-19"0"-129,-19 0 96,-1-1-833,0-19-31,0 21-1506</inkml:trace>
  <inkml:trace contextRef="#ctx0" brushRef="#br0" timeOffset="20771.188">17945 576 448,'-20'-40'13164,"0"40"-12811,0-19 1088,0 19-1217,20 0-32,-19 19 225,-1 1 31,0 0-256,20 0-159,0 0-33,0 19-129,20-18 97,0-2 32,19 1 128,1 0-31,-1-20-33,1 0 64,0 0 64,-1-20 64,1 0-32,-19 1 225,-21-2 191,0-18-127,-21 19-417,1 0-32,0 0-288,-19 20-289,-1-20-768,20 20-1890,0 0-10057</inkml:trace>
  <inkml:trace contextRef="#ctx0" brushRef="#br0" timeOffset="21088.2061">18381 536 17040,'40'-19'-225,"-40"-1"738,-20 20-289,0 0-224,0 20 32,1-1 64,-1 1-96,0 0-64,20 0-96,0 0 0,20 0 160,19-1 64,-19-19 32,20 21 32,-1-21 32,1 0 225,1-21 191,-23 2 65,2-1-97,-20 0 1,0 0-449,-20 0-64,2 0-128,-23 1-192,1-1-353,21-1-448,-21 21-929,40 0-2979</inkml:trace>
  <inkml:trace contextRef="#ctx0" brushRef="#br0" timeOffset="21406.2243">18739 556 12427,'20'-20'321,"-1"20"2113,-19-19-1249,0 19-929,-19 0 289,19-20-161,-20 40-320,20-20 0,0 19 64,0 1 0,0 0-63,20 20 31,-1-20-32,1-1 64,20-19 160,-20 21 64,19-21-31,1 0 159,-19-21 1,-3 2-1,-18-1 161,0 0-417,0 0-160,-39-20-96,19 21-64,-20-1-128,1-1-289,19 21-928,0 0-865,0 0-2243</inkml:trace>
  <inkml:trace contextRef="#ctx0" brushRef="#br0" timeOffset="21803.247">19274 616 17040,'0'0'128,"0"0"544,0 20-287,-19-1-129,-1 2-160,0-2 0,0 1-640,0 20-1058,1-20-960,-1-1-6855</inkml:trace>
  <inkml:trace contextRef="#ctx0" brushRef="#br0" timeOffset="22164.2677">19492 576 14669,'41'-40'385,"-41"21"-193,0-1 673,0 20-705,0 0 0,-20 0 192,20 0-223,-21 0-97,21 20 0,0-1-32,0 21-161,0 0 1,21-20-96,-1 20-96,20-21 224,-21 1 320,21-20 224,0 0 321,-21-20 352,1 1-288,0-2-225,-20 2-223,0-1-225,0-20-256,-20 20-129,-19 0 33,19 1-352,-20-1-994,20 20-2210,1 0-9895</inkml:trace>
  <inkml:trace contextRef="#ctx0" brushRef="#br0" timeOffset="22509.2874">19909 556 19570,'41'-20'-192,"-21"1"640,-20 19-448,0-20-384,-20 20 192,0-21 0,-1 42-1,1-21 33,20 20 32,-18-1 64,18 21 32,0-20 64,18 20 0,2-21 32,1 2 0,19-2 96,-1-19 33,1 0 31,-20 0 160,19-19-64,-19-21 33,-20 20 223,0 0-416,-20 0-224,0-20 0,1 21 256,-1-1-288,-20-1-256,20 21-32,-19-19-353,19 19-1217,-1 0-2882</inkml:trace>
  <inkml:trace contextRef="#ctx0" brushRef="#br0" timeOffset="22848.3068">20327 497 14189,'20'-21'-609,"-20"2"1218,0 19-609,-20 0 192,20 19 673,-21 2-417,3-1-320,18-1-95,0 21-66,0 0 33,18-20 65,3 20 95,-1-21 384,20-19 289,-1 20-32,-19-20 320,20 0 320,-21-20-288,1 1-832,0-2 287,-20-18-480,-20-1-96,20 20 0,-20-19-224,1 19-320,-21-1-353,20 2-1313,-19-1-2947</inkml:trace>
  <inkml:trace contextRef="#ctx0" brushRef="#br0" timeOffset="27683.5834">8575 1271 1473,'0'0'8584,"-20"0"-7111,20 0 641,0 0-864,0 0-257,0 0 64,0 0-417,0 0-512,0 0 32,20 0-96,-1 0 33,21 0-97,-20 0 0,20 0 96,-1 0-96,22 0 0,-3 0 0,22-19 96,-1 19-160,1-20 96,19 20 0,19-20 0,-19 20-64,21-20 128,-1 20-128,1-20 128,19 20-192,-21-20 96,21 20 32,1 0-32,-21 0 0,19-20 96,-18 20-128,-1 0-288,0 0 480,-19 0-256,-1 0-32,-20 0-33,0-19-31,0 19 64,-18 0 0,-2 0 0,1 0-192,-41 0 63,1 0 161,0 0 96,-20 0-64,0 0 32,0 0 32,-20 0 32,20-20 64,-20 20-32,20 0 32,-19-20 193,19-1-65,-20 2-32,20-1-128,-20 1-64,20-1 32,0-21-32,-20 2-32,20-21 0,-21 20-128,21-19 96,-18 0 64,-2 19 32,20-20-64,-21 20 0,1 1 32,20-1-64,0 20 0,0-19-96,0-2-33,0 22-191,0-1-32,0 0 352,0 0 64,0 0 0,0 0 32,0 20 0,0-20-32,-20 20-32,2 0 32,-3 0 0,-19 0 0,1 0 0,-21 20 0,1-20 0,-2-20 0,-18 20 0,20 0 0,-21-19 32,-19 19-32,-1 0 96,21-21-96,-20 21 32,0 0 32,-20-19-32,19 19-96,-19 0 64,1 0 0,-1-20-32,20 20 32,-21 0 0,21 0 0,-20 0 0,-1 20 0,1-1-32,1-19 64,-1 21-32,19-2 0,1 1 0,19 0 0,0 0 0,1 0 0,0 0 32,19-20-32,1 20 0,19-20 0,1 0 32,-1 0-32,19 0 32,3 0-32,18 0 32,-20 0-32,20 0 32,-20 0-32,20 0-32,0 0 64,0 0-96,0 0 0,0 0 64,0 19-32,0-19 32,0 20 0,20 1 0,-20-2 0,0 1 0,20 0 32,-2 20-32,-18-1 32,21 21-64,-1-1 32,-20 1-96,20-20-32,0 20 128,-20 0 0,19-21 0,-19 21 0,0-21 0,0 0 0,0 2 0,0-21 0,20-1-97,-20 1 65,0 0 32,20-20 32,-20 20 65,0-20-33,20 0 32,-20 0-32,20 0-64,-1 20 64,1-20-32,20 0-128,-1 0-64,1 0 32,1 0-65,-3-20-31,3 0-288,-2 20-2467,1-20-8904</inkml:trace>
  <inkml:trace contextRef="#ctx0" brushRef="#br0" timeOffset="32929.8834">12426 2721 4260,'-20'0'2466,"20"0"737,0 0-1089,0 0-481,0 0-159,0 0-353,0 0-352,0 0-417,0 0-160,0 0 64,20-19-127,-20 19-65,0 0 128,0 0-96,0 0 0,20 0 160,-20 0-288,19 0 160,1 0-128,0 0 96,20 0-96,-1 0 0,-19 0 64,21 0-96,17 0 96,-17 0-128,-2 0 32,21 19 32,-1-19 32,1 0-96,-21 0 64,22 0-64,-23 0-32,3 21 96,-3-21 0,-17 0-64,19 0 96,-20 0-64,-1 0 0,21 0-160,-20-21-449,-20 21-640,0 0-1217,0 0-6118</inkml:trace>
  <inkml:trace contextRef="#ctx0" brushRef="#br0" timeOffset="35491.0299">14252 1550 3683,'20'-21'4644,"-20"21"-3651,0 0 993,0 0-1057,0 0-609,0 0-63,0 0-1,0 0-224,0 21 32,0-1 0,0-1 64,0 1 64,0 0 129,0 20-97,0-20-64,-20 19-128,20 1 0,0 1-32,-20-3 0,20 2 0,0 1 32,0-22-32,0 21 0,0-20 32,20-20-96,0 20-32,-1-20 160,1 0-96,0 0 0,21 20-96,-23-20 0,2 0 32,21 0-97,-21 0-255,19 19-257,1-19-352,0 0-576,-1 0 256,1 0 928,-1 0 417,1 0 128,1 0 0,-3 20 64,3-20 385,-2 0 288,1 0 192,-20 0-481,19 0-191,-19 0 159,0 0-64,0 0-255,0 0-65,-1-20-128,-19 20 96,0 0 128,0 0-64,0-19-32,0 19 32,0 0 257,20 0-33,-20-20-31,0 20-225,0-20-128,0 20 0,20 0 0,-20-20-96,0 0 96,20 0-97,-20 20 130,0-19-66,0-1-159,0-1-256,0-19-737,0 2-289,0-3 1250,0 1 1121,0 1-801,0 19 96,0 0-96,0-20 97,0 20 671,0 1-671,0-1-193,0 20-32,0 0-193,0-21-672,0 21-416,0 0 192,0 0 192,0 0 833,0 0 288,0 0 225,0 0-161,-20 0-32,0 0 353,-19 0 352,-1 0-193,-19 0-511,-1 21 735,-19-21 258,-21 0-386,21 0-447,-20 0-289,20-21-224,-2 21-993,23 0-1218,-3 21-1408</inkml:trace>
  <inkml:trace contextRef="#ctx0" brushRef="#br0" timeOffset="52311.992">6848 13890 10281,'0'19'2146,"0"-19"-768,0 0 511,0 0-704,0 0-416,0 0-64,0 0-193,0 0-159,0 0-193,18 0 128,-18 0-64,21 0 129,-1 0 63,20 0-96,-1 0-256,21-19 33,-1 19-33,2 0-32,-2 0 0,20 0 32,-19-20-96,-1 20 32,-19 0-128,19 0-193,-39 0-255,1 0-257,-3 0-769,-18 0-896,0-21-2146,-18 21-6053</inkml:trace>
  <inkml:trace contextRef="#ctx0" brushRef="#br0" timeOffset="52796.0197">7166 13771 5188,'18'0'2178,"2"0"-2818,-20 0 928,0 0 1570,0 0 96,0-21-545,0 21 321,0 0-481,0 0-128,0 0-384,-20 21-353,2-21-320,-2 19-64,-1 1-64,1 0-192,-19-1-257,19 2-31,-20-21 320,20 20 127,-19-20 33,-1 19 128,20-19-31,-1 0-1,-17 0 0,18 0 160,-1 0-96,21 0-32,-20 21 64,20-21 417,0 0 63,20 0-191,1 19-1,19 1 96,-22-20-255,23 20-65,-1 0-160,-21-20-64,21 20-609,-20 0-928,20-20-3364</inkml:trace>
  <inkml:trace contextRef="#ctx0" brushRef="#br0" timeOffset="102499.8626">833 5226 4772,'0'0'1281,"0"0"-800,0 0 1056,0 0 161,0 0-225,0 20-480,0-20-64,20 0-320,-20 20 31,0-20-127,0 19-225,0 2-64,0-21-32,18 20-96,-18-1-64,0 1 65,0-1-33,20 22 64,-20-21-64,0 19 32,0-19 128,21 20 32,-21-20-160,0 19-96,0 1 32,20-20 97,-20 20-65,20-1-32,-20 2 0,0-2-32,19 0 0,-19 2 0,0-2 64,20 1-96,-20 0 64,0-1 0,0 1 0,20 0-32,-20-1 64,0 1-64,0 1 0,0-2 32,0 0 32,0 21-64,0-20 0,0 0 0,0 19 0,0-19 0,0 1 0,0-3 32,0 2-32,0 0 32,0 0-32,20 20 0,-20-21 32,0 21-32,0-21 0,0 21-32,0-1 64,-20-19-32,20 20 0,0-20 0,0 19 0,0-19 0,-20 19 32,20 1-32,0-1 32,20-18-32,-20 18-64,0 1 128,0-20-96,0 19 64,0-19-64,0 19 96,0-19-64,0 20-32,0-20 0,-20 19 64,20-19 0,0 0-32,0 20 0,0-21 0,0 21-32,0-21 32,0 2 32,0 18-64,0-19 32,0 19 32,0-19-64,0 20 64,0-20-64,0 19 64,0-19-64,0 19 64,0-19 0,0 19-32,0 1 32,-20-20 160,20 19-96,0-19 97,0 20-33,-19 0-128,19-1 128,-20 1-128,20-21 32,0 21-32,0 0 0,0 0 64,0-20-96,0 19 192,0-19 65,0 19 31,20-19-128,-20 19-128,0-19 32,0 20-64,0 0 32,0-21 32,0 1-64,0 0 0,0 0-32,0-20 0,0-1-288,0 1-129,0 0-383,0 0-385,-20 0-833,20-20-2819</inkml:trace>
  <inkml:trace contextRef="#ctx0" brushRef="#br0" timeOffset="104786.9934">853 5266 11979,'-20'0'993,"20"0"-673,0 0 32,-21 0 481,21 19-96,21-19-289,-21 0-191,20 0-65,-2 0-32,2 0 64,21 0-64,-21 0-64,19 0-96,1 0 32,19 0-32,-19 0 32,19 0 32,-19 0-64,19 0 0,-18 0 0,18 0 0,-19 0 33,0-19-33,-1 19 64,1 0 352,-1 0-288,1 0 224,1 0-255,-3 0-33,23 0 0,-2 0-96,0 0 96,1 0 32,-1-20-192,-19 20 96,19 0 32,2 0 32,-2-20-32,1 20-32,-1 0 64,0 0-160,1 0 160,-21 0 0,22 0-192,-2 0 192,-19 0-192,19 0 32,-19 0-33,-1 0 33,21 0 96,-19 0-128,17 0 32,-17 0 32,18 0 32,-19 0 32,-21 0 0,21 0 0,-20 0 0,0 0 32,-1 0 32,1 0-96,0 0 0,-20 0 0,0 0-160,0 0 0,0 0 96,0 0 64,0 0 96,0 20 32,0-20 32,0 0-96,0 0 0,0 0-32,0 0-32,0 0 32,0 20-32,0-20 64,0 0-64,0 0 32,0 19 0,-20 2 0,20-1-32,0-1 32,0 1 0,0 20 0,-20 0 0,20-21 0,0 21 0,0 0 0,0 0 0,0-1 0,-19 1 0,19 0 0,0-1 0,0 2 32,0-2-64,0 0 96,-20 2-64,20-2 0,-20 21 0,20-1 0,-20-19 32,20 20-32,-20-1 0,20 1-32,-19-1 64,19-18-32,-20 38 0,20-20 96,0 1-96,0 0 32,0 20 0,0-21 128,0 20-96,0-19-64,0-1 128,0 21-96,0-20 0,20-1 1,-20 21 63,0-21-32,19 1 32,-19 19-32,0-20 0,0 1 32,0 20-128,20-20 256,-20 19 0,0 0-31,0 1-33,0-20 0,20 19 0,-20 1-128,0-1 32,20 1 0,-20-1-32,20-20-32,-1 21 96,-19-1-128,0 1 128,20 0-64,-20-1 96,0 0-95,0-19 63,20 20-128,-20-21 32,0 1 128,20 0-192,-20-1 32,0 1 0,20 0 64,-20-21 96,19 21-256,-19-20 160,20 20 32,-20-21-160,0 1 192,0 19-160,20-19 224,-20 0-320,0-1 160,0 1 64,0 0-96,0-20 32,0 20 0,0-20 0,0-1 32,0 1-32,0 20 0,0-20-32,0 0 64,0-1-96,0 2 32,0-21 32,0 20-32,0-1-32,0-19 128,0 20-128,0-20 64,0 20 0,-20-20-33,20 20 66,0-20-33,-20 0 96,20 0-225,0 20 97,-19-20 64,19 0-64,-20 0 97,20 0-162,-20-20 129,0 20-32,0 0 32,1 0-32,-1 0-64,-20 0 161,1 0-162,19 0 130,-20 0-65,1 20-33,-22-20-127,23 20 256,-23-20-96,21 19 0,-19-19 129,0 0-258,-1 21 161,-20-21-32,1 19 32,0-19-32,19 20 0,-19-20-64,20 0 225,-2 20-193,23-20 0,-3 0 128,1 0 0,-19 0-192,-20 0 160,-2 0-32,-18-20-32,0 20 0,20-20 64,-20 20-32,20 0 32,20-19-160,-22 19 0,22 0-97,-1-21 1,1 21-320,0 0 31,19-19-159,19 19-898,1-20-3843</inkml:trace>
  <inkml:trace contextRef="#ctx0" brushRef="#br0" timeOffset="106244.0768">1288 5544 10153,'0'-20'1089,"0"20"-256,-18 0 961,18-20-193,0 20-608,-20 0-224,20 0-385,-21 0-192,21 0 97,-20 20-97,20-20 128,0 40-256,0-20 32,-20-1-96,20 21 0,0 1 64,0-2-64,0 0-64,0-18-32,0-1-416,20-1-225,0 1-544,1-20-545,-1 19-1793,-2-19-5318</inkml:trace>
  <inkml:trace contextRef="#ctx0" brushRef="#br0" timeOffset="106423.087">1308 5663 12427,'0'0'769,"0"0"-224,0 21 1601,0-21-641,21 19-1089,-1-19-223,0 20-193,-1-1-97,1 1-447,0 1-705,20-1-1762,-21-20-4036</inkml:trace>
  <inkml:trace contextRef="#ctx0" brushRef="#br0" timeOffset="106611.0978">1547 5603 6790,'-40'20'8200,"20"0"-8168,-19 0 0,19 1 608,0-2-63,0 1-513,1-1-224,-1 22-801,20-21-480,0-1-962,0 1-3875</inkml:trace>
  <inkml:trace contextRef="#ctx0" brushRef="#br0" timeOffset="106994.1197">1527 5445 1761,'0'-20'-1760,"0"20"1823,0 0 2499,0 0-544,20-20-353,-20 20 97,0 0-128,0 0 95,0 0 33,-20 0-289,20 20-480,0-20-448,0 0-97,0 0-63,0 20-65,0-20-128,0 19-160,0 1 0,0 0-32,0 0 0,0 0-128,0 0-320,20 0-257,-20-20-768,20 19-1410,-1-19-4484</inkml:trace>
  <inkml:trace contextRef="#ctx0" brushRef="#br0" timeOffset="107434.1448">1667 5445 8808,'18'0'2466,"-18"0"-928,0 0 608,0 0-577,0 19-832,0-19-449,0 0-288,0 20 64,0 0-64,20-20-32,-20 20-288,0-20-769,0 20-609,0-20-1409,21 0-3043</inkml:trace>
  <inkml:trace contextRef="#ctx0" brushRef="#br0" timeOffset="107636.1564">1726 5384 7334,'0'-19'4389,"0"19"-4421,0 0 1281,20 0 929,-20 19-641,20-19-672,-2 21-449,3-1-319,-1 0 63,-20-1-128,0 1 32,20 0-320,-20 0-1058,-20 0-2081,20-20-8872</inkml:trace>
  <inkml:trace contextRef="#ctx0" brushRef="#br0" timeOffset="107838.168">2023 5742 14958,'0'20'0,"0"1"64,-20-1 64,0-20-32,1 19-192,-1 1-1217,0-1-3748</inkml:trace>
  <inkml:trace contextRef="#ctx0" brushRef="#br0" timeOffset="108255.1918">2122 5623 13452,'0'0'-64,"-20"20"192,20-20 1474,20 41 63,-20-22-1472,0 1-97,21-1 0,-1-19 0,-20 0 64,20 0 0,-2 0-64,-18 0-32,21-19 96,-21-1-128,20 1-64,-20 19 0,0-21-192,0 21 32,0-20 0,0 20-193,0 20 193,20 1 256,0-2 64,-20 1-31,19-1 31,1 22-32,-20-21-64,0 19 32,0-20 0,0 2 96,-20-1 32,1-20 65,-1 19 95,0-19-224,0 0-96,-1 0-288,3-19-513,-2-1-1121,0-1-2594</inkml:trace>
  <inkml:trace contextRef="#ctx0" brushRef="#br0" timeOffset="108480.2047">2262 5445 9769,'0'-20'801,"0"20"159,0 0 1186,-20 0-512,20 0-801,0 20-225,0-1-127,0 1-225,0 0-160,0 0-128,0 0 0,20 0-833,0 0-544,-20-20-929,19 19-2595</inkml:trace>
  <inkml:trace contextRef="#ctx0" brushRef="#br0" timeOffset="108652.2145">2361 5464 5188,'20'40'8585,"-20"-20"-7689,0-20-255,19 20-161,-19 0-319,0 0-65,20-20-449,-20 19-1953,0-19-6278</inkml:trace>
  <inkml:trace contextRef="#ctx0" brushRef="#br0" timeOffset="108876.2273">2440 5326 15726,'41'19'129,"-41"1"1312,18-20 224,2 19-928,0 2-224,1-1-353,-1 19 0,-20-19-224,0 20-64,0-20-417,0 0-928,0 0-225,-20-1-704,20 1-3043</inkml:trace>
  <inkml:trace contextRef="#ctx0" brushRef="#br0" timeOffset="109251.2488">2639 5345 15438,'20'0'288,"-20"20"353,20-20 896,-1 19-383,-19 2-386,20-1-95,0 19-257,0 1-159,-20 20-1,20-21-128,-20 1-32,0 20-128,0-21 0,0 2-160,0-21 32,-20-1-545,20 20-448,-20-18-1666,20-21-9128</inkml:trace>
  <inkml:trace contextRef="#ctx0" brushRef="#br0" timeOffset="109677.2731">1983 6618 20018,'20'0'449,"-20"19"-673,0-19-1,0 0-351,0 0-1250,0 19-2882</inkml:trace>
  <inkml:trace contextRef="#ctx0" brushRef="#br0" timeOffset="109807.2806">2064 6955 13837,'0'59'-64,"0"-39"-1762,0-20-544,0 20 95</inkml:trace>
  <inkml:trace contextRef="#ctx0" brushRef="#br0" timeOffset="109921.2871">2064 7213 1953,'0'79'6118,"0"-59"-6406,0 20-1250,0-20 289</inkml:trace>
  <inkml:trace contextRef="#ctx0" brushRef="#br0" timeOffset="110067.2955">2064 7690 13484,'0'40'224,"20"-21"-736,-20 1-97,0-20-512,0 20-512,0 0-1154</inkml:trace>
  <inkml:trace contextRef="#ctx0" brushRef="#br0" timeOffset="110918.3441">1250 9677 8744,'-21'20'4644,"21"-20"-3651,-20 20 384,20-20 321,-20 20-1025,20 19-321,-20-19-160,20 20-96,0 0-64,0 0 0,0-1-32,20 1-32,-20 0-352,20-1-289,-20-19-159,20 20-546,1-40-672,-21 20-1281,20-20-2050</inkml:trace>
  <inkml:trace contextRef="#ctx0" brushRef="#br0" timeOffset="111113.3553">1308 9955 13869,'0'0'1761,"0"0"-1440,21 20 351,-21 0 1026,20-20-929,0 20-513,-1 0-192,21 0-128,-20-20 32,19 19-513,-19-19-544,0 20-961,0-20-2306</inkml:trace>
  <inkml:trace contextRef="#ctx0" brushRef="#br0" timeOffset="111324.3674">1567 9876 15662,'-20'40'1602,"0"-21"-1378,0-19 545,0 40 864,1-20-864,-1 0-577,0 0-256,0 0-64,0-1-288,20 1-257,-19 1-672,19-21-1154,19 19-1985,-19-19-5958</inkml:trace>
  <inkml:trace contextRef="#ctx0" brushRef="#br0" timeOffset="112050.4089">1586 9598 1697,'0'0'10410,"0"0"-9994,-19 0 641,19 0 1410,0 0-1346,0 0-737,-20 0-256,20 0 128,0 19 65,0-19-33,0 21-160,0-2-64,0 1-96,0 0 32,0 20-352,20-20-481,-20-1-640,19 1-193,1-20-1249,0 20-3427</inkml:trace>
  <inkml:trace contextRef="#ctx0" brushRef="#br0" timeOffset="112505.4349">1667 9697 8359,'0'20'5830,"0"0"-5734,0 0 0,0-1 160,0-19-31,0 20-129,0-20-64,0 20-160,0-20 96,18 0-33,-18-20-191,0 20-288,0-20-161,0 20-256,0-19-128,0-1 833,20 0 256,-20 20 416,0-20 513,21 20 128,-21 0-96,20 20-513,-20-20-351,0 20-194,20 0-287,-20-1-256,18-19 63,-18 0 257,21 20 160,-21-20 160,0-20 32,20 20 96,-20-19 96,0 19-64,20-20-96,-20 20 128,0-20 161,0 20-1,20 0-64,-20 0 33,0 0 31,0 20-160,0-20-192,0 20-224,0-20-545,0 0-768,0 0-1538,0 19-6534</inkml:trace>
  <inkml:trace contextRef="#ctx0" brushRef="#br0" timeOffset="112714.4469">1865 9558 16463,'19'-20'288,"-19"20"129,20 20 896,-20-20-160,20 0-608,0 20-161,-20 0-192,20-1-160,-20 2 160,19-2-416,-19 1-288,0 0-673,0 0-641,0 0-2114,0 0-8840</inkml:trace>
  <inkml:trace contextRef="#ctx0" brushRef="#br0" timeOffset="113067.4671">2043 10094 11947,'0'0'4548,"0"0"-4420,0 0 737,0 0 1025,0 0-1346,0 21-351,0-2-225,-20 1-161,20 0-607,0-1-257,-20 2-1057,20-1-3684</inkml:trace>
  <inkml:trace contextRef="#ctx0" brushRef="#br0" timeOffset="113500.4918">2163 9995 12139,'0'0'2018,"0"0"-2563,0 0 802,0 20 1536,20 0-1088,-20 0-577,0-1-128,18 1-192,3 1-32,-1-21 128,0 0 32,0 0 64,-1 0 0,-19-21 128,20 1-64,-20 1 32,0-1-64,0 0 0,0 20-64,0-20-128,0 20 160,0 20-32,0-20-32,0 40 320,20-1 96,-20 1-64,40 0-191,-21 0-97,1-1 64,0 1-32,-20-20 32,0 0 96,0 0 769,0-1 0,-20 2-321,-19-21-320,19 0-95,0-21-161,-20 2-224,21-1-289,-1 0-736,0-20-993,0 1-3876</inkml:trace>
  <inkml:trace contextRef="#ctx0" brushRef="#br0" timeOffset="113781.5079">2420 9578 9737,'0'0'1954,"0"0"-2403,-20 0 1506,20 20 1794,0-1-1570,0 2-480,0 18 64,0-19-161,20 20 33,-20-20-385,20-1-224,0 1-256,1 0-320,-3-20-609,2 20-1858,0-20-7238</inkml:trace>
  <inkml:trace contextRef="#ctx0" brushRef="#br0" timeOffset="113998.5203">2598 9677 14349,'0'40'128,"0"0"-64,0-21 929,0 1 96,0-20-961,0 20-192,0-20 0,21 0 64,-21 0-32,0-20-224,0 20-641,0-20-640,0 1-193,20 19-1345,-20-20-4132</inkml:trace>
  <inkml:trace contextRef="#ctx0" brushRef="#br0" timeOffset="114221.5331">2659 9717 128,'20'0'5541,"-20"20"-3876,0-20-383,0 20-129,19-20-385,-19 19-479,0-19-289,0 0-1474,0 0-95,20 0 640,-20 0-320,0 0-321,0-19 1250,0-1 833,20 20 704,-20-20 0,20 20 1281,-20 0 481,0 0-1057,20 20-801,-20-20-673,0 20-95,19-1-289,-19 1-577,0-20-832,0 20-801,0-20-769,0 0-3939</inkml:trace>
  <inkml:trace contextRef="#ctx0" brushRef="#br0" timeOffset="114445.5459">2837 9617 12171,'20'21'1922,"-20"-21"-993,20 19 993,-20 1-545,0 0-961,0 0-288,0 0-32,0 19-576,0-19-161,0-20-223,-20 20-418,20 0-1440,0-20-2051</inkml:trace>
  <inkml:trace contextRef="#ctx0" brushRef="#br0" timeOffset="114826.5677">2956 9458 13676,'21'20'865,"-1"0"320,-2-1 609,3 2 576,-1 19-832,0-20-609,0 39-129,-1-19-543,1 20-65,-20-1-64,0 1 0,0 19-96,0-19 0,-20-1-128,1 1-384,-1-20-641,0 0-353,0-1-704,-19-19-3587</inkml:trace>
  <inkml:trace contextRef="#ctx0" brushRef="#br1" timeOffset="121496.9492">1031 6816 8295,'-20'0'865,"20"0"-448,-20 0 1536,20 0 225,0 0-832,0 0-481,-20 0-225,20 0-31,0 0-33,0 0-31,0 0-193,0 0 33,0 0-353,0 0 128,0 0-96,0 0 64,20 0 0,-20 0 96,0 0-160,20 0 0,0 0-64,-20 0 32,20 0 32,-1 0-128,21 0 128,-20 0-96,19 0-32,1 0 160,1 0-96,-3 0 0,23 0-96,-2 0 96,1 0-64,-1 0 64,20 0 64,-18-20-128,38 20 32,-40 0 32,20 0 32,0 0-64,-19 0 64,19 0-128,0 0-64,-18 0 32,-2 0 64,20 0-32,-19 0 96,19 0 64,-20 0-160,2 0 96,-2 0 64,1 0-64,-21 0-64,21 0 32,-21 0 96,1 0-96,19 0 96,-38 0 0,-1 0-96,0 0 64,-20 0-32,20 0-32,-20 0-160,0 0-289,0 0-480,0 0 0,0 0-384,0 0-1345,19 0-4005</inkml:trace>
  <inkml:trace contextRef="#ctx0" brushRef="#br1" timeOffset="122801.0238">971 8167 8680,'0'0'4004,"-19"0"-4165,19 0 418,0 0 1728,0 0-575,19 0-802,-19 0-127,20 0-225,-20 0 128,20 0 65,0 0-65,0 0-160,-1 0-31,21-20 95,0 20 32,-1 0-64,1 0-159,19 0 31,-18 0-32,18-20-64,1 20 32,19 0-32,-20 0 32,22-20-64,18 20 0,0 0 32,0 0 64,39 0-32,2 0-32,-21-20 64,-20 20 0,-20 0-64,1 0 0,-1 0 32,-19 0-96,-1 0-32,1 0 128,-21 0-32,22 20-96,-23-20 128,-17 0-96,19 0 129,-20 20-97,-20-20-97,19 0 161,-19 0-128,0 0-224,0 0-288,0 0-161,0 0 64,0 0-672,0 0-1121,-19 0-8072</inkml:trace>
  <inkml:trace contextRef="#ctx0" brushRef="#br1" timeOffset="124315.1104">991 9299 1953,'-20'20'11051,"20"-20"-10955,-19 20 32,19-20 1858,0 0-32,0 0-1025,0 0-545,0 0-96,0 0 33,0 0 31,0 0 32,19 0 1,-19 0-161,0 0 32,20 0 0,0 0-63,0 0-193,0-20 160,-1 20 0,21 0-96,0 0-96,-1-20 96,1 20 0,1 0-96,-3 0 64,23-20-64,-2 20 160,20 0-64,0 0 32,2 0-64,-2 0 32,0 0-64,0-19 64,40 19-128,-20 0 160,21 0-128,-21-20 32,0 20 0,0 0 0,1-20 32,-41 20-32,21 0 64,-41 0-96,21 0 32,-21 0 32,22 0-64,-2 0 96,1 0-31,-21 0-1,21 0 32,-21 0-32,1 0 64,-20-20-96,-1 20 0,1 0 64,-20 0-128,0 0-128,0 0-321,0 0-512,-20 20-737,1-20-5989</inkml:trace>
  <inkml:trace contextRef="#ctx0" brushRef="#br0" timeOffset="141773.1089">2857 5981 3619,'0'0'416,"0"0"321,20 0 1409,-20 0 673,0 0-1026,0 0-415,0 20-417,0-20 64,0 0 32,0 0-193,0 0-223,0 0-161,0 0-63,0 0-97,0-20-160,0 20-32,0 0 161,0-20-97,0 20 0,0-20 32,0 0-128,21 1-32,-21-22 33,18 22 31,-18-20-96,20-22 64,0 22 0,1-21-32,-1 1 64,-2-1 32,23-19 64,-21 18-127,0-38-130,-1 21 98,1-3-33,-20 22 128,20-1-32,0 1-128,0-1-192,-1 1 640,1 19-416,-20-20 96,40 20-96,-20-19 0,-1 19-32,1-20 64,0 20-96,21 1 0,-23-1 96,-18 0-64,20 21 32,-20-2-32,21 2 32,-1-2-64,-20 2 32,20-1-32,-20 0 64,19 20-32,-19-20-96,20 0-192,-20 20-128,0-20-161,0 20-128,0-19-864,0 19-1762,0 0-3524</inkml:trace>
  <inkml:trace contextRef="#ctx0" brushRef="#br0" timeOffset="142299.139">3234 4172 14061,'-20'0'512,"1"0"257,19-19 416,0 19-256,19-21-256,-19 21 63,20-19-223,0 19-289,20-20-128,-21 20 64,1-20-64,21 20-32,-3 0 1,-18-19 31,21 19-128,-21 0 0,19 0 64,-19 0-96,0 0 64,19 0 0,-19 19 0,0-19 0,0 20-33,0 0 66,-20-1-98,19-19 65,-19 0 32,0 21 1,0-21-33,20 0 64,-20 0-32,0 0 0,0 0 32,0 0-64,0 0 32,0 0 96,0 0-64,0 0 224,0 0 161,0 0-97,0 0-96,0 19-320,0-19 128,0 0 32,-20 0-160,20 0 64,0 20 0,0-20 64,0 20 32,0 0 0,0 20-31,-19 0-65,19-21 0,0 21-673,-20 0-865,20 0-2049</inkml:trace>
  <inkml:trace contextRef="#ctx0" brushRef="#br0" timeOffset="146935.4042">8059 4510 160,'20'0'2850,"-20"0"-2305,0 0 95,0 0 161,0 0 512,0 0-31,18 0-482,-18 0-511,0 0-65,0 0 192,0 0 97,0 0 95,0 0-95,0 0 95,0 0 33,21 0-32,-21 0-129,20 0-96,-20 0-159,20 0-33,0 0 0,-20 0-32,19-20-32,1 20 64,0 0-127,0 0-33,0 0 32,-1 0-64,21 0 32,-20 0-32,0 0 32,-1 0 0,21 0-32,-19 0 32,17 0 96,3 0 128,-21 0 32,19 0 65,1-19-97,0 19-96,-1 0 32,1 0-64,1 0 129,-3 0 63,3 0-64,-3 0-64,3 0-96,-1 0 33,19 0-1,-19 0-32,-1 0-64,21 0-64,-21 0 64,22 0-32,-2 0-32,-19 0 64,19 0 32,-19 0-160,19 0 96,-19 19 32,19-19-32,-18 0-32,17 0 128,-17 20-192,-2-20 96,1 0-64,0 0 160,-1 0-192,1 0 0,-1 0 0,1 0 128,19 0-64,2 0 32,-23 0 32,23 0 0,-2 0-96,-19 0 64,0 0-32,-1 0 128,22 0-160,-23 0 64,3 0 64,18 0-128,-19 0 96,19 0 0,-19 0-32,-1 0 0,21 0-32,-21 0 64,1 0-96,19 0 96,-18 0 0,18 0-160,1 0 192,-20 0-64,19 0-64,0 0 128,2 0-64,-23 0 0,3 0-97,18 0 97,-19 0-96,0 0-96,19 0 0,0 0 32,1 0 96,-1 0 64,-18 0-32,18 0 64,1 0-64,-21 0 32,21 0 0,-21 0-32,22 0-64,-23 0-32,23 0-161,-2 0-159,-19 0 160,19 0 95,1 0 1,-1 0 64,0-20 64,-19 20 64,19 0 32,2 0 64,-21 0-32,19 0 0,0-19-32,-19 19-64,19 0 64,2 0-64,-2 0 32,1 0 32,-1 0-32,0 0 192,-19-20 33,19 20 31,2 0 96,-3 0-31,3 0-33,-2 0-96,20 0-96,-19 0 32,19 0 128,1 0-63,-20 0-1,19 0-224,0 0 256,0 0-160,-18 0 96,18 0-192,0 0 160,0 0-224,1 0 160,-21 0 0,20 0 32,1 0 33,-20 0 31,-1 0-64,1 0-96,-1 0 32,-18 0-64,-3 0-256,-18-20-609,1 20-1217,-21-20-8040</inkml:trace>
  <inkml:trace contextRef="#ctx0" brushRef="#br0" timeOffset="156873.9726">13497 2622 8776,'-20'-20'1249,"20"20"833,0 0-897,0 0-833,0 0 225,0 0 416,0 0-160,0 0-321,20 20-320,-20-20 225,0 21 63,0-2-127,0-19-65,0 20-160,0 0 64,0-1 96,0 2-288,0-21 193,-20 20-65,20 0 0,0-20-32,20 19 64,-20-19-32,0 19-96,20-19 32,-20 0 96,0 21 1,21-21-129,-1 0 128,-20 0 64,18 20-320,2-20 160,1 0 0,-1 0 96,0 0-160,0 0-224,19 0 544,-19 0-224,20 0-64,-1 0 64,-19 0-128,21 0 32,-3 0 0,3 0 97,-3 0-194,3 0 194,18-20-162,1 20 97,-1 0 1,-19 0-33,19 0-33,-18 0 33,17 0-256,3 0 545,-22 0-386,21-21 97,-1 21 32,1 0-96,-1 0 128,0 0-192,2 0 32,-2 0 96,1 0 0,-1 0-64,0 0 64,22-19-32,-23 19 32,3 0-96,-2-19 96,0 19 96,-19 0-288,19 0 192,1 0 0,-1 0-96,-18 0-32,18 0 96,-19 0-32,19 0 96,-19 0-96,-1 0 96,1 0 0,1 0-32,17 0 0,-17 0-32,18 0 224,-19 0-256,19 0 96,-19 0-64,-1 0 32,21 0 32,-21 0-64,22 0 32,-23 0 0,23 19-64,-22-19 128,21 0-64,-21 0-96,1 19 160,19-19-64,-19 0 32,1 0-64,18 21 64,-19-21-32,19 0-64,1 0 96,-21 0 0,21 0-160,-21 0 96,22 20 96,-23-20-64,23 0-96,-22 0 96,21 0-161,-1 0 226,0 0-162,1 20 33,-1-20-64,2 0 128,-2 0-32,1 0-96,-1 0 32,0 0 64,-19 0-288,19 0 576,2 0-384,-2 0 32,-19 0 32,19 20 32,1-20-32,-1 0-33,0 0-191,22 20 512,-22-20-95,-19 0-258,19 0 193,1 0 65,-1 19-161,-18-19 0,17 0 96,1 0 96,2 0-160,-2 20 64,1-20 64,-1 0 0,0 0-96,2 0 0,-3 20-32,3-20 64,-2 0-96,1 0 32,-1 0 64,0 0 0,2 0 0,18 0 32,-20 0 33,1 20-33,-1-20-353,-19 0 546,19 0-321,-19 20 64,1-20 32,18 0-128,0 0 96,1 0 32,-1 0-160,1 0 160,-1 0 0,0 0-32,-18 0 64,17 0-96,3 0 96,-22-20 0,21 20-96,-1 0 0,-19 0 64,1 0-32,-23 0 64,23 0 64,-21 0-64,0-20 97,-1 20-97,1 0 32,0 0 64,0 0-128,0 0 32,-20 0 160,19 0 129,-19 0-33,20 0 97,-20 0 127,0 0 65,0 0-33,20 0-191,-20-20-257,0 0-160,0-19-160,0 19-417,0-20-480,0 19-705,0-17-287,0 18-1507</inkml:trace>
  <inkml:trace contextRef="#ctx0" brushRef="#br0" timeOffset="184813.5707">4842 5524 10634,'-39'0'2306,"39"20"-1121,-20-20 1185,20 0-384,-20 0-577,20 0-159,20 0-514,0-20 97,0 20-160,19 0-193,1 0-352,-1-20-96,-19 20-64,20 0-32,-1-20-128,-19 20-481,21 0-288,-41 0-192,20-20-128,-20 20-641,0 0-1441,0-19-6951</inkml:trace>
  <inkml:trace contextRef="#ctx0" brushRef="#br0" timeOffset="185043.5839">4941 5226 12972,'0'0'64,"0"20"608,0 0 1186,0 20-609,0-1-384,20 21-160,-20-1-417,0 1-256,0 0 128,0-21-192,0 1 64,0 0-224,20-1-256,-20-19-225,0-20-768,20 21-2147</inkml:trace>
  <inkml:trace contextRef="#ctx0" brushRef="#br0" timeOffset="185469.6082">5080 5663 5509,'21'21'672,"-1"-21"321,-20 0 1506,18-21-930,3 21-608,-21-20-224,20 20-481,0-20 64,-20 20 801,20-20 32,-20 20-256,0-19-256,0 19-225,0-20-127,-20 20-225,20 0 32,-20-20-96,20 20-32,-20 0 0,-1 0 0,21 20-32,-18-20-33,18 20 194,0-1-194,0 21 194,0-20-65,18 1 160,3-2-64,-1 1-64,20-1 32,-21-19-64,21 0-32,0 0-128,-21 0-192,1-19-737,0 19-1954,-20-20-9001</inkml:trace>
  <inkml:trace contextRef="#ctx0" brushRef="#br0" timeOffset="185988.6379">5398 5564 8840,'0'0'2851,"0"20"-1474,0-1 609,0 21-417,0-20-928,0 1-353,0-2-128,20 1-32,-20-20-128,0 0 96,0 0 97,21 0-193,-21-20-64,18 1-161,-18-22-191,0 21-193,20 0 161,-20 1 64,0-1 352,0 0 128,0 20 32,0 0 192,0 20 385,0 0-289,0-1-96,0 1-223,0 0-65,21 0 0,-21-20-64,0 0-32,20 0-1,-20 0-63,20 0 160,-20-20-32,18 0 0,-18 0 0,0 1-32,21 19 64,-21-20 161,20 20-161,-20 0 32,0 20 96,20-20 128,-20 19-128,0 1 0,20 0-160,-20 0-192,19 1-641,1-2-1120,-20-19-3525</inkml:trace>
  <inkml:trace contextRef="#ctx0" brushRef="#br0" timeOffset="186421.6627">5795 5603 4356,'0'40'10474,"0"-20"-10186,20 1 769,-20 18 448,20 21-1056,-1-21-353,-19 0-64,20 2-192,0-22 64,-20 1 31,0 0-31,0 0 96,0-20 32,0 0 129,-20-20-97,20 0-64,-20-19 32,1-2-96,19 2 64,-20-41-513,20 22-544,0 17 865,20 1 352,-1 21 160,1 19 129,0-20 255,21 40 1,-23-20-64,2 19-225,1 1-96,-1 0-95,-20 21 31,0-22 160,-20 1 65,-1-20-193,1 19-64,2-19-128,-2 0-224,-1 0-769,21 0-512,0 0-1346,-20-19-4035</inkml:trace>
  <inkml:trace contextRef="#ctx0" brushRef="#br0" timeOffset="188527.7831">6093 4908 6726,'0'0'5381,"0"-20"-3715,-20 20 896,20 0-768,0 0-962,-20 20-159,20 0-128,-19 0-161,19 19 0,-20-19-288,20 20 97,0 0-129,0-1 96,0 1-128,20 1 32,-1-22-32,-19 21-64,20-21-160,0-19-321,0 21-255,-20-21-546,20 0-1312,-20 0-3812</inkml:trace>
  <inkml:trace contextRef="#ctx0" brushRef="#br0" timeOffset="188816.7997">6212 5067 13004,'0'0'1025,"0"0"-192,0 0 1377,0 20-961,0-20-224,0 20-417,20-1-191,-20 2-257,0 18-128,0-39-64,0 21 256,0-2-320,0-19 96,0 20-256,0-20-161,0 0-63,0 0-257,0 0-128,21 0-576,-21 0-1314,0 0-5829</inkml:trace>
  <inkml:trace contextRef="#ctx0" brushRef="#br0" timeOffset="189191.8211">6332 4908 5893,'0'0'6022,"0"0"-5093,20 0 1377,-20 0-480,0 20-673,18-20-128,3 20 32,-1 0-865,0-1 577,0 21-225,-1-20-256,-19 0-63,20 0-161,-20 0 32,0-1-224,-20 21-129,1-20-159,-1 1-161,0-2-255,20 1-418,-20 0-1312,-1-20-5093</inkml:trace>
  <inkml:trace contextRef="#ctx0" brushRef="#br0" timeOffset="191420.9486">6311 5762 2370,'21'0'8680,"-21"0"-7623,0 0 929,0 0-545,0 21-224,20-1-224,-20 19-224,0-20-321,18 22-191,-18-22 287,21 21-223,-21 0-129,0-20 96,0 19 96,0-19-63,0 0-33,0-20-64,-21 20 32,3-20-31,-2 20-33,-1-20-128,1-20 32,0 20-192,-19-20-224,19 0-609,0-20-128,20 1-193,0 19-511,-20-20-2275</inkml:trace>
  <inkml:trace contextRef="#ctx0" brushRef="#br0" timeOffset="191579.9577">6291 5643 10570,'20'-20'6918,"-20"20"-6726,21 0 289,-21-20-65,20 20-512,-20 0-737,0 0-3139</inkml:trace>
  <inkml:trace contextRef="#ctx0" brushRef="#br0" timeOffset="193275.0547">7085 5405 18289,'0'0'576,"0"0"1410,0 0-160,20 0-897,0 0-32,21 0-481,-23-21-352,23 21-192,-1 0-641,-22 0-1473,3 0-1922</inkml:trace>
  <inkml:trace contextRef="#ctx0" brushRef="#br0" timeOffset="193424.0632">7125 5564 18001,'21'20'1697,"-1"-20"-1024,-2 0 1153,23 0-1314,-21-20-576,0 20-449,-2 0-1120,3 0-2211</inkml:trace>
  <inkml:trace contextRef="#ctx0" brushRef="#br0" timeOffset="194124.1032">8713 5087 160,'40'0'11691,"-20"-20"-9930,-20 0 1442,21 20-1153,-42-20-736,21 20-225,-40-20-641,1 20-416,-21 0-128,1 0 96,-40 0-256,18 20 96,-18 0-1,20 0 97,0 0 32,20 0 32,19-1 64,40 2-160,0-2 96,20 1 64,18 1-32,23-2-32,18 1-96,20-20 160,-20 20-128,0-20-96,-18 0-96,-22 19-160,-39 2-1,0-1 65,-39-1 160,-22 1 160,2 20 256,0-20 96,-1 19 225,1-19-225,39 0 192,0 0-223,20 0 63,40-20 0,-1 0 1,21 0-257,19 0-160,-20 0-225,2 0-31,-2 0-288,-19 0-417,-20 20-417,0-20-1376,-20 20-5126</inkml:trace>
  <inkml:trace contextRef="#ctx0" brushRef="#br0" timeOffset="194414.1198">8097 5921 16559,'0'40'449,"0"-20"-65,0 0 705,0 0-769,0-1-352,0 1 128,0 0-480,0 0-481,0-20-160,0 0-1473,0 0-8296</inkml:trace>
  <inkml:trace contextRef="#ctx0" brushRef="#br0" timeOffset="194746.1388">8018 5684 7559,'0'0'96,"0"0"416,0 0 1826,0 0-95,0 0 447,0 0-640,0 0-705,0 0-224,0 0-96,0 0-608,0 0-385,0 0 0,0 0-449,0 0-447,21 0-642,-21 0-1537,20 0-4420</inkml:trace>
  <inkml:trace contextRef="#ctx0" brushRef="#br0" timeOffset="195120.1602">8296 5822 15342,'-19'0'2242,"19"0"-1761,0 0 1280,0 0-928,19 0 96,1 0-449,20 0-384,-20 0-224,19 0-32,-19 0-352,21 0-609,-41 0-1218,18 0-3650</inkml:trace>
  <inkml:trace contextRef="#ctx0" brushRef="#br0" timeOffset="195265.1685">8296 5941 14093,'0'0'1537,"20"20"-1312,0-20 1472,0 0-704,19-20-737,1 20-288,1-20-1121,-3 20-1890,-17 0-4324</inkml:trace>
  <inkml:trace contextRef="#ctx0" brushRef="#br0" timeOffset="195444.1787">8733 5861 15150,'20'0'3139,"-20"0"-3107,0 0 929,0 21 64,0-1-192,0-1-257,0 21-512,20-20-608,-20 0-417,21-20-256,-21 20-2115</inkml:trace>
  <inkml:trace contextRef="#ctx0" brushRef="#br0" timeOffset="195936.2069">8079 4669 11498,'0'-20'737,"0"20"1345,0 20-961,0-20 224,18 39-512,-18-18-352,0 18-385,0-18 0,21 19-32,-21-1-160,0-19-321,0 0-640,20 0-993,-20-20-3331</inkml:trace>
  <inkml:trace contextRef="#ctx0" brushRef="#br0" timeOffset="196216.2229">8336 4749 15182,'-20'19'320,"20"-19"-288,0 21 160,0 19-63,0-20 127,0-1 160,20 1-192,0-20-96,0 20 65,19-20 287,-19 0-96,1-20 65,-1 20 256,-20-20-97,0 1 1,0-1-33,0-1-159,-20 2-97,-1-2-256,1 21 0,0-19-128,-19 19-128,19 0-737,20 0-673,0 19-1376,0-19-3428</inkml:trace>
  <inkml:trace contextRef="#ctx0" brushRef="#br0" timeOffset="196534.2411">8654 4789 12043,'0'-21'1601,"0"21"-1344,0 0 1088,0 0-512,0 0-257,0 21 65,0-2-225,0 2-192,0-1 65,20-1-33,0 1 32,19 0 97,-19-20 351,21 0-287,-23 0 960,22-20-1281,-40 20 1089,21-20-512,-21 1-128,-21-1-161,1-1-128,-18 2-64,-3-2-127,1 2-65,21 19-193,-21 0-735,20 0-1411,20 0-1472,-20 19-13646</inkml:trace>
  <inkml:trace contextRef="#ctx0" brushRef="#br1" timeOffset="198779.3695">15364 2662 9352,'-20'0'3844,"20"0"-3716,0 0 769,0 0-128,0 0 288,0 0 416,0 0-672,0 0-513,20 0 32,0 20 65,-20-20 191,20 0-319,-1 0-33,1 0-64,0 0 64,20 0-192,-21 0 128,1 0-64,20 0 1,-1 0-162,-19 0 130,21-20-33,-3 20-64,23 0 64,-22 0 0,21 0 64,19 0-160,-20 0 64,2 0-64,-3-19 96,3 19 32,-2 0-192,-19 0 128,19 19 32,-19-19 64,19 0-160,-18 0-65,18 0 65,1 20-32,-1-20 128,0 0-160,1 0 96,-1 0-96,22 0-64,-22 20-32,20-20 160,0 0-65,-19 0 97,19 0-96,0 0-192,-18 0 512,18-20-192,0 20-32,-20 0 32,22 0-32,-22 0 0,-19 20 0,19-20 64,1 0-352,-1 0 96,-19 0 192,19 0 32,0 0 0,22 0 0,-22 0 0,0 0 128,1 0-64,-1 0-64,2 0-32,-3 19 128,3-19-192,18 0 96,-20 0-160,20 0 128,2 0-193,-23 0 257,1 0-96,2 0 96,-2 0-64,-19 0 64,19 0 32,1 0 97,-21 0-129,22 21-64,-2-21 64,1 0 32,19 20 32,-20-20 64,-19 0 64,19 20-160,2-20 64,-2 0-416,0 0 544,1 0-256,19 19 32,-20-19 96,22 0 1,-22 0-1,20 0 64,1 0 128,-1 19 64,0-19 97,0 0-193,-18 0 0,18 0 33,-20 0-289,1 0 64,-21 0-32,1 0-96,-19 0 0,-1-19-160,-20 19-929,-20-19-897,-1 19-2755</inkml:trace>
  <inkml:trace contextRef="#ctx0" brushRef="#br0" timeOffset="200819.4862">9407 5067 12555,'0'-20'449,"-18"20"1409,18 0-385,-20 0-929,0 20-63,-1 0 192,21 19-289,-20 21-96,2 0 65,-3 0-193,21-1-64,21 1-96,-3-21-64,2 1 64,1 0-160,19-20-353,-22 0-224,23-20-320,-1 0-1057,-20-20-3747</inkml:trace>
  <inkml:trace contextRef="#ctx0" brushRef="#br0" timeOffset="201150.5051">9547 5107 2466,'0'19'13324,"0"2"-13292,0-2 737,20 41 192,-20-20-384,20 20 31,0-2-448,-20 3-128,0-22-160,19 1 128,-19-20 0,0 0 0,0-20 32,0 0-32,0 0-32,0-20-384,0 0 160,0-20-321,20 20-192,-20-19 385,20 19 384,1 20 256,-1 0 513,-2 20 32,-18 0-481,0 19-256,0 1 0,0 0-64,0-1-256,20 1-417,-20-20-672,21 1-1666,-21-21-4900</inkml:trace>
  <inkml:trace contextRef="#ctx0" brushRef="#br0" timeOffset="201483.5242">9885 5504 12299,'-20'20'1409,"20"-20"-1441,0 20 385,0 20 512,0-21-513,20 1 96,0 0-223,-1-20-257,1 0 0,20 0 160,-20 0 0,-1-20-32,-19 0 32,0 1 32,0-1-64,-19 0-96,-1 0-32,0 0-128,-20 20 128,1-20-32,19 20 32,0 0 160,0 20 128,20 0 65,20 0 31,-20 0-64,40-20 32,-1 20-223,-19-1-194,20-19-95,-20 0-288,19 0-1250,-39 0-3651</inkml:trace>
  <inkml:trace contextRef="#ctx0" brushRef="#br0" timeOffset="201735.5386">10162 5126 16879,'-20'0'481,"0"0"-449,20 0 256,-18 40 193,18-20 159,0 20-191,-21 19-289,21-18-32,21 17-96,-3-17-32,2-2-384,21 1-97,-21-20-95,19 0-97,-19-20-416,0 0-1025,0 0-1890,-20-20-2434</inkml:trace>
  <inkml:trace contextRef="#ctx0" brushRef="#br0" timeOffset="201880.5469">10282 5365 11530,'0'-20'2243,"0"20"-578,20 20 321,-1-1-865,1 2-96,20-1-705,-20 0-63,19-1-418,-19 1-319,20 0-609,-19 0-1249,-21-20-3300</inkml:trace>
  <inkml:trace contextRef="#ctx0" brushRef="#br0" timeOffset="202052.5567">10460 5285 17040,'-39'41'864,"19"-2"-127,0-20 192,0 22-513,0-2-223,0 1-129,20 0-417,0-20-864,20 0-416,-20-20-1699</inkml:trace>
  <inkml:trace contextRef="#ctx0" brushRef="#br0" timeOffset="202291.5704">10580 5047 13196,'-21'-20'-64,"1"40"1473,20-20 257,-18 40-481,18-1-96,0 1-416,0 1-417,18-2-128,2-19-32,-20 20-128,21-20-128,-1-20-481,18 19-544,-38-38-1633,21 19-7849</inkml:trace>
  <inkml:trace contextRef="#ctx0" brushRef="#br0" timeOffset="202435.5786">10659 5126 13676,'20'40'1410,"-20"-20"-866,0 1 1,20-2-481,-20 1-96,20 0-641,-20-20-2210</inkml:trace>
  <inkml:trace contextRef="#ctx0" brushRef="#br0" timeOffset="202553.5854">10699 5087 8199,'0'0'-6502</inkml:trace>
  <inkml:trace contextRef="#ctx0" brushRef="#br0" timeOffset="202773.598">10798 5087 14349,'20'20'1313,"-1"-20"545,-19 19-961,0 2-353,0-2-159,0 1-65,0 1-192,-19-2-416,-1 1-481,20 0-768,-20-1-2371</inkml:trace>
  <inkml:trace contextRef="#ctx0" brushRef="#br0" timeOffset="203054.614">10897 4948 14445,'20'20'705,"-20"-1"288,19 1 544,1 20-800,0 0 192,21 20-481,-23 0-256,2-1-63,1 1-161,-21-2 96,0 3-128,0-22-33,0 1 33,-21 0-64,21-20-32,-20-1-448,2-19-578,18 0-1696,0 0-7848</inkml:trace>
  <inkml:trace contextRef="#ctx0" brushRef="#br0" timeOffset="203272.6265">11353 5365 16783,'40'19'1474,"-19"-19"-1378,-1 21 256,-2-21-288,3 0-64,-1 0-192,0-21-2050,-20 21-11339</inkml:trace>
  <inkml:trace contextRef="#ctx0" brushRef="#br0" timeOffset="203950.6653">11612 5246 14894,'0'-20'768,"-20"20"385,20 0 321,-20 20-802,20 0-63,0-1-385,0 22-96,0-2-32,0 1-128,20 0 32,20-21 97,-21-19-97,21 20 0,-20-20 64,19-20 64,-19 1-96,-20-1 0,20 0-64,-20-20 32,0 20-128,0 1-289,0-1 33,0 20 96,0 0-481,0 39 609,0-19 192,20 40-96,-20-21 224,21 21 64,-3 0 32,-18-21 65,0 22-65,0-22 0,0-20 192,-18 22 161,-3-21 192,-19-20-161,20 0-191,-19 0-321,-1-20-192,20-1-481,1 1-512,-1-19-160,20-1-1025,0 0-2114</inkml:trace>
  <inkml:trace contextRef="#ctx0" brushRef="#br0" timeOffset="204165.6776">11948 4987 18417,'0'0'32,"-18"20"320,18-20 705,0 40-704,0-20-33,0 20-96,18-21-224,-18 21 0,21-20-160,-1 1 64,0-2-513,0-19-223,-20 20-706,20-20-1633,-20 0-7719</inkml:trace>
  <inkml:trace contextRef="#ctx0" brushRef="#br0" timeOffset="204317.6863">12128 5126 16976,'0'40'288,"0"-40"-64,0 20 513,0-20-577,20 0-96,-20 21-192,0-21-1121,19 0-2595,-19 0-8808</inkml:trace>
  <inkml:trace contextRef="#ctx0" brushRef="#br0" timeOffset="204468.6949">12148 5027 14157,'0'0'2915,"0"0"-2915,0 0 384,0 0 257,0 0-737,0 0-481,0 0-1921,19 0-8809</inkml:trace>
  <inkml:trace contextRef="#ctx0" brushRef="#br0" timeOffset="204850.7168">12327 4987 12716,'-20'0'1377,"20"20"128,20-20 417,-20 0-769,20 20-384,-1 0-481,1 0-192,-20 20-96,20-21 96,-20 2-32,20-2-64,-20 1-128,0 1-32,-20-2-448,20 1-353,-20-20-1538,0 20-3490</inkml:trace>
  <inkml:trace contextRef="#ctx0" brushRef="#br0" timeOffset="205312.7432">12485 4968 2210,'-20'0'11018,"20"0"-10409,0 0 1857,0 0-1409,20 19 320,0 1-256,0 0-416,0 20-225,19 0 65,-19 0 31,0-1-319,19 21-65,-19-21-32,-20 21-160,20-21 0,-20 22 64,-20-22-96,20-19-64,-20 20-481,-19-20-544,19 0 32,-20-1-576,21-19-866,-1 20-6725</inkml:trace>
  <inkml:trace contextRef="#ctx0" brushRef="#br0" timeOffset="205492.7535">12962 5384 20050,'0'21'-160,"0"-21"160,0 0-32,0 0-1281,0 0-1121</inkml:trace>
  <inkml:trace contextRef="#ctx0" brushRef="#br0" timeOffset="205932.7786">13161 5207 16207,'0'0'1217,"18"19"-544,3-19 896,-1 20-768,20 0 768,-1-1-416,1 2-736,-1-1-65,1 19-416,1-20-32,-23 2-448,22-1-257,-19 0-416,-1-1 160,-20-19-609,0 20-1473,0-20-7175</inkml:trace>
  <inkml:trace contextRef="#ctx0" brushRef="#br0" timeOffset="206120.7894">13459 5166 18353,'-21'41'384,"1"-22"65,0 21 576,0 0-417,-19-1-191,19 0-257,0 2-160,0-21-705,1 19-320,19-19-1025,0 0-3491</inkml:trace>
  <inkml:trace contextRef="#ctx0" brushRef="#br0" timeOffset="206416.8063">13657 4829 15054,'-20'0'416,"20"0"97,-20 20 864,20 19-704,-21 1 704,21-20-608,0 19-481,0 1 0,0 0-288,21-20 96,-1 0-352,0-1-321,0 2-351,-1-21-1122,1 0-3139</inkml:trace>
  <inkml:trace contextRef="#ctx0" brushRef="#br0" timeOffset="206568.815">13776 4968 16495,'0'19'481,"0"1"-353,0 0 192,0 0-320,19-20-448,-19 20-1186,20 0-3971</inkml:trace>
  <inkml:trace contextRef="#ctx0" brushRef="#br0" timeOffset="206711.8232">13835 4888 17008,'-20'-20'-1186,"20"20"802,-20 0-224,20 0-5030</inkml:trace>
  <inkml:trace contextRef="#ctx0" brushRef="#br0" timeOffset="206928.8356">13876 4829 15150,'18'20'1249,"2"-20"641,0 19-289,1 21-512,-1-20-544,-20 20 63,18-21-672,-18 21 32,21 0 64,-21-20-352,-21 19-705,3-18-512,18 18-1250,-20-18-4356</inkml:trace>
  <inkml:trace contextRef="#ctx0" brushRef="#br0" timeOffset="207289.8563">13776 5544 15214,'19'0'897,"-19"0"736,0 0-31,20 20-705,-20 0 256,20-1-417,-20 1-543,0 20-97,20 0 64,-20-1-256,0-19 128,0 1 0,-20 18-64,20-39 64,-20 20 32,0-20-416,1 0-129,-1-20-576,0 1-833,20-1-2786</inkml:trace>
  <inkml:trace contextRef="#ctx0" brushRef="#br0" timeOffset="207437.8647">13696 5365 17872,'40'0'1057,"0"-20"-864,-21 20 543,1 0-736,0 0-704,0 20-2147</inkml:trace>
  <inkml:trace contextRef="#ctx0" brushRef="#br1" timeOffset="209171.9639">9448 6001 5669,'-20'0'-64,"-1"0"384,21 0 1954,0 0 481,-18 0-65,18 0-1088,0 0-673,0 0-321,0 0 129,0 0 160,18 0-96,-18 0-129,21 0-191,-21 0-33,40 0-63,-20 0-193,19 0-64,1 0-128,0 0 160,19 0-192,0 20 32,2-20 0,18 0 128,0 0-128,0 0 64,20 0-96,0 0 64,-18 0 0,18-20-32,0 20 0,1 0 0,-21 0-32,20 20-32,-20-20 0,20 0-64,-20 19 64,21-19 64,0 0-192,-21 20 96,0-20 32,1 0-65,-1 20 1,-19-20 32,-1 0 64,20 0-64,-19 0 0,20 20 32,-1-20 96,1 0-32,-1 0-32,0 0 64,21 0 0,-21 0 160,20 0-128,0 0 32,0 0-96,-20 0 96,2 20 33,18-20-129,-20 0 64,0 0-32,0 20 32,2-20-96,-2 0 128,-40 0-64,21 0 32,-21 20-64,1-20-32,1 0 32,-23 0 32,2 0-128,-20 0-545,0 19-864,21-19-1987,-21 0-6501</inkml:trace>
  <inkml:trace contextRef="#ctx0" brushRef="#br1" timeOffset="210759.0547">15503 2721 12139,'-20'0'288,"20"0"993,0 0-1120,0 0 287,20 0 833,-20 0-96,39 21-448,-19-21-673,21 0 481,18 0-385,-1 0 64,3 0-32,-2 0-32,20 0-64,2 0 65,18-21-161,0 21 96,0 0-64,21-19 64,-3 19-96,3-20 32,-21 20-32,20-20 64,-19 20-128,-1 0 96,-20 0-96,1 0-32,0 0-128,-1 0-193,-20 20 129,21-20-32,-1 0-161,0 20 673,0-20-192,21 0 0,-1 0 321,0 0-289,-18 0 64,18 0 64,-20 0-256,0 0 192,0 19-32,0-19-128,-18 0 64,18 0 64,0 0-160,-19 21-64,19-21 128,0 0-129,-18 0 194,18 0-1,0 0 192,-20 20-96,21-20 96,0 0 64,-22 0 1,23 0-225,-22 0-32,20 20-32,-19-20 160,20 0-256,-1 0 96,20 19 0,0-19 64,-20 0-96,20 0 0,1 0 128,-1 19-32,0-19 128,0 0 128,0 21 97,1-21 127,-1 0-319,2 20 63,-42-20-352,0 0 0,-19 0-513,-40 0-704,0-20-3139</inkml:trace>
  <inkml:trace contextRef="#ctx0" brushRef="#br0" timeOffset="220541.6142">2718 7471 4932,'-20'20'1570,"1"-20"-161,19 0 833,-20 0-96,20 0-64,-20 0-480,20 0-129,0 0-384,0 0 32,0 0-96,0 0-128,0 0-256,0 0-321,20 0 128,-20 0 161,39 0-289,-19-20-128,20 0-32,19 20-95,-19-20-33,1 0 32,17 0-32,-17 1-32,18 19 0,-19-20 0,19 0 64,-19 0-96,-1 20 128,1-20-96,-1 0-128,1 20 96,1-19-32,-23 19 64,2-20 0,1 20 0,-21 0-32,20 0 32,-20 0 32,0 0-64,20-20 64,-20 20-32,19 0-32,-19 0 0,0 0-65,20-20-383,-20 20 352,20 0-321,-20-20-287,0 20-353,0 0 0,0 0-385,0 0-319,0 0-418,20 0-960,-20 0-1473</inkml:trace>
  <inkml:trace contextRef="#ctx0" brushRef="#br0" timeOffset="220901.6348">3453 7054 8936,'-41'0'1794,"41"0"-994,0 0 1122,0 0 160,0 0-1025,0 0-224,20 0-96,21 0-193,-21 0 33,19 0 63,-19 0-31,20 0-321,-21 20 65,21-20-1,-20 0-128,0 0-32,-1 19-160,-19-19 96,20 0-128,-20 0 32,20 0 65,-20 0-65,0 21-32,0-21 160,-20 19-128,20 2 160,-20-2-160,1 21 96,-1-20 32,0 19-32,0-19-160,0 20-96,1-20-833,-1 19-256,0-19-1153,0 20-4549</inkml:trace>
  <inkml:trace contextRef="#ctx0" brushRef="#br0" timeOffset="223563.7871">8237 7391 2370,'0'0'1281,"20"0"-160,-20 0 352,20 0-159,-1 0-289,1 0-481,0 0-95,0 0-65,0 0 96,-1 0-159,1 0-129,21 0-192,-21 0 32,-2 0 0,23 0-32,-21 0-64,19 0 0,1 0-32,-20 0 96,20 0 0,-1 0 32,1 0-64,-1 0-96,22 0-257,-23 0-95,3 0 352,-1 0 64,-1 0 32,1 20 64,-20-20 128,19 0 32,1 0 64,-20 0 0,19 0-95,1 20 127,-1-20-96,-19 0 128,21 0-63,-3 0 31,3 0 96,-21 0-31,20 0-97,-1 20-96,1-20-32,-1 0 64,1 0-128,1-20 0,18 20-32,-19 0 129,-1 0-97,21 0-32,-21 0 32,21 0 32,-1 0-32,-18 0-32,17 0 64,1 0-32,-18 0 32,18 0-64,1 0 32,-1 0 0,-19 0 160,19 0 225,2 0 256,-2 0-33,1 0-127,-21 0-129,21 0-32,-21 0-384,-19 0-32,0 0-416,-20 0-417,0 0-1057,0 0-2786</inkml:trace>
  <inkml:trace contextRef="#ctx0" brushRef="#br0" timeOffset="224760.8556">12663 7431 2562,'0'0'5509,"0"0"-4676,0 0 320,0 0 32,20 0-32,0 0-320,-20 0-385,21 0-159,-1 0-65,-2 0 32,3 0 97,-1 0-193,20 0-64,-20 0-64,19 0 0,1 0 0,19 0 0,-19 0 0,19-20-32,-18 20 32,-3 0-64,23 0 32,-22 0 32,1 0-32,0 0 0,-1 0 64,1-20-64,-1 20 0,1 0 0,1 0 0,-3 0 0,3 0-64,-1 0 32,-1 0 32,1 0-32,-1 0 32,1 0 32,19 0-64,-19 0 96,1 0-96,-2 0 64,1 0-32,19 0 0,-19 0 0,-1 0 0,1 0-32,0 20 64,-21-20-96,21 0 96,19 0-64,-18 20-64,19-20 0,-21 0 64,21 0 32,-1 0 0,20-20 64,-18 20 0,-2 0 96,20 0 160,0 0 33,-19 0 95,19 0-128,-20 0-128,2 0-127,-41 0-33,19 0-64,-19 0-129,-20 0-31,0 0-160,0 20-289,0-20-928,-20 0-3268</inkml:trace>
  <inkml:trace contextRef="#ctx0" brushRef="#br0" timeOffset="226235.9399">4981 8028 3203,'-40'0'5637,"40"0"-5093,0 0 642,-19 0 767,19 0 161,0 0-832,19 0-322,1 0-255,20 0-128,-19 0 127,17-20-223,23 20-129,-2 0-256,0 0 0,21 0 0,-1 0-96,-20 0 0,22 0 0,-42 0-224,1-21-384,-1 21-417,-19 0-865,0 0-1505,-20-19-2691</inkml:trace>
  <inkml:trace contextRef="#ctx0" brushRef="#br0" timeOffset="226552.9581">5457 7829 12908,'0'0'672,"0"0"-159,0 0 736,0 0-96,41 0-512,-21 0-321,18 20-224,3-20-32,18 19 128,-19 1-96,0-20-64,-1 20-32,1 0 0,-20 0 33,19 0-66,-39-1 33,0-19 33,0 21-1,-20-1 160,1-1 0,-21 1 0,20 20-64,-19-20-64,-1 0 0,0 19-96,1-18-96,-1 18-1185,1-19-4164</inkml:trace>
  <inkml:trace contextRef="#ctx0" brushRef="#br0" timeOffset="231958.2672">9806 8425 2081,'0'0'1250,"0"0"-610,0 0 866,0 0-129,0 0-352,0 0 224,0 0 225,0 0-161,0 0-32,0 0-128,0 0-288,0 20-96,0-20-161,0 0-95,0 0-65,0 0-31,0 0-1,19 0-96,-19 0-96,20 0-95,0 0 31,0-20 64,19 20 64,-19 0-256,20 0 0,-1 0 64,1 0-32,1 0-128,-3 0 96,3 0 32,-3 0-192,-17 0 64,19 0 0,-40 0 0,20 0-64,-20 0 0,19 0-256,-19 0-289,0 0-224,0 0-704,0 0-770,0 0-2497</inkml:trace>
  <inkml:trace contextRef="#ctx0" brushRef="#br0" timeOffset="232673.3081">9328 7968 2081,'0'0'2050,"0"-20"0,-20 20 225,20 0-161,0 0-545,0 0-352,0 0-224,0 0-128,20 0-224,-20 0-97,0 0-64,21 0 1,-1 0-129,0 0-63,-2 0-65,23-20-64,-1 20 32,19 0-128,1 0 32,-1-20-32,-18 20 32,-3 0-224,3 20-64,-21-20-545,-1 0-416,-19 20-640,0-20-1731,0 20-3971</inkml:trace>
  <inkml:trace contextRef="#ctx0" brushRef="#br0" timeOffset="236576.5314">3076 8723 14509,'-40'-20'961,"19"1"352,3 19 289,18 0-193,-20 0-192,20 0-736,20 0-321,-20 19 224,39 1 1,1 0-1,-1 20-160,21-20-96,19 19-31,-20-19-65,2 0 32,-3 0-64,3 0 0,-22-1-96,-19 2-97,20-21-255,-40 19-257,19-19-256,1 0-192,-20 0-640,0 0-1827,0-19-9256</inkml:trace>
  <inkml:trace contextRef="#ctx0" brushRef="#br0" timeOffset="236873.5484">3552 8743 288,'-20'0'15342,"20"0"-15021,0 0-65,0 0 1025,20 0-544,-20 20-161,20-20-31,0 20-161,-1 19-224,1-19 97,0 20-225,0 0 96,19-21-224,-39 21 64,20-20 64,-20 0 64,0 0-128,0-20 224,-20 20 192,1-20 65,-1 20 31,-20-20-31,20 0 63,-19 19-192,19-19-288,-20 21-192,21-21-705,19 19-1056,-20 1-1731</inkml:trace>
  <inkml:trace contextRef="#ctx0" brushRef="#br0" timeOffset="237752.5986">3234 10134 2049,'-20'-19'1986,"20"-2"-192,0 21 320,-19-20 448,19 20-31,0 0-513,-20 0-481,20 0-416,0 0-416,0 0-32,0 0-225,0 0-32,0 0-63,0 0 31,0 0-32,0 0 33,0 20-65,20 1 161,-20 18-225,19-19-128,1 20 96,20-1 32,-20 21 193,19-20-257,2 19 0,-3 1 64,3-21-256,-21 21 64,19 0 33,-19-21 31,20 21 32,-20-20-96,-1 0 32,1-1-64,0 1 32,-20 0-64,20 0 64,0-21-96,-1 2-32,-19-2 0,20 1-128,-20 1-385,0-21-159,20 0-193,-20 0-321,0-21-223,0 1-1602,0 1-4004</inkml:trace>
  <inkml:trace contextRef="#ctx0" brushRef="#br0" timeOffset="238228.6259">3631 10631 10730,'0'0'0,"0"0"544,0 0 2147,0 0-1442,0 20-352,20-20 64,-20 19-129,20 2-63,-20-21-96,0 20-129,20 19 1,-1-19-33,-19 20-127,20-1-33,0 1-160,0 0-32,1-20-160,-1 19 96,-2-18-31,2-2 63,1 1-128,-21-20 224,0 21 32,0-21-128,0 19 193,-21-19-33,1 20 128,2 0 1,-23 0-33,1-20-192,-19 20-64,-1 0 0,1-1-128,0 1-32,-2 0-288,23 0-257,-3 0-287,21-1-1154,-19 21-929,19-20-3651</inkml:trace>
  <inkml:trace contextRef="#ctx0" brushRef="#br1" timeOffset="260290.8878">4941 6279 14477,'-39'0'769,"19"-19"-96,20 19 191,0 0 418,0 0-289,20 0-417,19 0-192,21-21-223,19 21-97,21 21 64,-1-21 160,20 19-128,21-19-64,-22 0-32,21 0 0,1-19-64,-22 19 129,-19 0-161,-39-21 32,-1 21-161,-19 0-832,-19 21-1569,-21-21-8713</inkml:trace>
  <inkml:trace contextRef="#ctx0" brushRef="#br1" timeOffset="261153.9371">6431 8445 12107,'-61'0'1345,"23"0"97,38 0-289,-21 0 448,21 0-352,21 0-800,17 0 95,3 0-63,18 0-193,21 0 0,19 0 65,1 0-129,17 0-32,-17 0-96,0 0-32,0 0-64,-21 0-256,0 0-609,-20 0-640,-19 0-994,-20 19-1536,0-19-6567</inkml:trace>
  <inkml:trace contextRef="#ctx0" brushRef="#br1" timeOffset="261687.9677">6253 10511 14765,'-21'0'1730,"21"0"-1313,21 0 287,-3 0 417,22 0-128,1 0-192,38 0-64,0 21-417,20-21 0,0 19-128,21-19 1,-21 20-97,20-20-96,-19 0 128,-1 0-288,-20 0-609,-20 0-352,-39 0-833,0 21-3011</inkml:trace>
  <inkml:trace contextRef="#ctx0" brushRef="#br1" timeOffset="262163.9949">6253 12618 17712,'0'20'1057,"18"-20"-512,2 0 63,41 0 545,-2 0-192,20 0-64,0 0-384,20 0-289,20 0-128,-19 0-64,19 0-96,-40 19-577,20-19-512,-38 20-320,-2-20-1282,-19 0-8455</inkml:trace>
  <inkml:trace contextRef="#ctx0" brushRef="#br0" timeOffset="264197.1112">15046 5226 13004,'-20'-19'865,"0"19"192,20 0-257,0 0-31,0 0 192,0-21 0,20 21-545,-20 0-352,40-20 0,-20 20 33,-1 0-97,21-19 224,1 19-64,-3 0 32,3-21-96,-1 21-32,-1-19 0,21 19 0,-1 0-96,0-20 0,1 20 32,20 0 32,-1-20-32,0 20-32,20 0-32,0 0 64,20-20 96,1 20-64,-21 0-96,20 0 96,1-20 0,-21 20-32,20 0 64,-19-20-96,19 20 0,-20 0 96,0 0-128,-19 0 64,-1 20 64,0-20-96,0 0-32,1 20 64,-21-20 64,0 0-96,-18 20 32,19-20-32,-21 20 128,1-20-128,19 20 0,-19-1 32,-1 2-32,1-2 64,1 1 32,18 20-160,-19-20 160,-1 19-128,1 2 32,-1-22 64,1 20 64,0-18-96,-21-1 193,21 0-65,1-1 320,-3 1-128,-18 0 1,1-20-97,-1 20-256,0-20-128,-20 0-513,0 0-832,0 0-2307</inkml:trace>
  <inkml:trace contextRef="#ctx0" brushRef="#br0" timeOffset="264595.1339">18182 5306 17360,'21'20'-384,"-1"-20"-97,18 19 481,-17 1 32,-1 20 673,0-20 96,19 19-577,1-19-192,0 20 0,-1-20 128,1 0-256,-1 19 64,22-39 0,-41 20 64,19-20 64,-19 20 128,0-20 32,0 0-95,-20 0 127,20 0 32,-20 20-128,0-20-128,19 0 65,-19 0-194,0 0 162,0 0-65,0 0 0,0 0-161,0 0 33,0 0 32,0 0 160,0 0-128,0 0-32,20 0-192,-20 0-128,0-20-737,0 20-1794</inkml:trace>
  <inkml:trace contextRef="#ctx0" brushRef="#br0" timeOffset="265049.1599">18579 5246 10537,'-38'0'3396,"17"-20"-3204,21 20 1313,0 0 129,0 0-449,21 20 96,-3 0-448,2-1-353,21 22-191,-1-22-65,-1 20 0,21 2-32,-21-2-160,1 1 0,-1 0-96,-19-20 160,0 19-128,0-19 32,1 0 32,-21 0 32,0-20 129,-21 0 31,1 0 32,-20 0 96,1 0-63,-1 0-129,-19 0 64,19 0 224,1 0-223,19 21-193,0-21 32,-1 0-449,1 0-1024,20 19-577,0-19-1473,0 0-13133</inkml:trace>
  <inkml:trace contextRef="#ctx0" brushRef="#br0" timeOffset="266072.2184">15641 7987 17264,'0'0'1121,"0"0"-288,0 0-417,0 0-224,21 0 353,19 0 127,-1 0-575,40-19-1,-19 19 0,39-20-32,1-20-64,-1 20 32,0-19 96,0-1-256,21 0 32,-21-19 128,20 19 0,-1-20-32,1 1 96,1-21 128,-1 0 128,-20 1-288,-20 20 33,-18-21-65,18 21 0,-20 19 32,1-20-128,19 20 128,-20 1-96,2-1 96,18 0-32,-20 1 64,21-1-64,-1 0-32,-20 0 96,2 0-128,-22 2 96,1 17 0,-20-19-32,-1 20-32,-19 0-160,0 1-545,0-1-544,0 0-705,0 0-3491</inkml:trace>
  <inkml:trace contextRef="#ctx0" brushRef="#br0" timeOffset="266347.2342">18203 6319 15342,'-21'0'1537,"21"0"-704,0 0 320,21 0-192,19 0 64,-1 0-288,21 0-257,-1 0-223,0 0 95,1 0 64,-1 19-31,2-19-193,-41 21-128,-1-21-192,-19 20 128,0-1-32,0 1 0,-39 0 96,19 20-64,-21-1 96,21 1-96,2 21-96,-3-23 32,1 23-705,0-22-704,0 1-930,-19 0-2978</inkml:trace>
  <inkml:trace contextRef="#ctx0" brushRef="#br0" timeOffset="267148.28">15542 10055 17424,'0'0'128,"0"19"-608,20-19 448,21 0 64,-23 0 64,23-19 256,17 19-32,3-20-63,-2 0-129,40-20-32,-20 0 256,22-19-224,17-1 32,-19-19-95,0-20 63,21-1 0,-1 1 160,0-1-160,1 1-352,-1-1 544,-20-19-288,-20 0 64,0 0-32,0-1-96,-18 21 128,-2-1-31,0 22 95,1-2 64,-1 0 224,2 21 1,-2-21-1,20 21-224,1-1-160,-1 0-32,-20-19 1,2 19-130,-2 1-31,-19 19-160,-1-20 32,-19 1 128,0 18-32,0 2 160,-20-1-33,0 20 1,0 0-288,0 1 512,0 19-576,0-20-289,0 20-480,0-20-1025,0 20-3267</inkml:trace>
  <inkml:trace contextRef="#ctx0" brushRef="#br0" timeOffset="267421.2956">18162 7292 12555,'0'0'577,"41"-20"704,-21 20-544,18-19-65,23 19 385,-2 0 0,-19-20-352,19 20-545,-39 0-96,21 0 225,-23 0-161,-18 20 160,0-1-160,0 21 32,-18-20 161,-3 20-161,21 19-32,0-19-128,0 19 32,0-19-64,0 0-385,-20 20-287,0-20-962,0 19-1921,-19-19-9738</inkml:trace>
  <inkml:trace contextRef="#ctx0" brushRef="#br0" timeOffset="268402.3517">15662 12101 3811,'0'0'2114,"0"0"481,0 20 415,0-20-928,20 0-544,-20 0-417,38-20-256,-17 0-97,19 1-127,-1-21-257,21 0 33,19 0-193,-20-19-64,42-1-224,-22-19 192,20-20 161,-20 19-97,20-20-64,21-19-160,-21 0 32,20-20-256,1 20-33,-21-20 257,0 0-64,0 19-32,-19-19 288,19 20-224,-20-1 224,20 1 32,0 0 1,-20-20-33,2 40-64,-2-20-160,-20 19 416,1 20-256,-1-19 96,-18 20-192,18-21 257,-19 21 127,-1-1-64,1-19-192,19 20-31,-39-1-1,20 1-160,-21-1 96,1 21-128,0-1 63,-20 1 1,20-1 64,-20 40-64,0-20 32,21 20-160,-21 0-416,0 1-225,18 19 0,-18 0-288,0 0-256,0 0-1217,-18 0-3973</inkml:trace>
  <inkml:trace contextRef="#ctx0" brushRef="#br0" timeOffset="268741.3711">18223 8345 15534,'-41'0'1345,"21"0"1,20-19-866,0-1 513,20 0-224,21 0-96,-3 0-225,3 0-64,-1 1-31,-1-2-97,1 2-128,-20-1-128,-1 20 96,1-20-96,0 20 64,-20 0-160,20 0 96,1 0 32,-21 20 32,18 0 0,2 20-32,0-1 64,1 1-64,19 19 96,-21-18 1,21-2-129,-20 0-32,0 2 128,-1-22-96,1 1-385,-20 0-928,0 0-609,0 0-2146</inkml:trace>
  <inkml:trace contextRef="#ctx0" brushRef="#br0" timeOffset="270393.4656">20088 5603 11306,'40'-59'5862,"-40"39"-5606,0 0-128,-20 0 224,0 20-255,-19 20 159,-21 20 0,1 0-96,0 19-160,18 21 32,1 0 32,1-1-64,39-20 32,0 1-64,20-1 64,-1 1-64,42-20 128,-3-21 97,22-19-290,0 0 194,-1 0-129,-20-19-193,2-1 33,-23-20-192,-17 20-193,-1 0-192,-20 0 257,-20 20 352,-1 0 64,3 0 192,-2 20 128,-1 0 32,21 20 33,0-20-97,41 0 96,-23-1 0,43 2 193,-2-21 63,1 0 1,-21-21 63,1 21 65,-20-19 128,-20-21-161,0 20 129,-20 0-449,0 0-191,-20 0-1,1 1-449,-1 19-447,20-20-514,1 20-479,19 0-2243</inkml:trace>
  <inkml:trace contextRef="#ctx0" brushRef="#br0" timeOffset="270819.49">20703 6120 7366,'20'59'5189,"-20"-38"-4003,0-2 415,0 1-128,0-20-255,0 0-322,0 0 65,21 0-672,-21-20-97,0-20-64,20 1-64,-20 19-64,20-20-96,-20 20 0,0 20 0,18 0 0,-18 0 96,0 20-129,21 20 33,-21-20-32,0 19 32,20-18 0,-20-2 0,20 1 192,0-20-32,-1 0 32,-19-20 32,20 20-64,0-19-32,0-21-64,-20 20 32,20 0-160,-1 0 128,1 20 32,-20 0 0,20 0 96,0 0 129,-20 20 191,0 0-96,21 19-96,-21-18-159,20-2-130,-20 1-287,18 1-417,2-2-159,-20-19-802,0 0-1185,21 0-4132</inkml:trace>
  <inkml:trace contextRef="#ctx0" brushRef="#br0" timeOffset="271172.5101">21181 5584 10730,'0'19'6053,"20"1"-5860,-20 41 543,19-3 1,-19 3-160,20 18-193,-20-20-160,20 1-288,-20-1 0,20-19 96,-20-20-32,20 0 128,-20 0-160,0-20 192,19 0-64,1-20-160,0 20-32,0 0-64,0 0-64,-1 0 96,1 20 96,-20-1-96,0 2 224,0-2 0,0-19 96,-20 20 0,1-20 0,-1 0-128,0 0 64,0 0-384,0-20-641,20 1-1665,0-2-9289</inkml:trace>
  <inkml:trace contextRef="#ctx0" brushRef="#br0" timeOffset="271345.52">21557 6060 17232,'21'40'769,"-1"-20"544,-20-20-128,18 20-609,-18 0-319,21-1-193,-21-19-64,0 21-481,20-21-255,-20 0-642,0 0-1472,0 0-3108</inkml:trace>
  <inkml:trace contextRef="#ctx0" brushRef="#br0" timeOffset="271464.5269">21616 5882 14029,'0'-21'-769,"21"21"-3427</inkml:trace>
  <inkml:trace contextRef="#ctx0" brushRef="#br0" timeOffset="271872.5502">21796 6200 17392,'0'39'929,"0"-39"288,0 0 577,0 0-833,19-20-321,1 1-223,-20-2-449,20 2-193,-20-1-31,20 0-224,-20 0-161,0 20 289,0 0 95,20 0 1,-20 20 256,0 0-64,0 0 96,21-1 0,-21 2 0,18-2 0,2 1 64,21-20 0,-21 0 33,-2 0 127,23 0-128,-21-20 32,0 20-64,-20-19 0,0-21-128,0 20-128,0 0-256,-20 20 127,0-20 161,0 20 32,-1 0 160,3 20-32,18 0 161,18 0 63,3 20 96,19-21-192,-1 1-32,1-20-96,0 21-32,-1-21-384,1 0-513,-20 0-1377,-20 0-8296</inkml:trace>
  <inkml:trace contextRef="#ctx0" brushRef="#br0" timeOffset="272016.5584">22550 5842 15630,'20'0'96,"-20"19"-3042,0 2-1571</inkml:trace>
  <inkml:trace contextRef="#ctx0" brushRef="#br0" timeOffset="272146.5659">22629 6219 19538,'0'20'0,"20"-20"545,-20 0-321,0 0-1858,-20 0-9416</inkml:trace>
  <inkml:trace contextRef="#ctx0" brushRef="#br0" timeOffset="276539.8171">19492 7272 1761,'0'-19'8841,"0"19"-7176,0-20 417,0 20-512,0-20-321,0 0-128,0 0-288,0 20-353,0-19-224,-18 19-64,-2 0-159,0 0-33,-21 0-33,21 19 1,-19 1 32,-1 0-32,20 20 64,1-1-64,-1 1 0,20 19 64,0-19 0,0 20-32,39-21-32,1 22 0,0-42-32,19 0 96,2 2 32,18-21-160,-20 0 192,1 0-64,19-21-32,-40-17 32,1 17 1,-19-19 31,-21 1 0,-21-21 0,1 20-64,-19 1 192,-21-1-192,1 0 0,-1 21 0,-19-1 64,20 20-128,18 0 96,1 20-64,21-1 0,19 1 32,19 20 32,1 0 64,0-1-128,21-19 96,18 0 32,-19 20-64,19-21-64,-19-19 32,19 20-256,-39-20-289,20 0-512,-21 0-1057,-19 0-2818</inkml:trace>
  <inkml:trace contextRef="#ctx0" brushRef="#br0" timeOffset="277022.8448">20049 7570 6726,'20'0'801,"-20"0"2818,0 21-896,19-2-1154,-19 0-31,20 2-481,0 19-385,0 0-159,0-1-129,-20 1-96,19-20-31,-19 19 63,0 1-64,0-20 161,-19 0-161,-1-20 32,0 20-128,-20-20-32,21-20-160,-21 20-288,20-20-449,-19-20-704,19 1-1378,0-1-8424</inkml:trace>
  <inkml:trace contextRef="#ctx0" brushRef="#br0" timeOffset="277173.8534">20029 7451 15246,'20'-20'801,"-20"20"-769,20 0 0,-20-20-577,19 20-1152,-19 0-5030</inkml:trace>
  <inkml:trace contextRef="#ctx0" brushRef="#br0" timeOffset="277658.8811">20367 7352 1793,'0'20'15887,"0"-20"-15631,0 0 769,20 0-256,-20 19-673,19-19-192,-19 0-993,0 20-2530</inkml:trace>
  <inkml:trace contextRef="#ctx0" brushRef="#br0" timeOffset="277808.8897">20406 7530 4772,'0'40'11147,"0"-40"-10315,0 21 898,0-21-385,0 0-864,0 0-321,0 0-160,20 19-929,-20-19-1153,0 0-2658</inkml:trace>
  <inkml:trace contextRef="#ctx0" brushRef="#br0" timeOffset="278061.9042">20703 7451 17840,'20'0'737,"-20"0"352,41 0 449,-21 0-834,19 0-31,1 0-481,-1 0-96,1 0-352,-20 0-833,0 0-513,-20 0-1857</inkml:trace>
  <inkml:trace contextRef="#ctx0" brushRef="#br0" timeOffset="278226.9136">20784 7551 3331,'0'19'10954,"18"2"-10185,23-21 1633,-21 0-512,19 19-481,1-19-384,0 0-544,-1 0-321,1 0-160,-40 0-865,21 19-769,-21-19-2369</inkml:trace>
  <inkml:trace contextRef="#ctx0" brushRef="#br0" timeOffset="280874.065">21895 7431 4356,'0'-20'2274,"0"20"160,0-20-128,0 20-224,-20-19-576,20 19-161,-20 0-672,0 0-353,0 0-64,1 19 64,-1 1-31,0 0-65,0 20-96,0-1 32,20 21 32,-19-20-320,19 0 449,19 0-225,1-20 0,20 19-32,-1-19 32,1 0 0,21 0 32,-23-20 32,23-20-32,-22 20 33,1-20-65,-1-19 0,-19 19 96,-20-20 224,0 20-95,0-20-193,0 0 0,-39-20 0,19 21-64,-20-1 96,-19 20-32,18 0 0,-18 1-160,19 19 0,-19 0 0,39 19-96,0 1 128,20 20-96,0-20 128,20 19-96,0 2 96,19-1 0,1-21-32,19 0 32,2 2-64,-23-1-256,3 0-417,-1-20-736,-21 0-1538,1 0-10410</inkml:trace>
  <inkml:trace contextRef="#ctx0" brushRef="#br0" timeOffset="281099.0779">22331 7710 13676,'40'59'1057,"-40"-19"-832,21 0 864,-21-1 128,20 1-416,-20 0-289,0-21-256,0 22-63,0-22 95,-20-19-32,20 20-32,-41-20-192,21 0-352,1-20-449,-1 1-672,0-1-1762,0-20-7047</inkml:trace>
  <inkml:trace contextRef="#ctx0" brushRef="#br0" timeOffset="281207.0841">22292 7570 17520,'39'-19'1377,"-19"19"-1473,0 0-96,-20 0-897,21 0-1730,-21 0-10922</inkml:trace>
  <inkml:trace contextRef="#ctx0" brushRef="#br0" timeOffset="282680.1683">19413 8842 15118,'-20'0'2274,"20"0"-1185,0 0 641,20 0 31,1 0-383,19 0-482,19 0-479,-19 0-225,19 0-160,-19-20-32,-21 20-96,1 0-577,0 0-320,0 0-96,-20 0 64,0 0-576,-20 0-1346,20 0-5125</inkml:trace>
  <inkml:trace contextRef="#ctx0" brushRef="#br0" timeOffset="284581.2771">20466 8544 7975,'0'-20'1794,"20"20"-929,-20 0 1569,0 0-993,0 0-736,0 20 128,19 0-129,-19 0 65,0 19 96,-19 1-32,19 0-353,-20 20-352,0-20-128,0-1 64,0 1 129,1-20-129,-21 0 96,20-1-64,-1-19-32,3 0 64,-2-19-64,20-1-160,0 0 96,-21 0-128,21 0 0,21 0-64,-1 1 63,-2-1 33,3 20 96,19 0 160,-1 20 321,-19-20 224,20 39 31,-1-19 97,-19 0-320,20 20-225,-20-21-160,-1 2-64,-19-2-160,20 1-288,-20-20-705,0 0-545,0 20-576,-20-20-3652</inkml:trace>
  <inkml:trace contextRef="#ctx0" brushRef="#br0" timeOffset="285736.3432">21399 8286 7142,'-20'-40'192,"20"20"-95,0 1 3042,0 19-65,0 0-1024,0 19-288,0 1-353,20 0-448,-20 20-128,19-1-256,-19 2-513,0-2 32,0 0-96,0 2-64,20-22-385,-20 21-576,0-20-800,0 0-994,-20-1-3459</inkml:trace>
  <inkml:trace contextRef="#ctx0" brushRef="#br0" timeOffset="285967.3564">21082 8684 16719,'-21'0'481,"21"0"31,41 0 1058,-3 0-609,42 0-161,0-21-447,-1 21-225,41 0-64,-21 0 256,19 0 193,1 0-161,-38 0-128,-2 0-320,-41 0-96,3 0-449,-41 0-864,0 0-129,-20 0-1088,-19 0-9129</inkml:trace>
  <inkml:trace contextRef="#ctx0" brushRef="#br0" timeOffset="286277.3741">21240 8842 14125,'-20'0'1569,"1"0"-1473,19 0 1058,-20 20 31,0 0-449,-1 0-159,21 0-289,0-1-32,0 2 289,21-2-33,-1 1-191,19 0-1,1-20-288,-20 0 160,19 0-224,1 0-96,-20 0-577,0 0-352,-1 0-832,-19 0-1410,0-20-5542</inkml:trace>
  <inkml:trace contextRef="#ctx0" brushRef="#br0" timeOffset="286442.3835">21339 8902 15246,'0'39'1826,"0"-18"-1378,0-2 1442,0 21-193,0-20-928,0 20-769,0-21 192,0 2-768,20-2-417,-20 1-929,20 0-3907</inkml:trace>
  <inkml:trace contextRef="#ctx0" brushRef="#br0" timeOffset="286752.4013">21578 9001 11466,'-21'0'6695,"1"0"-6599,0 0 608,20 20 385,-18-20-384,18 20-256,0 0-353,18 0-64,2-1-224,0-19 95,21 0 1,-23 21-32,23-21 64,-21-21 96,0 21 0,-1 0 0,-19-19 128,0-1 33,0 20-1,-19-20-32,19 0 160,-20 0 65,0 0-161,0 20-192,-1-19-96,3 19-449,-2-21-704,20 21-897,0 0-2883</inkml:trace>
  <inkml:trace contextRef="#ctx0" brushRef="#br0" timeOffset="287041.4178">21855 8962 16367,'20'19'224,"-20"-19"-256,-20 20 1121,20-20-256,0 20-32,0 20-321,0-20-256,20-1-127,0 2-1,1-21 160,17 19 160,-17-19 65,19 0 31,-1-19 65,-19-2-65,-20 21 1,0-19-225,0-21 64,-20 20-256,-19 0-64,19 0-96,-21 1-64,3 19-448,17-21-802,1 21-768,0 0-2722</inkml:trace>
  <inkml:trace contextRef="#ctx0" brushRef="#br0" timeOffset="287654.4529">22649 8386 15694,'-20'-21'289,"1"21"287,19 21 577,-20-21-96,0 39-288,0-19-128,0 20-129,1 19 289,19 1 320,0-1-224,0 1-257,0 0-287,19-21-161,1 21 64,20-20-64,-1 0-64,-19-21 33,20 1-161,1 0 96,-23 0-224,2-20-481,-20 0-416,0 0-737,-20 0-672,2-20-3428</inkml:trace>
  <inkml:trace contextRef="#ctx0" brushRef="#br0" timeOffset="288477.4999">19474 9816 4932,'0'0'2819,"0"0"-1826,0 0 929,0 0 128,0 20 96,18-20-417,-18 0-480,21-20-160,-1 20-160,20 0-256,-21 0-417,21-20-96,0 20-128,-1 0-32,1 0-128,-20-20-320,-1 20-161,1 0-608,-20 0-705,0 0-2146,0 0-5092</inkml:trace>
  <inkml:trace contextRef="#ctx0" brushRef="#br0" timeOffset="288694.5123">19672 9538 12107,'0'60'1441,"0"-1"-896,19-19 800,-19 20 0,0-1-448,0 1-641,0-1-223,0-19-162,0 0-95,20-20-416,-20 19-1090,20-39-2722,0 0-6310</inkml:trace>
  <inkml:trace contextRef="#ctx0" brushRef="#br0" timeOffset="289032.5317">19810 9955 13164,'0'0'1345,"20"20"-1825,-20-20 576,21 20 320,17-20 129,-18 0-97,21 0-224,-21-20 1,19 20 447,-19-20 33,0 20-257,-20-20-223,0 1-33,0-2-96,-20 21-192,0-19 64,0 19-32,1-20-96,-1 20 127,0 20 33,-1-1 0,21-19-96,0 21 128,0 18 193,21-19-33,-1 0 96,19 0-160,1 0-64,0-20 0,-1 20-128,1-20-288,-20 0-673,-1 0-1826,1 0-8744</inkml:trace>
  <inkml:trace contextRef="#ctx0" brushRef="#br0" timeOffset="289652.5671">20227 9935 16143,'0'60'64,"0"-20"-32,0-20 32,0 19 96,20-18-32,-20-21-32,21 19-32,-21-19-32,0 0 225,0 0-65,0-19-224,0 19 0,0-21-32,0 1-161,0 1-575,0-1-353,20 0-449,-20 20 1122,0 0 320,18 0 160,-18 0 320,0 20 224,0-20-223,21 20-129,-21-1-64,0-19-96,0 20-32,0-20 64,0 0 32,20 0-96,-20-20-192,20 20-321,-20 0-512,20 0 1,-20 0 479,19 0 417,-19 20 608,20 1 321,-20 18-96,20 0-193,0 2 385,-20-2-224,20-19-225,-20 0 385,0 0 256,0-20 0,0 0 288,0 0-736,-20-20-257,20 0-31,-20 0-97,20-19-192,0-2-64,0 2-64,20-21-353,0 21-159,19-1 256,-19 20-1,20 20 321,-21 0 192,1 0 129,-20 20 383,0 0 65,0 0-128,-39-1-161,19-19-63,-20 20-257,1-20-96,19 0-481,0 0-768,0 0-993,20 0-3267</inkml:trace>
  <inkml:trace contextRef="#ctx0" brushRef="#br0" timeOffset="289978.5858">20723 9478 6149,'-20'-20'8777,"20"20"-7624,-18-19 128,-3 19-160,21 0-448,-20 19-321,20 1 96,-20 19-223,20 2 95,0-1 0,0 0-192,0-1-64,20 1-128,0 0-224,1-21 32,-3 1-257,2-20-416,1 0-640,-1 0-1154,0 0-3202</inkml:trace>
  <inkml:trace contextRef="#ctx0" brushRef="#br0" timeOffset="290169.5967">20764 9578 14125,'20'0'1986,"-20"20"-1025,0-1 1121,18-19-1057,-18 40-673,21-20-320,-21 0-224,0-20-417,20 20-480,-20 0-897,0-20-4196</inkml:trace>
  <inkml:trace contextRef="#ctx0" brushRef="#br0" timeOffset="290510.6162">20902 9458 5124,'0'0'8232,"0"0"-8040,0 0 2082,20 0 33,0 20-930,0 0-608,0 20-321,-1-20-416,1 20 224,-20 0-192,20-21-96,-20 21-64,0-20-96,-20 0-545,0 0-992,1-1-3556</inkml:trace>
  <inkml:trace contextRef="#ctx0" brushRef="#br0" timeOffset="290814.6336">20883 10193 14093,'19'41'897,"-19"-2"1281,20-19 192,-20 20-1057,0-1-448,0 1-384,0 0-449,0 0 64,0-21-64,-20 21 32,20-20 32,-19-20-32,-1 21-64,20-21-352,-20 0-577,0-21-96,-1 1-929,21 1-1025,-18-21-2722</inkml:trace>
  <inkml:trace contextRef="#ctx0" brushRef="#br0" timeOffset="290963.6421">20744 10174 15919,'20'-40'256,"0"40"801,-2-19 416,-18-2-1024,21 1-802,-1 20-1729,0-19-14636</inkml:trace>
  <inkml:trace contextRef="#ctx0" brushRef="#br0" timeOffset="291347.6641">21319 10015 2722,'20'0'14894,"-20"0"-14509,20 0 1088,20-20 32,-1 20-640,22-20-448,-23 20-417,3 0-705,18 0-576,-39 0-993,20-20-4901</inkml:trace>
  <inkml:trace contextRef="#ctx0" brushRef="#br0" timeOffset="291513.6736">21557 9856 17840,'0'39'545,"21"-18"416,-21 18 929,0 1-1026,20 0-607,-20-1-289,0 2-1153,18-22-545,-18 21-1890</inkml:trace>
  <inkml:trace contextRef="#ctx0" brushRef="#br0" timeOffset="291982.7004">21916 9876 16591,'0'0'1249,"18"0"-544,2 0 576,1 0-832,19 0-257,19 0-192,-19 0-32,-1-20-320,1 20-449,-20 0-352,-20 0-1218,19-20-2241,-38 20-2723</inkml:trace>
  <inkml:trace contextRef="#ctx0" brushRef="#br0" timeOffset="292155.7103">22074 9638 4356,'20'39'10185,"-20"-19"-9800,20 20-321,-20-1 384,19 1 289,-19 20-321,0-1-320,20-19-224,-20 20-576,0-21-129,0 2-1057,20-22-2274</inkml:trace>
  <inkml:trace contextRef="#ctx0" brushRef="#br0" timeOffset="293158.7677">22252 10035 16495,'0'0'1890,"20"0"-1986,0 0 961,19 0 64,-19 0-257,21 0 33,-3 0-289,3-20-256,-21 0-32,0 0-31,-20 20-161,0-20-257,-20 0 1,0 20 64,-1-19 31,-17 19 1,-3 19 128,21-19 0,0 40 32,20-20 64,0 0-32,0 20 128,40-21-96,-19 22 96,17-22-192,3-19 128,18 20-32,-39-20 64,0-20-160,20 20-32,-40-19-128,19-2-769,-19 1-545,0 1 33,0-1-801,0 0-1954,0 0-929,-19 20 2242,19 0 3011,0 0 3427,-20 0 865,20 20-833,20-20-2017,-20 20-898,19 0-287,1-1-225,0 1-32,0 1 0,-20-2-353,20-19 33,-20 0 256,0 0 224,0 0-31,0 0-97,0-19-64,0-2 0,0 21-97,0-20-639,0 20-1218,0-19-1217,0 19 1217,21 0 1986,-21 0 1313,0 0 769,0 0 64,0 19-416,0-19-673,0 20 32,18-20-448,-18 0-481,0 0-128,20 0 32,-20 0-96,20 0-160,-20-20-256,21 20-257,-21 0-736,20 0-481,-2 0-352,-18 0-865,21 20 480,-21-20 3300,20 21 3907,-20-2-832,0 1-2115,20 19-383,-20-18-418,20 18-223,-20 1-225,19 0-288,1-1-512,0-18 96,0-2 95,-20 1 322,0 0-33,0-20 544,0-20-127,0 0-321,-20-20 0,20 21-64,-20-21-64,20-20 64,0 0 96,0 1-320,20-1-32,0 21 64,0-1 96,-1 20 32,1 20 128,0 20 289,0 0 223,-20 0-31,0 0-257,0-1 65,-20 1-161,0 1-32,-19-2-96,19-19-160,0 0-160,0 0-352,20 0-609,0-19-353,0-2-1184,0 21-4005</inkml:trace>
  <inkml:trace contextRef="#ctx0" brushRef="#br0" timeOffset="293434.7835">23226 9517 12812,'18'-39'576,"-18"39"801,0 0 1186,-18 0-1602,18 0-385,0 20 65,0 20-289,0 0-31,0-1-257,0 1 64,0 0-416,18 0-65,2-20-351,1-1-418,-21-19-831,20 0-1987,0 0-7175</inkml:trace>
  <inkml:trace contextRef="#ctx0" brushRef="#br0" timeOffset="293658.7963">23325 9598 11178,'0'-20'3139,"18"20"-3075,-18 0 1410,21 0-161,-21 0-641,20 20-255,-20-20 95,20 19-63,-20 2-65,0-2-160,0-19-160,0 20 0,0 0 0,0 0-32,0-20-96,0 20-192,0-20-352,0 20-898,20-20-768,-20 0-3459</inkml:trace>
  <inkml:trace contextRef="#ctx0" brushRef="#br0" timeOffset="293842.8068">23463 9538 13004,'20'0'2146,"-20"0"-673,0 20 705,20 0-640,-20 0-577,20-1-577,0 21-256,-1 0-480,-19 0-705,0-20-481,0 19-1440,-19-19-4934</inkml:trace>
  <inkml:trace contextRef="#ctx0" brushRef="#br0" timeOffset="294218.8283">23364 10353 14669,'0'0'2435,"20"19"-1699,-20-19 1314,0 21-448,0-2-609,0 1-353,20 0-415,-20 20-65,0-21-160,0 21 96,0-20 64,-20 20-192,20-20 64,-20-20-32,-1 20-256,21-20-705,-18-20-352,-2 0-225,0-20-1473,-1 1-3267</inkml:trace>
  <inkml:trace contextRef="#ctx0" brushRef="#br0" timeOffset="294368.8369">23325 10154 16591,'18'0'1025,"3"-20"-769,-1 20 2179,0 0-1122,-20 0-1345,20 0-993,-1 20-2594</inkml:trace>
  <inkml:trace contextRef="#ctx0" brushRef="#br0" timeOffset="294889.8667">19592 11088 14958,'0'0'961,"0"0"192,0 0 288,0 0 32,20 0-127,0-19-546,0 19-287,19 0-193,1-21-128,0 21-288,-1 0-480,-19 0-609,1 0-1057,-1 0-3075</inkml:trace>
  <inkml:trace contextRef="#ctx0" brushRef="#br0" timeOffset="295091.8783">19751 10830 17040,'20'19'1505,"-20"1"-1377,0 20 897,0 0 641,19-1-673,-19 21-641,0-20-352,0 20-128,20-20-353,-20-21-127,20 21-866,-20-20-928,21-20-4228</inkml:trace>
  <inkml:trace contextRef="#ctx0" brushRef="#br0" timeOffset="295531.9034">20168 11028 16815,'-40'0'1506,"20"0"-1378,20 0 769,20 0 128,0 0 160,0 0-544,19-19-417,22 19-224,-23 0 0,23-21-32,-22 21-609,-19 0-576,0 0-545,0 0-1473,-20-19-7239</inkml:trace>
  <inkml:trace contextRef="#ctx0" brushRef="#br0" timeOffset="295728.9147">20268 10830 14125,'20'19'993,"-20"1"-609,18 0 993,-18 20 417,0 0-737,0 19-576,0-18-449,0 18-225,21-19-511,-21-1-417,0 1-737,20-20-1569,0 0-2659</inkml:trace>
  <inkml:trace contextRef="#ctx0" brushRef="#br0" timeOffset="296556.9621">20426 11128 928,'0'20'14894,"20"-20"-14669,-20 20 319,40-20 705,-21 20-224,21-20-672,0 0-193,-1-20 32,1 20 160,-19-20 1,-3 0-257,-18 0 0,0 0-96,-18 1-128,-3-2-64,1 21-129,0 0-159,-19 0 288,19 0 96,0 21 96,0 18-32,20-19 32,0 20 32,20-20 160,0-1-192,19 1 0,1-20 96,1 20-64,-23-20 32,23 0 32,-21-20-192,0 20-192,-20-20 192,0 1-257,0 19-223,0-20-481,0 20-193,0 0 193,0 0 481,-20 0 416,20 20 192,0-1 96,0 1 64,0-20 96,20 20 65,-20-20 127,18 0 65,-18 0-129,21 0-288,-21 0-256,20 0-480,-20-20-482,20 20-319,-20-20-641,20 20-416,-20 0-97,0 0 1731,0 0 2337,0 0 1154,0 0-1442,19 20-384,-19 0-193,0 0-320,20 0-191,0 19-65,0-19 32,0 20-64,-1-20-64,-19 20 64,0-21 0,0 21 320,0-19 257,0-2 448,0-19 448,-19 0-448,19-19-384,-20-2 352,20 2-160,-20-21-321,20 0-480,0 0-128,20-20-609,0 1-352,-1 19-128,21 1 705,-20 19 192,1 20 160,-1 20 320,-2 0 513,2-1 191,-20 1-95,-20 0-288,20 0-161,-18 0 97,-23-20-225,21 0-96,0 0-224,0 0-481,1 0-576,19-20-1057,0 20-2530</inkml:trace>
  <inkml:trace contextRef="#ctx0" brushRef="#br0" timeOffset="296822.9773">21280 10551 13741,'-20'0'1121,"20"20"832,-20 1 65,20 18-768,0 0-546,0 2-416,0-2-223,0 1-65,20 0-161,0-21-159,0 1-353,-1 0-448,1-20-1281,0 0-3812</inkml:trace>
  <inkml:trace contextRef="#ctx0" brushRef="#br0" timeOffset="297132.995">21379 10691 14093,'-20'-21'1762,"40"21"-2467,-20 0 1377,20 0 289,-1 0-576,1 0-161,-20 21-256,20-1-160,-20-20 0,0 19 192,0 1 0,0-20 0,-20 20 32,20-20 160,0 20-32,20-20-160,-20 20 0,20 0-224,1-20-161,-3 19 193,-18-19 128,20 0 96,-20 20 224,0-20 545,-20 0-96,2 0-129,-3 0-480,-19 0-224,20 0-480,1 0-1058,19-20-2818</inkml:trace>
  <inkml:trace contextRef="#ctx0" brushRef="#br0" timeOffset="297357.0078">21537 10571 14285,'20'0'2755,"-20"0"-2531,21 21 1313,-1-2-448,-2 1-416,3 19-289,-1 2-256,0-2-128,-20 1 32,0 0-64,0-21-32,0 21-384,-20 0-225,0-20-448,-1 19-865,3-18-2562</inkml:trace>
  <inkml:trace contextRef="#ctx0" brushRef="#br0" timeOffset="297711.0281">21458 11406 15406,'20'40'1922,"-20"-21"-1762,0 21 993,21-19 160,-21 18-960,0 1-225,0 0-128,0-1 32,0 1-128,-21 0 192,1-21-32,0 1-64,0-20 32,1 0-192,-1-20-737,0 1-1217,20-1-2114,-20-20-6726</inkml:trace>
  <inkml:trace contextRef="#ctx0" brushRef="#br0" timeOffset="297845.0357">21379 11247 18577,'0'-20'641,"20"20"-673,-20-20 96,19 20-385,1 0-1664,0 0-9642</inkml:trace>
  <inkml:trace contextRef="#ctx0" brushRef="#br0" timeOffset="298229.0577">21954 11207 14765,'0'0'3107,"0"0"-2594,0 0 544,41 0 96,-21 0-352,39 0-385,0-19-352,-19 19-192,0 0-416,-1-20-385,1 20-1410,-20 0-4387</inkml:trace>
  <inkml:trace contextRef="#ctx0" brushRef="#br0" timeOffset="298409.068">22133 11009 18033,'0'39'224,"20"1"-192,-20 0 640,20 0-95,-20-1-321,0 1-224,20 0-512,-20-1-353,20 1-160,-1-20-801,-19-20-2690</inkml:trace>
  <inkml:trace contextRef="#ctx0" brushRef="#br0" timeOffset="298612.0796">22471 11088 19538,'0'0'641,"20"0"-481,0 0 929,-1 0-545,21 0-448,-20 0-288,19 0-448,1 0-289,-20 0-320,0 0-1314,-20 0-3939</inkml:trace>
  <inkml:trace contextRef="#ctx0" brushRef="#br0" timeOffset="298821.0916">22610 10849 17168,'0'80'833,"0"-40"-449,0 19 1217,0 1-351,0-20-706,-20 0-576,20-1-96,20 1-352,-20 0-225,0-21-480,19 1-1153,-19 0-3620</inkml:trace>
  <inkml:trace contextRef="#ctx0" brushRef="#br0" timeOffset="299564.1341">22709 11227 15630,'0'20'96,"0"-20"-512,21 0 1217,17 20 192,-18-20-673,21 0-256,-2-20 0,-19 20 64,0-20 32,-20 20-64,0-20 1,0 1-129,-20 19-33,0-20-31,-1 20-32,3 0 128,-2 20 0,-1-1 0,21 1 128,0 0-32,21 0-63,-1 0 31,19-20-64,-19 19 192,20-19 0,-1 0 64,-19 0-160,0 0-32,0-19-192,-1 19-128,-19-20-353,0 20-255,0-20-418,0 20 129,0 0 481,-19 0 511,19 20 129,0-20 193,0 20 95,0-20 64,19 19-192,1-19-96,-20 0-192,20 20-160,0-20-65,-20 0 289,20 0-416,-20-20-737,0 20-737,19 20 1794,-19-20 256,0 40 512,20-20-384,-20 19 257,0-18 480,0 19 544,0 0-576,0-21 224,0 1 192,0 0-160,0-20-32,0 20 289,-20-40-321,20 20-417,20-20-191,-20-19-225,0 18-224,20-19-96,0 0 0,1 1-577,-3-21-416,2 40 193,1-19 415,19 39 321,-40 0 160,18 0 192,-18 0 481,0 0 320,0 20-128,0-1-257,-18 1-287,-2-20-129,0 20-128,-1-20-160,21 0-192,-20 0-705,20 0-769,0-20-608,20 0-2915</inkml:trace>
  <inkml:trace contextRef="#ctx0" brushRef="#br0" timeOffset="299852.1505">23602 10711 15502,'0'0'1025,"-20"0"-961,20 0 1698,0 0-417,-20 19-384,20-19 64,0 20-352,0 20-161,0-20-384,20 19-64,0 1 32,-20-20-96,21 0 0,-1 0-192,-2 0-160,2-20-321,-20 0-288,21 0-640,-21 0-1506,0 0-4708</inkml:trace>
  <inkml:trace contextRef="#ctx0" brushRef="#br0" timeOffset="300065.1627">23781 10770 16687,'0'0'289,"0"20"704,-20-20 896,20 20-960,0 0-384,0-1-97,20 1-256,0-20-96,0 20-96,0 0-416,-1-20-481,1 0-288,0 0-352,-20 0-674,20 0-2561,0 0-5350</inkml:trace>
  <inkml:trace contextRef="#ctx0" brushRef="#br0" timeOffset="300252.1734">23880 10750 13676,'-20'20'193,"20"0"1664,0 20 321,0-21-1313,0 1-737,0 0-512,0 0-673,0 0-480,20 0-1282,-20-20-4612</inkml:trace>
  <inkml:trace contextRef="#ctx0" brushRef="#br0" timeOffset="300435.1839">23979 10730 15855,'20'0'896,"-20"20"1,20 0 1249,-20 20-32,0-20-1025,21 19-480,-3-19-289,-18 0-192,0 20-96,0-20-128,0-1-352,-18 2-289,18-2-480,-21 1-288,21-20-1634,-20 21-12140</inkml:trace>
  <inkml:trace contextRef="#ctx0" brushRef="#br0" timeOffset="300956.2137">23702 11465 11402,'-21'0'2979,"21"21"-2691,0-21 1122,21 19 1088,-21 2-1057,40-2-608,-21 21-192,1 0-161,0-1-159,-20 1-193,0 0-32,0-1 64,-20 1 128,0-20 129,1 20-193,-1-40-96,0 19-96,-21-19-288,3 0-321,17-19-736,-19-1-128,21-20-513,-1 0-2242,20 1-9832</inkml:trace>
  <inkml:trace contextRef="#ctx0" brushRef="#br0" timeOffset="301103.2221">23582 11406 14093,'41'-40'4580,"-41"20"-4324,20 20 1218,-2 0-97,2 0-800,1 0-481,-1 0-1185,0 0-1217,-1 0-4709</inkml:trace>
  <inkml:trace contextRef="#ctx0" brushRef="#br0" timeOffset="301482.2438">24436 10691 4356,'-20'-40'11466,"0"40"-11305,20-20 383,0 20 1378,0 0-897,0 0 64,20 20-160,0 20-96,1-20 96,17 39-129,3 1-255,-21-1-257,19 1-160,-19 19-96,0-19 64,-20 20-96,0-21 0,0 1-64,0-1-96,-20-19-481,-21-1-480,23 1-704,-2-19-866,-21-2-4548</inkml:trace>
  <inkml:trace contextRef="#ctx0" brushRef="#br0" timeOffset="302210.2854">19573 12220 15470,'-60'20'1025,"39"20"-641,3-1 1058,-2 21-33,0-20-608,20 20-481,0-21-128,20 21-128,-20 0-96,38-1-192,3 1-448,-21-21-417,19 2-705,1-22-1826,0 1-9128</inkml:trace>
  <inkml:trace contextRef="#ctx0" brushRef="#br0" timeOffset="302455.2994">19871 12638 13228,'18'79'993,"-18"-39"-865,20 20 353,1-21 608,-1 21-193,0 0-351,-20-1 64,19-19 191,-19 0-63,0-1-160,0-19-321,-19 0-160,-1 0-96,0-20-545,20-20-672,-21 20-1345,1-40-3108</inkml:trace>
  <inkml:trace contextRef="#ctx0" brushRef="#br0" timeOffset="302614.3085">19830 12399 18065,'41'0'768,"-23"0"-1120,-18 20 256,41-20 96,-41 0-160,20 0-2243,0 19-6469</inkml:trace>
  <inkml:trace contextRef="#ctx0" brushRef="#br0" timeOffset="302852.3221">20227 12558 15566,'-20'20'2082,"20"0"-1986,20-20 961,-20 0-32,20 0-608,1 0-385,17 0-128,-17 0-993,19 20-2018,-20-20-7079</inkml:trace>
  <inkml:trace contextRef="#ctx0" brushRef="#br0" timeOffset="303052.3336">20227 12697 16944,'-20'60'768,"20"-60"289,0 19 673,20 1-673,21-20-897,-3 0-672,-17 0-866,19 0-2209</inkml:trace>
  <inkml:trace contextRef="#ctx0" brushRef="#br0" timeOffset="303523.3605">20823 12558 15438,'20'0'1281,"-20"-19"-1088,0 19 447,0 0-63,-20 19-33,-1 1-480,3 20 96,-2-20 1,20 19-65,0 1-32,0-20 352,20 0-224,-2-1 225,23 1 191,-1-20-63,-1 0-65,1 0-31,-1-39 191,1 19 1,-20-20-129,1 20-319,-21-19-33,0-1-256,-41 20-33,21-19-447,-19 39-417,19-21-480,-20 21-962,20 21-608,1-2-6758</inkml:trace>
  <inkml:trace contextRef="#ctx0" brushRef="#br0" timeOffset="303748.3734">21220 12796 6630,'0'21'10249,"0"-1"-9896,0-20 63,0 19 257,0 1-129,-19 20-383,19-20-65,-20 20-64,0-21-96,-1 1-449,1 0-1120,20 0-4709</inkml:trace>
  <inkml:trace contextRef="#ctx0" brushRef="#br0" timeOffset="303920.3832">21458 12837 18737,'20'19'897,"-20"-19"-705,0 0 897,0 0-1153,0-19-704,21 19-386,-3 0-2337,-18 0-11083</inkml:trace>
  <inkml:trace contextRef="#ctx0" brushRef="#br0" timeOffset="304187.3985">21855 12796 13741,'40'0'1729,"-19"0"-1569,-3 0 1122,-18 0-1026,0 0-1217,0 0-1057,0 0-2242,0 0-5029</inkml:trace>
  <inkml:trace contextRef="#ctx0" brushRef="#br0" timeOffset="304350.4078">22033 12776 672,'21'0'9865,"-21"0"-10473,0 0-1890,0 0 512,0 0-2210</inkml:trace>
  <inkml:trace contextRef="#ctx0" brushRef="#br0" timeOffset="304772.432">21677 12895 17296,'-20'0'833,"0"0"-353,20 0 1378,0 0-1089,0 0-769,0 0-481,0 0-832,20 0-1986</inkml:trace>
  <inkml:trace contextRef="#ctx0" brushRef="#br0" timeOffset="305117.4517">22114 12796 4676,'0'21'13068,"0"-21"-13196,0 0 545,19 0 1184,-19 0-1056,20 0-545,0 0-801,0 0-1986,0 0-12651</inkml:trace>
  <inkml:trace contextRef="#ctx0" brushRef="#br0" timeOffset="305682.484">22471 12837 15694,'0'-20'449,"0"20"768,0 0 897,0 20-929,0-20-512,0 19-65,-21 20-287,21 2-161,-20-1-96,20-1-128,-18 1-225,18 0-351,-20-20-193,-1-1-1057,21-19-2370</inkml:trace>
  <inkml:trace contextRef="#ctx0" brushRef="#br0" timeOffset="306156.5111">22669 12618 16783,'20'0'1506,"0"20"-1410,-20-1 416,0 1 385,0 0-705,0 20-160,0-1 33,0-19-65,0 21 128,0-22-160,0 1 128,0-20 160,0 19-32,0-38 193,0 19 127,21-20-160,-21-19-31,18 18-353,-18-18 0,20-1-96,0 20-161,1 0 33,17 0 224,-17 1-32,19 19 160,-20 0 225,-1 0 31,1 0 0,0 19 97,-20 21-1,0-20-223,0 20-193,0-21-64,0 22-129,20-21-351,-20-1-641,0 1-128,0-1-609,0 2-1569,0-21-3204</inkml:trace>
  <inkml:trace contextRef="#ctx0" brushRef="#br0" timeOffset="306480.5297">22928 12339 14445,'-20'-20'545,"20"1"544,0 19 1601,20 0-1505,-1 0-192,1 19 128,40 1-224,-41 20 32,21 0-192,0-21-289,-21 22-31,21-2-257,-20 21 0,19 0-160,2-1 64,-21-19-64,-20 19-64,0 1-64,0-21-513,-20 2-576,-21-1-1570,2-1-1441</inkml:trace>
  <inkml:trace contextRef="#ctx0" brushRef="#br2" timeOffset="317167.1409">19075 6816 7142,'0'0'609,"0"0"736,0 0 289,0 0-417,0 0-320,0 0-673,0 0 0,21 20-64,-1-1 32,-20 1 129,0 0 191,20 20-31,-20-20-193,0 19 0,-20 21-96,20 0-96,-20-20 1,20 39-65,-21-20-32,21 1 32,0 19-32,-18-19 0,18 19-64,0-20 0,0 2 31,0-2 33,0 1 33,-20 19 63,-1 1 0,21-1 160,-20 1 96,20 0-128,-20 19-31,20-19-97,-18-2-32,18 2 32,0-1-32,-21 1 32,21 0-64,0 19 32,0-19-64,-20-1 0,20 1-32,-20-1 64,20 0-96,0 1 64,-20 0 32,20-2-32,0 3 0,0-2 0,0 1 64,-19 19-64,19-20 32,-20 1 0,20 20 0,-20-22 0,20 2-32,-20-20 0,20 19 0,0 1 64,0-1-32,0-19-32,0 20 96,0-1 1,0 20-1,0-19 0,0-1-96,-20-19 64,20 20-128,-19-21 64,19 20 64,0-39-64,-20 19 0,20 2 64,-20-21-128,20-1 128,0 1-128,0 0 160,0-21-32,0 1-64,0 20-32,20-20 96,0-20 128,-1 20-96,21-1 0,19-19-160,-19 20 0,39-20-32,-18 20-96,18-20 0,0 0 64,0 20-65,20-20 97,-18 0 96,18 20-96,-20-20 192,40 0-192,-19 0 160,-1 0-32,19 20 32,-19-20 1,2 0-98,-2 0 162,0 19-193,0-19-1,-20 21 33,21-2 0,-1-19 0,0 19 32,0-19 96,-20 0-320,21 0 448,-21 21-256,20-21 32,-18 0 32,18 0-32,0 0 0,-20 0-32,20 0 64,1 0-32,-21 0-32,40 20 64,-20-20-32,0 0 0,1 20-32,-1-20 64,-20 20-32,20-20 33,0 0-66,21 20 98,-1-20-33,-20 19-32,1-19 0,-21 20 0,-19-20-64,-1 0-97,20 20-95,2 0-128,18-20 192,0 20 160,-20 0 32,0-20 32,0 19 96,-18-19-32,18 0 96,-40 20-32,21-20-160,-21 0-32,21 20-32,-19-20-224,-3 0 64,3 0 63,-3 0 161,-17 0 0,-1 0 257,-20 0 63,0-20-224,20 20-32,-20-20-96,0 1 0,20 19-32,-1-20-128,-19 0 64,20 0 96,-20 0 32,0 0 0,0 1 32,20-1-32,-20 0 0,0 0 0,20 0-96,-20-1-193,20 2 481,-1 0-288,-19-2 96,20 2 32,-20-1 32,20-20 1,-20 20 31,20 0 160,-20-19 96,0 19 1,0-20-129,0 1-64,0-1-64,21 0-64,-21-20 0,18 1 0,-18-1-128,20-20 96,-20 1 32,0 0 32,0-21 0,0 1 321,0 19-257,20-19 0,-20-1-128,0 1 32,0 0-96,21 20-64,-21-21-33,0 0 97,20-19 32,-20 20 32,0-20-96,18 20 192,-18-20-128,0 19 0,-18-20 96,18 21-192,0-20 256,0 19-64,-20-19-128,20 20 32,-21 0-192,1 0 224,20-1-32,-20 1 96,2 0-32,-3 19-32,1-19 0,0 19-64,20-19 32,-20 19-64,1 0 0,19 1 32,-20 20 64,0-21-64,20 21 64,-20-2-64,0 22-96,1-21-129,-1 20-159,0 1-193,-21 19 33,-17-20 191,-1 20 321,-2-19 0,-18 19 160,0 0 128,-2 0 161,-18-20-97,-19 21-128,19-2-64,-61 2-64,2-1 32,-40-20 96,-21 20 96,21 0-95,20 1-1,38-1-96,-20 0-32,2 20 0,0-20 0,-22 0 0,22 20 0,-40-20 0,38 1 32,-18 19 128,-1 0 32,20-20 225,-20 20-33,1 0-32,20 0-288,-2 0 64,21 0-96,1 0-64,-2 0 0,2 0-64,19 0-96,20 20 64,-21-20 64,41 19 32,-1-19 0,1 20-160,20-20-353,18 0-448,21 0-1121,2 20-4356</inkml:trace>
  <inkml:trace contextRef="#ctx0" brushRef="#br2" timeOffset="320586.3365">8296 1609 5317,'0'-39'2594,"0"19"32,0-1-319,-19 2-610,19-1-159,0 20-129,0-20-480,0 20-609,0 0-192,0 0 129,0 20-33,19 0-32,-19 20-192,0-1 32,20 21 64,-20-20-224,20 39 256,-20-19-64,20 20-32,-20 39-64,20-20 32,-20 0 64,0-19-160,0 0 64,19-21 256,-19 20 65,0-19-1,20 0-192,-20-1 32,20 1-32,-20-21-64,0 1 0,0 0-224,21 0 512,-21-21-320,0 1 225,20 0-129,-20 0 32,18 0-32,-18 0 96,20-1-32,1-19-128,-1 20 128,0-20-64,19 0-31,1 20 31,0-20-96,19 0 0,-18 0 64,17 0 32,22 0-160,-20 0 64,19 0-32,0-20 32,0 20 32,20 0 32,-20 0-320,22 0 448,-2 0-96,1 0-192,-1 0 160,0 0-288,19 0 384,1 0-64,1 0-96,-21 0 32,20 0-64,-19 0 96,19 0-128,0 0 128,-20 0-32,39 0 160,-18 0-128,-1 0 32,1 20-32,-1-20-64,-20 21 32,19-21-64,22 19 64,-21-19 32,0 0-64,1 20 32,18-20-224,-19 0 513,0 19-193,19-19-96,2 0 128,-1 21 32,-19-21-224,18 0 64,1 20 0,-19-20-64,-1 20 32,19-20 32,-19 0-32,1 20 0,-1-20 0,-1 0 96,1 0-96,1 19 32,-1-19 32,1 0 0,-1 0-32,19 0-32,-19 0 0,21 0 0,-21 0 32,-1 0-64,1 0 128,1 0-128,-1 0 64,1 0-32,-1 0 0,19 0-32,-19 0 32,1 0 64,18 0-32,1-19-64,1 19 64,-2 0-64,1 0-32,1-20 128,-2 20-64,1 0 0,-1 0 65,2-20-65,-1 20-33,19 0 33,-18 0-32,-2-20 64,22 20-96,-21 0 0,-1 0 96,22 0 0,-42 0-32,21 0 0,-19 0 0,-1 20 97,19-20-194,-19 0 97,21 0-160,-21 0 160,-1 0-32,1 0-32,-19 20 64,-1-20 64,-19 0-64,20 20 0,-41-20 0,-1 19 32,3-19-32,-2 0 0,1 20 0,-21-20 64,1 0-160,-19 0 160,17 20-96,-18-20 32,1 0 0,-21 0 32,20 0-64,-20 0 160,20 0-192,-20 0-32,19 0 160,1 0-32,-20 0-96,20 0 96,-20 0 64,0 0-160,20 0 128,-20-20-32,0 20-32,20 0 32,-20-20-64,0 20 0,19-19-128,-19 19 0,20-20 32,-20 0 96,20 20 32,-20-20 32,0 20-32,0-21 0,0 2 64,0-1-32,0 20-64,0-19 32,0-2-32,0 1-192,0 0 224,0 1-288,0-21 320,0 20-129,0-20 162,0 1-65,0-1 32,0-1 32,0 3-64,20-23 64,-20 2-160,20-1 32,-20-19-33,19 0-63,1-1 32,-20 2-96,20-3 160,-20 2-160,20 0 480,-20 19-160,0 20-96,21 1 96,-21-1-64,18 0 0,-18-20 32,20 20-128,-20-19 64,0 19-64,0 0 32,0 1-96,0-1-320,20 0-33,-20 21 257,0-22 224,0 22 0,0-1 0,-20 1 96,20 19-256,0 0 160,-20 0-64,2 0 32,-3 0 64,1 0-256,-20 0 95,1 0-63,-1 0 96,-19 0 64,-1 0 96,-20 0-160,1 0 224,0 0-160,-40 0 64,20 0-32,-21 0 96,1 0-192,0 0 64,1 0 32,-22 0-224,1 0 288,1 19-192,-22-19 128,22 0 0,-1 0 96,-21 0-192,22 0 160,-22 0-64,2 0 160,0 0-128,18 0 0,-19 0-32,1 0 160,-1-19-256,0 19 96,1 0 96,-2 0-128,22 0 64,-22 0-64,2 0 0,-2 0 32,22 0-96,-21 0 96,21 0-32,-22 0 0,22 0 64,-1 0 0,-1 0 64,2 0 0,-1 0 0,19 0-224,-18-21 160,19 21-96,-21 0 32,21 0 160,0 0-224,1 0 128,-2 0-128,1 0 224,0 0-128,-1-20 0,1 20 0,1 0 96,19 0 1,-21 0-1,1-20-64,20 20-160,-21 0 128,21 0 0,-20 0 0,20 0-225,-21 0 482,21 0-482,-19 20 450,17-20-225,-16 0-225,17 0 482,1 0-257,-20 0 0,-1 0 0,1 20 32,0-20-32,19 0 64,-19 0-32,1 21-32,19-21 32,-20 0 32,-1 0-96,1 19 96,-1-19-192,1 0 128,1 20 0,-1-20 0,0 0 160,-1 19-128,1-19 160,20 20-224,-21-20 0,2 0 160,19 0-224,-20 0 128,20 21-96,19-21 192,-39 0-160,20 0 64,0 0 192,-1 0 65,1 0 127,0 0-256,0 0-192,18 0 64,-18 0-96,20 0 224,0 0-320,18 0 96,2 19-448,19-19-545,1 0-577,-1 0-3651</inkml:trace>
  <inkml:trace contextRef="#ctx0" brushRef="#br1" timeOffset="324251.5461">19612 10393 10089,'-20'0'1345,"20"0"-1152,0 0 479,20 0 641,0 0-127,20 0-418,-1 0-287,21 0-33,-1-21 1,20 21-65,21 0-64,-21 0 65,20 0-161,-18 0-192,-22 0 32,1 0-96,-1 0 64,-19 0-128,-21 0-257,1 0 193,-20 0-32,0 0-160,0 0-225,0 21-512,-20-21-1922,1 0-5509</inkml:trace>
  <inkml:trace contextRef="#ctx0" brushRef="#br1" timeOffset="324907.5836">22074 10333 10345,'-20'0'1057,"20"0"-1153,0 0 993,20 0 929,0 0-737,19 0-577,1 0-95,0 20-65,19-20-32,20 0 33,0 0-129,2 0-64,-2 0 96,20 0 161,0 0-257,1 0-64,-1 0-64,-40 19 0,21-19-32,-41 0-545,-19 21-351,0-21-642,-20 0-1697,-20 19-3812</inkml:trace>
  <inkml:trace contextRef="#ctx0" brushRef="#br1" timeOffset="325480.6164">20367 11585 1665,'-20'0'9769,"0"0"-8680,20 0 481,20 0 63,0 0-223,0 0-417,19 0-321,21 0 65,19 0-385,0 0 1,21 0-225,-1 0-64,0 0-96,0 0-128,-20 0-257,-18 0-640,-22 0-352,1 20-1570,-40-20-6342</inkml:trace>
  <inkml:trace contextRef="#ctx0" brushRef="#br1" timeOffset="326054.6492">22590 11625 9288,'-20'0'1890,"20"0"160,0 0 160,0 0-897,20 0-608,-20 0 32,39 0-289,1 20 1,21-20-289,18 19 32,20-19-192,0 20 96,0-20 0,0 0-96,-19 20 0,-22-20 0,-17 0-1121,-21 0-2883,0 0-10121</inkml:trace>
  <inkml:trace contextRef="#ctx0" brushRef="#br3" timeOffset="332161.9985">23562 9398 8584,'40'0'576,"1"0"33,-41 0 1024,18 0-319,-18 0 159,0 0-448,0 0-513,0 0-31,-18 0 95,-2 0 1,-1 0-449,-19 0-96,-19 0 0,19 0-128,-19 0 64,-20 0 0,-2-19 64,2 19-64,-20 0 64,20-20-64,-40 20 64,19 0-64,1 0 64,-20 0-32,19-20 0,-19 20 0,-19 0 0,19 0 0,-21 0 0,21 0-32,1 0 96,-1 0-64,-1 0 0,21-20 0,0 20 32,0-20-32,20 20-32,-2-20 32,2 20 64,0-19-96,20 19 64,-2-20 0,2 20-64,-1 0 64,1 0-64,0 0 32,-1 0-64,1 20-64,-2-20 0,2 19 64,-1-19 0,21 0-96,-21 20 31,1-20-255,0 20-160,-22-20-546,22 0 706,-20 20 448,0-20 32,19 0-96,-19 0 0,20 0 0,-2 0 96,21 0-96,1 0 32,19 0 161,20 0 159,0 0-32,0 0-352,20 0 32,0 0-32,-1 20 0,1-20 32,0 20 0,1-1-32,-1 22 32,-20-2-32,20 0 64,-20 2-32,0 18 32,0-19-32,0 40 32,18-21-64,-18 21 64,0-1-64,0 1 64,0 19-32,0-19 32,-18-1 0,18 0-32,0 1 0,0 0 0,18-1 0,-18 1-96,21-1 0,-21 0 96,20-19 32,-20 0 0,20-1 96,-20 1 96,0-20 129,0 0-65,0-1-96,0 1-96,0 0-96,0-1 0,0 1-96,0-20 32,0 19-64,0-18 128,20 19 0,-20-40 0,19 19 0,-19 2 0,20-2 96,-20-19-64,20 20 64,0 0 0,-20-20-32,20 0 32,-1 20-96,21-20 0,-20 0 0,0 20 97,19-20-1,2 20 0,-21-20-32,39 0-32,-19 0 0,19 19-64,0-19 32,1 0 0,-21 0 0,42 0 0,-22 20 0,1-20 128,-1 0 96,0 0 96,21 0-159,-21 0-65,20 20-64,-18-20-32,18 0 0,0 20-96,0-20 64,2 20-32,-22-20 64,20 20 0,-19-20 0,19 19 0,0-19 32,0 0 96,0 20-32,2-20-160,-22 20 96,40-20-64,-20 20 32,20-20 32,-18 20-64,18-20 64,-20 20-32,0-20-32,0 19 96,1-19 0,-20 0-128,-1 21-128,1-21 416,-1 19-256,41-19 96,-21 19-224,20-19 320,0 0-224,-18 21 64,-22-21 32,-1 0-64,-17 0 128,-1 0-128,19 0 32,1 20 32,-1-20-96,20 20 32,-18-20 32,-2 0 32,-19 20-32,-1-20 0,1 0-32,-1 0 32,-19 0 32,0 20-32,0-20 32,1 0 0,-3 0 0,2 0 32,0 0 32,-20-20 32,21 20-64,-21 0 32,0-20 0,20 20 1,-20-20-97,0 20 0,0-20-97,-20-1 290,20 2-193,-21 0 0,21-2 0,0-18 96,0-1 0,0 0-32,0 1 32,-20-1-32,20 0 0,0 1-32,0-21-32,-20 21 32,20-22-64,0 2 96,0-1-64,-18 1 32,18-1-32,0 1 64,0-21-160,0 20 160,0 1-64,0-21 32,0 21 128,0-21 33,0 21-65,18-21-64,-18 1-128,0 19 64,20-19 0,-20 19 0,20-20-32,-20 20 64,0 1-64,0-1 96,0 1-64,0-1-32,21 0 32,-21 1-32,0 19 64,0 1-64,0-1 0,0 0 64,0 1-32,0-1 192,0 20-96,0 0 32,0 0-96,0-1-96,-21 2-128,1 19 96,20 0 64,-20 0 32,20-20 32,-18 20-64,-3 0 96,1 0 64,0 0 96,0 0-192,1 0 64,-1 0-32,-20 0-32,20 0-64,-19 0 64,19 0-64,-20 0 64,1 0-64,-2 20-32,3-20-352,-3 0-513,1 19-448,1-19-577,-1 0-1505,0 21-3588</inkml:trace>
  <inkml:trace contextRef="#ctx0" brushRef="#br3" timeOffset="335164.1703">4643 4808 10602,'0'0'672,"20"0"-384,-20 0 385,0 21-192,0 18-193,21 1 0,-21 0-128,0-1-224,0 21 449,0 0 383,0 19-159,0-19-161,0 39-191,0-19-33,0-1 0,0 20-32,-21-18-32,21-3-64,0 2 32,0-20-95,0 19 95,0-39 192,0 19-96,21-19 96,-21 0-63,20-21 31,0 21-32,-2-20-32,3 1-31,19-2 31,-20-19-128,19 20-64,1 0-32,-1-1 64,1 2-32,19-21-64,2 20 128,-2-20-96,40 19 32,-20-19-32,22 20 32,-2-20-64,0 20 64,0-20-64,19 0 32,1 20 64,21-20 64,-21 0 0,19 20 97,22-20-193,-22 0 96,2 0-32,18 0-64,-19 0 32,21 0-96,-2 0 32,0 0 0,-18 0 64,19 0 0,0 0-32,-1 0 32,1 0 96,20 0-128,-20-20 64,-1 20 1,-18 0-97,18 0 96,-18 0-32,18 0-64,-19 0 32,-1-20-96,2 20 128,18 0-32,-19 0-96,1-20 96,-2 20-32,2 0 96,-21 0-160,19 0 32,-19-20 64,21 20-64,-21 0 96,1 0-64,-3-19-32,3 19 64,-1 0 0,21-20-64,-23 20 32,23-21 0,0 21-64,-21 0 96,19-19-32,1 19 32,-1 0-32,2-20 64,-1 20-160,-1 0 96,-18 0-32,19-20 32,-19 20-64,-1 0 32,-20-19 32,1 19 0,-1 0 0,-20 0 0,-20-21 0,20 21-64,-19-20-33,-21 20-31,1-19 32,1-2 96,-3 2-96,-17-1 64,-1 0 32,-20-20 160,20 0-64,-20 1 97,0-21-65,-20 21 0,20-21-192,0-20 128,-20 2-192,20 17-32,-21-38-1,21 20 1,-20-1 96,2 21 32,18-21-32,-20 1-32,-1 19 64,21 0 96,-20 20-96,20-19-128,-20 19-64,20 1 704,-19-2-480,19 22-128,0-21 96,-20 20-96,0-1 32,0 2-96,-19-1 95,-1 0 97,-19 20 0,-22-19 32,2 19-64,-20 0 32,-20 0 64,-1 19-64,-38-19-32,0 0 0,-22 0 32,-18 20-64,-1-20-96,1 0-160,-21 20 32,2-20 224,-1 0 64,-21 0-129,0 0 129,2 19 129,18-19-161,-19 0 32,0 0 64,0 0-96,19 0 32,-20 0 32,22 0-32,-1 0 32,-1 0-32,21-19 64,-21 19 128,21-20 0,-21 0 64,21 20-128,-1-19-31,1 19 95,-21 0-288,21 0 160,-1 0-96,1 0 96,19 0-96,-19 0 64,0 0-32,18 0 32,1 0-64,1 0 128,18 0-96,2 0 64,19 0 32,19 0-96,3 0 128,36 0-256,2 0-897,40 0-2082,-1 0-11243</inkml:trace>
  <inkml:trace contextRef="#ctx0" brushRef="#br3" timeOffset="337026.2768">6172 7650 8904,'-20'-40'576,"20"0"1,-19 40-513,-1-19 128,20-2 1122,-20 21 447,20 0-992,0 0-673,0 21 352,0-2 225,0 21-160,0 0-321,-20 20-128,20-21-32,0 21 0,0-1-32,-20 1 0,20-1 96,0 1 0,-19 0 160,19 0 1,0-20-193,0 19 0,0-19-32,0-20-32,19 19 64,1-18-32,0-21 0,0 19 64,19 1-64,-19-20 0,20 20 64,1-20-64,17 0 32,1 19 0,2-19-128,18 0 224,-20 21-32,21-21-224,20 0 192,-1 0-96,0 0 0,0 0 0,1 0-32,19 0 64,-1-21 64,1 21-96,0 0 97,1 0-97,-1 21-64,1-21 160,18 0-128,-19 0-193,20 0 514,-1 0-321,2 0 96,-21 20-96,19-20 32,2 0 32,-1 0-32,-1 19 64,2-19 32,-1 20-32,-1-20 0,2 20 64,-2-20-96,1 20 96,1-20-160,18 0 32,-18 0 0,-2 0-32,21 0-224,-21 0 512,2 0-160,20 0-128,-22 0-32,-19 0 0,20 0 96,-21 0 64,22 0-96,-21 0 0,21 0 64,-22-20-96,1 20-32,0 0 64,1 0 32,-1 0 32,0 0-224,-1 0 64,-19 0 128,21 0-32,-21 0-32,20 0 96,-19 0-64,19 0 0,-20 0 64,0 20-160,21-20 128,-21 0-32,20 0 96,-19 0-128,-1 0-224,0 0 96,0 0-32,-20 0 95,-20 0 162,22 0-130,-42 0-159,1 0 609,-1-20-257,-19 20 0,0 0 0,0-20-64,-20 0-32,0 1 64,20-1-224,-20-20 0,0 0 64,0-20 32,0 21-32,0-21 32,0 0-64,0-19 0,0 19 96,0-19 0,0 19 160,19 1 128,-19 19-128,0 0-128,-19 1-32,19-1-288,-20 20 224,20-21-64,-20 22-64,0 19 192,0-19-32,1-2 32,-1 21 64,-20-19-64,1 19 160,-22 0-64,3 0-96,-3 0 32,-38 0 32,0 0-32,-1 0 0,-19 0-96,-19 19-32,-1-19 32,-20 0 128,0 0-128,1 0 0,-21 0 32,-1 0 32,2 0 0,-20 0-32,19 0 0,-19-19-97,0 19 65,-1-21 32,1 21 64,-1-20 32,1 20-31,-1-19-1,-1 19 64,22-20-64,-20 0 32,19 20-417,-19-20 706,20 0-449,-21 20 128,19-20-32,-18 20 192,20-19-32,-1 19 128,-19 0 33,20-20-129,-2 20 64,1-20-160,1 20-32,0-20 32,-2 20-448,2 0 640,-1-20-320,1 20 32,18 0-32,-18 0 32,18 0 64,2-20-96,19 20 64,1 0-32,-2 0 0,21 0 0,20 0 0,20 0 96,0 20-128,18-20-288,2 20-1089,39 0-2755</inkml:trace>
  <inkml:trace contextRef="#ctx0" brushRef="#br3" timeOffset="338619.3679">6192 9538 15662,'-20'0'417,"0"20"-385,20 0-64,0 19 32,-19 1 96,19 0 32,0 20-32,0-1-64,0 1 0,0-1 0,0 1-32,0 19 0,-20-19 0,20 20 0,0-21 0,-20 1 192,20-21 129,0 1 63,0 0-256,0 0 64,0 0 32,0-21-159,0 1 63,20 1 64,0-2-96,19 1-32,1-20 0,1 20-224,17-20 160,1 19-96,2-19 128,18 0-128,0 0 96,20 0 32,0 0-32,1 0 32,19 0-32,21 0 0,-21 0 64,19 0-128,22 0 96,-22 0-64,1 0 160,19 0-224,2 0 64,-2 0 224,2 0-288,18 0 128,0 0-64,1 0 32,0 0 32,20 0 32,-1 0-96,1 0-32,19 0 64,-1 0-32,-17 0 96,38 0 160,-20 0-96,1 0 0,20 0-96,-22-19 65,21 19-194,1 0 129,-2 0-32,2-20-128,0 20 32,-21-20 32,-1 20 64,2-19-32,0 19 224,-41-21-64,2 1-63,-2 20-1,-20-19-96,2 19 32,-22 0-97,-19-21-255,21 21-128,-21 0-193,-20 0-192,1 0 0,-21 0 513,-20 0 320,1 0 192,-21 0 321,-19 0 287,0 0-191,-20 0-225,0-19 97,-20 19-321,0-20-96,1 0-128,-1 0 64,0-19-128,0-1-33,0 0 65,1-20 160,19 0-32,-20 1 128,20-20-128,0 19 96,0-19 1,20-1-33,-20 20-32,0-19-64,0 39-32,0-19 32,0 19-161,0-1 65,-20 2 64,0 19 160,-21 1 32,-18-2 1,-1 1-65,-39 20 32,0-19-64,-19 19 32,-22 0 32,1 0-64,-40 19 64,1-19-96,0 0-64,-41 20 0,1-20 32,-1 0-64,-20 0 32,2 21 96,-22-21-64,2 0 160,-2 0-224,-19 0 160,-19 0 0,19 0-32,-1 0 32,2 0-96,-1 0 0,1 0 0,18 19-32,1-19-128,-1 0 128,2 20 64,-2 0 32,2-20 192,-2 19 32,2-19 128,18 21 1,20-21-97,2 0-96,19 20 64,-2-20-192,21 0-64,21 0 0,-1 0 33,21 0 31,18 20-128,1-20 160,-1 0-257,41 20-319,0-1-577,39-19-1313,1 21-7560</inkml:trace>
  <inkml:trace contextRef="#ctx0" brushRef="#br3" timeOffset="340178.4571">6093 11783 14798,'-20'-39'608,"20"39"-256,0-20 65,0 20-33,0 20-160,0 0-224,0 19 96,0 21-96,0 19 0,0 1-96,0 19-64,0-20-32,0 21 128,0-40 32,0-1 128,0 1 192,-20 19 129,20-19 159,0 19-63,-19 0-225,19-18-96,0-22-128,19 1 32,-19 0 97,40-20-129,-20-20 0,39 19-32,1-19-64,19 0 64,21 0-160,-1 0 64,0 0-65,20 0 97,19 0-96,22 0 64,-2-19 0,2 19 32,18-20 32,1 20 64,0-20-192,20 0 480,-1 20-352,1-21 32,19 21-64,-19 0 64,18 0-96,1 0 64,1 0 64,0 21-96,19-21 0,-21 0 64,22 0 0,0 20 0,-21-20 65,20 0-97,0 0 128,1 0-96,19 0-64,-20 0-32,20 0-97,1 0 1,-22-20 32,2 20 32,-1 0 192,-1-21-128,-18 21 160,-20 0 0,-1 0-32,0 0-31,-38 0 159,-2 0 32,2 0 128,-42 0 1,1 0-65,-40 0-64,2-19-192,-42 19 64,1 0 65,-20-20-322,-20 20-159,0-19 128,-20-1-32,20-21 64,-20 2 0,0-21 128,1 1-32,-1-20-64,0-41 96,-1 20-97,1-19 129,20 20-96,0 0-160,0 20-256,0-21 352,0 21-65,0 19 322,0 21-258,0-21 65,0 40-160,0 0 256,0 1 32,0-2 64,-38 21-64,17 0 65,-19 0-97,-19 0 96,-1 0-96,1 0 64,-20 21-64,-20-21-32,-1 19 32,-19-19 0,-21 20-64,-18-20 0,-1 20 32,0 0 32,-19-20-96,-2 20 96,-18 0-64,-19-1 32,18 1 96,-19-20-160,19 20 96,-19 0 0,-1 0-320,1-20 480,-1 20-128,0-20-64,2 0-64,-1 0 160,-21 0-96,20 19-96,1-19 160,-19 0 0,18 20 96,21-20 32,-21 0 97,20 0 31,21-20 32,-20 20-160,38 0 161,-18 0-97,-1 0 32,0 0-96,21 20-96,-21 0-63,20 0-1,-20 0 0,1-20-257,18 20 418,2-1-193,19-19 32,19 0 32,2 21-160,19-21 128,0 0 0,0 0-96,18 0 64,22 0 0,19 0-481,1 0-512,39 0-640,0 0-1763,19 0-5476</inkml:trace>
  <inkml:trace contextRef="#ctx0" brushRef="#br3" timeOffset="344730.7174">13517 1430 7879,'-40'-20'3331,"40"1"-1922,0-1 257,0-20-481,-18 20 96,18 20 289,0-20-385,0 0-416,0 20-225,0 0-320,0 0 65,0 0 159,0 20 1,0 20-161,0 0-64,0-1-96,0 21 257,0-1-193,18 1 96,-18 20-96,0-1 32,-18 20-63,18 1-1,0 19-160,-21-19 0,21-1 32,0-19-96,0-21 32,0 20 32,0-19 96,0-1 64,0 21 224,0-41-128,0 22-31,0-23-97,0 3-64,0-21-64,0 20 64,21-21-32,-21 1 32,18-20-128,-18 20 32,0-20 32,20 0 96,-20 20-224,0-20 96,0 0 64,0 0 32,0 0-128,0 0 128,20 0-128,-20-20 32,21 20 32,-1-20-32,-2 20-32,2-20-32,1 1-32,19-1 63,-20 0 1,19 20 0,-19-20 64,20 20-64,-21-20-32,21 20 160,1 0 0,-3-21-192,3 21 160,18 0-64,1-19 32,-21 19 0,21 0 0,-1 0 96,0 0-160,2 0 128,-3 0-96,3-19 64,18 19-64,-20 0 32,21-20 64,-21 20-96,20 0 128,1 0-96,-20-20 129,39 20-162,-20 0 33,0 0 33,2 0 31,-2 0 32,0 0-192,0 0 96,20 0 64,-20 0-128,21 0 64,-20 0 32,-1 0-64,21 0 32,-21 0 96,0 0-192,1 0 192,-21 0-192,20 0 128,0 0-64,2 20 32,-2-20 96,-20 0-192,20 20 96,2-20 128,-2 0-224,0 19 32,0-19 96,1 0 64,-21 0-160,0 19 32,22-19 96,-22 21-32,20-21-32,-19 0 0,19 0-64,-20 20 128,2-20 64,18 0-256,-20 20 224,1-20-192,-1 0 160,20 0-128,-18 20 64,-2-20 32,1 0 32,-21 0-128,21 20 64,-1-20 0,0 0 64,-19 0-128,21 0 64,-22 19 0,21-19 32,-21 0 0,1 0-96,19 0 96,2 0-64,-23 20 64,23-20-64,-22 0-193,21 0 482,-1 0-225,0 0-32,1 0-64,-1 0 64,2 0 0,18 0 64,-20 0-160,21-20 192,-21 20-160,0 0 32,2 0 32,-3 0 0,22 0 0,-20 0 0,-1-19 64,1 19-64,19 0 96,-20 0-256,2 0 160,-22 0 32,21 0-64,-21-20 0,21 20 32,-21 0 32,21 0 96,-21 0-256,22 0 128,-23-20-32,23 20 64,-22 0 64,21 0-192,-21 0 0,1 0 96,1 0-97,-21 0 1,18 0 64,-17 0-32,-1 0-32,0 0 32,-1 0-64,-19 0 0,20 0 64,0 0-288,-20 0 640,20 20-384,-20-20 64,0 0 64,0 0-32,0 0 96,0 0 64,0 0-32,0-20-32,0 20-96,0 0-32,20-20-32,-20 0 32,0-1 128,0 2-160,0 0 160,0-21-192,19 0 64,-19 0 32,20-20 32,-20 21-128,0-21 32,20-19-64,-20 19-64,20 1 160,-20-1 0,0 0-33,0 1 450,0-1-257,0 21 64,0-1-224,0 0 64,0 1-32,0 18-96,20-19-96,-20-19-96,0 19 31,19-19 225,-19-1-32,0 20 128,0-20 0,0 21-64,0 19 96,0-20-160,0 20 0,0 1 32,0-1-64,-19 1-32,19 19-96,-20 0 64,20 0 128,0-21 0,-20 21-32,20 0-97,-20 0 258,0 0-258,1 0 161,-21 21 0,20-21 0,-19 0 0,-22 0 0,3 19 0,-3-19 0,2 0-32,-20 0 64,-20 0-32,18 0 32,-18 0-160,0 0 96,-19 0 0,19 20 32,-21-20 64,1 0-160,0 0 160,-1 19 32,1-19-256,1 0 224,-1 20-32,19 1 0,-19-21-96,20 0 96,-21 19-96,21-19 96,-20 0-32,20 0-64,-1 0 160,1 0-96,-20 0-32,20-19-32,-21 19 160,21 19 0,0-19-160,-19 0 96,17 0 32,2 0 1,20 0-162,-20 0 65,-1-19 96,21 19-96,-20-21 0,0 21 64,0 0 97,0 0-161,-1 0 64,1 0-64,0 0 64,20 0-32,-20 0 64,18-20-160,-18 20 96,20 0 160,-21 0-192,1 0 96,20 0 32,-20 0-64,20-19-32,-2 19 0,2 0-32,-20 0 32,20 0-64,0 0 32,-20 0 96,18 0-64,-18 0 96,0 0 96,-1 0-64,21 0 96,-20 19-128,20-19-96,0 0 0,-20 20 0,-1-20 65,1 0-33,19 0 32,-20 21 0,1-21-128,20 0 96,0 0-32,0 19-64,18-19 0,-18 0-225,21 0 33,17 0-224,-18 0-417,-1 20-1377,21-20-6567</inkml:trace>
  <inkml:trace contextRef="#ctx0" brushRef="#br3" timeOffset="347914.8996">13080 1708 6534,'20'0'224,"-20"-19"577,0 19-481,0 0 160,0 0 1122,0-20 480,0 0-545,-20 20-576,2-20-160,18 0-64,-41 20-161,21-20-159,-19 20-257,-1 0-128,-19-19 0,19 19 32,-21 0-96,2 0 64,1 0-64,-23 0 32,22 19 0,-20 1-32,0 20 0,-2 0 0,2-21 0,-20 21 32,20 0 0,18 0 0,-18 0-32,20 0 0,19 19 64,1 1-32,39-1 0,0 1 0,0 19 32,39-18-64,-19-2-160,21 0-33,18 1 33,-19-1-160,19-19 0,1 19 159,19 1 33,0 0 64,0-20 64,1-2-416,0-17 223,19 19 193,-20-40 64,21 20 0,-21-20 33,20 0-1,0-20 64,-20 0 0,2 0 0,-2-1-64,0-17 0,-20-2 0,1-20 32,-21 21 96,1-41 65,-19 20-33,-1 1 64,-20-21-64,0 2 1,-20-23-129,-21 22 288,3-20-96,-3 39 1,1 0 511,1 20-63,19 21-289,-20-21-159,-19 0-65,18 20-192,-17 0-128,-1 1-353,-2 19-1216,2 0-1698,19 19-9802</inkml:trace>
  <inkml:trace contextRef="#ctx0" brushRef="#br3" timeOffset="349529.9919">21657 8266 5605,'0'-20'5349,"0"0"-5093,-20 20-160,20-19 609,-21 19 480,3-21 160,-2 21-512,20-19-449,-21-1-31,-19 20 95,22-20-31,-23 0-225,1 20-96,-19 0 0,0 0 0,-21 0-32,21 0 0,-20 20-32,-21-20 64,20 20 32,1 0-32,0-1-31,20 2-65,-2-2 160,2 21-96,-1-20 0,1 20 128,0-1-128,19 21 128,20-21-32,-19 2 97,19-2-65,-1 1-160,21-20 128,0 20-96,-20 0 0,20-1 64,0-19-32,0 20 97,0-1-97,0 1-96,0 0 64,0-20-64,0 20 32,0-21-32,0 21 0,20-20 64,1 0-32,-21 0 64,38-1 96,-17 2 0,19-2-32,-1 1-128,21 0 0,-21-20-64,21 20 0,-1 0 0,2-20 0,-2 20-64,-1 0 96,3-20-64,-2 19 0,1 1 96,-1 0-128,2-20 192,-2 20-192,20-20 0,-19 20 96,-1-20 32,20 20-96,-18-20 32,-3 0 0,22 0-32,-20 19 96,-1-19-160,0-19 96,1 19 32,19 0-64,-18-20 160,-2 0-256,0 0 192,-19 0-193,0-19 33,-1-1-32,1 0 32,-20-19-128,-1 19 256,1-20 32,0 1 64,-20 19 64,0-20 160,0 1 97,-20-1-65,0 1-32,1-2-256,-21 2-31,0-20 31,-19 19 224,0 0 64,-22 1-96,-18-1-159,-20 21-65,1-1 64,19 0-128,0 40-289,-1 0-928,20 0-1730,1 20-9673</inkml:trace>
  <inkml:trace contextRef="#ctx0" brushRef="#br0" timeOffset="361627.6839">11750 616 15054,'0'-20'288,"0"20"897,0 20-32,0-20-384,20 0 352,0 0-288,21 0-417,-3 20-95,3-20-129,18 0-32,-19 0-192,19 0 96,1 0-128,-21 0-385,1-20-127,-19 20-33,-1 0-352,-20-20 32,0 20-192,0 0-2018,0 0-2818</inkml:trace>
  <inkml:trace contextRef="#ctx0" brushRef="#br0" timeOffset="361965.7032">11969 417 9577,'20'0'993,"-20"-19"-641,0 19 865,0 0-897,0 0 129,0 0 159,-20 0-448,-1 19-160,3 1 65,-22 0 351,19-1 0,-17 2-63,-3-21-161,1 20 96,21-1 257,-21-19-33,20 0-288,20 20-160,0-20 353,20 0-65,0 20-160,0 0-32,19 0-96,1 0-96,-1-1-160,-19 21-192,21-20-641,-21 0-513,-2 0-2914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4:11:27.18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18421 2721 9192,'20'0'1922,"-20"0"833,0 0-481,0 0-865,0 0-160,0 0 257,0 0-706,19-19-351,-19-1-33,0 0-159,0-20-193,-19 1-32,19-1-32,0 0-96,0 1-33,0 19-127,0-20 96,0 21 64,0 19 64,0 0-128,0 0 32,0-21-97,0 21 65,0 0 32,0 0-256,0 0 224,0 0-161,-20 21 161,-20-21 0,1 19 96,-21 1 96,1-20-192,-20 40 224,-2-21-64,-18 1 32,0 0 32,20 0 32,-1-20-128,20 20 64,1 0 0,0-20-32,19 19-192,0-19 448,21 20-224,19-20-96,0 21 32,0-21 256,19 19-128,1 1-32,20 0-96,19-20 129,1 19-97,-1-19 64,-18 21-64,-3-1 0,3 0 0,-21-1-225,-20 21 97,-20-20 32,-21 0 0,3 0 224,-23 19-256,2-19 224,-1 0-128,1 0 32,0 0-32,19 0 160,19-20 0,1 19-32,20 21 65,20-19-33,21-2-64,-2 20-128,21-18 96,19-1-128,0 0 128,20 0-32,21-1 64,-21 1 96,0-20 128,0 0-160,-20 0 0,-38 0-96,-1-20 161,-21 20-65,1-19-96,-20-1-96,0 0-64,0 0-1,-20-1 65,20 2-160,-19-20-128,-1 18-32,0 1-353,0 0-576,-1 20-2083,21 0-7686</inkml:trace>
  <inkml:trace contextRef="#ctx0" brushRef="#br0" timeOffset="548.0313">17607 3636 3427,'20'19'8424,"-20"-19"-7335,19 0 416,-19 21-800,0-1-481,0 19 128,0-19 33,0 0-289,0 0-128,0 0-96,0 0-481,0-20-992,0 0-2820</inkml:trace>
  <inkml:trace contextRef="#ctx0" brushRef="#br0" timeOffset="728.0416">17627 3497 14862,'0'0'2050,"0"0"-1794,0 0 192,0-20-352,19 20-352,-19-20-32,20 20-545,0 0-1601,0 0-1314,1 0-896</inkml:trace>
  <inkml:trace contextRef="#ctx0" brushRef="#br0" timeOffset="1001.0572">17826 3616 14285,'0'0'1441,"0"0"-928,0 0 608,20 0-384,-1 0 95,1 0-479,0 0-321,20 0-609,-40 0-416,19 0-1153,1 0-3203</inkml:trace>
  <inkml:trace contextRef="#ctx0" brushRef="#br0" timeOffset="1183.0676">17865 3715 7559,'0'0'7271,"0"0"-6855,20 20 1506,0-20-705,0 0-256,0 0-353,19 0-512,1 0-480,-20-20-801,-1 20-1089,1 0-4517</inkml:trace>
  <inkml:trace contextRef="#ctx0" brushRef="#br0" timeOffset="1435.082">18342 3636 17392,'19'0'128,"-19"19"1794,0-19-513,20 21-832,-20-1-289,20-1-320,-20 1-641,0 0-992,0 0-1955</inkml:trace>
  <inkml:trace contextRef="#ctx0" brushRef="#br0" timeOffset="3863.2209">17528 1928 11306,'0'0'545,"0"0"1889,0 0-961,0 0-608,0 0 192,0 0-448,0 0-321,0 0 0,0 0 193,0 0-1,0 0-63,0 0 63,0 0-192,0 0-31,0 0-129,0 0 0,0 0-64,0 0 64,0 0 32,0 0-128,0 0 32,0 0 32,0 0-128,0 0 96,-20 0-96,20 0 32,0 0 129,0 0-65,0 0 96,20 0-32,-20 0-96,0 0 96,0 0-32,0 0-32,0 0 0,0 0-32,0 0 192,0 0-320,0 0 128,0 0-32,0 0-64,0 0 64,0 0 64,0 0-32,0 0 32,0 0-64,0 0 129,0 0-290,0 0 129,0 0 32,0 0 0,0 0-96,0 0 192,0 0-224,0 19 96,19-19 0,-19 20 96,0 0-64,0-20-64,0 20 0,0 0 0,0 0 32,0-1 0,0-19 64,0 20-128,0 0 160,0-20-128,0 0 64,0 0-64,0 20-32,-19-20-64,19 0 0,0 0 63,0 0-159,0-20-128,0 20 320,-20 0-64,20-20 64,0 20 64,0 0-161,0 0 226,0 0-130,0 0 97,0 0-96,0-20 64,0 20 0,0 0-224,0 0 224,0 0-64,0 0 128,0 0-160,0 0 128,0 0-128,0 0 96,0 0-64,0 0-64,0-19 64,20 19-64,-20 0 64,0 0-64,0 0-129,0 0-608,0 0-896,0 0-289,0 0-801,0 0-480,0 0-4709</inkml:trace>
  <inkml:trace contextRef="#ctx0" brushRef="#br0" timeOffset="4657.2663">17468 1847 8295,'0'0'577,"0"0"608,0 0 545,0 0-257,0-19 32,0 19-1056,-20 0-225,20 19 64,-19-19 257,-1 21-33,0-2 129,-1 2-129,-17 18-255,38-19-129,0 0 192,0 0 65,18 0-161,23-20 0,-1 0-128,-1 0-96,1 0-32,-1 0 32,-19-20-192,20 20-64,-20 0-1,-20 0-383,19 0-97,-19 0-160,0 0 64,-19 0 321,19 0-1410,0 0-1569,0 0-4485</inkml:trace>
  <inkml:trace contextRef="#ctx0" brushRef="#br0" timeOffset="5155.2948">17786 1928 9993,'0'0'3107,"0"0"-2531,0 0 1186,0 0-1378,-21 0-319,21 0 159,-20 19-128,20 1-32,0 20-32,0-20-32,20 0 64,-20-1-32,21 1-64,-1 0 64,20-20 64,-21 0 128,1 0 225,0-20 95,0 0 289,-20 1-288,0-1 95,0 0-63,0 0 95,-20 0-159,0 0 192,0 1-1,1 19-448,-1 0-192,20 0-128,-20 0-480,20 0-577,0 0-481,-20 0-480,20 0-2530</inkml:trace>
  <inkml:trace contextRef="#ctx0" brushRef="#br0" timeOffset="5501.3146">18044 1947 12235,'0'0'64,"0"0"833,0 0-417,0 0-448,0 20 321,0 0-65,0 0-256,0 20 0,0-40 0,19 19-64,21 1 96,-20-20 32,1 20 289,17-20 287,-17-20 257,-1 0 224,0 1-96,-2-1-32,-18-20 128,-18 20-320,18 0-288,-20 1-33,-21 19-288,21 0-224,2 0 0,18-20-480,-41 20-1186,21 20-1184,-19-20-8745</inkml:trace>
  <inkml:trace contextRef="#ctx0" brushRef="#br0" timeOffset="6006.3435">19096 2602 11594,'0'0'1250,"-21"0"-706,21 41 833,-18-2-255,-2 0-226,-21 22 33,41 18-64,-20-19-545,20-1-159,20 1-129,0-21-193,1 2-383,17-2-1,3-39-544,18 19-1857,-19-19-9130</inkml:trace>
  <inkml:trace contextRef="#ctx0" brushRef="#br0" timeOffset="6137.351">19393 3020 17840,'20'20'0,"-20"-20"96,21-20-31,-1 20-898,0 0-1089,-2 0-3972</inkml:trace>
  <inkml:trace contextRef="#ctx0" brushRef="#br0" timeOffset="6265.3583">19731 3020 14189,'20'0'1666,"-20"0"-1699,20 0 33,-1-20-2434,1 20-10122</inkml:trace>
  <inkml:trace contextRef="#ctx0" brushRef="#br0" timeOffset="6411.3667">19989 3020 16944,'20'0'1953,"-20"0"-1504,20 0 672,0 0-1153,0 0-961,-1 0-1089,21 0-4741</inkml:trace>
  <inkml:trace contextRef="#ctx0" brushRef="#br0" timeOffset="6539.374">20168 3040 11242,'0'0'5637,"19"0"-4996,-19 0 608,0 0-896,20 0-1026,0 0-1089,-20 0-5284</inkml:trace>
  <inkml:trace contextRef="#ctx0" brushRef="#br0" timeOffset="6806.3893">20387 2702 16431,'0'0'673,"19"0"-513,1 0 1121,0 19-576,20 2 63,-1-1 289,21 19-384,-21 1-224,1 0-97,-1 0-32,2 19 0,-21-19-95,-20-1-65,0 1 0,0 0-128,0-1-192,-20-18-449,-21-1-480,2 20-1185,-1-21-5157</inkml:trace>
  <inkml:trace contextRef="#ctx0" brushRef="#br0" timeOffset="7636.4367">19454 4708 14669,'20'-19'2691,"-20"19"-1730,0-20 736,0 20-351,0 0-321,-20-20-545,0 20-544,-41 0-32,2 20 64,-20 0-96,0-1 0,-20 2-161,18-1 129,2 20-128,40-21 352,-1 2-256,20-21 128,20 20-32,20 19 32,20-19 96,19 0 64,20 0-545,-18 0 738,18-1-417,-40 1 63,1 0 98,-20 0-130,-20 0 1,0 0 0,-40 0 32,1 20 96,-1-21 0,-19 1-32,18 1 192,21-2 65,20 1-1,0-20 224,41 20-31,-3-20-65,23 0-352,18 0 96,-20 0-160,1 0-64,-1 0-544,-39 0-353,1 19-96,-21-19-225,-21 21-415,1-1-1026,-19-1-2402</inkml:trace>
  <inkml:trace contextRef="#ctx0" brushRef="#br0" timeOffset="7933.4537">18778 5643 12651,'0'20'2211,"0"1"-1699,20-2 737,-20 1-704,0-1-449,20 1-160,-20 1-385,20-21-1248,0 20-1506,-20-20-2371</inkml:trace>
  <inkml:trace contextRef="#ctx0" brushRef="#br0" timeOffset="8090.4627">18798 5504 12908,'0'0'6053,"0"-20"-5828,20 20-33,-20-20-64,20 20-288,0 0-160,-1 0-802,1-19-3138</inkml:trace>
  <inkml:trace contextRef="#ctx0" brushRef="#br0" timeOffset="8264.4727">18937 5564 11562,'0'20'1634,"0"-20"64,21 19 384,-21-19-929,38 0-128,-18 0-385,21-19-672,-23 19-897,3 0-640,-1 0-1922,-20 0-6951</inkml:trace>
  <inkml:trace contextRef="#ctx0" brushRef="#br0" timeOffset="8386.4796">18958 5663 256,'-21'40'12043,"21"-40"-12107,0 20 0,21-20 32,-3 0-416,22 0-673,-19 0-2595</inkml:trace>
  <inkml:trace contextRef="#ctx0" brushRef="#br0" timeOffset="8892.5086">18996 5723 15662,'-20'0'513,"20"0"1184,0 0-608,20 0-480,0 0 0,21 0-193,-23 0-352,3 0-352,19 0-321,-20 0-800,-1 0-1890,1 0-7367</inkml:trace>
  <inkml:trace contextRef="#ctx0" brushRef="#br0" timeOffset="9071.5188">19314 5643 14669,'20'0'2114,"0"0"-1665,-20 20 1120,0 1-512,19-2-320,-19 1-289,0 19-448,0-18-192,20-1-288,-20-20-577,0 19-2018</inkml:trace>
  <inkml:trace contextRef="#ctx0" brushRef="#br0" timeOffset="9858.5638">19116 4331 11627,'0'-19'1569,"0"19"-896,0 19 512,0 21-801,0 0-192,20-20 97,-20 20-1,0-21 64,0 1 257,0-20-97,0 20-95,0-20 159,0-20-95,0 0-385,0 1-96,0-21 0,0 20-96,20-20-161,-20 0-159,19 21 64,1-2 159,0 21 129,-20 0 64,20 0 64,-20 21 33,20-2-97,-20 2-32,0-2-33,0 1 65,19 0-32,-19-20 32,0 0 32,0 0 65,20-20-33,-20 20-32,20-20-64,-20 1-96,20-2-1,19 21 97,-19 0-32,0 0 224,-20 0 449,21 21 96,-1-2-225,-20 21-320,20-20-64,-20 20-128,18-21-736,3 1-1987,-1 0-12684</inkml:trace>
  <inkml:trace contextRef="#ctx0" brushRef="#br0" timeOffset="10290.5885">20069 4649 12011,'0'0'1665,"0"20"-896,0 19 769,0 2-481,0 39-481,-20-21-127,20 1-1,0-1-512,20 1 96,-20-1 64,19-19-192,21 1-449,-20-22-319,19 1-1475,-19-20-5156</inkml:trace>
  <inkml:trace contextRef="#ctx0" brushRef="#br0" timeOffset="10435.5968">20505 5107 17232,'20'0'833,"-20"0"-577,0-20 545,20 20-705,-20 0-737,20-20-672,-20 20-3940</inkml:trace>
  <inkml:trace contextRef="#ctx0" brushRef="#br0" timeOffset="10564.6042">20744 5107 13196,'20'0'2691,"0"0"-1987,-20 0 161,18 0-961,-18 0-1826,0 0-3683</inkml:trace>
  <inkml:trace contextRef="#ctx0" brushRef="#br0" timeOffset="10710.6126">20962 5126 18225,'20'0'224,"-1"0"449,1-19-449,0 19-544,0 0-225,1 0-1537,-1 0-9385</inkml:trace>
  <inkml:trace contextRef="#ctx0" brushRef="#br0" timeOffset="10831.6195">21181 5126 16431,'20'0'929,"-20"0"-288,0-19 159,19 19-1024,-19 0-673,0 0-1729</inkml:trace>
  <inkml:trace contextRef="#ctx0" brushRef="#br0" timeOffset="11113.6356">21418 4749 16399,'20'0'-32,"0"0"384,0 0 865,19 40-95,1-21-1,1 41-545,-2-20-320,-19 20-31,20-1 223,-40 1-192,19-21-64,-19 1-95,0 1-33,-19-2 32,-1 0-385,0-18-511,-21 18-930,3-19-3747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4:13:38.72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1349 7014 15726,'-20'20'577,"-1"-20"-353,21 0 1121,0 0-352,0 0-576,21 0-129,-1 0-64,0 0-288,39 0 160,-19 0 64,19 0-63,0 0-130,1 0 66,-21 0-1,22 0-32,-23 0-129,3 0 33,-1 0-128,-21-20-192,-19 20-353,0 0-1281,0-20-1697,0 20-4902</inkml:trace>
  <inkml:trace contextRef="#ctx0" brushRef="#br0" timeOffset="336.0192">1705 6875 12587,'-38'0'1762,"38"0"-1666,0 20 801,0-20 1025,0 0-801,18 0-641,2 0-191,21 20-193,-3-20-32,23 20 32,-2-20-96,-19 20 128,19-1-160,2 1 32,-23 0-32,3 0 96,-1 0-32,-22-20 32,-18 20 320,0-20 417,0 0 32,-18 19-224,-2 2-129,-21-21-64,21 19-287,2-19-65,18 21 32,-20-2-160,-1-19-577,-19 20-736,20 0-513,1 20-1986</inkml:trace>
  <inkml:trace contextRef="#ctx0" brushRef="#br0" timeOffset="10358.5925">8237 8226 10890,'0'0'1249,"-20"0"481,20 0 159,0 0-383,0 0-898,0 0-319,0 20-129,0 0 0,0 0 32,0 0 32,0 19 97,0-19-33,0 20 0,20-20-32,-20 0-63,20-1-65,19 2 0,1-1-64,0-20 32,19 0 0,0 0-32,-18 0-128,18 0-32,1 0-96,-20-20-96,-21 20-33,21-21-159,-20 21-33,-20-19-159,0 19-129,0-20-608,0 0-930,-20 20-1472,-20-19-2307</inkml:trace>
  <inkml:trace contextRef="#ctx0" brushRef="#br0" timeOffset="10820.6189">8018 8405 9288,'-20'0'865,"20"0"-705,0 0 833,0 0 1089,0 0-576,0-19-706,0 19-447,0 0-257,20-21 320,-20 1 193,0 20-97,0-19-223,0 19 31,0-20 64,0 0-128,0 0-63,0 0-65,0 0 0,21 1 0,-21-2 96,20 2-64,-20-1 0,20 20-63,-2-20-65,3 20 0,-1 0 256,0 0-32,0 0-288,-1 0 160,21 20-32,0-20-32,-1 20-96,1-20 128,-20 19-224,19-19 0,-19 0-288,1 0-353,-21 0-1217,20 0-4516</inkml:trace>
  <inkml:trace contextRef="#ctx0" brushRef="#br0" timeOffset="22977.3142">8952 7510 9609,'0'0'961,"20"0"-1058,-20 0 450,20 0 191,-1 0 609,1 0-192,0 0-384,0 0-193,0-19 1,19 19 31,-19 0-32,20 0-192,-21 0-127,21 0-1,-20 0-32,1 0 96,-3 19 0,2-19 128,1 0 32,-1 0 97,0 0-97,-2 20-96,3-20 0,-1 0 1,0 0-161,-20 0 32,20 21-64,0-21 96,-1 0 0,1 0-96,0 19 0,0-19 32,19 0 32,1 0-32,1 0 0,-3 0 160,23 21-192,-2-21 0,0 0 96,1 0-128,-1 0 32,20 0 64,-18-21-96,18 21 128,0 0-32,-19 0 97,19 0-161,0 0 96,-18 0-96,18-19 0,0 19 64,0 0-160,-19 0 128,20 0-64,-1 0 64,0 0-64,-19 0 96,19 0-64,0-21 0,0 21 32,2 0-32,-2 0 32,0 0 0,0 0-32,0 0 96,2 0 64,-2-20-96,0 20 64,0 0-32,2 0 0,-2 0-128,0 0-96,0 0 352,0 0-224,2 0 97,-2-19-162,0 19 33,-19 0 97,19 0-65,0 0-65,0 0 97,0 0-96,2 19 96,-22-19-64,20 0 129,0 0-226,2 0 97,18 20 128,-20-20-256,0 0 224,0 0-96,20 0 96,1 0-64,-20 0 0,19 0 64,1 0-192,-21 0 224,0 0-128,20 0 64,-20 0-32,20 0 0,-18 0-96,-2 0 192,20 0-32,0 0-128,-20 0 64,21 0 0,-21 0 0,1 0 97,20 0-194,-21 0 129,20 0 0,-20 0 1,20 0-130,-20 0 322,2 0-353,18 0 128,-20-20 0,20 20 0,-20 0 0,1 0 0,-1 0 0,20 0 0,-19 0 0,0 0 64,19 0-96,-20 0 0,20 0 64,-20 0 0,2 0 32,-2 0-128,20 0 32,-20 0 96,20 0-96,-20 0 64,21 0 0,-1 0 32,0 0-32,0 0 0,0-19 0,1 19 192,-1 0-256,-18 0 0,18 0 160,0 0-32,0 19-256,0-19 224,1 0-64,-1 0 32,20 0-32,-20 0 32,1 0 32,19 0-128,-20 0 128,19 0-64,1 0 128,1 0-64,-1 0-96,21 20 96,-22-20-96,1 0 64,20 0-64,-19 0 64,18 0 97,-19 0 63,21 21 0,-21-21-32,19 0-64,-19 0 64,1 0-32,18 0-128,-19 19 129,1-19-33,19 0 96,-40 0 64,1 0-192,-21 0-64,0 21 0,-19-21 0,-1 0-288,-19 0-545,-19 0-1025,-21 0-4227</inkml:trace>
  <inkml:trace contextRef="#ctx0" brushRef="#br0" timeOffset="27609.5792">4267 9836 6694,'-21'20'4933,"1"-20"-4613,20 0-352,20 0 1153,1 0 929,19 0-513,19-20-800,0 20-385,1-20 1,19 20 63,-18-20 0,-2 20-352,-1 0 65,23-20-258,-42 20-63,1 0-64,-1 0-128,-19-19-193,-20 19-192,0 0-95,0 0-1603,-20 0-3010</inkml:trace>
  <inkml:trace contextRef="#ctx0" brushRef="#br0" timeOffset="27969.5998">4663 9638 7142,'21'-21'5606,"-1"21"-5446,0-19-128,-2 19 640,23 0 866,-1 0-97,-1 0-704,1 0-545,-20 19-352,19 2 512,1-2-448,-19-19 449,17 20-321,-18 0 0,1 0 32,-1 0-64,-20-20 0,0 20 32,18-20-32,-18 19 192,0 1-32,-18 0 192,-2-20 1,-1 20-97,1 20 128,0-21-352,-39 2 193,19 18-1,1-19-128,-21 0-513,21 20 257,-22-1-1089,43-19-3299</inkml:trace>
  <inkml:trace contextRef="#ctx0" brushRef="#br0" timeOffset="34449.9704">12128 11168 13676,'0'0'417,"0"0"-609,0 20 192,0-1 224,-20 21 0,20 0 96,0-1-63,-20 1-129,20 0 64,0 0 481,20 0 31,0 0-223,19-1-129,1-19 0,19 0 161,2 0-225,-2-20 193,20 0-225,-19-20-192,-21 20 0,1-20-64,1 20-32,-23-20-160,-18 20-225,0 0-544,0 0-704,-18 0-962,-3 0-1889</inkml:trace>
  <inkml:trace contextRef="#ctx0" brushRef="#br0" timeOffset="34918.9972">11910 11326 11723,'-20'40'1857,"-1"-40"-1248,21 0 384,0 0 384,-20 20-32,20-20-480,20-20-448,-20 20 31,21-20 1,19 0-161,-1-19 96,-19 19-192,20-20 33,-20 20 63,-1-19-256,1 19 0,0 0 32,0 0-64,-20 20 0,20 0-96,-1 0 0,-19 20 96,20 0 64,0 0-192,1 0-129,-1-1 33,18 1-352,-17 0-353,-1 20-993,0-21-1890</inkml:trace>
  <inkml:trace contextRef="#ctx0" brushRef="#br0" timeOffset="41141.3531">12823 10333 4163,'0'0'1506,"0"0"-417,0 0 352,0 0 33,0 0-1,20-20-352,-20 20-352,20 0-193,-20 0-31,19 0-65,1 0-159,-20 0-129,20 0 32,0 0 0,0 0-64,19 0-63,1 0 31,-1 0 0,22 0-64,-23 0-32,23 0 0,-2 0 0,1 0-32,19 0 32,-20 0 0,2 0-32,18 0 32,0 0 32,-19 0 128,19 0 193,0 0-1,-20 0-224,22 0-96,-2 0 32,-20 0 128,20 0-224,2 0 0,-2 20 33,-20-20-33,40 0 64,-19 20 0,20-20-32,-21 0 0,20 0 160,-20 0-32,0 0-96,0 0 32,-18 0 0,18 0-64,-19 0 32,19 0-32,-20 0-64,20 0 128,2 0 33,-2 0-129,0 0 96,0 0-32,0 0-96,2 0 32,-22 0 96,20 0-160,1 0 32,-1 0 64,21-20-32,-21 20 32,0 0-64,20 0 128,-20 0-128,2 0 96,18 0 0,-20 0 32,0 0-96,0 20 0,2-20 32,18 0 32,-20 19-64,0-19 32,20 0-32,-20 0 128,21 0-64,-1 0 161,0 0 63,0 0-96,0 0 96,1 0 1,-20 0-354,20 0 226,-21 0-161,-20 0-96,1 0-353,-1 0-95,-19 0-33,-20 0-288,19 0-448,-39 0-1378,0 0-11082</inkml:trace>
  <inkml:trace contextRef="#ctx0" brushRef="#br0" timeOffset="60144.4401">8733 12539 18065,'-20'39'32,"20"-19"-609,20-20 577,0 0 673,21 0-161,17 0-256,-17 0-127,18-20-129,0 20-64,1-20-161,-1 20-63,-19 0-385,-1-19-288,1 19-704,-20 0-1474,-20-21-4068</inkml:trace>
  <inkml:trace contextRef="#ctx0" brushRef="#br0" timeOffset="60404.4549">9011 12181 13100,'0'19'1185,"0"1"-128,0 20 833,0 0-353,0-1-512,0 1-640,20 19-225,-20-18-96,20 19-224,-20 19 384,20-20-416,0 1-289,-20-1-63,0-18-129,19-2-448,-19 1-609,20-20-1409,-20 0-3907</inkml:trace>
  <inkml:trace contextRef="#ctx0" brushRef="#br0" timeOffset="60757.4751">9229 12796 13676,'-20'21'417,"40"-21"-802,-20 0 866,20 0 480,0 0 0,1 0-577,17-21-192,-17 21-128,-1-20 97,-20 20-97,20-19 32,-20 19-128,0-20 64,-20 20-32,20-20 0,-20 20-96,-1-20 96,1 20 64,2 0 32,-3 20 64,1 0 224,20 0 65,0-1 480,20 1-641,1 21-96,-3-22-96,23 1-192,17-1-96,-17 2-481,-1-21-640,-1 0-1506,1 0-4548</inkml:trace>
  <inkml:trace contextRef="#ctx0" brushRef="#br0" timeOffset="61442.5143">9626 12737 12139,'0'20'1730,"0"-1"-834,0 1 1218,0 1-768,0-1-994,0 19-320,0-20-192,0 2 128,0-21-128,0 20-32,20-20-321,-20-20-31,0 20-129,20-21 193,-20-18 63,21 20 97,-21-1 224,20-21 96,-20 22-32,0 19 128,0-20 128,18 20 577,-18 0 0,0 20-353,0-1-256,0 1-160,0 1 0,0 18-128,20-19-320,1-1-257,-21-19 161,20 21 191,0-21 65,-20 0-32,19 0 32,-19-21-225,20 21-576,-20-19-544,0-1 992,20 20 385,-20-19 128,0 19 544,20 0 1090,-20 19 31,0 1-448,20-1-256,-20 2-353,19 19-159,-19-1-193,20 1-128,-20 0-96,20 0 64,-20-21 64,20 1 0,-20 0 160,0 0 321,0 0-97,0-20-224,-20 0-192,0 0 0,20-20-128,-20 0-32,20-20-224,0-19-993,0-1-1154,20 1 1570,0 19 1122,0-20 351,0 41 513,19-1 0,-19-1 160,0 21-64,1 21 0,-21-21-608,0 20-289,-21-20 32,1 19-352,-20 1 96,21-20-448,-21 19-737,20-19-545,0 0-2658</inkml:trace>
  <inkml:trace contextRef="#ctx0" brushRef="#br0" timeOffset="61731.5308">10083 12062 13580,'-20'39'1474,"20"1"-641,0 0 1152,0-1-415,0 21-673,0-21-481,20 2-256,-20-2-224,21-19-384,-21-1-97,18 2-480,2-1-640,0-20-1122,1 0-4163</inkml:trace>
  <inkml:trace contextRef="#ctx0" brushRef="#br0" timeOffset="61875.5391">10242 12300 13484,'0'39'577,"0"-39"-353,20 21 449,-20-2-321,0-19-288,20 20-897,0 0-768,-20-1-1794</inkml:trace>
  <inkml:trace contextRef="#ctx0" brushRef="#br0" timeOffset="62034.5482">10282 12141 960,'-20'-20'11884,"20"0"-15055,0 20 3331,0 0 2050,20 20-2082,0-20-2274,-20 0-7878</inkml:trace>
  <inkml:trace contextRef="#ctx0" brushRef="#br0" timeOffset="62265.5614">10361 12121 9577,'0'0'1217,"0"0"-513,0 0 2756,0 0-1795,0 20-864,0-20-417,0 20-127,0-20-193,0 20 96,0-20-320,20 19-33,-20-19-703,0 0-994,0 0-1025,0 0-1889</inkml:trace>
  <inkml:trace contextRef="#ctx0" brushRef="#br0" timeOffset="62554.5779">10341 12141 3811,'0'0'4677,"0"-20"-4389,0 20 1986,0 0 545,0 0-1474,0 0-672,0 0-33,0 0-352,0 0 193,0 20 63,20-20-95,0 20-1,0 0-63,0 19-225,19-19-96,-19 20-64,0-1-160,1 2 64,-3-22 96,-18 1-32,0-20 96,20 20 32,-20-1 32,-20 2 160,2-21-192,-3 20-224,1 0-609,0-20-2145,0 19-11468</inkml:trace>
  <inkml:trace contextRef="#ctx0" brushRef="#br0" timeOffset="63296.6203">12248 12657 16399,'-41'0'1025,"21"-19"-897,20 19 801,0 0 224,20 0-416,21 0-257,18-20-352,0 20-64,21-20-96,-21 0-128,0 20-352,-19-20-545,1 20-385,-23-19-960,2 19-3267</inkml:trace>
  <inkml:trace contextRef="#ctx0" brushRef="#br0" timeOffset="63477.6307">12406 12339 12716,'0'40'1793,"0"-20"-127,20 19 352,-20 2-801,0-2-769,20 1-223,-20 0-225,19 19-33,-19 1-191,20-1-673,-20-18-768,20-2-1891,-20-19-5957</inkml:trace>
  <inkml:trace contextRef="#ctx0" brushRef="#br0" timeOffset="63836.6512">12663 12737 17104,'-18'20'32,"18"-20"-545,0 19 769,18-19 321,2 0-193,0 0-288,1 0-31,-1-19-97,-2 19 96,-18-20-64,21 0-97,-21 20 1,-21-20 96,21 20-32,-18 0 64,-2 0-64,-1 0-32,1 0 256,0 20-63,20 0 127,0 0 64,0-1-192,20 22-32,0-21-96,21-1-192,-2 1 32,-19-20-64,20 19-161,-1-19-191,-19 0-353,-20-19-256,20 19-385,-20-20-1504,0 1-3333</inkml:trace>
  <inkml:trace contextRef="#ctx0" brushRef="#br0" timeOffset="64334.6797">12922 12776 7238,'20'0'3908,"-20"20"-2114,0-20-353,20 21-608,-20-1-257,0-20-319,0 19-225,19 1 64,-19-20-32,20 0-96,-20 0-64,0 0-417,0 0-287,20 0 159,-20 0 225,0 0-193,0-20-64,0 20 97,20-19 544,-20 19 192,0 0 96,0 0 417,21 0 416,-21 0-288,18 19-385,-18 1-32,20-1-288,-20 2-192,21 19-288,-1-20-97,0 19 161,-2-19-96,3 0 256,-21 20 160,0-40 768,0 20 353,0-20 0,-21 0-64,3 0-32,-2-20-416,0 0-161,-1 0-319,1-20 31,20 1-288,0-1-97,20-1 1,1 2 128,19 20 96,-1-1 0,1 20 96,-1 0-32,1 20 225,-20-20-161,0 19-32,-20 1 352,0-1-63,0-19-193,-20 21-192,0-21-289,0 0-607,0 0-1026,1 0-3299</inkml:trace>
  <inkml:trace contextRef="#ctx0" brushRef="#br0" timeOffset="64674.6992">13438 12042 7751,'-20'0'1890,"20"20"1281,-20 19-225,20-19-1088,-20 40-769,20-21-512,0 1-449,0 19 32,20-18-96,-20-22-320,20 21-96,0-21-738,1-19 66,-3 21-994,-18-21-3844</inkml:trace>
  <inkml:trace contextRef="#ctx0" brushRef="#br0" timeOffset="64826.7079">13576 12240 6374,'-18'40'8263,"18"-20"-8102,0-20 223,0 19 481,18 1-705,-18-20-480,20 0-481,-20 0-1858</inkml:trace>
  <inkml:trace contextRef="#ctx0" brushRef="#br0" timeOffset="64976.7164">13596 12101 14509,'-20'-20'160,"2"20"-256,18 0 321,0-19-738,0 19-4099</inkml:trace>
  <inkml:trace contextRef="#ctx0" brushRef="#br0" timeOffset="65251.7322">13657 12121 9705,'0'20'2402,"20"-20"256,-20 20 65,19 0-1378,-19 19-544,20 1-609,0 0 0,0-1-288,-20 1 64,20 0 64,-20 0-256,0 0-32,-20-21-128,20-19-641,-20 21-2467</inkml:trace>
  <inkml:trace contextRef="#ctx0" brushRef="#br0" timeOffset="65742.7603">13617 13095 12203,'20'0'1858,"-20"0"-1954,0 0 672,20 0 1218,-20 20-257,20-1-832,-20 21 256,0-20-320,0 39-1,0-18-319,0 18-129,-20-19 64,20-1-192,0-18 32,-20-2-160,20-19-737,-20 0-640,-1 0-1282,21-19-3843</inkml:trace>
  <inkml:trace contextRef="#ctx0" brushRef="#br0" timeOffset="65857.7668">13596 12916 17712,'81'-40'545,"-62"20"-1730,1 20-1122,0 20-11241</inkml:trace>
  <inkml:trace contextRef="#ctx0" brushRef="#br0" timeOffset="69598.9808">14232 12339 10986,'0'21'256,"20"-21"-32,0 0 1378,19 0-257,2-21-512,-3 21-257,23 0-287,-2-20 31,1 20-192,-1 0 0,1 0-128,-21-19-32,2 19-128,-21 0-128,-20 0-385,0 0-416,0 0-929,0 0-1121,-20 0-1377</inkml:trace>
  <inkml:trace contextRef="#ctx0" brushRef="#br0" timeOffset="69973.0022">14510 12200 4292,'20'0'640,"-20"0"-287,-20 0 671,20 0 226,-19 0-193,-1 20-96,0-20-481,-21 20 129,21-20 159,-18 20 1,17 0-353,1 0-287,0-20-65,20 19 32,0 1 192,0 1 32,0-2-63,0-19 31,20 20-64,0 0-32,1-1-96,-1 2-96,-20-21 96,18 20-128,2-20-128,-20 20-32,21-20-1089,-1 19-3267</inkml:trace>
  <inkml:trace contextRef="#ctx0" brushRef="#br0" timeOffset="74533.263">2679 7570 13228,'0'0'480,"-20"0"65,20 0-449,0-19 577,20 19 416,-1 0-64,1 0-577,20 0-384,-1 0-32,1 0 96,0 0 65,39 0-33,1 0 0,19 0-192,20-21 64,21 21 192,-2-20-224,21 20 96,-21-19 128,22 19 129,-22-20 63,22 20 0,-22 0-159,-19 0 287,-20 20-384,0-1 1,-38-19-129,-2 20-32,-19-20-32,-20 0-353,-1 0 289,1 0-512,-20 0-289,-20-20-1121,1 20-3363</inkml:trace>
  <inkml:trace contextRef="#ctx0" brushRef="#br0" timeOffset="76539.3778">5835 10909 15406,'-20'0'801,"20"0"-705,0 0-64,0-20 384,20 20 513,-20 0-224,39 0-513,2 0 0,17 0-32,22 0 65,19 0-97,20 0 32,41-20-96,38 20 32,1-20 32,39 20 32,0-19-160,0 19 0,20-20 160,1 20-224,-22-20 225,2 20 63,-41 0-64,-20-20 160,-18 20-160,-41-20-31,-19 20-1,-21 0-160,-20 0-64,-39 0-577,0 0 0,0 0-416,-20 0-640,-20 0-3108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1:37:07.77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3592 2881 15822,'19'0'-256,"-19"20"-96,0 0 320,20 19-32,0 1 64,-20 0 32,0-1-32,20 2 32,-20-2-32,0-20 32,0 2 0,0-1 96,0-20 577,0-20-129,0-1-544,-20-18-64,20-21 32,0 21 0,0-21-32,0 40-32,20-19 0,-20 19-128,20 20 0,-1 0-97,-19 0 97,20 0 64,0 20 64,-20 19 96,0-39-32,20 20 32,-20-20-32,21 20 64,-21-20 192,20-20-31,-2 0-450,2-19-127,1 19 64,-1 0 128,0 0 0,-20 20-1,19 0 129,1 20 705,0 0 288,-20 0-609,20 19-288,0 1 0,-20-20-256,19 0-288,1-1-193,0 1-576,0-20-1410,-20 0-5733</inkml:trace>
  <inkml:trace contextRef="#ctx0" brushRef="#br0" timeOffset="159.009">4226 2820 16591,'41'21'-32,"-1"-21"256,-22-21-640,3 21-1314,-1 0-95,0 0-4357</inkml:trace>
  <inkml:trace contextRef="#ctx0" brushRef="#br0" timeOffset="281.0159">4307 2960 13388,'39'20'-32,"-19"-20"577,0 0-65,19 0-384,-19-20-704,0 20-3909</inkml:trace>
  <inkml:trace contextRef="#ctx0" brushRef="#br0" timeOffset="1421.0811">5220 2662 7591,'0'0'576,"19"0"641,-19 0 929,0 40-512,0-21-161,20 22-223,-20 17-642,0-17-320,0-1-192,0 19 1,0-19-65,20-20-257,-20 19-575,20-39-385,-20 20-769,20-20-1698</inkml:trace>
  <inkml:trace contextRef="#ctx0" brushRef="#br0" timeOffset="1724.0986">5498 2861 5252,'0'40'6246,"-21"-20"-6438,21-1 192,21 1-96,-21 0-32,20 0 128,-20 0 128,38-20 96,-17 0 65,-1 0 351,0 0-63,0-20 31,-1 20 289,1-20 64,-20-20-224,0 21 160,-20-1-417,1 0-96,-1 0 1,-20 0-97,19 20-224,3 0-160,-2 0 32,0 0-769,20 20-1121,0 0-544,20-20-1986</inkml:trace>
  <inkml:trace contextRef="#ctx0" brushRef="#br0" timeOffset="1998.1141">5854 2841 14285,'20'20'384,"-40"-20"-288,20 20 193,0 0-257,0-20 224,0 20-96,0-1-32,20 1 64,0 0-63,21-20 191,-23 0 321,2 0 287,21-20 1,-21 0-96,-20 1-32,19-1-257,-19 0-191,-19 0-161,-1 0-128,0 20-128,-1-21-32,1 21-513,2 0-640,-2 0-1890,20 0-3491</inkml:trace>
  <inkml:trace contextRef="#ctx0" brushRef="#br0" timeOffset="2171.124">6311 3020 17712,'21'20'-160,"-21"-1"769,-21 1 159,1-20-383,0 41-225,-19-22-96,-1 1-1153,20-1-1698,0-19-2338</inkml:trace>
  <inkml:trace contextRef="#ctx0" brushRef="#br0" timeOffset="2531.1446">6887 2861 8520,'0'-20'6245,"-21"20"-7942,3 0 2305,-22 0-704,19 20 673,1 0 384,2 0-577,18 0-256,18 19-32,-18-19 33,41 0-1,-21 0 0,18-20 192,3 0 0,-1 0 353,-21-20 96,21 0 192,-20 0-161,-20 0-191,0 1-129,0-1-191,-20-20-289,0 20-64,-19-1-161,-1 21-31,-1 0-513,23 0-544,-2 21-1858,0-1-3459</inkml:trace>
  <inkml:trace contextRef="#ctx0" brushRef="#br0" timeOffset="2855.1633">7245 2881 18417,'38'0'160,"-38"0"-96,0 0-96,0 0-256,-18 0 320,18 20-96,-20 0 160,20-1-192,20 1 128,-2 0-32,3 0 64,-1-20-32,20 20 96,-1-20 0,1 0 64,-20 0 257,19-20 191,-39 0 161,20 0-160,-20 0-129,-20 1-288,0-21-224,1 20 65,-21 0-226,0 20 193,1-21-320,19 21-833,0 21-961,20-21-1153,0 20-3299</inkml:trace>
  <inkml:trace contextRef="#ctx0" brushRef="#br0" timeOffset="3202.1831">7761 2881 8359,'39'-20'9962,"-39"20"-10186,0 0 448,0 0-256,0 0 160,-20 0 0,20 0-192,20 20 64,-20 0 0,20 0 96,20 19 32,-20-19-64,19-20 353,1 20-1,-1-20 65,-19 0-1,21 0-96,-3-20 257,3 0-32,-21 0-33,0 1 1,-20-1-225,0-20-128,-20-1-256,-20 22 64,1 0-32,-22-1 32,23 0-128,-3 20-512,1 0-866,21 0-672,-1 20-544,20 0-3909</inkml:trace>
  <inkml:trace contextRef="#ctx0" brushRef="#br0" timeOffset="3585.2049">8594 2960 17488,'-19'20'-224,"19"0"224,0 0 32,0 0 32,0-1 64,-20 1-128,0 0-961,20 1-801,-21-21 930,1 19-674,20-19-4291</inkml:trace>
  <inkml:trace contextRef="#ctx0" brushRef="#br0" timeOffset="3909.2235">8873 2881 8904,'20'-20'6246,"-20"20"-5926,0 0 609,-20 20-929,20-20 352,-21 20 449,21 0-417,0-1-480,0 1 192,21 0 1,-1 0-1,-2-20 64,23 0 32,-21 0 0,0 0 96,-1-20 97,1 0-1,-20 0-31,0-19-321,0 19 64,-20 0-32,1 0 32,-1-1-128,0 2-32,0 19-257,20 0-223,-21 0-545,21 19-1410,0-19-2529</inkml:trace>
  <inkml:trace contextRef="#ctx0" brushRef="#br0" timeOffset="4205.2404">9249 2861 15630,'0'0'1890,"0"0"-1794,-20 0 513,20 0-545,-20 20 192,1-20-192,19 20-64,0 0-160,19-1-64,1-19 96,20 20-161,-1-20 1,2 0 288,-21 0 128,18 0-32,-17-20 257,-1 20 255,0-19-63,-20-1 127,0 0-287,-20 0-225,0 0-96,-19-1-64,-1 21-32,-1 0-481,2 0-992,19 0-1057,0 0-2852</inkml:trace>
  <inkml:trace contextRef="#ctx0" brushRef="#br0" timeOffset="4544.2599">9626 2841 19954,'20'0'96,"-20"0"225,0 0-33,0 0-288,0 0 96,0 20-96,0 0-96,20 0-32,-20 0 128,41-1-96,-23 1 96,2 0 32,21-20 0,-2 20 0,1-20 96,0 0 160,-21-20-31,21 0 543,-20 0 1,-20 1-352,0-1-257,-20-20-32,0-1 0,-19 22-64,-1 0-64,0-1 64,1 0-320,-2 20-673,3 0-1249,-3 20-1698,21 0-12651</inkml:trace>
  <inkml:trace contextRef="#ctx0" brushRef="#br0" timeOffset="5735.328">15603 1410 14029,'-21'0'-96,"21"20"384,0-20-160,0 21 192,0 18 609,0 21-32,0-1-320,0 40-33,21 40-127,-21 61-65,0 18-256,0 0 128,0-19 417,18-40-129,-18 0-63,0 0 95,0-40-95,0 1-257,0-1-64,0-40-32,0 21-288,0-41-32,0 1-193,20-40-383,-20 20-257,0-21-1666,0-19-4644</inkml:trace>
  <inkml:trace contextRef="#ctx0" brushRef="#br0" timeOffset="6499.3716">17111 2563 13004,'39'-40'769,"1"20"-673,-20 20-128,0 0-129,-1 40 97,1 19 609,-20 21 31,20 20-255,-20-21 159,0 0 97,-20-19 31,20-20-95,0-1-1,0-39 449,0 0 256,0 0-416,0-39-769,0-1-256,20 0-96,-20-19-1,21-1-127,-1 1-385,-2-2-256,23 22 481,-41 19 319,20 20-31,0 0 256,-20 20 320,0 0-32,19 20 1,-19 0 31,0-2-96,0 3-64,0-21-64,0 0 32,0-20 64,0 0 353,20 0-161,-20-20-128,20 0-352,0 0 64,0-1-32,-1-17 96,1 18 96,0 20-96,0-20-321,-20 40 706,0-20-1,0 39-32,0-20-127,20 42-1,-20-21-224,0-1-32,19-19-481,1 0-224,0 0-480,21-20-1089,-23 0-5958</inkml:trace>
  <inkml:trace contextRef="#ctx0" brushRef="#br0" timeOffset="6651.3804">17885 2682 18545,'20'20'833,"0"-20"-1121,0 0 320,19 0-673,1 19-160,-1-19-672,-19 0-2627</inkml:trace>
  <inkml:trace contextRef="#ctx0" brushRef="#br0" timeOffset="6773.3873">17945 2841 13773,'0'40'928,"19"-40"-95,1 20 320,20-20-736,-1 0-161,-19 0-448,20 0-3107</inkml:trace>
  <inkml:trace contextRef="#ctx0" brushRef="#br0" timeOffset="7234.4136">18739 2444 13004,'20'20'1794,"-20"-1"-1923,0 1 386,0 20 127,0 19 673,0 1 192,19 20-832,-19-21-225,0 1-192,0 0-96,0-21-161,20 1-511,-20 0-610,20-21-672,-20 1-2658</inkml:trace>
  <inkml:trace contextRef="#ctx0" brushRef="#br0" timeOffset="7459.4266">19096 2921 17360,'0'19'224,"-21"-19"-320,21 20 192,-18 0-160,18 20 64,-20-20-64,20-20-1666,0 19-1184,0 1-2948</inkml:trace>
  <inkml:trace contextRef="#ctx0" brushRef="#br0" timeOffset="7761.4438">19393 2801 14125,'0'-19'1089,"0"19"-1345,-20 19 224,20 0 96,-19 2 288,-1-1 417,20 20-577,0-20-96,0-1 0,20 1 545,-1 0 63,21-20 129,-19 0-32,19 0-160,-22-20 95,23 0-287,-21 1 159,-20-1 353,0 0-416,0-20-129,-20 19-640,-21 2 160,23 0-96,-2 19-449,0-20-544,-1 40-929,21-20-2050,0 0-8136</inkml:trace>
  <inkml:trace contextRef="#ctx0" brushRef="#br0" timeOffset="8064.4612">19830 2782 17712,'0'0'641,"-20"0"-641,20 19-96,-20-19 224,20 19-32,0 2-96,0-1 32,20 20-256,0-20 128,1-1 96,17 1 32,3-20 32,-1 20 320,-1-20 33,1-20 127,-20 20 97,-1-20-129,-19 1-63,20-1 159,-20 0-320,0-20 1,-20 0-385,1 21 128,-1-1-160,-20 0-321,20-1-576,1 21-1185,-1 21-3235</inkml:trace>
  <inkml:trace contextRef="#ctx0" brushRef="#br0" timeOffset="8374.4789">20268 2841 7847,'38'0'10250,"-38"0"-10282,0 0 384,0 0-64,0 0-320,0 0 96,0 20 0,0 0-64,0 20 0,0-21 32,21 1 64,19 0-224,-20 0 256,19-20 97,-19 0 447,20 0 65,-21 0 96,-19-20-257,20 0-127,-20 0-321,-20-19 416,20 19-448,-19 0-31,-21 0-65,20-1-65,0 2-1056,1 19-1025,-1 0-2690</inkml:trace>
  <inkml:trace contextRef="#ctx0" brushRef="#br0" timeOffset="8679.4963">20644 2622 15726,'41'-39'-160,"-3"19"1377,23 20 257,-2 0 31,-19 0-192,19 20-864,-39-1 63,0 1-416,-1 20 97,-19-20-97,0 19-128,-19-18-32,19-1 256,-20 0-224,20-1 96,-20-19-32,20 19-128,0 2 32,0-1-545,20 0-1409,-20-20-4932</inkml:trace>
  <inkml:trace contextRef="#ctx0" brushRef="#br0" timeOffset="8801.5034">21082 3099 14573,'0'21'4837,"0"-21"-4837,0 0 576,0 0-992,0 0-4453</inkml:trace>
  <inkml:trace contextRef="#ctx0" brushRef="#br0" timeOffset="13340.763">2301 13214 768,'-19'0'2595,"19"0"-2339,0 20 1153,0-20 705,0 0-320,0 0-577,0 0-320,0 0-96,19 0 64,-19 0-65,0-20-447,0 20-97,0 0-64,0 0-64,20-20 96,-20 0-31,20 20-129,-20-20-32,20 0 0,0 1 64,-1-1 0,21 0 64,-20 0-64,19-20-64,1 20 32,1 1-64,-2-21 64,1 20-64,-1-1 32,-19-18-32,20 20 96,-1-1 0,-19-21 161,20 22 127,-20-1-160,1 0-128,17 0-128,-18 0 64,21 0 0,-23 1 32,3-1-31,19 0-1,-1 0 96,-19 0 64,20 1-96,-20-2-32,19 21-64,1-19-32,-20-1 64,19 0 0,2-1 0,-3 2-64,3-1 64,-1 0 64,-1 20-64,1-19-32,-1-2 0,21 1-192,-21-19 384,21 19-192,-1 0 32,-18-20-64,-1 21 32,-1 19 0,1-20 32,-1 20-32,-19-20 0,20 0 0,-20 0 32,19 0 32,1 1-96,-1-1 0,2 0 288,17 0-127,3 0-225,-2-1 160,1 2-96,-1 0-33,20-2 258,-18-18-225,-2 19 0,20 0-193,-19 0 225,19 0 225,-20 1-65,22-1-256,-22 0 96,20 0 0,-19 0 96,19 0-192,0 1 160,0-1-128,-18 0 128,18 0-192,0 20 256,-19-20-192,20 0 64,-1 1 0,-20 19 32,21-21-96,-1 2 96,0 19-32,0-21 0,2 21 96,-22-19-192,20-2 96,0 2 96,-19 19 0,20-20-288,-1 0 352,0 20-224,1-20 128,-1 20-128,0-20 64,21 0-32,-21 20 64,1-19-32,-1-1 0,0 20-64,-20-20 160,22 20-128,-2-20 32,0 20-96,0-20 160,-18 20-32,18-19-64,0-1 64,0 20-64,1-20 64,0 20-64,-22 0 96,22-20-96,-20 20 0,19-20 96,-18 20-96,18-20 96,-20 20-96,20-19 64,1 19 0,-1-21-96,0 21 96,0-20 0,0 20 32,2 0 32,-22 0 0,20 0 96,2-19 129,-2 19-97,0-21-224,0 21 32,-19 0 0,-1-19-64,-18 19 128,17-20-224,-17 20 64,-23 0-32,3 0-193,-1 0-287,-20 0-193,0 0-1025,-20 0-3202</inkml:trace>
  <inkml:trace contextRef="#ctx0" brushRef="#br0" timeOffset="14630.8367">8097 11565 10922,'-18'0'2082,"-2"0"-897,20 0 352,-20 0-576,20 0-288,20 0-417,0 0 64,19 0-63,1 0-129,19 0-128,1 0 64,-1-20 0,0 20-96,-19-19-192,1 19-673,-23-21-352,2 21-417,-20 0-544,0 0-1986,-20 0 64,-18 0 3620,17 0 768,-19 0 352,1 21 129,19-21 801,0 19 191,20 1-576,0 0-160,20 0 96,-20 0-416,20 19-321,0-19-127,-1 20-97,1-20 96,0 19 32,1-19 64,-21 20 161,0-20 63,0 0 1,-21-1-1,21-19-63,-20 21-1,0-21 1,-19 0-161,19 0-192,-20 0-96,21 0-96,-1-21-480,20 21-449,0 0-1089,20-19-2979</inkml:trace>
  <inkml:trace contextRef="#ctx0" brushRef="#br0" timeOffset="15008.8583">8575 11803 12107,'-20'0'2274,"20"0"-2114,0 0-160,0 0 321,20 0 31,-1 0-64,21 0-128,-20 0-64,20 0-64,-21 0-96,21-20-640,-40 20-802,20 0-1184,-20 0-2916</inkml:trace>
  <inkml:trace contextRef="#ctx0" brushRef="#br0" timeOffset="15209.8698">8634 11664 7559,'0'20'1185,"0"0"-641,0 0 1698,0 0-608,20 0-673,-20 19-609,0 1-352,0-20-32,20 19-192,-20-18-545,20-2-928,-1 0-1186,-19-19-2594</inkml:trace>
  <inkml:trace contextRef="#ctx0" brushRef="#br0" timeOffset="15851.9065">8852 11982 3523,'0'-21'3908,"0"21"-1538,0-19-993,0 19-352,-20-19-224,20-2-609,0 2-288,0-1-577,0 0-320,20 20-384,-20 0-385,21 0-191,-1 0 960,-2 0 993,3 0 160,-1 0 96,-20 20-160,20-20 192,-20 0-95,20 0-354,-1 0-479,-19 0 416,0 0 256,0 0 288,20 0 513,-20 0 288,-20 0-513,20 0 33,-19 0 672,19 0 257,-20 0-417,20 20-545,-20-20-95,20 19-321,-20 2-128,20-2-64,0 0-32,20-19-448,-20 21-193,40-21-288,-21 0-32,1 0 417,0 0 63,0-21-31,-20 21 351,20-19 386,-20 0 383,0-2-31,-20 21-353,20-19 128,-20-1 513,20 20 288,0-20-641,0 20-384,0 0-96,0 0-96,0 20 257,0-20 223,0 20-32,20-1-64,-20 2-191,20-2-65,-1-19-32,1 19-385,0-19-223,0 0-353,-20 0-545,20 0-351,-20-19-386,0 19-383</inkml:trace>
  <inkml:trace contextRef="#ctx0" brushRef="#br0" timeOffset="16219.9277">9249 11942 7463,'0'19'3010,"0"2"-2177,0-21 1698,20 0-1122,-20-21-1185,0 21-160,0-19-64,21 0 0,-21 19-192,18-21-96,2 2 96,-20 19 95,21 0 33,-21 0 128,0 19 129,20-19-33,-20 21 128,20-2-224,-20 0-32,18-19-288,-18 21-225,21-1-640,-21-20-2850</inkml:trace>
  <inkml:trace contextRef="#ctx0" brushRef="#br0" timeOffset="16594.9491">9687 11486 4035,'20'-21'2114,"-20"21"-2210,0 0 1474,0 0 1344,0 21-864,0-2-705,-20 21 32,20 0 32,-21 20-128,21-21-480,0 21-513,0-21-32,21 1-96,-21-20-160,20 20-321,-2-40-255,2 19-418,1 2-1664,-1-21-7080</inkml:trace>
  <inkml:trace contextRef="#ctx0" brushRef="#br0" timeOffset="17005.9726">9905 11664 2210,'0'20'9449,"0"0"-9578,-20 0 129,20 0 1474,0 19-737,0-19-609,0 20-128,20 0 0,-20-21 0,39 2 0,-19-2-96,0-19 160,19 0 0,-19-19 128,20-2 64,-19 2 160,-3-1 33,-18-20 256,20 0-353,-20 1-224,-20-1 0,2 20 32,-23-19 97,21 19-1,-19 20 96,19 0-32,0 0 129,0 20-1,20 19 129,0-19-65,0 0-127,20 0-161,0 19-32,0-19 96,19 0-128,-19-20-31,0 20-1,19-20-96,-39 0-64,20 0-481,0 0-992,-20 0-897,0-20-1826</inkml:trace>
  <inkml:trace contextRef="#ctx0" brushRef="#br0" timeOffset="17228.9854">10122 11526 11082,'40'0'1666,"1"19"-1026,-23 1 1666,23 0-288,-1 20-384,-1-1-1090,-19 1-127,20 0-257,-20-20-96,-1 19 0,-19 1-480,0 0-449,0-21-160,-19 2-641,-1-2-1088,0 0-3204</inkml:trace>
  <inkml:trace contextRef="#ctx0" brushRef="#br0" timeOffset="19451.1124">13776 13294 7014,'19'0'1666,"-19"19"-1602,0-19 32,0 0 224,20-19 161,-20 19-257,0-21-128,20 21 192,-20-20 1025,0 20 65,20-19-770,-20-1-255,0 0-33,0 0-32,0 0 129,0 0 63,21-19 161,-21 19-1,0-20-63,18 20-129,-18-19-63,20-1-353,0-1 32,-20 2 0,21-21-32,-1 21 64,-2-21-96,3 1 0,-1-1 32,20 0-96,-1-20 480,1 21-224,-20-20-95,19 19 95,-19 20-96,0-19 0,19 19-160,-19-19 160,0-1-192,21 20 352,-23-19-288,2-1 160,1 20-224,19-19 224,-20 19-64,-1 1-96,1-1 0,20 0 96,-20 1-64,-1-1 0,21 0 32,-20 0-64,0 0 128,19 0-192,-19 20 96,1-19 32,-1-1-96,-2 1 160,23-1-96,-21 20 96,0-20-96,-1 0-64,-19 20 64,20-20-32,0 21 32,0-1-64,0-20 96,-1 20 0,1-20 32,20 21-128,-20-1 0,-1 0 128,1 0-32,0-20 32,0 21-96,1-1 96,-3-1 65,-18 2-161,20-1 96,0 0-64,1 1 32,-1-2-128,0 1 64,-1 1 64,-19-2-32,20 2-32,0 19 64,0-20 0,0 0-64,19 20 0,-19-20 32,0 0-33,0 20 162,19-19-290,-19 19 193,21-21-32,-23 2 65,23 19-1,-21-20-32,18 20-64,-17-20 0,19 20-32,-1-20 64,1 0 64,0 20-128,-1-20 96,1 20 0,19-19-64,-18 19 0,-1-20-1,19 20 194,-19-21-225,-1 21 0,1 0 96,-1-19-64,21 19 32,-21 0 0,22 0 0,-23 0 64,23-20-96,-2 20 0,1 0 32,-1 0 0,0 0 32,2 0-64,-3 0 32,23 0 0,-2 0 0,-20 0 96,20 0-160,2 0 32,-22 0 96,20 0-64,0 0 96,1 0-160,-1 20 64,-20-20-32,41 0 64,-20 0-32,-1 0 0,0 0 0,0 0 0,21 0 96,-21 19-64,1-19-64,-1 0 32,0 0-32,21 21 160,-21-21-192,1 0 96,20 0-64,-1 20 96,-20-20-32,20 0 32,-20 0 0,20 0 160,-20 19-128,21-19 96,-20 0-95,19 0-97,1 0 32,-1 0-32,19 0 64,-19 0-64,2 0 0,17 0-96,-19 0 256,0 0-192,0 0 192,0 0 96,21 0-160,-21 0 0,-18 0-96,18 0 32,0 0 32,0 0 0,1 0-96,-21 0 64,20 0-32,0 0 32,-20 0-32,20 0 32,-20 0 0,2 0-96,-2 0 96,-40 0-160,21 0-128,-40 0-288,-20 0-898,0 20-736,-20-20-641,0 0-9384</inkml:trace>
  <inkml:trace contextRef="#ctx0" brushRef="#br0" timeOffset="20338.1631">19930 10790 9705,'-21'0'2882,"21"0"-2241,21 0 608,-1 0 161,19 0-610,1 0-479,0-20-161,19 20-96,0 0-32,1 0-32,-1 0-128,-18 0-321,-1 0-255,-21 0-321,1 0-929,-20 0-1281,-20 0-160,1 0 1249,-21 0 2146,-1 20 1569,23-20-256,-2 20-448,-1 0-64,1-1 96,20 21-97,0-20-479,20 20-193,1-1-224,-1 1-96,19-20-97,-19 20 193,0-20 192,0 0 225,-20 0 319,0 0 609,-20-20-63,0 0-162,0 0-63,-19 0-288,-2 0-385,21 0-224,0 0-32,0 0-32,1-20-384,19 20-641,0 0-1601,0 0-4357</inkml:trace>
  <inkml:trace contextRef="#ctx0" brushRef="#br0" timeOffset="20576.1768">20486 11069 13100,'0'0'1954,"0"0"-1218,19-21 578,1 21-610,20 0-511,-1 0-193,1 0 64,1 0-32,-3 0-257,3 0-671,-21 0-738,-20 0-1249,0-20-5509</inkml:trace>
  <inkml:trace contextRef="#ctx0" brushRef="#br0" timeOffset="20785.1888">20545 10889 11530,'0'20'417,"20"-20"-321,-20 40 512,20-20 129,-1 20-545,-19-1-160,20 1-192,-20 0 32,20-20-32,-20 0-320,0 19-161,20-39 225,-20 20 95,21-20-576,-21 0-1313,18 0-1826</inkml:trace>
  <inkml:trace contextRef="#ctx0" brushRef="#br0" timeOffset="21492.2291">20784 11148 5060,'0'20'2787,"0"0"-2659,0-1-32,18-19 417,-18 20 383,21-20 386,-21 0 351,0 0-159,0 0-289,0-20-513,0 1-31,20-1-353,-20 0-256,0 20-32,0-20-96,0 0-160,20 20-257,0-20-447,-1 20-610,21 20-896,-20-20 128,0 0 1152,-1 0 610,1 20 576,0-20 448,-20 0 898,0 0-610,0 0-255,0 0-225,-20 0 0,0 20 257,20-20-161,-19 20 0,-1 0 33,20-20-193,0 19-160,0 1-32,20-20-64,-1 20 0,1-20-32,0 0 160,0 0-32,1-20 64,-1 20 160,-20-20 385,0 1 192,18-1-193,-18 0-127,0 20-289,-18-20-288,18 0-64,0 20 96,-20-20-64,20 20 31,0 20 65,0 0 33,0 0 31,20 0-64,-2-20 32,-18 20-64,41-1 64,-21 1-96,0-20 32,-1 0-1,-19 20 33,20-20 0,-20-20 65,0 20-65,0-20-65,-20 20-223,20 0-481,0-19-896,0 19 320,0 0-225,0 0 225,20 0 160,-20 19 640,0-19 97,20 0 384,-20 0 416,0 0 481,20 0 256,-20-19-513,0-1 770,0 20 383,0-20-544,-20-20-1088,20 20-642,0 1-832,-20-2-4229</inkml:trace>
  <inkml:trace contextRef="#ctx0" brushRef="#br0" timeOffset="21766.2449">21319 11108 3171,'20'40'7334,"-20"-20"-6405,0 0-96,0-1 32,0-19-160,0 20-353,0-20-224,0 0-64,20 0 32,-20 0-96,0 0-352,20-20-225,0 20 129,-20-19 32,19-1 31,1 20 385,0-20 224,0 20 513,1 20 384,-3-20-160,-18 20-545,0-1-223,20-19-161,-20 20 64,0 0-128,20 0-481,-20-20-800,0 20-2146</inkml:trace>
  <inkml:trace contextRef="#ctx0" brushRef="#br0" timeOffset="22055.2615">21756 10849 12844,'-20'20'3075,"20"0"-3043,-20 0 0,20 0 1281,-19 20-256,19-21-641,-20 41-127,20-20-225,0 20-32,0-1-96,0-19-353,20 0-255,-1-21-161,1 1 160,0 0-32,0-20-608,0 0-641,19-20-832,-39 0-2691</inkml:trace>
  <inkml:trace contextRef="#ctx0" brushRef="#br0" timeOffset="22415.282">21995 11028 12267,'0'-40'1506,"0"40"-962,0 0 865,0 21-256,-20-2-480,-1 22-289,21-2 1,0 1-353,0 0 32,21-1 0,-1-19-192,0 20 192,-2-40-128,23 19 0,-21-19 96,19 0 32,-19-19-64,0-1 32,0 0 0,-20-20 0,0 1-32,-20-1-448,-20 0-513,21 0 256,-21 1 641,20 39 320,-19 0-32,19 0 97,0 19 95,20 1-128,0 20 33,20-20-97,0 20 0,19-20-288,-19 0 32,20-20-64,-1 19-224,-19-19-769,-20 0-1025,20-19-2146</inkml:trace>
  <inkml:trace contextRef="#ctx0" brushRef="#br0" timeOffset="22646.2953">22173 10750 13773,'59'20'1921,"1"20"-1216,-21-1 1249,1 1 416,19 0-961,-39 19-768,21 1-545,-21 0-32,-20-20-96,0 0 96,0-1-320,-20 1-321,0-1-255,-21-19-353,3 0-257,17 0-95,-19 0-449,21-20-1505,-21 0-5254</inkml:trace>
  <inkml:trace contextRef="#ctx0" brushRef="#br1" timeOffset="25365.4508">2519 7491 1505,'20'0'1826,"-20"-20"-801,0 20 224,21 0-160,-21 0 512,0 0-351,0 0-706,0 0-63,0 0 447,0 0-63,0 0-192,20 0-97,-2 0 1,-18 0-257,21 0-96,-21 20-31,20-20-65,-20 19-64,20-19-32,-20 20-32,20-20 0,-1 21 32,1-21 32,0 19-96,0-19 128,0 0-96,-1 21 32,1-21-32,0 0 32,0 19-32,0 0 32,-20-19-32,21 21 32,-3-21-32,2 20 0,0 0 0,1-20 32,-1 20-64,-20-20 96,18 20-32,3-20 64,-1 19 0,0 1 0,0 0-63,-1-20 31,1 20-64,0 0 0,0 0 32,0-20 0,19 19 192,-19-19-32,20 20-160,-1 0 0,2-20 0,-3 20 32,3 0-32,-1-20 0,19 20-32,-19-1 0,-1 2 64,1-21-64,-1 20 96,1-1 0,1 1-31,-3 0-1,23-20 32,-22 20 32,21 0 64,-21 0-64,21 0-128,-21-1 64,21-19-64,-1 21 0,2-2 64,-2-19-32,0 20-64,21-20 192,-21 0-160,2 20 64,18-20-32,-20 0 33,1 20 95,19 0-64,-20-20-64,2 20 0,-3-20-64,22 19 64,-20-19-32,-1 20 32,20-20 0,-19 21-64,20-21 32,-22 19 64,23-19-64,-22 20 32,0-20 0,1 20-64,-1-20 256,20 19-224,-18-19 64,18 0-32,-20 21-32,1-21 32,19 0 0,0 20 0,2-20-32,-22 0 0,20 0-64,0 0 224,2 19-192,-22-19 64,20 0-64,0 0 161,1 0-258,-1 0 226,0 0-97,0 0 32,2 0-32,-2 0 32,-20 0-64,20 0 128,2 0-96,-22 0 96,20 0 0,-19 0-128,19 20 32,-20-20 0,2 0 32,-2 0-32,1 0 0,-1 0 0,0 0 0,1 0 0,-1 20 32,2-20 32,-2 0-128,0 0 96,1 0 0,-1 0 0,-19 0 0,19 20 0,-19-20-32,19 0 32,-18 0 0,18 0 0,1 0-32,-21 0-32,21 0 128,-1 0-128,2 0-160,-2 0 544,-1 20-256,-17-20 0,19 0-64,-1 0 1,-19 0-1,19 0-64,-18 0 96,18 0-64,-19 0 32,-1 0 160,1 0 0,-1 0-96,-19 19 0,20-19-96,-20 0 0,-1 0 0,-19 0-224,20 0-128,0 0-353,-20 0-192,20 0 128,-20 21 129,0-21-385,21 0-224,-21 0-994,0 0-5764</inkml:trace>
  <inkml:trace contextRef="#ctx0" brushRef="#br1" timeOffset="28329.6202">8415 7809 8199,'-20'0'1826,"20"0"-160,0 0-257,0 0-544,20 0 384,0 0-288,21 20-641,-3-20-224,3 0 32,18 0-64,1 0 32,-1-20-96,-19 20 0,-1 0-128,-19-20-128,-20 20-128,0 0-161,0 0-352,-20 0 1,2 0 415,-3 20 129,-19 0 224,20 0 64,1 19 32,19 1 32,0 0 224,0 0-160,19-1-32,1 1 32,0 0 128,21-20 128,-23 0 225,2-1 31,-20 2-95,0-21 31,0 0 65,-20 0-289,2 0-224,-23 0-32,21 0 0,-19 0-64,-1 0-224,20 0-417,0 0-255,20 0-546,0 0-2049,0 0-5510</inkml:trace>
  <inkml:trace contextRef="#ctx0" brushRef="#br1" timeOffset="28583.6348">9011 8087 8295,'0'0'1442,"0"0"-1410,-19 0 1441,-1 20-192,20-20-31,-20 40-322,20-20-607,0-1-257,0 2 32,20-2-32,0 1 32,-1-20-32,21 20-32,-20-20-160,19 0-417,-19 0-704,0-20-1569,0 20-3941</inkml:trace>
  <inkml:trace contextRef="#ctx0" brushRef="#br1" timeOffset="28813.648">9170 8127 7366,'20'40'1378,"-20"-40"-706,19 19 1186,1 2-609,0-2-448,0 1-256,1-20-65,-3 0 193,2 0 352,1 0-32,-21 0-417,20-20 1,-20 1-97,0-2 1,0 2-257,0-1-160,0 20-96,0-20-320,-20 0-834,20 20-864,0 0-3202</inkml:trace>
  <inkml:trace contextRef="#ctx0" brushRef="#br1" timeOffset="29145.667">9567 7809 6534,'0'0'544,"0"20"2211,0 0-225,0-1-832,0 21-545,0 0-384,-20-1-225,20 2-320,0 18-31,0-19-129,20-20-64,0 19-225,0-18-287,-1-2-225,1 1-352,21-20-640,-21 0-2724</inkml:trace>
  <inkml:trace contextRef="#ctx0" brushRef="#br1" timeOffset="29613.6938">9825 7948 10537,'0'39'353,"-19"2"-289,19-22 448,0 21 321,0-20-192,0 20-385,19-1-160,1 1-96,0 0 96,0-20-32,19 0 0,1 0 96,-20-20 705,19 0 128,-19-20-224,20 0 64,-19 0-33,-3-20-255,2 0 64,0 1-161,-20-1-352,-20 0-64,0 1-128,2-2-224,-23 22-193,1-1 97,-19 0 288,19 20 0,21 0-1,-21 20 65,40 19 32,-20-18 32,20 18 64,20 1 193,0-20-97,19 20 64,-19-20-64,20-1-32,-1 2 65,-19-2-65,20-19 32,-1 0-96,-19 0 0,0-19-64,-20 19-288,21 0-481,-21-21-1025,-21 21-3395</inkml:trace>
  <inkml:trace contextRef="#ctx0" brushRef="#br1" timeOffset="30082.7206">10221 7928 128,'0'-20'9513,"0"20"-9001,0 0 962,0 0 287,0 0-480,21 0-31,-1 20-161,20 0-161,-21 0-95,21 20 64,-20-1-192,0 1-129,0 20-383,-20-21-97,19 21 0,-19-20-128,-19 0-32,19-21-417,-20 22-1024,0-22-962,0 1-3266</inkml:trace>
  <inkml:trace contextRef="#ctx0" brushRef="#br1" timeOffset="32838.8782">13955 7411 10153,'-21'0'897,"21"0"-224,0 0 31,0 0 33,0 0 352,0 0-352,0 0-193,0 20-191,0 0-65,21 0-64,-21 0-192,20 19 32,-2-18 64,-18 19 0,21-2 289,-1-17-33,0 19-96,-20 0-63,20-1-193,-20 1 96,19 0-128,-19-1 96,20 1-96,-20 0-32,20 0 0,0-1 96,-20 1 0,20 0-160,-1 0 192,1 0 96,0-1 0,0 1-32,0 0 65,-1-1-97,1 1 96,21 0-64,-21 0 0,-2-20-96,2 19-64,21 1 0,-21-1-32,0-18 128,-1 19-96,1-1 32,20-19-64,-20 20 64,-1-20-32,1-1 97,0 21-97,0-20 32,0 0 32,19 19-32,-19-18 0,1-2 0,-1 21-32,-2-20 64,23 0-128,-21 0 288,0-1-288,-1 2 96,1-2-32,20 1 0,-20 20 96,19-20-224,-19 0 160,0-20 32,19 20-64,-19-1 0,20 1 160,-19 0-192,17 0-32,-18 0 160,21-20-128,-21 20 32,-1-1 64,21-19-64,-20 20 32,0 1-64,-1-21 160,1 19-96,20 1 128,-20-20-288,19 20 128,-19-20 96,21 19-96,-23-19 32,2 21 32,1-21-31,19 20 127,-22-20-192,3 0 32,-1 20 32,-20-20-96,20 20 96,0-20-32,-1 19 96,1-19-128,0 21 0,0-21 32,-20 19 32,20-19-32,-1 20 32,1-20 0,0 20-64,0-20 0,1 20 96,-3-20-320,2 20 480,21-20-192,-21 20 0,0-20 0,19 0-64,-19 19 64,0-19 32,0 20-96,19-20 32,-19 0-32,0 20 64,19-20-32,-19 0 0,0 20 0,0-20 0,1 0 96,17 20-128,-18-20 32,21 0 32,-23 20-32,23-20 32,-1 0 32,-1 19-160,-19-19 128,20 0-32,-21 0 0,21 21 32,-20-21-32,19 0 32,1 0-32,-19 0 32,19 0-64,-1 19 64,1-19-64,-1 0 32,1 0 0,0 0 160,-1 0-224,-19 0 0,20 0 128,-1 0-128,2 20 64,-3-20 64,-18 0-320,21 0 608,-2 0-416,-19 0 64,20 0 32,-1 0-32,1 0-64,0-20 96,-1 20 0,1 0-32,-1 0 32,2 0-128,-21 0 96,20 20 64,-1-20-64,-19 0 64,20 0-192,-1 0 160,1 0 0,-1 0-32,1 0 0,1 0 0,-3 0-64,-17 0 160,19 0-128,-1 20 0,-19-20 32,20 0 64,-1 0-64,1 0-32,-1 20 32,1-20 0,1 0 0,-3 0 96,3 0-160,-1 0 64,19 20-32,-19-20 64,-1 0-64,1 0 0,-1 20 96,1-20-64,1 0 64,-23 20-96,22-20 0,1 0 128,-2 0-192,-19 0 96,20 0 0,-1 0 0,-19 0 0,0 19 0,19-19 64,-19 0-128,20 0 64,-20 0 64,-1 0-128,1 0 128,0 0-64,21 0-64,-3 0 96,-17 0 0,19 0-64,-20 0 160,19 0-224,-19 0 128,0 0-32,19 0 0,-19 0-32,0 0 64,0 0-32,0 0-32,19 0 64,-19 0-64,1 0 32,-1 0 32,18 0-32,-17 0 0,19 0 0,-1 0 0,-19 0 0,20 0-32,-21 0 64,21 0-32,0 0 0,-21 0-32,21 0 0,-20 20 64,21-20-64,-23 0-32,3 0 96,19 0 0,-1 0 32,-19 0-128,20 0 128,-20 0-64,-1 0-96,21 0 256,-20 0-224,19 0-32,1 0 128,-20 21-32,19-21 32,-19 0-96,21 0 128,-21 0-96,19 0 64,1 0 0,-1 0-32,1 0 0,0 0 32,-1 0-64,-19 0 96,21 0-64,-21 0 96,-2 0-128,23 0 32,-21 19 32,19-19-64,1 0 32,0 0 0,-1 20-64,1-20 64,-1 0 32,1 0-64,1 0 128,-3 0-128,3 0 96,-3 0 161,23 0-1,-22 0 0,1 0 96,19 0-127,1 0-65,-1 0-32,2 0 96,-2 20-128,1-20 32,-1 0 96,-19 0-96,-21 0 1,1 0-1,0-20-64,0 20 0,-20 0 0,20 0-160,-20 0-65,0 0-447,0 0-289,0 20-673,0-20-832,0 0-609,0 0-6790</inkml:trace>
  <inkml:trace contextRef="#ctx0" brushRef="#br1" timeOffset="33163.8968">21201 9517 2530,'-61'0'865,"61"0"-1826,-20 0-1472</inkml:trace>
  <inkml:trace contextRef="#ctx0" brushRef="#br1" timeOffset="33689.9268">21021 9379 12299,'-79'0'3331,"79"-20"-2498,0 20-513,0 0 97,20 0-65,19 0 129,21 0-289,19 0 0,1 0-192,0 0 192,-1 0-224,-20 0 128,2 0-160,-23 0 32,-18 0-256,-20 0-353,-20 0 257,0 0-1,-19 0 289,-1 0 96,1 0 0,-1 20 0,0-20 32,21 19-64,-1 1 0,20 20 64,0-20-64,0 19-192,20-18-96,19 19 192,-19-20-32,0 20-1,0-21 65,-1 1 64,-19 0 32,-19 0 160,-1-20 385,0 0 288,-20 0-129,1 0 33,-1-20-385,20 20-159,1 0-97,-1 0-96,0-20-128,20 20-961,0 0-289,20 20-736,0-20-3363</inkml:trace>
  <inkml:trace contextRef="#ctx0" brushRef="#br1" timeOffset="34049.9475">21716 9617 1249,'0'0'9032,"0"-19"-7783,0 19 865,0 0-224,0 0-929,0 0-705,-19 0-63,-1 0-129,0 19 96,0 2 64,-1-2-96,3 1-96,18 0 0,0 0 0,0 0 0,18 0-256,3-1-160,19-19-161,-20 20-256,19-20-512,-19 0-833,20-20-1730,-21 20-2402</inkml:trace>
  <inkml:trace contextRef="#ctx0" brushRef="#br1" timeOffset="34281.9608">21855 9697 8039,'0'20'737,"20"0"160,-20-20 1345,20 20-1153,1-1-769,-3 1-32,2-20 65,21 0 447,-21 0 1,-2 0-128,-18 0 96,21-20-65,-21 1-31,0 19-257,0-40-256,0 20-160,-21 0-64,21 0-416,0 20-257,0 0-384,0 0-1986,0 0-7847</inkml:trace>
  <inkml:trace contextRef="#ctx0" brushRef="#br1" timeOffset="34554.9763">22312 9359 8199,'-20'0'833,"20"20"96,-20 19 704,20 1 33,0 0-673,0 0-256,-20 0-289,20-1-192,0 21-128,0-20-63,20 0-258,-20-21-607,20 21-450,19-40-1248,-19 20-4549</inkml:trace>
  <inkml:trace contextRef="#ctx0" brushRef="#br1" timeOffset="34965.9998">22590 9498 13100,'0'0'769,"-20"0"-1026,0 19 257,20 22 289,-20-1 31,20 0-192,0-1-96,0 1 0,20 0-64,-20-1-128,20-19 64,20 0 128,-21-20 96,1 20 256,20-40 1,-20 20 191,19-20 161,-19 0-192,-20-19-257,0 19-192,0-20-128,-20 0-224,2-19-97,-23 39 1,1-20 224,1 40 160,19-21 160,0 42-32,0-1-32,20 0 129,0 19 223,20-18 129,0 18-129,19 1-224,1-20 1,0 0-129,-1-20-160,1 19 96,-19-19-673,17 0-896,-38 0-866,0-19-4483</inkml:trace>
  <inkml:trace contextRef="#ctx0" brushRef="#br1" timeOffset="35191.0128">22888 9379 14381,'79'60'1281,"-39"-21"-128,-20 0 801,19 2 513,-19-1-866,20 0-736,-1-1-385,-19 1-287,21 0-33,-41-1-160,-21-19-224,1 20-257,0-20-384,-19-1-224,-1 2-769,-19-2-992,19-19-3877</inkml:trace>
  <inkml:trace contextRef="#ctx0" brushRef="#br2" timeOffset="36754.1022">12624 9935 12523,'0'-19'641,"0"19"-289,-40 0 513,1 0 96,-1 0-96,-19 0-385,-21 0-191,-20 0 95,1 19 96,-19-19-63,-1 0-257,-1 0-96,-39 0 96,21 0 64,-2 0-128,2 0 97,19-19 447,20 19-255,-1-21-289,40 21-128,1 0 64,-1 0-32,21 0 32,19 0-160,0 0-449,20 21-704,0-21-161,0 0-223,0 19-577,20-19-2274</inkml:trace>
  <inkml:trace contextRef="#ctx0" brushRef="#br2" timeOffset="37065.1199">11155 9737 13452,'-20'-20'-96,"-19"20"-128,-2 0 192,-38 0 256,0 20 417,0-20 95,-1 20-447,1-1 191,0 1 321,20 0-193,-2 20-415,22-20-129,39 20 64,0-21 128,19 21 193,41 0-129,-1 0-224,20 20-64,21-21-160,-20 0 0,19-18-353,-19-1-416,-22-1-544,3 1-2595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1:39:54.94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474 2940 16143,'-79'20'256,"39"-20"0,21 0 1,-1 20 767,0-20-31,20 0 0,20 0-352,0 20-353,-1-20 97,21 20-97,1-20 0,-3 0-224,23 20 96,-22-20-128,21 0-32,-1 0-192,-19 0-288,-1-20-353,-19 20-448,0 0-321,1-20-1184,-21 20-4133</inkml:trace>
  <inkml:trace contextRef="#ctx0" brushRef="#br0" timeOffset="397.0226">654 2861 5861,'-20'0'3780,"20"0"-3460,0 0 801,0 0 897,0 0-417,0 0-415,20 20-386,-1-20-223,1 0 31,0 20-63,0-20-193,0 20 129,19-20-65,2 0-224,-21 19-96,18-19 0,-17 20-96,19-20 33,-21 20-1,1-20 0,-20 20 96,20-20 128,-20 20 160,0-20 97,-20 20-65,20-20 65,-20 19-65,1-19-63,-1 20-257,0 0 0,20 1-32,-21-2-256,21-19-321,-20 20-512,2-1-1633,-2 2-2435</inkml:trace>
  <inkml:trace contextRef="#ctx0" brushRef="#br0" timeOffset="2466.141">515 5246 9224,'-41'0'3684,"3"0"-2723,17-20 416,1 20 545,-20 0-321,21 0-191,-1 0-482,20 0-447,-20 0-193,20 0-32,0 0-31,20 0 31,0 0-32,19 0-64,1 20-160,19-20 64,2 0 64,-2 0-224,-19 0-160,-1 0-128,1-20-577,0 20-320,-21 0-33,1 0-255,-20 0-609,0 0-1762</inkml:trace>
  <inkml:trace contextRef="#ctx0" brushRef="#br0" timeOffset="2862.1637">634 5087 12844,'0'0'64,"-20"0"224,20 0 1346,0 0-161,0 0-96,0 0-672,0 20-289,20-1-63,19-19-97,-19 21 0,20-21-192,-20 19 32,19-19-96,2 20-64,-3-20 192,-18 21 32,21-21-31,-21 0 63,-1 0-32,-19 19 128,0-19 257,0 0-129,0 0-160,0 20-160,-19-20 289,-21 20-65,19-1-96,-17 2-224,-3-1 0,21-1-32,0 1-192,1-1-545,-1 2-352,0-1-160,0 0-256,0-1-1506,1 1-11019</inkml:trace>
  <inkml:trace contextRef="#ctx0" brushRef="#br0" timeOffset="13063.7472">20703 4291 12812,'0'0'2498,"0"0"-1441,0 0-384,20-19 384,1-21 64,19-20 64,-1 1-609,40-21-383,-19 1 31,39-21 0,1-19 32,-1-20-96,20 0 65,19 0-1,-18-1 0,19 21-128,-20 40-64,-19-20 32,-41 38-64,1 3-96,-41 17-128,1 2-321,-20 0-351,0 18-514,0 21-1312,-20 0-2243</inkml:trace>
  <inkml:trace contextRef="#ctx0" brushRef="#br0" timeOffset="13648.7806">20723 3676 15694,'21'-21'705,"-21"2"-417,20 19 481,0-20-353,-20 20 1,0 20-33,18-1-96,-18 22-127,0 18-161,-18 21 192,-2-1 288,0 1-63,-1-1-65,21-20-160,0 1 193,0-20 255,0 0 97,21-21 0,19 2-193,19-21-224,0 0 289,1-21-129,39 2-191,-20-21-65,-18 20-160,-2 0-128,-19 0-673,-1 1-544,-19 19-1442,-20 0-2466</inkml:trace>
  <inkml:trace contextRef="#ctx0" brushRef="#br0" timeOffset="17294.9891">16516 10035 11979,'-20'0'1697,"20"20"-1632,0-20 415,0 19 129,0 22-65,-21-22 193,21 40-385,0-18-96,0-2 97,-20 21-161,20-21-96,0 1-32,0 0-32,0-20-128,0 0-192,-20-1-65,20 2-191,0-21-866,0 0-2113</inkml:trace>
  <inkml:trace contextRef="#ctx0" brushRef="#br0" timeOffset="17654.0096">16218 10234 10666,'-20'0'1345,"20"0"288,0 0-63,0-20-193,0 20-512,20-21-385,-1 2-191,1-1 63,20-19 161,-20 18-385,-1-18 0,21 19-96,-20-20 32,-20 40-32,21-20 0,-3 20-64,2 0-32,-20 0 96,20 0 0,-20 40-32,21-20 96,-1 19-128,-2-19 96,3 1-64,-1 18-64,0-19-384,19-20-1218,-19 19-2082</inkml:trace>
  <inkml:trace contextRef="#ctx0" brushRef="#br0" timeOffset="18296.0464">20604 10035 4035,'0'0'10987,"0"0"-10507,0 0-352,20 0 1154,-20 20-161,20 19-641,-20-18-32,20 18-31,1 0 63,-21 2 97,18-2-289,-18-19-160,20 20-32,-20-1 0,21-18 1,-21-2-194,0 1 65,0 0-448,20 0-545,-20-20-769,0 0-1537,-20 0-6150</inkml:trace>
  <inkml:trace contextRef="#ctx0" brushRef="#br0" timeOffset="18614.0646">20466 10253 14317,'-40'0'1409,"20"-19"-1216,20 19 287,0-20 833,20 20 65,-20-21-642,20 2-479,0-1-257,0 0 384,19-20-64,-19 20-224,0 1 161,0-1-129,-1 0-96,-19 0 64,20 20 96,0-20 0,-20 20 0,20 0-96,-20 0 65,21 20-129,-3-20 128,2 20-96,1 0-32,-1 0-64,18-1 32,3 1-449,-21 1-1056,19-21-1826</inkml:trace>
  <inkml:trace contextRef="#ctx0" brushRef="#br0" timeOffset="20084.1487">13934 6597 12427,'0'-20'1698,"0"20"-769,0 0 512,0 0-96,0 0-480,0 0-224,0 20 63,0 20-63,0 0-257,-20 19-127,20 1-257,-20-20-32,20 19 0,0 1-193,0-21-223,-18 1-64,18 0-225,0-21-480,18-19-801,-18 0-897,0 0-7719</inkml:trace>
  <inkml:trace contextRef="#ctx0" brushRef="#br0" timeOffset="20457.17">13716 6696 9352,'0'0'2851,"0"0"-1954,0 0 416,0 0-192,0 0 64,0 0-544,0-19-449,20-2-128,0 2 160,19 0 65,-19-2-289,0-19 160,0 20-64,1 0 64,-3 20 96,-18-19 33,0 19-161,0 0 0,20 0-96,-20 0 128,20 19 32,-20 21-96,21-20 0,-1 0 0,-2 20-160,3-21 128,-1 2-256,20-21-544,-21 19-1571,-19-19-6309</inkml:trace>
  <inkml:trace contextRef="#ctx0" brushRef="#br0" timeOffset="27897.5956">1448 8246 10890,'-40'0'2306,"20"0"-1633,1 0-129,-1 0 1154,20 0-385,0 0-1025,0 0-352,0 0 449,20 0 31,19 0-160,1 0 0,19 0 33,1 0-97,-21 0 192,22 0-384,-2 0 64,-1 0-32,3 0-224,-22 0-480,-19-20-353,20 20-833,-40 0-1377</inkml:trace>
  <inkml:trace contextRef="#ctx0" brushRef="#br0" timeOffset="28206.6132">1805 8047 13484,'-21'0'257,"21"-19"415,-18 19 1090,18 0-481,0 0-576,0 0-1,18 0-223,23 19-193,-1-19 257,-1 0-33,21 20-352,-21-20 0,1 20-192,1 0 96,-3 20-64,-17-20-32,-1-1 161,-20 2-65,-20-2 64,20-19-64,-21 20 192,-17 0-224,18 0 0,-1 0 128,-19-20-256,20 20-224,-39-1-673,19 22-1121,-19-22-2755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1:41:58.6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21379 7312 6726,'-20'0'3043,"20"0"-1442,0 0-31,0 0 288,0 0-385,0 0-576,20 0-353,0 0-63,-1 0-193,21 0 160,1 0-95,17 0-129,1 0-64,22 0 0,-2 0-96,0 0 96,20 0-31,-38 0-354,-2 0 482,-19 0-289,-21 0 32,1 0-385,0 0-287,-20-20-225,0 20 160,-20 0-288,0 0-224,1 0-449,-21 0-928,-1 0-1922</inkml:trace>
  <inkml:trace contextRef="#ctx0" brushRef="#br0" timeOffset="404.023">21557 7154 9961,'0'-21'641,"0"21"-321,0 0 769,21 0-288,-21 0-449,0 0-160,0 0 64,-21 21-31,1-2 31,-18 1 32,17 0 0,-19 0-159,20 0-1,1-1 0,-1 1 192,0 0-64,20 0-96,-20 0 97,20-20-1,20 20-32,-20-1-96,20 1-32,0 0-64,-1 0 64,1-20 1,0 20 63,21 0 96,-3-1-128,3 1-64,-3 1-128,-17-2-1057,-1 2-2466</inkml:trace>
  <inkml:trace contextRef="#ctx0" brushRef="#br0" timeOffset="9461.5412">21120 7352 2754,'0'0'2050,"0"0"-256,0 0 576,0 0-736,0 0-257,0 0-288,0 0 0,0 0 0,0 0 96,0 0-192,0 0-192,0 0-161,0 0-255,0 0-193,0 0 0,-18 0 0,18 0-192,-20 20 64,-1-1 0,1-19-32,0 20 32,-19 0-31,19 0-33,-20 0 0,20 0 0,-19-1-225,19-19 514,0 20-353,-1-20 128,3 21-32,18-21 0,-20 0 0,0 0-64,-1 19 96,1-19 0,2 0-64,-3 0 64,1 0 0,0 0-32,0 0 160,1 0-96,-1 0 160,0-19-127,0 19-1,0-21-32,1 21-32,-1-20 64,-20 1-32,1 19-64,-1-20 224,-1 20 65,3-20 95,-23 0-352,22 0 64,-1 0 32,0 20-160,1-19 128,19-1-31,-20 0-1,1-20 64,19 20 32,-1 1-32,-17-1-64,18 0 64,-1 0-96,-19 0 65,21 1 127,-1-2-160,-20-19 192,20 21-288,-19-1 96,19-20 64,-20 20 1,1 0-129,-1 1 192,1-21-160,-1 20-32,-1 0 0,2 0 224,-1-19-288,0 19 128,21 0 32,-21-20 0,0 21-31,1-21-65,-1 19-32,19-17 64,-17-3-96,-3 1 64,21 20 32,-19-19-96,19-1 96,0 20-96,-19-19 96,19 19-64,0-20 64,0 20-96,-19-19 32,19 18 0,0 1 0,0-20 0,-19 21 96,19-1-96,0-20 0,-1 20 0,1 0 0,0 0 0,2 1 0,-3-1 32,1 0-32,0-20 0,0 20-32,20 1 96,-19-1-96,-1-1 96,20 2-64,-20-1-32,0 1 128,20-1-160,-20-1 64,20 1 0,-19 1 0,19 19 0,0-20 0,-20 1-32,20 19 32,0 0-64,-20-21-32,20 21-64,0 0 64,-20 0-129,20 0-63,0-20-192,0 20-1,0 0-384,0 0-544,0 0-1698,-21 20-1505</inkml:trace>
  <inkml:trace contextRef="#ctx0" brushRef="#br0" timeOffset="9908.5667">18144 5921 13676,'0'20'993,"0"-20"-864,0 0 1248,0-20 160,0 20-191,0-19-706,18-1-352,2-1-31,1-18 287,19 0 1,-22-2 127,3-17-287,-21 17-65,20 1-96,0 1 97,-20 19-65,20-20-224,-20 20-32,19 0 0,1 1-32,0 19 64,0 0-64,0-20 32,19 20 96,-19 20-32,21-1-192,-23 1 192,22 0-96,1 20 64,-2-20-32,-19 0 0,20-20 64,-20 19-64,-20-19-577,19 20-832,-19-20-961,-19 20-993,-1-20-7143</inkml:trace>
  <inkml:trace contextRef="#ctx0" brushRef="#br1" timeOffset="22935.3118">6411 7054 160,'0'0'1601,"0"0"609,0 0-352,0 0-128,0 0-353,0 0 160,0 0-480,0 0-480,20 0-481,-20 0 128,0 20 0,0-1 65,0 2-65,0 19-96,20-21 96,-20 41-128,0-21-32,0 1-32,0 20 129,0 19-65,0-20 32,0 1-96,0-1 32,0 22 0,19-22-32,-19 1 0,0 19 32,0-19-32,0 0 64,0 19 64,0-19 1,0-1-1,0 1-96,0 19-32,0-19 32,-19 0 0,19-1 64,0 1 32,0-1 321,-20-19-161,20 20-224,0-1 64,-20 1-96,20-1 0,0 1-32,-20-20 0,20 0 0,0 0-32,0-1 32,0 1 129,0-20 31,0 0-32,-21 19-64,21-19-64,0 0-32,0 0 32,0 0-32,0-20 32,0 20-64,21-1 96,-21 1-160,0-20 128,0 21-64,0-21 32,20 0 32,-20 19 32,20-19-96,0 0 320,-1 0-192,1 20-64,20-20-32,-1 0 33,1 0-33,0 0-33,19 0 33,0 0-32,2 0-32,18 0 32,-20 0 32,21 0 0,-1 0 32,0 0-128,21-20 192,-21 20-192,20 0 192,-18 0-96,-2 0 0,0 0-96,20 0 96,-20 0 96,2 0-192,-2 20 192,20-20-192,-20 0 192,20 0-96,-20 0 64,0 0-32,2 20-128,-2-20 257,20 0-97,-20 0 0,0 19 32,21-19-96,-20 0 0,-1 21 0,20-21 0,1 0 0,-21 0 64,20 0-32,-20 0-64,20 20 128,1-20 32,-20 0 96,19 0-288,1 0 160,-1 0-32,0 0 32,20 0-128,-19 0 0,17 0 64,-17 0 0,19 0 0,-20 0-32,21 0-32,-1 0 64,0-20-32,-19 20 0,19 0 0,-1 0 0,-19 0 0,20-21 65,-19 21-130,-1 0 65,20 0 0,-20 0 0,-19 0 0,19 0 0,-19 0 0,-1 0 0,21 0 0,-21 0-96,-19 0-32,19 0 64,0 0 64,0 0-128,0 0 64,-18 0-64,18 0 128,-20 0-64,1 0 64,-1 0 0,-18 0 0,-3 0-32,3 21 64,-1-21 0,-20 0-128,19 0 160,-19 0-64,0 0 0,0 0-32,-1 0 64,1 0 64,0 0-256,0 0 224,-20-21-32,21 21-64,-3 0 32,-18 0 0,20-19 64,-20 19-96,20 0 64,-20-20-64,0 20 0,21-20-64,-21 20 0,20-19 128,-20 19-192,0-21 192,18 1-32,-18 20 0,0-19 32,0-1 160,21 20-192,-21-20 160,0 0-160,0-20 96,0 21-64,0-21 0,0 20 0,20-20-32,-20 1-64,0-21 160,20 20-96,-20-19 0,20 19 64,-20-20-32,19 1 32,1-1 64,-20 1 1,20-2-97,0 2-32,-20-20 64,20-1-32,-1 1 0,-19-1-32,0 1 0,0-21 160,0 20-128,0 1 96,0-20 0,0 39 32,20-19 32,-20 19-128,0-20-31,0 21 63,0-1-128,0-19 0,0 39 0,0-19-65,0-1-63,-20 20 64,20 0 0,-19 1-64,-1-1 160,20 20 32,-20 0-32,0 1-64,0 19-32,1 0 96,-1-20 0,0 20-192,-21 0 128,23 0 64,-23 0-129,1 0 97,1 0 32,-1 0 32,-19 0-64,-1-20 32,-19 20-32,0 0-32,0 0-32,-21 0-32,1 0 0,0 0-160,-21 0 31,1 0-63,0 0 224,-21-20-128,22 20 96,-21 0 64,-1 0 32,2-20 32,-21 20-32,21 0 32,-22-20-64,22 20 64,-22 0 0,2 0 32,-2 0-64,2-19 32,-1 19 32,1 0-32,-1 0 32,0 0-32,1 0 0,18-20 0,-18 20 32,18 0-64,1 0 64,1-20-32,-2 20 0,1 0 0,1-20 32,-2 20-32,2 0 0,-1 0 64,19 0 32,-19 0-96,1 0 0,19 0 32,-1 0 0,1 0-32,-1 0 32,-18 20 160,19-20-64,20 0 64,-21 20 33,21-20-65,0 20-96,0-20-96,20 19 64,0-19-64,18 20-64,-18-20 64,20 20-32,19-20-64,-19 20-1,19-20-319,-1 20-833,23-20-2627</inkml:trace>
  <inkml:trace contextRef="#ctx0" brushRef="#br1" timeOffset="23692.3551">7919 7014 7623,'0'20'3011,"-20"-20"-1698,20 20 320,0-20-223,0 0-193,0 0-64,0 0-192,0 0 0,0 0-353,20-20-127,0-20-129,21 1-32,-3-1 1,3-20 31,-3 1-160,23-20 32,-2-1-127,20 0-1,-19 1 64,-1-1 0,-18 41-96,-3-1-64,-18 0-128,-20 21-96,21-2-257,-21 21-223,0-20-129,-21 20-416,21 20-225,-20-20-512,2 21-1793</inkml:trace>
  <inkml:trace contextRef="#ctx0" brushRef="#br1" timeOffset="24175.3828">7820 6935 11178,'20'0'993,"-20"0"-224,0 0 832,0 20-512,0-20-352,0 19-225,0 1-223,0 0-1,0 0-64,0 20 32,0-21-95,20 2 159,-20-2 128,0-19-63,20 21 127,-1-21 1,-19 0 63,40 0-191,-20 0-129,19-21-64,2 2-160,17-2 32,-17 21-801,-21-19-1377,19 19-2306</inkml:trace>
  <inkml:trace contextRef="#ctx0" brushRef="#br1" timeOffset="26654.5246">7125 10949 15406,'0'20'-384,"21"20"352,-21 20 96,0 19 0,0 0 288,-21 20-96,21-19-160,0-21-63,0-19 63,0-19 32,0-2 96,0-38 737,0-2-385,21-19-480,-21 0-128,0-19-32,20-20 96,-20 19-64,18 1-416,-18-1-897,20 21 512,-20 18 673,0 21-64,21 0 63,-21 21 354,0 18-33,0 1 0,0 0 0,0-1-32,20 1-96,-20-20 0,20-1 96,-2-19 193,3-19 479,19-1-415,-20 0-193,19-20-160,-19 1 32,0 19 160,0 0 32,-20 0-223,19 0 31,-19 40 128,20 0 352,-20 0 257,0 20-385,0 19-352,0-19-64,0-1 129,20 21-418,-20-40 1,20 20-705,-20-21-192,21 2-993,-3-21-4132</inkml:trace>
  <inkml:trace contextRef="#ctx0" brushRef="#br1" timeOffset="27001.5444">7860 11168 18225,'0'0'672,"20"0"-640,-1 0 321,1 0-353,20 0 32,-19 0-961,-3 0-2306</inkml:trace>
  <inkml:trace contextRef="#ctx0" brushRef="#br1" timeOffset="27145.5527">7919 11287 5252,'0'19'12300,"0"-19"-12396,20 0 1281,0 0 609,1 0-1378,-3-19-608,23 19-961,-21 0-2050,0 19-12043</inkml:trace>
  <inkml:trace contextRef="#ctx0" brushRef="#br1" timeOffset="27765.5881">8476 11028 14573,'-20'-19'1538,"20"19"-1026,0-21 513,0 21-32,0 0-96,0 0-705,20 0-224,-2 0 0,2 0-32,1 0 0,-1 0 0,0 21-352,-20-2 127,19 1-95,-19 1 32,0-2 159,0 21-63,0-20 192,0 0-32,0-20 64,0 20 0,20-20 64,-20 19 0,20 1 0,-20-20-32,0 20-64,0 0-96,0 0-32,0-20 128,0 19 64,-20 1 0,20-20 96,-20 20 96,1-20 0,-1 0-64,0 0-96,20 0 0,-21 0-96,21 0-288,-20 0-193,20 0-1152,0 0-3524</inkml:trace>
  <inkml:trace contextRef="#ctx0" brushRef="#br1" timeOffset="28111.6078">9011 11048 16111,'-19'-20'32,"-1"20"-64,0 0 320,-21 0 192,23 20-191,-2 20-289,-1 0-32,1-20 32,20 20 0,20-21-64,1 21-32,-1-20 32,-2-20 160,23 0 224,-1 0 64,-1 0 129,1-20-33,-20 0 161,-1 0-193,-19 1 129,0-1-129,-19 0-224,-1 0-288,0 0-320,-20 0-385,21 20-736,-1 0-769,0 0-2146</inkml:trace>
  <inkml:trace contextRef="#ctx0" brushRef="#br1" timeOffset="28392.6239">9328 11048 15342,'0'21'-480,"-20"-21"-417,2 19 897,-3 21 64,21-20-128,0 0 128,0 19-224,21-19-1,-3 0 194,23-20 319,-1 0 224,-22 0 321,23 0 224,-21-20-64,20 0 64,-40-19 193,19 19-450,-19 0-223,-19-20-353,-1 21-416,-20-2-320,-1 21-737,3 0-1410,-3 0-2882</inkml:trace>
  <inkml:trace contextRef="#ctx0" brushRef="#br1" timeOffset="28826.6488">8594 11188 9160,'-19'19'5253,"-1"-19"-4933,0 0 161,20 0 127,-21 20-63,1-20-321,2 0-192,18 0-64,-20 20-769,20-20-1216,0 0-7304</inkml:trace>
  <inkml:trace contextRef="#ctx0" brushRef="#br1" timeOffset="29640.6954">9944 11128 12780,'0'-20'1697,"-20"20"-1601,1 0 481,-1 20-417,0 0-128,0 0-64,20 0 32,0 19 0,0-19 0,0 20 0,20-21 32,20 1 0,-21-20 32,21 0 288,0 0 289,-1 0 160,22-39 32,-43 19-1,22-20-95,-19 20 64,-21-19-193,-21-1-95,1 20-289,0-19-384,-19 39 32,19-21-289,-20 21-608,1 0-448,19 21-1698,0-2-6502</inkml:trace>
  <inkml:trace contextRef="#ctx0" brushRef="#br1" timeOffset="29865.7083">9646 11386 15246,'0'0'352,"-20"20"-704,1-1 320,19 2 64,-20-2-64,0 2-1153,0-2-1089,0 2-2307</inkml:trace>
  <inkml:trace contextRef="#ctx0" brushRef="#br1" timeOffset="30232.7292">10500 11168 14125,'-60'0'929,"41"0"-833,-21 20 416,40-20-127,-20 19-193,20 1-128,0 0-32,20 0-192,0 0 32,19-20-32,1 0 31,1 0 161,-3 0 33,-17 0 127,19-20 32,-22 0 160,-18 0 257,0 0 160,0 1-65,-18-1 1,-2 0-289,-21 0-383,3 0-418,17 20-127,-19 0-1122,40 20-896,-20-20-2115</inkml:trace>
  <inkml:trace contextRef="#ctx0" brushRef="#br1" timeOffset="30556.7478">10956 11128 15118,'0'-20'-96,"-20"0"-481,1 20 1058,-1 0-193,0 20-64,0 0-192,0 20 64,20-20-32,0 19 64,20-19 161,0 20-129,20-21 128,-21-19 481,21 0 352,1 0 0,-3-19-160,3-1 0,-21-20-128,-1 20-321,-19-19-31,0-1-289,-19 20-128,-1-19-673,-21 39-960,21-21-2339</inkml:trace>
  <inkml:trace contextRef="#ctx0" brushRef="#br1" timeOffset="30730.7577">11353 11346 23061,'20'20'1089,"-40"0"-1025,2-20 769,-3 20-512,-19-1-546,20 2-864,-19-2-2402,19 2-2851</inkml:trace>
  <inkml:trace contextRef="#ctx0" brushRef="#br1" timeOffset="31249.7874">11890 11128 14926,'-21'-20'1409,"1"20"-1153,2 0 481,-3 0-609,-19 20-64,20 0-64,1 20-32,-1-1 32,20-19 0,0 20-32,20-21 32,-1 1-32,21 0 64,1-20 32,18-20 288,-19 0 65,19 1 255,-39-1-31,0-20 192,0 20-193,-20-19-95,-20 19-193,0 0-320,-20 0-352,1 0-192,-1 20-738,-1 20-1216,23-20-3460</inkml:trace>
  <inkml:trace contextRef="#ctx0" brushRef="#br1" timeOffset="31573.806">12347 11168 18385,'0'0'1409,"-20"0"-1889,-21 0 704,21 0-32,2 0-160,-2 0-192,-1 20-224,21-1 288,0 21 64,21-20-97,-1 19 1,18-19 64,3-20 128,-2 20 257,1-20 63,0 0 0,-1-20 225,-19 20 160,0-20-33,0 1-63,-20-1-128,-20-20-193,0 20-32,0 1-256,-19-1-128,-1 0-96,0 0-545,21 0-736,-21 20-1538,40 0-3715</inkml:trace>
  <inkml:trace contextRef="#ctx0" brushRef="#br1" timeOffset="31905.8248">12724 11188 10922,'20'-20'7655,"-20"20"-7303,0-20 481,-20 0 256,20 20-1025,0 0-192,0 20 96,0 0 0,0 0 32,0 19 32,20-19-32,-2 20-96,3-21 256,-1 1 193,20 0 63,-20-20 225,19 0 191,-19 0-223,20-20 64,-40 0-33,19-19-320,-19 19 65,-19-20-289,-1 21-96,-20-1 32,1 0-128,-1 0-96,0 0-225,1 0-480,-2 20-1633,1 20-2018</inkml:trace>
  <inkml:trace contextRef="#ctx0" brushRef="#br1" timeOffset="94238.3901">7225 12022 8936,'0'-20'2658,"0"20"-1312,0 0 576,0 0 160,0 0-897,0 20-769,20 0 129,-20 19-65,20 1-320,-20 20-96,18 19 0,3-39-32,-21 20-32,0-41 64,20 1-128,0 19 64,-20-18-96,20-1 32,-1-20-224,-19 0-64,0 0-193,0-20 97,0-20 191,0 0 33,-19 0 128,-21-39-384,20 19-353,-19-19 448,39 39 450,-20 1 319,40 19 32,-20 20 33,39-20 31,1 0 65,-1 20-129,1 0 65,0 0-353,-21 0-64,21 20-64,-40 0 0,20 0 0,-20 19-64,0-19 128,-20 20 32,0-20 96,20 19-160,-20-19-64,20 0-160,0 0 384,20 0-352,0 0 96,0-1-96,-20 1 96,21 1 0,-3-21-1,2 19 65,0 1 65,-20 0-33,0-1 288,0 2 64,-20-1-31,0-20-129,2 20-128,-3-20-481,1 0-127,0 0-193,0 0-608,20 0-1057,0 0-1602</inkml:trace>
  <inkml:trace contextRef="#ctx0" brushRef="#br1" timeOffset="94627.4123">7880 12339 12972,'19'-39'801,"-19"19"-769,-19 0 1025,-1 20 160,0 0-545,20 20-544,-20 0-31,0-1-97,0 1 32,20 1 32,0-2-64,0 1 0,0 0-32,0-1-32,20 2 96,0-21 32,20 0 32,-20 0 0,-1 0 0,21-21 64,-40 2-128,20-1 160,-20 0-256,0 1 96,0-2 96,-20 1 417,20 1-33,-20 19-191,20 19-289,0-19 160,0 20 32,0 1-160,0-2-32,20 1-64,0 0-352,1-1-353,17 2-416,-17-1-737,-1-20-2562</inkml:trace>
  <inkml:trace contextRef="#ctx0" brushRef="#br1" timeOffset="94808.4227">8059 12280 14798,'20'-20'544,"-20"20"609,18-20 833,23 20-449,-21-20-736,19 20-513,1-20-288,-20 20-32,0 0-672,-1 0-802,-19 0-1216,0 0-1282,0 0-7431</inkml:trace>
  <inkml:trace contextRef="#ctx0" brushRef="#br1" timeOffset="94996.4334">8138 12002 4996,'0'79'8584,"20"-59"-7495,-20 40 545,20-21 608,-20 1-1089,19 0-1025,-19-1-160,20 2-320,-20-22-865,20 1-417,-20 0-1345,20 20-5445</inkml:trace>
  <inkml:trace contextRef="#ctx0" brushRef="#br1" timeOffset="95277.4495">8456 12300 11178,'-21'0'384,"21"0"-1312,-20 0 1953,20 19 576,0-19-1088,-20 20-97,20 1 64,0-21-159,0 19-65,20 1-288,0 0 64,1-1-128,-1-19 96,18 0 0,-17 0 0,19 0-96,-21-19-64,1-1-1,0 0-95,0-20-32,0 1-641,-20-21-1986,0 1-7142</inkml:trace>
  <inkml:trace contextRef="#ctx0" brushRef="#br1" timeOffset="95587.4672">8594 11923 9160,'0'59'1089,"20"-19"-352,-20 0 1121,20 19 256,-20 1-1121,0-1-737,20-19-160,-20-1-160,0 2-32,0-22-96,0 21-225,20-21 97,-20 2 352,0-21 32,20 0-32,-20 0-128,19-21-32,-19 2-160,20-1-705,0 0 704,-20 1 802,20-2 768,1 1 385,-3 20-33,-18 20-544,20 1-128,0-2-352,-20 1-417,21 19-96,-21-18-384,20-1-1186,-20 0-2113</inkml:trace>
  <inkml:trace contextRef="#ctx0" brushRef="#br1" timeOffset="96388.513">9984 12339 15822,'0'-20'577,"-20"1"-193,20-1 641,-20 20-832,-19-20 31,19 20-224,0 0-256,0 20 127,0-20-31,1 39 96,-1-19-64,20 1-288,0-2 127,0 1 97,0 0 64,20-20 96,-1 19 192,1 2 128,0-21 65,0 0-33,0 0-128,-1-21 97,1 2-193,-20-1-289,0 20-191,0-20-224,0 20-642,0 0 642,20 20-225,-20 19 192,20 2 417,-20-2 192,20 21 0,-1 0 449,21-21 575,-40 1 482,20 0 255,-20-1-191,0-18-193,0-1-320,-40-20-448,20 0-193,-19 0-320,-1-20-64,1-1-256,-1 1-673,0-19-1409,21-1-1282,-1 0-4099</inkml:trace>
  <inkml:trace contextRef="#ctx0" brushRef="#br1" timeOffset="96711.5316">10203 12319 6021,'0'20'6182,"0"1"-6278,0-2 32,18 21 160,-18-21 384,21 22 65,-21-21 96,20-1 480,-20 2-64,20-21 160,-20 0-448,0 0-417,0-21 128,0 2 161,-20-21-321,20 19-288,-20-18 0,20-21-320,0 21-96,0 19 288,20 0-1,0 20 1,0 0 160,-1 20 129,1-20 127,0 20-288,0-1-384,0 1-737,0 1-1218,-1-2-2177</inkml:trace>
  <inkml:trace contextRef="#ctx0" brushRef="#br1" timeOffset="97050.551">10620 12319 15822,'0'-19'385,"0"19"1024,-20 0-96,0 19-1345,-1 1 289,1 1-482,20-2 386,-18 1-193,18-20-449,0 20 225,0-1 0,18 2 288,2-21-64,1 20-32,-1-20 96,-20 0 128,20-20-320,-2-1 544,-18 2-128,0-1-160,0 0-64,0-20-96,0 20 32,0 1-192,-18 19-32,18 0 64,0 19 31,0 1 290,0 1-322,0-2 193,0-19-512,18 20-929,3 0-706,-1-1-1600,20 2-4485</inkml:trace>
  <inkml:trace contextRef="#ctx0" brushRef="#br1" timeOffset="97433.5728">10837 12419 6950,'-19'-40'3620,"19"40"-1987,-20 0 513,0 0-769,20 0-576,-20 0-224,20 20-1,0 0-416,0-1-96,0 2-128,20-21 64,0 20 32,19-20 129,-19 0-129,0-20 128,20 20-96,-21-40 352,-19 20-63,20-40-65,-20 21 96,-20-21-256,1 1-96,-1 19-512,-20-20-769,20 1-385,-19 19 65,19 19 1056,0 21 769,20 21 33,0 19 223,20 0 481,0 19 64,0 1-64,-1-21-224,21 21-385,-20-21-256,19 2-224,-19-22-64,0 1-449,1 0-255,-1-1-450,-2-19-607,-18 0-1411,20 0-8038</inkml:trace>
  <inkml:trace contextRef="#ctx0" brushRef="#br1" timeOffset="97563.5804">11096 12319 5797,'0'41'5701,"0"-22"-5252,0 1 704,0 0-480,20-20-577,-20 19-513,19 2-544,-19-21-1057,20 0-6085</inkml:trace>
  <inkml:trace contextRef="#ctx0" brushRef="#br1" timeOffset="97685.5872">11096 12200 2370,'-20'-39'12876,"20"19"-12332,0 20-479,20 0-98,0 0-447,-20 20-2243</inkml:trace>
  <inkml:trace contextRef="#ctx0" brushRef="#br1" timeOffset="98132.6128">11215 12360 9128,'0'39'3075,"0"-39"-2787,20 20 1250,-1-20 255,1 19-928,0-19-416,21-19 31,-23-1-95,22-19-161,-19-2-128,-21 22 0,0-1-224,-21 0-513,1 0-192,20 20-544,-20 0 96,20 20 993,-18 0 576,18 19 224,0-19 33,0 1 288,0 18-321,0-19-320,18-1-192,-18 2-224,20-1-64,0 0 96,-20-1 192,21-19 64,-21 0 96,20 0-64,-20 0-64,0-19 64,18-1-32,-18 0 64,21-1-96,-1-18-32,0 19 32,0 20 289,-20 0-65,19 0-224,-19 20-32,0-20 0,0 0-192,20 20-289,-20-20-544,0 19-512,0 2-865,0-21-2979</inkml:trace>
  <inkml:trace contextRef="#ctx0" brushRef="#br1" timeOffset="98292.6221">11612 12300 8359,'20'19'4100,"-1"-19"-3299,1 0 1409,0 0-352,0 20-1250,19-20-255,1 0-321,1-20-160,-3 20-1153,-17-19-2115</inkml:trace>
  <inkml:trace contextRef="#ctx0" brushRef="#br1" timeOffset="98464.6319">11810 12121 13965,'0'79'2530,"0"-19"-1473,0-1 1730,0-18-737,0-2-1378,0 0-640,0 2-961,0-21-1473,0-1-2723</inkml:trace>
  <inkml:trace contextRef="#ctx0" brushRef="#br1" timeOffset="99113.669">12863 12319 15086,'19'-19'1249,"-19"-1"-801,-19 0 225,-1 20-417,0 0 33,-20 0-161,19 20-192,-17 19 32,-3 2 0,21-22 64,20 21-32,0-21-321,0 2 545,0-1-448,20 0 609,21-20-161,-21 19 0,19-19 160,1-19 129,19-1 160,-19-40-65,-20 20 65,0-20-289,-20 1-160,-20-1-96,0 1-128,0-20-160,-19 19-320,19 19-129,0 3 769,-20 38-416,40 0 224,-21 38-64,21 23 160,0-2-64,21 21 128,-1-1 128,0-19-256,20 0 65,-1-1 31,-19-19-385,20-20-255,-21 0-865,1-1-1634,20 2-10506</inkml:trace>
  <inkml:trace contextRef="#ctx0" brushRef="#br1" timeOffset="99423.6867">13100 12379 14125,'-20'0'3587,"40"0"-3683,-20 0 384,41 0 417,-21 0-64,19 0-417,1 0-128,-1-19 0,-19-2 64,0 1-96,-20 1 32,0-1-192,-20 20-160,0-20 160,-19 20 0,19 0 128,-21 0 32,23 20 96,-22 0-64,40-1 193,0 1-161,0 20 64,20-20-64,18 0-192,-17 20-224,-1-40-161,0 20-544,19-20-768,1 20-1539,0-20-10120</inkml:trace>
  <inkml:trace contextRef="#ctx0" brushRef="#br1" timeOffset="99684.7017">13576 12260 12716,'0'-20'1921,"-18"20"-2177,-2 20 1185,-21-20 1025,21 40-1089,20-21-609,-18 1-64,18 20-192,18-20 0,-18 0-64,20-1 96,0 2 64,1-21-64,-21 20 0,20-20 353,-20 0 159,0 0 33,0 20-321,0-20-160,0 19-96,-20-19-545,-1 0-512,21 21-896,-20-21-1987</inkml:trace>
  <inkml:trace contextRef="#ctx0" brushRef="#br1" timeOffset="100210.7317">13756 12319 800,'0'0'13901,"-20"-19"-14221,20 19 769,-20 0 800,20 19-993,-20 1-64,20 1 32,0-2 129,0 1 95,0-20 161,0 20-33,20-1-255,0-19 63,-20 21 32,20-21-95,0 0-65,-20 0-128,19 0-192,-19 0 416,0-21-352,0 21-192,20 0-288,-20 0-193,0-19 257,0 19 287,0-20 65,0 20 128,0 0 33,-20-20-1,20 20-160,0-19 32,0 19-65,-19 0-223,19 0-64,0 0-33,0 0 65,-20 0 320,20 19-64,0 1 576,0 0 1,0-1 31,0 2-159,0-21-257,0 20 160,20 0-448,-20-20 480,19 19-224,1 2-224,0-21 64,0 0 160,1 0-256,-3 0-32,2 0-65,0 0 33,1 0 64,-21-21-801,0 2-1249,20 19-897,-20 0-6566</inkml:trace>
  <inkml:trace contextRef="#ctx0" brushRef="#br1" timeOffset="100550.7511">14014 12518 7847,'0'21'2178,"-21"-21"-1537,21 0 2305,0-21-1344,0 21-737,0-19-193,0-1 1,0 0-513,0-20-192,21 0 481,-1 40-353,0-19 32,0 19-192,-1 0 160,-19 0 224,20 0 0,-20 19 193,0 1-1,0 0-255,0-1-129,0 2-160,0-1-64,0 0-545,0-20-864,20 19-1314,-20-19-3811</inkml:trace>
  <inkml:trace contextRef="#ctx0" brushRef="#br1" timeOffset="100737.7618">14212 12360 416,'20'-21'14093,"-20"21"-13772,20 0 2305,0 0-256,19-20-1153,2 20-576,-3 0 96,3-19-257,-21 19-320,0-20-352,0 20-737,-20 0-1281,-20 0-1890,20 0-8295</inkml:trace>
  <inkml:trace contextRef="#ctx0" brushRef="#br1" timeOffset="100932.7731">14352 12042 14285,'0'39'1153,"0"1"-320,20 0 2434,-20-1-1025,0 21-833,0-1-704,18-18-481,-18 18-128,0-19-128,0 0-576,20-21-545,-20 2-833,0-2-1025,0 1-4068</inkml:trace>
  <inkml:trace contextRef="#ctx0" brushRef="#br1" timeOffset="101758.8203">7463 12856 6726,'-60'0'2402,"40"20"-1793,1-20 1216,-1 0 578,0 0-321,20 0-513,-20 0-416,20 0-288,0 0-320,0 0 191,20 0-223,0 0-161,19 0-192,21 0-64,39 0-64,1 19-64,19-19 32,39 0 32,2 21 0,-2-21 32,20 0 65,-18 20-129,-22-20-64,1 20-481,-39-20-224,-41 0-1697,-19 20-2787</inkml:trace>
  <inkml:trace contextRef="#ctx0" brushRef="#br1" timeOffset="129749.4213">8514 11625 7975,'-20'0'2851,"20"0"-1410,0 0-384,0-20 417,0 20 63,0 0-288,0-20-576,0 20-289,20 0 1,-20 0 31,21-20-64,-1 20-63,0 0 63,-20 0-256,19 0 192,1 0-96,0 0-63,0 0 31,0 0-96,19 0 64,1 0-64,1 0 128,17 0-192,-17 0-32,18 0 160,0 0-192,1 0 64,-1 0 64,20 0-160,2 0 160,-22 0 32,20 0-160,1 0 64,-1 0 0,-20 20 32,20-20 0,2 0-32,-2 20 0,0-20-32,0 0 128,20 0-192,-20 0 128,21 20 128,0-20-224,0 0 32,-1 0 32,0 20 32,19-20-64,-19 0 96,0 0-32,1 0-64,0 0 32,-21-20 161,21 20-194,-21 0 33,0 0-32,0 0 32,1 0-32,20 20 0,-21-20-64,20 19-32,-20-19 128,20 0-64,-20 0 64,2 0 0,-22 0-32,20-19 96,-19 19-96,19 0 0,-40 0-224,22-20 32,-23 20-257,3 0-159,-1 0-161,-40 0-256,20 0-737,-20 0-1569,0 0-6791</inkml:trace>
  <inkml:trace contextRef="#ctx0" brushRef="#br1" timeOffset="140687.0469">5060 9299 9833,'-20'0'704,"2"0"-736,18 0-128,0 0 320,0 0 769,18 0 577,2 0-673,21-20-481,18 20-96,1-19 385,-1-1 31,20 0-63,2 0-257,-2 0-256,-20 20-64,1-20-64,-1 0 32,-19 1-352,-1 19-545,-19 0-1089,-20-21-2658</inkml:trace>
  <inkml:trace contextRef="#ctx0" brushRef="#br1" timeOffset="140989.0641">5617 9001 13100,'20'0'801,"-1"0"-513,21-20 160,0 20 257,19 0 320,0 0-192,-19-19-545,19 19-224,2 0-32,-22 19 64,1-19 96,-20 0-31,0 20-97,-1-20 0,-19 20 128,-19 0 96,-1 0-160,-20 19 161,1-18-129,-1-2-128,-1 21 32,3 0-96,-23 0-192,22-1-513,-1 1-769,20 0-1024,-19-1-7944</inkml:trace>
  <inkml:trace contextRef="#ctx0" brushRef="#br1" timeOffset="155353.8857">21201 7292 2914,'0'-20'1730,"19"20"960,-19 0-63,20-19-961,-20 19-97,0 0-32,20 0-415,-20 0 31,0 0 96,0 0-256,0 0-289,0 0-191,0 0-33,0-20-223,0 20-161,0 0 96,0 0-128,0 0 0,0 0 192,0 0-64,20 0 33,-20 0-1,0 0 32,0 0-96,-20 0 0,20 0 1,0 0-33,0 0-32,0 0-32,-20 0-64,0 20 64,1-1-64,-1-19 64,0 20-64,-21 0 32,23-20 96,-23 20 32,21 0-128,-39-20 160,19 20-95,0-1 63,1 1 64,19 0 96,-21-20-352,23 20 96,18-20-32,-20 20 0,20-20-32,0 0 32,0 0 0,0 20-64,0-20 64,0 0-64,-20 0 32,20 0 0,0 0-96,0 0 128,0 0-96,-21 0-128,21 0 0,0 0-257,0 0-191,0 0-321,0 0-448,0 0-353,0 0-416,0-20-961,0 20-3716</inkml:trace>
  <inkml:trace contextRef="#ctx0" brushRef="#br1" timeOffset="155880.9159">20784 7133 11466,'18'-19'1346,"-18"19"-1154,21-21 1281,-21 21 33,0 0-321,20 0-224,-20 0-481,0 0-128,0 0 33,0 0 576,0 0-577,0 21-256,0-2 0,-20 2 161,20-2-33,-21 1 0,21 0-320,-18 20 641,-2-21-257,0 21-96,-1-20-96,1 20 32,20-21 65,-18 21-193,18-20 192,-21-20 64,21 20-32,0-20 33,21 20 191,-3-20-32,2 0-63,1 0-161,19 19 0,-1-19 0,21 0-31,-21 20-33,1-20-224,-1 0 96,1 21-64,-20-21 0,1 19-96,-21-19-577,0 0-320,0 0-705,-21 21-1601,1-21-2434</inkml:trace>
  <inkml:trace contextRef="#ctx0" brushRef="#br1" timeOffset="165548.4689">20823 7610 704,'0'0'1858,"0"0"-417,0 0-95,0 0 255,0 0-95,0-19-706,0 19-479,0 0-193,0 0-128,0 0-225,0 0-447,0 0-513,0 0-481,0 0-576,0-21 1665,0 21 610,0 0 959,0 0 930,-21 0-352,21 0-385,0 0-897,0 0-512,0 0-769,0 0-833,0 0 257,21 0 800,-21-19 737,0 19 96,0 0 1121,0 0 417,0 0-97,0 0-512,0 0-320,0 0-65,0 0 33,20 0 0,-20 0 31,0 0 257,0 0 32,0 19-96,0-19-64,0 0 31,20 0-63,-20 0-128,0 0-129,0 0-63,20 0-33,-20 0-192,0 0 0,0 0 33,0 0-193,0 0 576,0 0-223,0 0-65,0 0-32,0 0-63,0 0-161,0 0 192,0 0-192,0 0 160,-20 0-32,20 0-63,-20 0-65,0 0-32,-19 0 32,19 0 32,-21 0-32,3-19 0,17 19-192,-19 0 480,20 0-287,1 0-33,-1 0-96,0 0 32,0-21 32,0 21-32,20 0-32,0 0 32,0 0-65,0 0-191,0 0-192,0 21-1,0-21-63,-19 0-161,19 0-480,0 0-288,0 0-321,-20 0-768,20 0-4453</inkml:trace>
  <inkml:trace contextRef="#ctx0" brushRef="#br1" timeOffset="166171.5044">20604 7372 8423,'20'0'641,"-20"0"768,0 0 545,20 0-705,-20 0-480,0 0 0,0 0-257,0 0 193,0 0 96,-20 0-321,20 0 1,-20 0-193,1 19-128,-1-19-64,0 20-64,-20-20 64,1 20-96,19-20 96,-20 20-31,21-20-33,-1 0 96,0 0 64,0 20-224,20-20 64,0 0 128,0 20 96,20-20 65,0 19 95,-20 1-32,20 1-95,-1-2-161,1 2-64,-20-2-64,20 0 0,0 2 64,-20-1-64,20 20 0,-20-20-64,0-20 0,0 19-257,19-19-415,-19 0-417,0 20-449,0-20-1185,0 0-9800</inkml:trace>
  <inkml:trace contextRef="#ctx0" brushRef="#br1" timeOffset="170604.7581">20207 7332 288,'0'0'1537,"0"0"-416,0 0 96,0 0 385,0 0-321,0 0-448,0 0-385,0 0-191,0 0-65,0 0 352,0 0 225,0 0 128,0 0 64,0 0-96,0 0-1,0 0 129,0 0 257,-20 0-129,20 0-160,0 0-33,0 0-159,0 0-64,0 0-193,0 0-287,0 0 127,0 0-128,0 0 128,0 20 1,20-20-1,0 20-160,-20-1 97,20 1-386,21-20 450,-23 40-257,3-40-192,19 20 128,-20 0-32,-1-1-128,1-19-225,-20 0-223,20 0-321,-20 0-416,-20 0 96,20 0-1058,-20 0-1312,20-19-6759</inkml:trace>
  <inkml:trace contextRef="#ctx0" brushRef="#br1" timeOffset="171080.7853">20367 7253 8872,'20'0'2210,"-40"0"-2050,20 0 865,-20 0 96,20 0-224,-20 0-224,-1 19-385,3-19 0,-2 0 257,-1 20-225,1-20-160,-20 0 64,21 20 193,-21-20-33,20 0-256,0 0-96,20 20 225,-19-20 31,19 0-96,0 0-160,0 20 96,0-20 192,0 20 129,19-1-161,-19 1-192,20 0 289,-20 0-33,20 0 64,-20 0-256,20-1-192,-20-19-32,20 20-416,-20 1-417,0-21-1089,0 19-1601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1:45:21.13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 3178 14990,'-40'0'704,"19"0"-127,21 0 224,0 21 192,0-21-129,0 0 129,21 0-416,-1 0-417,0 0-288,19 0 544,21 0-384,-21 0-32,1-21-32,19 21-128,-19 0-512,1-19-289,-3 19-833,-17 0-1057,-1 0-2145</inkml:trace>
  <inkml:trace contextRef="#ctx0" brushRef="#br0" timeOffset="296.0168">792 3020 12299,'-20'0'609,"20"0"-673,0 0 800,20 0 417,-20 0-128,20 0-384,21 0-449,-23 0-128,23 0-32,-21 20 64,19-20-64,-19 19 97,20 1-1,-20 0 128,-1 1 128,-19-2 97,20 1 159,-40-1 161,20 2-160,-39-21-129,19 20-31,-20 0-289,21 0-96,-21-1-577,19-19-1536,1 20-2980</inkml:trace>
  <inkml:trace contextRef="#ctx0" brushRef="#br0" timeOffset="1611.092">1070 6001 16431,'-39'20'64,"19"-20"-448,20 0 1377,0 0 448,20 0-448,0 0-256,-1 0-513,21 0-128,19 0-32,1 0-32,-19 0-32,18 0-544,0 0-385,-19 0-224,0 0-993,-1-20-1250,1 20-7366</inkml:trace>
  <inkml:trace contextRef="#ctx0" brushRef="#br0" timeOffset="1863.1065">1448 5861 11947,'0'0'416,"20"21"129,-1-21 1120,21 0 449,0 0-416,-1 0-609,22 20-545,-2-20-63,-1 19-161,-17-19-224,-1 20-32,-21 0 32,1 0 33,-40 20-193,1-21 96,-21 21-64,-19-20-97,-2 20-223,2-20-417,-1-1-416,1 2-1473,19-2-3812</inkml:trace>
  <inkml:trace contextRef="#ctx0" brushRef="#br1" timeOffset="6590.3769">5418 6935 2466,'0'0'1665,"21"-20"1,-21 20 800,0 0 33,18 0-481,-18 0-609,0 0-448,0 0-128,0 0-193,0 0-287,0 0-129,0 0-64,0 20-96,-18 0 0,18-20-32,0 19-32,0 21 96,18-20-96,2 0 64,-20 0-32,21-1-32,19 2 96,-1-2-96,1 2 161,19-21-226,1 19 33,19-19 32,0 20 64,0-20-160,41 0 64,-21 0 32,20 0-160,1 0 64,-1-20-32,-1 20 64,-19 0 64,21-19 64,-21 19-96,20-21 96,-20 21 0,1-19 32,-1-2 32,0 21 97,-20-19-161,2 19-64,-22 0 64,0 0-32,-19 0-417,0 0 321,-20 0-64,-1 0 64,1 0 64,0 19-32,0-19 64,1 21 0,-3-2 32,-18-19-32,20 21 32,-20-2 96,0 1-128,21 0-64,-21 0 161,0 0-65,0-20 32,0 0 96,0 0 160,0 0 1,0 0-257,-21-20-64,21 0-128,0 0 96,0 0-97,0 1-31,0-2 64,21 2 0,-21 19 128,20-21-64,-20 21 128,20 0 33,-2 0-161,3-19 128,-1 19-32,0 0-128,19 0 32,-19 0 0,20 0 0,-1 0 0,1 19 96,19-19-160,-19 0 64,1 0 64,18 0-32,0 21 32,21-21 0,-21 0-32,20 0 64,2 0-96,-2 0 0,-20 0 32,20 0 32,1 0-96,-21 0 64,20 0-96,0 0 96,2 0 0,-2 0-64,0 0 64,0 0-32,21 0 64,-20 0-64,-21 0 192,0 0-95,1 0-65,-1-21 128,2 21 0,-2 0-160,0 0 64,1 0-192,-1 0 32,1 0 320,20 0-192,-22-19 224,3 19 97,-2 0 63,1 0-32,-1 0-95,-19-20-65,19 20-64,0 0 0,-18-20 321,-1 20-129,-1 0 64,1 0-127,-20-20-193,19 20-64,1 0 0,-20-20 32,19 20 64,-19 0-32,0-20 64,1 20-64,-1-19 160,-2 19-95,-18-20-97,21 0 64,-21 0-128,0 0 64,0 20-128,0-20 0,0 1-96,-21 19-449,21 0-928,0-20-1442,-18 20-2050</inkml:trace>
  <inkml:trace contextRef="#ctx0" brushRef="#br1" timeOffset="8300.4747">5973 7510 12203,'-20'-39'1473,"2"19"-319,18 20 63,0 0 64,18 0-512,2 0-193,21 0-127,-2 0-257,21 0 32,-21 20-32,1 0-192,0 19 64,-1 1-128,-19 0-160,-20 20-256,0-20 159,-20-20 161,2-1 160,-3 1-64,1-20 128,-20 0-64,20 0-32,1 0 0,-1-20-64,20 1 64,0-1-32,0 0 64,20 0 32,-1 20 32,21 0 32,0 0 0,-19 0-64,17 0-64,3 0 32,-21 20-32,-2-20-256,3 20-993,-21 0-705,-21-20-1538</inkml:trace>
  <inkml:trace contextRef="#ctx0" brushRef="#br1" timeOffset="8538.4884">5656 7968 15438,'0'0'449,"20"0"-353,20-20 865,39 20-65,0-20-223,41 20-257,-1-20-63,21 0-289,-23 20 64,3-20-32,-21 20-160,-20 0-352,-19 0-738,-21 0-351,2 0-1634,-41 20-4388</inkml:trace>
  <inkml:trace contextRef="#ctx0" brushRef="#br1" timeOffset="8906.5094">5874 8087 96,'-20'60'10986,"20"-40"-10826,20-1-160,-20 21 64,20 0 128,1-20 353,-1 20-289,-20-1-128,0-18 0,-20-2 289,-21 1 255,21 0-383,-19-20 95,-1 0 161,20 0-353,-19-20 0,19 0-64,20 1-96,20-2-96,0-18-32,39 19 32,-19 20 96,-1-20 160,2 40-96,-3-20 32,-18 20-128,1-1 32,-1 1-32,-20 1 0,0-2-448,0 1-737,0 0-1762</inkml:trace>
  <inkml:trace contextRef="#ctx0" brushRef="#br1" timeOffset="9324.5333">6271 8207 13805,'-18'-21'256,"-3"21"-609,-19 21 578,20-2 223,0 21 321,20-20-257,0 20-255,0-1-193,20-18 64,20 18-32,1-19 32,-3-20-64,23 0 32,-22 0 160,21-20 161,-41 0 95,1 1-31,0-2-161,-20-18-96,0 19-64,-20-20-160,-19 20-128,-21 0-96,21 1 64,-22-2 192,23 21 64,-3 0-128,21 0 224,20 21-320,0-2 192,0 1 32,20 0 64,0 0-128,19 0 32,-19 0-32,21-1-32,-3-19-256,3 20-128,-21-20-737,19 0-1378,-19 0-3170</inkml:trace>
  <inkml:trace contextRef="#ctx0" brushRef="#br1" timeOffset="9533.5452">6589 8365 10441,'20'60'801,"0"-21"96,0 2 1377,-20-2-480,19 1-801,1-1-673,-20-18-192,0-2 96,0 2 65,0-2 63,0-19 32,-20 0-127,1 0-161,-1 0-385,0-40-736,20 21-992,-20-21-1058,0 0-8360</inkml:trace>
  <inkml:trace contextRef="#ctx0" brushRef="#br1" timeOffset="9642.5514">6510 8246 17072,'20'-20'768,"0"20"-639,-1 0 415,1 0-160,0 0-352,-20 20-1217,20 0-4484</inkml:trace>
  <inkml:trace contextRef="#ctx0" brushRef="#br1" timeOffset="10146.5802">7046 7690 15790,'-20'0'897,"20"0"-1089,20 0 192,19-20 192,22 20 289,-23 0-257,23-20-224,-2 20-256,-19-21-737,-1 21-609,-19 0-1248,-20 0-5094</inkml:trace>
  <inkml:trace contextRef="#ctx0" brushRef="#br1" timeOffset="10356.5923">7344 7650 4964,'-40'40'2370,"19"-20"-384,21 19-576,0-19 63,21 20-320,-1 0-416,0-1 0,19 1-353,-19 0 64,0-21 289,0 22-96,-20-22 31,0 1 193,-20 0 288,0-20-320,-19 0-224,-1 20-385,-1-20-96,3 0-160,-3 0-353,21-20-511,20 20-642,0 0-992,0-20-2243</inkml:trace>
  <inkml:trace contextRef="#ctx0" brushRef="#br1" timeOffset="11921.6818">7621 8107 13324,'-20'0'2498,"20"0"-2337,0 0 639,20 0 321,-20 0-160,21 0-576,17-20-289,-17 20-288,-1 0-545,0 0-64,19 0-896,-19 0-1218,-20-20-3331</inkml:trace>
  <inkml:trace contextRef="#ctx0" brushRef="#br1" timeOffset="12065.69">7680 7948 5477,'0'60'192,"0"-40"-1441,0 19-289,0-19 770,21 20-1,-21-20-575</inkml:trace>
  <inkml:trace contextRef="#ctx0" brushRef="#br1" timeOffset="12267.7017">7840 8207 1409,'20'0'1922,"-20"0"640,-20 0-896,20 0-705,0-21-801,-20 21-545,20-19-479,0-1-1667</inkml:trace>
  <inkml:trace contextRef="#ctx0" brushRef="#br1" timeOffset="12736.7285">7721 7968 10826,'0'0'897,"0"0"576,0 0-32,0 0-928,0 0 256,0 19 191,0 2-543,20-1-193,-20-1 321,0 1 95,0 20-384,0-20 1,20 0-161,-20 0 96,19-1-64,1 2-32,0-21-64,0 0 64,-20 0 0,20 0-64,0 0 32,-1 0-96,1 0 0,-20 0-224,20 0-320,-20 0-1,0 0-448,0 0-1089,0 0-2979</inkml:trace>
  <inkml:trace contextRef="#ctx0" brushRef="#br1" timeOffset="13125.7507">7998 8087 7142,'0'40'449,"0"-20"-321,0 0 32,0-1 0,20 2 128,-20-2-31,0-19-257,0 0 96,21 0 769,-21 0 640,0-19-800,0-2 127,-21 2 257,21-1-128,0 0-288,0-20-353,0 20-31,0 0 127,21 1-160,-21 19-160,0-20-64,20 20-32,-20 0-32,20 20-192,-20-20-929,18 19-961,-18 1-3299</inkml:trace>
  <inkml:trace contextRef="#ctx0" brushRef="#br1" timeOffset="13501.7722">8257 8087 13933,'0'0'0,"-20"0"160,20 20 480,-20-20 65,20 20 0,-20-20-545,20 20-160,0 0-64,0-1 0,0 2-64,20-2-289,0-19 1,-20 0 192,20 0-129,0 0-95,-1-19 32,1 19 287,-20-21-127,0 21-32,0-19-801,0-1-1666,0 0-832,-20 20 1217,20-20 3074,-19 20 2147,19 0 96,0 0-705,0 0-897,0 20-480,19 0-481,-19 0-256,20-1-128,0-19-224,20 21-64,-21-21-449,-19 0-576,20 0-929,0 0-1890</inkml:trace>
  <inkml:trace contextRef="#ctx0" brushRef="#br1" timeOffset="13652.7808">8395 7987 12107,'-19'0'2146,"19"21"-1858,0-21 417,0 20-321,19-20-95,-19 19-129,20 1-320,-20-20-1282,20 20-1793</inkml:trace>
  <inkml:trace contextRef="#ctx0" brushRef="#br1" timeOffset="14027.8022">8514 8147 1825,'21'39'12588,"-21"-18"-12043,0-2 319,0 1 193,0-20-544,0 20-321,0-20-160,20 20-32,-20-20-64,0 0 64,0 0-192,0-20-417,0 0 161,0 0 96,0 1-65,0-2 97,20 2-225,-20-1-672,19 0 577,1 0 832,-20 20 416,0 0 289,0 20 160,20-20-480,-20 20-449,0-20-416,0 20-577,0-1-737,20-19-2434</inkml:trace>
  <inkml:trace contextRef="#ctx0" brushRef="#br1" timeOffset="14510.8299">8456 8167 5092,'-21'0'4645,"21"0"-3076,0 0 1410,-20 19-673,20 2-928,0-2-674,0 1-512,0 0-288,0 0-288,0 0-929,20-20-2531</inkml:trace>
  <inkml:trace contextRef="#ctx0" brushRef="#br1" timeOffset="15068.8618">8654 8186 9192,'0'0'1570,"0"0"-898,0 0 1570,0 0-288,0 21-448,0-21-513,20 19-225,-20 1-255,0 0-193,20 0-224,-20 0-160,0 0-640,0-1-1026,19-19-1954</inkml:trace>
  <inkml:trace contextRef="#ctx0" brushRef="#br1" timeOffset="15672.8963">8893 7610 13356,'-20'0'1698,"20"19"-1378,-21 2 1057,21 19-95,0 0-354,-20 19-255,20 1-289,0-1-255,0 1 95,0 0-256,20-1 160,21-19-769,-23-20-416,23 19-448,-21-39-897,19 21-2339</inkml:trace>
  <inkml:trace contextRef="#ctx0" brushRef="#br1" timeOffset="16084.92">9150 7789 15983,'0'-20'1249,"-20"20"-1313,20 0 416,-20 0-160,1 0-224,19 40 0,-20-20 64,20 19-96,0 21 64,0-20 96,20 0-96,-1-1-64,21-19 64,-20 0-224,19 0 480,1-20-128,1-20 289,-23 0-1,2 0 225,1-19-321,-1 18-256,-20-18-96,-20 19-192,-1-20-385,-17 20-223,-23 1 191,22 19 225,-1-20 255,0 20 1,21 20 64,19-1 64,0 1 128,0 0 96,19 0 225,21 0-129,0 0-224,-1-1-32,1-19-224,-1 0-289,2 0-1312,-21-19-3236</inkml:trace>
  <inkml:trace contextRef="#ctx0" brushRef="#br1" timeOffset="16327.9338">9249 7591 14253,'41'19'1569,"-3"0"-928,-17 2 1153,37 19 224,-17 0-32,-1-1-705,19 1-641,-19 19-447,-20 1-33,-1-1 64,-19-18-64,0 18-128,0-19 32,-19 0-32,-1 0-192,0-21-416,0 21-738,-19-20-1152,19 0-2018</inkml:trace>
  <inkml:trace contextRef="#ctx0" brushRef="#br0" timeOffset="30201.7274">12762 3000 2049,'-18'0'225,"18"0"928,0 0-352,0 0-481,0 0-32,0 0 225,0 0 351,0 0 706,0 0 576,0 0-320,0 0-385,0 0-224,0 0-288,0 0-128,0 0-65,0 0-127,0 0-161,0 0-95,0 0 127,0 0-159,18 0 127,-18 0-160,21 0-160,-1 0-96,0 0 65,0-20-33,0 20-128,-1 0-65,-19 0 1,20 0-64,-20 20 96,20-20-192,-20 0-161,0 0-448,20 0-1088,-20 0-418,0 0-2209</inkml:trace>
  <inkml:trace contextRef="#ctx0" brushRef="#br0" timeOffset="30555.7477">12843 2901 4228,'-20'0'5605,"20"0"-5381,0 0 1378,0 0-834,0 0 257,20-20 288,-20 20-512,20 0-288,-1 0-65,1 20 97,0-20-193,0 20-224,19-20-32,-19 19-32,0-19 32,0 0-64,19 20-32,-19-20 0,-20 20-288,0-20 576,21 0-320,-21 0 160,-21 20-31,21-20-1,-20 20 96,2-20 64,18 20-96,-21-1-96,1-19 0,0 20-128,0 0 64,1-20-192,19 21-416,0-21-642,-20 19-479,20-19-577,0 0-3364</inkml:trace>
  <inkml:trace contextRef="#ctx0" brushRef="#br0" timeOffset="32085.8351">14789 3417 9064,'0'-19'1409,"0"19"513,0 0-192,0 0-513,0 0-32,0 0-416,0 0-449,0 19 353,0 1 256,0 0 32,0 0-385,0 0-63,0 19-161,0-19 0,0 20-256,0-20 33,0 0-97,0-1-32,0 2 64,0-1-128,0-20-97,0 0-383,0 19-481,0-19-769,0 0-672,0-19-1570</inkml:trace>
  <inkml:trace contextRef="#ctx0" brushRef="#br0" timeOffset="32476.8575">14669 3536 160,'0'0'6021,"0"0"-5700,0-19 1248,0 19 129,0 0-449,0 0-224,0-20-352,0 20-417,-20-20 384,20 20 257,0-20-192,0 20 160,0 0-193,0 0-319,20-20-225,-20 20-96,20-20-32,-1 20 0,-19-19-224,20 19-65,-20-20 129,20 0 64,-20 20 96,0 0 0,0-20 32,21 20 32,-21 0 32,0 20 129,20-20 223,-20 20-64,18 0-63,-18-20-129,20 19-224,1 1-737,-1-20-1825,0 20-7912</inkml:trace>
  <inkml:trace contextRef="#ctx0" brushRef="#br0" timeOffset="34659.9824">15364 3358 6566,'0'0'833,"0"0"-641,0 20 384,0-20 289,0 0 256,20 20-224,-20-20-513,0 0-191,20 19 63,-20-19 96,19 0-64,1 0-95,0 20-65,0-20 32,0 0-64,19 0 0,1 0-96,-1 0 32,2 0 0,17 0 0,-17 0-64,18 0 64,1 0-32,-21 0-32,21 0-96,-1 0 0,-18 0-32,-1 0 32,19 0 160,-19 0 0,-1 20 0,1-20 64,-1 0-32,1 0 64,1 0-32,-23 20 0,2-20-64,0 0-32,1 20-32,-1-20 0,-20 0 32,0 20-32,0-20 0,0 19 64,0-19-32,0 20 0,0-20 32,0 21-32,-20-21 32,20 0-32,0 0 32,0 0 96,0 0 32,0 0-96,0 0 33,0 0-1,0-21-96,0 21-32,0-20 32,0 20-64,20 0-1,-20-19 65,0 19 0,18 0 0,-18 0 65,21-20-1,-21 20-64,20 0 0,0 0 0,0 0-32,-1 0 32,1 0 32,0 0-64,0 0 32,0 0-32,-1 0-97,1 0 33,0 0 64,0 0 32,0 0 32,-1 0-64,21 0 64,-19 0-32,19 0 0,-1 0 0,-19-20 64,20 20 0,-1 0 1,1 0-33,-1 0-32,1 0 0,0 0 0,-21 0 0,21 0 0,-19-20 0,17 20 0,-18 20 0,1-20-32,19 0 32,-21 0 32,21 0-32,-20 0 32,19 20-32,1-20 32,0 0-64,-1 0 96,1 0-64,-19 0 64,17 0 192,-17 0 320,-1 0 193,0-20-192,0 20-33,-1 0 1,1-20-33,0 20 321,-20-20 160,0 20-128,0-20-321,-20 1-287,20-1-225,-20 0-833,1 20-1986,-1 0-8936</inkml:trace>
  <inkml:trace contextRef="#ctx0" brushRef="#br0" timeOffset="38569.2059">19096 3715 3651,'0'-19'801,"0"19"480,0 0-64,0 0 417,0 0 255,0-20-671,20 20-258,-20 0 65,0 0 289,0 0-65,0 0-256,0 0-256,0 0-193,0 0-31,0 0-161,0 0-192,0 0 96,20 0-32,-20 0-95,20 0 95,-20 0-96,19 0-64,1 0-32,0 0 128,-20 0-64,20 20-128,0-20 96,-1 0-64,1 0 128,0 0-96,0 0 0,0 0 33,19 0-65,-19 0 32,21 0-64,-3 0 32,-17 0 32,19 0-64,-20 0-1,19 0 98,-19 19-194,20-19 226,-21 0-130,21 0-31,-20 0 64,0 0 0,19 0 0,2 0-96,-3 0 0,-18 0 32,21 0 0,-2 20 0,1-20 96,0 0-64,-1 0-32,-19 0 128,20 0-128,-1 0 128,1 0-160,1 0 64,-2 0-64,1 0 32,-1 0-32,1 0 64,-20 0 64,19 0-96,1 0 64,-20 20-64,19-20 32,1 0-65,1 0-95,-3 0 0,3 20 128,-3-20-96,-17 0 0,19 0 64,-1 0 32,1 0 32,0 0 32,-1 0 0,1 0 32,19 0-32,-18 0 0,-1 0 0,-21 0-32,21 0 0,-20 0-65,19 0-31,-19 0 32,20 0-32,-20 0 64,19 0 32,-19 20-64,21-20 96,-3 0 0,-18 0-96,21 0 128,-2 0-320,-19 0 95,20 0 33,-1 0-32,1 0 128,-20 0 32,19 0 32,-19 0 0,20 0 32,-1 0 32,2 0-96,-1 0 96,-1 0-96,1 0 32,-20 0-32,19 0 0,-19 0 32,20 0-32,-1 0 32,1 0 0,-1 0 32,1 0-64,1 0 64,-3 0-32,3 0 32,-2 0-64,-19 0 32,20 0-128,-1-20-192,1 20 31,0 0 129,-1 0 128,1 0 32,1 0 0,-2 0 96,21 0-96,-21 0 0,21 0 0,-21 0 0,21 0 0,-21 0 0,22 0-32,-23 0 32,3 0 32,-3 0-32,-17 0 192,19 0 161,-1 0-33,1 0-160,39 0 32,-18 0 33,18 0-33,-20 0 256,1 0-31,19-20 63,-39 20-192,19 0-160,-18 0 193,-3 0-161,-18 0-128,1 0 0,-1 0-737,-2 0-1473,-18-20-2530</inkml:trace>
  <inkml:trace contextRef="#ctx0" brushRef="#br0" timeOffset="59985.4309">2639 3775 8327,'0'-20'705,"0"20"576,0 0-192,0-20 353,0 20 287,0 0-383,0 0-578,0 0-287,0 0 31,0 0 129,0 20-193,0-20-191,0 20-65,0 0-96,0 0 0,-20 0-64,20 20 64,0-21-96,-21 21 32,21 0 32,0-20-64,0 19 192,0-18-32,-18-2-31,18 1-1,0 0-96,0-20 128,0 19-64,18-19-64,-18 0-64,0 0 288,0 0 0,21 21-31,-21-21-193,0 0 64,20 19-96,-20-19 0,20 0 0,0 20 64,-1-20-32,1 20-32,0-20 0,0 0 0,0 0 32,19 0-64,-19 20 128,20-20-192,-1 0 96,-19 20 0,21-20 0,18 0 0,-19 20 0,19-20 0,-19 0 0,19 19-64,1-19 160,-1 21-96,0-21-32,2 19 32,-2-19-64,1 21 96,19-21-128,-20 19 0,2-19-32,18 20 128,-20-20 0,21 20 96,-21-20-128,20 20-32,0-20 64,2 0-33,-2 20 130,0-20-161,0 0-1,2 0 97,-2 20-64,20-20 64,-20 0-64,0 0 0,0 19 64,2-19-32,-2 0 0,20 0-32,-20 0-64,20 20 96,-20-20-96,2 0 96,18 0 0,0 0 0,-19 20 0,19-20 0,-20 0 0,20 20 32,-20-20-64,20 0 0,1 0 64,-1 0-32,0 0 64,0 20-128,0-20 32,1 0 64,0 0-32,-20 0-32,19 0 32,0 0 32,0 0-32,0 0-32,-20 0 64,21 0-96,-1 20 64,-20-20 32,20 0-32,0 0-64,1 0 0,-1 0 32,0 0 96,0 0-128,1-20-32,0 20 192,-21 0-160,21 0 128,-1 0-32,0 0-64,20 0 32,-19 0 0,-1 0 0,20 0 0,-20 0 0,1 0-96,-1 0 128,0 0 32,0-20-64,1 20 0,-1 0 32,0 0-64,20 0 64,-40 0-64,21 0 64,-1 0 0,0 0-96,0 0 128,1 0-128,-1 0 192,0 0-256,0 0 128,-20 0 32,21 0-64,-21 0 64,20 0-32,-19 0-32,-21 20 96,20-20-96,-18 0 32,-2 0 0,1 0 0,19 0 0,-20 0 0,2 0 0,-2 20-32,0-20 96,1 0-96,-21 0 32,21 0 0,-21 0 0,1 0 0,1 19-32,-3-19 32,-18 0 32,21 0-32,-23 0 32,3 21 32,-1-21-192,0 0 160,0 0-64,0 0 64,-1 0 0,1 0 0,0 0-64,0 0 32,-20-21-32,20 21 64,-20 0-32,19 0-192,-19 0 0,0 0-64,0 0 95,0 0 33,0 0-416,0 0-289,0 0-224,0 0-448,0 0-962,0 0-6469</inkml:trace>
  <inkml:trace contextRef="#ctx0" brushRef="#br0" timeOffset="60373.453">12823 4490 9737,'0'0'4420,"0"0"-4516,20 0 672,-20 0 513,20 0-64,-1 20 64,1-20-576,0 20-353,20 0 0,-21 0-32,21 0-64,-20-1 97,19 2-322,-19-2 354,1 1-290,-1 0 97,0-20 0,-20 0 129,0 0-65,0 0 224,0 0 256,0 0-255,-20 19-193,0-19 64,-1 0 32,1 21-32,2-1-192,-3-1 64,21 2-32,-20-2 32,0 2-96,20-21 64,-20 20-320,1-1-385,-1 1-1088,0 0-1987</inkml:trace>
  <inkml:trace contextRef="#ctx0" brushRef="#br0" timeOffset="61604.5235">2282 3934 15951,'-20'0'640,"0"0"-448,20 0 193,20 0 95,-20-20 289,39 20-64,-19-20-449,20 1-128,-1-2 0,-19 2 192,0-1 1,21-20-129,-23 20 0,22 0-64,-19 0-32,-1 20 32,-2-19 65,3 19-129,-21 19-96,20-19 160,0 20 192,19 0-192,-19 20-64,0-20-32,0 0-64,0 20-256,19-21-1410,-19 1-3202</inkml:trace>
  <inkml:trace contextRef="#ctx0" brushRef="#br0" timeOffset="93643.3561">13260 5783 12972,'0'0'1697,"0"0"-736,0 0 1442,0 0-770,0 0-1152,0 0-193,0 39 545,0-19 31,0 20-127,0 19-160,0 1-97,0-1-224,0 1-95,19-1-97,-19 1 0,0-20 64,20-20-352,-20 0-321,0-1-352,20 2-640,-20-21-930,0 0-2017</inkml:trace>
  <inkml:trace contextRef="#ctx0" brushRef="#br0" timeOffset="93968.3747">13517 6219 19634,'0'20'2402,"0"-20"-2049,21 0 608,-21 0-545,0 0-352,0 0-480,0 0-2083,0 0-3170</inkml:trace>
  <inkml:trace contextRef="#ctx0" brushRef="#br0" timeOffset="96564.5231">13894 5861 9545,'0'-19'2306,"0"19"-577,0 0-447,0 0-930,0 19 545,20 2 96,-20 18-481,20 1-288,1 20-31,-21-21-1,20 21-128,-2-20 96,-18-21-96,0 21-32,0-20 96,0-20 225,0 0 351,-18 0-287,18-39-225,-20 18 0,-1-18-256,21-1 64,0-20-32,0 1-224,21 19-513,-1-19 385,-2 19 191,3 20-31,-1 1 0,0 19 96,19 19 32,-19 1 256,-20-1 64,20 22 160,-20-2-255,-20 1 159,0-20 32,1 19 64,-1-19-31,0 0-33,0-20-32,20 20-95,-21-20-97,21 20-96,21-20 0,-1 20 32,0-20-32,19 20-385,-19-1-223,20 2-353,-20-2-96,-1 1-673,1-20-1153,-20 21-3394</inkml:trace>
  <inkml:trace contextRef="#ctx0" brushRef="#br0" timeOffset="97199.5595">14390 6120 10954,'-18'-20'2050,"18"20"-1986,-20 0 705,-1 0-65,1 0 385,0 20 160,1 0-736,-1 19-353,20-18 0,0 18 193,20-18-129,-1-2-160,1-19-96,21 20 0,-21-20-32,18-20 64,-17 1-128,-1-2-129,0 1 97,-20 1 32,0-2-96,-20-18-128,20 19-33,-20 0 161,-1 0 416,1 20 32,20 0-31,-18 20-65,18 0 32,0 0 0,18 0-32,2 20-64,1-21-160,19 1-96,-20 1-128,-1-2 31,1 1-31,0-20-96,-20 0-225,0 0-192,-20 0-544,20 0 320,-20-20 512,1 1-480,19-2-1024,-20 21 1856,20-20 1282,0 20 129,0 0-226,20 0-447,-20 0 256,0 20-545,19-20-160,-19 0-96,0 0 32,0 0 32,0 0 224,0 0 609,0 0-128,0-20-32,0 20-481,0-19-160,0 19-32,20-21-96,-20 21 0,0 0-160,20-19 32,0 19 64,0 0 64,-20 0-65,19 19-575,1-19-737,-20 21-1090,20-21-2626</inkml:trace>
  <inkml:trace contextRef="#ctx0" brushRef="#br0" timeOffset="97979.6041">14649 6219 8904,'0'0'2819,"0"0"-930,0 0 225,0 0-512,0 0-193,20 20-512,-20 1-448,0-2-161,20-19-128,-20 20 0,0 0-32,19-1-384,-19-19-321,0 21-1216,0-21-1699</inkml:trace>
  <inkml:trace contextRef="#ctx0" brushRef="#br0" timeOffset="99558.6944">14888 6219 13388,'-20'0'705,"20"0"-129,0 0 449,-20 0-672,20 0-225,-21 20-96,21 1 0,-20-2-32,20 1 64,0 0-64,0-20 0,0 19 0,0-19 64,20 0 0,1 0 96,-1 0 161,0-19-1,-1-21 128,-19 21 161,20-22 31,-20-18-223,0 19-129,0-20-128,-20 1-128,1 19 0,-1 0 0,0 21-128,-1-1 128,1 20-128,20 0-224,-18 39 160,18 1 160,0 0 64,18-1 160,2 21-288,21-20 192,-21-1-96,19 1 0,1-20-352,-1 20-641,1-20-1057,-20-20-1249</inkml:trace>
  <inkml:trace contextRef="#ctx0" brushRef="#br0" timeOffset="99810.7087">15105 6200 15534,'-19'0'833,"19"0"-737,0 0 705,0 19-257,19-19-31,1 20-321,0 1-64,0-21-256,1 19 160,17-19 0,-18 0 32,1 0 64,-1 0 0,-20-19 289,20-2-33,-40 1 1,20 1-129,-20-2-128,-1 2-256,-19 19-385,22 0-896,-3-20-1794,1 20-3363</inkml:trace>
  <inkml:trace contextRef="#ctx0" brushRef="#br0" timeOffset="100221.7322">15344 6239 8712,'20'40'5605,"-20"-20"-5157,20 0 1154,-20-20-65,0 0-480,0 0 97,0 0-418,0 0-544,0-20-160,20 0-64,-20 1-64,0-22-96,0 22-32,19 19 128,-19-21 0,0 21 0,20 0 128,-20 21 0,0-21-64,0 19 0,0 1 96,20 1-128,-20-2 0,0-19-129,20 0-31,-20 0 128,0 0 0,20-19-128,-20 19 64,19-21-257,1 1-63,-20 1-193,20 19 321,0-21 224,1 21 224,-21 0 288,0 21 417,0-2 32,0 1-417,18 1-352,-18-2 32,0-19-576,20 20-833,1-20-1634,-21 0-9097</inkml:trace>
  <inkml:trace contextRef="#ctx0" brushRef="#br0" timeOffset="100459.7459">15741 5742 16944,'0'41'224,"0"-21"128,0 19 1186,0 1-770,0 19 193,20-19-608,-20 19-257,0 1-160,0 0-33,20-20-415,-20-1-993,20 1-641,-1-20-897,-19-20-3492</inkml:trace>
  <inkml:trace contextRef="#ctx0" brushRef="#br0" timeOffset="100835.7674">15900 6140 3363,'19'0'11691,"-19"0"-11883,0 20 1056,0-1 898,0 2-929,0 18-193,20-18-511,0-2-65,-20 1-289,20 0 193,1-20-32,-3 0 0,2 0 0,0-20 192,-20 0-128,21 1 32,-21 19-96,0-21-256,20 1 160,-20 20 0,0 0-257,0 20 385,20 1 321,-20 18 127,0 0 385,0 2-33,18-2-95,-18 21-385,0-21-128,0-19 193,-18 0 416,18 0-33,-20 0 33,-21-20-128,1 0-161,22 0-288,-43 0-192,22-20-320,-1 0-513,20-20-1121,-19 21-1633</inkml:trace>
  <inkml:trace contextRef="#ctx0" brushRef="#br0" timeOffset="101368.7978">16951 6160 13644,'21'-60'225,"-21"40"832,0 0 224,0 0-160,-21 20-128,3 0-545,-2 0-480,-21 0 64,21 20 0,0 0 96,1 20-192,-1-20-96,20 19 192,20-18 0,-1 18 32,1-18 64,21-2 33,-21 1 159,0 0-64,-2-20-192,3 19 64,-21-19 129,-21 21 255,3-21-320,-22 0-64,19 20-64,-19-20-512,21 0-609,-21 0-961,40 0-1441,-20 0-8008</inkml:trace>
  <inkml:trace contextRef="#ctx0" brushRef="#br0" timeOffset="101757.8202">17032 5703 15919,'0'39'288,"19"2"-224,1 18 0,-20 1 96,20-1 769,-20 1-224,20 19-513,-20-19-160,0-1 96,20-18-96,-20-2 32,0-19 64,0-20 64,19 0 33,-19 0 127,0 0-352,0-40-160,20 21-96,-20-22-97,0 1-31,20 21 64,-20-1 191,0 20 354,0 20 287,20-1 33,-20 2 31,0 18-256,20 1-223,-20-20-33,19 0-160,1-1-289,0 2-480,1-21-480,-1 0-801,-20 0-2530</inkml:trace>
  <inkml:trace contextRef="#ctx0" brushRef="#br0" timeOffset="102061.8375">17389 6160 448,'0'19'15599,"-21"2"-15439,21-2 673,0 1-161,0 1-351,0-2-129,0 1-32,21 0-320,-1-20-64,0 0 159,-20 0 65,19 0-128,1-20 128,-20 0-64,0 1 160,0-2-192,0 1-32,0 1 64,0 19 320,0 0 193,0 0-161,0 0-192,0 0 321,0 19-257,20 1-96,-20 1-160,20-2-289,0-19-319,-1 20-417,1-20-417,0 0-608,-20 0-2498</inkml:trace>
  <inkml:trace contextRef="#ctx0" brushRef="#br0" timeOffset="102277.8499">17666 5822 15438,'-39'0'1185,"39"0"-1153,-20 20 577,20 20 288,-20-1-289,20 1-287,0 20-193,20-21-128,0 21-128,-20-20-289,19 19-576,1-18-640,-20-2 95,20-19 289,-20-1-1281,0 2-3524</inkml:trace>
  <inkml:trace contextRef="#ctx0" brushRef="#br0" timeOffset="102393.8565">17627 6239 10281,'-20'-20'3908,"20"1"-2851,0-2 448,20 21-896,-1 0-609,1 0-320,0 0-994,0 0-1312,1 0-2595</inkml:trace>
  <inkml:trace contextRef="#ctx0" brushRef="#br0" timeOffset="102615.8693">17865 6080 1,'20'-79'9351,"-20"39"-9351,0 0 769,0 1 480,-20-1 481,1 20 320,-1 1-961,0 19-256,20 0-353,-20 19-288,20 20 97,0 2-193,0-2 32,0 21-96,20-1 0,0 1-352,0-20-257,-1 19-352,1-18 192,-20-2-63,0-19-578,0-1-2465,0-19-5798</inkml:trace>
  <inkml:trace contextRef="#ctx0" brushRef="#br0" timeOffset="102768.878">17745 6239 14093,'-18'-20'2210,"36"1"-1025,2 19 609,1-21-609,-1 21-352,20 0-481,-1 0-224,1 0-224,-1-19-128,1 19-865,-20 0-1057,-20 0-1346,20 0-5220</inkml:trace>
  <inkml:trace contextRef="#ctx0" brushRef="#br0" timeOffset="102990.8907">18044 5762 15182,'0'60'160,"0"-40"1313,0 20 898,0-1-994,19 21-352,-19-20-545,0 19-223,0 1-129,20-21-64,-20 1-160,0 1-449,20-22-576,-20 1-384,0 0-609,0-20-1826,20 0-6982</inkml:trace>
  <inkml:trace contextRef="#ctx0" brushRef="#br0" timeOffset="103286.9076">18182 6200 5669,'21'0'4965,"-1"19"-3652,0-19 1281,-2 0-352,3 0-768,-1-19-353,0 19-384,0-21-289,-1 21-256,-19-19-96,0 19-160,-19-20-128,-1 20 128,0-20-192,0 40-65,-19-20 65,19 20 160,0-1 64,20 2 64,0-2 192,20 22 161,0-22 159,19 1-31,1 0-161,-1-20 0,1 0 33,0 0-321,-1 0-96,-19 0-385,0-20-704,1 20-2018,-21-20-11723</inkml:trace>
  <inkml:trace contextRef="#ctx0" brushRef="#br0" timeOffset="103878.9414">19533 6200 17808,'0'-21'1442,"0"2"-1538,-20 19 192,20-20-32,-21 20 0,-17 0 0,18 0-64,-1 20-128,1 20 32,-19-21 96,39 22-160,0-22-257,0 1 257,19 0 160,1-20 96,21 0 0,-1 0-32,-1-20 32,21-19 129,-21-2-1,-19 1-32,0 1 128,-20-21 193,0 20-257,-20-19 192,0 19-223,-19 20-225,19 1 0,-20 19 0,19 0-96,21 19-1,-18 21 258,18 20-65,0-1 64,18 1 32,23-21-160,-1 21-128,-1-20-449,1 0-63,19-21-321,-19 2-256,-1-21-1346,1 0-3266</inkml:trace>
  <inkml:trace contextRef="#ctx0" brushRef="#br0" timeOffset="104354.9686">19871 6160 13548,'-41'0'2563,"21"0"-2307,0 40 449,1-21-65,19 22-255,0-22-65,0 21-160,19-21-736,21 2 95,1-1 33,-3-20-225,3 0-480,-21 0-224,19-20 672,-39-1 481,0 2-97,0-21-575,0 21-3589,-20-2 450,1 1 4259,-1 20 1121,0 0 1762,-1 0-1025,21 0-577,0 20-544,21 1-160,-1-21-641,0 19-512,19-19-65,-19 20 1,0-20 288,0 0 0,-1 0-449,-19-20-95,0 20 576,0-19 128,0-2 448,-19 1 1025,19 20 97,0-19 32,0 19-129,0-21-608,19 21 0,21 0-417,0 0 33,-1 0-129,22 0-64,-23 0-224,-17 0-64,19 0-256,-40-19-96,20 19-481,-20 0-544,-20-20-641,0 0-1057,20 0-5925</inkml:trace>
  <inkml:trace contextRef="#ctx0" brushRef="#br0" timeOffset="104506.9774">20247 5961 14541,'0'60'385,"0"-41"736,0 21 1377,21 0-672,-21 19-1250,0-19-416,20 1-224,-2-22-416,3 21-417,-1-21-865,20 2-2049</inkml:trace>
  <inkml:trace contextRef="#ctx0" brushRef="#br0" timeOffset="104822.9954">20525 6239 12812,'0'-20'-96,"0"20"608,-20 0 1314,1 0-481,19 20-32,-20 1-352,20-2-673,0 1-288,0 0 161,20-1-129,-1 2-225,1-21-95,0 20 128,0-20 32,0-20 160,-20 20 0,0-21 64,0 2-160,0-1-32,0 0-32,-20 1 96,20-2 32,0 21 96,0 0 128,20 0 321,-20 21-65,19-21-64,-19 19-159,20 1-193,0 0-288,0-1-513,1-19-673,-3 21-1088,2-21-3363</inkml:trace>
  <inkml:trace contextRef="#ctx0" brushRef="#br0" timeOffset="105106.0117">20902 6160 15214,'-19'0'224,"-21"0"160,40 0 1474,-20 0-737,-1 19-608,21 2 223,0-2-511,0 1-129,0 1 320,21-2-160,-1 1-159,0 0-65,0-1 32,-1-19-32,-19 21 0,0-1-32,0-20 0,0 0 192,-19 0-256,-1 0-449,0 0-1216,0 0-2403,-1 0-10921</inkml:trace>
  <inkml:trace contextRef="#ctx0" brushRef="#br0" timeOffset="105422.0298">20922 6299 12107,'40'0'801,"-40"0"-705,20 0 1569,-20 0-415,19 0 63,1-20-576,0 20-417,0-19 96,1 19 481,-1-21 32,-20 1-609,0 20-128,0-19 1,-20 19-193,-1 0 32,1 0 0,0 0-32,0 19 0,1-19 32,19 20-64,0 20 160,0-20-96,19 0 64,-19-1-32,20 2-96,0-21-128,0 0-32,21 20-289,-23-20-576,2-20-608,21-1-1122,-41 2-2498</inkml:trace>
  <inkml:trace contextRef="#ctx0" brushRef="#br0" timeOffset="105595.0397">21201 6160 9577,'19'0'4580,"-19"0"-4452,20 0 2210,0 0-224,0 0-736,0 19-321,-1-19-545,21 0-288,0 0 97,-21 0-129,-19 0-256,20 0-417,-20 0-576,-20 0-865,20-19-1921,-19-1-8361</inkml:trace>
  <inkml:trace contextRef="#ctx0" brushRef="#br0" timeOffset="105841.0537">21339 5902 15086,'0'39'512,"-20"1"97,20-20 2017,0 19-255,20 1-1154,-20 0-384,0 19-481,20-19-224,-20 1-32,0-2-96,20-19 0,-20 20-96,0-20-64,20-20-64,-1 19-321,1-19-256,0 0-448,0-19-384,19 19-225,-19-20-2594</inkml:trace>
  <inkml:trace contextRef="#ctx0" brushRef="#br0" timeOffset="105971.0611">21756 6299 18321,'40'0'544,"-40"0"1763,19 0-450,-19 0-1280,0 0-481,0 0-1409,0 0-4389</inkml:trace>
  <inkml:trace contextRef="#ctx0" brushRef="#br0" timeOffset="108445.2026">13179 7411 3459,'0'0'1473,"0"0"-2434,-18 0-128,18 0-416,0 0 1441,0 0 1025,0 0-32,0 0 352,0 0 1217,0 0 65,0 0-866,0 0-544,18 0-448,-18-20-129,21 20-223,-21 0-97,40 0-96,-20 0-128,-1 0 32,21 0 64,-20 0-32,19 20-31,-19 0 63,0 0 32,0 20-64,1-21 128,-3 22-64,-18-1-64,0-2 0,-18-17-31,-3 19 31,1-20-64,-20 19 64,21-19-64,-21-20-160,20 20 96,0-20 0,1 0-193,-1-20-127,0 20-96,20-20-129,0 1 161,20-1 384,0 20-64,-1-20 96,21 20 384,-20 0 289,19 20 31,-19-20-191,20 20-257,-19-1-128,-3 1-64,22 0-64,-19 0-96,-1-20-384,-20 20-353,0-20-384,18 20-2018</inkml:trace>
  <inkml:trace contextRef="#ctx0" brushRef="#br0" timeOffset="108611.2121">13776 7710 7847,'0'20'11787,"0"-20"-11979,0 0 384,0 0 257,0 0-482,0 0-1248,19 0-3171</inkml:trace>
  <inkml:trace contextRef="#ctx0" brushRef="#br0" timeOffset="116198.6461">14153 7272 10666,'0'60'480,"0"-20"-256,20 39-160,-20-20 0,19 1 0,-19-1 257,0-18-161,20-1 0,-20-20 449,0-20 544,0 0 384,0 0-576,0-40-929,0 20 0,0-40-32,-20 1 128,20-1 0,0 0-128,20 1-96,0-1 0,0 40 64,19-19-32,1 39-32,1 0 32,-23 0 0,2 19 32,1 21 192,-21 0 0,0-1-64,-21 1 128,1-20 161,2 20 95,-23-21 1,21 1-65,0 1 1,1-2-1,-1-19-64,20 21-160,0-21-31,20 19 127,19-19 32,2 19-384,-3 2 96,3-1-32,-21-20-256,20 20 32,-21 0-449,-19 0-64,20-20-288,-20 19-352,0-19-577,20 0-1409,-20 0-7015</inkml:trace>
  <inkml:trace contextRef="#ctx0" brushRef="#br0" timeOffset="116638.6713">14609 7650 10634,'0'0'736,"0"0"1090,20 0-321,-20 0-95,20 0-65,0 0-576,0 0-513,-1-21-64,1 21 417,0-19-97,-20 0-127,0-2-353,-20 2 192,20-2 0,-20 1-160,1 20-256,-21 0 128,20 0-32,0 20 0,1 1 0,-1 19 160,20-21-192,20 0 288,-1 2-224,21-1 128,0 0-64,-1-20-257,22 0-383,-23 0-673,3 0-1218,-2-20-3651</inkml:trace>
  <inkml:trace contextRef="#ctx0" brushRef="#br0" timeOffset="117013.6927">14888 7591 12908,'0'38'320,"19"-17"225,-19 19 704,20 0-224,-20-1-321,0 1-319,20 0-225,0-1-96,-20-19 160,0 0 128,0-20-63,0 0 287,0 0-31,0-40-353,0 20-192,-20-19 0,20-21-320,-20 1-481,20-1-384,0 1 448,0 19 225,20 19 159,0 1 289,0 20 320,-1 20 449,1 1 224,0 19-449,-20-21-191,0 0 31,0 22 257,-20-21-193,20 0-96,-20-20-192,1 0-160,-1 0-416,20 0-769,-20 0-1698,20-20-5958</inkml:trace>
  <inkml:trace contextRef="#ctx0" brushRef="#br0" timeOffset="117699.7319">15204 7629 13004,'20'0'2530,"-20"0"-2113,20 0 1472,1 0-992,-1 0-320,-20-19-1,20 19-383,-1 0-129,-19-19 96,0 19 32,0-21-32,-19 21-288,-1-19 64,0 19 32,-1 0 32,1 0-32,0 19 96,2-19 128,-3 21-192,21-2 64,21 0 160,-3 2-224,2-1 96,21 0-160,-1-20-160,-21 20 0,21-20-192,0 0-449,-21 0-96,1 0-737,0-20-320,0 20-96,0-20-672,-20 0-1058,19 20 1890,-19-21 2371,0 2 3394,0 19-223,-19 0-1346,19 0-929,-20 0-128,20 0-96,-20 0-320,20 19-193,0 2 33,0-1-449,0 0 96,0 0-256,20-20 64,0 0-64,-1 20-64,1-20 32,0-20-32,0 20-32,-20-20 64,21 20 96,-21-20-64,0 0-64,0-1 96,-21 21-32,21-19-64,0 19 64,0 0 96,0 0-32,0 0 32,0 19 129,0 2-161,21-1-32,-3-20-225,23 20-543,-21-20-321,0 0-577,-2 0-1184,3 0-6055</inkml:trace>
  <inkml:trace contextRef="#ctx0" brushRef="#br0" timeOffset="117893.743">15702 7591 8872,'-20'-21'3555,"20"2"-2786,20 19 1409,-2 0 0,3-21-448,-1 21-449,0 0-512,19 0-289,1 0 65,0-20 31,-1 20-223,-19 0-289,0-19-96,-20 19-161,0 0-351,-20 0-737,20 0-641,-20 0-1121,0 0-2114</inkml:trace>
  <inkml:trace contextRef="#ctx0" brushRef="#br0" timeOffset="118080.7537">15801 7312 3235,'19'40'11306,"-19"-1"-9640,0 21 896,0-20 193,20 20-961,-20-1-737,20 1-545,-20-20-416,20-1-288,-20-19-673,20 20-1857,-20-40-3364</inkml:trace>
  <inkml:trace contextRef="#ctx0" brushRef="#br0" timeOffset="120705.9039">17131 7312 12427,'0'-20'865,"-20"0"-64,20 20 192,0-19-192,-20-1-97,0 20-544,20 0-512,-39-20-353,19 20 385,0 20 128,-21-20-160,23 20-1,-2-1 257,0 1 192,20 0 0,0 0 64,0 20-95,20-1-65,0-19 0,-20 20-129,18-20-63,3 19 160,-21-18 32,0-2 0,0 2 224,-21-2 257,3-19-65,-2 19-63,0-19-65,-1 0-128,1 0-96,20-19 64,-20 19-64,40 0 96,0 0-192,1 0 32,-1 0 0,18 0-32,3 0 64,-21 19-96,19-19 128,-19 21-128,-20-1 96,0 20 32,-20-20 161,1-1 95,-1 1 64,0 0 129,20 0-33,-20 0-127,20 0-161,20-20 0,0 19 64,19-19-160,1 20-160,0-20-224,-1 0-321,-19 0-352,0 0-640,0 0-801,-1 0-6759</inkml:trace>
  <inkml:trace contextRef="#ctx0" brushRef="#br0" timeOffset="123087.0401">15165 8306 9577,'0'-60'2946,"-20"40"-2850,20 1 65,-20-21 543,20 20 97,-20 0-96,20 20-481,-19 0-288,19 0-64,-20 20 128,20 0 32,0 20-32,0-1-256,0 21-673,0-1-160,20 1-449,-20-21-224,19 2 65,-19-2 1056,0 1 641,-19-20 32,-1-20 32,0 19 32,0-19-544,0-19-929,1 19 480,-1-20 1249,0 0 1922,20 0 65,0 0-802,20 1-288,0-1-512,-1-1-64,21 21-1,19 0-416,-19-19-192,19 19-64,-19 0-224,1 0-801,-21 0-993,-1 0 33,1 0 543,-20 19 802,0-19 608,-20 0 288,20 0 448,0 0 930,-19 0-97,19 0-351,-20 0-386,20 0 33,0 0-288,-20 21-417,20-1-96,0-1 32,0 1-32,20 0 0,0 0-96,-1 0 64,1-1 32,20-19 224,-20 0 257,19 0 319,-19-19 129,0 19 96,-20-20-192,0-20-160,-20 20-97,20 20-415,-40-19-161,21-1-257,-1 20-255,0 0-609,0-21-1025,20 21-1442,0 0-4707</inkml:trace>
  <inkml:trace contextRef="#ctx0" brushRef="#br0" timeOffset="123281.0513">15603 8544 11306,'18'20'1506,"-18"0"351,-18-20 482,18 0-898,0-20-192,-21 0-576,21 0-289,0 1-224,0-1 65,21-1-161,-3 2-64,2 19-97,1-20-63,-1 20-416,0 20-834,-2-20-1056,23 0-1858</inkml:trace>
  <inkml:trace contextRef="#ctx0" brushRef="#br0" timeOffset="123563.0673">16198 8445 15855,'0'19'128,"0"2"0,0 18 448,0-19-512,20 0-32,-20-20-704,0 20-1795,19-20-3811</inkml:trace>
  <inkml:trace contextRef="#ctx0" brushRef="#br0" timeOffset="123737.0773">16198 8326 17520,'-20'-20'897,"20"20"-609,0-20 865,0 20-832,20 0-417,0 0-1,-1 0-1280,1 0-1762,0 0-3203</inkml:trace>
  <inkml:trace contextRef="#ctx0" brushRef="#br0" timeOffset="123909.0871">16417 8405 17104,'0'0'2146,"0"0"-2659,18 0 1122,2-19-97,0 19-416,1 0-224,-1 0-1986,-2 0-3043</inkml:trace>
  <inkml:trace contextRef="#ctx0" brushRef="#br0" timeOffset="124061.0959">16435 8485 11627,'-18'20'2338,"18"-1"-1505,18-19 2049,-18 0-736,20 0-736,21 0-802,-21 0-480,19 0-160,-19 0-448,0 0-1346,0 0-2370</inkml:trace>
  <inkml:trace contextRef="#ctx0" brushRef="#br0" timeOffset="124328.1111">16793 8207 12812,'0'19'961,"0"1"256,0 0 1473,20 0-832,-20 20-833,0-1-352,19 1-321,-19-20-320,0 19 32,20 2-64,-20-22-352,0-19-577,20 20-1025,-20-20-1922</inkml:trace>
  <inkml:trace contextRef="#ctx0" brushRef="#br0" timeOffset="124530.1227">17051 8485 13644,'20'20'2979,"-20"-1"-2018,0-19 1217,0 20-1025,-20 0-672,1 0-193,-1-20-192,20 20-480,-20-20-641,20 19-1217,0-19-3748</inkml:trace>
  <inkml:trace contextRef="#ctx0" brushRef="#br0" timeOffset="124702.1324">17269 8505 15054,'20'0'1890,"1"0"-2403,-21 0 994,0 0-321,20 0-353,-20 0-1280,0 0-4709</inkml:trace>
  <inkml:trace contextRef="#ctx0" brushRef="#br0" timeOffset="124869.142">17488 8485 14798,'0'0'2914,"20"0"-2401,-20 0 1345,20 0-1282,-20 0-640,19 0-737,1 0-1633,-20-21-2082,20 21-5157</inkml:trace>
  <inkml:trace contextRef="#ctx0" brushRef="#br0" timeOffset="125005.1499">17646 8485 640,'40'0'11755,"-40"0"-10442,0 0 2051,0 0-1154,0 0-1794,0 0-960,0 0-1154,0 0-5124</inkml:trace>
  <inkml:trace contextRef="#ctx0" brushRef="#br0" timeOffset="125187.1603">17964 8464 21300,'40'21'544,"-40"-21"129,0 0 1088,0 0-768,0 20-512,0-1-449,-20-19-545,0 20-640,1 0-1185,-21 0-2883</inkml:trace>
  <inkml:trace contextRef="#ctx0" brushRef="#br0" timeOffset="126037.2088">18381 8365 13356,'0'-20'320,"0"20"289,0 0 864,0 0-736,0 20 480,0 1-256,0-2-544,0 21-129,0 0 128,0-20-224,0-1-31,0 1-97,0 0 0,0-20-32,0 0 128,0 0-160,20-20-96,-20 0-64,20-19 32,-20 18-65,20-18 33,-1 19-224,-19 1 224,20-2 64,0 21 96,-20 0 64,0 0 320,20 21 64,-20 18-351,0-19 31,21-1-64,-21 2-96,0-1 64,18-20 0,-18 0-64,20 0 192,0 0-32,-20-20-160,21-1 160,-21 21-192,20-19 128,0-1-128,-1 0 64,1 20-32,0 0 128,0 0 385,0 20 191,-20 0 225,19-1-128,1 22-129,-20-22-383,0 1-161,20 0-353,-20 0-1248,0 0-1858,0-1-10698</inkml:trace>
  <inkml:trace contextRef="#ctx0" brushRef="#br0" timeOffset="129009.3789">19830 8226 4676,'0'-19'8360,"0"-21"-8136,-20 20 1057,20 0 577,-20 0-769,1 0-512,-1 0-289,-20 20-320,20 0-64,1 20 96,-1 0-96,0 0 32,20 0-161,0 0-31,0-1 0,20 2 32,-20 18 96,20-19-65,-20 0 161,19 0 64,-19 0-32,0-20 0,0 19 32,-19 1 289,-1-20 31,20 0-128,-20 0-128,0 0-160,20 0 160,-20 0-128,20 0 64,0 21-160,20-21 128,-20 0 128,20 19 161,-20-19-65,20 20 32,0-20-160,-20 20-96,0-20-32,19 19 96,-19-19-32,0 0-128,-19 21-64,19-21 160,-20 0 64,20 20-128,0-20 128,0 19 96,0-19 32,0 20 33,20 0-129,-20 0 0,19-20-32,1 20-192,0-20-193,0 19 161,0-19-160,-1 0-1089,-19 0-1602,0 21-7303</inkml:trace>
  <inkml:trace contextRef="#ctx0" brushRef="#br0" timeOffset="130906.4873">16198 9240 12908,'0'-40'833,"0"40"-737,0-20-160,-20 20 32,0 0-1,-1 20 1,-17 0 0,18 0 0,-21 19 0,21 21 128,2-20-96,-3 20 97,21-1-1,0 1 0,39-20-96,-19 19 128,41-39-128,-2 20 32,-19-40 256,19 0 513,1 0 96,-21-20-129,22 0-127,-43-19-225,22-21-127,-40 20-225,21-20 128,-42 21-224,1-21-96,-18 20 64,-3 0 0,-18 1-128,19 19 160,-19 20-1,-1 0-159,21 20 128,-1-1-64,19 21 288,21-20 64,21 20-159,-1-1 95,0-18-32,19 18-32,1-19 64,19-1-192,-19 2 128,-1-21-192,-19 20-288,20-20-737,-19 0-865,-3 0-545,2 20-3618</inkml:trace>
  <inkml:trace contextRef="#ctx0" brushRef="#br0" timeOffset="131468.5195">16634 9638 4932,'0'0'4100,"0"0"-3652,0 0 1090,0 0-609,0 0-192,0 19 223,0 1-159,20 20 160,-20 0-32,20-1-352,-20 1-321,20 0-128,-20-21 0,0 21-32,0-20 128,0-20 129,-20 20 159,20-20-31,-20 0-353,0 0 64,1-20-224,-1 0-192,0-20-321,0 21-608,-1-21-1602,3 0-7270</inkml:trace>
  <inkml:trace contextRef="#ctx0" brushRef="#br0" timeOffset="131613.5278">16595 9498 1345,'20'0'14093,"-20"-20"-13933,19 20 513,-19 0 896,0 0-1184,0-20-481,0 20-1057,0 20-1506,20-20-4227</inkml:trace>
  <inkml:trace contextRef="#ctx0" brushRef="#br0" timeOffset="131872.5427">16872 9299 15342,'0'0'1986,"0"0"-2114,0 0 224,0 0-769,0 20-1185,0 0-2594</inkml:trace>
  <inkml:trace contextRef="#ctx0" brushRef="#br0" timeOffset="132018.5509">16893 9558 12459,'0'0'929,"0"20"-288,0-20 704,0 0-832,0 0-417,0 0-577,0 0-1409,0 0-3266</inkml:trace>
  <inkml:trace contextRef="#ctx0" brushRef="#br0" timeOffset="132204.5616">17091 9439 12844,'20'0'1601,"-20"-21"-1569,20 21 1794,-1 0-385,21-20-864,-20 20-577,0 0-1185,-1 0-1890,1 0-6855</inkml:trace>
  <inkml:trace contextRef="#ctx0" brushRef="#br0" timeOffset="132342.5694">17131 9517 14701,'0'41'961,"19"-41"-64,1 20 1217,20-20-1057,-1 0-801,-19 0-256,21 0-1601,-3-20-2627</inkml:trace>
  <inkml:trace contextRef="#ctx0" brushRef="#br0" timeOffset="133077.6116">17885 9260 14189,'-20'-20'673,"-19"0"-705,19 40-161,-21-20-31,21 20 192,-19 19 96,39 1-32,-20 0-32,0-1 192,20 1 193,20 19 31,0-18-224,1-21 1,17 19 319,23-39 0,-2 21-31,1-21-129,-21-21 129,21 2-129,-21-21 32,-19 20-63,0-20 63,-20 0-128,0 0-96,-40 1-31,1-1-225,-1 0 160,-19 20-128,19 1 64,0 19-193,-19 0 129,18 0-256,21 19 64,20 1 352,0 0-256,0 20 224,20-20 160,21-1 32,-1 1-128,-1 1 64,1-2-224,19-19-352,-19 20-769,-1 0-1730,1-20-2882</inkml:trace>
  <inkml:trace contextRef="#ctx0" brushRef="#br0" timeOffset="133286.6234">18282 9598 9160,'20'79'801,"0"-39"-225,-20-20 1603,0 19-546,0 1-160,0-20-127,0 0-642,-20 0-127,0-1-129,-1-19-319,3 0-770,18 0-704,-20-19-1314,0-1-5573</inkml:trace>
  <inkml:trace contextRef="#ctx0" brushRef="#br0" timeOffset="133409.6306">18223 9418 15983,'38'0'320,"-17"-20"-256,-21 20 224,20 0-256,0 0-608,-20 0-2435</inkml:trace>
  <inkml:trace contextRef="#ctx0" brushRef="#br0" timeOffset="134456.6904">18599 9498 13837,'-20'0'640,"20"0"321,0 0 1153,0 0-801,0 19-192,20-19-256,1 0-576,19 0-97,-1 0-288,1 21-737,-1-21-737,1 0-800,0 0-2082</inkml:trace>
  <inkml:trace contextRef="#ctx0" brushRef="#br0" timeOffset="134873.7143">19235 9279 14830,'0'0'288,"0"20"481,20 0 576,-20 20-897,0-1 33,0 2-225,-20-2-160,20 0-32,-20 2-32,20-1 64,-20-21-32,0-19 64,20 21-320,-19-21 416,-1-21-224,0 21-256,0-19-64,-1-1-32,21 0-481,0-21 352,0 41-31,0-19 448,21 19 64,-1 0 384,20 0 673,-21 0 64,1 19-160,0 2-384,0-1-65,0 20-384,-1-40-192,1 19-224,0 2-929,-20-21-1570,0 0-8456</inkml:trace>
  <inkml:trace contextRef="#ctx0" brushRef="#br0" timeOffset="136085.7835">20029 9081 12139,'-20'-40'2402,"20"40"-1249,-20 0-224,1 0-480,-21 20-193,19 19 32,1 1 97,2 40-97,18-21-64,0 21-160,0 0-64,18-21-256,-18 1 64,41-20-97,-1 0 1,-21-21-192,21 1-609,0-20-865,-1 0-3780</inkml:trace>
  <inkml:trace contextRef="#ctx0" brushRef="#br0" timeOffset="136460.805">20268 9081 16623,'0'19'545,"0"2"-1250,20 18 353,-20 1 352,18 20 0,-18-1 128,0 1-160,0 0 64,0-1 0,0 1 0,0-20 32,0-21 32,0 2 192,0-21-127,0 0 191,0 0-96,0-21-256,0-18 64,0 19-224,0-21-545,21 2-224,-21 19 577,20 1 320,20 19 96,-21 0 96,-19 0 385,20 19 31,0 21-63,-20-21-321,0 22-128,0-1-128,0-21-480,20 21-674,0-20-992,-20 0-4420</inkml:trace>
  <inkml:trace contextRef="#ctx0" brushRef="#br0" timeOffset="136813.8252">20585 9558 15246,'-20'40'-32,"0"-21"-64,20 2 192,0 18-96,0-19 32,20 0-224,19 0-161,1-20 129,1 0 288,-23 0 64,23-20-32,-21 20 33,0-20 319,-20-20-64,0 21-223,-20-2-129,0 2-161,-1-21-159,-17 20 160,-3 20 160,21-21-64,-19 21 384,19 21 225,20-21-97,0 20 129,0 0-129,20-20-319,19 20-129,1-1-128,-1-19-321,2 0-320,-1 21-1056,-22-21-2179</inkml:trace>
  <inkml:trace contextRef="#ctx0" brushRef="#br0" timeOffset="137095.8413">20942 9160 11947,'0'-39'2114,"-20"39"-2050,0 0 352,20 0 513,-19 19-416,-1 21-129,20 0 161,-20 0 63,20 19 33,0 1-481,0 0-64,20-21-32,0 21 32,-1-40-64,1 20-288,0-21-161,20 2-607,-21-21-578,21 0-1217,-20 0-8840</inkml:trace>
  <inkml:trace contextRef="#ctx0" brushRef="#br0" timeOffset="137261.8508">21021 9439 13837,'20'19'2370,"-20"-19"-1986,20 20 1282,21 0 63,-3-20-864,-17 19-544,19 2-257,-1-1-353,1-20-479,-20 20-930,-1-20-1825,-19 0-6855</inkml:trace>
  <inkml:trace contextRef="#ctx0" brushRef="#br0" timeOffset="137433.8606">21260 9398 15246,'-20'20'1281,"0"1"-1217,1-2 929,-1 21-256,20-21-577,-20 2-224,20 19-384,-21-20-289,21-20-384,0 19-1474,0-19-8423</inkml:trace>
  <inkml:trace contextRef="#ctx0" brushRef="#br0" timeOffset="137708.8764">21379 9061 14061,'-20'0'1185,"0"20"-1089,20-1 1602,0 2-97,0 18-576,-20 1-512,20 0-289,20-1-160,-20-19-32,20 0-64,0 0-577,0 0-288,-1 0-224,1-20-768,0 0-1635,-20-20-8135</inkml:trace>
  <inkml:trace contextRef="#ctx0" brushRef="#br0" timeOffset="137838.8838">21478 9180 14285,'0'20'1025,"0"0"-993,0 0 993,21 0-128,-21-1-769,0 1-769,18-20-1152,2 20-2563</inkml:trace>
  <inkml:trace contextRef="#ctx0" brushRef="#br0" timeOffset="137989.8925">21537 9100 13933,'-20'-19'2210,"20"19"-2050,0 0 32,0 0-384,0 19-1249,20-19-1987</inkml:trace>
  <inkml:trace contextRef="#ctx0" brushRef="#br0" timeOffset="138191.904">21616 9100 12812,'21'0'1953,"-21"0"-928,20 0 1250,0 21-738,0-2-544,-20 1-513,19 0-351,-19 20-129,0-20-97,0 19-319,0-19-673,0 0-673,-19 0-544,19 0-1730</inkml:trace>
  <inkml:trace contextRef="#ctx0" brushRef="#br0" timeOffset="138458.9193">21776 9041 13773,'20'0'736,"-20"0"-95,19 20 1633,1 19-769,0 1-63,0 0-257,0 20-609,1-21-223,-21 21-225,0-1-128,0 1-96,-21-20-224,21 20-65,-20-20-384,0-21-416,0 2-288,0-2-1122,20 1-3170</inkml:trace>
  <inkml:trace contextRef="#ctx0" brushRef="#br0" timeOffset="138624.9288">22153 9458 5413,'79'0'14285,"-39"0"-14061,-20 0 994,19 0-514,-19 0-1120,0 0-1410,-20 0-2434</inkml:trace>
  <inkml:trace contextRef="#ctx0" brushRef="#br0" timeOffset="139315.9683">22590 9379 13676,'20'-20'1762,"-20"0"-1698,0 0 673,0 20 352,-20 0-801,20 0-192,-20 20 96,20 20-192,0-21 65,0 22-1,0-2 0,20 0-32,0-18 32,-1-1 64,1 0 0,20-20 160,-20 0 97,1-20-161,-3 0-32,2-1 0,-20 2-128,0-21 64,0 21-160,0-2-416,0 1-129,0 20-448,0 20-128,0 1 865,20 18 192,-20 0 64,0 2 128,0 18 224,21 1 33,-21-20 255,0 0 129,-21-1 64,21-19 288,-20 0 64,-18-20-256,17 0-225,-19 0-415,20-20-129,0 0-192,1 0-289,-1 1-159,0-21-769,0 0-705,20 1-1410,0-1-3714</inkml:trace>
  <inkml:trace contextRef="#ctx0" brushRef="#br0" timeOffset="139590.984">22908 8981 14798,'0'-19'768,"-20"-2"-415,20 21 1408,0 0-608,-20 0-704,20 21 63,0-2 65,-21 21-97,42 0 65,-21-1-257,20 1-192,0 0-64,-20-20-64,20 20-480,-1-20 63,1-1-832,0-19-513,20 0-1120,-40 0-3460</inkml:trace>
  <inkml:trace contextRef="#ctx0" brushRef="#br0" timeOffset="139745.9929">23106 9100 15118,'0'40'544,"0"-20"-287,0 20 896,0-20-577,0 0-480,0-20-384,0 20-1762,20-20-2915</inkml:trace>
  <inkml:trace contextRef="#ctx0" brushRef="#br0" timeOffset="139886.0009">23086 9021 15662,'0'-20'417,"0"20"-545,0 0 224,0 0-481,0 0-992,20 0-961</inkml:trace>
  <inkml:trace contextRef="#ctx0" brushRef="#br0" timeOffset="140089.0126">23226 9001 14061,'18'20'1089,"2"0"288,1 0 865,-1 0-512,0-1-897,-20 2-481,0-2-96,18 1-352,-18 0 192,-18 20-416,18 0-641,-20-21-769,0 1-928,-1 0-6823</inkml:trace>
  <inkml:trace contextRef="#ctx0" brushRef="#br0" timeOffset="141113.0712">23463 8941 14221,'0'-19'224,"-20"19"32,20 0 673,0 0 481,20 19-353,-20 2 0,20 18-385,20 21-223,-20 0-65,-1-1 32,-19 21-191,20-21-225,-20 1 96,0 0 0,0-1-64,-20-19 32,1 0-32,-21-1-64,0-18-224,20-2-417,-19 1-800,19 0-1218,20-20-2850</inkml:trace>
  <inkml:trace contextRef="#ctx0" brushRef="#br0" timeOffset="141330.0835">23880 9458 17872,'0'0'-640,"0"0"287,0 0 257,-20 0-2722,20 0-7624</inkml:trace>
  <inkml:trace contextRef="#ctx0" brushRef="#br0" timeOffset="141641.1013">24078 9379 14509,'0'0'1826,"0"0"-1282,0 0 1891,0 0-449,20 0-961,21 19-545,-23 1-416,23 1-32,-1 18-320,-1-19-545,-19-1-608,0 22-225,0-21-448,-1 0-544,-19-20-2467</inkml:trace>
  <inkml:trace contextRef="#ctx0" brushRef="#br0" timeOffset="141827.112">24317 9339 10057,'-20'0'7495,"0"20"-7431,0 0 1826,1 19 640,-1-18-1537,0 18-768,-21 0-129,23 2-192,-2-21-545,-1 19-672,21-18-1474,0-2-3010</inkml:trace>
  <inkml:trace contextRef="#ctx0" brushRef="#br0" timeOffset="142094.1273">24356 8902 9705,'0'-20'2818,"0"0"-2497,-19 20 1953,19 20 544,-20 0-1120,20 19-577,-20 1-672,20 0-353,20 0 0,-20 20-160,20-21-481,19 1-608,-19-20-512,0 0-834,0 0-2498</inkml:trace>
  <inkml:trace contextRef="#ctx0" brushRef="#br0" timeOffset="142246.1359">24495 9081 11178,'0'0'3587,"0"19"-3298,0 2-33,0-2-32,0 1-128,21 0-320,-21 0-769,0-20-2050,20 20-6790</inkml:trace>
  <inkml:trace contextRef="#ctx0" brushRef="#br0" timeOffset="142389.1442">24516 8981 15246,'0'-19'416,"0"19"-1601,-21 0 1217,21 0-32,0 0-1505,0 0-2179</inkml:trace>
  <inkml:trace contextRef="#ctx0" brushRef="#br0" timeOffset="142577.1548">24595 8941 13036,'0'21'608,"0"-2"1378,20 1 128,0 0-993,0 0-800,-1 20-225,1-21-96,-20 21 32,0-20-417,0 20-832,-20-20-1089,1 0-192,-1 19-3108</inkml:trace>
  <inkml:trace contextRef="#ctx0" brushRef="#br0" timeOffset="143046.1817">24615 9657 15246,'20'0'1153,"-20"0"-96,20 0 1570,-20 20-962,0 0-1088,0 20-161,0-20-224,19 19-64,-19 1-96,0-20 32,0 19-64,0 1 97,-19-20-65,19 20 32,-20-20 0,0 0 32,0-20-64,20 20-96,-21-20-353,3 0-544,-2-20-864,0 0-610,-1 0-2721</inkml:trace>
  <inkml:trace contextRef="#ctx0" brushRef="#br0" timeOffset="143161.1883">24475 9558 16687,'41'-20'513,"-1"-1"-705,-22 21 704,23-19-480,-21 19-2370</inkml:trace>
  <inkml:trace contextRef="#ctx0" brushRef="#br0" timeOffset="146896.402">16872 10393 7847,'0'0'2306,"0"-21"-929,-20 21 705,20-19-448,0 19-161,-20 0-352,1 0-608,19 0-289,-20 19 128,0 21 129,20-20 95,-20 40-95,20-20-193,0 20-224,0-1 64,0 1-128,20-21-96,20 1-352,-1 0-673,-19-1-353,21-19-1184,-3 0-2179</inkml:trace>
  <inkml:trace contextRef="#ctx0" brushRef="#br0" timeOffset="147149.4163">17150 10432 12523,'-39'-60'193,"19"60"-193,0 0 96,20 21 544,-20 18 257,20 1-160,20 20-65,-20 0-223,20-1-257,0-19-128,0 19-288,-1-19-257,1 0-95,-20-21 63,0 1-31,0 0-289,-20-20-1089,1 0-1569,-1 0-1634</inkml:trace>
  <inkml:trace contextRef="#ctx0" brushRef="#br0" timeOffset="147466.4345">17071 10830 1153,'-39'-40'4260,"19"20"448,20 20-1857,0-20-1058,20 20-1088,-1-20-609,21 20-64,0 0-448,-1 0-321,1 0-512,-1 0-481,-19 0 481,0 0 897,1 0 448,-21 0 577,0 0 1409,0 0-705,-21 0 64,21 0-63,-20 20-866,0-20-416,20 20-96,0 0 64,0-20-96,0 20 0,40 0 96,-19-20 32,-1 0 64,18 0 97,-17 0-1,-1-20 352,0 0-127,-20 20-33,0-20-127,0 0 31,-20 20-256,0-20-64,-1 20-640,21-19-610,-20 19-864,20 0-2946</inkml:trace>
  <inkml:trace contextRef="#ctx0" brushRef="#br0" timeOffset="147682.4469">17508 10810 1153,'0'20'12363,"0"-20"-10665,0 0 1537,0-20-1313,0 20-481,0-20-640,0 0-321,0-20-223,0 21-225,20-1-32,-20-1-96,19 2-225,-19 19-63,20 0 32,0 0-225,-20 0-352,20 19-736,0 2-129,-1-1-929,-19-20-6982</inkml:trace>
  <inkml:trace contextRef="#ctx0" brushRef="#br0" timeOffset="148136.4729">17925 10770 12523,'20'40'481,"-20"-20"-193,19 19 1474,-19 1-769,20 20-833,-20-20-128,0-1 32,0-18-32,0 18 32,-20-19 481,20 0 127,-19 0 1,19-20 96,-20 0-385,0 0-448,0-20 0,0 0-289,20 0-672,-19-19-1313,-1-2-2723</inkml:trace>
  <inkml:trace contextRef="#ctx0" brushRef="#br0" timeOffset="148285.4813">17885 10611 17552,'20'0'609,"-20"-19"-545,20 19 1281,0 0-897,-1-21-319,1 21-578,-20 21-1953,20-21-3524</inkml:trace>
  <inkml:trace contextRef="#ctx0" brushRef="#br0" timeOffset="148454.491">18083 10670 13580,'0'21'2403,"20"-21"-2275,0 0 1313,19-21-192,2 21-512,-1 0-673,-22 0-993,-18 0-1409,0 0-2819</inkml:trace>
  <inkml:trace contextRef="#ctx0" brushRef="#br0" timeOffset="148591.4989">18162 10790 11018,'0'20'3075,"20"-20"-2338,1 0 1889,-1 0-928,0 0-1218,-2 0-512,3 0-1249,-1 0-1826,0 0-11371</inkml:trace>
  <inkml:trace contextRef="#ctx0" brushRef="#br0" timeOffset="148908.5171">18541 10611 8263,'-21'0'7559,"21"0"-7526,-20 0 927,0 20 706,0 0-705,20-1-609,0 22-160,0-22 1,20 1-225,0 0 160,0 0-96,19-20-32,-19 0 96,21 0 0,-21 0 192,0-20 161,-1 0 127,-19 0-127,0-19 31,0 18-352,0-18 64,-19 19-128,-1-20 97,0 20-65,-1 1-96,1 19-321,0 0-736,20 19-1345,0 1-865,0 1-3363</inkml:trace>
  <inkml:trace contextRef="#ctx0" brushRef="#br0" timeOffset="149117.5289">18877 10770 13548,'20'0'545,"-20"20"800,0-20 1250,0 20-1891,-20 19-576,-19-19-128,19 20-448,0-20-161,0 0-448,1 0-1473,19-20-8136</inkml:trace>
  <inkml:trace contextRef="#ctx0" brushRef="#br0" timeOffset="149290.5389">19075 10770 16367,'21'0'-320,"-21"0"-417,0 0-832,0 0-6087</inkml:trace>
  <inkml:trace contextRef="#ctx0" brushRef="#br0" timeOffset="149442.5476">19215 10750 6630,'20'0'10922,"-20"0"-11018,0 0 801,0 0-417,20 0-1569,-20 0-1986</inkml:trace>
  <inkml:trace contextRef="#ctx0" brushRef="#br0" timeOffset="149572.5549">19354 10730 5829,'19'0'9801,"-19"0"-10505,0 0 736,20 0-1025,-20-19-9834</inkml:trace>
  <inkml:trace contextRef="#ctx0" brushRef="#br0" timeOffset="149730.564">19513 10750 11466,'20'20'6118,"-20"-20"-5862,0 0 1730,0 20-769,0 0-1024,-20 0-257,-19 19-673,19-19-1665,0 20-3524</inkml:trace>
  <inkml:trace contextRef="#ctx0" brushRef="#br0" timeOffset="150134.5872">19731 10790 15054,'20'20'160,"-20"-20"448,0 20 1122,0-1-1281,0 1-385,0 0-128,0-20 96,-20 20-161,20-20 33,0 0 128,0 0-128,0-20 32,0 20 128,20-20-128,0-19 0,-1 19-32,1 0 128,0-20-64,1 40 128,-21-20 160,20 20 321,-20 0 320,18 0-64,-18 20-161,0 20-63,0-20-65,20 0-191,-20 19-289,0-19-128,0 0-385,21 0-672,-21-20-897,0 20-993,20-20-2242</inkml:trace>
  <inkml:trace contextRef="#ctx0" brushRef="#br0" timeOffset="150401.6025">19989 10353 18481,'40'40'288,"-20"-1"193,0-19 1665,-1 39-385,21-19-575,-20 1-290,0 18-479,-1-19 31,1-1-192,-20 21-95,-20-20-193,20 19 32,-19-19-321,-21 19-704,0-19-1249,21 1-2210</inkml:trace>
  <inkml:trace contextRef="#ctx0" brushRef="#br2" timeOffset="156538.9534">19889 10035 5925,'-18'0'1474,"18"-20"63,0 20 769,0 0-480,0 0-449,18 0-192,-18 0-320,0 0-96,0 0-385,20 0 449,-20 0-192,21 0-97,-21 0-160,20 0 97,0-20-65,-1 20-31,1 0-97,20 0-64,-20 0-64,-1 0-32,1 0-31,20 0-65,-20-20 0,19 20-32,-19 0 64,21 0-96,-21 0 64,19 0 0,1 0-32,-1 0-32,-19 0 64,20 0 0,-1 0-64,1 0 64,0 0-32,-1 0 128,1 0-256,-1 0 160,2 0-64,-1 0 64,-1 0 0,1 0-32,-1 0 128,1 20-256,0-20 96,-1 0 96,1 0 0,1 0-160,-3 0 128,3 0-64,-21 0 64,19 0-32,1 0 0,-1 0 32,-19 0-64,20 0 64,-1 0-32,-19 0-32,20 0 96,-1 0-64,1 0 0,-19 0-32,17 0 32,3 0 32,-1 0-64,-1 0 64,-19 0 0,20 0-64,-21 0 64,21 20-32,0-20 0,-19 0-64,17 0 32,3 0 96,-3 0-64,3 0-32,-21 0 0,19 0 96,1 20-96,0-20 32,-21 0 64,21 0-96,0 0-32,-21 0 64,21 0 64,1 0-128,-3 20 128,3-20-32,-2 0-32,-19 0-32,0 0 96,0 0 0,19 0-160,-19 0 96,0 0 0,20 0 0,-19 0 0,17 0 0,3 0 0,-3 0 0,3 0 0,-21 0 0,19 0 64,-19 0-128,0 19 64,20-19 0,-21 0 32,21 0-64,0 0 32,-21 0-32,1 0 160,20 0-224,-19 0 64,-3 0 64,23 0-64,-21 0 64,0 0-64,-20 0 32,18 0 96,-18 0-224,21 0 96,19 0 96,-20 20-64,-1-20 32,21 0-32,0 0 0,-1 0 0,1 0 32,1 0-64,-3 0 32,3 0 0,-2 0 0,1 0 32,0 0-128,-1 0 160,1 0-32,19 0-32,-19 0 32,19 0 0,-18 0 32,-3 0 32,-17 21 0,19-21-64,-20 0-32,19 0 96,1 0-96,-20 0 32,19 0 0,1 0-32,1 0 0,-3 0 97,23 0 31,-22 0 64,1 0 0,-1 0-32,1 0-64,0 19-32,19-19-32,-18 0-32,-3 0 0,-18 0 0,21 0-32,-23 0-160,-18 0-448,20 0-898,-20 0-1088,-20 0-2083</inkml:trace>
  <inkml:trace contextRef="#ctx0" brushRef="#br2" timeOffset="159790.1394">7166 6517 6053,'0'0'1922,"-20"0"-1249,20 0 864,0 0 417,0 0-128,0 0-385,0 0-576,0 0-128,0 0 159,0 0 33,0 0-160,0 0-288,0 0-97,0 0-96,0 0 0,0 0-31,0 0-33,0 0-96,0 0 160,0 0-96,0 0-31,20 0-33,-20 0-32,0 0 0,18 0-64,2 0 64,-20 0-32,21 0 0,-1 0-64,18 0 32,-17 0 32,19 0 32,-20 0-96,19 0-64,-19 0 128,20 0-64,-21 0 0,21 0 32,-20 20 32,19-20-32,-19 0-128,0 0 160,21 0 0,-2 0-160,-19 0 128,20 0-32,-21 0 0,21 0 0,-20 0 64,20 0-128,-1 0 161,-19 0-33,21 0-32,18 0-32,-19 0 32,-1 0 128,1 0-256,-20 0 96,19 0 32,1 0 32,-1 0-96,-19 0 32,20 0 32,-1 0-32,1 0-32,1 0 64,-3 0-32,-17 0-32,19 0 96,-1 0-64,1 0 128,-20 0-320,19 0 224,-19 0 32,20 0-64,-1 0 128,-19 0-256,21-20 128,-3 20 0,-17 0 0,19 0 0,-20 0 0,19 0 0,-19 0 0,20 0 0,-21 0 0,21 0 0,0 0 0,-1 0 64,-19 0-128,21 0 64,-3 0 96,3 0-96,-3 0-96,-17 0 160,-1 0-64,0 0 0,0 0 0,0 0-64,19 0 128,-19 0-64,0 0-64,19 0 160,-19 0-192,21 0 64,-3 0 128,3 0-96,-1 0-64,-1 0 128,1 0-128,-1 0 64,-19 0 64,20 20-128,-20-20 32,19 0 64,-19 0-32,21 0 0,-3 0 0,3 0 128,-3 0-256,-17 0 128,19 0 64,-1 0 32,1 0-256,-20 0 160,20 0 96,-21 0-192,21 0 192,1 0-32,-23 0-160,23 0 128,-21 0 0,18 0-64,3 0 32,-1 0-96,-1 0 192,1 20-128,-1-20 64,1 0-64,0 0 96,-1 20-32,2-20-64,-3 0 96,3 0-32,18 0-32,-19 0 32,0 0-32,19 0 32,-19 0 0,-1 0 64,-19 0-128,21 0 32,-3 0-32,-17 0 0,19 20-384,-20-20-353,-1 0-576,-19 0-1090,20 0-2561</inkml:trace>
  <inkml:trace contextRef="#ctx0" brushRef="#br1" timeOffset="198357.3453">21120 10214 448,'20'0'1633,"1"0"65,-21 0 160,0 0-257,0 0-191,20 0-225,-20 0 96,20 20-256,-1-20-96,-19 0-64,20 0-97,-20 0-223,20 19-1,-20-19-159,0 0-65,0 0-64,20 20 1,-20-20 63,0 20-128,0 0 32,0 0 65,0 0 63,0-1-128,0 2 32,0 18-160,0 1-31,0-20-33,0 20 32,0-21-64,0 22 32,-20-22-64,20 1 96,0 0-32,0-1-32,-20 2 32,20-1 32,-20-1-128,1-19 128,-1 20-128,0 0 128,20-20-128,-21 20 64,1 0-32,2 0 96,-2-20-64,-1 19 32,1 1-96,0 0 64,-19-20-96,19 20 0,0-20-97,-20 20 193,21-20-160,-1 20 32,-20 0 128,1-20-128,19 19 64,-21-19-32,21 21 128,2-21-64,-3 19 64,-19-19-64,20 20-32,1-20-96,-1 0-33,0 21 33,0-21 0,0 0 128,1 19 0,-21-19 64,0 20-32,1-20 32,-1 20-32,1-20 64,-2 20-64,1-20 32,-19 20 160,19-20-96,-19 20 1,-1-20-1,21 19 128,-22 1-128,23-20 96,-3 0-96,-18 20 64,19-20-96,1 20 65,-21-20-161,21 20 32,-1-20 0,-19 19 0,19 1 192,-21-20-320,22 20 128,-1-20 96,-19 20-96,19-20 32,1 20 64,-21-20-32,1 20 96,-2-20-96,22 19 96,-21-19 0,1 0-128,19 0-32,-19 0 32,0 0-96,19 21 96,-21-21-32,2 0-96,0 19 160,-1-19-32,21 0-32,-21 0 0,21 21 32,-22-21 0,23 0-128,-3 0 225,1 19-226,1 2 97,-1-21 32,-19 19 0,19 1 161,1-20 95,-1 20-64,20-20-64,-21 20 32,23 0-159,-3 0 31,-19-1-96,20 1 0,1 20-33,-21-20 97,20 0 1,20-1 31,-20 1 128,20 0-192,0 0 32,-19 0 32,19 0-64,0-1-32,-20 21 64,40-40 32,-20 19 32,19-19 64,1 21 0,0-21 65,20 20-193,-21-20 160,1 20-416,0-20 480,0 20-352,1 0 32,17-20 128,-17 0-32,19 19-64,-1-19 32,1 0 32,0 0 0,19 0-32,-19 0 0,-21 0-64,21 0 0,-20 0-32,1 0-65,-3 0-191,2 0-96,-20 20-225,21-20 193,-21 0 191,20 0-63,-20-20-129,20 20 65,-20 0 0,0-19-257,18 19-448,-18-20-449,0 20-1344,0 0-5286</inkml:trace>
  <inkml:trace contextRef="#ctx0" brushRef="#br1" timeOffset="198689.3643">18243 11883 11627,'-20'0'2210,"0"-20"-1762,20 20-64,0 0 673,0 0 129,0 0-482,20 0-191,0 20-321,19-20 160,1 19 129,-1 2-353,1-2 128,0-19-160,-1 19 0,1 2-32,-1-1 0,-19 0-96,-20-20 96,20 20 193,-20 0 159,-20-20 96,0 19-63,2 21 159,-23-40-31,1 40-161,21-40-287,-21 20-65,20-1-128,0 1-385,1 0-768,19-20-1121,0 20-1954</inkml:trace>
  <inkml:trace contextRef="#ctx0" brushRef="#br1" timeOffset="202462.5801">19871 9916 9032,'-20'0'1185,"20"0"64,0 0 513,-21 19-225,21-19-223,0 20-161,0-20-288,0 20-257,0 0 129,0-20-96,21 20 63,17 0-255,3-20-193,18 20 32,1-20-160,-1 0-32,20 19-64,2-19 0,-2 0-32,0 20 32,0-20 0,20 0-96,-18 21 96,18-21-32,-20 0-32,20 0 0,-40 0 128,2 0-96,-3 0-96,-17 0 96,-2 0 0,1 0 32,0 0 64,-21 0-160,1 0 0,-20 0 96,0 0-128,20 0 96,-20 19 0,0-19 0,0 20 96,0-20-192,0 20 96,0-1 0,0 2 0,0-21 0,-20 20-64,20-1 96,0-19 32,0 20-64,-20-20 64,20 0-160,-19 0 128,19 0 0,-20 0-64,0-20 64,20 20-32,0-19 32,0 19-32,0-20-64,0-1 128,0 21-96,20-19 32,0-1 0,-20 20 32,19-20 0,1 1-64,0 19 32,-20-21 64,20 21-64,0 0 65,-20-20-1,19 20 64,1 0-96,0 0 64,0 0-96,1 0 0,-3 0 32,2-19 0,0 19 0,1 0-32,-1 0 0,-2 0 96,3 0-32,19 0-32,-20 0 32,19 0 0,-19 0 32,20 0-128,-21 0 96,21 0-64,0 0 0,-19 0 96,17 0 33,3 0-65,-21 0 64,19 0-96,-19 0-32,20 0 32,-1 0 0,1 0 0,-20 0 64,19 0-96,1 0 0,-20 0 32,19 0-32,-19 0 0,21 0 0,-23 0-32,23 0 128,-21 0-96,19 0 0,-19 0 32,0 0 0,20 0 0,-21 0 0,1 0-32,20 0 32,-20 0-160,19 0 224,1 0-160,1 19 128,18-19-64,-19 0 0,19 0 64,-19 0-96,-1 0 32,-19 0-32,20 0 128,-1 0-96,22 0-64,-23 20 128,3-20-64,-21 0 32,-2 0-64,23 0 128,-21 0-224,19 0 192,1 0-64,0 0-32,-1 21 64,1-21 0,1 0-96,-3 0 96,3 0-32,-2 0 0,1 0-32,-20 0 64,19 0-64,1 0 32,0 19-64,-1-19 64,1 0 0,-1 0 32,1 0-64,-19 0 32,17 0 0,-17 20 0,19-20 0,-20 0-32,-1 0 32,21 20 32,0-20 0,-21 0-32,21 0 32,0 19-96,-1-19 96,-19 0 0,21 0-32,-21 0 0,19 0 0,1 0 0,-1 0 0,1 21 0,-20-21 0,19 0 0,1 0 0,-20 0 32,1 0 32,-3 0-64,2 0 96,0 0-32,1 0 33,-21 0-65,20 0 96,-2 0 32,2 0-64,-20 0 96,0-21-96,0 21-64,0-19 128,0-1-31,0 20-1,0-20-96,-20 1-32,20-2-32,20 1-32,-20 1-225,0 19-447,0-20-546,0 20-191,-20-20-833,2 20-2915</inkml:trace>
  <inkml:trace contextRef="#ctx0" brushRef="#br1" timeOffset="203971.6664">19195 11664 10826,'40'0'-192,"-20"0"192,-1 20 128,21 0 160,0 20 224,-1-20 33,2 39-385,-21-19-64,0-1-160,-2 20 32,-18-38 32,0 19-160,0-20 224,-18 0 192,-2-1 321,-21-19 63,21 0-191,-19-19-1,-1-1-31,20 0-225,0 0-128,20 0 64,0 20-64,20-21-128,20 21 384,-1 0-352,1 0 385,1 21-417,-21-1 96,19-20-64,-19 20-577,0 0-640,0 0-961,-20-20-4196</inkml:trace>
  <inkml:trace contextRef="#ctx0" brushRef="#br1" timeOffset="204541.699">18958 12319 13708,'-21'0'1154,"21"0"-962,21 0 576,-3 0 289,2 0-224,41 0-96,18 0-257,0 0-159,0 0 287,20 0 1,21 0-353,-21 0-32,20 0-160,-20 0-64,1 0-160,-21 0-320,-19 0-545,-21 0 160,-19 0-480,-20 20-1314,0-20-1248</inkml:trace>
  <inkml:trace contextRef="#ctx0" brushRef="#br1" timeOffset="205493.7535">19075 12598 10281,'-18'0'3908,"18"-20"-3332,0 20 514,0 0-194,0 0-223,0 0 32,18 0-353,23 20-256,-1 0-32,-21 19-32,21 1-32,0 0-96,-21 19-128,1-18-96,-20-2 127,0 1 65,0-20 128,-20 20 32,1-21 193,-21-19-161,0 0-64,1 0 128,19 0-96,-21-19 96,41-21-160,0 20 64,0-1 0,21 2 0,19 19-352,-1-20 640,1 20-288,0 20 0,-21-20-96,21 19 64,-20 2-128,-20-1-737,20-20-801,-20 20-1152,19-20-6919</inkml:trace>
  <inkml:trace contextRef="#ctx0" brushRef="#br1" timeOffset="205977.7811">19652 12757 7110,'0'-20'7431,"0"0"-6982,0 0 287,0 0 898,-20 20-1025,20 0-545,-20 0 0,0 0-64,1 0 0,-1 20 32,0 20 32,20-20 96,0 19 0,0 2-192,0-2 64,20-20 32,0 22-64,19-21-32,-19-20-128,20 0 480,-1 0-256,1 0 96,-20-20 129,-1 0 95,1-20-32,-20 20-223,0-19-129,-20 18 0,1-18-33,-1 19-63,-20-20 32,20 40 64,-19-20-128,19 20 96,0 0 64,0 20 96,20 0 129,0 0 159,0 0-96,20-1-224,20 22 0,-20-21-160,19-1-480,1 1-705,-1-20-993,-19 19-2243</inkml:trace>
  <inkml:trace contextRef="#ctx0" brushRef="#br1" timeOffset="206193.7936">19950 12895 14958,'20'41'1217,"-20"-21"-609,0 0 1474,19-1-1153,-19 21-769,0 0-160,20 0-320,-20-1 384,0-19-192,0 0 32,0 0-160,-20 0 64,20-20-257,-19 0-448,19 0-416,-20 0-1121,20-20-7271</inkml:trace>
  <inkml:trace contextRef="#ctx0" brushRef="#br1" timeOffset="206351.8025">19970 12837 16527,'39'-20'609,"-19"-1"-129,20 21 513,-21-20-1089,1 20-961,0 0-3203</inkml:trace>
  <inkml:trace contextRef="#ctx0" brushRef="#br1" timeOffset="207116.8463">20664 12121 15118,'-20'-20'833,"20"20"-673,0 0 192,0 0-128,-20 0-160,20 0-128,-20 20 64,20 0 0,-19 0 96,-1 19-96,0-19 32,0 20 32,20 0-128,0-1 32,0-18-64,20-2 0,20-19 32,-21 20 32,21-20-32,-20 0-160,19-20-32,-19 20 127,1-19-63,-21-2-256,0 21-289,0 0-64,0 21-31,0-21 639,0 19 193,0 1 32,0 0-64,20-1 64,-20-19 33,20 21 479,-2-21 577,3 20 320,-1-20-95,0 0-257,0-20 96,-20-1-256,0-18-321,0 0-351,-40 18-257,20 1-96,-1 1-353,3 19-416,18 0-928,0 0-1763,0 19-6085</inkml:trace>
  <inkml:trace contextRef="#ctx0" brushRef="#br1" timeOffset="207376.8612">21102 12280 15342,'-20'-20'1057,"-1"20"-961,-19 0 481,20 0-65,1 0-224,19 20-320,0 19 96,19-19-352,1 20-352,0-20-129,21 19 288,-21-39 353,-2 21 128,-18-1 224,20 0 193,1-20 223,-21 19 193,0-19-416,-21 21-545,1-21 224,2 0-929,-2 0-865,-1-21-1857</inkml:trace>
  <inkml:trace contextRef="#ctx0" brushRef="#br1" timeOffset="207552.8712">21161 12360 14958,'20'19'1729,"0"-19"-1440,-1 0 1120,1-19 32,0 19-768,20 0-609,-21 0-224,1-21-545,0 21-1249,0 0-960,-20-20-1635</inkml:trace>
  <inkml:trace contextRef="#ctx0" brushRef="#br1" timeOffset="207692.8793">21280 12121 13612,'0'60'1538,"0"-21"-513,20 1 1537,-1 39-928,-19-39-833,0 19-609,20-18-224,-20-21-705,20 20-1217,-20-21-2050</inkml:trace>
  <inkml:trace contextRef="#ctx0" brushRef="#br1" timeOffset="208191.9079">21697 11902 14253,'0'0'288,"-20"0"-160,20 0 609,-20 21-32,20-2-161,-20 21 97,20 0-193,-21 19 193,21 1 0,0 19-513,-18-19 64,18-1-160,0-19 32,0 0-64,18-21-352,-18 2-449,21-1-320,-21 0-417,20-1-704,0-19-4933</inkml:trace>
  <inkml:trace contextRef="#ctx0" brushRef="#br1" timeOffset="208666.9349">21895 12161 3010,'-20'-40'12428,"20"40"-12204,-20-20 97,20 20 383,-20 20-319,0-20-289,20 40-96,-19-1 0,19 1 0,19 0 32,-19-1-32,20 21 32,0-40 0,0 0-32,0-1 0,1 2 64,17-21 0,-17 0 64,19 0 288,-1 0 33,1-21 224,-20 2-161,-1-21-192,-19 0-63,0-19-257,-19 19 0,-21 0-353,-1-19-159,3 39 63,-3 0 289,3 20 288,-3 0-96,21 20 64,-20 0-160,40 20 64,0-1 96,20-19 97,20 20-33,1-20 0,-3 19-64,23-39 96,-22 21-160,1-21-64,-1 0-512,-19 0-1218,0 0-1986</inkml:trace>
  <inkml:trace contextRef="#ctx0" brushRef="#br1" timeOffset="209136.9618">22392 12479 14733,'0'20'2659,"0"-1"-2531,0 2 833,-21-21-416,21 19-481,-20 1-353,20 0-255,-20 0-801,20 0-1730</inkml:trace>
  <inkml:trace contextRef="#ctx0" brushRef="#br1" timeOffset="210340.0307">22730 11982 10762,'0'-40'1601,"0"21"-768,0-2 480,0 21 449,0 0-321,-21 0-736,21 21-673,-20-2 288,0 41 513,0 0-64,20-1-289,-20 20-224,20 1-95,0-21-129,0-19 64,20 0-160,-20-21-449,20 22-352,20-21-480,-19-1-641,17 2-1345,3-2-9609</inkml:trace>
  <inkml:trace contextRef="#ctx0" brushRef="#br1" timeOffset="210529.0415">22908 12300 13965,'0'0'1185,"20"0"-609,-1 19 1250,21 1-224,-20 1-770,0-2-607,-1 1-225,21 0-289,-20-20-95,0 19-513,19 2-704,-19-21-513,0 20-1185,1-20-7784</inkml:trace>
  <inkml:trace contextRef="#ctx0" brushRef="#br1" timeOffset="210694.0509">23226 12240 10313,'-61'20'4645,"41"0"-4197,-19 0 1122,-1 19 512,20 1-1154,1-20-767,-1 0-514,20-1-768,-20 2-480,20-1-1026,0-20-3651</inkml:trace>
  <inkml:trace contextRef="#ctx0" brushRef="#br1" timeOffset="210990.0679">23285 11902 14349,'0'0'737,"0"-19"-769,-21 19 1473,21 19-224,-20-19-704,2 21-65,18-2 161,0 21-161,0 0 97,0 0-257,18-1-192,-18 1-96,20-20-192,1 0-192,19-1-545,-40-19-513,18 0-672,-18 0-865,21 0-5605</inkml:trace>
  <inkml:trace contextRef="#ctx0" brushRef="#br1" timeOffset="211134.0762">23404 12062 7238,'0'0'3428,"-20"0"-2724,20 19 385,0-19-256,0 20-769,0 0-1313,0 0-1922,20 0-5637</inkml:trace>
  <inkml:trace contextRef="#ctx0" brushRef="#br1" timeOffset="211265.0836">23443 12002 15630,'-19'-20'801,"19"20"-609,0-21 64,0 21-480,0 0-1601,0 0-2115</inkml:trace>
  <inkml:trace contextRef="#ctx0" brushRef="#br1" timeOffset="211474.0956">23503 11902 16303,'-20'0'224,"20"0"321,0 0 1505,20 0-833,0 21-577,0-2-415,-1 0-129,1 22-64,-20-1 32,20-20-128,-20 19-481,0 1-352,0-20-192,-20 0-833,0-1-1953</inkml:trace>
  <inkml:trace contextRef="#ctx0" brushRef="#br1" timeOffset="212022.127">23742 12459 15214,'0'0'1473,"0"0"-1088,-20 0 1601,20 20-737,0-20-961,-20 20-160,20 20-96,-21-21-32,21 1-576,0 0-545,-20 0-1186,2 0-1728</inkml:trace>
  <inkml:trace contextRef="#ctx0" brushRef="#br1" timeOffset="212540.1565">24040 12280 16879,'18'0'1346,"-18"0"-1667,-18 0 321,18 20 481,0-20-321,-21 19-128,21 1 64,0 1-96,0-2 64,0 21-32,21-21 64,-3 2-96,2-21 0,0 20 0,1-20 32,-1 0-64,-2-20 193,3 20-129,-1-21-32,-20 2 32,0-1 0,0 0-64,0 1-97,0 19 1,0-21-96,0 21 128,0 0 96,0 21-32,0 18 32,0 0 0,0 2 96,0-2 96,0 1 161,0 0 127,0-20-32,0 19 257,0-19 96,-20 0 96,20-20-96,-21 20-321,21-20-384,-18-20-32,-2 20-96,-1-20-320,1 20-385,0-20-352,2 1-96,18-21 32,-21 20-321,1 0-672,20-20-929,0 21-2850</inkml:trace>
  <inkml:trace contextRef="#ctx0" brushRef="#br1" timeOffset="212786.1707">24317 12022 14221,'20'-40'1089,"-20"19"-1025,-20 21 1922,20 0-737,0 0-128,0 0-608,0 21 319,0-1-319,0 20-321,0-20-128,0 19-32,0 1-224,20-20-192,-20 19-353,19-19-384,-19 0-417,20-20-832,-20 20-2114</inkml:trace>
  <inkml:trace contextRef="#ctx0" brushRef="#br1" timeOffset="212959.1805">24475 12081 13292,'0'0'192,"0"20"993,0-20 1442,-18 20-1666,18 0-801,0 0-160,0 0-481,0-1-800,18-19-961,-18 20-2082</inkml:trace>
  <inkml:trace contextRef="#ctx0" brushRef="#br1" timeOffset="213087.1879">24495 11982 12171,'0'-21'-801,"0"21"-2690,0 0 3011,0 0-5222</inkml:trace>
  <inkml:trace contextRef="#ctx0" brushRef="#br1" timeOffset="213285.1992">24574 11982 3843,'21'20'10282,"-21"0"-9866,20 0 1346,0 0 224,-20-1-929,20 1-769,-20-20-192,19 20-96,-19 0 32,20 0-160,-20 0-192,-20-1-193,20 1-672,-19-20-2082</inkml:trace>
  <inkml:trace contextRef="#ctx0" brushRef="#br1" timeOffset="213824.23">24793 11982 10473,'0'0'1025,"0"-21"-288,0 21 1409,0 21-448,0-21-417,0 20-192,20-20-160,0 40-128,1-20-321,-3 19-224,-18 21-64,20-21-159,-20 21 63,0-20-96,0 20 96,-20-21-224,2 21-33,18-20-31,-21 0-256,1-21-129,0 1-576,20 0-833,-20 0-1921</inkml:trace>
  <inkml:trace contextRef="#ctx0" brushRef="#br1" timeOffset="214372.2613">25012 11783 11947,'20'0'160,"0"0"0,-20 0 1986,19 20-448,-19 0-449,0 0-192,20 20-96,-20 0-449,20 19 129,0 1-97,-20-1-159,20 21-161,-20-21-128,0 20 0,-20 1-32,0-20-64,0-1 96,0 1-160,-19 0-128,19-21-448,-1 1-225,-17 0-609,18-1-1248,-1-18-3524</inkml:trace>
  <inkml:trace contextRef="#ctx0" brushRef="#br1" timeOffset="215356.3177">13596 3398 9801,'-20'-20'-2435,"2"0"193</inkml:trace>
  <inkml:trace contextRef="#ctx0" brushRef="#br1" timeOffset="215796.3428">13359 3477 14509,'-20'0'353,"0"0"511,20 0 1,20 0-256,-20-20 576,39 20 0,1 0-608,19 0-289,22 0 128,18 0 33,0 0-33,0 0-160,21 0-160,-2 0 65,-19 0 31,-19 0-288,-21 0-97,-18-20 1,-23 20-64,2 0-224,-20 0-161,0 0 32,-20 0-864,2 20-2787</inkml:trace>
  <inkml:trace contextRef="#ctx0" brushRef="#br0" timeOffset="225551.9008">15900 10988 11562,'0'0'1346,"0"-19"-65,0 19 641,0 0-705,19-20-544,1 20-65,20 0 1,-1-20-129,1 20-160,-19 0-159,19 0-193,-22 20 64,3-20-32,-1 20-129,-20-1-63,0-19 96,0 21 128,-20-21 0,-1 19-32,-17 1 64,18-20-32,-21 21 96,21-2-95,20-19-33,0 20 32,0 20-129,20-20 226,0 0-193,1-1-129,19 1 161,-22-20-32,23 20 32,-21-20 0,0 0 32,-1 20 96,-19-20-224,0 0 256,0 0 32,0 0-96,-19 0 65,-21 0-129,20 0 96,-1 20-128,3-1 0,18 1-32,-20 0 0,20 0-33,20 0-63,-2 19 64,3-18 96,-1-2 0,0 2 32,-20-2-32,20-19 192,-20 21 33,0-2-33,-20 1 32,20 0 128,-20 0 1,0-20-65,-19 20 32,-1-20-160,-1 0 97,3 0-161,-3 0-128,21 0-225,0 0-1280,1 0-1794,-1 0-2467</inkml:trace>
  <inkml:trace contextRef="#ctx0" brushRef="#br0" timeOffset="227694.0233">14927 11526 13100,'0'-21'608,"20"21"-415,-20 0 1312,20 0-640,0 0-224,-1 21-97,1-21-448,20 0-32,-20 19-64,-1-19-32,-19 20 0,0-20-128,0 20 128,0-20 32,-19 20 96,-1-20 0,20 20-64,-20-20 64,0 20-32,20-20-96,-20 19 32,20 1-32,0-20-64,0 20 64,20 0-64,0 0 64,-20 0 0,0-1 64,20 1-96,-20-20 96,0 20 0,0-20 0,0 0 0,0 0 0,0 0 0,-20 20 0,20-20-64,0 0-64,0 20 0,0 0 64,0 20-32,0-21 64,20 21-96,0-20 96,-20 0 0,19 20-96,1-21 128,-20 1 128,20 0 160,-20-20 193,-20 20 63,20-20 65,-20 0 31,1 20-191,-1-20-257,-20 0 32,20 0-128,1 0-63,-1 0-130,0 0-223,0 20-801,20-20-256,-20 0 224,1 19-289,19-19-1696</inkml:trace>
  <inkml:trace contextRef="#ctx0" brushRef="#br0" timeOffset="236957.5531">13179 12936 10153,'0'-20'1121,"0"-1"-768,0 21 1696,0-19-287,-18 19-993,18 0-577,0 0 0,-20 19 193,20 2 95,-20 19-64,-21-1 1,23 1-161,-3 20 128,1 19-223,0-19-97,20 0 32,0-1-192,0 1 224,0-1-160,20-39-64,0 20-449,1-20-224,-3 0-544,2-20-769,21 0-2690</inkml:trace>
  <inkml:trace contextRef="#ctx0" brushRef="#br0" timeOffset="237195.5668">13260 13313 1665,'-20'-19'12812,"20"19"-12235,0 0 672,0 0 833,20 0-545,-1 19-704,1 1-384,20 19-193,-20 2-224,19-22 96,1 21-192,-1-20-256,-19 0-385,0 0-576,1 0-385,-1 0-320,-2-20-512,-18 0-2531</inkml:trace>
  <inkml:trace contextRef="#ctx0" brushRef="#br0" timeOffset="237380.5774">13517 13353 8680,'0'0'1089,"-20"0"-897,20 0 1890,-20 0 32,2 19-1089,18 2-673,-21-1-192,-19 20-32,20-21-95,1 21-354,-1-20-383,0 0-1026,0 0-3171</inkml:trace>
  <inkml:trace contextRef="#ctx0" brushRef="#br0" timeOffset="237902.6072">13617 12876 96,'0'-20'5829,"0"20"-3427,0 0-512,0 0-128,0 0-801,0 0-160,0 0 223,0 0-127,-21 20 32,21-1 0,0 2-256,-20-1-161,20 0-95,-18 19-289,18-19-96,0 0 32,0 20-128,18-20-353,-18 0-223,20-1-513,1-19-449,-1 20-928,-20-20-7656</inkml:trace>
  <inkml:trace contextRef="#ctx0" brushRef="#br0" timeOffset="238097.6184">13716 12995 11947,'0'20'1281,"0"0"-640,0-20 1024,0 20-448,0 0-704,0 0-385,0-20-64,0 20-160,0-1-481,20-19-960,-20 20-1186,0-20-5316</inkml:trace>
  <inkml:trace contextRef="#ctx0" brushRef="#br0" timeOffset="238350.6329">13756 12895 11370,'0'21'545,"0"-21"-449,0 0 1409,20 20 129,-1-20-289,-19 20-736,20 0-257,0-20-64,0 19 65,-20 1-257,21 20-160,-21-20-225,0 0-287,0 0-577,0-1-1250,-21 1-4675</inkml:trace>
  <inkml:trace contextRef="#ctx0" brushRef="#br0" timeOffset="239107.6762">13975 13472 10954,'0'20'1505,"0"0"-960,0-20 1601,0 20-801,0-20-672,0 20-481,0-20-96,0 20-160,-20 0-577,20-1-1056,-21-19-1891</inkml:trace>
  <inkml:trace contextRef="#ctx0" brushRef="#br0" timeOffset="239590.7038">14212 13353 14093,'0'0'416,"0"0"-896,0 19 896,-20-19 385,20 21-385,-19 18-320,19-18-32,0-2 33,19 1-97,-19 0 64,20 0-96,0-20 64,20 0-32,-21 0 64,1-20-32,0 20 32,1-20 64,-1 0 0,-20 1 64,0-2-96,0 2 0,0 19 0,0-20-320,0 20 64,0 0 64,0 20 96,0-1 0,0 21 0,18 0 32,2 0 0,-20 0-32,21-1 0,-1-19 32,-20 20-32,20-20 224,-20-1 417,0 1 320,-20 1-32,0-21-193,-1 0-543,1 0-33,-18 0-32,17-21-224,1 21-833,-19-20-769,19 1-1377,0-21-7431</inkml:trace>
  <inkml:trace contextRef="#ctx0" brushRef="#br0" timeOffset="239908.722">14570 12956 6502,'0'-20'1153,"0"20"-128,0 0 2818,0 20-1408,0-20-898,-20 39-448,20 1-352,0-20-257,0 20-320,0-1-160,0 1-160,0 0-288,0-20-449,20-1-897,-20-19-768,20 0-4325</inkml:trace>
  <inkml:trace contextRef="#ctx0" brushRef="#br0" timeOffset="240081.7319">14669 13055 4067,'0'40'7175,"0"-20"-6919,0-1 705,0 21 673,0-20-1154,0 0-416,0 0-224,0-20-224,20 19-993,-20-19-3300</inkml:trace>
  <inkml:trace contextRef="#ctx0" brushRef="#br0" timeOffset="240268.7426">14748 13035 6470,'0'0'3939,"0"20"-2497,0-20 1408,0 20-1088,0 0-1089,0 0-577,21-20-64,-21 19-384,0 1-449,0-20-1121,0 20-4004</inkml:trace>
  <inkml:trace contextRef="#ctx0" brushRef="#br0" timeOffset="240723.7686">14868 12876 10441,'-20'0'513,"20"0"-385,0 0 2306,0 0-1120,20 0-257,-20 0 0,0 19 32,20 2 0,-20-1-385,19 20-159,1-21 31,-20 41-287,20-20-129,0 19 32,0-19 0,-20 19-96,19 1-32,-19-1-32,20-18-32,-20 18-192,0-19 32,0 0 128,-20-20 32,20 19 32,-19-19-96,-1 0-256,0 0-1218,0-20-1729,20 20-3491</inkml:trace>
  <inkml:trace contextRef="#ctx0" brushRef="#br1" timeOffset="258458.7829">20644 12717 6566,'-20'0'2242,"0"0"-1089,1 0 256,19 0 417,0 0-449,-20 0-320,20 0-480,0 0-193,0 0 97,20 0-161,-20 0-128,19 0 32,-19 0-128,20 20-64,0-20 1,0 0 63,1 0-64,17 0 0,3 0-32,-3 0 0,3 0 0,18 0 0,1 0 0,-1 0-32,2 0 0,-3-20 0,3 20-32,-2 0 31,-19 0 33,19 0-64,0 0 32,1 0 0,-1 0-64,2 0 64,-22-20 64,21 20-32,-1 0-32,-19 0 64,19 0-32,-19 0 0,19 0 0,2 0 0,-22 0 0,21 20-64,-1-20 128,0 0-32,-19 20-64,19-20 32,2 20 128,-3-20-224,-17 0-96,-2 0 352,21 0-160,-40 0-32,19 0 96,1 0-96,1 0 128,17 0-96,-17 0-256,-2 19 416,21-19-128,-1 0-32,-19 0 64,19 0-128,-19 20 160,19-20-128,-18 0 64,18 0-64,-19 0 64,-1 0-64,1 21-32,-1-21 128,21 0-64,-20 0 0,19 20-64,-18-20 64,18 0 64,20 19-192,-19-19 128,-1 0-32,20 0 224,0 0-96,-18 0 193,-2 0-129,20 0-32,-19 0-64,19 0-32,-18 20 0,18-20 32,-20 0-32,20 0 0,1 0 32,-1 0 0,-20 0 0,2 0 1,-2-20 191,0 20 128,-19-19 33,0 19-193,-1-20-32,-19 20-256,0 0-1057,0 0-2050,-20 0-10122</inkml:trace>
  <inkml:trace contextRef="#ctx0" brushRef="#br1" timeOffset="260872.921">13161 13930 256,'0'0'512,"0"0"-320,-20 0 609,20 0 1377,0 0 225,-20 0-225,20 0-225,-21 0-415,1 0-161,20 0-384,-18 0-192,-3 0-32,1 0 63,20 0-223,-20 0-353,20 19 0,0-19 129,0 0-97,20 0 0,21 0-224,-3 0 65,41 0-65,2 20 0,-2-20 96,41 0 0,-21 0 64,39 0-128,1 20 64,1-20-96,-2 20 33,21-20 31,-41 0 64,22 0 64,-21 0-32,1 0-96,-21 0-192,-40-20-352,1 20-1025,-41 0-2083</inkml:trace>
  <inkml:trace contextRef="#ctx0" brushRef="#br0" timeOffset="267097.2771">15423 13651 5477,'0'20'6982,"0"-20"-6501,0 0 512,0 0 1281,0 0-833,0 0-544,20 20 32,-20-20-160,0 20-449,0-20-32,0 19-96,0 1-192,-20 1-224,1 18-737,-1-19-1505,0-1-5990</inkml:trace>
  <inkml:trace contextRef="#ctx0" brushRef="#br0" timeOffset="269728.4276">14947 8127 1825,'0'-20'5574,"0"20"-3877,0 0 513,0 0-352,0 0-481,0 0-96,-20-20-352,20 20-384,-20 0-289,1 0-192,-21 0-96,-1 20 32,3-20-96,-3 0 64,-18 20-64,-1-20 32,21 0-96,-1 20 96,1-20 64,-1 0 0,20 0 0,-1 0 0,21 20 0,-20-20 0,20 0-96,0 0 32,0 19-65,0-19 33,0 21 0,0-21 0,0 0 128,20 19-32,-20 1 32,0-20 0,0 20-32,-20 20 192,20-20-31,0 19 63,0 1-32,20 0-96,-20 20 0,21-21 0,-1 21-32,0-1 32,-20 1-64,20 0-32,-1 19 0,1-19 32,-20 19-64,20-19-96,-20 0 128,0-1 0,0-19 0,0 19 32,0 1-32,0-1 192,0 1 193,20-20 223,-20 20 33,0-1-321,0 1-160,0-20-224,0 19-352,0-19-1314,20 0-2337</inkml:trace>
  <inkml:trace contextRef="#ctx0" brushRef="#br0" timeOffset="271073.5045">14491 9757 8872,'0'0'1377,"0"0"-1281,0 19 833,0-19 513,0 20-385,0 0-161,0 0-255,0 0-129,19 19 1,-19 1-161,0 20-224,0 0 33,20 0-97,-20-1-32,0 1-32,20-1 0,-20 1 32,0-1 32,0 1 0,0 19 288,0-19 97,0-1-161,0 1-256,0-20-32,0 20 32,0-21 64,0 1-160,20 20 0,-20-41 224,0 21-256,0 1 192,0-2 0,0-19 32,0 20-128,0-20 128,0-1-96,0 1-64,0-20 225,0 20-225,0-20 128,0 20 0,0-20 0,0 20 0,0-20 64,0 0-128,0 0 0,0 19 32,0-19-32,0 0 64,0 0-96,0 0 160,0 0-63,0 0 31,0 0 192,20 0-64,-20 0 0,0 0-159,19 0-97,1 0-33,0 0 66,20 0-1,-1 0-64,2 0-129,-3 0-575,3-19-449,-1 19-1410,-1-20-8167</inkml:trace>
  <inkml:trace contextRef="#ctx0" brushRef="#br0" timeOffset="272198.5687">15820 13095 8167,'20'-20'1313,"-20"0"-352,0 0 1249,0 20-640,0 0-289,0-20-288,0 20-673,0 0-191,0 0 223,0 20 192,-20 0-31,20 20 95,-19-1-63,-1 21-193,20 19-256,-20-19 33,20 0-97,0 19 128,0-19-160,0-20 0,20-1-481,-20 1-384,39-20-256,-19 0-1057,0 0-1761</inkml:trace>
  <inkml:trace contextRef="#ctx0" brushRef="#br0" timeOffset="272408.5809">16000 13413 15983,'0'0'1185,"0"0"-1409,0 0 1281,0 19 0,18-19-129,2 21-607,21-2-257,-1 1-128,-22 0-225,23 0-511,-21 20-898,0-40-896,19 20-1186,-39-20-6950</inkml:trace>
  <inkml:trace contextRef="#ctx0" brushRef="#br0" timeOffset="272594.5915">16257 13372 10121,'-20'-19'3972,"20"19"-3940,-19 19 352,-1 2 1346,20-1-449,-20 20-512,0-21-513,-1 21-256,3 0-64,18 0-513,-20-21-1056,0 21-930,20-40-5380</inkml:trace>
  <inkml:trace contextRef="#ctx0" brushRef="#br0" timeOffset="272907.6094">16317 13015 12043,'0'-20'576,"0"20"-383,0-19 1376,-20 19 33,20 19-257,-20 1-352,0 0-288,20 20-385,-20 0-160,20-1-96,0 1-32,0 0-96,20-21-128,-20 1-289,20 1-127,0-2-577,0 1-577,-1-20-1473,1 0-6534</inkml:trace>
  <inkml:trace contextRef="#ctx0" brushRef="#br0" timeOffset="273180.625">16417 13115 11242,'0'-20'2114,"0"20"-1954,0-20 865,0 20 64,0 0-832,0 0-225,18 20-32,-18-20 0,20 20 0,-20-1 64,0 1-64,0 0 96,0-20 32,-20 20 128,20 0-32,-18-20-160,18 0-64,0 0 0,0 0-32,0 20 0,0-20-288,18 0-545,2 19-608,-20-19-865,20 20-1122,-20-20-3266</inkml:trace>
  <inkml:trace contextRef="#ctx0" brushRef="#br0" timeOffset="273468.6414">16516 13015 12043,'0'-20'705,"0"20"-609,0 0 1761,0 0-447,0 0-193,18 0-609,3 20-159,-21 0-65,20 0-192,0 0-127,-20 20-1,20-21-96,-20 1 128,0 20-96,0-20 0,-20 0-64,20-1-417,-20 1-768,20 1-1057,-20-2-2499</inkml:trace>
  <inkml:trace contextRef="#ctx0" brushRef="#br0" timeOffset="274146.6803">16733 13572 9993,'20'0'2242,"-20"0"-736,0 20 864,0-20-641,0 0-511,0 0-482,0 19-351,0 1-65,0-20-256,-20 20-64,20 0 0,0 0-673,-19-20-640,19 20-1634,-20-20-3555</inkml:trace>
  <inkml:trace contextRef="#ctx0" brushRef="#br0" timeOffset="274817.7186">16951 13393 9064,'21'0'513,"-21"-21"-289,0 21 2242,20 0-640,-20 0-1057,0 0-289,0 0 97,0 21-65,0-21-160,-20 20 33,20-1-257,0 2-64,0-2-32,0 1-64,0-20 32,20 20-96,-20 0-32,20-20 64,0 0 32,-1 0 64,1 0-32,-20-20 32,20 0 0,-20 20 0,0-20-32,0 1 64,0-2-96,0 21 32,0-19-96,0 19-32,0 0 31,20 0 97,-20 19-96,20 2 96,-20-2 0,19 21 0,1-20 0,-20 20 0,20-1 0,-20-19 0,0 20 96,0 0 193,-20-21 95,0 1 417,1 1 224,-1-21-449,0 19-127,-20-19-353,21 0-192,-1-19-321,0 19-415,20-21-866,-20 1-1025,20 1-3683</inkml:trace>
  <inkml:trace contextRef="#ctx0" brushRef="#br0" timeOffset="275084.7339">17310 13055 7238,'0'-20'5189,"0"0"-5189,-21 20 1281,21 0 833,0 20-672,-20 0-545,20 20-353,0-1-191,-20 1-450,20 0 354,20-1-385,-20 2-481,20-22-448,1 1-833,-21-20-1345</inkml:trace>
  <inkml:trace contextRef="#ctx0" brushRef="#br0" timeOffset="275336.7482">17409 13115 12651,'0'0'449,"20"0"1216,-20 0 161,0 0-929,19 19-673,1 1-192,-20-20 128,0 20-128,20 0 65,-20-20 95,-20 20 64,20 0 192,-20-20-31,20 19-193,-19-19-64,19 20-192,0-20-32,0 0-416,0 0-641,0 0-1378,19 0-3555</inkml:trace>
  <inkml:trace contextRef="#ctx0" brushRef="#br0" timeOffset="275567.7616">17567 13095 12491,'0'0'609,"0"20"672,20-20 1282,-20 0-1538,20 19-417,-20-19 65,20 20-289,-20 0-448,19 0 128,-19 0-160,0 0-384,0-1-385,0 1-545,0 1-1056,0-21-5125</inkml:trace>
  <inkml:trace contextRef="#ctx0" brushRef="#br0" timeOffset="276144.7946">17786 12995 10730,'-21'-19'1697,"1"-1"-928,20 20 1249,0 0-353,0 0-1024,0 0-160,0 0 127,0 0-31,20 0 63,-20 20 97,21-1-160,-21 1-225,20 0 192,0 0-255,-20 20-33,20-1-64,-1 1-96,1 20 128,-20-21-256,20 21 64,-20 0 96,0 0-31,0-1 31,0 1-64,-20-1 32,20-19-128,-20 0 0,1-1 96,-1-18-224,20-2-417,-20 1-224,0 0-320,-1-1 0,1-19-480,-19 21-834,19-21-95,20 0-6278</inkml:trace>
  <inkml:trace contextRef="#ctx0" brushRef="#br0" timeOffset="276627.8221">17429 13313 11114,'0'0'1890,"0"0"-1506,0 0 1986,0 0-672,19 0-897,-19 0-577,20 20-160,0-20-64,0 0-897,-20 0-2338</inkml:trace>
  <inkml:trace contextRef="#ctx0" brushRef="#br0" timeOffset="285919.3536">18361 13771 11370,'0'19'1602,"0"-19"-673,20 0 1825,-20 0-800,0 0-769,0 0-416,20 0-289,-20 0-95,0 20 95,20-20-256,-20 20-127,0-1-1,0 2-64,-20-1-128,0-1-545,0 2-768,1-21-769,-1 19-2179</inkml:trace>
  <inkml:trace contextRef="#ctx0" brushRef="#br0" timeOffset="287180.4258">18937 13253 9705,'21'-19'1761,"-21"19"-31,0-20 224,0 20-417,0 0-384,0 0-416,0-20-224,0 20-321,0 0 384,0 0-159,0 0-289,0-20-64,0 40-32,-21-20 32,21 0 32,0 40 0,-20-21 96,0 22-128,0 18 32,20-19 33,-19 20-65,19-21 32,-20 21-64,20-20 32,20-1-64,-20 1 32,19 0-192,-19-21-97,20 1-319,0-20-417,0 21-641,-20-21-1825,21 0-9097</inkml:trace>
  <inkml:trace contextRef="#ctx0" brushRef="#br0" timeOffset="287470.4423">19136 13492 14733,'-20'-20'1089,"20"20"-96,0 0 961,0 0-544,20 20-642,0 0-383,-1 20-225,1-20 64,0 0-256,20 19 32,-21-19-160,21 0-257,-20 0-351,0-20-129,-1 20-448,-19-20-673,0 0-353,0 0-3490</inkml:trace>
  <inkml:trace contextRef="#ctx0" brushRef="#br0" timeOffset="287678.4542">19373 13472 15214,'-19'0'1409,"-1"20"-1281,20-20 1218,-20 0-129,0 20-545,20 0-191,-20 0-417,20 0-64,-19 19-64,19-19-256,-20 20-289,20-20-800,-20 0-737,20-1-769,0-19-6086</inkml:trace>
  <inkml:trace contextRef="#ctx0" brushRef="#br0" timeOffset="288075.477">19513 13095 13356,'0'0'320,"-21"0"289,21 0 1281,0 0-801,0 0-352,-18 20 31,18-1-63,0 21-193,0 0-223,0-1-97,0 2-192,0-22-192,0 21-193,18-21-351,-18 2-321,21-1-577,-1-20-704,0 0-2563</inkml:trace>
  <inkml:trace contextRef="#ctx0" brushRef="#br0" timeOffset="288464.4992">19592 13174 12748,'0'-20'736,"0"20"-95,0 0 1217,0 0-577,20-20-737,-20 20-319,20 20-225,0-20 32,-20 20-32,20-20 64,-20 20-64,0-20 0,0 20-96,0-20 96,0 20 0,0-20-32,0 19 96,-20-19-225,20 20-95,0-20-128,0 21-193,20-21 1,-20 19-193,19 1 225,1-20 383,-20 20 161,20-20 321,-20 19 543,-20-19 193,20 0-384,-20 21-321,1-21-320,-1 0-160,0 0-448,0 0-705,0 0-1058,20 0-5316</inkml:trace>
  <inkml:trace contextRef="#ctx0" brushRef="#br0" timeOffset="288767.5165">19771 13115 10922,'0'-20'1858,"19"20"-1538,-19 0 2178,0 0-896,20 20-866,-20-1-351,20 1-193,1 0-96,-1 20 160,-2-20 129,-18 19-321,0-18 64,0 18 64,0-19-128,0-1-64,-18 22-576,18-22-417,-20 2-929,-1-21-1794</inkml:trace>
  <inkml:trace contextRef="#ctx0" brushRef="#br0" timeOffset="289092.5351">20029 13691 14413,'0'20'2819,"0"-1"-2787,20-19 352,-20 0 1058,0 20-962,-20-20-320,0 21-96,20-2-64,-20 1-64,1 0-608,-21-1-1635,19 2-2561</inkml:trace>
  <inkml:trace contextRef="#ctx0" brushRef="#br0" timeOffset="289935.5833">20327 13532 1313,'0'-20'12972,"0"20"-12876,0 0-96,0 0 1089,0 0-576,0 0-417,-21 20-64,21 0 32,0 0-32,0 0 0,0 19-32,0-19 0,21 0 64,-21 0 0,20 0 32,0-20 64,0 0-32,-1-20 97,1 20-33,0-20 128,0-20-96,-20 20 33,20 1-257,-20-1-129,0 0-31,0 0-352,0 20 223,0 20 193,0 0 64,0 0 32,0 19 32,0 1 64,0 0-63,0-1 223,0 1 160,0 0 33,0-21-129,0 22 385,-20-22 127,20 2 1,-20-21-64,0 19-225,0-19-255,-19 0-257,19 0-32,0 0-225,-1-19-351,3 19-417,-2-21-128,20 2-609,-21-1-832,21-1-1506</inkml:trace>
  <inkml:trace contextRef="#ctx0" brushRef="#br0" timeOffset="290238.6006">20585 13214 8968,'19'-60'0,"1"40"-224,-20 20 2914,0-19-576,0 19-1281,0 19 544,-20-19 33,20 40-193,0 0-544,0-1-289,-19 2-192,19-2-96,0 0-128,19-18-128,-19 18-256,20-39-225,0 21-320,-20-21-1345,20 0-4260</inkml:trace>
  <inkml:trace contextRef="#ctx0" brushRef="#br0" timeOffset="290577.6201">20744 13174 13516,'0'-20'1698,"0"0"-1666,20 20 1601,0 0-31,-2-19-1057,3 19-513,-1 19-129,-20-19 65,20 20-224,-20 0-128,0-20 128,0 20 127,-20 0 65,20 0 160,-20-20-192,20 19 96,0-19-96,0 20-32,0-20-64,0 21 32,20-21-128,0 19-129,-20-19 257,0 0 64,0 20 96,0-20 192,0 20 96,-20-20-95,0 0-97,-1 0-160,3 0-801,18 0-1666,-20 0-6149</inkml:trace>
  <inkml:trace contextRef="#ctx0" brushRef="#br0" timeOffset="291003.6443">21021 13115 10826,'0'0'1313,"0"0"-768,0 0 1985,0 0-1505,0 0-320,0 19 31,0-19-31,20 20-129,-20-20 1,20 20-129,-20 20-223,21-20-161,-21 19 0,20-18 64,-2 18-192,-18 0 0,0-18-192,0 18-161,0-18-480,-18-2-1473,18 1-3459</inkml:trace>
  <inkml:trace contextRef="#ctx0" brushRef="#br0" timeOffset="291486.672">21201 13035 11947,'-20'-20'2402,"20"20"-2082,-20-20 1538,20 20-128,0 0-897,0 20-353,20 0 0,-20 0-31,20 0 127,19 20 161,-19-21-385,0 21-95,19 20-65,-19-21-32,20 21-32,-20 0-32,-20 0-32,19-1-32,-19 1 64,0-1-96,-19 1 0,-1-1-352,0-19-769,0 19-1345,-19-18-2595</inkml:trace>
  <inkml:trace contextRef="#ctx0" brushRef="#br0" timeOffset="295901.9246">21815 13691 12203,'0'20'2498,"0"-20"-1056,0 0 544,0 0-353,0 19-544,0-19-672,0 20-321,0-20 32,0 40-32,0-20-288,-19 0-449,-1 20-672,0-20-993,0-20-2467</inkml:trace>
  <inkml:trace contextRef="#ctx0" brushRef="#br0" timeOffset="296084.9351">22054 13671 11594,'20'20'6631,"-20"0"-6343,0-20-320,0 0 224,0 0-192,0 0-1185,20 0-3107</inkml:trace>
  <inkml:trace contextRef="#ctx0" brushRef="#br0" timeOffset="296258.945">22331 13671 15534,'0'20'961,"0"0"-1505,0-20 512,0 0-65,20 0-2433,-20 0-10026</inkml:trace>
  <inkml:trace contextRef="#ctx0" brushRef="#br0" timeOffset="296417.9541">22491 13651 1153,'0'20'13837,"0"0"-13389,0-20 33,0 0 800,0 0-1313,0 0-2755</inkml:trace>
  <inkml:trace contextRef="#ctx0" brushRef="#br0" timeOffset="296550.9616">22669 13651 16687,'0'20'1153,"0"0"-992,0-20 1088,0 0-865,0 0-992,20 0-2531</inkml:trace>
  <inkml:trace contextRef="#ctx0" brushRef="#br0" timeOffset="296742.9726">22868 13651 18609,'0'40'1025,"0"-40"-993,0 20-32,0-20-1281,-21 0-6118</inkml:trace>
  <inkml:trace contextRef="#ctx0" brushRef="#br0" timeOffset="301839.2642">16218 7054 8584,'19'0'320,"-19"0"513,0 0 576,0 0-160,0 0 225,0 0-97,0 0-416,0 0-96,0 0-1,20-20-127,0 20-320,0-20-225,19 0 32,1 20-96,1-20 0,17 1-96,1-21 64,2 40-96,-22-20-64,1 0-224,-20 20-481,0 0-608,-1-20-1346,-19 20-1024,0 0-3524</inkml:trace>
  <inkml:trace contextRef="#ctx0" brushRef="#br0" timeOffset="302185.284">16277 6836 13805,'0'0'384,"0"0"-128,-20 0 353,20 0-417,0 0 96,-20 19-128,1 1-128,-1 20 0,0-20 161,0 19 319,20 1 161,0-20-129,0 0 1,20 0-129,0-1 33,0 2-97,19-2-256,21-19 0,-21 0 0,1 0-128,19-19-576,-18 19-898,-21 0-1569</inkml:trace>
  <inkml:trace contextRef="#ctx0" brushRef="#br2" timeOffset="380950.7891">22232 6179 8199,'0'0'1954,"-19"0"0,19 0 96,0 0-705,0 0-288,19 0-608,-19 0-1,40 0-192,19 0 1,-19 0-65,19 0 64,2 0-96,18 0 0,-20 0 0,1 0-192,-1 0 96,-19 0-192,1 21-256,-2-21-321,-19 0-128,-20 0 65,0 0 287,-20-21-704,-1 21-993,3 0-2723</inkml:trace>
  <inkml:trace contextRef="#ctx0" brushRef="#br2" timeOffset="381447.8175">22471 6001 10730,'20'0'1441,"-20"0"-864,20 0 1024,-20 0-864,0 0-609,0 0-128,-20 0 96,0 20-192,-1-1-128,-17 1 192,-23 0 32,22 0-32,-1 0 32,0 0 32,21 0-32,-1-20 32,0 19 0,20 2 0,20-2 288,-20 1 161,20 1-65,19-2-32,-19 21-95,20-21-129,-1 2-64,-19-1-96,21-1-513,-23 1-960,2 0-2114</inkml:trace>
  <inkml:trace contextRef="#ctx0" brushRef="#br2" timeOffset="387550.1665">12108 13393 9064,'-20'0'2082,"20"0"-1377,0 0 448,-20 0 480,20 0 129,-19 0-289,19 0-640,0 0-192,-20 0-129,20 0 129,0 0 0,0 0-225,20 0-160,-20 20 64,19-20 1,1 0-33,0 0-224,20 0 0,-1 19 32,2-19-64,-3 0-32,3 0 64,18 0-96,-19 21 32,0-21 0,-1 0-64,-19 0 32,20 0-160,-21 0 192,1 0-224,-20 0 192,0 0-32,0 0-385,0 0 353,0 0-320,0 0-65,0-21-223,0 21-161,0 0-192,-20-19-320,20 19-417,0 0-576,-19 0-2083</inkml:trace>
  <inkml:trace contextRef="#ctx0" brushRef="#br2" timeOffset="387939.1887">12465 13294 7206,'0'-21'3524,"0"21"-2724,0 0 354,0 0 1120,0 0-545,0 0-800,0 21-128,0-21-289,20 0 161,0 19-192,0-19-129,0 20-256,19 0-96,1-1 64,-19-19-128,17 21 128,-18-1 0,21-1-64,-23-19 0,-18 21 64,21-21-64,-21 0 128,0 19 32,0-19 65,0 0-129,0 20 64,-21-20-64,3 20-128,-2 0 64,-1 0 0,1 20 0,0-40-32,2 19 0,-3 1-160,1 0-321,0 0-640,0 0-1025,1-20-1986</inkml:trace>
  <inkml:trace contextRef="#ctx0" brushRef="#br2" timeOffset="423495.2225">5358 5126 4356,'0'0'704,"0"0"161,0 0-160,0 0 288,0 0-353,20 0-95,-20 0-97,0 0-31,0 0 191,0 0 97,0 0-193,20 0-223,-20 21 63,0-21-64,0 0-96,0 0 1,0 0 95,0 0 96,0 0-31,0 0-1,0 0-96,0 0-32,20 0-31,-20 0-97,0 0 0,0 0-96,0 0 0,0 0-481,0 19-1024,0-19-3300</inkml:trace>
  <inkml:trace contextRef="#ctx0" brushRef="#br2" timeOffset="426285.382">6073 5126 7527,'-20'0'512,"20"0"33,-19 0-65,19 0 609,0 0 481,0 0-481,0 0-769,0 0-288,0 0 64,0 0 256,0 0 1,0 21-1,0-2-32,-20 1 33,20 20-97,0 0-96,-20 0 96,20 19 129,0 1 95,0-1-31,0 1-161,0-1-32,0 22-192,0-3 0,-21 2 0,21-20 32,0 19-32,0 0-96,0-19 96,0 20-64,0-20 65,-20 18-98,20-18 98,0 0-33,0-1 32,0 1-32,0 0-64,0-20 64,0 19-32,0-19 160,-18 0-224,18-1 96,0 1 64,0 0-128,0-20 0,0 19 128,0-19-192,18 0 128,-18 0-32,0 0 64,0-1 0,20-19 0,-20 21 64,0-21-96,0 0 224,0 19-127,0-19 127,0 0-96,0 0-96,0 0 32,0 0 64,0 0-128,0 0 32,0 0 0,0 0-160,0 0 64,0 0-224,0 0 160,0 0 32,0 0 0,0 0 32,21 0-160,-21 0 96,20 0 31,0 0-31,-1 21-288,1-21 224,0 0 128,20 0-64,-1 0 0,-19 0-289,20 0 1,-19 19 224,17-19 160,-18 0-32,21 0 0,-23 20 32,23-20 32,-1 0 288,-1 0-64,21 0-32,-21 0-320,21 0 128,-1 0-32,0 0-64,2 0 128,-2 0-96,1 0 0,-1 0-64,20 0 32,-18 0 0,18 0 0,-21 0 64,23-20 0,-22 20 0,0 0 0,1 0 0,-1 0 0,20 0 32,-18 0-64,-2 0 96,1 0-64,-1 0 32,2-19 0,-2 19-64,-1 0 32,3 0 96,-2 0 0,1-21-64,-1 21-128,0 0 64,2 0 128,-3 0-192,3-19 96,-2 19-96,1 0 32,-1-21 128,20 21-128,-18 0 128,-2 0-64,0 0 256,1-19 97,-1 19-193,20 0-64,-19 0-64,-1 0-32,20 0 64,-18 0-256,-2-20 64,21 20 32,-21 0 64,20 0 96,-18 0-64,-2 0 128,20 0-64,-19-20-64,19 20 32,-20 0 32,20 0-96,2 0-32,-22 0-128,20 0 352,-19-20-128,20 20 0,-22 0-64,23 0 0,-2 0 32,-20 0 32,20 0-64,2 0 64,-2 0-32,0 0 0,-19 0 128,19-20-224,0 20 160,-20 0-96,2 0 32,-2 0 32,1 0-32,-1 0 0,-19 0 96,-1 0-64,22 0 32,-23 20 32,-17-20-96,19 0 64,-22 0-32,23 0-32,-21 0 64,-20 0 33,20 0-65,-20 0 160,0 0-96,20 0 0,-20 0 160,0 0-192,0-20-192,0 20 384,0 0-160,-20-20-96,20 1 64,0 19 129,-20-20 127,20 0 0,-20 0 33,20-20-161,-20 21-128,20-21-32,0 20-96,-21-20 96,21-19-32,0 19-96,-18-20 96,18 20-32,0-19 0,0-1 32,-20 1 64,20-1-160,0-20 128,0 21-32,20-1 32,-20 0 0,0 1-32,0-1 0,0 0 32,0 2-64,0-3 160,0 3-224,0-3 128,0 2-96,0-1 64,0 20 128,0-19-256,-20 19 128,20 1 0,0 19 64,0-20-32,0 20 32,-20 0-160,20 1 32,0-2-32,-21 21 32,21-20 96,0 20 0,0-19 0,-20 19-64,20-21 128,0 21-96,-18 0-32,-3 0 64,21 0-32,-40-19 0,20 19-64,1 0 64,-21 0 64,0 0-64,1 0-160,-1 0 256,-19 0-192,-2 0 192,2 0-128,1 0 32,-23 0-32,2 0 0,0 0-64,-20 0 160,19 0-128,-19 0 31,0 0 162,0 0-225,0 0 96,-1 0 0,0 19-33,-18-19 33,19 0 33,-1 0-66,-19 0-31,20 0 193,0 0-161,-1 0 32,1 0 0,0 0-33,-21-19 130,21 19-129,0 0 0,0 0 32,20-20 0,-20 20 96,18 0-160,-18 0 160,20 0-96,0 0-32,-21 0-32,21 0 160,-1 0-96,1-20 32,0 20 0,-1 0-32,20 0 32,-19 0 32,0 0-32,18 0-96,-18 0 128,20 0-32,-20 0-32,19 0 0,-19 0-32,0 0 128,18 0-96,-18 0-96,20 0 128,-1 0-32,-19 0 64,20 0-96,-22-20 64,2 20-64,20 0 96,-20 20-64,-1-20 0,1 0 0,-21 20-32,21-20-128,0 20-129,19-20-447,-19 0-321,38 19-1121,-18-19-1986</inkml:trace>
  <inkml:trace contextRef="#ctx0" brushRef="#br2" timeOffset="428361.5008">19652 9081 5413,'0'0'896,"0"0"-1056,-20 0-192,20 0-193,0 0-63,0 0-97,20 0 193,-20 0-705,20 0 704,-20 0 641,0 0-32</inkml:trace>
  <inkml:trace contextRef="#ctx0" brushRef="#br2" timeOffset="430944.6485">19652 8862 4548,'0'-20'1313,"0"20"192,-20-20 481,20 20-192,0 0-385,0 0-352,0 0-544,0 0-193,0 0 65,0 20 223,0-20 33,0 0-129,0 20-95,0 0 31,0 0-64,0 0-95,0-1 255,0 2-95,0-2-33,0 21 96,0 0-63,0-1-193,0 21-128,0-20 193,-20 20-97,20-1 64,0-19-96,0 19-32,0-19-160,0 19 129,0-18-65,0-1 32,0 19 96,0-19-32,0 0-192,0-20 64,0 19 64,0 1-128,0-20 96,0 0-32,20-1 0,-20 2 32,0-21 32,0 19-96,20-19 32,-20 20-32,0-20 64,20 0-64,-20 0 32,0 20 97,0-20-226,19 0 130,-19 0-33,0 0 64,20 0-32,-20 0-32,20 0 96,-20 0-32,20 0 32,0 0-96,-1 0 0,1 0 96,0 0-128,21 20 32,-23-20 32,23 0-128,-1 0 64,-1 0-32,-19 0 64,20 0-32,-1 0-32,1-20 0,-20 20 64,19 0-32,1 0 0,-19 0 32,17 0 0,3 0-32,-21 0 96,19 0-64,21 0-32,-21 0 32,21 0 0,-21 0-32,21 0 32,-21 0-65,22 0 1,-2 0 96,-19 0-32,19 0 0,1 0 32,-21 20-64,22-20 96,-3 0-128,3 0 193,-22 0-226,1 0 33,-1 0 96,1 0 0,19 0-128,-19 0 96,1 0-64,-3 0 96,3 0-64,-3 0 0,-17 0 0,19 0-64,-1 0 0,1 0 32,-20 0 64,19 0-96,1 0 160,21 0-128,-23 0 64,3 0 0,18-20 0,-19 20-32,-1 0 64,1 0-96,0 0 64,-1 0-96,1 0-32,-1 0-33,1 0 65,1 0 64,-3 0 0,-17 0 32,19 0-64,-1 0 32,-19 0 64,20 20 0,-1-20 32,1 0-64,19 0 32,-19 0-64,40 0 32,-20 0 0,-1 0 32,20 0 0,-39 0 32,19 0 33,-19 0-97,-1 0 0,2 0-32,-21 0 32,0 0 0,-2 20 0,3-20 32,-1 0-32,20 20 0,-1-20 32,1 0-64,19 20 32,-19-20 64,19 0-96,-18 0 32,-1 19 32,-21-19-64,21 0 64,0 0-96,-1 0 128,21 20-64,-21-20 32,1 0-64,19 0 32,-18 0 0,-3 0 0,3 0 0,-1 21 32,-1-21-64,1 0 32,-1 0-96,1 19 96,0-19-97,-1 0 65,2 20 0,-1-20 96,19 0 97,-19 0-65,19 20 32,-19-20 0,-1 0-64,1 0 32,-1 0 0,1 0-32,1 0-32,-3 0-32,-17 0 64,19 0-64,-21 0 64,-19 0-32,20 0-64,-20 0 64,0 0-32,0 0 32,0 0-32,0 0 32,0 0 1,0 0-33,0 0 64,0 0-128,0 0 96,0 0 32,0-20-64,20 20-32,-20 0 64,0-20-96,0 20 32,0-19-97,0-2-63,0 1 64,-20 1 64,20-1 0,0-20-64,-20 20-64,20-20-1,-19 0 97,19 1 0,0-21 96,0 21 0,0-1-64,0 0 32,0-20 0,0 21-96,0-22 96,0 2-32,0 19-256,19-19 160,-19-21-193,0 21 449,0-1-96,0 0 64,0 21-96,0-1 64,0 0-32,0 0 0,0 1 32,0-1-64,0 20 32,0-19 0,0 19 0,0-20 0,0 20-96,-19 0 96,19 1-32,-20-2-96,20 21 96,-20 0 32,20-19-96,0 19 64,0 0-64,-21 0 64,21 0-64,-20 0 96,2 19-32,-2-19 64,-1 0-32,-19 0 32,1 21-32,-21-21-32,21 19 32,-1-19 64,-19 0-96,19 20 0,1-20 64,-1 0-64,-19 0 64,18 20-32,1-20 0,-19 0 0,19 0 128,-19 0-160,-2 0 160,2 0-160,1 0 64,-3 0-64,-18 0 32,0 0-32,0 0 32,-2 0 32,22 0-96,-40 20 96,20-20-64,-20 0 96,-21 0-64,41 20 0,-20-20 0,19 0 128,1 0-256,-1 0 160,1 0-64,-1 0 32,21 0-64,0 0 128,-22 20-64,22-20 0,0 0 0,-21 0 0,21 0-64,-20 0 64,0 0 32,-20 0-32,18 0 0,2 0 32,0 0-64,18 0 64,2 0-32,1-20 32,-3 20-64,2 0 32,-1 0 32,21 0-64,-21 0 64,1 0-32,-20 0-32,18 0 96,-18 0-64,0 0 0,0 0 96,18 0-192,-18 0 160,20 0 64,-1 0 32,1 0-96,-1 0 129,1 0-65,0 0 64,-2 0 32,2 0 0,-21 0-32,21 0-127,-20 0 31,18-20-96,2 20 32,0 0-96,39 0-449,-20 0-1505,20 0-4068</inkml:trace>
  <inkml:trace contextRef="#ctx0" brushRef="#br0" timeOffset="440273.1821">11235 7491 11530,'0'-20'1025,"0"20"-672,0 0 351,0 0-223,0 0-129,0 0 353,0 20 64,19 19-193,1 1-95,-20 0-33,20 20-160,0 19 33,-20 21-33,21 19-128,-21 40 96,-21 0 97,21 19-1,-40 2-256,20 18-96,-19-19-96,-1 0 96,20-20 32,-19-20-160,-1 1 288,-1-21 737,3 0-160,-3-20-33,2-19-319,19-1-578,-20-20 386,20-18-450,20-2-319,-19-19-705,19-20-1090,0-20-1216,19-39-10314</inkml:trace>
  <inkml:trace contextRef="#ctx0" brushRef="#br0" timeOffset="440727.208">11035 7670 11370,'0'0'1570,"0"0"-1026,0-20-384,0 20 1,20-21 447,1 2-95,-1 0-321,0-21-160,-1 19-32,1-18 64,0-1-64,-20 20 128,20 20 64,-20-20 257,0 20-193,20 20 32,0 0 353,-1 0-193,1 19-352,20 2 32,-1-1-64,-19-2-32,21-17-320,-3 19-897,-17-20-1922</inkml:trace>
  <inkml:trace contextRef="#ctx0" brushRef="#br0" timeOffset="441485.2515">7443 10651 16463,'39'-40'320,"-19"40"-352,20-19 32,-19 19 0,17 0 0,-18 0-64,1 19-672,-21 1-257,20 0 384,-20 20 481,0-20 128,0 19 0,-20-19 160,20 0 96,0 0-31,0 0-1,0-1-96,20 1 64,-2 0-64,-18-20 0,21 20 97,-1 0-33,-20 0-128,0-20 64,0 20 64,0-1 32,-20-19 65,-1 21-97,-17-21-128,17 0-545,1 0-672,20 0-1922</inkml:trace>
  <inkml:trace contextRef="#ctx0" brushRef="#br0" timeOffset="441794.2692">8039 10730 15246,'-21'0'865,"1"0"-1089,-19 0 320,19 20 320,0 0-32,0 20-127,20-20-161,0 19-32,0-19 32,20 20 96,20-40 32,-19 20-32,17-20 97,3-20 31,-21 20 32,19-20-95,-39-20 31,20 20 160,-20-19-63,-20 19-257,-1 0 32,-17 0-96,18 0-288,-1 1-257,-17 19-544,38 0-1057,0 0-1761</inkml:trace>
  <inkml:trace contextRef="#ctx0" brushRef="#br0" timeOffset="442097.2865">8376 10730 15726,'-40'0'-416,"20"0"576,0 0 1121,1 20 97,-1 20-1026,20-20-224,0 19-64,20-19 32,19 0-32,1 0 32,-1 0 33,1-20-97,1 0 512,-23-20-95,2 20 191,1-20 97,-21 0 0,0-19-225,-21 19-160,-17 0-159,18 0-65,-21 0-256,21 0-257,-19 20-448,19 0-1056,20 0-994,0 20-1249</inkml:trace>
  <inkml:trace contextRef="#ctx0" brushRef="#br0" timeOffset="442264.2961">8733 10909 13708,'20'20'1442,"-20"0"-994,0-20 1122,0 20-161,-20-20-896,0 19-545,1-19-545,-1 21-1217,20-21-1505,0 19-7815</inkml:trace>
  <inkml:trace contextRef="#ctx0" brushRef="#br0" timeOffset="442573.3136">9031 10750 13773,'0'-20'320,"0"20"-448,-20 0 832,1 20 161,19 0-128,0 0-321,0 20-63,0-21-129,19 21-96,1-20 32,0-20-32,20 20 64,-21-20 161,21-20 95,-20 0 321,0 0 64,-1 0 32,-19-19-129,-19 19-351,-1-20-97,0 20-64,-20 1-192,21-1-256,-21 20-481,20 0-896,0 0-962,20 20-2946</inkml:trace>
  <inkml:trace contextRef="#ctx0" brushRef="#br0" timeOffset="442876.3311">9407 10670 864,'21'0'18386,"-21"-19"-18354,-21 19 128,21 0 801,-18 19-417,-2-19-576,20 41 128,0-22-224,20 1 32,-20 20-320,39-20-33,-19 0 129,20-1 96,-1-19 96,-19 0 96,20 0 160,-20-19 96,-20-1 192,19 0 161,-19 0-97,-19-20-255,-1 21-1,0-1 32,-20-1-288,1 21 32,19 0-673,0 0-736,0 0-1474,20 0-3042</inkml:trace>
  <inkml:trace contextRef="#ctx0" brushRef="#br0" timeOffset="443172.3479">9786 10691 15983,'20'-21'320,"-20"21"-576,0 21 352,-20-21 160,20 20-160,0 19-64,0-19-32,0 20-32,20-20 32,-1-1 32,1 1 32,20-20 32,-1 0 641,-19 0 128,0-20 0,0 1-129,0-1 193,-20-20-416,0 20-289,0-19-96,-20 19-160,-20-1 32,20 21-352,-19-19-257,19 38-832,20-19-1218,0 21-2786</inkml:trace>
  <inkml:trace contextRef="#ctx0" brushRef="#br0" timeOffset="443349.358">10262 10849 19346,'0'20'0,"0"-20"-385,-20 20 610,-19 0-1,19 0-192,-21 0-705,41 0-896,-20-1-2627</inkml:trace>
  <inkml:trace contextRef="#ctx0" brushRef="#br0" timeOffset="443662.3759">10500 10711 16719,'0'-20'-320,"0"20"192,0 0 512,-20 20 129,0-1-321,0 21-128,20 0-64,0-20 32,20 19-32,0-19-192,0-20-96,19 20 224,-19-20 128,21-20 160,-21 0 96,-2 0 257,3 1 191,-21-1-383,0-20-97,-21 20-32,3-19-288,-2 19 0,-21 20-96,3-21-224,17 21-609,21 0-1602,-20 21-4291</inkml:trace>
  <inkml:trace contextRef="#ctx0" brushRef="#br0" timeOffset="443973.3938">10877 10691 13644,'20'0'3844,"-20"0"-4773,-20 0 833,20 20 288,-20-1-128,0 1-96,20 0 32,0 0-96,0 20-64,20-21-32,0 1 64,0-20 128,0 0 288,-1 0 321,21 0 95,-19-20 33,-1 1 96,-20-1 0,0 0-225,0-20-384,-20 20-96,-1 1-63,1-1-65,-19-1-225,19 21-415,0-19-321,20 19-1602,0 0-4195</inkml:trace>
  <inkml:trace contextRef="#ctx0" brushRef="#br0" timeOffset="444413.419">11215 10691 2562,'20'0'769,"-20"0"-769,19-21 2466,-19 21 1474,20 0-1506,-20 0-672,0 0 31,0 0-255,0 0-481,0-19-417,0 19-255,-20 0 95,1 0-256,19 0-224,-20 19 33,0 2-130,20-1 129,0-1-64,0 21 32,20-20-64,0 20 160,-1-21 1,21 1-162,-20-20 194,19 0 127,1 0 160,-19-20 129,17 1 288,-17-1-65,-21-20-319,20 20-97,-40-19-320,-1-2 0,3 22-64,-23-1 32,1 0-352,1 20-513,-21-19-1377,21 19-1986</inkml:trace>
  <inkml:trace contextRef="#ctx0" brushRef="#br0" timeOffset="445242.4664">6352 10790 8359,'0'20'4004,"0"0"-3555,0-1 960,0 21 417,0-20-705,0 20-577,0-1-320,18-18-63,-18-2 31,21 1 96,-21-20 289,0 0 95,0-20-383,20-20-321,-20 1-65,0-1-63,0 0 0,0 1 0,20 19-96,-20 0 192,20 0 32,-20 20-96,0 0 192,19 20 160,-19 20 64,0-21-192,0 21 0,0-20-96,20 0 0,-20 0 64,20-20 96,-20 0 1,20-20 223,-20 20-160,20-20-128,-20 0 0,19 0-128,1 0 64,0 1-64,-20 19 0,20 0-32,-20 0 0,0 19 224,0 1-64,20 20-64,-20-20-64,0 20-288,0-21-449,19 2-832,1-21-705,0 0-2114</inkml:trace>
  <inkml:trace contextRef="#ctx0" brushRef="#br0" timeOffset="445419.4765">6787 10770 16623,'0'0'1538,"21"0"-1410,-21-20 1409,20 20-31,18 0-1122,-17 0-320,-1 0-384,20 0-865,-40 0-929,19 0-3299</inkml:trace>
  <inkml:trace contextRef="#ctx0" brushRef="#br0" timeOffset="445602.487">6866 10889 16944,'41'20'1185,"-1"-20"-449,-21 0 161,21 0-673,-20 0-384,0 0-2242,0 0-11755</inkml:trace>
  <inkml:trace contextRef="#ctx0" brushRef="#br0" timeOffset="465145.6047">23106 7690 13708,'20'-20'673,"-1"0"-417,-19 20 449,0-21 416,0 21 0,0 21-576,0-21-193,0 40-64,0 0 161,0-1 223,-19 21-159,-21 19 95,20-19-383,-19 0 223,19-1-32,0 1-159,20 0-129,0-21-160,0-19 32,-20 20-160,40-20-385,-20-20-96,0 19-383,-20-19-1,20 0-513,0-19-832,-20 19-2499</inkml:trace>
  <inkml:trace contextRef="#ctx0" brushRef="#br0" timeOffset="465499.625">22809 8047 7527,'0'-60'1249,"0"41"160,20 19 1346,-20-20-385,0 20-608,0 20-449,18-1 0,3 2-160,-21 18-256,0 1-224,0 0-161,0 0-224,0 0 33,0-1-193,20 1 32,0 0-96,0-21 0,-1 1 0,1-20 32,0 21 97,0-21-65,0 0-32,-1-21 32,1 21-96,0 0 64,0-20-96,19 1-32,-19 19-416,0-20-257,21 0-865,-23 0-1376,2 0-4453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1:53:25.67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495 2940 14061,'-59'20'1185,"38"-20"-705,1 0 577,0 0 96,20 0-224,0 0-64,20 0 192,0 0-769,1 20-31,17-20 63,23 0-352,-2 20 192,-19-20-224,19 0-192,1 0 256,-21 0-449,2 0-672,-21-20-128,-2 20-1185,-18-20-2371</inkml:trace>
  <inkml:trace contextRef="#ctx0" brushRef="#br0" timeOffset="272.0156">713 2801 14798,'-20'19'640,"20"-19"-1024,0 0 576,0 0 384,20 0 225,0 0 224,19 0-448,-19 21-449,21-21-64,-3 20 0,3 0 0,-1 0-96,-1 0 32,-19-1 0,0 1 64,0 0 0,-20 0 256,0 0-127,0 0 63,-20-1 160,-20 1 33,20-20-257,-19 20-96,-2 1-64,21-2-801,2 20-1473,-2-18-2498</inkml:trace>
  <inkml:trace contextRef="#ctx0" brushRef="#br0" timeOffset="1864.1066">436 5941 16751,'-61'0'-64,"61"0"128,0 0 1121,20 0 65,0 0-161,21 0-289,-2 0-383,1 0-225,-1 0-64,1 0 0,19 0-96,-39 0-288,20 0-160,-20 0-225,19 0-192,-19 0-576,1-20 128,-21 20-1186,20 0-3138</inkml:trace>
  <inkml:trace contextRef="#ctx0" brushRef="#br0" timeOffset="2146.1227">693 5762 14765,'-39'0'961,"19"21"-1537,0-21 960,20 0 897,0 0 129,20 20-417,19-20-321,1 19 97,0-19-128,-1 20-161,22-1-352,-23-19-64,3 21 96,-2-1-256,1-1 160,-20 1-64,-20 0 32,0-20 257,0 20-33,-20-20-128,0 20-128,0 0 128,-19-1-32,-2 1-192,3 0-352,18 0-994,-21 0-960,21 20-2402</inkml:trace>
  <inkml:trace contextRef="#ctx0" brushRef="#br0" timeOffset="4255.2433">2916 8266 17360,'0'0'-160,"0"0"384,0 0 1153,0 20-352,0-20-480,20 0-65,0 20-95,1-20 31,17 20 0,3-20-127,18 0-65,1 0-64,-1 0-128,-19 0 96,19 0-128,-18-20-160,-3 20-449,-18-20-255,1 20-578,-21-20-896,0 20-2723</inkml:trace>
  <inkml:trace contextRef="#ctx0" brushRef="#br0" timeOffset="4572.2615">3274 8167 14765,'0'0'961,"0"0"-1633,0 0 1216,20 0 834,-1 0-418,21 0-351,1 0-225,18 0-159,-19 19 383,-1 2-191,1-21-193,-1 19-160,1 1-64,0 0 128,-21-20-32,1 20-224,0 0 224,-20 0 0,0-20 128,-20 19 97,0 1-33,-19 1-32,-1-2-64,1 1-31,-1 0 63,0-20-128,21 19-160,-21 2 0,19-1-353,1-1-800,2 1-1057,-2 0-2499</inkml:trace>
  <inkml:trace contextRef="#ctx0" brushRef="#br1" timeOffset="23495.3438">20585 6895 704,'0'0'865,"0"0"192,0 0 32,0 0-673,0 0-416,0 0-64,0 0 128,0 0-352,0 0-128,0 0 288,0 0 64,0 0 96,0 0-96,0 0 128,0-20-289,0 20 354,-20 0-290,20 0-383,0 0-161,20 0 417,-20 0 64,0 0 128,0 0 128,0 0 320,0 0 481,19 0 224,-19 0-224,0 0-129,0 0-159,0 0 63,0 0-95,0 0-225,0 0 160,0 0 353,0 0 160,0 0 96,0 0 128,0 0-160,0 0-128,0 0-224,20 0-225,-20 0 1,0 0-97,0 0-32,0 0-64,0 0-63,0 0 159,0 0 64,0 0 65,0 0-33,0 0-192,-20 0-63,1 20-97,-1-20-32,0 20-64,0-20 32,0 20-64,1-20-32,-1 20-128,0-20-1,0 0-159,0 19-64,20-19 95,-19 0 225,19 20-128,-20-20-256,20 0-65,0 0-672,0 0-288,0-20-706,0 20-2113</inkml:trace>
  <inkml:trace contextRef="#ctx0" brushRef="#br1" timeOffset="23871.3654">20446 6855 6566,'20'0'768,"-20"0"-95,20 0 929,-20 0-513,0 0-257,-20 0-255,20 0-385,-20 0 0,0 0 225,0 20 63,1-20-256,-1 20-160,20 0 65,-20 0 191,20-20-128,0 20-96,0-1 32,0-19 32,20 20-31,-20-20-97,20 0-161,-1 20-63,-19-20 64,20 0-224,-20 0-129,20 0-255,-20 0-161,20 0-897,-20 0-1313,0-20-2242</inkml:trace>
  <inkml:trace contextRef="#ctx0" brushRef="#br1" timeOffset="24317.3908">20367 6974 160,'-20'0'800,"20"0"1891,0 0 224,0 0-513,0 0-320,0 0-545,0-19-351,0 19 31,0 0-224,0 0-513,0 0-416,-20 0-32,-1 0-64,3 0-160,-23 0 64,1 0-32,20 0-32,-19 0 63,-1-20-159,20 20 192,-19 0 128,19 0-32,0 0-32,20 0 32,0 0 0,0 0-96,0 0-481,20 0-384,0 0-800,0-20-1827</inkml:trace>
  <inkml:trace contextRef="#ctx0" brushRef="#br1" timeOffset="24652.4101">20108 6836 10249,'-39'19'224,"19"-19"-127,0 0 1120,20 0-320,-20 0-513,0 0-288,1 0-96,19 20-32,-20-20 32,20 0 160,0 20-160,20-20 0,-20 20 0,19-20 32,1 20 0,0-20-288,0 20-353,-20-20-640,0 0-320,20 0-1795</inkml:trace>
  <inkml:trace contextRef="#ctx0" brushRef="#br1" timeOffset="25032.4318">19930 6895 6534,'-21'0'512,"21"0"-192,0 0 1026,0 0-225,0 0-224,0-20-257,-20 20-576,20 0-64,-18-20 64,18 20 289,-41-19 223,21-1-159,0 0 31,1 0 321,-1 20-449,0-20-320,0 20-256,0 0-64,1 0 127,19 0-447,-20 0-1282,20 0-1762,0 0-1312</inkml:trace>
  <inkml:trace contextRef="#ctx0" brushRef="#br1" timeOffset="25422.4541">19612 6776 2114,'0'0'4324,"20"0"-4004,-20 0-64,0 0 385,0 0 864,0 0-192,0 0-896,0-20-321,-20 0 32,20 1 609,-20-2-65,20 2-544,-19-21-63,19 21-65,-20-2 32,20 21-64,0-20 32,0 20-65,0 0 98,0 0-66,20 0 98,-20 0-33,19 0-64,-19 0 32,0 0 96,0 0 96,0 0-96,20 20 0,-20-20-96,20 0 0,-20 0-288,20 0-769,-20 0-1314,20 0-1792</inkml:trace>
  <inkml:trace contextRef="#ctx0" brushRef="#br1" timeOffset="25868.4795">19474 6537 3395,'0'0'5381,"0"0"-4484,0 0 192,0 0 128,0 0-64,0 0-64,0 0-480,-20-20-449,0 20 0,-1-19 416,1 19-31,0-20-129,1 0-31,-1-20-193,0 40-128,0-20-64,0 1 32,20-1-32,-19 20-32,19-21-128,0 21-225,0 0-31,0 0-32,0 0-257,0 0-128,0 0 225,0 0 127,0 0-768,0 0-1506,0 0-3170</inkml:trace>
  <inkml:trace contextRef="#ctx0" brushRef="#br1" timeOffset="26237.5007">19195 6379 3523,'0'0'1377,"0"0"417,20 0 224,-20 0-321,0-20-191,0 20-609,-20-21-481,20 2-32,0-21 257,-20 21-257,1-2-63,19 1-129,-20-20-96,20 21 96,0 19 96,-20-20 33,20 20-257,20 0-224,-20 0 96,0 20-1,20-20-31,-1 19-192,1-19 0,-20 21 0,20-2 63,-20-19 129,20 0 96,-20 0 0,0 0-96,0 0-320,0 0-513,0 0-1025,0 0-3075</inkml:trace>
  <inkml:trace contextRef="#ctx0" brushRef="#br1" timeOffset="26742.5295">19096 6219 4067,'-21'0'705,"21"0"576,0 0 865,0 0-96,-18 0-128,18-19-417,0 19-512,0-21-448,0 2-33,0-1 97,-20 0-65,-1 0-63,1 0-1,-18-20 161,17 21-353,1-1-96,0 0 1,20 0-161,-20 20-64,20-20 32,0 20 0,0 0-385,0 0 97,0 0-128,0 0 31,0 0 65,0 0 64,0 0 31,0 0-63,0 0-256,0 0-289,-19 0-256,19 0-897,0 0-2754</inkml:trace>
  <inkml:trace contextRef="#ctx0" brushRef="#br1" timeOffset="27095.5498">18759 5941 8776,'0'20'480,"19"-20"-127,-19 0 223,0 0-224,0 0 1282,20 0-161,-20-20-992,0 20-321,0-20 0,20 1 32,-20-1-64,-20-1 65,20 2-1,0-1-32,-20 1-32,20-1-64,0 20-128,0-21-32,0 21-32,20 0-32,-20 21 96,20-21 32,0 20-32,0-1 96,-1 1-193,1-1-287,0-19-161,-20 0-383,20 21-450,-20-21-768,0 0-737</inkml:trace>
  <inkml:trace contextRef="#ctx0" brushRef="#br1" timeOffset="27377.5659">18719 5803 11851,'0'0'416,"0"0"961,0 0-768,0 0 288,0 0 256,0-20-352,0 20-545,-20-21-160,20 1-32,-20 1-64,20-20 96,-19 18-96,-1 1 0,0-20-96,-21 21-128,21-21 0,2 20 96,-3 0 63,21 20-287,-20 0-192,20 0-225,0 0-672,20 0 95,-20 20-1825,21 0-4036</inkml:trace>
  <inkml:trace contextRef="#ctx0" brushRef="#br1" timeOffset="27730.5861">18520 5603 8872,'-20'0'833,"20"0"-481,0 0-256,0 0 353,0 0 1152,0 0-512,0 0-576,20-19-225,-20 19-32,0-20 160,0 0-127,0 0 31,0 0-224,0 0-64,0 0-64,0 1-32,0-1-32,0 20 0,0 0 96,0 0-288,0 0 127,21 0 65,-21 20 64,18-1-96,2 1-160,0 0-160,-20 0 63,21-20 1,-21 0-257,0 0-608,0 0-993,0 0-3075</inkml:trace>
  <inkml:trace contextRef="#ctx0" brushRef="#br1" timeOffset="28047.6042">18421 5425 416,'20'0'3427,"-20"0"-1537,0 0-513,0 20 225,0-20-449,19 0-256,-19 0 224,0 0 64,0 0-288,0-20-577,0 20-224,-19-20-96,19-1 0,-20 2-64,20-1-128,-20 1-96,0-1-33,20-1 65,-20 2 128,1-1 96,19 0 32,0 20 0,0 0-256,0 0-1634,0 0-1954,0 0-1793</inkml:trace>
  <inkml:trace contextRef="#ctx0" brushRef="#br1" timeOffset="28437.6265">18302 5326 3042,'-20'19'-192,"-1"-19"384,21 0 193,0 0 672,0 0 160,0 0-256,0 0-417,0-19 417,0-1-288,0-1-289,0 2-256,0 19 0,-18-20 1,18 0 127,0 1 0,0 19 193,0-21 223,0 21 97,0-20-257,0 20-95,18 0-417,-18-19 32,21 19-64,-21 0 0,20-21 64,0 21-32,-20 0 0,20 0-32,-20 0 64,0 0-192,19 0-97,-19 0-31,0 0 64,0 0-225,0 0-287,0 21-417,0-21-257,0 0-608,20 0-672,-20 0-833</inkml:trace>
  <inkml:trace contextRef="#ctx0" brushRef="#br1" timeOffset="28948.6558">18302 5207 3138,'-20'-21'1025,"20"21"1538,0 0-1026,0-20 33,0 20-193,-21 0-448,21 0-417,0 0-447,0 0-97,-18 20 32,18 1-33,0-2 66,0-19-1,0 20-32,0 0 96,18-20 64,3 0 320,-1 0-159,0 0-1,-20 0 32,20-20-128,-1 0-63,-19 1-33,0-2 0,0 1-32,0 1-64,0-2-32,-19 2 0,-1 19 96,0 0-64,0 0-64,20 0-32,0 19 32,-21-19 32,21 21 0,21-2-32,-1 1-32,0 1-353,-20-21-223,20 19-65,-1-19 161,-19 0-353,20 0-3619</inkml:trace>
  <inkml:trace contextRef="#ctx0" brushRef="#br2" timeOffset="49429.8271">20009 8723 12523,'0'0'2659,"0"0"-1506,0 0 416,0 0-159,0 0-449,20 0 0,20 0-449,-1 0-352,1 0-32,-1 0 65,21 0-33,-19 0-96,18 0-32,0 0 0,-19 0-32,19 0-32,-39 0-64,20-20-64,-20 20-1,-1 0-31,-19 0 0,0 0 0,0 0-32,0 0-193,-19 0-191,-1 0-33,0 0-352,0 0-672,0 0-738,20 0-896,-19 0-3299</inkml:trace>
  <inkml:trace contextRef="#ctx0" brushRef="#br2" timeOffset="49754.8458">20327 8524 9256,'0'-19'417,"0"19"-321,0 0 1441,0 0 481,0 0-865,0 0-480,-21 0-193,21 19 481,0 1 256,-18 20-64,18-1-384,-20 1-416,20 20-65,0-20 0,0 19-224,0-19-64,0 0-288,0-20-609,0-1-993,0 2-2242</inkml:trace>
  <inkml:trace contextRef="#ctx0" brushRef="#br2" timeOffset="54422.1128">20227 8723 2049,'0'0'833,"0"0"705,0 0 191,0 0-544,0 0-352,0 0-288,0 0-1,0 0 321,0 0 64,0 0 32,0 0-256,0 0-321,0 0-288,0 0-32,0 0-32,0 0 64,0 0 64,0 0 65,0 0 191,0 0 64,0 0-127,0 0-33,0 0-32,0 0 129,0 0-65,0 0-64,0 0-96,-20 0-31,20 0 159,0 0-96,0 0 32,0 0-31,20 0-1,-20 0-96,0 0-64,0 0 64,0 0 32,0 0 129,0 0-33,0 0 0,0 0-32,0-20 0,0 1 97,-20-2-97,20 2 0,0-2 129,-20-18-386,20-1 98,0-19 95,0 19-160,0 0-128,-19 0 160,19 1 32,0 19 160,0 0-32,0 20 64,0-20-96,-20 20-63,20 0-97,0 0-32,0 0-161,0 0-31,0 0-192,0 0 31,0-20-319,0 20-97,0 0-448,0 0-1154,0 20-2785</inkml:trace>
  <inkml:trace contextRef="#ctx0" brushRef="#br2" timeOffset="55237.1593">20207 8226 3779,'-20'0'-833,"20"0"417,0 0 416,0 0 288,0 0-64,20 0-224,-20 0-128,0-19 385,0 19 832,0 0 448,0 0-992,-20 0-1186,20 0-897,0 0-896</inkml:trace>
  <inkml:trace contextRef="#ctx0" brushRef="#br2" timeOffset="55706.1862">20207 8226 896,'-20'-40'2210,"20"40"-192,-19 0 257,19 0-482,-20 0-512,20 21-224,-20-21 97,20 0-290,0 0-479,-20 19-225,20-19-160,0 20-128,20 0-96,-20-20-33,20 0-223,0 0 192,-1 0 127,-19 0 161,20 0 32,0 0 65,-20-20 319,0 0-64,0 20-96,-20-19-127,20 19 127,-20-21-32,1 21-32,-1 0-64,0 0 0,0 21 193,0-21-161,20 19-192,0 1 32,0 0-64,20 0-192,0 0 95,0-20 161,0 0 32,-1 0 129,1 0 31,-20-20 0,0 0 32,0 0-128,0 20 129,0-20-129,-20 1 32,1-2-32,-1 21-64,0 0-32,0 0-32,0 0-32,20 21 0,0-21-193,0 19-287,20-19-1058,0 20-3106</inkml:trace>
  <inkml:trace contextRef="#ctx0" brushRef="#br2" timeOffset="63062.6069">20128 8266 832,'0'0'2339,"0"0"-2147,0 0 993,0 0 512,0 0-287,0 0-738,0 0-543,0 0-129,0 0 0,0 0 64,0 0 0,0 0-160,0 0-1,0 0 129,0 0 33,0 0 31,0 0 64,0 0-32,0 0-96,0 0-32,0 0-32,20 0-96,-20 0 64,0 0 64,0 0 64,0 0 288,0 0 385,0 0-33,0 0 1,0 0 0,0 0-97,0 0-127,0 0-1,0 0-191,-20 0-129,20 0-32,0 0 0,-20 0 64,20 0-32,-20 20 129,20-20-65,-19 20-64,-21 0 96,20-1 0,-19 1-31,-1 1-97,-1-2-32,23 1-96,-23 0 32,1-1-32,21-19 32,-1 21-96,0-1 64,0-20-32,0 19 64,1-19-32,19 0-32,-20 0 32,20 20 0,0-20 0,0 0-256,0 0-321,0 0-256,20-20-640,-20 20-1026,0 0-1793,19-19-1889</inkml:trace>
  <inkml:trace contextRef="#ctx0" brushRef="#br2" timeOffset="63892.6545">19711 8425 3203,'0'0'4996,"0"0"-4515,0 0 1056,-20 0 289,20 0-833,0 0-481,-19 20-384,19-1-63,0-19-1,-20 21 224,20-1-64,0-1-224,0-19 32,0 0 0,20 0-32,-20 0 0,19 0-32,1 0-128,-20-19 96,20-1 64,-20-1 32,0 2 0,0-1-32,0 20 96,-20-20 64,20 20 160,-20-19-95,1 38-161,19-19 32,-20 20 0,0 19 96,20-18-160,0-1 0,0-1-32,20 1-160,0 0-64,-1-20 64,-19 0 160,20 0 0,0 0 96,-20-20-96,20 0 0,-20 1 32,0-1-64,-20-1 32,20 2 0,-20 19-96,0-20 32,1 20 96,-1 20 96,0-20 64,20 19 0,0 2-192,0-1 0,0-1 0,20 1-64,19 0 32,-19-20 64,-20 0 128,20 0 417,-20 0 224,0-20-161,-20 0-448,20 20 0,-20-19-159,1 19-290,-1-20-576,0 20-992,0 20-2467</inkml:trace>
  <inkml:trace contextRef="#ctx0" brushRef="#br2" timeOffset="70925.0567">19672 8464 160,'0'0'2594,"-20"0"-1281,20 0-480,0 0-64,0 0 192,0 0 192,0 0-673,0 0-416,0 0-32,0 0 32,0 0 321,0 0 384,0 0-1,0 0 129,0 0-32,0 0-64,0 0-97,0 0-223,0 0-33,0 0 65,0 0-129,0 0-128,0 0-95,0 0 31,0 0-64,0 21 64,0-21 32,0 0 64,0 0 1,0 0-1,0 0-64,0 0 97,0 0-33,0 0 0,0 0 0,0 0-127,0 0-97,0 0 64,0 0-64,0 0 96,0 0-128,0 0 64,0 0 64,0 0 96,0 0-95,0 0-1,0 0 32,0-21-32,0 21 0,0 0 64,0-19-224,0 19 161,0-20-33,0 0-128,20 1 64,-20-22-32,0 22 32,19-21-32,-19 20-32,0-20 32,0 21 0,0-21 160,0 20 0,0 20 65,0-20 63,0 0-192,0 20-96,0 0-320,0 0 480,0 0-384,0-20-97,0 20-287,0 0-801,0 0-1538,0 20-2722</inkml:trace>
  <inkml:trace contextRef="#ctx0" brushRef="#br2" timeOffset="72232.1315">19751 8107 6470,'0'0'896,"-20"0"-896,20-20 1154,0 20 735,0 0-255,20 0-769,-20-20-417,0 20 1,0 0 544,0-20 160,0 20-321,-20 0-447,20-19-257,-20 19-96,20 0-96,-20 19 64,1-19-32,19 0 32,-20 20 0,20 0-32,0-20 0,0 20 0,0-20 0,20 0 32,-20 0 64,19 0-64,1 0 32,0 0 32,-20-20-64,20 20 96,-20-20-96,0 20 64,-20-20-128,0 20 64,0 0 64,1 0-96,-21 0 64,20 0-32,20 0-32,-20 20 0,20-20 32,0 20-96,0-20-128,20 20-33,20-20 161,-20 0 96,-1 0 32,1-20 64,-20 20 65,0-20-65,0 20-32,0-20-32,-20 20 160,1 0-64,-1-19-96,0 19-64,20 19-352,-20-19-801,20 20-1666,0 0-8456</inkml:trace>
  <inkml:trace contextRef="#ctx0" brushRef="#br2" timeOffset="74617.2678">19711 8067 672,'0'0'2370,"0"0"-2241,0 0 319,-20 0 801,20 0 737,0 0-577,0 0-192,0 0-95,0 0 223,0 0 96,0 0-448,0 0-256,0 0-129,0 0-95,0 0-97,0 0-192,0 0-31,20-20-33,-20 20 0,20 0-32,-20-19-64,20 19 96,0 0 32,19-20-127,-19-1 31,21 21 0,18-19 32,-19-1 128,19 20 32,-19-20-288,-21 20 0,21-20-32,-20 20-96,-20 0-64,20 0 160,-20 0-224,0 0-545,-20 0-352,20 0-224,-20 0-1987</inkml:trace>
  <inkml:trace contextRef="#ctx0" brushRef="#br2" timeOffset="75592.3237">20128 7928 5925,'0'0'609,"0"0"-577,0 0 0,0 0 224,0 0 96,0 0-31,0 0-225,0 0 128,0 0 865,0 0 64,0 0-608,0 0 31,0 0 65,0 0-193,0 0-256,20 0-128,-20 0-32,0 0 32,0 0 97,0-20 63,0 20-64,0 0 32,0 0 96,0 0-63,0 0-1,0 0 0,0 0-32,0 0 129,0 0-33,0 0-96,0 0 0,0 0-32,-20 0-32,20 0-63,0-20-1,0 20 64,0 0 32,0 0 64,0 0 0,0 0 65,-20-20-1,20 20-96,-20 0 0,20-19 129,-19 19-33,-1-20-32,0 20-32,-20-20 0,21 20-95,-21-20-33,19 20 64,-17-20 0,18 20 0,-1-20-192,21 20 128,-20 0-96,0 0 64,20-19-96,0 19 64,0 0-160,0 0 96,0 0-256,0 0 32,0 0 63,0 0-255,0 0-65,0 0-127,0 0-673,0 0-1442,0 0-6278</inkml:trace>
  <inkml:trace contextRef="#ctx0" brushRef="#br2" timeOffset="76451.3727">19771 7749 2274,'0'0'4228,"0"0"-2787,0 0 449,0 0-32,0 0-321,0 0-416,0 0-512,0 0-353,0 0 0,0 0 193,0-19 31,0 19-160,19 0-31,-19-20 63,20 0-96,0 20 32,1-20-63,-1 0 31,-2-1 32,2 2 97,1 0-193,-21-2 0,20 2 0,-20-2-96,20 21-96,-20-20 0,0 20-160,0 0-256,0 0-65,0 0-256,0 0-416,0 0-576,0 0-1763,0 0-7622</inkml:trace>
  <inkml:trace contextRef="#ctx0" brushRef="#br2" timeOffset="85343.8814">19989 7510 1761,'0'0'1410,"0"0"-1346,0 0 1185,0 0 512,0 0-832,0 0 128,0 0 64,0 0 0,0 0 161,0 0-97,0-19-320,0 19-225,0 0-127,0 0-129,0 0 0,0 0-288,-19 0-63,19 0 31,0 0 0,0 0 0,0 0 160,0 0-64,0-20 32,0 20 64,-20 0-31,0 0-65,-1 0 64,1 0-96,-18 0 0,17 20 32,-19-20-31,1 0 63,-1 0 32,1 0-128,19 0 32,-20 0-64,20 0 32,1 19-32,-1-19-128,20 0 32,0 0-96,0 0 0,0 0 96,0 0 0,0 0 0,20 0 96,-20 0-32,0 0-32,0 0 32,0 0-32,0 0 0,0 0 32,0 0-32,0 0-32,-20 0 64,20 0-32,0 0 32,0 0-32,0 0 160,0 0-32,0 0 97,0 0-161,0 0 96,0 0 0,0 0-256,0 0 128,0 0 0,0 0 0,0 0-32,0 0 0,0 0 64,0-19-32,0 19 96,20-20 32,-20 0-192,0 0 96,0 0-64,0 0 32,0-19-32,0 19 0,0-20 32,0 20 129,0 1-65,0 19-32,0-20 96,0 0-160,-20 20 0,20 0 0,0 0-96,0 0 64,20-20 128,-20 20-192,0 0 128,0 0 64,0 0-128,0 0 128,0 0 0,0 0 64,0 0-64,0 0-160,0 0 32,0 0 32,0 0-32,19 0 0,-19 0 128,0 0-224,20 20 96,0-20 0,0 0-64,0 20 32,-1-20-128,1 0 64,0 0-97,20 20 1,-21-20 128,1 0 32,0 0 64,-20 0-96,21 0 32,-21 0 96,0 0-64,20 0 64,-20 0 64,0 0 0,0 0 0,0 0-64,0 0 128,0 0-224,0 0 96,0 0-32,0 0 64,0 0-32,0 0 97,0-20-161,0 20-1,0-20 98,0 20-1,0-20-64,0 0 32,0 1 0,0-2-96,0 2 96,0-2-32,0 2 0,0-1 32,0 0-32,0 20-64,0-20-97,0 20 33,0 0 64,0 0 0,0 0 64,0 0-128,0 0 128,0 0 0,0 0 64,0 0-32,0 0-32,0 0 0,0 0 0,-20-20 64,-1 20-128,1 0 128,0 0-64,-19-20 64,-1 20 64,1-19 1,-1 19-65,0 0 32,1-20 0,-1 20-160,40 0 128,-21 0-160,3 0 64,18 0-96,0 0 31,0 0-31,0 0 64,18 0 64,-18 0-128,0 0 96,21 0 32,-21 0 64,0 0-96,0 0 32,0 0 64,0 0-64,0 0-32,0 0 32,0 0-64,0 0 96,0 0-128,0 0 64,0 0 32,0 20 0,0-20 0,0 0-32,0 0 32,-21 19 0,21 1 0,0 20 192,-18-20-288,18 19 128,0 1-64,0 0 0,0 0 64,0-20-96,0 0 32,0-1 32,0-19 32,0 0 0,0 0 0,0 0 64,0 0 0,18 0-64,-18-19-32,0 19 32,0 0 32,-18 0-128,18-20 160,0 20-128,0 0-128,0 0 32,0 0-96,0 0 64,0 0-96,0 0 31,-20 0 1,20 0 192,-20 20 32,-1-20-32,1 0 32,0 0 0,-19 0 64,-1 0 96,20 0-96,1 19 32,-1-19-64,0 0-64,20 0-64,-20 0 0,20 0-32,0 20 32,0-20-32,0 0 64,0 0 96,0 0 32,0 0-96,0 0 64,0 0 0,0 0 64,0 0 32,-20 0-160,20 0 32,0 0 64,0 0-64,-19 0 96,19 0-96,0-20 32,0 20 32,-20 0-64,20-19 0,0 19 0,-20-20 96,20 20-192,-20-20 160,20 0-64,-21 0-64,3 1 64,-2 19 32,20-21 32,-21 21 97,21 0-33,-20 0-64,20 0 0,0 0-160,0 0 128,0 0-64,0 0 32,0 0-32,0 0 64,0 0 64,0 0 32,0 0 192,0 0-256,0 0 225,0 0-161,0 0 32,0 0 64,0 0-192,0 0 0,0 0 32,20 0-96,-20-19 96,21 19-160,-21 0 96,20 0 32,-2 0-64,-18 0-32,21-21 32,-1 21-32,20-19-64,-21 19 32,1-20 96,0 20-32,-20 0 64,20-20-32,-20 20 0,0 0 32,0 0 0,0-20 0,0 20-128,0 0 96,0 0 0,0 0-96,0 0 0,0 0 0,0 0-1,0 0 97,0 0-96,0 0 96,0 0-32,0 0 0,0 0 32,0 0-96,-20-20-32,20 20 64,-20-20-32,20 1 64,-20 19 64,20-20-32,0 0 0,-19 0-32,19 0 192,0 0-160,-20 20-96,20-19 128,0-1 32,0 20-160,0-20 64,0 20 32,0 0-32,0 0-32,0 0 64,0 0 0,0 0-32,0 0-96,0 0 96,0 0 64,0 0-64,0 0-64,-20 0 192,20 0-192,-20 0 96,20 0 32,-21 0-64,-17 0 96,17 20-64,1-20-64,-18 0 96,17 0-32,-19 0 64,1 0-160,19 0 160,0 0 32,0 0-192,20 0 128,-20 0-32,20 0 64,0 0-64,0 0-32,0 0-64,0 0 96,0 0 32,0 0-32,0 0 32,0 0-32,0 0-32,0 0 96,0 0-160,0 0 64,0 20-65,0-20 226,0 0-290,0 19 129,0 1 64,0 0-96,0 0 32,0 0 64,0 0-32,-19 19 0,19-19-96,0 20 224,0-40-224,0 20 128,0-20 64,0 19-128,0-19 0,0 0 193,0 0-33,0 0-192,0 0 96,0 0 0,0 0-32,0-19 0,0 19 0,0 0-64,0 0 64,0 19-64,0-19-1,0 0 162,0 0-194,0 0 1,-20 0 160,20 0 33,0 0-162,0 0 65,0 0 97,-20 0-194,20 0 97,-20 0 65,0 0-33,20-19-32,-19 19 32,-1-20-64,0 20 160,-1-20-160,1 20 64,20 0-32,-20 0 0,20 0-64,-18 0 96,18 0-96,0 0 64,0 0-32,-21 0 32,21 0-32,0 0 64,0 0-64,0 0 96,0 0-96,0 0 32,0 0 32,0 0 32,-20 0-64,20 0 64,0 0-96,0 0 128,0 0-192,0 0 192,-20 0-160,20 0 0,0 0 0,0-20 64,0 20 0,0 0-32,0-20 32,0 20 64,0-20-96,0 20 96,0-19-64,-20 19 0,20 0 0,0-20 0,0 20-32,0 0 64,0-20-64,0 20 64,0 0-64,0 0 64,0-20-32,0 20 0,0 0 32,0-20-32,0 20 0,0 0 0,0 0 32,0 0-32,0-20 64,0 20-32,0 0-32,0 0 0,0 0-64,0 0 0,0 0 64,0 0-64,20 0 32,-20 0 0,20 0-353,-20 0 513,20 0-160,-20 0 32,0 0-32,21 0 32,-21 0 32,18 0-32,-18 0 0,0-19 96,20 19-160,-20 0 160,0-20-128,20 20 0,-20 0 0,0-20 32,0 20-32,21 0 64,-21 0-32,0 0-32,0 0-96,-21 0 128,21 0 0,0 0-160,0 0 128,0 20-32,21-20 64,-21 0 0,0 0 0,0 0 96,0 0-96,0 0 0,0 0 64,0 0 64,0 0-64,0-20 0,0 20 64,0-20 33,0 0-97,0 20 0,0-20-32,-21-20-32,21 21 32,-20-2-32,0-17-32,20 17 32,-18 1 0,18 0 0,-21 20-32,21 0 0,-20 0-64,20 0 96,0 0 0,-20 0-129,20 0 226,0 0-97,0 0 96,0 0-160,-20-20 64,20 20 0,0 0 32,-19 0-64,19 0 0,-20 0 32,20 0-32,-20 20 32,20-20 32,-20 0-129,20 0 162,0 0-33,0 0-129,0 0 97,0 0 65,0 0-130,0 0 65,0 0-96,0 0 96,0 0 0,0 0 0,0 0 64,0 0-96,0 0 96,0 0-64,0 0 0,0 0-96,0 0 192,0 0-160,0 0 96,0 0-96,0 20-32,0-20 96,0 0 0,0 20-32,-20 1 32,20-2 0,0-19 0,0 19-32,-19 2 32,19-2-32,0 2 64,-20-21-64,20 19 32,0-19 32,0 0-64,0 0 96,0 0-64,0 0 32,0 0 0,0 0 0,0 0-32,0 0 32,0 0-32,0 0 0,0 0-96,0 0 160,0 0-128,20 0 64,-20 0 96,0 0-192,0 0 96,0 0-32,19 0 64,-19 0-128,20 0 96,0 0-128,0 0 192,0 0-96,-1 0 32,21 0-64,-20-19 96,19 19 0,1 0-32,-19 0 0,-1 0 0,0-21 64,-1 21-128,-19 0 128,0 0-96,0 0 192,0 0-256,0 0 96,0 0-96,0 0 64,0 0 0,0 0 0,0 21 0,0-21 32,20 0 0,-20 0 0,0 0 128,0 0-64,0 0 160,0-21-224,20 21 193,-20-19-33,0 19-128,20-21 64,-20 2 0,0 0-96,20-2 0,-1 1 64,-19 0-128,20 0 64,-20 0 0,0 20 0,0-19 0,0 19 0,0 0 0,0 0-160,20 0 64,-20 0 128,0 0-192,0 0 224,0 0-128,0 0 64,0 0 64,0 0-32,0 0 32,0 0-96,0 0-32,0 19 64,0-19-64,0 0 64,20 0 0,-20 20 32,20 0-64,-1-20 32,1 20-32,20-20-33,-19 20 65,-3-20-32,2 21-32,0-21 96,1 19-64,-1 0 0,-20-19 32,0 21-32,18-21 128,-18 0-128,0 0 257,0 0-129,0 0-32,0 0 0,0 0 32,0-21-96,0 21-32,0 0 0,0 0 32,0-19-32,0 19 32,21 0 32,-21 0-64,20-19 64,0 19-64,0-21 96,-20 1-32,19 0 0,1 0 32,0 0-32,-20 20-32,20-19 32,-20-1-32,20 0 64,-20 20-160,0 0 160,0 0-32,19-20-64,-19 20-96,0 0 32,0 0 32,0 0-96,0 0 160,0 0-64,0 0 64,0 20-32,0-20 32,0 0 32,0 0-32,0 0-32,0 0 64,0 20-32,0-20-64,0 0 96,0 20 32,0-20-128,20 19 64,-20-19-97,0 20 162,0 0-130,20 0 130,-20-20-130,0 20 65,20 1 0,-20-2 129,20-19-258,-20 19 129,19-19 97,-19 0-194,20 0 162,-20 0-33,0 0 64,0 0-192,0 0 128,0 0 0,0 0-32,0 0-64,0 0 160,-20 21-192,20-21 128,0 0-96,0 0-1,0 19 65,-19-19 65,19 21-130,-20-2 65,0 1 0,20 0 0,-20 0 0,20 0 97,-20-20-226,20 20 290,0-20-129,0 19 0,0-19 32,0 0 0,0 0 96,0 0-128,0 0 0,0-19 32,0 19 0,0 0 0,0 0-192,0-20 192,0 20-128,0 0 0,0 0 0,0 0 64,0 0-32,-19 0 0,19 0 64,0 0-32,0 0 32,0 0 64,0 0 0,0 0-160,-20-20 32,20 20 32,-20-20 0,0 20 32,0-20 64,20 20 32,0 0-96,0 0 64,0 0-64,0 0-96,0 0 64,20 0-32,0 0-96,20 0 0,-21 0 64,-19 0-224,20 0 256,0-20-96,0 20-1,-20 0 194,20 0-162,-1 0 65,-19 0 64,20-19-128,0 19 32,1 0 0,-21 0-192,20 0-64,-20 0 63,20 0 1,-20-21 160,0 21 0,0 0 32,0 0 0,0 0 96,0 0-32,0 21 64,0-21 0,-20 0 0,20 0 32,0 0 128,0 0 129,0 0-225,0-21-64,0 21 128,0-19-96,0-2 96,0 21-96,0-19-31,0 0-33,20-2 32,-20-19-64,0 20-32,0 0 64,-20-19-96,20 19-97,0 0 33,0 0 160,0 0-128,0 1 96,0 19-32,0 0 32,0-20-96,20 20 96,-20 0 64,0 0-128,0 0 96,0 0 32,0 0-160,0-21 128,0 21-64,0 0 32,0 0 32,0 0 0,0 0-96,0 0 128,0 0-224,-20 0 192,0 0 32,-1 0 128,1 0-192,0 0 128,1 0-128,-1 0 129,0 21-129,0-21 32,0 0 0,1 0-64,19 0 64,-20 0 0,20 0-64,-20 0 0,20 20 64,0-20-96,0 0-1,0 0 65,0 0-32,0 0 0,0 0 96,0 0-64,0 0 65,0 0-33,-20 0 0,20 0-96,0 0-1,0 0 162,0 0-65,0 0 32,0 0 0,20 0 32,-20-20 32,0-1-128,20 2 160,-20-1-224,0 0 64,0-20-32,0 1-64,0 18-96,-20-18 192,20 19-32,0 0 32,0 0-32,0 20 32,0 0-64,0-20-65,0 20 97,0 0-128,0 0 160,0 0-64,0 0 128,0 0-128,0 0 128,0 0-64,0 0 0,0 0 0,0-20 32,0 20 0,0 0-96,0 0 32,0 0 0,-20 0-32,20 0 64,-20 0-64,1 0 128,-1 0-128,0 20 64,0-20-96,-19 0 192,-2 0-96,21 0-64,-18 0 128,17 0 0,1 0-160,20 0 128,-20 0-32,20 0 32,0 0-64,0 0 0,0 0 128,0 0-256,0 0 160,0 0 64,-20 0-32,20 0 32,0 0-96,0 0 32,0 0-32,0 0 32,-19 20-64,19-20-32,-20 20 128,20 0-32,-20 0-64,20 0-96,-20-1 192,20-19-64,-20 21 64,20-21-64,0 19 64,-19-19-64,19 0 96,-20 0 0,20 0-32,0 0-64,-20 0 64,20 0 32,0 0 64,0 0-128,0 0 96,0 0-192,0 0 64,0 0 32,0 0-32,0 0-96,0 20 160,0-20-64,0 0 96,0 0-32,-20 0 32,20 0 32,0 0-64,0 0 64,0-20-96,-20 20 0,20-19 0,-19 19 0,19-21 64,-20 21-320,0 0 160,20-19 96,-21 19-128,1 0 32,20 0-96,-20 0 128,20 0 32,0 0-33,0 0 1,0 0 96,0 0-64,0 0 32,0 0-128,0 0 160,0 0-32,0 0 0,0 0-96,0 0 256,0 0-224,20 0 160,-20 0-96,20 0 0,-20-20-128,21 20 160,-21-20-64,20 20-64,0-20 32,-20 0 0,19 0 64,-19 20-32,20-20 32,-20 1 0,0 19 0,20-20 0,-20 20 0,0 0-32,0 0 64,0 0-64,0 0 32,0 0-64,20 0 64,-20-20-64,0 20 0,0 0 0,0 0 32,0 20-32,20-20 0,-20 0 64,0 0 0,0 0 0,19 0 32,-19 0-32,20 0 32,-20 0-32,0 0 0,20 0 0,-20 0 0,20 0 0,-20 0 0,20 0 0,-20 0 0,0 0 32,0 0-32,0 0 32,0 0 0,0 0 0,0-20 32,0 20 32,0 0-64,0 0-32,19-20-32,-19 20 32,0-20 0,0 20 0,20-20 0,-20 20 0,0-19 0,20 19 32,-20-20-64,20-1 32,-20 2 0,21 19 0,-21-20-32,0 20 0,18-19 32,-18 19-32,20 0 32,-20 0 0,0-20-32,20 20 32,-20 0 0,0 0 32,0 0 0,0 0 0,0 0-32,0-21 32,0 21-32,0 0 96,-20 0-96,20-20-224,0 20 448,-20 0-224,2 0-64,-3 0 64,-19-19 0,20 19 64,-19-20-32,19 20 0,0-19 32,0 19-32,1 0-32,19 0 0,-20 0 32,20 0-64,0 0-897,20 0-800,-20 0-2179</inkml:trace>
  <inkml:trace contextRef="#ctx0" brushRef="#br2" timeOffset="90401.1707">18739 5703 8359,'0'0'0,"0"0"129,0 0 671,0 0 385,0 0 449,0 0-417,0 0-833,0 0 161,0 0 160,0 0-193,0 0-256,0 0-63,0 0 31,0 0 128,0 0-96,0 20 33,0-20 95,0 0-96,0 19-64,0-19-127,0 20-1,0-20-64,0 0-32,0 21 64,0-21-64,0 0 64,0 0 32,0 0-96,0 0 224,0 0-160,0 0-32,-20 0 32,20 0-128,-20 0 96,0 0-32,1 0 32,-1 20 32,0-20-32,-1 0-32,1 0-64,20 0 128,-20 0-192,2 0-32,-3 0 0,21 0 128,0 0 0,0 0-64,0 19 96,0-19-32,0 0 0,0 0 0,0 0-32,0 0 32,0 0 96,0 0-96,0 0 64,-20 0 0,20 0 64,0 0-128,-20 0 96,0-19 128,1 19-96,-1 0-64,20-20 32,-20 20-64,0-21-32,0 1-32,1 1 0,-1-1 32,20 20 64,-20-19-160,20 19 320,-20 0-96,20 0 0,0 0 0,0 0 65,0 0-97,0 0 64,0 0-224,0 0 96,0 0 96,0 0-64,0 0-160,0 0 160,0 0-32,0 0 0,0 0 0,0 0 64,0 0 32,0 0-32,0 0-64,0 0 0,0 0 0,20-21-128,0 1-64,-20 20-1,20-20-31,-1 0 64,-19 20 64,20-19 64,-20 19 64,20-20-32,-20 20 64,0 0-64,20 0 32,-20 0 0,0 0-32,0 0-32,20 0 0,-20 0 96,19 0-96,1 0 32,-20 0 0,20 0-96,-20 20 96,20-20 0,-20 19-96,21-19 96,-21 0 0,18 0 0,-18 0 32,0 0-96,0 0 128,0 0-32,0 0 64,0 0 0,0-19-128,0 19 32,0 0 0,0-20 64,0 20 32,0 0-192,0-20 128,0 20-160,0 0 32,20-20 32,-20 20 32,0-20 0,20 20 32,-20-20 32,0 0-64,21 1 160,-21-1-128,20 0 32,-20-1 32,20 2-64,-20 19 0,19-20 160,-19 20-320,0 0 160,0 0-32,20-19-32,-20 19 32,0 0 32,0 0-32,0 0 160,0 0-192,0 0 224,0 0-128,0 0 32,0 0-160,0 0 160,0 0-64,0 0 96,0 0 0,0 0-96,0 0 64,0-20-160,-20 20 64,1-21 64,19 2 0,-20-1 0,0 20 96,-1-20 33,1 1-65,0-2-64,2 1-32,-3 1 96,1-2-192,20 2 128,-20-1 0,20 20-32,0 0 0,0 0 32,0 0-96,0 0 32,0 0-64,0 0 0,0 0 128,0 0-64,20 0 32,-20 0 96,0 0-160,0 0 64,0 0 32,0 0-64,-20 0-97,20 0 65,0 0-32,-20 20 64,20-20 128,-19 19-192,19 2 192,-20-2-192,0 1 0,0 1 128,0 18 32,1-19-128,-1-1 64,20 2 0,-20-1 32,20-1 0,0-19-96,0 20 32,0-20 64,0 0-32,0 0-32,20 0 0,-20 19 32,0-19-32,20 0 32,-20 0-32,0 0 32,0 0 0,0 0 32,0 0-96,0 0 96,0 0-32,0 0 0,0 0 0,0 0 64,0 0-64,0 0-32,0 0 64,-20 0-96,20 0 64,-20 0 0,0 0-96,-19 0 128,-1 0 0,-1 0 32,2 0 128,-21 0-128,21 0 129,-1 0-161,20 0 0,20 0-64,-19 21 0,19-21-161,0 0 1,0 0 96,19 20-32,-19-20 32,20 0 64,-20 0 32,0 0-64,0 0 64,0 0 128,-20 0-96,20 0 0,0 0 64,-19 0-160,19 0 160,-20 0-64,20 0 32,0-20-64,0 20 0,0-21-64,0 21 32,0-19-64,0-1 96,0 1 128,0-1-160,0-1 32,-20-18-96,20 0 128,-20 18-64,0-18 32,1-1 32,-1 20 224,0 20 1,20-20-225,0 20 0,0 0-257,0 0 129,0 20 0,0-20 96,20 0 0,-20 0-32,20 20-32,-20-20 160,0 0-128,19 0 32,-19 0 32,0 0 0,20 0-32,-20 0-32,20-20 32,-20 20 0,20 0-64,0 0 64,-1 0-64,1 0-128,0 20 32,0-20-161,0 0 1,-20 0 192,19 0 64,-19 0 32,20 0 64,-20 0 32,0 0 32,0 0-32,-20 0 64,20 0 0,-19 0-96,19-20 129,0 20-33,0 0 32,0 0-192,0-20 96,0 20-128,19-20 96,-19 0 32,20 0-96,-20 0 64,0-19-32,0 19-192,0-20 480,0 20-224,0 1 32,0-1-320,20 20 128,-20-21-224,20 21-65,-20 0 129,0-19-128,21 19 191,-21 0 97,0 0 96,0 0 0,0 0 0,0 0 64,0 0-64,0-21 32,0 21-32,0 0-32,-21 0 32,21 0 0,-20 0 64,0 0-64,0 0 64,1-19 1,-1 19-33,-20-20 160,20 20-64,-19-21 32,19 2 0,0 19-64,0-20-64,1 20 257,19-20-65,-20 20-64,20-19-96,0 19-160,0 0 128,0 0-160,0 0 0,0 0 0,0 0-33,0 0 97,0 0 64,0 0-64,0 19 64,20-19-32,-20 0 32,0 0 0,0 0 0,0 20 0,0-20-64,0 20 64,19-1-32,-19 2 32,0-1-32,0-1 0,0 21 0,0-19 32,0-1-64,0-1 96,-19 1-32,19 0 0,0 20 96,-20-40-512,20 20 768,0-20-512,0 19 160,0-19 32,0 0 96,0 0-32,0 0-32,0 0 0,0 0 32,0 0-96,0-19-96,0 19 64,0 0 224,0 0-288,0 0 160,0 0-128,0 0 128,0 0-96,20 0 64,-20 0-32,0 0-32,19 0 32,-19 0 32,0 0-64,20 0 32,-20 0 0,20 0-32,-20-20 64,20 20-64,-20 0-96,20 0 288,-20 0-800,0 0-289,19 0-288,-19 0-2659</inkml:trace>
  <inkml:trace contextRef="#ctx0" brushRef="#br2" timeOffset="95529.4639">17885 4968 7431,'0'0'2242,"0"0"-1281,0 0-65,0 0-479,0 0-97,0 0 32,0 0-255,0 0-97,0 0 288,0 0 641,0 0-225,-20 19-319,1-19-257,-1 20 32,-20 0-128,19-20 64,-17 20-64,-3 0 32,21 0 32,-19 0 64,19-1-95,0 2-98,0-21 33,20 19-192,-20-19 0,20 0 64,0 0-32,0 0 32,0 0 160,0 0 0,0 0 0,0 0 0,0 0-32,0 0 64,0 0 64,-19 0-32,19 0 0,0 0 0,0 0 0,0 0-64,0 0 32,0 0-64,19 0 0,-19 20 0,0-20 0,20 21 0,-20-2-32,20 1 64,-20 0-64,20-1 64,0 22-32,-20-22-64,19 1 64,-19-1-32,0 2 32,0-21 0,0 20 96,-19-20-31,19 0-1,0 0 32,-20 0-96,20 0 64,0 0-64,0 0 0,0 0-32,0 0-64,-20 20 96,20-20 0,-20 19 0,20 1-32,-20-20 0,20 20 32,-19 0 0,-1 0-32,0 0 64,0 0 32,0-1 0,1-19-64,19 20-64,0-20 160,0 0 32,0 0 128,0 0 160,-20-20-223,20 20-1,0-19 0,-20-1-96,20 0-32,0 20-32,0-20-32,-21 20 64,21 0 32,0 0-192,0-20 192,0 20-64,0 0 32,0 0-64,0 0-96,0-20 160,0 20-32,0 0-64,0 0 96,0 0-64,0 0 33,0-20-98,0 20 130,0 0-98,0 0 130,0 0-65,0 0 32,0-19-64,21 19 96,-21-20-96,20 20-64,0 0 96,-20 0 0,19-20-96,-19 20 32,0 0 0,20 0 0,-20 0 32,20 0 0,-20 0-32,20 0 32,0 20-97,-1-20 97,1 20-32,0-1 64,20 21-32,-21-20-288,21 0 160,-20 0 64,1-20 32,-21 20 32,18-1-32,-18-19 96,0 0 0,0 0 0,0 0 64,0 0 0,0 0-32,0 0-63,0 0-33,0 0-33,0 0 33,0 0-96,0 0 64,0 0 64,0 0-160,20 0 128,-20 0 32,21 0 32,-21-19-128,20 19 32,0-20-32,0 20 96,-1-20 0,1 20-32,0-20-96,0 20 160,-20 0-224,20 20 256,-20-20-96,19 20 0,-19 0 0,20-1-32,0 1 32,0-20-64,0 0 96,-1 20-64,1-20 96,-20 0-96,20 0 0,-20 0 64,0 0-64,0 0 32,0 0 0,0 0 32,0 0-160,0 0-32,0 0 32,0 0 128,0 0 0,0 0 64,0-20 0,0 20-32,0-20-32,0 20 32,0-19 0,20-1 0,-20 0-64,0 20 32,0-20 0,0 20-32,0 0-32,21 0 32,-3 0 32,2 20-32,1-20 32,19 20 0,-22-20-224,23 0-97,-1 0 129,-21-20 128,1 20-32,0 0 96,0-20 0,0 20 0,-20 0 64,0 0 0,0 0 160,0 20-128,0-20-96,19 20 0,-19 0 0,20-1-64,0 1-128,0 0 96,1-20 64,-3 0 32,2 0-32,0 0 64,-20-20 0,21 20 32,-21-20 0,20 20 0,-20-19 128,0 19 129,20-20-129,-20 20-128,19 0-96,1 0 32,0-20-64,0 20 64,19 0-32,1-20-96,-20 20 32,19 0 0,-19-20-161,0 20 161,0-20 96,1 20 32,-3-20 0,-18 1 64,0-1-32,0 0 32,0-1 97,0 2 127,0-1-96,0 1 0,0-1-128,0-1-96,0 2-96,0-1 192,0 0-63,20 1-98,-20-2 33,0 1 32,20 1 32,-20-2 0,21 2-64,-21-1 129,0 0-65,0 20 160,-21-20 0,21 20-128,-20 0 32,0 0-256,2 0 224,-23 0-64,21 0 96,0 0-32,-19 0-64,19 0 160,0 0-128,20 0 193,-20 0-225,1-20 64,-1 20 0,20 0-96,-20-20 32,20 20-64,0 0 64,0 0-225,0 0 33,0 0 96,0 0 192,0 0 0,0 0 32,0 0 33,0 0-65,0 0 96,0-20-160,0 1 0,-20-1-288,20 0 256,-20 0 416,20 0-480,-19 0 128,19 1-96,0-1 0,0-1 128,-20 2-128,20 19 0,0-21-64,0 21 0,0 0 32,-20 0-192,20 0-1,-21 21 97,1-21 128,20 19 32,-20 2-32,2-21 0,18 20 32,-21-1-32,1 1 0,20 0-32,0 0-32,-20-20 192,20 20-352,0 0 512,-20-20-416,20 19 128,0 1-32,0-20 64,0 20 0,0-20-64,0 20 96,0-20-193,0 0 33,20 20 224,-20-20-128,0 0-32,0 0 96,0 0-32,0 0-160,0 0 288,0 0-64,0 0-96,0 20 128,-20-20-31,20 0-1,-19 0 64,-1 0 32,20 0-128,-20 20 160,0-20-128,20-20 32,-20 20 32,1 0-128,19-20 32,-20 20 32,20-20 33,0 20-65,-20 0 192,20-20-160,0 20 32,0 0 32,0 0-224,20 0 64,-20 0 32,20 20-32,-20-20 64,19 0-128,1 0-128,-20 20-65,0-20 129,0 0 128,0 0 32,0 20 64,0-20-32,-20 0 64,20 0 65,0 0-33,-19 0-64,19 0-128,0 0 64,0 0-128,0 20-289,19-1-736,-19-19-2146</inkml:trace>
  <inkml:trace contextRef="#ctx0" brushRef="#br2" timeOffset="107710.1607">18541 5067 2049,'-21'0'65,"21"0"287,0 0 833,0 0 352,0 0 481,0 0-480,0 0-545,0 0 192,0 0-128,0 0-481,0 0-415,0 0-33,0 0 64,0 0 256,0 0-63,0 0 95,0 0-31,0 0 159,0 0-31,0 0-65,0-20-256,0 20-31,0 0-97,0-20 0,0 20-64,0-20 32,0 0 0,0 20-32,0-19-224,0-1 480,-20 0-384,0 0 385,20 0-257,-20 0 96,-19 1 96,19-1-32,-20 20-128,1-21-96,19 21 0,-21 0 0,3 0-320,-3 0 448,3 0-128,-3 0-128,-18 21 64,39-1 0,-20-1 128,1 1-160,-1 20 0,20-20 160,0 19-288,1-19 192,-1 0 0,20 20 64,-20 0-64,20 0 32,0-1-33,0 1-95,20 0-128,-20 0 32,20-20 32,-1 19-32,1 1 95,0-20 33,20 19 0,-1-19 32,-19 0-64,20-20 0,-1 20-64,1-20 96,-1 0 96,-19 0 64,21 0-64,-21-20-64,-2 20 128,3 0-64,-1 0-64,-20 0 160,0 0-96,0 0 0,20 0-32,-20-20 32,20 20 32,-20 0-128,19 0 32,1 0 64,-20-20 0,0 20 32,0 0 64,0-19-64,0-1 96,0 20-32,-20-20-96,1-1 32,-1-18 128,0 20 32,-21-22 0,23 2 1,-2 0 447,0 18-63,-1 1-289,21 1-224,-20 19 0,20-21-160,20 21 64,-20-19-96,21 19 32,19-20 64,-22 20 32,23-20-192,-21 20 32,19 0-97,-19 0 33,0 0 64,-20 0-32,20 20 128,0-20 0,-1 20 0,1-1-1,-20-19 65,20 21-96,-20-2 64,20 1 64,-20 20-32,0-20 0,0 0-32,21 20 32,-3-20 0,2-1-32,0-19-64,1 20-32,19-20 96,-21 0 0,1 0 64,0-20 0,0 1 64,0 19 64,-1-20 193,1-20 159,0 20 129,-20 0-385,0 1 0,0-22 129,-20 22-129,0-2 64,-19-18-160,-1 19-64,1 0-32,-1-20 1,-21 20-162,2 1 97,0-21-32,-1 20-256,-19 20 576,20 0-384,-22 0 0,22 40 0,0-20-256,-1 19 160,21 1-161,19-20-415,0 20 351,20 0 65,20-1-97,-20 21 161,20-21 192,-1 2 64,21 17 32,-20 3 0,19-22-96,21 1-128,-21 0-225,22-1-95,-2-39 95,-19 20 289,19-20 384,1 0 33,-21-20 31,22 1 96,-23-21-159,23 0 127,-41 20 32,-1-39-288,1 18 289,0-17-193,-40-2-160,20 1 0,-39-1 384,-1 0 321,-1 20-64,3 20-289,-23 0-288,2 0-160,-1 1-32,21-1-224,-22 20-321,23 0 64,-3 0-287,3 20 191,17-1 321,-19 1 127,20 0 65,1 20 128,-1-20 0,0 19 32,20 1-32,0 1 96,20 18-32,0-19 32,19-1-160,-19 21 0,21-20-224,-3-1 96,3 1 32,-3-20-129,3 0 33,-1 0-225,-1-20-63,1 19 95,-1-38 289,-19 19 160,20-20 64,-19 0 32,-3 0 64,-18-20 321,20 1 352,0-1-129,-20-20 33,0 21-129,0-1 321,-20 0-96,0 21-64,20-2-609,-18 1-32,-3 1-64,1-2-160,0 2 32,0-1-96,1 20 31,19-20 161,-20 20-128,20 0-64,-20-20 96,20 20-32,0 0-128,0 0-385,-20 0-128,20 20 161,0-20-33,0 0-576,0 20-320,0-20-321,0 20-416,0-20 832,0 19 642,0-19 63,0 21 609,0-21 448,0 19-192,0-19-128,0 0-64,20 20-32,-20-20 32,20 21-224,-20-2-321,0-19 97,20 20 448,-20 0 384,19-20 705,-19 19-160,20 2-673,0-1-160,-20-20 0,20 19 32,1 1-96,-3-20 128,2 19 449,0-19 191,1 0-287,-1 0-257,-20 0-160,20 0-481,-1 0-319,1 0-449,0 0 800,0-19 513,19-1 193,-19 20-65,0-19 577,0-1-193,-20-1-320,20-18-160,-1 19 33,-19-20-65,20 20 865,-20 1 960,0-2-287,0 2-737,0 19-289,0-20-608,0 20-2017</inkml:trace>
  <inkml:trace contextRef="#ctx0" brushRef="#br2" timeOffset="110082.2963">18441 4471 9480,'0'-20'769,"-20"0"288,20 0-320,-20 20-64,0-20 384,0 0 352,1 1-608,-21-2-449,-1 2-128,3-2 0,-23 21-63,2-19-129,0 19-32,-1 19 0,-19-19 0,20 21-32,-22-2 32,2 21-65,20-20 65,-21 40 97,21-21-33,0 21 0,-2-1 32,3 1 96,17 0-32,2 19-160,19 1 0,0 0 64,0-1-224,20 21 160,0-21-32,20 21-32,20-1-32,-1-20-128,2 1-65,17-1 129,-17 0 32,18-18 96,1 18 0,-1-20 0,20 1 32,0-1 32,2-19 64,-2 20-32,20-20 64,-20-1-64,20 1 225,1-20 31,19-20-32,-20 0 193,21 0 223,-21-39-287,20 18 223,-20-39-127,1 21-65,-1-21-288,-20 1 65,-20-1-129,1-19 0,-21 0 0,22-21 32,-21 0-64,-22 1 256,3 0-127,-21-21-33,-39 21-96,-1 0 128,-21-20-192,-18 19 96,-20 21 1185,-21-2-704,-18 22-385,19 0-96,-20-1 32,1 20-96,18 21-64,1-1-288,20 20-257,-1 0-287,41 0-161,19 20-993,0 19-1698,40 1-11883</inkml:trace>
  <inkml:trace contextRef="#ctx0" brushRef="#br1" timeOffset="119985.8627">18243 4729 704,'0'-21'2050,"0"21"-448,0 0-33,0 0-448,-20-19-384,20 19-321,0 0-416,0 0 0,0 0-96,0 0-64,0 0 96,0-20 96,0 20 96,0 0 321,0 0 447,0 0 161,0 0-128,0 0 0,0 0 32,0 0-32,0 0-224,0-20-161,0 20-160,0 0-95,0 0-97,0 0 96,0-19 97,0 19-161,0 0-96,-20 0-32,20-21 32,0 21-32,-21 0-32,21-19 96,0 19-63,-20 0 63,20-20 0,-18 20 0,18 0-96,-21 0 0,21-20 32,-20 20 32,0 0-128,0 0 96,1 0-192,19 20 128,-20-20-64,0 0 96,-20 0-64,21 0 0,-1 0 0,0 20 64,0-20-96,0 0 64,1 19-96,-21 2 96,20-21 0,-1 19-64,1 1 32,2-20-64,-3 20 96,21-1 64,-20 2-160,0-1 225,0-1-258,1 21 65,19-19 129,0-1-33,-20-1 0,20 21-64,0-20 64,0 0 0,0 19-224,20-19 128,-20 0 0,0 0 32,19 20 0,-19-20 64,20 20-32,-20-21 0,20 22-64,0-22 128,-20 1-96,21 19 32,-3-18 32,2-1-64,1 19 32,-21-20 0,20 2 0,0-1 0,19 19-64,-19-19 64,0 0 0,20 0-32,-1 0-32,-19 0 32,20 19 0,-1-19 0,1 0 32,-1 0-96,2 1 0,-21-2-32,18 1 64,3-20 0,-21 19 32,19 1-32,1-20 32,-20 21 32,19-21-32,1 20 32,1-20-32,-23 0-64,22 0 96,1 0 0,-2 0-32,-19 0-32,20 0 192,-20 0-224,19 0 96,-19-20 32,0 20 32,0 0 32,-1-21 0,1 1-96,0 1 96,0-1-32,1 1 65,-21-2 31,0 1-32,0 0 64,0-19 32,0 19-63,0 0-33,-21-20-32,21 20-32,-20-19-96,0-1 96,0-20-96,1 21 0,-1-21 0,0 0 32,0 21-64,-19-21 0,-1 20 64,0-20-32,1 21 160,-22-1-416,23 0 1057,-23 1-513,2 18-96,-1-19-32,21 21-128,-22-1-32,43 20-96,-22-21-96,19 21-609,1 21-512,20-1-288,0-1-1186,0 2-1441</inkml:trace>
  <inkml:trace contextRef="#ctx0" brushRef="#br1" timeOffset="120483.8913">17646 5047 11562,'-39'0'2211,"39"-20"95,0 20-416,0 0-898,0 0-223,20-20-32,19 0-161,22 20-287,-2-19-1,20-1-64,1 0-352,-1 0 769,-20 20-577,2-20-32,-2 20-64,-19-20 96,-1 20-128,-19 0-32,0 0-193,0 20-95,-1-20-513,1 0-128,-20 20-320,0-20-641,0 20-1025,-20-20-5797</inkml:trace>
  <inkml:trace contextRef="#ctx0" brushRef="#br1" timeOffset="120793.9089">17846 5226 12908,'0'0'1153,"0"0"-993,0 0 449,19-19-97,1 19 737,20-21-192,-1 21-416,1-20-353,0 1-32,19-2-160,0 21 33,-18-19-97,17-1 32,-17 20 32,18-20-160,1 0 128,-1 20-32,2-20-96,-23 20 96,3 0-192,-21 0-449,-20 0-384,0 0-673,0 20-864,-20 0-3780</inkml:trace>
  <inkml:trace contextRef="#ctx0" brushRef="#br1" timeOffset="121125.9279">18083 5365 12459,'-20'19'2082,"1"-19"-1281,19 0 1185,0 0-865,0 0 0,0 0-192,19-19-481,1 19-320,-20 0 65,40 0-97,-1-20-32,2 20-64,-1-19 96,19-1-32,20 20 128,-19-21-64,19 2 64,0-1-63,-18 20 127,-2-20-320,-19 20-96,-1 0-97,-19 0-351,-20 0-417,0 20-192,0-20-609,-20 20-1089,-19-1-3267</inkml:trace>
  <inkml:trace contextRef="#ctx0" brushRef="#br1" timeOffset="121349.9407">18083 5564 13708,'0'20'1122,"20"-20"-194,0 0 578,19 0-609,22-20 288,-2 0-160,1 20-289,19-20-351,0 0 320,-20 0-193,2 20-352,-21-20-320,-1 20-577,-39 0-992,20 0-994,-20 20-2338</inkml:trace>
  <inkml:trace contextRef="#ctx0" brushRef="#br1" timeOffset="121536.9514">18322 5703 6950,'0'39'449,"20"-39"672,-1 0 864,41 20-95,-21-20 64,21-20-577,19 20-576,-18-19-128,-2-1-129,-19 1-384,-1 19-224,-19 0-1025,-20 0-1473,0 0-4068</inkml:trace>
  <inkml:trace contextRef="#ctx0" brushRef="#br1" timeOffset="122135.9857">17627 4908 5092,'-20'-20'-224,"20"20"160,0 0-1313</inkml:trace>
  <inkml:trace contextRef="#ctx0" brushRef="#br1" timeOffset="122380.9997">17686 4908 864,'20'0'1602,"-20"0"95,0-20-127,0 20 160,0 0 95,0 0-31,0 0-192,0 0-513,21 0-353,-21-20 1,38 20 64,-17 0-353,39 0-192,-1 0-128,20-19 33,0-1-65,2 20 0,18-21-96,-40 21-353,-19 0-1280,-21 0-513,1 0-3395</inkml:trace>
  <inkml:trace contextRef="#ctx0" brushRef="#br1" timeOffset="122771.0221">17765 5226 6630,'-20'0'2050,"20"0"-1474,0 0 225,20 0-385,-20 0 33,21-19-65,-21 19-224,20 0-128,20 0 0,-21-21 449,21 21 224,0-20-225,-1 20-160,40-19-63,-19 19 223,20-21 0,-22 21-255,3 0-642,-2-19-319,-19 19-450,-1 0-928,1 0-224,1 0-544</inkml:trace>
  <inkml:trace contextRef="#ctx0" brushRef="#br1" timeOffset="123088.0402">17885 5405 9064,'0'0'4773,"20"0"-4741,0-21 352,19 21-224,21-19 64,19-1 577,-20 1-128,40-22-417,-18 22 64,18-1 449,1 0-128,-21 1-449,-20 19-128,1-21-481,-21 21-640,-39 0-1313,20 21-2594</inkml:trace>
  <inkml:trace contextRef="#ctx0" brushRef="#br1" timeOffset="123320.0534">18162 5584 12107,'41'0'2082,"-21"-20"-2114,18 20 320,23-20 32,-2 0 609,1 0 737,19 0-1154,-40 20-448,22 0-1505,-41 0-1954</inkml:trace>
  <inkml:trace contextRef="#ctx0" brushRef="#br1" timeOffset="123485.0629">18361 5703 14413,'40'20'2819,"-20"-40"-2883,39 1 448,20-2-192,-18 1 65,18 20 31,-19-20-512,-1 20-2883</inkml:trace>
  <inkml:trace contextRef="#ctx0" brushRef="#br0" timeOffset="194783.141">2499 6379 1665,'-18'0'1666,"18"0"-129,0 0 65,0 0 319,0 0-31,0 0-448,0 0-385,0 0-289,0 0-255,0 0-129,0 0 65,0 0 191,0 0-127,0 0-1,0 0-95,0 0-97,18 0 0,-18 0 97,0 0-161,20 0-64,-20 0 0,20 19-96,1-19 0,-1 0 97,-20 0-97,18 0 32,3 0-64,-1 0-64,0 0 256,0 0-256,19 0 64,-19 0-64,0 0 160,19 0-192,-19 0 128,20 0 0,1 0-32,-3 0-64,3-19 65,-3 19-97,-17 0 128,19 0-96,-1 0 0,-19 0 64,20 0-64,-1 0 0,1-20 32,0 20 64,-1 0-192,22 0 96,-23 0-32,23 0 160,-2 0-192,-19 0 64,19 0 32,-19 0-96,19 0 128,-18 0-32,-3 0 32,23 0-128,-2 0 32,20 0 128,-19 0-64,19-21-32,-20 21 96,40 0 96,-18 0-32,-2-19 97,0 19 95,0 0 64,2 0-320,-2 0 129,-20 0 95,1 0-96,-21 0-160,22 0 32,-43 0-96,22 0 96,-19 0-96,-1 0-96,-20 0-352,0 0-673,0 0-801,0 0-2851</inkml:trace>
  <inkml:trace contextRef="#ctx0" brushRef="#br0" timeOffset="196758.2539">3552 6498 6854,'20'0'769,"-20"0"-929,0 0 608,0 0 705,0 0-32,20 0-512,-20 0-417,0 0 32,0 0 737,-20 0-32,20 0-417,0 0 65,-20 0-65,0 0-159,0 0 31,-19 0-288,-2-20 192,3 20-223,-23 0-33,2 0 224,-20 0-128,-1 0-32,21 0-96,-20 0 96,18 0-96,2 0 0,19 0 32,-19 20 64,19-20 32,1 0-128,19 19 0,0-19 0,0 0 0,-1 0 32,21 0 0,-18 0 32,18 0-64,0 20-96,0-20 64,0 0 160,0 20-31,0-20-1,-20 20-64,20 21 0,0-22 0,-21 21-32,21 0 32,0-1-32,-20 1 64,20 0-96,20-1 64,-20 1-32,0 19 0,21 1-32,-21 20 64,0-21-32,20 21-64,-20-21 64,0 20-32,18 1 64,-18-21-64,0 21 32,0-20 96,0 0-96,0-1 32,0 1 160,0-1 64,21 20 33,-21-19-257,0-20 160,0 20-192,0 0 0,20-21 32,-20 21 0,0-21 32,0 21 128,0-20-128,20 0-32,-20-1 32,0 1-64,0 0 0,0 0 64,0 0-96,0-1 32,0 21 0,0-21 0,20 1 96,-20 20-256,0-20 224,0 19-32,19-19 32,-19 20-64,20-1-288,-20 1 576,0-1-288,0-19 0,20 19 0,-20 1 96,0-1 161,0-18-33,20 18-96,-20 1-32,20 0-128,-20-21 32,0 21 0,19-20 96,-19 0-32,0 19-96,20-19 64,-20 0 0,0 20-32,0-21 32,0 0 64,20 2-64,-20-2-32,0 1 0,0 19 161,0-19-129,0 0 128,0 0-128,0 19 96,0-18-32,20-2 128,-20 0-256,0 2 192,0-2-160,20-19-96,-20 20 192,0-20-96,21-1 0,-21 1 0,0 0 32,0-20 32,18 20-128,-18-20 225,0 0-161,0 0 96,0 20 64,0-20-224,0 0 160,0 0-32,0 20-64,-18-20-32,18 0 96,0 0-96,0 0 0,0 0 160,18 0-64,2 20 64,0-20 64,1 0-128,17 0 0,3 0-128,18 0 96,-19-20-64,0 20 32,19 0-672,-19 0-1827,-1 0-6886</inkml:trace>
  <inkml:trace contextRef="#ctx0" brushRef="#br0" timeOffset="199060.3855">2222 5207 9577,'0'0'2274,"-21"0"-1826,21 0 225,0 0-97,0 0-448,-18 0 321,18 19-97,0 1-160,0 19 1,-20 2 159,20-2 0,-20 21-160,-1-21 1,21 21-1,0-20 32,0 19 0,0-19 0,21 0 33,-21-20-65,20 19 64,18-18 64,-17-21-159,-1 20-65,20-1-64,-21-19-353,1 0-351,0 0-962,20-19-1152,-21 19-7400</inkml:trace>
  <inkml:trace contextRef="#ctx0" brushRef="#br0" timeOffset="199318.4003">2282 5663 16047,'0'0'1025,"0"0"-2275,0 21 1218,19-21 449,1 0 95,0 0-159,0 19-161,0 1-128,19-20-32,-19 19 128,0 1-256,1 1 192,-3-1-32,-18-1 64,0 1 417,-18-1-33,-3 2-63,-19-1 127,20-1-223,1 1-193,-1-20-224,0 20-289,0 0-896,0 0-2402</inkml:trace>
  <inkml:trace contextRef="#ctx0" brushRef="#br0" timeOffset="205131.7329">6291 5405 1505,'0'0'10250,"0"0"-10154,0-21 256,0 21 737,0 0 0,20 0-256,-20 0-385,0 21 1,0-1 127,0 19 289,21 1 64,-21 0-96,0 19-64,0-19-97,20 20-287,-20-1-129,0 1-64,18-21-96,-18-18-32,0-1 32,21-1-96,-21 1 32,0 0 32,0-20-480,0 0-257,0 20-608,0-20-1538,0 0-3875</inkml:trace>
  <inkml:trace contextRef="#ctx0" brushRef="#br0" timeOffset="206494.8109">6688 5703 3363,'0'20'13324,"0"-20"-13003,0 0 255,0 0 129,20 0 256,0 0 64,1 0-321,17 0-447,3 0-193,-3 0 32,-17 0-32,19-20-384,-20 20-545,-1 0-320,1 0-1474,-20 0-2786</inkml:trace>
  <inkml:trace contextRef="#ctx0" brushRef="#br0" timeOffset="207022.841">7265 5445 12684,'0'0'1857,"0"0"-1536,0 0 351,0 0 738,0 19-65,0 1-96,18 0-608,-18 20-161,0 0-64,21-1-159,-21 1-97,0 0 0,20-1-224,-20-19-128,20 1-545,0-1-384,-20-1-673,19-19-1281,-19 0-5028</inkml:trace>
  <inkml:trace contextRef="#ctx0" brushRef="#br0" timeOffset="207382.8615">7563 5584 12523,'18'0'2146,"-18"-20"-3331,0 40 929,0-20 608,0 19 193,0 21 480,0-20-449,20 20-415,-20-1-65,20-19 288,21 1 128,-23-21-223,23 0 191,-1 0 257,-1 0-64,1-21 31,-20 1 1,0-19 96,-1 20-129,-19-22-287,-19 1-129,-1 1 0,-20 19 161,0 0-225,1 0-96,-1 0-128,1 20 128,19 0-256,-1 0-417,21 20-768,0 0-641,21 0-1505,-1 0-4517</inkml:trace>
  <inkml:trace contextRef="#ctx0" brushRef="#br0" timeOffset="207663.8777">8039 5623 17840,'0'0'64,"20"-20"1346,-20 20-33,20 0-512,-2 20 224,3-20-480,-1 20-385,0-20-160,0 20 0,-1 1 128,21-2-160,-20 1-32,0-20-128,-1 19-224,1-19-289,0 0-480,-20 0-384,0 0-353,0 0-1666,0-19-5476</inkml:trace>
  <inkml:trace contextRef="#ctx0" brushRef="#br0" timeOffset="207829.8871">8356 5544 15726,'-40'20'353,"20"0"1408,1 19 65,-21-19-545,0 21-288,21-22-608,-21 20-385,20 2-769,-1-2-1858,3-19-6950</inkml:trace>
  <inkml:trace contextRef="#ctx0" brushRef="#br0" timeOffset="210838.0592">3214 6517 7975,'20'-19'1602,"-20"19"-930,0 0 609,20 0 161,-20 0 255,0 0-223,0 0-289,0 0-352,0 0-97,-20 0-255,0 0-193,1 0-256,-1 0 0,-20 0 64,1 0-32,-21 0-64,1 0 0,-2 19 64,2-19-64,-1 0 64,1 0-64,0 20 0,19-20 65,-19 0-98,39 20-31,-21-20 32,21 0 0,2 20-32,18-20 32,0 0-64,0 20 0,0-20 96,18 21 0,-18-2-256,20 0 576,-20 2-288,0 19 32,20-21-64,-20 21 32,0 0-32,0-20 64,0 39 64,0-19-192,0-1 96,21 1 32,-21 0-31,20 20 31,-20-20 32,0 19-128,18-19 192,-18-1-160,21 21 0,-21-21 32,0 21 0,20-20 0,-20 20 64,0-20 0,0-2 32,0 3 64,0 19-64,0-21-95,0 1-1,0 0 0,0 19 0,0-19-32,20-1 64,-20 2-32,0-2 32,20 1-64,-20 20 0,0-20 32,0 19-32,0 1 64,0-21-160,0 21 96,0 0 96,0-1-96,0 20 0,0-18 32,0-2 0,0 20 0,19-19-128,-19 20 128,0-21 0,0 20 32,0 1 32,20 0-128,-20-21 0,0 20 64,0-19 128,0-1-96,0 22 32,0-22-64,20 1 0,-20 19 97,20-19-129,-20 0-33,20-1 1,-20 1 97,0 20-33,19-21-32,-19-19 0,20 19 32,-20 1 96,0 0 64,20-21-160,-20 21 96,0-20-96,0 20 0,20-21-64,-20 0 64,0 2 32,20-22-64,-20 21-96,21 0 256,-21-20-288,18-1 224,-18 21-64,0-20 64,20 0-128,-20 0 32,0 0 64,0-1-96,20 2 96,-20-2 0,0-19-96,0 20 64,21-20 0,-21 0-64,0 0 96,0 0-96,0 0 129,0 21-33,0-21 32,0 0 32,0 0 128,0 0-32,0 0-32,0 0 33,0 0-193,0 0 64,0 0-64,20-21 64,-20 21-32,18 0 32,3 0-96,-1 0 160,20 0-128,-1 0-64,21 0 128,-1 0-160,0-20 64,22 20 32,-22-19 0,20 19 0,-19-21-96,-1 21 0,-19-19 128,-1 19-32,-19 0-64,0 0 0,-20-20 0,0 20-128,0 0-256,0 20-513,0-20-865,-20 0-1121,0 19-7398</inkml:trace>
  <inkml:trace contextRef="#ctx0" brushRef="#br0" timeOffset="262639.0221">7741 11326 6854,'0'-39'6502,"20"39"-5989,-20 0-97,0 0 481,19 0 256,-19 19-160,20 21-352,-20 0-129,0-1 65,0 1-417,0 0 0,0 0-32,0-20-64,0-20 64,0 0 257,0 0 63,0 0-224,0-20-160,0-20-96,0 0 0,20 0-256,0-19-193,0 19 33,0 1-129,-1 19 449,1 20 64,0 0 96,-20 0 257,0 39 95,20-19-32,-20 20-224,0 0 33,0-21-33,0 21-96,21-40 32,-21 0-32,18 0 128,-18 0-32,20-19-416,1-2 0,-1 2-129,0-21 289,-2 20-32,3 20 32,-21-20 32,0 20 192,0 20 288,20 0 65,-20 20-193,0 0 128,0-21-224,0 21-64,0-19-128,20-2-608,0 1-129,-20 0-448,19-20-1217,1 0-2243</inkml:trace>
  <inkml:trace contextRef="#ctx0" brushRef="#br0" timeOffset="263260.0576">8494 11287 2690,'0'0'833,"0"-20"2786,0 20-31,0 0-1282,-18 0-416,18 0-97,0 0-479,18 0-161,-18 0 32,20 20-320,1-20-417,-1 0-128,19 0-95,1 0-225,-20 0-225,0 0-1088,0 0-1185,-20 0-3108</inkml:trace>
  <inkml:trace contextRef="#ctx0" brushRef="#br0" timeOffset="263403.0657">8535 11386 1057,'0'20'15534,"0"-20"-14957,20 19 1088,0-19 65,19 0-1250,1 0-255,0-19-193,-1 19-1217,-19 0-1410,0 0-10922</inkml:trace>
  <inkml:trace contextRef="#ctx0" brushRef="#br0" timeOffset="264010.1005">9190 11108 16623,'-40'-20'513,"20"1"-385,0 19 448,20-21 161,0 21 224,0 0-513,0 0-480,20 0-32,0 21-320,0-21-193,0 19-63,-1 1 159,1 0 193,0-20 0,-20 20 128,20 0 32,-20 0-129,0-1-319,0 1-321,0 20 352,0-20 225,0 19-64,21 1 127,-21-20 225,18 19 64,-18-18 65,20-2 543,-20-19 225,0 0-64,0 21-129,-20-21 1,2 0-513,-3 0-128,1 0-224,0-21-385,-19 21-800,19 0-449,20 0-1601,-20-19-4100</inkml:trace>
  <inkml:trace contextRef="#ctx0" brushRef="#br0" timeOffset="264370.121">9666 11247 12523,'-40'0'417,"21"0"-321,-1 0 1441,0 20-127,0-20-514,0 20-511,20 19-193,20-19-128,0 0 0,20-20 0,-1 20-64,2-20 0,-3 0 64,3 0 160,-1 0 193,-21-20-1,1 0 321,-20 0-289,0 0 97,-20 1-289,-19-1-96,-2 20-160,3-20 96,-3 20-256,1 0-448,21 20-866,19-20-1120,0 0-962,19 0-5636</inkml:trace>
  <inkml:trace contextRef="#ctx0" brushRef="#br0" timeOffset="264644.1367">10004 11247 15983,'0'20'-64,"0"-20"-353,0 0 1122,0 20-385,-20-1-256,20 1 0,20 0-32,-20 0-32,19 0 32,1 0-64,20-20 0,-19 0 256,17 0 353,-18 0 256,21-20 64,-23 0 288,-18 0-192,0 0-321,0 0-159,-18 1-225,-2-1-192,-1 0-160,1 20-64,-18 0-545,17 0-832,21 20-769,0 0-2210</inkml:trace>
  <inkml:trace contextRef="#ctx0" brushRef="#br0" timeOffset="264796.1454">10421 11425 17520,'-20'40'0,"20"-19"32,-20-21 385,-20 19-738,20 2-2113,1-21-8617</inkml:trace>
  <inkml:trace contextRef="#ctx0" brushRef="#br0" timeOffset="265250.1714">10857 11227 16783,'-20'-20'-864,"20"20"-866,0 0 1185,-19 0 193,-1 20 160,0 0 128,20 0 64,-20 19 64,20-19 448,0 20 97,0-20-65,20 0 97,0-1 256,19-19 160,-19 0-288,20-19 160,-1-1-225,-19 0 97,0-20-128,-20 20-353,0-19-128,-20 19-224,0 0-160,1 20-417,-1-20-672,0 20-1570,0 20-4387</inkml:trace>
  <inkml:trace contextRef="#ctx0" brushRef="#br0" timeOffset="265553.1887">11175 11247 15438,'20'0'2274,"-20"0"-2434,-20 0 352,0 20 385,20 0-481,-20-20 64,20 39-256,20-19 32,0 0-128,0 0-64,20 0 95,-1-20 65,1 0 64,-1 0 288,1-20 193,-19 0 256,-1 0 31,-20 0 321,0 0-416,-20-19-161,-21 19-255,3 20-65,-3-20-385,-18 20-223,19 0-513,0 20-929,40-20-2049,0 20-7881</inkml:trace>
  <inkml:trace contextRef="#ctx0" brushRef="#br0" timeOffset="265842.2053">11592 11267 18705,'20'-20'353,"-40"20"-578,20 0 1122,-20 0-641,0 20-352,20 0 128,0-1-64,0 1-32,20 0-96,20 0-32,-20-20 64,19 20 128,1-20 128,-1 0 256,1 0-63,-20-20 287,1 0 161,-21 0 64,0 0-385,0 1-192,-41-1 33,21 0-225,-19 20 0,-1-20-320,0 20-481,21 0-1281,-1 20-2146</inkml:trace>
  <inkml:trace contextRef="#ctx0" brushRef="#br0" timeOffset="266037.2165">12088 11406 19666,'0'19'64,"0"-19"-32,0 40 1089,-39-19-768,19-2-321,0 2-160,0-2-705,0-19-801,-1 20-704,21-20-4837</inkml:trace>
  <inkml:trace contextRef="#ctx0" brushRef="#br0" timeOffset="266360.235">12446 11247 10730,'0'0'7783,"-20"0"-8744,20 20 769,-20 0 480,0-1-288,20 1-32,0 0 32,0 0-192,20 0-256,0 0 223,19-20 129,-19 19-64,20-19 192,-20-19 224,-1 19 129,1-20 63,-20 0 417,0 0 0,0 0-257,0-19-287,-20 19 63,1 0-192,-1 0-32,-20 0-128,20 20-96,1-19-384,19 19-1346,0 0-3331</inkml:trace>
  <inkml:trace contextRef="#ctx0" brushRef="#br0" timeOffset="266664.2522">12762 11227 18801,'21'0'1666,"-21"0"-1666,0 0 833,-21 0-1,21 20-735,0-20-194,0 20 162,0 0-194,0 19 33,21-39-160,-1 20 32,20 0 32,-20-20 96,-1 0 160,21 0 0,-20 0 416,0-20-160,-20 0 257,0 0-97,0 1-223,0-1-193,-20 0-32,0 0-32,0 0-32,0 20-417,1 0-736,-1 0-1185,20 0-2371</inkml:trace>
  <inkml:trace contextRef="#ctx0" brushRef="#br0" timeOffset="267003.2716">13161 11267 17456,'18'-20'64,"-18"20"577,-18-20 1184,18 20-1024,-20 20-577,20-20 33,-20 20-193,20 19 0,0-19-32,0 20 0,20-20 0,0 0 0,19-1 64,-19-19 256,20 0 289,-21 0-65,1-19 65,20-1 128,-40 0-385,20 0-32,-20-20-223,-20 21-33,0-21-192,-20 20-289,1 0-351,-1 20-514,1-19-1280,-22 19-3844</inkml:trace>
  <inkml:trace contextRef="#ctx0" brushRef="#br0" timeOffset="268265.3438">9071 11108 2146,'0'0'1601,"0"0"673,0 0-672,0 0-641,0 0-609,0 0 353,0 0 384,0-20 160,0 20-64,0 0-128,0 0-32,0 0-64,0 0-417,0 0-223,20 0 63,-20 0 32,19 20-63,1-20-289,0 20-32,0 0-32,0 0-96,19-20-257,-39 20-31,20-1 128,-20-19 192,0 20-32,0 0 128,-20-20 64,0 20 128,1-20 64,-1 20-64,0-20 33,0 0-1,0 0-32,20 0-96,0 0-64,0 0 193,0 0-321,20 0-33,0 0-31,-20 0 64,20 0-128,0 19 0,-1-19 128,1 20 0,0 0 128,21 0-64,-23 0-160,2 19-65,1-18-191,-21-2 192,0 2 192,0-21 64,-21 19 192,1 2 385,2-2-97,-23-19 193,1 0-65,1 0-95,-1 0-129,1 0-127,19-19 63,-20-2-288,40 21-416,-20-19-417,20 19-801,20 0-1889,-20-21-11243</inkml:trace>
  <inkml:trace contextRef="#ctx0" brushRef="#br0" timeOffset="272803.6035">4267 7411 8199,'0'20'2018,"0"-20"-1153,20 0 352,-20 0 353,0 0-129,20 0-416,-2 0-384,3 0-225,-1-20-192,0 20 96,0 0-95,19 0-1,-19 0 64,20 0-160,-1-20-64,1 20 32,19 0-96,-18 0 65,-1 0-33,-1 0-64,1 0 96,19 0-96,-19 0 64,19 0-32,2 0-32,-3 0-161,1 20 225,2-20-64,-2 0-64,1 0 128,-21 0-64,21 0 0,-1 0 0,2 0 0,-22 0 64,21 0-128,-1 0 96,20 20 0,-19-20 0,20 0 32,-1 0-64,-20 0 32,21 0 64,-1 0-96,0-20-32,0 20 256,2 0-288,-2 0 96,-20 0-32,20 0 32,-19 0 96,-1 0 0,20 0-64,-18 20 0,-2-20-64,1 0 64,-1 0-32,20 0-32,2 0 96,18 0 97,-20 0-290,0 0 129,0-20 0,0 20-32,2 0-32,-2 0 160,-20 0-96,1 0 65,-1 0 63,-18 0-192,18 0 128,-19 0-64,-1 0-96,1 0-33,19 0-31,-19 0 32,0-20-32,-21 20 64,1 0-96,0 0-1410,-20-19-3747</inkml:trace>
  <inkml:trace contextRef="#ctx0" brushRef="#br0" timeOffset="287742.4579">2262 6677 2818,'20'0'3748,"-20"-21"-1858,0 2 191,0 19-351,0-19-128,0-2 63,0 1-512,-20 0-320,20 0-64,-20 20-385,-21-20 33,23 20-193,-22-19-192,19 19-96,1 19-128,-18-19-193,17 20 129,1 20-32,0-20 256,0 20 32,-19 0-96,19 19 192,0 1-192,20-20 128,-20 19-64,1 20-32,-1-19-65,20 20 193,0-1-128,0 0-224,0 21-256,20-21 31,-1 21 65,-19-1 127,20-19 65,-20-1 192,0 0 64,-20 1 96,1-1 128,-1-19 321,-20 0 128,-19-1-257,18 1-192,3-1-128,-3-18 64,1-22-31,1 1-65,19-20-161,-20 0-31,21 0 32,19 0-96,0-20 64,0 20 64,0-19 96,19 19-32,21-21 0,-20 21-32,19 0 32,1-20 32,-20 20-32,19 0 64,-19 20 64,1-20-96,19 21 128,-22-21-32,3 19-64,-1 21 1,20-21 63,-21 22 0,1-22 160,0 21-160,0 0-64,0 0-32,-1-21 32,-19 21-512,20-20-2115,-20 0-8327</inkml:trace>
  <inkml:trace contextRef="#ctx0" brushRef="#br0" timeOffset="288708.5132">1983 8644 10826,'0'0'256,"0"0"-224,0 0-32,0 0 673,0 0 256,0 0-193,0 19-319,0 2 127,0-2 225,20 1-161,-20 20 65,20 0-353,-20-1 97,0 21-65,0 0-192,0-1 64,0 20-224,20 1 0,-20 0-64,0-1 225,0 0-225,21 1 128,-21 0-64,0-1 64,0 21-32,0-21 64,0 1-32,-21 19 96,21-20-160,0 1 32,-20-1 64,20-19 0,0 20-96,0-21 160,0 0-128,0 1-32,-20 0 0,20 0 64,20-21-64,-20 1 0,0 20-64,20-41 160,-20 21-96,0-20 0,21 20-32,-21-20 64,0-1 65,20 2-97,-20-2 0,0 1 32,0-20-32,18 21 64,2-21-96,1 0 32,-1 0-64,18-21-33,3 21 1,-21-20-576,19 20-770,1-19-1921</inkml:trace>
  <inkml:trace contextRef="#ctx0" brushRef="#br0" timeOffset="292870.7513">6291 6260 6021,'-20'0'4452,"20"0"-2690,0-21-224,0 21 31,0 0-320,0 0-448,20-20-321,21 20-223,18-19-65,20 19-32,20-21 128,20 21 97,21 0 95,18 0 65,22-19-161,18 19-96,1 0-128,-1 0 65,0-20-161,-19 20 96,-21-20 64,-19 20-96,-39-20 32,-21 20-64,-59-20-864,-20 20-2019,-20 0-3075</inkml:trace>
  <inkml:trace contextRef="#ctx0" brushRef="#br0" timeOffset="299680.1406">6708 11425 7527,'-40'0'1281,"21"-19"256,19 19-127,0 0-1,0 0-192,0 0 32,0-20-576,19 20-289,21 0-95,1 0-193,-3 0-64,23 0 32,-22 0-128,21 0-289,-1 20-415,-19-20-321,-1 0-289,-19 0-191,21 0-609,-41 0-833,0 0-865</inkml:trace>
  <inkml:trace contextRef="#ctx0" brushRef="#br0" timeOffset="299925.1547">6966 11326 2178,'-39'-39'2786,"39"39"-223,0 0-353,20-20-641,-1 20-191,21 0-450,0 0-287,-1 0-353,1 20-64,1-20-63,-23 19-1,2 1-64,1 20-64,-1-20 128,-20 0 0,0 20 64,0-21-63,0 2-97,-41 19 64,21-21-128,-18 1-192,-3 20-161,2-20-448,-1 19-1313,0 1-7431</inkml:trace>
  <inkml:trace contextRef="#ctx0" brushRef="#br1" timeOffset="337535.3058">7840 11961 11018,'0'0'1601,"0"21"-704,-20-21-801,20 0 257,0 0 1024,0 0-160,20 0-672,-20 0-385,0 0-64,20 0 0,-20 0 64,20 0 64,-1 0-95,21 20-65,1-20 32,-3 0-96,23 0 96,-2 0-32,0 0-64,21-20-64,-1 20 128,21-21-128,-1 2 96,0 19 32,0-19-160,0 19 288,1-21-160,19 21-32,-20 0 0,0 0-32,1 0 64,-1 0-128,0 0 160,21 0-64,-21 0 64,20 0-192,19 0 160,-19 0 0,21 0 96,-2 0 192,22 21 97,-22-21-33,1 0-64,19 0-31,2 0-33,-2 0-128,2 0-32,-22-21-32,21 21-64,0 0 128,0 0 0,-21 0 33,2 0 159,-21 0-160,1 0-96,-3 21 96,-16-21-64,-2 0-96,1 0 64,-1 0 0,-20 0-96,0 19 32,-20-19-96,-39 0-352,0 0-449,-20 0-96,-20 0-2722,-39-19-12267</inkml:trace>
  <inkml:trace contextRef="#ctx0" brushRef="#br1" timeOffset="343298.6356">20823 6736 1825,'0'-19'2627,"0"19"-898,-21 0 578,21-21-386,0 21-671,-18-19 63,18-2-192,0 2-160,-20 19-225,20-19 65,0-2-32,-20 1-193,20 20-223,-21-20-161,1 20-128,-19 0-32,19 0-32,-20 0-32,1 20-32,19 0 64,-20-20-32,1 21 0,19-2 0,0 0 32,0 21-32,-19-19 64,19 18-64,0 1 32,20-20 32,-21 19-64,21 1 64,0 20-32,21-21 0,-1 1 0,-20 0 32,20 0-64,0-21 0,-20 21-128,19-20 0,1 20-65,0-20 97,0-1 0,19 1 128,-19-20-32,40 0 32,-21 0 0,1-20 64,19 1-32,2-1 32,-2 0-128,-19-20 192,19 0-160,-19 0 160,-1 1 65,1-1-1,-40-19-64,21-1 128,-21 20 0,-21-19 257,1 19 127,-20 1 353,1-1-160,-21 0-448,21 21-161,-1-2-224,1 1-192,-1 20-577,19 0-993,-17 0-1249,17 20-8776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2:23:35.94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474 2901 8007,'-18'0'1249,"18"0"161,-20 0 447,-1 0 33,1 0-256,0 20-417,20-20-448,0 0-353,0 0 64,0 0 97,20 0-97,0 0-255,21 0-129,-2 0 0,21 0-32,-1 0-128,0 0 128,1-20-128,-21 20-128,22 0-97,-41-20 33,18 20-224,-17 0-129,-21 0-288,20 0-256,-20 0-641,-20-20-640,20 20-2050</inkml:trace>
  <inkml:trace contextRef="#ctx0" brushRef="#br0" timeOffset="331.019">772 2762 7783,'-19'-20'192,"-1"20"961,20-21 513,-20 21-33,20 0-384,0 0-288,-20 0-640,20 0 479,0 0 321,20 0-480,-20 21-225,40-1-127,-21 0-193,21-1 32,-19 0 0,17-19-96,23 21 0,-22-21 32,1 20-160,-20 0 96,19-20-128,-19 20 256,-20-20-64,0 0 0,0 20 257,0-20-1,-20 19 96,1 1 33,-1 0-385,-20 20 0,1-20-128,19 19-417,0-19-864,-1 1-897,1-2-2370</inkml:trace>
  <inkml:trace contextRef="#ctx0" brushRef="#br0" timeOffset="2292.1312">11235 3378 8616,'-20'0'640,"0"0"641,20 0 257,0 0-449,0 0 128,0 0-160,0 0-416,40 0-129,-21 20-95,41-20-33,-1 0-64,20 0 193,41 0-65,-1 0-31,21 0-129,-2 0-64,21 0-128,-21 0-128,2 19 160,-21-19-96,-20 0-64,-20 0-224,-38 0-32,-2 0-353,1 0-960,-20 0-1026,-20 0-1697</inkml:trace>
  <inkml:trace contextRef="#ctx0" brushRef="#br0" timeOffset="5351.3061">276 4451 2114,'-39'0'5765,"19"0"-2626,20 0-609,0-20-512,0 20-384,0 0-385,0 0-64,0 0-160,20 0-384,19 0-225,1 0-160,-1 0-160,21 0-32,-1 0 1,2 0-162,-2-20-287,-19 20-513,19 0-608,-19 0-353,-1-20-704,-19 20-1987</inkml:trace>
  <inkml:trace contextRef="#ctx0" brushRef="#br0" timeOffset="5653.3234">594 4272 10025,'-20'0'1057,"20"0"-897,20 0 897,0 0 160,20 0-288,-21 0 0,21 0-577,0 0-288,19 19 1,-18-19 31,-23 21 96,23-21 0,-21 19 32,0-19 161,-1 21 95,-19-2 97,0 1 191,0 0 97,-19 0-192,-1 0-417,0-20-160,-21 20-64,23-1-384,-23 1-801,1 0-1474,1 0-2049</inkml:trace>
  <inkml:trace contextRef="#ctx0" brushRef="#br0" timeOffset="7766.4442">12545 4908 10281,'-20'0'2435,"20"0"-2339,0 0 961,0 0 448,0 0-192,20 0-256,-1 0-320,1 0-353,20 0 65,19 0 127,2 0-95,18 0-97,-20 0-256,21-20-64,-21 20-64,0 0-512,2 0-833,-23 0-2019,-38 0-10056</inkml:trace>
  <inkml:trace contextRef="#ctx0" brushRef="#br0" timeOffset="16633.9514">12882 6478 9256,'0'0'1666,"0"0"-321,0 0 673,0 0-577,0 0-288,0 0-192,0 0-352,0 0-97,0 0 1,0 0-1,0 0-127,20 0-97,-20 0 32,20 0 1,0 0-33,0 0-128,19 0-64,22 0-64,-2 0 0,-19 0 32,19 0-64,0 0-32,-19 0-96,0 0-320,-21 20-417,21-20-480,-20 0-705,1 0-1313,-21 0-10122</inkml:trace>
  <inkml:trace contextRef="#ctx0" brushRef="#br0" timeOffset="20222.1566">2499 6637 5509,'0'-19'3875,"0"-2"-2369,-18 21 223,18 0 33,0 0-449,-21 0-704,21 0-513,0 21-96,0 17 96,0 2 0,21 0 0,-21 40-96,0-21 32,18 1 0,-18-1 0,0 1-64,0-21 96,20-18 33,-20-2-1,0 2 64,0-21 224,0-21 97,0 2-385,20-2-385,-20 2 1,41-21-160,-2 20 31,-19 20 33,20 0 192,-21 0 64,1 20 192,20 0-64,-40 19 128,20-18-32,-20 19 64,0-21 96,0 1 97,-20 0-33,0-20-128,-20 20-256,1-20-256,19 0-609,-21-20-1634,23 20-5284</inkml:trace>
  <inkml:trace contextRef="#ctx0" brushRef="#br0" timeOffset="21023.2024">3036 6816 16111,'-21'0'128,"21"0"705,0 0 1185,21 0-833,-21 0-385,20 0-255,0 0-321,19 0-160,1 0-32,-20 0-96,19 0-576,-19 20-866,0-20-992,0 0-2147</inkml:trace>
  <inkml:trace contextRef="#ctx0" brushRef="#br0" timeOffset="21166.2106">3076 6935 9705,'-20'39'6502,"20"-39"-6406,0 20 673,20-20 608,19 0-897,-19 0-383,20 0-1251,-1 0-2273,1 0-9385</inkml:trace>
  <inkml:trace contextRef="#ctx0" brushRef="#br0" timeOffset="21974.2569">3730 6836 13036,'-39'0'1153,"39"19"-1153,-20 1 256,20 0 481,0 20 0,-20-1-97,20 1-320,20-20-127,-20 0-1,0 0 64,0-1-160,0-19 128,20 0 257,-20-19-193,0-1-576,0-20 96,0 20 96,0-19-97,0-1-95,19 20 0,-19 0 288,0 0 32,20 20 128,-20 20 32,0 0 0,0 0-96,20 20 1,-20-21-97,20 1 32,-20 0-64,21 0-65,-21-20-31,20 0 32,-20 0 96,0-20-128,18 0-32,2 0-64,1-19 192,-1-1-192,0 20-161,-1 0 129,1 1 352,-20 19 256,0 0 449,0 19-64,0 21-225,0 0-159,0-1-193,0 1-160,0-20-96,0 0-353,20 0-287,0-20-482,0 0-1024,-1-20-1761</inkml:trace>
  <inkml:trace contextRef="#ctx0" brushRef="#br0" timeOffset="22111.2647">4127 6895 15438,'0'40'833,"0"-20"-609,0 19-64,0-19-64,0 0-64,0 0-128,20 0-704,0-20-1250,-20 0-1730</inkml:trace>
  <inkml:trace contextRef="#ctx0" brushRef="#br0" timeOffset="22227.2714">4108 6717 13196,'-20'-21'-705,"20"2"-1441,0 19-3651</inkml:trace>
  <inkml:trace contextRef="#ctx0" brushRef="#br0" timeOffset="22501.287">4267 7014 13292,'0'60'769,"0"-60"-481,0 0 1089,0 0 609,20 0-1313,-20-20-481,0-20-128,20 20-128,-20-19-192,18 19 0,-18-20 63,21 40 33,-21-20 96,0 20 32,20 0 224,-20 20 129,0 0 127,20 20-64,-20-21-191,0 21-97,20-20-192,-20 20-225,19-21-672,-19 2-1057,0-21-2017</inkml:trace>
  <inkml:trace contextRef="#ctx0" brushRef="#br0" timeOffset="22936.3118">4625 6915 13965,'0'20'1121,"0"0"1153,0 19-416,0-19-1026,0 0-671,0 0-129,0 0-289,18-1-191,-18 2-513,0-21-833,0 0-2946</inkml:trace>
  <inkml:trace contextRef="#ctx0" brushRef="#br0" timeOffset="23080.3201">4544 6776 9769,'-20'0'6822,"20"0"-7591,20 0 513,-20 0 128,20 0-256,0 0-1378,1 0-4548</inkml:trace>
  <inkml:trace contextRef="#ctx0" brushRef="#br0" timeOffset="23229.3287">4783 6935 15630,'40'20'1121,"-1"-20"481,1-20-129,-1 20-1056,-19 0-738,0-20-511,0 20-2916</inkml:trace>
  <inkml:trace contextRef="#ctx0" brushRef="#br0" timeOffset="23857.3646">5180 6517 12523,'0'40'289,"0"0"-97,20 0-32,-20 19 320,20-19 257,-20 20-224,19-1-417,1-19-192,-20 0 32,20-1-1,-20-19 1,0-20-160,0 0 128,-20-20 0,20-19 0,0 19-128,0-20 288,20 20-128,0-19-32,0 39 0,-1 0 96,21 0 256,-20 20 448,0-1-63,1 21-128,-21 0-97,-21-20 64,21 19-31,-20-19-129,-20 0-256,20 0 64,1-20-416,-1 20-769,20-20-1473,0-20-4037</inkml:trace>
  <inkml:trace contextRef="#ctx0" brushRef="#br0" timeOffset="24210.3848">5577 6875 15054,'20'0'672,"-20"0"-63,0 0 288,-20 0-289,-1 20 1,21 0-193,-18 0-191,18 19-161,-20-19-128,40 0 64,-20 0 64,18-20-96,3 20 64,19-20 64,-20-20-96,-1 20 32,1-20-96,-20 0 32,0 0 0,0 1 0,0-1-161,0 0 129,-20 0 0,20 20 96,-19 0 0,19 0 32,0 20-32,0-20-64,0 20 32,19 0 0,1-1-96,0 1-192,0-20-160,0 20-129,-1-20-320,1 0-961,0 0-1056,-20-20-4101</inkml:trace>
  <inkml:trace contextRef="#ctx0" brushRef="#br0" timeOffset="24355.3931">5775 6935 3363,'-20'-20'6342,"1"0"-2563,19 20-896,19-20-1025,-19 20-577,40 0-384,-20-20-225,39 20-223,-18-19-225,-3 19-160,3-20 0,-21 20-640,0 0-481,-1-20-801,-19 20-1057,-19 0-3715</inkml:trace>
  <inkml:trace contextRef="#ctx0" brushRef="#br0" timeOffset="24528.403">5854 6677 13837,'20'40'416,"-20"-21"1057,20 1 641,-20 20-704,0 0-577,0-1-545,21 1-192,-21 0-192,0-1-192,20-19-481,-20 0-609,18 0-832,-18 0-1729</inkml:trace>
  <inkml:trace contextRef="#ctx0" brushRef="#br0" timeOffset="24809.419">6133 6915 12363,'-40'20'1025,"20"-20"-192,0 20 768,20-1-672,0 1-704,0 0-129,20 0-32,0 0-160,20-20 96,-21 0 0,21-20-96,0 20-257,-1-20-95,-19-20-193,0 21-672,1-21-449,-21 0-544,0 1-1986</inkml:trace>
  <inkml:trace contextRef="#ctx0" brushRef="#br0" timeOffset="25076.4343">6253 6618 7110,'-21'38'4741,"21"23"-4357,0-22 193,0 21 416,0-1 224,21-19-609,-3 19-480,2-39-96,0 20-96,1-40 128,-1 20 65,-2-20-65,-18-20-96,21 20-129,-21-20-191,0 0-160,0 0-161,0 1 321,0 19 672,0 0 513,0 19 224,0-19 288,20 40-224,-20-20-224,0 0-513,20 19-288,0-18-160,-20-2-736,19-19-1314,-19 21-3908</inkml:trace>
  <inkml:trace contextRef="#ctx0" brushRef="#br0" timeOffset="25566.4624">7364 6776 11723,'-40'-20'3619,"20"20"-3427,-1 0 64,3 0-63,-22 0 63,19 0-96,1 20-192,2 0-32,18 0 0,0 19 32,18-19 64,23 0 0,-1 0 0,-1 0 0,1 0 32,-1-1 192,-19 1 33,0-20 63,-20 20 288,0 0 1,-40-20-289,21 20-191,-21-20-129,-1 0-321,3 0-575,18 0-834,20 0-1633</inkml:trace>
  <inkml:trace contextRef="#ctx0" brushRef="#br0" timeOffset="25711.4707">7502 6875 15438,'20'20'481,"0"0"351,1 0 97,-21 0-512,0-1-353,18 1-192,-18 0-993,0 0-1378,20-20-2145</inkml:trace>
  <inkml:trace contextRef="#ctx0" brushRef="#br0" timeOffset="25840.478">7581 6717 8295,'-18'-21'8008,"18"21"-9161,0-19-96,0 19-449,18 0-1857</inkml:trace>
  <inkml:trace contextRef="#ctx0" brushRef="#br0" timeOffset="26158.4962">7721 6796 16399,'40'0'384,"-21"0"-191,1 0 191,0 0-288,0 0-64,-20 0-32,20 20-64,-20-20-128,0 20 160,0 19 96,-20-19-32,20 0 32,0 0 128,-20 0-64,20-1-64,0 1 32,20 0-96,0 0 32,0-20 0,-1 0-128,1 0-256,0 0-1153,0 0-2980</inkml:trace>
  <inkml:trace contextRef="#ctx0" brushRef="#br0" timeOffset="26490.5151">8039 6935 16143,'20'0'224,"-20"0"545,20 0 384,-2-20-641,3 20 1,-1 0-289,0-20-160,0 20-32,-1-20 32,1 20 0,-20-20-128,0 1-64,-20 19 160,1-20-160,-21 20 32,20 0 64,-1 20-32,-17-1 160,38 1 64,-20 0-32,20 0 192,20 0-31,0 19-1,-2-19-192,23 0 64,-21-20-160,19 20-64,1-20-576,-20 0-674,0 0-2593</inkml:trace>
  <inkml:trace contextRef="#ctx0" brushRef="#br0" timeOffset="26670.5254">8674 7014 20147,'0'0'224,"-20"0"-4004,20-20-1313</inkml:trace>
  <inkml:trace contextRef="#ctx0" brushRef="#br0" timeOffset="40693.3275">10539 6517 9480,'0'-19'1570,"0"19"-129,-18-20 161,18 20-257,0 0-32,0 0-896,0 20-385,0 19 320,0 21-96,0-1 33,18 2-65,-18-2-192,20 1-64,1-21 128,-21 1-32,0 0-64,0-21 96,20 1 32,-20-20 96,0 0 289,0-20-225,0 1-256,0-21-64,20 20-160,-2-20-192,3 21-33,19-1 1,-20 20 224,19 0 96,1 20 64,-20-1 64,-1 1 0,-19 0 224,0 20-192,0-20 288,-19-1 1,-1 1 31,-20 0-64,1-20-160,-1 20-31,-1-20-418,23 0-415,-2-20-385,0 20-801,20-20-2306</inkml:trace>
  <inkml:trace contextRef="#ctx0" brushRef="#br0" timeOffset="41076.3495">11035 6756 11370,'0'0'4741,"20"0"-4325,-20 0 1602,21 0-897,-1 0-608,19 0 95,-19 0-416,20 0-128,-20 0-288,19 0-609,-39 0-960,20 0-1955,-20 0-7366</inkml:trace>
  <inkml:trace contextRef="#ctx0" brushRef="#br0" timeOffset="41227.3581">11096 6875 12491,'0'20'321,"20"-20"1953,-1 0-609,21-20-864,-20 20-513,20 0-512,-21 0-1441,-19 0-2692</inkml:trace>
  <inkml:trace contextRef="#ctx0" brushRef="#br0" timeOffset="41833.3928">11651 6577 4163,'0'-20'-160,"0"20"288,0 0 737,0 20 1249,0-20 128,0 20-160,0 20-320,0 0 64,0 0-257,20-1-544,-20 1-448,0 0-449,0-1-64,0-19-64,20 20-384,-20-20-513,0-1-961,0-19-2306</inkml:trace>
  <inkml:trace contextRef="#ctx0" brushRef="#br0" timeOffset="42222.415">11948 6736 14477,'21'0'1410,"-21"0"-1250,0-19 1249,0 19-993,-21 0-287,21 19-1,-18 1-96,18 0-64,-20 0 32,20 0 96,20 19-96,-20-19 64,18 0 64,3 0-64,19 0 224,-20-20 33,19 0-65,1 0 32,0-20 0,-21 20 97,1-20-161,0-20-96,-20 21 0,-20-1-128,0-20-96,-19 20 192,-1 0-32,-19 20 0,19-19-128,-1 19-993,-17 19-2146,37-19-12748</inkml:trace>
  <inkml:trace contextRef="#ctx0" brushRef="#br0" timeOffset="43767.5033">12604 6994 16463,'0'20'2306,"0"-20"-2690,0 0 384,0 0-833,-20 0-2818</inkml:trace>
  <inkml:trace contextRef="#ctx0" brushRef="#br0" timeOffset="46269.6465">15840 6498 10986,'0'0'1922,"20"0"-1890,0 0 672,19 0 321,1 19 64,1-19 97,17 20-578,-17 20-480,18-20 32,-39 20-160,20 19-128,-40-19-96,0 0 0,-20 0 128,0-20 64,0 19 64,-19-19-32,-1-20 192,-1 20-96,3-20 32,-3-20-64,21 20 0,0-20-64,1 0 128,19 1-288,19 19 32,1-20 96,20 20 64,-1 0 128,1 20 257,1-20-97,-3 19-96,-17 1-192,-1 0 32,20 0-512,-40 0-705,19-20-1666,1 20-5893</inkml:trace>
  <inkml:trace contextRef="#ctx0" brushRef="#br0" timeOffset="46730.6728">16555 6776 13292,'-21'0'1762,"21"0"-33,0 0 674,0 0-866,21 0-576,-1 0-160,20-20-449,-1 20-288,1 0-64,-20 0 96,19 0-192,-19 0-769,0 0-1185,0 20-2786</inkml:trace>
  <inkml:trace contextRef="#ctx0" brushRef="#br0" timeOffset="47935.7417">17190 6557 12844,'0'0'1697,"0"0"-1344,20 0 608,-20 0 128,20 0 160,-1 20-96,-19 0-513,20 20-255,-20-21 95,20 21 129,-20 0-449,21 0-96,-21 0 0,0-20-160,0 19-352,0-19-866,0 0-960,0-20-1473,0 0-9642</inkml:trace>
  <inkml:trace contextRef="#ctx0" brushRef="#br0" timeOffset="48288.7619">17646 6717 14765,'0'-21'-128,"0"21"449,-19 0 543,19 21 33,-20-21 0,0 19-256,20 1-609,0 0 32,0 0-32,0 0 64,20 0 96,19-20-192,-19 19 96,20-19 0,-1-19-64,-19 19 97,21-20-65,-21 0 32,0 0 128,-20 0-64,0 0 96,0 1-96,-40-2 1,20 2-129,-21-2-64,2 21 64,-1-19-128,1 19-545,-1 0-640,40 0-929,-20 19-2243</inkml:trace>
  <inkml:trace contextRef="#ctx0" brushRef="#br0" timeOffset="48640.782">18123 6677 3651,'21'0'11819,"-21"-21"-11947,0 21 769,-21-19 352,1 19-161,0 0 129,20 0-480,-20 19-417,20 2 64,0-2 224,0-19-31,20 21-353,0-2 160,0 1-64,19 0 64,2-20 0,-1 0 96,-22 0-32,23 0-32,-21 0 97,0-20-33,-1 0 64,-19 1-160,-19-2 65,-1-19 31,-20 21-32,19 0-96,-17 19-128,-3-21-192,3 21-353,17 0-352,1 21-768,20-21-738,0 19-1440,0-19-6215</inkml:trace>
  <inkml:trace contextRef="#ctx0" brushRef="#br0" timeOffset="50005.8602">16038 7213 6053,'0'0'1602,"0"0"-1474,0 0 801,0 0 544,20 0-224,-20 0-288,21 0-448,-21 0 31,20-20 193,18 20 128,3 0-321,-1 0-320,19-20-159,40 20 31,0 0 64,21-19 256,18 19 97,1-21-97,40 2-192,-20 19 0,20-21-63,-1 21 31,0 0 0,2 0-96,-42-19-128,2 19 160,-21 0-192,-40 19-833,-39-19 97,-1 0-1186,-39 0-3556</inkml:trace>
  <inkml:trace contextRef="#ctx0" brushRef="#br0" timeOffset="62940.5999">2778 7789 8071,'19'-40'2755,"-19"40"-1922,0-19 800,-19-1 321,-1 20-705,0 0-480,-20 0-481,1 20-256,-1-1-32,1 21 32,-2 0 64,1 19 0,22 1 65,-3 0-1,21-1-128,21 21 32,-3-41-64,22 21-32,1-20 64,-2-20-32,21 0 32,-21-20 32,21 0-96,-41 0 64,1 0-32,0-20-96,-20 0 64,0 0-32,0 0 96,-20 0-96,0 1 64,1-2-64,19 2 256,0 19 64,0 0-32,0-20-64,19 20-64,1 0-96,0-20-96,20 20 96,-19 0-160,17 0-160,-18-20 32,1 20-161,-21 0-31,0 0-161,0 0-256,-21 0-256,1 20-128,20-20 96,-20 20 608,20-20 513,0 20 64,0-1 257,0 2 255,0-2 289,0 21-97,20-20-223,-20 0-289,0 0-160,20-1 0,-20 1-288,0 1-513,21-21-1217,-21 0-5253</inkml:trace>
  <inkml:trace contextRef="#ctx0" brushRef="#br0" timeOffset="63250.6177">3036 8266 11370,'0'20'2018,"20"-20"-1890,-20 0 257,40 0 960,-21 0-192,1 0-160,20 0-352,-20-20-353,-1 0-128,1 0 32,-20 20-32,0-19-32,0-2-128,-20 21 0,20-19-64,-19 19 0,-1 0 32,0 19-64,0 2 32,0-2 128,20 1 64,0 20 0,20-20 1,0 0-129,20-1-225,-21 1-95,21-20-192,19 0-417,-19 0-1025,-19 0-2114</inkml:trace>
  <inkml:trace contextRef="#ctx0" brushRef="#br0" timeOffset="63453.6293">3394 8186 14958,'-20'0'1473,"20"0"-1153,0 0 1090,20 0 223,-2 0-704,23 0-288,-1-19-193,-1 19-320,-19-20 0,20 20-128,-21 0-320,-19-20-449,20 20-480,-20 0-384,0 0-770,-20 0-1825,1 0-5573</inkml:trace>
  <inkml:trace contextRef="#ctx0" brushRef="#br0" timeOffset="63611.6383">3473 7908 12363,'0'40'1698,"-20"-1"-705,20 2 993,0 18 256,0 1-1345,0 0-577,20-21-256,0 21-224,-1-21-801,1 2-865,0-22-1825</inkml:trace>
  <inkml:trace contextRef="#ctx0" brushRef="#br0" timeOffset="67931.8855">4803 7730 11146,'0'0'352,"0"0"-416,0 39 641,20-19 512,-20 40 128,19-1-320,-19 1-449,20 0-320,-20-1-128,20-19 32,-20 0-32,20 0 33,-20-40-33,0 19 32,20-19 128,-20-19-96,0-2-192,0 2-161,0-21 1,19 20 64,1 20-128,0-20 63,21 20 129,-3 20 64,-18 0 96,21 0 0,-23 0-32,3 20 64,-1-21 96,-20 21 128,-20-20 289,-19 0 192,-2 0-193,1-20-352,1 19-192,-1-19-384,1 0-513,19 0-1729</inkml:trace>
  <inkml:trace contextRef="#ctx0" brushRef="#br0" timeOffset="68610.9244">5498 7948 13869,'-21'0'1217,"21"0"512,0 0 321,0 0-640,0 0-642,21 0-287,-1 0-65,18 0-256,3 0-31,-21 0-33,19 0-128,-19 0-193,0 20-864,0-20-1025,-20 0-1185,0 0-4068</inkml:trace>
  <inkml:trace contextRef="#ctx0" brushRef="#br0" timeOffset="68761.9329">5556 8087 13708,'0'20'-32,"0"-20"737,21 0 1313,-1 0-673,0 0-800,0 0-353,19 0-224,-19 0-320,0 0-994,0 0-2113</inkml:trace>
  <inkml:trace contextRef="#ctx0" brushRef="#br0" timeOffset="69648.9836">6093 7789 4548,'0'0'6118,"0"-20"-5061,0 20 704,0 0-351,0 0-482,20 0-31,-20 20-64,20 0-192,-1 20 31,-19-1-63,20 1-193,-20 19-320,0 1-64,20-20-32,-20 0-64,0 0-320,20-21-641,0 2-576,-20-2-1186,0-19-4004</inkml:trace>
  <inkml:trace contextRef="#ctx0" brushRef="#br0" timeOffset="70045.0063">6451 7968 13484,'0'-20'481,"0"20"-33,0 0 737,0 0-576,-20 0-417,20 0-192,-20 20 0,20-1-96,0 2 128,20 18-32,-20-19 64,20 20-64,-1-20 32,21 0 0,-20 0 64,19-1 128,-19 2 97,20-21 127,-20 0 97,-1-21 63,1 2 33,0-1-97,0 0-95,-20 0-225,0-20-32,-20 20-96,-20 1 96,1-1-95,-1-1-97,1 21-161,-1 0-607,0 0-802,21 0-1441,-1 21-11242</inkml:trace>
  <inkml:trace contextRef="#ctx0" brushRef="#br0" timeOffset="70716.0447">5022 8584 13324,'0'20'1506,"18"-20"-1571,2 0 290,21 0 447,18 0 289,20 0-64,1 0-481,19 0-191,21-20-33,18 20 352,1 0-191,19 0-257,2-20 0,-2 20-64,-38-20-32,-1 20-96,-40 0-128,-20 0 96,-19 0-321,-20 0-224,-20 20-352,-20-20-640,0 20-1506</inkml:trace>
  <inkml:trace contextRef="#ctx0" brushRef="#br0" timeOffset="71596.0951">7621 8107 11434,'-58'20'1890,"37"0"-1506,21-20 481,0 0-128,0 20-321,0-20 193,21 0-225,17 0-95,-18-20-193,21 0-32,-2 0 0,-19 0 32,-20 0-32,20 0 0,-40 1-64,0-1-192,-1 20 0,-17 0 96,17 0 96,-19 20 32,22-1 64,-3 1-32,21 20 128,0 0-64,21-20 0,17 20-64,3-21-32,-3 1 64,23 0 32,-2-20-160,1 0 129,-21 0-65,-19 0 64,-20 0-64,20 0 32,-20-20 0,-20 20-96,20-20 96,0 20 64,-20 0-32,20 0-224,20 0 0,0 0 128,0 0 32,19 0-64,2 0-96,-1 20-97,-1-20-95,-19 0-64,20 0-353,-21 0-928,1 20-1218,0-20-5637</inkml:trace>
  <inkml:trace contextRef="#ctx0" brushRef="#br0" timeOffset="71770.1051">8197 8107 15054,'-19'40'1633,"-1"-20"-1665,20-1 289,-20 2 351,0-2 1,-1 21-417,21-20-160,-18 0-545,18 0-351,18-20-770,-18 19-1537,21-19-8456</inkml:trace>
  <inkml:trace contextRef="#ctx0" brushRef="#br0" timeOffset="72765.1619">8395 8107 7783,'0'0'192,"0"20"160,0-20 1122,0 20-289,0 0-512,0-1-289,0 2-256,0-21 64,0 19 353,0-19 255,0 0-223,0 0-64,0 0-321,0-19-128,0 19-32,0-21-96,0 2 0,0-1-32,0 0-225,0 0-95,0 20 224,20-20 128,-20 20 64,20 0 64,-20 0 96,21 0 192,-21 0 33,20 20-161,-20-20-160,0 20-64,0-20-160,18 0-161,-18 0-223,-18 0-417,18 0-1057,0 0-1665,0 0-3236</inkml:trace>
  <inkml:trace contextRef="#ctx0" brushRef="#br0" timeOffset="73226.1883">8456 8107 2146,'20'0'1537,"-20"-20"641,0 20 641,0 0-449,0 0-769,-20 0-576,-1 0-416,1 0-129,0 20-351,1-20-65,-1 40-64,-20-20 64,20-1 160,20 21 0,0-20-64,0 0-64,20 0-32,20 0-32,-20-20 33,19 0-1,-19 0-32,21 0 96,-23-20-128,2 0 32,-20 0 0,0 0 0,0 1-32,0-2 0,-20 2 0,2-1-96,18 0 32,-20 20 64,-1 0-96,1 0 64,20 0 32,0 20 64,0 0-64,0-1 64,20 2-32,21-2-32,-23 1-224,23 0-225,-21-20-416,19 0 97,-19 0-321,-20 0-1154,20-20-2753</inkml:trace>
  <inkml:trace contextRef="#ctx0" brushRef="#br0" timeOffset="73927.2284">8634 8127 1249,'0'0'5349,"0"20"-2691,0 0-384,0-1-672,0 21-865,0-20-353,0 0-224,0 0-128,0-20 64,0 0 225,0 0 63,0-20-480,0 0-192,20 0-161,-20-20-31,20 21-353,-20-1-544,20 0 384,-20 0 833,0 20 480,0 20 929,0 0 320,0 0-479,0-1-450,0 2-448,19 18-96,-19-19-96,0-20-96,20 0-96,-20 0-32,20 0-64,-20 0-289,0-20-64,0 20 129,0-20-97,0 1-608,20-2-544,-20 21-1058,0 0 1922,0-19 1153,0 19 1186,0 0 447,21 19-767,-21-19-642,18 0-192,-18 21 33,20-21-65,-20 0-160,0 19 0,20 1 256,-20 0-31,0 20 63,0 19-192,21 1-64,-21 0-96,0-21 32,20 1 0,-20 0 545,0-21 416,0-19-160,0 0 224,0 0-192,0-19-801,0-21-32,0 0-96,18-20 0,-18 1 0,0-1-449,21 1-800,-21-1 256,20 20 929,0 21 0,0 19 480,-1 0 641,1 19-64,-20 2-64,0-2-64,0 21-385,-20 0-256,1-20-95,-1-1 63,0 1-128,0-20-32,-1 0-545,21 0-448,-18-20-736,36-19-1410,-18-1-3620</inkml:trace>
  <inkml:trace contextRef="#ctx0" brushRef="#br0" timeOffset="74113.2391">9071 7769 17456,'0'20'160,"0"20"160,0-1 994,0 1-385,0 20-97,0 19-351,0-19-257,0-20-160,0 20-192,20-21-160,-20 1-257,19 0-544,-19-21-576,20-19-898,-20 0-3266</inkml:trace>
  <inkml:trace contextRef="#ctx0" brushRef="#br0" timeOffset="74366.2535">9170 8246 5509,'0'0'6214,"20"0"-6246,-20 0 1409,19 0 128,1-20-736,20 1 544,-19-2-416,-21 21-609,0-19-31,0-1 319,0 0-384,-21 20-192,1 0-32,-20 0 0,21 0 192,-1 20-31,20 0-161,0 20 192,0-21-32,20 1-32,-1 20-160,21-40-449,1 20-287,18-20-578,-19 0-1504,-1 0-3524</inkml:trace>
  <inkml:trace contextRef="#ctx0" brushRef="#br0" timeOffset="74618.2679">9527 8147 12716,'-19'-20'832,"-1"20"770,0 0 224,0 0-1250,0 20-127,20-20 31,0 20-128,20-1-127,0 2 31,0-2-128,19 1-64,1 0-224,-20-20 128,0 20 32,-20 0 32,0 0 352,-40-1 257,20-19 31,-19 20-319,-1 1-129,0-21-256,19 0 32,3 0-641,-2 0-800,20 0-1282,0 0-5124</inkml:trace>
  <inkml:trace contextRef="#ctx0" brushRef="#br0" timeOffset="75953.3442">11035 7670 8167,'-18'0'2499,"18"0"-1731,-20 0 353,-1 0-448,1 20 0,-19 20 416,19-1-128,0 21 96,0-1-225,20 21-351,0-20-289,0-1-32,20 1-96,0 0-128,19-1-192,-19-19-160,21-20-129,-3-1-224,3-19-192,-1 0-800,-21 0-1667</inkml:trace>
  <inkml:trace contextRef="#ctx0" brushRef="#br0" timeOffset="76155.3559">11155 8028 15150,'0'19'2306,"20"-19"-2402,0 20 961,20 0 64,-1 0-769,1 20 64,-1-20-224,1-1-128,1 21-417,-2-20 1,1 0 127,-20-20-383,-1 20-834,1-20-832,-20 0-2147</inkml:trace>
  <inkml:trace contextRef="#ctx0" brushRef="#br0" timeOffset="76329.3657">11533 7987 14125,'-40'21'64,"-1"-21"-64,23 39 160,-23-19 513,1 20 288,22-20-321,-23 20-544,21-21-224,20 2-416,-20-2-994,20-19-1729</inkml:trace>
  <inkml:trace contextRef="#ctx0" brushRef="#br0" timeOffset="76617.3822">11731 7629 14509,'-20'-19'1826,"20"19"-1954,-20 0-32,20 19 192,-20 2 288,20-1 385,-20 20-257,20-1-352,0 1-32,20-20 64,-20 20-128,20-21-192,0 1-352,0 0-417,-1-20-513,1 0-928,0 0-7047</inkml:trace>
  <inkml:trace contextRef="#ctx0" brushRef="#br0" timeOffset="76768.3908">11869 7710 12395,'0'20'2050,"0"-1"-1954,0 1 321,0 0-1,0 0-192,21 0-192,-21 0-320,20-1-1217,-20-19-2307</inkml:trace>
  <inkml:trace contextRef="#ctx0" brushRef="#br0" timeOffset="76948.4011">11890 7610 11755,'-21'-19'352,"21"-2"-160,0 21 1378,0 0-577,0-19-897,0 19-577,21 0-1312,-21 0-6728</inkml:trace>
  <inkml:trace contextRef="#ctx0" brushRef="#br0" timeOffset="77201.4156">12049 7551 8648,'0'0'4740,"0"-21"-4516,19 21 1122,-19 21-353,20-2-65,0 2-287,0-2-321,0 21-191,-1 0-65,-19-20 0,0 19-32,0-19 96,0 20-160,0-20-513,-19 0-960,-1-1-2819</inkml:trace>
  <inkml:trace contextRef="#ctx0" brushRef="#br0" timeOffset="77431.4288">12366 8167 14541,'20'19'1249,"-20"-19"-672,-20 21 768,1-2-480,-21 1-256,-1 20-257,3-20-352,-3 19-737,2-19-800,19 1-1058,0-21-3907</inkml:trace>
  <inkml:trace contextRef="#ctx0" brushRef="#br0" timeOffset="77879.4544">12564 8008 14926,'-19'0'768,"19"20"-960,-20-1 320,20 1 289,0 20-161,0-20 128,20 0-256,-1 19-160,21-39 0,1 21 160,-23-21-31,22 0-129,-19-21 0,-1 2 96,-2-1 0,3-20 0,-21 20 0,0-20-64,0 21 0,0-1-32,0 20 32,0 0-96,0 20 0,0-1 256,0 21-32,20 20 192,0-21 32,-20 21-127,20-20-129,-20 19-32,0-18 32,0-2 32,0-19 320,-20-1 257,0 2-64,-21-21-129,23 0-191,-23 0-193,1 0-321,1-21-319,19 2-641,0-21-993,0 21-2370</inkml:trace>
  <inkml:trace contextRef="#ctx0" brushRef="#br0" timeOffset="78218.4738">13001 7570 13516,'-20'-19'577,"20"19"-769,-19 0 768,19 0 641,-20 19-32,20 21 1,-20-21-418,20 22-255,0-1-33,0-1-223,0-19-33,20 20-96,0-20-545,-1 0-447,1-1-354,20-19-896,-40 0-2242</inkml:trace>
  <inkml:trace contextRef="#ctx0" brushRef="#br0" timeOffset="78369.4824">13100 7690 13580,'21'40'161,"-21"-21"960,0 1 192,20 0-929,-20-20-352,0 20-320,20 0-1346,-20-20-2113</inkml:trace>
  <inkml:trace contextRef="#ctx0" brushRef="#br0" timeOffset="78513.4907">13200 7650 10826,'-21'0'4516,"21"0"-5189,-18 0 481,18 0-32,0 0-1313,18 0-65,3 0-5413</inkml:trace>
  <inkml:trace contextRef="#ctx0" brushRef="#br0" timeOffset="78723.5027">13279 7570 13965,'20'21'-128,"0"-2"512,-20-19 641,20 19-352,0 2-321,-20-1-32,0 0-192,19 0-96,-19 0-64,-19-1-288,19 1-673,0 0-640,-20-20 255,20 20-928,0-20-4741</inkml:trace>
  <inkml:trace contextRef="#ctx0" brushRef="#br0" timeOffset="78997.5184">13398 7431 9865,'20'20'2947,"-20"20"-2371,20-1 1474,19 1-320,-19 0-129,0 0-544,1 20-352,-1-1-385,-20 1-160,0-1-31,0-19-162,0 19 33,-20-18-352,-1-2 64,1 1-129,0-20-191,2 0-257,-23 0-32,21-1-352,0 2-513,20-21-960,-19 19-4357</inkml:trace>
  <inkml:trace contextRef="#ctx0" brushRef="#br0" timeOffset="79214.5308">13934 8147 19602,'-20'20'-32,"0"-1"0,2 2 224,-3-21-128,1 19-416,20-19-833,0 0-3235</inkml:trace>
  <inkml:trace contextRef="#ctx0" brushRef="#br0" timeOffset="79365.5394">14173 8107 13869,'39'0'2434,"-19"0"-2402,-20 0 384,20 0-576,0 0-801,-1 0-2530</inkml:trace>
  <inkml:trace contextRef="#ctx0" brushRef="#br0" timeOffset="79509.5476">14491 8087 14477,'0'20'385,"19"-20"1152,-19 0-576,0 0-865,20 0-96,-20 0-577,0 0-2433,20 0-7656</inkml:trace>
  <inkml:trace contextRef="#ctx0" brushRef="#br0" timeOffset="79646.5556">14708 8087 10249,'0'0'1281,"0"0"-1377,0 0 1185,0 0-1761,0 0-7240</inkml:trace>
  <inkml:trace contextRef="#ctx0" brushRef="#br0" timeOffset="101172.7867">15186 7551 6117,'0'-21'2082,"0"1"929,0 20-705,0-19-640,0 19-257,0 0-256,0 0-352,0 0-673,-21 0-160,21 19 0,-20 22 96,0-1 96,0 19 161,1 1 159,-1 19-64,0 0-95,20 1 63,20-20-160,-20-1-288,39 1 96,-19-1 32,0-19-64,21-20-224,-23 0-352,2 0-802,0-20-960,-20 0-3139</inkml:trace>
  <inkml:trace contextRef="#ctx0" brushRef="#br0" timeOffset="101464.8034">15344 7888 16367,'0'-20'865,"0"20"512,20 0-64,0 20-95,0 0-354,-1 0-191,21 0-417,0 0-128,19 20-160,-18-20 64,-3-1-32,3 1-160,-3 0-224,-17-20-257,-1 0-704,0 0 0,-20 0-673,0 0-1185,0 0-7912</inkml:trace>
  <inkml:trace contextRef="#ctx0" brushRef="#br0" timeOffset="101650.8141">15761 7789 11498,'-20'0'705,"-1"0"-609,-17 0 1698,18 20-481,-21 0-320,-18 19-32,19 1-288,1 0-705,19-1 320,0 2-384,0-2-577,1-19-1025,19 0-1280</inkml:trace>
  <inkml:trace contextRef="#ctx0" brushRef="#br0" timeOffset="102400.857">16018 7491 2850,'0'-20'5990,"0"0"-4869,0 20 1441,-18-20-576,18 20-673,-21 0-352,21 0-384,-20 0-385,0 20-64,20 0 96,-20 0 129,1 19-193,19 1 96,-20-19-416,20 17 512,20-17-320,-20-1 97,19 0-97,1 0-289,20 0-287,-19-20-257,-3 19-929,2-19-1473</inkml:trace>
  <inkml:trace contextRef="#ctx0" brushRef="#br0" timeOffset="103006.8917">16198 7591 5124,'0'0'4132,"0"0"-2818,0 0 1120,0 19-512,0-19-577,0 19-128,0 2-672,20-21-449,-20 20-64,0 0-64,0 0-385,19-20-480,-19 20-864,0-20-1090,0 0-4164</inkml:trace>
  <inkml:trace contextRef="#ctx0" brushRef="#br0" timeOffset="103345.911">16198 7471 10922,'-20'0'929,"20"0"-1954,0 0 993,20-20-1666</inkml:trace>
  <inkml:trace contextRef="#ctx0" brushRef="#br0" timeOffset="104239.9621">16396 7629 9545,'0'0'1953,"0"0"-351,0 0 928,0-19-1377,0 19-544,21 0 224,-3 0-641,2 0-128,21 19 32,-21-19-96,-2 0-448,3 0-641,-1 0-1089,-20 0-1314,0 0-7494</inkml:trace>
  <inkml:trace contextRef="#ctx0" brushRef="#br0" timeOffset="104433.9732">16475 7530 8263,'-20'21'2274,"20"-21"-1120,20 19 1408,-20 2-768,0-2-1026,0 0-287,0 2-289,0-1-128,0 0-352,0 0-289,21 0-960,-21-1-994,20-19-3234</inkml:trace>
  <inkml:trace contextRef="#ctx0" brushRef="#br0" timeOffset="104823.9955">16773 7551 12363,'-40'-21'833,"21"21"-865,-1 0 1057,-20 0-352,20 21 31,1-2-31,19-19-385,-20 21-224,40-2 64,-20 0-96,19 2-64,1-1-288,20-20-224,-20 0 191,19 0 33,-19 0-64,-20 0 95,20-20 321,-20 20 0,0-21 32,0 2-256,-20 19 224,20-19 192,0 19 129,-20 0-1,20 0-192,0 0 129,0 19 223,0 0-128,20 2-159,-20-1-161,20 20-32,0-20-353,-20-1-640,19 1-576,1-20-1186,-20 20-4836</inkml:trace>
  <inkml:trace contextRef="#ctx0" brushRef="#br0" timeOffset="105062.0093">16872 7411 13452,'21'20'160,"-1"0"1922,0 0 32,19 0-864,-19 19 351,20 1-992,-21 0-481,1-21 0,0 22-96,-20-1 0,0-1-128,-20 1-833,20-20-544,-20 0-898,1 0-2689</inkml:trace>
  <inkml:trace contextRef="#ctx0" brushRef="#br0" timeOffset="105249.0198">17269 8028 17808,'0'39'2050,"0"-19"-2050,-39 20-32,19-20 32,-40 0-1217,21 20-1345,-1-21-2435</inkml:trace>
  <inkml:trace contextRef="#ctx0" brushRef="#br0" timeOffset="105913.0578">17786 7809 15406,'-21'-20'641,"21"20"31,0 0-287,-20 0-289,20 20 256,-18 0 97,18 19-225,0-19-128,18 0-96,2 20 160,1-40 0,19 20-32,-1-20-32,1-20-96,0 0 32,-21 0-160,21 0 128,-40 0 32,20-19-160,-20 39-64,0-20 128,0 20-32,0 20-385,0 0 353,0 19 32,0 21 128,0 20-64,-20-1 64,20 0 0,0 1-32,0-20 32,0 0 225,0-21 191,-20-19 289,0-1 192,1 2 320,-21-21-449,20-21-415,-19 21-225,19-39-64,-20 19-352,19-20-385,1 1-800,20-21-833,0 20-1538,20 0-7366</inkml:trace>
  <inkml:trace contextRef="#ctx0" brushRef="#br0" timeOffset="106260.0777">18361 7372 13324,'-19'0'192,"19"0"673,0 0-128,0 0-545,0 0 192,0 19 353,-20 1-385,20 20 33,-20-20 63,20 19-31,0 2-225,0-1-96,20-2-96,0-17-32,-1-1-128,1 0-321,-20-20-127,20 20-898,0-20-2081</inkml:trace>
  <inkml:trace contextRef="#ctx0" brushRef="#br0" timeOffset="106527.093">18541 7551 11659,'-21'0'2562,"21"0"-1889,0 19 704,0-19-544,21 21-513,-21-21-224,18 19-64,-18 0-672,0-19-834,20 21-1345</inkml:trace>
  <inkml:trace contextRef="#ctx0" brushRef="#br0" timeOffset="106663.1008">18620 7451 10570,'0'-40'1281,"0"40"-1922,0 0-288,0 0-3811</inkml:trace>
  <inkml:trace contextRef="#ctx0" brushRef="#br0" timeOffset="106865.1123">18719 7530 6694,'0'0'7847,"20"0"-7590,0 0 1696,-1 0-768,21 0-800,0 0 127,-21-20-608,21 20-512,-40 0-1026,20 0-1473,-20 0-4900</inkml:trace>
  <inkml:trace contextRef="#ctx0" brushRef="#br0" timeOffset="107023.1214">18858 7431 9160,'0'40'769,"0"-20"832,0 19 97,19-18-609,-19-2-641,0 21-415,0-21-770,20 2-769,-20 19-1761,0-40-4228</inkml:trace>
  <inkml:trace contextRef="#ctx0" brushRef="#br0" timeOffset="107400.1429">19195 7491 7078,'-20'-40'4773,"1"40"-4453,-1 0 1121,0 0-159,0 20-450,-1 0 1,3-1-320,18 22-289,0-22-128,18 2-32,3-2 0,-1-19-64,0 19-96,0-19-32,-1 0 0,1-19 32,0 19-32,-20-19 128,20-2 32,-20 2-64,0-2 64,0 1 160,-20 1 192,20 19-64,0 0-63,0 0-225,0 0 96,0 19 256,0 1 129,0 20-321,0-19-128,20-2-64,-20 0-288,20 2-545,-20-1-416,0 0-1378,19-20-2914</inkml:trace>
  <inkml:trace contextRef="#ctx0" brushRef="#br0" timeOffset="107615.1553">19294 7411 15054,'40'20'672,"-20"0"1410,-1 0-160,21 0-801,-40 19-672,21-18-449,-21-2-160,0 21-385,-21-21-224,1 2-384,0 19-769,20-40-1153,-19 20-1825</inkml:trace>
  <inkml:trace contextRef="#ctx0" brushRef="#br0" timeOffset="108554.209">19195 7690 7943,'0'-20'545,"0"20"1857,0 0-288,0-20-993,0 20-32,0 0-224,0 0-289,0 0-159,0 0-129,0 0 224,0 20 97,0 0-225,0-20 97,0 20-353,0 0 0,0-1-64,0-19-192,0 20-801,0-20-416,0 20-1218,0-20-2658</inkml:trace>
  <inkml:trace contextRef="#ctx0" brushRef="#br0" timeOffset="109548.2658">19513 7411 9256,'0'0'1506,"0"0"-225,0 0 1249,-21 0-992,21 0-641,21 0-65,-21 0-383,20 20-65,0 0 33,19 0 319,-19 19 1,0 2-160,20-1-33,-21 19-64,-19 1-95,20 19-97,-20 0-160,0 1 32,0 0-160,0-21 96,0 1-63,-20 0 31,1-21-193,-1 1 1,-20 0-128,1-1 0,19-18-769,-20-2-833,1 1-1601,19 0-11499</inkml:trace>
  <inkml:trace contextRef="#ctx0" brushRef="#br0" timeOffset="111854.3977">4922 9598 13388,'0'-40'577,"0"20"-513,0-20 448,-20 20 1250,20 0-481,-20 1-352,-20-2-384,21 21-353,-21 21-192,-1 18 32,3 21-64,-3 0 128,3 19-96,18 1 32,20-21 0,0 20-64,20-19 64,18-20-64,23 0 0,-2-20 32,20-20 64,0 0-96,2-20 160,18-20-192,-40 0 64,20-20-224,-39 21 64,-20-21 192,-20 1-96,0 19-1,-60-19-63,1 19-256,-2 20 608,-38 0-256,20 20 32,-20 20 32,40 0 32,-20 20-128,39-1 256,40 21 1,0-21-354,20-19 514,39 20-257,1-20 96,39 0-192,-20-20 0,0 0-224,1 0-417,-20 0-192,-21 0-1281,1 0-2818</inkml:trace>
  <inkml:trace contextRef="#ctx0" brushRef="#br0" timeOffset="112243.4199">5556 9955 12651,'21'20'1634,"-21"0"-513,0 0 1089,0 20-704,20-1-449,-20 1-193,0 0-319,0 0-225,20-1-96,-20 1-127,0-20 31,0 20-64,-20-40 32,20 19 64,-20-19-224,-1 0-513,3-19-928,-22-1-417,19 0-512,1-20-737,-19 1-6150</inkml:trace>
  <inkml:trace contextRef="#ctx0" brushRef="#br0" timeOffset="112359.4265">5418 9757 17008,'59'-20'160,"-59"20"-160,21 0 160,-21 0-256,20 20-1249,-20-20-1987</inkml:trace>
  <inkml:trace contextRef="#ctx0" brushRef="#br0" timeOffset="112539.4368">5795 9598 18481,'0'0'320,"0"0"-704,0-20 1025,0 20-513,20 0-224,-20 0-1346,20 20-3010</inkml:trace>
  <inkml:trace contextRef="#ctx0" brushRef="#br0" timeOffset="112676.4447">5854 9796 12267,'-19'20'737,"19"0"-641,0-20 1025,0 0-32,0 0-1153,0 0-1217,0 0-7047</inkml:trace>
  <inkml:trace contextRef="#ctx0" brushRef="#br0" timeOffset="112957.4607">6133 9638 15214,'19'0'2178,"1"-21"-1730,0 21 1634,20 0-768,-19-19-994,17 19-320,-18 0-513,1 0-864,-1 19-1281,-20-19-4389</inkml:trace>
  <inkml:trace contextRef="#ctx0" brushRef="#br0" timeOffset="113080.4678">6172 9737 768,'0'39'9705,"20"-39"-9673,0 20 865,21-20 545,-23 0-1090,2 0-768,0 0-4645</inkml:trace>
  <inkml:trace contextRef="#ctx0" brushRef="#br0" timeOffset="113701.5034">6787 9498 13580,'-38'19'32,"17"-19"32,1 21 961,0-1-384,20 20-225,0 0 1,0-1-97,20 21-32,0-21-159,19-19 31,22 20 32,-23-40-32,23 20-32,-2-20 224,-19-20 161,19 0-225,-19 0 97,-19-19 63,-21-1-96,0 0-159,0 20-129,-21-20-64,-19 1-225,-19-1-95,-1 19-160,1 2-33,-20-1 289,18 20 128,22 0 64,-1 39 0,20-18 192,20 19 32,0-1 321,40 1-33,1-20-160,18 0-95,-1 0-33,3 0-288,-2-20 64,-19 0-609,0 0-608,-21 0-993,1 0-3171</inkml:trace>
  <inkml:trace contextRef="#ctx0" brushRef="#br0" timeOffset="114126.5277">7344 9796 8680,'0'40'6374,"20"-20"-5766,-20 0 289,19 20 416,1-1-736,-20 1-513,0 0 32,20-1-32,-20 2-96,-20-22-32,0 21 192,1-21-64,-1-19 0,0 0 64,0 0-63,-1 0-258,3-19-255,-2-21-321,20 0-800,-20 1-1474,20-21-8136</inkml:trace>
  <inkml:trace contextRef="#ctx0" brushRef="#br0" timeOffset="114251.5348">7265 9657 14894,'18'0'1473,"3"0"-1601,-21 0 256,20 0-192,-20 0-801,20 20-3523</inkml:trace>
  <inkml:trace contextRef="#ctx0" brushRef="#br0" timeOffset="115691.6171">7800 9638 16815,'-20'0'993,"40"0"-704,-20 0 1152,40 0-416,-20 0-448,19-21-417,-19 21-128,20 0-481,-19 0-448,-3 0-512,-18 0-1249,20 21-2724</inkml:trace>
  <inkml:trace contextRef="#ctx0" brushRef="#br0" timeOffset="118027.7508">8773 9478 5124,'21'0'4805,"-3"0"-4164,-18-20 1344,20 20 1,-20 0-801,0 20-32,0 0 1,0 20-706,0 20 0,-20-1-159,2-19-129,-3 0-96,1-1 0,0 1-32,0-20-32,1-20-96,-21 20-96,20-20-161,-20-20 97,21 0 0,-1 0 128,20 0 0,0 1-129,0-1 97,20-20 288,19 40 65,-19-20 159,20 20 417,-1 0-1,-19 20 33,20 0-449,-19 0-223,-3 0-1,2 19-160,0-19-96,1 0-865,-21-20-897,20 20-2018</inkml:trace>
  <inkml:trace contextRef="#ctx0" brushRef="#br0" timeOffset="119095.8119">9587 9021 4932,'0'-20'577,"0"20"1280,20 0 610,-20 0-545,0 0-225,0 0-480,0 0-448,-20 20 64,20 0 256,0 0-224,0 19-385,0 1-224,20 0-256,-20 0 97,0 0-65,19-1-96,1 1-193,-20-20-255,20 0-257,-20-1-832,0-19-1731</inkml:trace>
  <inkml:trace contextRef="#ctx0" brushRef="#br0" timeOffset="119592.8404">9170 9558 10153,'-20'20'833,"0"-20"320,20 0 1089,0 0-640,0 0-481,0-20-513,20 20-191,-20 0-225,40 0 160,-1 0 33,22 0-1,-2 0-256,20 0 96,1 0-64,19 0-31,1 0 63,-1 0-128,-20 0-96,0 0 32,-20 0-192,-19 0 63,1 20-159,-23-20-320,2 0-257,-20 0-609,-20 0-544,20 0-800,-18 0-7048</inkml:trace>
  <inkml:trace contextRef="#ctx0" brushRef="#br0" timeOffset="120387.8858">9508 9876 11851,'0'0'1249,"0"-20"-1153,0 20 1602,0 0 287,0 0-1120,0 20-128,0-20 224,0 40-128,0-21-321,0 21-127,0-20-161,0 20-256,0-20 0,19-1 0,-19 1-417,0 1-928,20-21-641,0 0-1986</inkml:trace>
  <inkml:trace contextRef="#ctx0" brushRef="#br0" timeOffset="120682.9026">9766 9916 12972,'-21'19'2274,"21"1"-2306,-20 0 352,20 0 801,0 0-512,0 20-225,0-21 1,20 1-321,21 1-32,-21-21 64,19 19 128,1-38-96,-1 19 32,1-41-32,-20 22 161,0-1-225,-20-20-32,0 0 384,0 20-256,-20-20 193,-20 21-289,1-1-128,19 20-321,-20 0-896,20 0-2531</inkml:trace>
  <inkml:trace contextRef="#ctx0" brushRef="#br0" timeOffset="122832.0256">11989 9140 15919,'-41'0'832,"3"0"-832,-23 0 32,-18 0 353,0 0-193,0 0 32,-20 0 32,20 0-160,-2 20 65,2-20 287,0 20-160,39-20-224,20 20-64,1 0-64,38 0 32,41 0 160,-1-1-96,22 1-64,18 0 64,-20 0-32,0-20 65,0 20-1,-39 0-96,-20-1-65,-20 1-191,-20 20 256,-40-20-128,1 19 128,-20-18 96,18 19 0,-18-20 320,41-1 129,17 2 63,1-2-255,40 1 127,19-20 65,22 20-289,18-20-96,0 0-128,20-20-32,-20 20-288,-19 0-449,-1 0-1153,-38 0-736,-21 0-2852</inkml:trace>
  <inkml:trace contextRef="#ctx0" brushRef="#br0" timeOffset="128307.3387">11116 9916 12555,'0'0'1922,"19"0"-1762,-19 0 1250,0 19 191,20 21-384,-20 0-384,0 0-481,20-1-159,-20 1-161,0 0-32,20-21-96,-20 2-481,20-1-704,-20-20-513,20 0-1153,-1 0-7847</inkml:trace>
  <inkml:trace contextRef="#ctx0" brushRef="#br0" timeOffset="128517.3508">11314 10015 13773,'-20'0'1057,"0"0"-1089,0 0 384,1 20 641,-1-20 0,0 20-257,20-20-287,0 19-33,20-19 1,-20 20 31,39-20-320,-19 0-416,0 21-353,21-21-544,-23 0-1281,2 0-3043</inkml:trace>
  <inkml:trace contextRef="#ctx0" brushRef="#br0" timeOffset="128689.3607">11414 10035 13676,'20'20'2403,"-20"-20"-2211,18-20 1794,3 20-417,-1 0-928,20 0-545,-21-20-576,-19 20-1058,20 0-1249,-20 20-2850</inkml:trace>
  <inkml:trace contextRef="#ctx0" brushRef="#br0" timeOffset="128826.3684">11452 10134 11979,'21'20'512,"-1"-20"1,20 0 832,-1 0-800,-19 0-449,20-20-1313,-21 20-5222</inkml:trace>
  <inkml:trace contextRef="#ctx0" brushRef="#br0" timeOffset="129281.3944">11890 10055 12203,'0'0'1570,"0"19"-994,0 1 1826,0 1-992,0-2-802,20 1-127,-20 0-289,0-1-224,20-19-417,-20 21-383,0-21-770,0 20-1345,0-20-4964</inkml:trace>
  <inkml:trace contextRef="#ctx0" brushRef="#br0" timeOffset="129490.4064">11869 9895 14541,'0'0'577,"21"0"-481,-1 0 128,-20 0-832,20 0-3973</inkml:trace>
  <inkml:trace contextRef="#ctx0" brushRef="#br0" timeOffset="130269.451">11175 8862 9769,'0'0'3427,"0"20"-3235,20 0 865,-20-20 417,0 20-898,0 20-288,0-21-256,0-19-160,20 20-704,-20 0-578,0-20-1537,0 0-7687</inkml:trace>
  <inkml:trace contextRef="#ctx0" brushRef="#br0" timeOffset="130427.46">11195 8703 13741,'-20'0'1697,"20"0"-3362,0 0 1376,0 0-255,20 0-3460,-20 0-3011</inkml:trace>
  <inkml:trace contextRef="#ctx0" brushRef="#br0" timeOffset="130810.4819">11353 8902 14509,'0'0'224,"0"0"801,20 0 833,-20 0-993,41 0-224,-21 0-129,-2 0-384,23 0 32,-21 0-256,-20-20-192,20 20-865,-1 0-1025,-19 0-1570,0 0-8007</inkml:trace>
  <inkml:trace contextRef="#ctx0" brushRef="#br0" timeOffset="131343.5125">11452 8783 6918,'0'0'4837,"0"0"-4229,0 0 1474,0 20-320,0-1-705,0 1-385,0 20-415,0-20-129,21 19-160,-21-18-96,0-2-417,20 1-864,-20 0-1186,20-20-3939</inkml:trace>
  <inkml:trace contextRef="#ctx0" brushRef="#br0" timeOffset="131799.5385">11810 8763 14637,'21'-40'737,"-42"40"-865,21-20 1313,-20 20-416,0 0-97,0 0 97,1 0-545,-1 0-128,0 20 97,20-20-129,-20 20-32,20 0-32,0 0 0,0 0-64,20-1-161,0-19 193,0 0 32,-1 0-96,1 0 128,0 0 64,0 0-31,-20-19-1,21 19 64,-21-20-32,0 0 0,0 0-32,0 20 96,0-20 96,0 20 129,0 0-1,0 0-192,0 20 97,18 0 159,-18 0 64,0 19-191,0-19-97,0 20-224,20-20-64,-20 0-481,0 20-896,0-21-961,0-19-3011</inkml:trace>
  <inkml:trace contextRef="#ctx0" brushRef="#br0" timeOffset="133442.6325">12744 9220 13516,'0'-20'417,"0"20"191,0 0 1154,-20-20-609,20 20-448,-21 20-353,1-20-128,0 40-96,2-1 353,-3 1 352,1 20-65,0 0-319,20-1-97,-20 1-64,40-1-95,-20 1-97,40 0-160,-19-21-129,17 1-223,3 0-193,-21-1-159,19-18-353,1-2 0,-20-19-129,0 0-992,-1 0-1249</inkml:trace>
  <inkml:trace contextRef="#ctx0" brushRef="#br0" timeOffset="133818.6539">13021 9279 15342,'0'60'865,"0"-20"-769,20-1 0,-20 1 449,0 19 31,0 2-384,21-1 32,-21-21-320,18 21 64,-18-21-32,0-19 160,0 0-192,0-20 32,0 0 224,0 0 33,0-20-97,0-19-192,0-1 96,0 20-97,20-20-31,-20 21 160,21 19 0,-1 0 481,0 0 384,-2 19-385,3 21-31,-1-20-193,0 20-32,-20-21-256,20 21-288,-1-20-513,1 0-928,0 0-1507,0-1-5476</inkml:trace>
  <inkml:trace contextRef="#ctx0" brushRef="#br0" timeOffset="134185.675">13459 9717 16111,'-21'0'961,"21"20"-833,-20 0 801,20-1-385,20 1-448,-20 0 96,39 0-192,-19 0-96,21 0-32,-21-20 192,18 0-192,-17 0 128,-1-20 0,0 20 96,-20-20 32,0 0-96,0-20-32,-20 21-64,-21-21-160,3 20-320,-3 0-33,1 0 513,22 1 448,-3 38 257,1-19-64,20 20-257,0 0 192,20 20 161,1-20-193,17-1-127,-18 1-97,21-20-128,-3 0-64,-17 0-224,-1 0-801,0 0-801,-20 0-1473</inkml:trace>
  <inkml:trace contextRef="#ctx0" brushRef="#br0" timeOffset="134604.6989">14034 9100 17232,'-41'0'-353,"3"0"-31,-3 21 640,21-2 65,-19 21-33,39 20 481,-20-1-65,20 1-479,0 20-65,20-2-64,1-17-320,17-1-225,3-1 65,-3-19 160,23-20-385,-22-1-1089,21-19-1953</inkml:trace>
  <inkml:trace contextRef="#ctx0" brushRef="#br0" timeOffset="134770.7085">14192 9517 5733,'-19'-19'11947,"19"19"-11915,19 19 545,1 2 608,20-1-160,-1 20-705,22-21-96,-3 21-288,3-20-544,-2 0-385,-19 0-577,-1 0-2273</inkml:trace>
  <inkml:trace contextRef="#ctx0" brushRef="#br0" timeOffset="134957.7192">14510 9439 17072,'-39'59'768,"19"-19"-736,-21 0 897,3-1 32,18 1-769,-1 0-224,1 0-640,20-20-609,0-1-641,20 1-1922</inkml:trace>
  <inkml:trace contextRef="#ctx0" brushRef="#br0" timeOffset="135203.7333">14728 9021 16976,'-39'40'256,"19"-20"352,0 39 1282,20-19-929,0 20-737,20-1-128,0-19-288,19 0-352,-19-21-33,21 22-640,-23-41-961,23 19-2498</inkml:trace>
  <inkml:trace contextRef="#ctx0" brushRef="#br0" timeOffset="135399.7445">14907 9100 16399,'0'60'1057,"0"-40"-993,0 40 1217,20-21-544,-20-19-577,20 20-160,-20 0-160,20-21-705,-20-19-608,0 20-1378,20-20-10345</inkml:trace>
  <inkml:trace contextRef="#ctx0" brushRef="#br0" timeOffset="135592.7554">15026 9180 15342,'-39'40'480,"19"-20"-415,0 0 1088,20-1-64,-20 1-353,40 0-255,-20 0-289,40-20-96,-21 20-192,1-20-192,20 0-737,-20 0-1794,-1-20-9545</inkml:trace>
  <inkml:trace contextRef="#ctx0" brushRef="#br0" timeOffset="135800.7674">15165 9140 14189,'0'20'1858,"21"0"-1474,-21 0 1794,18 0-1057,2 0-736,0 19-97,-20-19-224,0 20-288,0-20-193,0 0-544,0-1-384,-20-19-1313,0 20-3364</inkml:trace>
  <inkml:trace contextRef="#ctx0" brushRef="#br0" timeOffset="136147.7873">15344 8981 15118,'0'0'1858,"0"0"-2147,0 0 1891,20 20-1,0 0-448,0 20-448,19-20-256,1 20-65,-20-1-96,19 21 64,-19-20-191,-20-1-33,0 1-160,0 0 32,0-21-32,0 22-64,0-22-257,-20-19 97,20 20-737,0-20-865,0 0-1377</inkml:trace>
  <inkml:trace contextRef="#ctx0" brushRef="#br0" timeOffset="136919.8313">15522 9478 3138,'0'-20'7399,"0"20"-6245,0 0 1536,0 0-288,0 0-1377,0 0-256,0 0-385,0 20 1,0 19 95,0-18-95,0 39-1,0-20-160,0 19 0,-19-19-224,19-1 32,-20 1-288,0 0-128,0-20-225,0-1-640,20 2-1249,-19-21-3332</inkml:trace>
  <inkml:trace contextRef="#ctx0" brushRef="#br0" timeOffset="137201.8475">15900 9657 6213,'19'0'13133,"1"0"-12685,20 0 289,-19 0 32,17-19-737,-18 19-128,21 0-705,-21 0-1377,-2 0-3235</inkml:trace>
  <inkml:trace contextRef="#ctx0" brushRef="#br0" timeOffset="138202.9047">16475 9498 15919,'-20'-20'576,"0"20"-480,2 0 289,-3 20-97,21-1-192,0 2-96,0 19 32,21-20-128,-3 20-96,2-21 160,21 1-32,-3 0 32,3-20-65,-1 0 97,-1 0-128,-19-20 96,0 0 64,0-20 0,-20 21-32,19-1-32,-19-20-320,0 19-801,0 21 448,0 0-192,0 21 353,0-1 544,0 39 0,20 1 192,-20 0 224,20 19-191,0-19-65,-20-1-64,20 1 480,-20-20 385,-20-1 641,0-19-65,0 1-63,-19-21-417,-1 0-417,-19-21-351,19 1-97,-1 1-448,3-21-225,17 0-640,1 0-1185,20 0-2146</inkml:trace>
  <inkml:trace contextRef="#ctx0" brushRef="#br0" timeOffset="138629.9291">16933 9121 11466,'0'-21'2242,"18"2"-1921,-18 19 1569,-18 0-193,18 0-1024,0 0-385,-20 19 64,0 21-95,20 0 63,0 0-64,0 0-192,0-1-32,0-19 0,20 20-32,0-20-256,19-1-192,-19-19-481,20 20-352,-21-20-1154,1-20-1889</inkml:trace>
  <inkml:trace contextRef="#ctx0" brushRef="#br0" timeOffset="138802.939">17091 9140 14477,'20'80'1634,"-20"-60"-1154,0 19 1250,20 1-417,-1 0-961,-19-20-288,20-1-192,-20 1-576,20 1-866,-20-2-1345,20-19-5957</inkml:trace>
  <inkml:trace contextRef="#ctx0" brushRef="#br0" timeOffset="138982.9493">17249 9279 14541,'-39'20'2146,"19"-20"-1889,0 20 1568,0 0-672,20-20-736,0 20-225,20 0-32,0-20-160,0 0-128,19 19-352,-19-19-834,21 0-1536,-21 0-4101</inkml:trace>
  <inkml:trace contextRef="#ctx0" brushRef="#br0" timeOffset="139205.9622">17368 9200 12363,'21'-20'449,"-21"20"95,20 20 2211,-20 0-1442,20 0-608,-1 19 192,1 1-641,-20 0-160,20-20-96,-20 19-32,0-18-256,-20-2-353,20 1-160,0-20-544,-20 20-1666</inkml:trace>
  <inkml:trace contextRef="#ctx0" brushRef="#br0" timeOffset="139666.9884">17508 9061 5765,'-20'-20'6598,"20"20"-5765,0-20 1601,0 20-1249,20 20-640,0 0 448,-1 19-32,21 21-257,0 0 225,-1-1-288,1 1-385,-19 19-96,-3-19-96,2 20-32,-20 0 0,-20-21 0,2 1-96,-3-1-32,-39-19-96,21 20-192,-1-41-257,-19 21-96,39-20-255,-20 0-1122,40-20-2947</inkml:trace>
  <inkml:trace contextRef="#ctx0" brushRef="#br0" timeOffset="139833.998">17984 9717 8744,'20'20'9929,"-20"-20"-12812,0 0 834,0 0-546</inkml:trace>
  <inkml:trace contextRef="#ctx0" brushRef="#br0" timeOffset="140282.0236">18322 9439 14349,'-20'0'2595,"20"0"-2083,0 19 1570,20 1-256,0 0-321,19-1-448,1 2-288,-1 19-449,21-20-256,-1 20-32,-18-21 0,-1 1-320,-1 0-289,-19 0-255,0-20-321,-20 20-1154,-20-20-896,0 0-4100</inkml:trace>
  <inkml:trace contextRef="#ctx0" brushRef="#br0" timeOffset="140484.0353">18660 9418 13965,'-20'0'2498,"0"21"-2178,-1-2 1474,-19 21 0,1 0-577,-21 0-512,21 20-353,-1-1-288,1-19-128,19-1-256,0 1-513,20-20-1025,0 0-2370</inkml:trace>
  <inkml:trace contextRef="#ctx0" brushRef="#br0" timeOffset="140895.0587">19016 8902 8295,'0'-20'3075,"-20"20"-2306,20 0 1601,0 0-640,-20 20-737,20 0 448,-18-1-192,18 21-160,0 0-160,0 20-352,0-20-289,0-1-128,0-19-224,18 20 128,2-20-32,-20 0-224,20-1-160,1 1-353,-21-20-960,20 0-1122,-20 0-3267</inkml:trace>
  <inkml:trace contextRef="#ctx0" brushRef="#br0" timeOffset="141192.0758">19175 8941 13004,'-19'21'224,"19"-2"929,0 21 1217,19-20-928,-19 20-385,0 0-128,0-1-417,0-19-352,0 20-96,20-20-32,-20 0-224,0-20-545,0 19-480,0-19-608,0 0-2211</inkml:trace>
  <inkml:trace contextRef="#ctx0" brushRef="#br0" timeOffset="141428.0892">19314 9081 5252,'-20'19'8489,"0"-19"-8522,1 21 1379,19-21 704,-20 19-993,20 1-257,0-20-223,0 20-257,0 0-95,20-20 95,-1 20-192,1-20-128,0 20-64,0-20-32,-20 0-545,20 0-480,-20 0-673,0 0-1152,19 0-3076</inkml:trace>
  <inkml:trace contextRef="#ctx0" brushRef="#br0" timeOffset="141687.104">19373 8941 9801,'-19'-19'1281,"19"19"-256,19 0 1569,-19 0-1088,20 19-1,0 2-127,1-2-385,-1 21-321,-20 0-159,20-1-65,-2 1-160,-18-20-160,0 20-31,0 0-65,0-20 32,0-1-192,-18 1-289,-2 0-1088,0 0-930,-1 0-2818</inkml:trace>
  <inkml:trace contextRef="#ctx0" brushRef="#br0" timeOffset="142524.152">19195 9796 10185,'-20'-20'2434,"20"20"-1985,0 0 1953,0 0-512,0 0-1025,20 20 0,-20 0-449,20 20-96,0-20 129,-20 20 127,20-1-191,-20 21-225,0-20 0,0-21-96,0 22 64,0-2 64,0-19 225,-20-20-33,20 19-64,-20-19 65,20 0-225,-20 0 96,0 0-288,1-19-192,-1-1-193,0 20-351,0-20-610,-1 1-992,21-2-1762,-18-18-7911</inkml:trace>
  <inkml:trace contextRef="#ctx0" brushRef="#br0" timeOffset="142720.1632">19255 9598 14253,'19'-20'1121,"-19"20"545,20 0-161,-20-20-800,20 20-705,-20 0-1121,20 0-3364</inkml:trace>
  <inkml:trace contextRef="#ctx0" brushRef="#br0" timeOffset="143102.1849">20525 9796 21844,'0'0'64,"0"0"128,0 0 769,0 0-993,-20-20-1025,1 20-2370</inkml:trace>
  <inkml:trace contextRef="#ctx0" brushRef="#br0" timeOffset="147420.432">9308 10909 7623,'0'0'2050,"0"0"-2050,0 0 961,0 0 512,0 0-1153,0 0-160,0 20 545,20-20-32,1 0 127,-21 0 33,20 0-96,0 0-257,19 0-223,-19 0-97,0 0-128,20 0-32,-1 0-32,1 0-32,-1 0 32,-19 0 32,41 0 0,-23 0 32,3 0 0,38 0 32,-20 0 160,21 0-32,-1-20-64,21 20-32,-1 0 97,20 0-33,-20 0-64,21 0-32,-2 0 0,1 0-64,0 0 32,1 0 0,19 0-32,-1 0 32,2 0-32,-21 0 0,19 0 32,2 0-32,-1 0 64,19 0 0,-18 0 32,18 20 32,-18-20-160,18 0 32,1 0 0,0 0 32,-1 20-32,1-20 0,-1 0-32,2 20-32,-2-20 64,2 0-96,18 0 96,-20 0-64,22 0 224,-1 0-224,-21 0 96,20 19 96,2-19 33,-2 0-97,-20 0-64,22 0 64,-2 0-96,1 0 32,-1 21-96,2-21 224,-2 0-224,0 0 224,1 0 96,0 0 160,0 0 97,-1 0-65,0 0-224,2 0-31,-2-21-129,21 21 32,-21 0-64,1 0 0,0-19 0,0 19 0,-21 0 0,1-20 96,0 20 288,-20 0-32,-1 0-63,2 0-321,-41 0-64,0 0-257,-20 0-768,-18 0-929,-41 0-1601</inkml:trace>
  <inkml:trace contextRef="#ctx0" brushRef="#br1" timeOffset="153205.7629">10063 9737 5541,'0'0'1537,"0"0"-1056,0 0 1280,0 0-255,0 0-609,0 0-193,0 0-159,0 0-33,0 0 193,0 0 128,0 0-193,0 0-191,0 0-33,-20 0-160,20 0 33,-20-20-97,-19 20 0,-1 0-128,1 0 32,-21 0-256,1-20 384,-2 20-224,2 0 32,0 0-64,-1 0-192,21 0-128,-1 0 160,20 0 95,-21 0 65,23 0-64,-2 0 0,0 0 32,-1 0 0,21 0 32,-20 20 128,2-20-64,-3 20 0,1-20-32,0 20 32,0-20 0,20 19 32,-19-19-32,19 20 96,0 0 33,0 0-97,0 0 0,0 0-32,0-1 32,19 21-32,-19-20 0,0 20 0,0-20-32,20 20 0,-20-1 0,0 1 64,20-20-96,-20 19 64,0-18-32,20-1 32,-20-20 64,0 19-128,21-19 32,-21 20 64,18-20-32,-18 0-32,20 20 0,21-20-32,-21 0-32,19 0-32,1 0 64,0 0 0,19 0 0,-19 0-64,19 0-32,0 20 0,22-20-33,-22 0 129,20 0 32,-19 20 0,-1-20-32,0 0 32,-19 0 0,1 0 32,-23 0 0,-18 0 65,21-20 159,-21 20 96,0 0-64,-21-20 97,21 20 127,0-20-256,0 0 1,0-19 31,0-1-32,0 0-32,0-20-95,-18 1-161,18-1 64,0 0 64,0 21-64,0 19 0,-20 0-32,-1 0-417,21 0-480,-20 20-1569,-18 20-4901</inkml:trace>
  <inkml:trace contextRef="#ctx0" brushRef="#br1" timeOffset="154663.8463">4643 7591 8423,'0'0'2179,"0"0"-546,0 0-896,0 0 256,0 0 160,20 0 32,-20 19-256,0 0-289,21 2-95,-21 19-289,0 39-64,0-19-96,0 39-31,-21-19-194,21 19 97,-20-20 32,20 21 0,0-41-96,0 21 32,0-20 32,0-1 96,0-19-32,0-1-32,20-18 0,1 19 160,-1-40-256,18 19 128,3-19-32,-1 0 96,39 0 1,-20 0-97,40 0 0,-20-19 32,41-2-161,-21 21 65,41 0 32,-1-19 64,-1 19-64,2 0 64,18 0-32,-19 0-32,-19 0-96,-1 0 32,-20 0 96,0 0 32,-20-21-64,1 21 64,-1-19 64,-19-1 0,-21 20 65,1-20-97,-20 0 0,-20 0 32,0 20 0,0-19-96,-20-1 0,20-1 96,-20-18 128,0 19 0,20-20-96,-20 1-96,20-1 1,0 0-33,20-20 64,-20 1-96,0-1 96,20-20-96,-20 21-32,0-20-161,0-1-31,-20 21 96,0 19 256,1-1-192,-1 22-64,0 0 448,20 19-256,-20-21-32,20 21-32,0 0 32,-21 0 0,3 0 64,-2 21-64,-41-21 0,2 0 32,-60 0 0,0-21-96,-40 21 160,-19 0-96,-20 0-32,-1 0 160,-19 0-32,19 0-128,1 21 64,18-21 32,42 0-96,39 0-128,58 0-673,3 0-95,38 19-1475,18-19-2177</inkml:trace>
  <inkml:trace contextRef="#ctx0" brushRef="#br1" timeOffset="156286.9391">11770 8623 7463,'0'21'1409,"20"-21"-1825,-20 0 832,0 0 1282,0-21-65,0 21 1,-20 0-321,20 0-833,-20-19-223,-19 19-33,-1 0 32,1-20-160,-21 20-96,1 0 32,-2 0-32,-18 0 0,20 0 32,-20 0 32,19 0-64,1 0 0,19 0 0,-1 20 0,3-20 0,17 0-32,21 19-32,0-19 0,0 0 32,0 0 0,0 21 64,0-21 64,0 19 64,0 2 64,0-2-31,0 1-161,21 20 0,-21-20 0,0 0-32,0 19-32,-21-19 64,21 20-64,0-20 32,0-1 32,-20 2-32,20-2 0,0 1 32,0-20 0,0 20 64,0-20-64,0 20 64,0-20 0,0 20-32,0-20 128,0 20 1,20-20-65,1 0-96,-21 0 32,20 0 0,18 0-32,-17 0-32,19 0-64,-1 0 0,1 0 96,19 0-128,-19 0-64,19 0 63,2 0-63,-2 0 0,1 0-192,-1 0 128,0 19-1,1-19 161,-1 0 64,-19 0 0,-1 0-32,-19 0 0,21 0 64,-3 0-128,3 0-64,-1 0 64,-20-19 0,19 19 0,-19 0 96,-20-20 64,0 20 128,0 0 224,0-20-127,0 20-65,-20 0-64,0-20-64,20 20-32,-19 0 32,19-20 32,0 0-32,0 1-96,0-2 33,0-18-1,19-1-64,-19 20-1,20-19-223,-20-1 192,20 0 64,-20 20 0,0-20 0,0 21 32,0 19 160,-20-21 225,20 21-33,-20 0 33,-19 0-33,19 0-96,-20 0-224,-19 0-64,18 0 32,-18 21 0,-1-21-64,-19 0-288,20 0-705,-1 0-1249,21 0-4805</inkml:trace>
  <inkml:trace contextRef="#ctx0" brushRef="#br1" timeOffset="157852.0286">7184 8464 10345,'20'21'-96,"1"-21"64,19 0 64,-1 20 64,21-1 769,-1-19 480,20 20-704,20 0-481,1 0-64,-1 0-32,20-1-64,1 2 64,19-2-64,-1 2 0,2-21 0,18 19-64,-19 1 64,19-20 0,-18 20 64,18 0-64,-18 0 0,-1-20 193,-1 20 735,2-20 193,-21 0-192,-20 19-96,-20-19-545,-20 0-224,-19 0-192,1 0-224,-2 0-225,-19 20-31,20-20 95,-40 0 1,19 0 320,-19 0 160,20 0 64,-20 0 96,0 0-64,20 0 32,-20-20-64,0 20 32,0 0-192,0-19-897,0 19-2146,0-20-6790</inkml:trace>
  <inkml:trace contextRef="#ctx0" brushRef="#br1" timeOffset="158171.0469">10282 8723 1889,'-20'0'8424,"20"20"-8424,0-20 801,20 0 897,0 20-225,19-20-704,1 0-577,19 20-64,1-20-64,-1 20 320,2-20 257,-2 19-225,0-19-127,-19 0-1,-20 20-128,0-20-128,-20 0 0,-20 0 128,0 20 129,0-20-129,0 0 0,-19 20 32,19-20-160,-21 20-128,23 0 64,-22-20-256,19 19-129,1-19-159,2 21 95,-3-21 1,1 19 96,20-19-321,-20 20-1697</inkml:trace>
  <inkml:trace contextRef="#ctx0" brushRef="#br0" timeOffset="162865.3153">4922 11764 10345,'-20'0'865,"20"-20"320,0 20 545,0 0-33,0 20-928,0-1 384,20 1-32,-20 20-704,0 0-289,0 0-64,0-2-64,0 23-128,0-21-32,0-21-257,0 21-640,0-20-672,0 0-1314</inkml:trace>
  <inkml:trace contextRef="#ctx0" brushRef="#br0" timeOffset="163030.3248">4862 11505 17008,'-20'-19'256,"20"19"-576,0 0-193,0 0-608,20 0-673,0 0-4291</inkml:trace>
  <inkml:trace contextRef="#ctx0" brushRef="#br0" timeOffset="163441.3483">5358 11724 13516,'-20'0'1570,"20"0"-545,0 0 1025,0 0-769,0 0-993,0 0-416,20 20-384,-20-20-1538,0 20-3075</inkml:trace>
  <inkml:trace contextRef="#ctx0" brushRef="#br0" timeOffset="163578.3561">5398 11942 14381,'0'0'833,"0"19"-705,0-19 1986,0 0-705,0 0-1184,0 0-1635,0 0-1344,0 0-6279</inkml:trace>
  <inkml:trace contextRef="#ctx0" brushRef="#br0" timeOffset="163795.3685">5736 11724 19154,'-20'20'224,"40"-20"-96,-1 0 1281,21 0-160,-20 0-800,19 0-257,1 0-352,-19 0-513,-1 0-1056,-2 20-2115,-18-20-8167</inkml:trace>
  <inkml:trace contextRef="#ctx0" brushRef="#br0" timeOffset="163931.3763">5854 11843 11594,'0'40'1378,"0"-40"-577,20 0 960,21 0-255,-21 0-1058,-2 0-768,2 0-2499,-20 0-7559</inkml:trace>
  <inkml:trace contextRef="#ctx0" brushRef="#br0" timeOffset="164379.402">6470 11764 12748,'0'-20'1505,"0"20"-1217,20 20 705,-20-1 833,0 1-609,0 0-736,0 20-353,0-20 0,0 20-96,0-21-288,20 0-385,-20 2-672,20-21-1058,0 0-2625</inkml:trace>
  <inkml:trace contextRef="#ctx0" brushRef="#br0" timeOffset="164537.411">6490 11585 16463,'-20'0'865,"20"-20"-865,-19 20 160,19 0-224,19 0-961,-19 0-1569,20 20-4037</inkml:trace>
  <inkml:trace contextRef="#ctx0" brushRef="#br0" timeOffset="164912.4324">6767 11823 17040,'-18'0'0,"18"0"1345,18 0 160,2 0-608,21 0-416,-3 0-417,23 0-64,-22-20 0,21 20-64,-40 0-929,19 0-1730,-39 0-2594</inkml:trace>
  <inkml:trace contextRef="#ctx0" brushRef="#br0" timeOffset="165107.4437">6947 11645 14573,'0'39'1089,"0"-19"-544,0 20 960,0-1 449,19 1-1057,-19 0-609,0-1-416,0 1-416,20 0-609,0-20-1090,0 0-1440</inkml:trace>
  <inkml:trace contextRef="#ctx0" brushRef="#br0" timeOffset="165331.4564">7324 11664 18321,'0'60'416,"0"-40"-256,0 19 1026,-20 1-65,20 0-737,-21-1-320,21 1-128,21 0-481,-21 0-960,20-20-961,0-20-1922</inkml:trace>
  <inkml:trace contextRef="#ctx0" brushRef="#br0" timeOffset="165619.4729">7642 11744 16623,'0'20'641,"0"19"-641,-21 1 352,21 0 1474,0 0-737,21-2-769,-1 3-320,-2-21 0,23 20 96,-21-40 97,19 19-129,1-19 224,0-19-192,-1 19 192,-19-20 33,-20 0-33,0-20-32,-20 19-224,1-17-32,-21 17-32,-20-18-641,1 19-352,0 0-1441,-2 20-2563</inkml:trace>
  <inkml:trace contextRef="#ctx0" brushRef="#br0" timeOffset="166392.5172">8178 11783 14381,'-20'20'1089,"20"-20"-929,0 0 1314,0 0-930,0 0-544,-20 0-1345,20 20-1442,0 0-7815</inkml:trace>
  <inkml:trace contextRef="#ctx0" brushRef="#br0" timeOffset="166570.5273">8237 12081 12139,'0'20'673,"0"0"-385,0-20 1313,-20 20-960,0 0-929,1 0-1090,-1-1-1056,0 1-2627</inkml:trace>
  <inkml:trace contextRef="#ctx0" brushRef="#br0" timeOffset="169521.6961">8079 11902 8776,'-20'-19'1858,"20"19"-513,0 0 384,-20 0-415,20 0-514,0 0-287,0-20 96,0 20 95,0 0-127,0 0-257,0 0 193,0 0-225,20 0-96,-20 0 32,0 0 97,0 0 95,0 0-160,0 0 129,0 0-161,0 0 32,20 0-128,-20 0-32,18 0-128,3 0 96,-1 0-64,0 0 0,19 0-32,-19 0 64,0 0-128,0 0 32,-20 0 128,20 0-128,-20 0 64,0 0 0,0 20-32,0-20 32,-20 0 0,20 0-32,-20 0-128,20 19 64,-20-19 0,20 21 96,-20-2-64,20 21 32,0-20-97,0 0 97,0 20 32,0-21 0,-19 21 0,19 0 32,0-1-64,0 1 64,0 0-32,0-20 129,0 19-193,0-18 128,0-2-353,0 21 546,0-21-289,19 22 64,-19-21-64,0-1 64,20 21-32,-20-20 64,0-20-160,0 20 192,0 0-192,0 0-97,0-1 450,0-19-289,0 20-65,0 0 162,0-20-98,0 20 1,0-20 0,20 0 0,-20 0 64,0 0-32,0 0 64,0 0-31,-20 0-33,20 0 32,-20 0 32,1 0-96,-1 0 160,0 0-128,0 0-128,-19-20 64,-1 20 64,-1 0-33,-18 0-223,0 0 577,-1-20-353,1 20 64,-22 0 32,2 0-64,0 20-193,-20-20 482,0 0-321,0 0 32,-21 0-64,1 0 96,-1 0-64,-18 0 96,19 0-128,-20 0 128,-20 0-64,20 0 0,-19 20 0,-2-20 0,22 0-128,-22 0-289,2 0 1,19 20-1,-19-20 321,18 0-96,21 0 192,1 0 0,-1 0 64,19 0-32,-19 0 0,40 0 32,-20 0-96,18 0 0,22 0 64,0 20-32,-1-20 32,21 0-192,-1 0 128,19-20 128,1 20-160,2 0 128,18-20 32,-20 20-32,20-20 129,0 0-482,0 0 513,0 1-127,0-21-162,0 20 1,0-19 32,0-21-64,-21 0 32,21-20 96,0-19-32,-20-20 0,20 20-32,-20-21 32,20 21 0,-20-20 32,20 20-32,-19-21-64,19 1 128,-20-20-96,20 20 64,-20-20-96,0 20 32,0 0-128,1 0 128,-1-1-32,20 20 64,-20 21 64,0 0 0,0 19 0,1 0-64,-1 1-32,20-1 32,-20 20 0,20 0-32,0 1 64,0 19-32,0 0 160,0 0-192,0 0 96,0 20-64,20-19 0,-20 19 0,0 0 0,0 0 0,20 19 96,-1-19-128,-19 0 225,20 0-97,0 0-96,0 0 128,0 20 32,-1-20-160,21 0 224,-20 0-128,19 20-128,-19-20 64,20 0-32,-19 0 0,17 0-32,-18-20-64,1 20-32,-1 0-288,-20-20-257,20 20-704,-20-19-1154,0 19-1697</inkml:trace>
  <inkml:trace contextRef="#ctx0" brushRef="#br0" timeOffset="169832.7139">3710 9677 12619,'-19'-20'769,"19"20"-609,0 0 65,0 0 1152,19 0 128,21 0-256,-20 0-544,21 20-353,-3 0-127,23-20-65,-2 20-96,-19 0 0,19 0-32,-19-20 96,-1 19-128,1 1-32,-40-20 32,0 20 32,0 0-32,-20 0 0,0 0 0,-19 20 0,-1-21 32,0 21-32,1-20 256,-1 20-128,1-20-95,19-1-66,0 1-799,20 1-2692,-21 18-9704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2:26:36.07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3155 3596 11146,'0'0'1153,"-20"0"160,20 0 225,0 0-353,0 0-160,20-19-481,-20 19-255,20 0-193,-20 0 0,20-21 0,-1 21-96,1 0 32,0 0 32,0 0-128,19 0 64,1 0 64,19 0-64,2 0 0,18 0 0,-20 0 0,21 0 64,20 0-128,-21 0 160,20 21-128,0-21-32,20 0 96,-19 0 64,19 0-64,-1 19 64,-17-19 193,-2 0-65,-20 0-128,20 0 0,-20 0-32,0 0 64,0 0-160,-18 0 64,-2 0 64,-19-19 0,-1 19-128,-19 0 128,20 0-96,-20 0 0,-20 0-32,0 0-384,0 0-929,0 0-449,-20 0-1761</inkml:trace>
  <inkml:trace contextRef="#ctx0" brushRef="#br0" timeOffset="2608.1491">5935 3636 4772,'0'0'1505,"0"0"33,18 0 416,-18-20-481,0 20 1,0 0-385,0 0-449,0 0-320,0 0-31,20 0 191,-20 0 65,0 0-129,0 0-32,21 0 1,-21 0-97,20 0-96,0 0 65,-1 0-129,21-20 64,-20 20-128,19 0 32,-19 0-96,40 0 32,-21 0 0,22 0 0,-2 0-64,20 0 64,-19 0-64,19 20 64,20-20-96,1 0 128,-1 0-256,20 0 96,1 0 32,17 20 32,3-20-32,18 0 0,2 0 96,18 19-96,0-19 64,-18 0 0,18 0 128,-19 0-192,0 0 64,-1 0 96,2 0-64,-22 0 64,-19 0-32,1 0 96,-21 0 128,-20 0-256,2 0 32,-43-19-128,-17 19 128,-1 0-704,-40 0-2115,-21 0-5925</inkml:trace>
  <inkml:trace contextRef="#ctx0" brushRef="#br0" timeOffset="5863.3352">594 5464 12908,'-59'0'608,"39"0"1,0 0 352,20 0 512,-21 0 129,21-19-321,0 19-737,0 0-287,0 0 63,21 0 64,-1 0-191,20 0 63,-1 0 0,1 0-64,19 0 0,1 0-192,-1-20 128,0 20-95,2 0-33,-2-20-65,-19 20-63,-1 0-544,1-21-481,-20 21-545,0 0-384,-20 0-544,19 0-2980</inkml:trace>
  <inkml:trace contextRef="#ctx0" brushRef="#br0" timeOffset="6179.3533">1031 5285 13292,'-20'-19'224,"20"19"-32,-20 0 898,20 0 31,0-20-257,0 20-575,0 0 351,20 20-95,0-20 63,0 19-191,19 2-1,1-21-31,19 20-97,-19-20-128,19 19 32,2-19-64,-22 20 128,1-20-320,0 0 161,-21 0-65,-19 0 224,0 19-160,-19-19-128,-1 21 96,-40-1-64,21 0-352,-22-1-737,2 21-897,19-20-929,-19 20-2274</inkml:trace>
  <inkml:trace contextRef="#ctx0" brushRef="#br0" timeOffset="7727.4418">5279 5981 8936,'0'0'897,"0"0"256,0 0-192,0 0 544,0 0 1,0 0-481,20 0-577,0 0-288,19 0-64,-19-20-96,20 20-640,-19 20-1218,-3-20-2979</inkml:trace>
  <inkml:trace contextRef="#ctx0" brushRef="#br0" timeOffset="8103.4633">6271 5941 11050,'20'0'1409,"-20"0"-672,0 0 1025,0 0-1,20 0-511,-20 0-546,21 0-480,-1 0-160,-2 0 33,23 0-65,-1 0-96,-1 0 64,1 0-609,-1 0-288,1 0-640,-20 0-577,19 0-1410,-19 0-3779</inkml:trace>
  <inkml:trace contextRef="#ctx0" brushRef="#br0" timeOffset="8513.4868">7502 5921 10698,'-20'0'1153,"20"0"-993,0 0 641,0 0 832,0 0-544,0 0-576,0 0-385,0 0-160,0 0 96,0 0 128,20 0-32,20 20-96,-1-20 0,1 0-64,1 0 64,-2 0-288,21 0-224,-21 0-481,-19 0-1602</inkml:trace>
  <inkml:trace contextRef="#ctx0" brushRef="#br0" timeOffset="9862.564">5139 3914 6277,'0'0'1154,"0"-20"-674,0 20 545,0 0-192,0 0-769,0 0-128,0 0-481,0 0-800,0 0 0,0 0 704,0 0 257,0 0-1,0 0 289,0-19 96,0 19 96,0 0 97,0-21 383,0 21 257,0 0-353,0 0 33,0 0-161,0 0-64,0 0 161,0 0 288,0 0-1,0 0 225,0 0-64,0 0-128,0 0-1,0 0-191,0 0-129,21 0 33,-21 0-1,0 0 65,0 21-1,20-2 129,0 1-96,-20 0-129,20 0-192,-1 0-128,1 19-64,-20-19-32,20 1-64,0-21-96,0 19-224,-20 1-353,0 0-416,19-20-672,-19 0-962,0 0-5125</inkml:trace>
  <inkml:trace contextRef="#ctx0" brushRef="#br0" timeOffset="10200.5834">5060 4093 11274,'-20'20'1153,"20"-20"-1217,0 0 705,0 0 768,0 0-768,0 0-449,20-20-128,-20 0-224,0 1-225,20-2 321,-20 1 32,0-19 32,0 19 32,0 0-32,0-20 321,0 21 127,0-2-160,0 2-159,0-1-97,21 20 128,-1-20 64,-2 20 128,3 0-95,-1 0-129,0 0 0,0 0-128,-1 20 32,1-20 0,0 0-96,0 20-353,0-20-992,-1 0-2691</inkml:trace>
  <inkml:trace contextRef="#ctx0" brushRef="#br0" timeOffset="13211.7555">634 7193 4964,'-99'20'10282,"38"-20"-9641,23 20-353,17-20 449,-19 0 640,40 0 160,-20 0-992,20 0-321,20 0 32,0 0 129,21 0-193,18 0 64,1 0-160,39 0 0,-20-20-64,21 20 32,19-20 32,-20 20-128,19-20 64,-17 20-32,17 0 64,-19-19-128,0 19-32,-18 0-96,-2 0-96,-41 0 32,3 0-193,-21 0-63,-20 0 127,0 0-223,0 0-802,-20 0-736,0 0-1281</inkml:trace>
  <inkml:trace contextRef="#ctx0" brushRef="#br0" timeOffset="13529.7738">1527 6994 14637,'-40'0'289,"21"0"-546,-1 0 321,20 0 1410,20 0-225,-1 0-672,21 0-321,0 0 32,19 20 0,20-20 97,-18 20-97,-2 0-96,0-20-192,1 20 0,-1-1-96,-19 2 192,1-2 0,-3 2-160,-38-21 32,0 19 224,0 1 161,-20 0-97,2 0 64,-23-20 1,21 20-161,-39-1-96,-1 21-64,1-20-545,-20 0-992,18 19-2403</inkml:trace>
  <inkml:trace contextRef="#ctx0" brushRef="#br1" timeOffset="20470.1707">7026 8186 2306,'0'0'7110,"0"0"-5476,0 0 544,0 0 64,0-19-288,0 19-417,0 0-351,0 0-290,0 0-415,0 0-129,20-20-192,0 20-32,-1 0-95,21 0-1,1 0 0,-3-20-64,23 20 32,18 0-65,-20 0-31,1 0 0,-1-20-96,0 20 0,-19 0 0,1 0 96,-23-20 64,23 20-96,-41 0 128,20 0-97,-20 0 65,20 0 64,-20 0-64,0 0 0,0 0 193,0 0-226,0-20 97,19 20-96,-19-20 96,0 1 33,0-1-98,0-1 66,0 2-33,20-21 0,-20 0 0,0 1-33,0-21-31,0 1-96,0 19-64,-20-21 64,20 23 192,-19 17-192,19-19 160,-20 20-32,20 1-32,0 19 64,-20-20 0,20 20-32,0 0 32,0 0-32,0 0 32,0 0-128,0 0 31,0 0 97,0 0-352,-20 0 160,-1-20 96,3 20 32,-23 0 32,21-20 32,-18 20 0,-3-20 0,-18 20 0,19-20-64,-19 1 32,-1 19-225,1 0 129,-2 0 128,2 0-128,19 0 64,-19 0 0,19 0-64,1 0 192,-21 19-128,39-19 0,-17 20-128,18-20-97,-1 0 161,21 0 128,0 20-96,0-20 0,0 0 128,0 20-64,21-20 96,-1 20-32,0 0 32,-20-1 96,18 22-160,-18-1 64,0 19-96,21 21 96,-21-21-31,0 20-33,0 1 0,20-20 32,-20-1 0,0 1 32,20-20-321,-20 0-864,20-21-2498</inkml:trace>
  <inkml:trace contextRef="#ctx0" brushRef="#br1" timeOffset="21696.2409">8992 6001 11082,'0'0'512,"-20"-20"449,20 20 32,-20 0-576,20 0 191,-20 0-95,-1 0-449,-17 0-64,-3 0 32,3 0-64,-23 20-64,2-20-64,-1 0 96,1 20 32,-20-20-1,-2 19 33,2-19 0,20 20 0,-20-20 0,19 20 0,1-20 0,18 20 0,21-20 97,-19 20-97,39-20 0,-20 0-64,0 20 31,20-20-191,0 20 32,0-20-64,-20 0 192,20 0 64,0 19 0,0-19 96,0 0 64,0 21 0,0-2-64,0 1-96,0 1 0,0-2 0,0 21 0,0-21 0,0 22 32,0-2-64,0-19 64,0 20-32,0-20 64,0 19-32,0-19-64,0-20 64,0 20 64,20-20 65,-20 20 63,20-20 128,0 0-128,1 0-31,-3 0-129,23 0-64,-1 0 0,19 0 96,-19 0-64,39 0-32,-20 0 0,20 0 0,2 0 0,-2 0 0,0 0-128,0 0-33,2 21 129,-23-21-128,22 0 64,-20 0-64,-21 0 0,1-21 192,-20 21 32,-1 0 64,-19-20 160,0 20 33,0-20-33,0 20-32,0-20 129,0 0-65,-19-19-128,19-1-160,0 0 0,-20 1-64,20-41 32,-20 20-32,0 1 64,20-1 128,-20 20 417,1 20-129,19 1-288,-20 19-608,0 0-1154,20 0-1825</inkml:trace>
  <inkml:trace contextRef="#ctx0" brushRef="#br1" timeOffset="23708.3559">3056 2662 11018,'-20'20'384,"20"-20"97,0 0 223,0 0 321,0 0-192,0 0-448,0 20 31,0-1 64,0 42-287,0-23-65,0 43-32,0-22-32,0 21 32,0 0 0,0-22 64,0 3 32,-21-2-31,21-19 63,0 20-96,0-21 96,0 1-64,0-20-96,0 19 96,21-19-96,-21 1 97,0-2-97,20-19 96,0 20 0,19-20 32,1 0 64,19 0-224,1 0 65,19 0-129,0 0 96,21 0-96,-21 0 0,20 0-33,-18 0 1,18 20 32,-20-20 64,20 0 97,0 0-226,1 0 65,-21 0-32,20 0 64,-20 0-192,2 0-128,-2 0-129,0 0-191,-19 0 95,-1 19 97,0-19 128,-19 0 288,1 0 32,-3 0 64,3 0 32,-3 0 128,3 0 96,-1 0-96,-21 0-127,21 0-65,-20 0-64,0 0-193,-20 0 129,19 0 96,-19 0 32,0 0 64,0 0 129,-19 0-65,19 0 32,0 0-32,0 0-96,0-19 0,0 19 32,0 0-64,0-20-64,0 20 32,0-20 64,0 20 64,0-19-31,0-2 63,0-18-64,0-1-32,0 0-64,0 1 32,0-41-256,19 21-161,-19-22-127,20-18-97,-20 0 129,0 20-161,0-21 321,0 20 320,0 21 384,0-1-31,0 41-289,0-21-64,0 20 0,0 0-129,0 0-319,0 20 32,0-19-577,0 19-673,0 0-224,0 0-96,0 0 289,0 0 800,0 0 865,0 19 416,0-19 481,-20 20 609,1-20-449,-1 20-417,-20-20-95,1 0 255,-21 0 1,-20 0 96,-39 0-128,0-20 127,-19 20 97,-42 0 128,2-20 257,-1 20-321,1-19-385,0 19-384,18 0-31,2-20-65,39 20-160,-21-20 0,41 20-32,20 20 0,20 0-96,18-1-769,21 1-1025,0 20-865,2-20-3523</inkml:trace>
  <inkml:trace contextRef="#ctx0" brushRef="#br2" timeOffset="31122.7801">11175 6001 10602,'-20'0'1249,"20"0"96,-20 0 32,20 0-416,20 0 96,0 0-576,0 0-33,39 0-320,1 0-32,19 0-96,-20 0 96,41 0-96,-20 0-128,19 0-192,1 20-160,-21-20-97,20 0 64,0 0 161,-20 0 96,0 0 256,2-20 0,-22 20 96,-19 0-32,-1-20-64,-19 20 64,-20 0-32,0 0 128,0 0-96,0 0-96,0 0 32,0 0-64,0 0-64,0 0 128,0 0 64,0 0 128,20-20 129,-20 20-65,0 0 32,0-20 65,0 0-65,-20 1-96,20-1-96,0-1-96,0 2 96,0-20-96,-20-2-64,20 2 96,0-21-96,0 0-256,0 1 32,0-1-65,-20 1 193,1 18 192,-1-17 352,0 17 33,0 2-97,0 0-192,1 18 128,-1-18-159,0 18-97,20 2 32,0-1-353,0 0 417,0 0-384,0 20 224,0-20 0,0 20-96,0 0-96,0-20 127,0 20-159,-21 0-160,21 0 95,-38 0 1,-3 0 0,1 20-1,-19-20 97,0 0 96,-21 0 128,1 0-32,-21 0 128,1 0-64,20 0 32,-20 0 32,38 0 32,-18 0-32,41 0-96,-23 0 32,22 20 0,-1-20-32,20 0 32,0 0-32,0 0 0,20 0 64,0 0-32,-19 20-32,19-20 96,0 0-96,0 20 32,0-20 0,-20 20 0,20-1 96,0 2-64,0 18 128,-20 1 33,20 19 31,0 21 160,0 0-31,20 19-289,0 0 32,-20-19-96,19 19-225,1-39-159,0-1 160,0 1 0,0-21-385,-20 1-384,20-20-1377,-20 0-8647</inkml:trace>
  <inkml:trace contextRef="#ctx0" brushRef="#br2" timeOffset="32752.8732">9229 2563 6726,'0'0'1762,"0"0"-577,0 0 769,-20 0-1058,1 0-223,-1-20 192,-40 20-353,21 0-352,-40 0-192,-2 0 0,-18-20-64,-19 20 64,-1 0-32,-21 0-160,1 20-64,21-20 160,-21 20 96,39 0 64,21-1-64,-1 1 0,21 1-129,18-21-223,3 19 96,17-19 64,1 20-193,0-20-191,20 20 159,0-20 257,0 0 96,20 19 128,-20 2 0,0-21 0,20 20 160,-20 0 0,0 18-64,0 3-63,0-1 31,-20 19-64,20 1-64,0-1 64,-20 21 0,20-20-32,0-1-32,0 1 64,20 0-32,-20-21 128,0-19 128,0 20 96,20-20-191,-20-1-1,0-19 96,21 20 288,-21-20-95,20 0-193,-20 0-96,18 0 96,23 0-159,-21 0-1,19 0-96,21 0 0,-1 0 32,22 21 32,-2-21-64,20 0 32,0 19-32,20-19 0,-1 0 32,2 0 32,-21 0 256,20 0 97,1 0 159,-1-19 1,0 19-161,-19 0-288,-1 0-64,-40-21-64,1 21-32,-1 0 0,-19 21 0,-21-21 32,1 0-32,0 0 0,1 19 64,-1-19 0,-20 0 0,18 0-32,2 0 64,-20 0-32,21 0 96,-21 0-64,0 0 33,0-19 159,0 19-64,0-21-128,0 1 96,0-19-64,0-1-32,-21 0-96,21-19 289,0-1-289,-20 1 64,2-21-161,18 0 129,-20-19-160,20 20-32,-21-2 448,1 23-160,20-2 97,0 20-33,-20 21-224,20-22 64,0 22 32,0 19-96,20-20 32,-20 20-289,0 0-127,20-20 96,-20 20 127,0 0 33,0 0 32,0 0 256,-20 0-32,-19 0 32,-21 0 321,-19 0 512,-20 0 63,-21 0-95,1 0-320,-19 0-417,19 0-224,-1 0-1441,41 20-3492</inkml:trace>
  <inkml:trace contextRef="#ctx0" brushRef="#br0" timeOffset="58188.328">5457 11287 6790,'20'39'8072,"-20"-19"-8072,0 20-97,0 20 194,-20-1 191,2 1 0,-3 0-128,21-21 97,-20 1 191,20-20-128,0-20-160,0 0 385,20-20-353,-20-20-160,39 1-256,-19-21 192,1 21 32,-21-22 0,20 21 0,-20 21-64,0-1 0,0 20-192,0 0-1,0 20 353,20-1 257,-20 2-65,18-2-128,-18 2-192,21-2 64,-21 2-32,20-2-32,0-19 96,0-19 32,-1 19-32,1-21 0,0-19-128,0 21 160,0-2-128,-1 2 32,-19 19 64,20 0 161,-20 19 287,0 2 65,0-2 63,0 21-351,20-19-129,-20-2-128,0 1-128,0 0-225,20 0-1088,-20-20-1250,0 0-3042</inkml:trace>
  <inkml:trace contextRef="#ctx0" brushRef="#br0" timeOffset="58657.355">6192 11366 14029,'0'0'2178,"-20"0"-1698,40 0 673,0 0 577,0 0-737,19 0-513,1 0-351,19 0-97,-38 0-481,19 0-1056,-20 0-1794,-1 0-3492</inkml:trace>
  <inkml:trace contextRef="#ctx0" brushRef="#br0" timeOffset="58772.3614">6271 11465 15470,'-39'40'417,"39"-19"-417,21-21 32,17 19 256,3-19-192,18 0-480,1-19-1859</inkml:trace>
  <inkml:trace contextRef="#ctx0" brushRef="#br0" timeOffset="59169.3843">6688 11168 19634,'0'0'-128,"20"0"-32,0-20 512,19 20-64,2 0-127,-1 0-225,-1 20-161,-19 0-159,0-1-481,-20 1-128,-20 0 449,0 0 287,-1 19 257,3-19 97,-22 0 159,40 0-32,0 0-64,0 0 128,20-1 1,0 2-257,19-2 96,1 2-128,-1-2 0,1 2 64,-20-2-96,0-19 32,-20 20 64,-40-20 128,0 0-32,-19 20-192,0-20-128,-2 0-352,23 0-225,-3 0-769,41 0-1376</inkml:trace>
  <inkml:trace contextRef="#ctx0" brushRef="#br0" timeOffset="59465.4012">7482 11366 14765,'-19'0'-480,"-21"0"640,-19 20 897,19 0-512,-1-1-321,23 21 128,-2-19-160,40-2-31,-2 2-65,23-2-96,18-19-160,1 0 127,-21 0 130,21-19-1,-21 19 128,-19-21 96,0 2 33,-20-2-1,0-19 128,-20 21-416,0-1-32,-19 0 97,-1 20-674,-19 0-224,39 0-704,-20 0-2179</inkml:trace>
  <inkml:trace contextRef="#ctx0" brushRef="#br0" timeOffset="59760.4181">7880 11366 15951,'19'0'-705,"-38"0"0,19 20 1762,-20 0-320,0-1-353,20 2 65,0-2-65,20 2-288,0-2-32,19-19-32,1 0 257,-1 0 63,2 0 64,-21-19 193,18 19-129,-17-21 1,-21 2-97,0-2-128,-21-18-192,3 19-96,-22 20 32,-19-20-160,18 20-256,1 0-929,21 20-1890,19-20-3460</inkml:trace>
  <inkml:trace contextRef="#ctx0" brushRef="#br0" timeOffset="59905.4263">8277 11545 18705,'0'40'1089,"0"-20"-993,-20 0 97,-20 0-258,1 19-863,-1-19-3172</inkml:trace>
  <inkml:trace contextRef="#ctx0" brushRef="#br0" timeOffset="60445.4572">8972 11227 13228,'-61'20'0,"23"0"-1249,-3 19 768,3-19 513,17 20 0,21 0 0,0 0 1,21-21 63,17 2 224,3-2 256,-3-19 129,23 0-160,-22 0 31,21-19 33,-40-2 95,-1 2 161,-19-2 256,0-18-224,-19 19-128,-1 0-289,-20 0-448,1 20-256,-1 0-641,-1 0-608,23 0-1410,18 0-7495</inkml:trace>
  <inkml:trace contextRef="#ctx0" brushRef="#br0" timeOffset="60770.4758">9308 11346 15022,'-39'0'1281,"-1"0"-1377,20 0 96,20 20 64,-19 0-128,38 0 32,1-1-64,0 2-289,39-2 161,-18 2 160,17-21 96,-17 0 64,-1 0 289,-1 0 415,1-21 321,-20 2 129,-20-2-65,0 2-385,-20-1-95,0 0-128,-19 0-225,-1 0-160,0 0-32,-19 20-32,-2 0-192,22 0 0,19 20-416,0-20-1058,20 20-1184,40 0-834,-1 0-4163</inkml:trace>
  <inkml:trace contextRef="#ctx0" brushRef="#br0" timeOffset="61065.4926">9766 11346 12716,'0'-20'3619,"0"20"-4196,0 0 930,-21 0 191,21 20-320,0 0 161,0 20-129,21-21-224,-1 2 32,0-2 0,-1 2 64,21-2 0,-20-19 65,19 0 287,-19 0 65,20-19 63,-20-2-95,-1 2 63,-19-2-159,0-18-129,-19 19 32,-1-20-288,-20 20 160,1 1-160,19 19-96,-20 0-576,20 0-834,20 19-1120,0 1-1058</inkml:trace>
  <inkml:trace contextRef="#ctx0" brushRef="#br0" timeOffset="61210.5009">10282 11505 18513,'20'40'545,"-40"-20"-321,0 0 320,-21 0-512,3 0-1153,-3 0-1249,3-1-3331</inkml:trace>
  <inkml:trace contextRef="#ctx0" brushRef="#br0" timeOffset="61729.5306">10758 11287 14541,'-20'0'961,"20"-20"-961,-39 40 128,19-20-96,0 39-32,-1-19 0,3 20-32,18-1 32,0 1 0,18-19-64,23-2-64,-1 2 32,-1-2 192,21-19 224,-21 0 225,1-19 31,-1-2 161,1 2 128,-19-21 96,-21 19-224,-21-18-449,1 19 0,-19 0-64,-1 0-480,0 20-320,1 0-834,-1 0-928,20 0-1474</inkml:trace>
  <inkml:trace contextRef="#ctx0" brushRef="#br0" timeOffset="62068.5501">11294 11386 15310,'-20'-20'224,"0"20"-64,1 0 1314,-1 0-962,0 20-384,20 0 193,0-1-225,0 21 32,40-19 0,-21-2-224,21 2 32,1-2 32,-3-19 128,3 0 96,-3 0 160,3 0 161,-21-19 224,-20-21-1,0 19-127,0-19-257,-20 21-64,-21-1-127,3-20 31,-3 40-256,3-20 32,-3 20-160,21 0-833,0 0-833,20 20-801,20-20-832</inkml:trace>
  <inkml:trace contextRef="#ctx0" brushRef="#br0" timeOffset="62379.5678">11711 11425 3619,'0'-19'12364,"0"-1"-12525,0 20 802,0 0 961,-20 0-1090,0 0 33,20 0-225,0 20-224,0-1 96,20 2-192,0-2 0,0 2 32,19-2 0,1-19 32,-1 21 193,2-21-97,-1 0 96,-1 0 320,1-21 193,-20 2 64,-20-2-96,0 2-449,-20-21 32,0 20-96,-21-20-127,3 20-1,-23 20-96,22-20-160,-1 20-1090,-19 20-2081,19-20-10122</inkml:trace>
  <inkml:trace contextRef="#ctx0" brushRef="#br0" timeOffset="65590.7514">16000 10631 12555,'-21'60'193,"42"-21"63,-21 21-256,18 39 96,22-19-96,-19 20 32,-1-21-224,18-20-193,-17 1 417,-1-21 32,0-19 289,-20-20 351,0 0 930,-20-20-1121,20-19-33,-20-1 97,20 1-65,0 19-320,0-20-224,20 20-32,20 20-192,-1 0 160,-19 20-96,20 0-1,-1 20-95,-19-1-32,0-19 192,-20 20 64,0-21 160,0 1 0,-20-20 64,-20 0-64,21 0-128,-21 0-480,20 0-1090,0-20-2530</inkml:trace>
  <inkml:trace contextRef="#ctx0" brushRef="#br0" timeOffset="65770.7617">16534 11009 17616,'21'0'2210,"-1"-21"-2210,0 21 64,0 0 0,-1 0-288,1 0-705,0 0-1473,20 0-1474,-40 0-5957</inkml:trace>
  <inkml:trace contextRef="#ctx0" brushRef="#br0" timeOffset="65913.77">16516 11168 14862,'39'20'864,"1"-20"-768,-1-20 33,1 20-97,0 0-96,-21-20-1762,21 0-7687</inkml:trace>
  <inkml:trace contextRef="#ctx0" brushRef="#br0" timeOffset="66146.7832">17032 10909 14093,'19'0'1441,"-19"0"-1441,0 20 1762,0 0 96,20 19-609,-20 1-545,0 1-415,20-2-97,0-19-224,-20 20-128,20-1-449,-1-19-800,1 0-1090,0 0-1056,-20-20-7463</inkml:trace>
  <inkml:trace contextRef="#ctx0" brushRef="#br0" timeOffset="66447.8006">17429 10969 16944,'19'0'672,"-19"19"-672,-19-19 1474,19 21-481,0 18-417,0 1-480,0 0 32,19-20-64,1 20-32,0-21 96,20 1-95,19-20-33,-19 0 160,19 0-64,-18-20 32,-23-19 96,2-1 128,-20 0 129,-20 0-257,-19 1-224,-21 18 0,21 2-96,-21 19-288,21 0-801,-21 19-1922,21 2-6951</inkml:trace>
  <inkml:trace contextRef="#ctx0" brushRef="#br0" timeOffset="73691.2148">6749 12022 5188,'0'0'1154,"0"0"-65,0 0 704,0 0-319,0 0-225,0 0-192,0 0-288,18 0-1,-18 0 33,20 0-160,21 0-97,-21 0-127,19 0-97,1 0-32,19 0-192,1 0-32,40-20 64,-21 20-96,40 0 0,0-20-64,-19 20 96,17 0-64,3 0-64,-21 0 32,0 0 96,0 0-128,21 20-160,-1-20 224,1 0 0,18 0-32,1-20 64,1 20 32,18 0-64,-19-21 64,19 21 96,2-19 129,-2 19 191,2 0 129,-2 0-257,0 19 129,2-19-321,-2 21 320,22-21-384,-22 20 96,0-20-128,2 20 97,-2-20-97,-19 20-96,1-20 256,-2 0-256,-19 0 128,-19 0 32,-1-20 0,-20 20-64,-19 0-32,-40 0-96,-20 0-1281,-20 0-2050,-20 0-4485</inkml:trace>
  <inkml:trace contextRef="#ctx0" brushRef="#br0" timeOffset="75451.3154">17249 11565 7431,'0'0'1345,"-19"-20"-384,19 20 736,-20 0 33,20 0 96,0 0-129,0 0-512,20 0-352,-1-19-96,21 19-289,19 0-191,2 0-129,18-21-128,20 21-160,-20 0-65,0-19-319,-18 19-2819</inkml:trace>
  <inkml:trace contextRef="#ctx0" brushRef="#br0" timeOffset="127617.2991">17528 11902 8872,'0'0'2274,"0"0"-1473,0 0 736,0 0 353,0 0-865,0 21 32,0-2-160,0 21-481,0 0 417,0 0-481,0-1 97,0 1-161,19-20-224,-19 19 32,0 1 0,20-20-192,-20 0 32,0 0-192,20-1-289,-20-19-95,0 20-289,0-20-288,0 0-673,0 0-1569</inkml:trace>
  <inkml:trace contextRef="#ctx0" brushRef="#br0" timeOffset="128100.3269">17330 12181 7014,'-20'19'2338,"20"-19"-1441,-21 0 1409,21 0-576,0 0-481,0-19-192,0 19-256,0 0-321,0 0-95,0-20-97,21 20 0,-21-20-160,20 0 97,-20 0 127,0 0-64,18 1-224,-18-1 32,0 0 33,20 0-354,-20-21 610,21 3-770,-1 17 738,0 2-385,-1-1 96,-19 20 128,20 0 32,0 0 192,-20 0-63,20 0-417,19 20 416,-19-1-320,20 2-32,-20-2-64,19 0-96,-19 2-417,21-21-608,-23 20-1633,-18-20-2564</inkml:trace>
  <inkml:trace contextRef="#ctx0" brushRef="#br0" timeOffset="129341.3978">9626 12419 13036,'0'0'1858,"-19"0"-1698,19 0 224,0 0 929,0 0-224,0 19-416,0-19 0,0 21-65,0-1 65,0 19-97,19-18-127,-19 18-33,0-19-192,20 20-95,-20-1-97,20-19 32,-20 20-64,21-20 64,-21 19-224,20-18 31,-20-1-287,0-20-385,18 19-800,-18-19-705,0 0-1954</inkml:trace>
  <inkml:trace contextRef="#ctx0" brushRef="#br0" timeOffset="129731.4201">9389 12677 15150,'-20'20'1057,"0"-20"-993,-1 20 192,21-20 737,0 0-256,0 0-545,21-20 449,-21 20-353,20-20 64,0-19 97,-20 19 31,18-20-256,3 20-96,-1-20-96,-20 21 32,20-21 129,0 19-257,0 2 64,-20-1 32,19 0 32,-19 20 0,20-19 128,0 19 160,-20 0-63,20 19-33,0 1-288,-1 0 32,1 20-32,21-20-673,-21 0-1601,18-1-2915</inkml:trace>
  <inkml:trace contextRef="#ctx0" brushRef="#br0" timeOffset="159214.1064">16753 1570 10602,'0'-60'1025,"-20"40"416,20 0-320,0 20-961,0 0-320,0 20 352,0 0 385,0-1-193,0 41-64,20 0-160,0-1-127,0 21 63,0-21-64,-1 2 64,1-2-64,0-19 96,1-40 32,-1 0 224,-20 0 33,20-20-289,-20-20-320,18 21-32,-18-1 31,21-1-31,-21 2 32,20-2-128,0 2 95,19 19 257,1 0 97,-20 19 95,19 2-64,-19 19 32,0-1 96,-20 1 289,0-20 416,-20 0 256,-19-20-256,-1 20-288,0-20-257,1 0-448,-1 0-64,1-20-256,19 20-481,20 0-865,-20-20-1761,20 20-6919</inkml:trace>
  <inkml:trace contextRef="#ctx0" brushRef="#br0" timeOffset="161418.2326">18282 1887 8199,'-21'21'2306,"3"-21"-1601,18 0 1217,0 0-897,0 0 192,0 20 385,0-20-449,18 0-321,-18 0-287,21 0-385,-1-20 32,0 20 65,0-21-97,-20 2-64,19-2-96,-19 2 96,0 0-96,-19-2-192,-1 21 0,0 0-97,0 0 289,-19 0-224,19 21 288,0-2-224,20 0 96,0 21-224,20 1 63,18-22 193,3 1-64,-1 0 0,-1-20 160,-19 0-32,0-20-96,0 0-128,-1 20 256,-19-19-64,20 19-32,-20-20 96,0 20-160,0 0 224,0-21-128,0 21 192,20 0 129,0 21-161,19-21-96,1 20-96,21-1 64,-22 1-32,1-20-192,-20 20-513,19-20-736,-19 0-545,-20 0-1698</inkml:trace>
  <inkml:trace contextRef="#ctx0" brushRef="#br0" timeOffset="161584.242">18759 1868 11114,'0'0'2979,"-20"0"-2755,20 0 1281,0 0-672,-20 19 224,0-19 192,0 21-832,20-1-321,-19-1-320,19 21-1218,0-20-1857,19-20-7335</inkml:trace>
  <inkml:trace contextRef="#ctx0" brushRef="#br0" timeOffset="162255.2803">18996 1868 6950,'0'0'8296,"0"0"-8488,-20 0 1569,2 0-736,-23 19-545,21-19 160,20 21-32,-20 18-64,20-19-128,20 0-160,20 20-320,-19-40 192,17 0 224,3 0 32,-21 0 0,19-20-64,-19 0-97,-20 20-319,0-40 160,0 21-1,0 19-159,-20-20-1,20-1 33,-21 21 320,21 0 128,0-19 64,-18 19-256,18 0 192,0 0 160,0 19-32,0 2-32,18-1-64,3-1 0,-1 1-64,-20 0 32,20-20 32,-20 20 64,0-20 160,0 0 97,0 0-225,0-20-352,0 20-129,0-20-31,0 20-225,20 0-127,-20 0-161,0 0 577,0 0 544,0 0 192,19 0 129,-19 0-257,0 0-96,20 0-32,-20 0-96,20 0 97,-20 0-1,0 0 128,20-20 224,-20 20-127,0 0-161,0 0-160,0 0-64,20 0-64,-20 20-64,19-20-705,-19 20-352,20-20-320,0 20-706,-20-20 706,0 0 1409,0 0 320,0-20 129,0 20-225,0-20-96,0 20-225,20-20-767,-20 1-3140</inkml:trace>
  <inkml:trace contextRef="#ctx0" brushRef="#br0" timeOffset="162889.3166">19314 1967 8359,'0'20'-512,"0"0"-289,0-20 1186,0 0-33,0 0 1185,0 0 513,0 0-865,0 0 33,0 0 479,0 0-864,0 0-321,0-20-63,0 0-161,0 0-288,20 20-96,-20-19-416,20 19 223,-1 0 33,-19 0-32,20 0 128,-20-20 31,20 20 33,1 0 0,-1 20 256,-20-1 257,0 1-129,0 0-224,0 0-32,0 0-352,0-20-705,0 20-2530</inkml:trace>
  <inkml:trace contextRef="#ctx0" brushRef="#br0" timeOffset="163322.3414">19592 1967 11146,'0'40'96,"20"0"1378,-20-1-994,0 1-416,0 0-32,0-1-32,20-19 64,-20 0-32,0 0-32,0 1 160,-20-21 833,20 0 64,0-21-608,0-19-289,0 0 0,0 1-256,0-21-673,20 21-480,-20-1 96,20 0 704,0 20 417,19 1 161,-19 19 191,0 0 192,0 0 193,-1 19-128,-19-19-129,20 20-96,-20 0-95,-20-20 127,20 20 225,-19-20-97,-1 0-416,0 0-96,0 0-576,20 0-578,0 0-928,0-20-4067</inkml:trace>
  <inkml:trace contextRef="#ctx0" brushRef="#br0" timeOffset="163560.355">19930 1490 12972,'0'0'128,"0"20"2627,20-1-1058,-20 22-191,0-2-33,0 21-576,0-1-513,0 1-320,0-20-64,0 19-128,20 1-961,-20-20-609,0-20-1056,19 0-1666</inkml:trace>
  <inkml:trace contextRef="#ctx0" brushRef="#br0" timeOffset="163849.3715">20049 1967 15022,'20'0'-577,"-1"0"1090,1-20 255,0 20-575,0 0 896,0-19-289,-20 19-575,19 0-1,-19 0 32,0 0-96,0-20-256,0 20 0,0 0-96,-19 0 64,-1 0 32,20 0 64,-20 0 64,0 20 96,20 19-64,0-19 0,0 0 0,20 0-288,0 0-481,0-20-1121,-1 0-1697</inkml:trace>
  <inkml:trace contextRef="#ctx0" brushRef="#br0" timeOffset="164130.3876">20446 1887 2818,'20'0'9065,"-20"0"-9257,0 0 1793,-20 0-1281,20 0 193,-20 0 544,0 0-769,20 21-224,0-1 0,20-1-96,-20 1 32,40 0 32,-20 0 64,-1 0 129,1 0 159,-20-1 192,0-19 417,0 20-288,-20-20-128,1 0-129,-1 0-320,0 20-416,0-20-289,0 0-1088,1 0-2531</inkml:trace>
  <inkml:trace contextRef="#ctx0" brushRef="#br0" timeOffset="165796.4829">16872 2702 8167,'-20'0'-1441,"20"0"1409,0 0-192,0 0-1058,0 0 1122,0 0 192,0 0-160,0 0-576,0 0 223,0 0 193,0 0 192,0 0 96,0 0-96,0 0 384,0 0 288,0 0 545,0 19 97,0-19 479,-20 0 65,20 0-321,0 0-160,0 0-224,0 0-352,0 0-192,0 0-97,20 0 32,0-19-191,1 19-129,19-20 0,-22 20-32,3-20 0,19 1-32,-20-2-128,-20 1 32,19 1-32,-19 19-32,0 0-160,0-20-353,0 20 65,-19 20-33,19-20 321,0 39 128,0 1 32,-20 0 32,40 20-129,-20-2 97,19 3 0,1-21 160,0 19-160,-20 1-160,20-21 224,-20 2 0,0-2 32,-20-20 64,0 2 224,0-1 193,1-20 127,-21 20 33,20-20 224,-1 0 224,3 0-32,-2-20 192,20 20-64,20 0-448,-2 0-545,23 0 64,18-20-128,-19 20-32,19 0-96,-19-21-320,-20 21-641,0 0-1537,-1 0-1762</inkml:trace>
  <inkml:trace contextRef="#ctx0" brushRef="#br0" timeOffset="166892.5457">18063 3059 4932,'0'0'5061,"0"0"-3972,0 0 545,0 0-834,20 0 33,0 0 160,0 0-160,1-19-321,-3-1-31,23 0 63,-41 0-127,20 0-65,-20 0-160,0 1-128,-20-1-128,-1 0-192,1 20 64,-19 0-32,-1 20-65,1 0 193,-1-1 64,20 21-32,20-20 64,0 20 96,20-1-32,20-19 96,-1 1 65,22-2-1,-2 1 0,-19-20-64,-1 0 0,1 0-96,-20 0-96,-1 0-608,1 0-257,-20-20-897,0 20-1249,0-19-7270</inkml:trace>
  <inkml:trace contextRef="#ctx0" brushRef="#br0" timeOffset="167116.5584">18421 2980 1281,'0'20'12812,"0"-20"-12620,20 0 1153,-20 0-256,19 20 128,21-20-384,-20 20-192,19-1-513,1 1-32,1 0-256,-2-20-192,-19 21-321,20-21-64,-40 0-31,20 0-514,-20 0-672,0 0-2818</inkml:trace>
  <inkml:trace contextRef="#ctx0" brushRef="#br0" timeOffset="167346.5715">18660 2940 12139,'-20'20'1730,"0"0"-1634,-1 0 1057,1 0-192,0 19-513,20 1-160,-18-19-159,18 18-386,0-20-672,18 2-448,2-21-1698,0 20-7174</inkml:trace>
  <inkml:trace contextRef="#ctx0" brushRef="#br0" timeOffset="167901.6033">18897 3040 11947,'-39'0'96,"19"0"1217,0 19-224,0 1-833,20 0 1,-20 1 319,40-2-448,-20 1-64,20-1-352,20 2-224,-21-21 63,21 0 289,1 0-192,-23 0-577,2-21-577,0 2 33,-20-1 288,0 1 96,0-2 448,-20 1 449,20 0 288,-20 1 0,20-1 577,-18 20 608,18 0-832,0 0-257,0 20 480,18-1-351,-18 1-33,20 21-192,-20-22-32,20 1 0,1-20-64,-21 19-128,20-19-160,-20 0 128,0 0-33,0 0-127,0 0-801,0-19-673,18 19 705,-18-20-672,0 1-129,0 19 2178,21 0 2531,-21-21-161,20 21-1088,-20 0-898,20 0-447,-20 0-129,20 21-32,-1-21-160,1 0-897,-20 19-449,20-19 385,-20 0 225,0 0 255,0 0 33,0 0-610,0 0 354,0 0-2019</inkml:trace>
  <inkml:trace contextRef="#ctx0" brushRef="#br0" timeOffset="167993.6086">19255 3120 416,'19'0'1794,"-19"0"-833,20 19-929,-20-19 96,20 0-705,0 20-512</inkml:trace>
  <inkml:trace contextRef="#ctx0" brushRef="#br0" timeOffset="168306.6264">19334 3178 768,'20'61'3588,"-20"-22"-65,0 1-961,0 20-896,-20-21-577,20 1-897,0 0-32,0-20 481,20-20 576,-20 0 545,0 0-449,0-20-1025,0 0-320,0-20-192,0 1 160,0-1-32,0 0-288,19-19-609,1 19-577,0-20 481,1 40 961,-1 1 256,18 19 224,-17 0 417,-1 0 0,-20 19 96,20 1-257,-20 20-63,0-20-257,-20 0 257,0 0-33,-1-20 65,3 0-161,-2 19-224,-21-19-128,21-19-224,20 19-224,-20-20-449,20 0-769,0 0-1697,0-20-8007</inkml:trace>
  <inkml:trace contextRef="#ctx0" brushRef="#br0" timeOffset="168516.6386">19592 2742 7334,'20'0'7367,"-20"0"-7719,20 20 1697,-20 0-480,20-1-448,-20 21 255,0 20-31,0-1-321,0-19-288,0 19 0,20-19-32,-20 0-160,0-20-64,0-1-353,19 2-960,-19-1-962,0-20-3971</inkml:trace>
  <inkml:trace contextRef="#ctx0" brushRef="#br0" timeOffset="168832.6565">19731 3159 7623,'0'19'3971,"20"-19"-3522,-20 0 2049,20 0-1313,-1 0-320,1 0 384,0 0-448,1-19-352,-1-1-225,-20 1 192,0 19-192,0-21 65,0 1-225,0 20-128,-20-20-289,-1 20 161,1 0-160,0 20 224,1 0 256,19 20 64,0-20 256,0 20 129,19-20 96,21 0-193,-19 0-160,17-1-63,3-19-1,-1 20 0,-21-20-128,21 0-192,-40-20-480,20 20-930,-20 0-1825,0 0-10314</inkml:trace>
  <inkml:trace contextRef="#ctx0" brushRef="#br0" timeOffset="171860.8297">17032 4312 10121,'-20'-40'1153,"20"20"96,0 20 193,0 0-321,20 0-961,-20 20 416,19 20 289,1 0-480,20 19-97,-20 20-224,-1 1 0,1-1-32,0-20 0,0 1 0,0-20 64,19-19 128,-19-1 97,-20-1 255,21-19 225,-1-19-32,-2-22-289,-18 1-95,20 1-385,-20-21 160,0 0 160,0 1-160,0-20-64,-20 39-32,20 0-32,-18 1-192,18 39-192,0-21-673,0 21-1089,0 0-2178,18 21-9097</inkml:trace>
  <inkml:trace contextRef="#ctx0" brushRef="#br0" timeOffset="172213.8499">17587 4689 16495,'0'40'0,"0"-40"513,20 0 63,19 0-95,-19 0 415,20 0-63,-19-21-544,17 2-129,-17-1 64,-21 0 32,0 1-32,0-2-224,-21 21 96,1-19-96,2 19 0,-23 0-64,21 0 128,0 19-64,1 2 97,19 18 95,0-19-224,19-1 128,1 22-64,20-22-32,-1 2-192,22-2-97,-21-19-159,-1 0-641,1 0-1345,-1 0-1602</inkml:trace>
  <inkml:trace contextRef="#ctx0" brushRef="#br0" timeOffset="172567.8703">18044 4669 448,'-20'0'12524,"0"0"-12460,0 0 1409,20 20-160,-20-1-576,20 22 160,0-22-417,0 2-223,20-2-225,20 2-192,-20-1-33,19-20 129,1 0-96,-1-20-160,-19-1-257,1 2-63,-21-2 223,0 2-31,0-1-33,0-1 257,-21 2 320,21-1 385,-20 20 672,20 0 192,0 0-320,20 0-352,1 0 192,-1 0-289,18 0-159,3-20-97,18 20-64,-19 0-192,0-19 0,-21 19-320,-19-21-192,0 2-834,0 19-575,0-20-1122,-19 0-2498</inkml:trace>
  <inkml:trace contextRef="#ctx0" brushRef="#br0" timeOffset="172734.8797">18361 4431 14157,'-19'59'256,"19"-39"1634,-20 20 224,20 0-1185,0 0-289,0-1-447,0 0-129,0 2-417,20-1-640,-20-21-544,19 2-961,-19-1-2371</inkml:trace>
  <inkml:trace contextRef="#ctx0" brushRef="#br0" timeOffset="172992.8945">18541 4689 1665,'0'19'11691,"-21"-19"-11531,21 41 545,0-22-96,0 2-385,0 19-32,21-20 32,-3-20-256,2 19 0,21-19 192,-21 0 32,19-19 257,-19-1 448,-20-1 32,0 2 128,0-2-225,0 2-255,-20-1-289,1-1-160,-1 21-96,0-19-416,-1 19-1314,21 0-1921,-20 0-11626</inkml:trace>
  <inkml:trace contextRef="#ctx0" brushRef="#br0" timeOffset="173216.9073">18759 4829 7751,'0'39'2819,"0"-39"-1090,0 0 2051,0 0-1923,0-19-864,19-1-480,-19-1-353,0-19-64,0 21-352,20-22 0,-20 22-641,20-1-96,-20 0-160,20 20 256,0 0 352,-20 0-287,19 20-578,1 0-800,-20-1-2594</inkml:trace>
  <inkml:trace contextRef="#ctx0" brushRef="#br0" timeOffset="173352.9152">18937 4729 928,'0'0'10827,"0"0"-10475,21 0 1282,-21 0-257,0 20-769,0-1-383,18-19-193,-18 21-673,20-21-608,-20 19-865,0-19-3556</inkml:trace>
  <inkml:trace contextRef="#ctx0" brushRef="#br0" timeOffset="173483.9226">18976 4590 12523,'0'-20'3524,"0"20"-3909,20-20 417,-20 20-1473,20 0-4581</inkml:trace>
  <inkml:trace contextRef="#ctx0" brushRef="#br0" timeOffset="173772.9391">19075 4649 5413,'41'0'3747,"-21"0"-1313,19 0 449,-19 0-1377,20 20 95,-1-20-224,-19 0-1088,0 20-353,-20-1 128,0-19 32,0 21 0,0-1-96,-20-1 64,0 2-128,20-2 160,0 2 0,0-1-64,20-1-64,0 1-192,0-20-96,19 0-161,-19 0-512,0 0-1377,-20-20-2339</inkml:trace>
  <inkml:trace contextRef="#ctx0" brushRef="#br0" timeOffset="173909.947">19156 4768 15374,'-20'21'-160,"40"-21"1697,-1 0 33,21 0-1314,-20 0-192,19 0-608,1 0-2691</inkml:trace>
  <inkml:trace contextRef="#ctx0" brushRef="#br0" timeOffset="174255.9667">19612 4729 5092,'20'0'9577,"-40"0"-10409,20 0 1504,-20 0-319,1 20-129,-1-1 320,0 2-255,20 19-353,0-20-417,20-20 225,-20 19 64,20-19 31,-1 0 65,1 0-32,0 0 32,0-19 160,-20 19-32,20-20 64,-20-1-64,0 2-32,0-2-512,0 2-1026,0 19-511,0-20 1504,0 20 993,0 0 289,0 20 352,19-20-192,-19 19 0,20 2-449,0-2-224,0-19-448,0 21-384,19-21-1090,-19 0-3459</inkml:trace>
  <inkml:trace contextRef="#ctx0" brushRef="#br0" timeOffset="174572.9849">19851 4172 15246,'0'60'705,"0"-1"1248,0 2 290,20-2-578,-20 1-704,18-1-513,-18 1-512,20-1-128,-20 0-448,21-18-257,-21-22-705,0 21-992,0-19-1634</inkml:trace>
  <inkml:trace contextRef="#ctx0" brushRef="#br0" timeOffset="174731.994">19851 4609 13260,'58'-19'-641,"-17"19"738,-2 0-33,1-20-64,-20 20 32,19 0-225,-39 0-7398</inkml:trace>
  <inkml:trace contextRef="#ctx0" brushRef="#br0" timeOffset="174862.0014">20187 4689 13356,'20'40'865,"0"-40"1121,0 20-1217,-20-20-609,21 0-160,-21 19-737,0-19-2562</inkml:trace>
  <inkml:trace contextRef="#ctx0" brushRef="#br0" timeOffset="174999.0093">20268 4530 14093,'0'-20'2050,"0"20"-2274,0 0 224,0 0-1474,0 0-1793,0 20-1409</inkml:trace>
  <inkml:trace contextRef="#ctx0" brushRef="#br0" timeOffset="175251.0236">20406 4669 6630,'20'39'2146,"-40"-18"-1826,20-1 1378,0-1-449,-19 2-384,38-21 64,-19 19-481,40 2-544,-20-21 96,19 0 512,1 0 417,-20 0 320,19-21 97,-19 2-1,0-2-320,-20 2-256,-20-1-449,0-1-288,1 2-64,-21 19-480,0-20-1186,21 20-1473,-1 0-7367</inkml:trace>
  <inkml:trace contextRef="#ctx0" brushRef="#br0" timeOffset="175554.0411">20703 4789 11979,'0'40'1313,"0"-40"-1921,20 20 1184,-20-20-160,0 0 673,0 0 225,21 0-994,-21-20-320,20-1 128,0 2 64,-20-21 65,18 20-193,3-1 160,-21 21 320,20 0 321,0 0 416,0 0-95,-1 21-418,1-1-223,-20 20-97,0-21-192,0 22-31,20-22-257,-20 1-417,0 0-1056,20 0-1890,-20-20-11051</inkml:trace>
  <inkml:trace contextRef="#ctx0" brushRef="#br0" timeOffset="178418.2049">20168 4729 5829,'0'0'1794,"0"-21"-609,0 21 609,0 0-673,0 0 0,0 0 224,0-19-64,0 19-352,0 0-96,0 0-32,0 0-257,0 0 97,0 0-193,0 19-64,0-19 97,19 21 192,-19-1-161,20 20-192,-20-21-256,20 22-32,-20-22 97,0 1-161,0 0 32,0 0-193,0 0-703,0-20-1026,0 20-641,0-20-2241</inkml:trace>
  <inkml:trace contextRef="#ctx0" brushRef="#br0" timeOffset="180634.3315">17310 5186 1665,'0'0'2498,"-21"0"-1729,21 0 448,0 0-416,0 0 480,0 0 641,0 0-545,0 0-800,0 0-257,0 0 161,0 0 287,0 0-255,21 0-65,-21 0-223,20 0-97,-2 0 32,23 0 32,-1 0-64,-1 0-32,21 0-32,-1 0 0,0 0-64,1 0 32,20 0-32,-20 0 64,39 0-32,-20 0 65,20 0-33,-19-20 160,-1 20-64,0 0-96,1 0 0,-1 0-64,0 0 0,1 0 0,-20 0 0,19 0 32,0 0-64,-18 0 64,18 0 0,20 0-64,-20 20 96,20-20 32,0 0 225,1 0 191,-1 0 65,0 0-161,0 0-256,-20 0 32,21 0-192,-20 0-160,-1 0 224,-20 0-128,22 0-64,18 21-128,-20-21 0,0 19 127,0-19 226,20 0-97,-20 20 96,21-20 288,-20 0 129,-21 0-193,2 0-160,-23 0-192,3 0-96,-21 0-897,-20 0-1762,0 0-9160</inkml:trace>
  <inkml:trace contextRef="#ctx0" brushRef="#br0" timeOffset="186206.6503">6688 6219 4836,'0'-19'2018,"0"-2"-64,0 21-321,0 0 33,0 0-321,0-19 161,0 19-1,0 0-480,0 0-609,0 19 65,0-19 192,0 21-97,0 18-288,20-18-63,-20 18-33,0 0-96,0 21 0,0-20 96,0 20-96,20-1 0,-20 2 32,0-2-96,0 0 33,0 1-98,21-1 130,-21 1-33,18-1-64,-18 1-193,0-1 450,0 21-193,0-20 32,0-1 0,0 1 64,0 19-96,0-19 0,0 0 0,20-1-96,-20 1 96,0 0-96,0-1 160,21 1-128,-21-1-32,20-19 128,-20 20 1,0-1-1,20-19-128,-20 0 64,18-1-64,-18 1 128,21 0-96,-21-20 0,20 20 32,-20-21 64,0 22-128,20-22 0,-20 1 96,0 0-64,20-1 0,-20 2 96,0-1-160,19-20 64,-19 0 64,0 19-64,20-19 32,-20 0 96,20 0-64,0 0 0,0 0 0,0 0-64,19 0 0,2 0-288,-3 0 352,3-19-96,17 19-64,3-20 64,18 20 64,-20 0-96,22-21-192,-23 21 512,22-19-192,-1 19-128,1 0 32,-1 0 64,0 0-64,0-20 32,2 20 0,-2 0 0,20-20 0,-20 20 0,21 0-64,-21 0 96,20-19 0,-18 19-64,18 0 32,0-21 32,0 21-32,0 0 64,19-20-96,-19 1 0,21 19 32,-21-20 0,20 20 32,-19-20-64,19 20 64,0-20-64,1 20 128,-2 0-192,-18-20 160,18 20-96,2 0 32,-1 0 32,0-20-64,1 20 0,-2 0 0,1 0 128,0 0-160,1 0 96,-1 0-32,-20 0-64,21 0 128,-3-19-96,3 19 64,-1 0-32,1 0-32,19 0 64,-21 0-32,1 0-32,21-21 96,-21 21-64,1 0 32,18 0-96,-19 0 96,0-19-64,19 19 64,-18 0-64,19 0 96,-19-20-96,-1 20 128,-1 0-160,1 0 0,-20 0 128,21-20-64,-21 20-288,20 0 576,-19 0-320,-1 0 64,0 0-32,0 0 0,0 20 0,-19-20 0,0 0-96,-1 0 160,0 0-32,0 20-32,0-20 0,-18 0 0,18 0-32,-20 0 32,1 0 64,-1 0-64,2 0 0,-23-20-32,3 20 0,-21 0 128,0 0-64,-1-20 32,1 0-32,-20 20 32,0-40-64,0 20 96,0 1-192,0-22 64,0 2 64,0-1-32,-20 0 96,20-19-160,-19-1 32,19 1 32,0-2 96,-20 2-224,20-20 96,-20-1 32,20 1 0,-20 0-32,20-20 64,-21 19-64,3 0 32,18 1-32,-20-20 0,20 19-64,0 0-32,-20 1 32,20-20 0,0 19 32,0 20 32,0-18-97,0 18 97,0-20 64,0 40 32,0-19-160,0 19-32,-21 0 0,21 1-64,0-2-64,0 22 64,0-20-385,0 19 161,0-1 255,0 1 129,-20 20 0,0-19 225,2 19 31,-3-20-128,1 20 32,-20 0-96,1 0 64,-1 0-128,1 0 64,-21 0-128,1 0 192,-20 0-32,18 0-128,-38 0 32,20 20 96,0-20-64,-20 0-128,-1 0 256,1 0-160,0 0 0,-20 0 64,19 19-32,1-19 128,-20 0-224,20 0 128,-21 0-32,1 20 0,-1-20-96,3 0 192,17 21-128,-19-21 64,20 0 64,0 0-192,-1 0 96,1 0 0,-20 0-32,19 0 64,1 20-32,0-20 0,-20 0 96,19 19-96,1-19-96,-20 0 96,20 20 0,-21-20 64,21 0-128,-20 19 128,19-19-96,1 0 32,-20 21-64,20-21 96,20 20 64,-21-20-160,1 0 64,0 19 32,0-19 96,-1 0-96,21 20 32,-20-20 65,20 0-161,-2 20-33,2-20 130,0 0 31,0 0-192,-20 20 96,18-20 64,2 0-128,0 0 96,0 0-64,0 20 32,-1-20 32,0 0-32,1 0 160,0 0-160,19 20 0,-19-20 64,0 0-96,18 0 64,-18 0-64,20 0 64,-20 0-32,-1 0 96,21 0-192,-20 0 96,18 0 64,-18 0-64,0 0 0,19 0 0,-20 0 0,1 0 0,-20 0 64,20 0-128,0 0 96,-20 0-32,18 19 0,2-19 0,-20 0 96,20 0-160,-20 0 32,20 20 32,-21-20 0,1 20-32,0-20 64,0 20 0,18-20-224,-18 20 96,20-20-193,0 20-127,18-20-32,-18 0-1154,20 20-2049,19-20-10187</inkml:trace>
  <inkml:trace contextRef="#ctx0" brushRef="#br0" timeOffset="203479.6383">15582 1987 7046,'-20'0'1538,"20"0"1184,0 0-896,0 0-193,0 0 257,0 0-320,0 0-737,0 0-353,20 0 193,1 0-129,17 0-159,3 0-193,-3 0-32,3 0-96,18 0 32,-19-20 32,0 20-256,-1 0 128,1 0-256,-19 0-353,-3 0-160,2 0-95,-20 0 31,0 0 128,0 0-352,0-20-448,0 20-609,0 0-1762,-20 0-4228</inkml:trace>
  <inkml:trace contextRef="#ctx0" brushRef="#br0" timeOffset="203796.6564">15979 1868 11562,'-20'0'513,"20"0"1377,0 0-1090,0 0-319,0 0 576,20 0-160,1 0-545,-3 0-96,2 19-128,0-19-95,21 0 31,-21 21-64,19-21 64,-19 20-128,20-20 224,-21 0-64,1 0-128,0 0 128,-20 19-128,0-19 160,0 20 320,-20-20 1,20 0-129,-39 20-64,19 0-95,-20 0-161,19 0-193,-17-1-832,18 1-416,-1 0-737,1 20-4036</inkml:trace>
  <inkml:trace contextRef="#ctx0" brushRef="#br0" timeOffset="211433.0932">15682 3099 16527,'0'0'32,"20"0"833,-2 0 0,23-20-353,-1 20 1,19 0-225,0-20-160,1 20-128,-1 0 96,-18 0-384,-1-19-321,-1 19-640,1 0 64,-20 0-384,-1-20-641,-19 0-1186,0 20-3778</inkml:trace>
  <inkml:trace contextRef="#ctx0" brushRef="#br0" timeOffset="211714.1093">16079 2881 8776,'0'0'2178,"0"0"-416,0 0 191,20 0-703,18 0 31,-17 0-320,19 20-609,19-20-128,-19 20-224,-1-20 96,1 19-32,-20 1-96,1 0 32,-3 0-64,-18 0 32,-18 0 128,18-1 0,-41 1 193,21-20-1,0 20-96,-19 1-160,19-21-64,0 19-384,20-19-609,-20 20-833,20-1-1217,0 2-9705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2:41:40.84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 2801 10762,'-61'0'5189,"41"19"-4837,1-19-224,19 0 1249,-20 0 65,40 0-577,-20 0-129,39 0-512,1 0-224,1 0-192,-2 0 577,21 0-481,-21 0 224,21 0-321,-21-19-31,1 19 64,-1 0-320,1 0-257,-19-19-224,-1 19-64,-2 0-705,-18 0-448,0-20-1921</inkml:trace>
  <inkml:trace contextRef="#ctx0" brushRef="#br0" timeOffset="310.0176">733 2682 7527,'-40'-20'768,"20"20"610,20 0 640,-19-19-193,19 19-672,0 0-608,0 0 448,19 0-224,1 19-353,0-19-64,0 0 1,19 20-161,-19-20-160,21 20 160,-3-20-128,3 19-64,-21 2 192,0-21-96,-1 20 0,-19 0 193,0-1-1,0 0 0,0 2 97,-19-1-193,-1 0-128,0 0-64,-21 0 64,23-1-288,-2 1-193,-1 0-544,21 0-1441,-20 0-2018</inkml:trace>
  <inkml:trace contextRef="#ctx0" brushRef="#br0" timeOffset="4994.2856">1626 3875 10602,'-40'19'224,"40"-19"64,-19 0 833,19 0 417,0 0 31,0-19-576,0 19-352,19 0-1,1 0 65,0 0-257,21 0-127,-3 0-161,3 0-224,18 0 224,1 0-192,-1 0 160,0 0-160,1 0-128,-19 0-385,-3-21-640,-17 21-993,-1 0-705,-20 0-6309</inkml:trace>
  <inkml:trace contextRef="#ctx0" brushRef="#br0" timeOffset="5283.3022">2003 3696 11883,'-39'0'-96,"39"0"-193,0 0 578,0 0 543,19 0-127,1 0-353,20 0-223,1 19-97,-3 1-32,3 0 128,-3 20 224,3-20-128,-21 19 33,0-18-97,-20-2 32,0 21 256,0-20 129,-20 0-33,0 0-63,0-1-129,-1 1-192,-17 1-32,18-21-128,-21 19-288,41-19-1057,-18 0-1250,18 20-5989</inkml:trace>
  <inkml:trace contextRef="#ctx0" brushRef="#br0" timeOffset="10181.5824">1567 6040 3747,'0'20'9289,"0"-20"-9417,0 0 64,0 0 512,19 0 353,1 0-161,0 0-415,0 0-161,19 0-32,2 0-32,17 20 0,-17-20 0,-1 0-96,-1 0-193,1 0-95,-1 0-32,-19 0 31,0 0-287,0 0-129,-20-20 96,0 20-640,0 0-2947</inkml:trace>
  <inkml:trace contextRef="#ctx0" brushRef="#br0" timeOffset="10472.599">1825 5902 11498,'-20'19'-256,"20"-19"-96,0 0 576,20 0 769,0 0 192,0 0-160,-1 20-256,21-20-417,-20 20-160,19-20-32,1 20 33,-20-20-65,21 20-64,-3 0-32,-17-1 0,-1 1 32,0-20 192,-20 0 257,0 20 31,-20 0-31,0 0-353,-1-20 32,1 20-192,2 0-64,18-20-737,-20 19-1153,-1 2-1121</inkml:trace>
  <inkml:trace contextRef="#ctx0" brushRef="#br0" timeOffset="28359.6221">7383 7154 7078,'-19'0'1089,"-1"0"32,20 0-352,0 0 480,0 0 257,0 0-577,20 0-225,-1 0-159,1 0-289,0 0 128,0 0-63,19 0-129,-19 0-96,20 0-64,-1 0 0,1 0-32,19 0 0,-18 0 0,18 0 0,1 0-32,19 0 32,-18 0 32,-2 0-32,-1 19 0,3-19 0,18 0 0,0 0 32,20 0-32,-20 0 32,21 0 0,0 0 0,0 0-32,-1 0 0,-20-19 0,20 19 32,0 0-64,0 0 32,1 0-128,-21 0-64,20 0 0,0 0 95,0 0 1,1 0 64,-1 0 64,0 0-32,20 0 32,-39 0 32,19 0-96,-19 0 0,-1 0-64,21 0-320,-21 0 32,20 0-33,20 0 129,-19 0 96,19 0 288,0 0 128,-1 0 256,2 0 1,-21 0 160,20 0-33,21 0 1,-2 0 95,1 0-31,1 0-321,-22 0 257,21 0-97,-20 0 1,-19 0-257,-1 19-96,20-19-64,-40 0-64,0 20 0,0-20-160,-38 0-32,18 20-256,-19-20-33,0 0-95,-21 0-481,1 0-1249,-20 0-1250</inkml:trace>
  <inkml:trace contextRef="#ctx0" brushRef="#br0" timeOffset="30816.7626">15801 5643 12139,'-20'60'160,"20"-21"-64,0 2-320,0-2 256,-20 0 32,20 2 192,0-22 33,-20 1-65,20 0-128,0-20 545,0-20-225,0 0-416,0-19-224,0-1 64,0 1 31,20-2 129,0 2 0,-20 19 65,20 20-65,-1 0 0,-19 20 128,20-1 64,0 1-32,-20 1 96,20 18-192,0 0-64,-20-18 0,19-21 0,1 20 0,0-20 128,-20 0 65,20-20-161,1-20-64,-3 20 0,2-19 32,0 18 64,1 1 192,-21 20 224,20 0-31,-20 20 448,0 1-129,20 18-191,-20-19-225,0 20-192,0-1-96,0-19 0,18 0-672,-18 0-609,21 0-833,-1-20-1794</inkml:trace>
  <inkml:trace contextRef="#ctx0" brushRef="#br0" timeOffset="31371.7944">16534 5762 12555,'-18'0'1602,"18"0"-1,0 0 1,18 0-609,3 0 256,-1 0-544,20 0-417,-1 0-320,1 0-256,-20 0-641,-1 0-1538,-19 0-2529</inkml:trace>
  <inkml:trace contextRef="#ctx0" brushRef="#br0" timeOffset="31500.8016">16534 5882 11787,'0'0'672,"21"20"449,-1-20-192,20 0-544,-1 0-353,1 0-1506,-1-20-11977</inkml:trace>
  <inkml:trace contextRef="#ctx0" brushRef="#br0" timeOffset="31891.8241">16972 5584 15983,'0'-20'1153,"20"20"-673,0 0 641,19 0-576,1 0-385,-20 0 64,0 0-256,-20 20-448,19-20-321,-19 19 384,0 1 161,-19 0 32,19 0 32,0 1 160,0-2 64,0-19-64,0 20 32,0-1 32,0 1-32,19-20 0,1 21-32,0-1-128,0-1-225,0 1-95,-20-1-97,19 2 97,-19-1 384,-19-1 160,19-19 64,-40 20 256,20-20 65,-19 0-1,19 0-288,-20 0-256,20 0-705,20 0-1313,0 0-7014</inkml:trace>
  <inkml:trace contextRef="#ctx0" brushRef="#br0" timeOffset="32222.843">17607 5742 15566,'0'-19'32,"-20"19"-64,0 0 449,0 0 127,-19 19 225,19 1-417,20 1-288,0-1-64,0 19 128,20-20-256,0-19-32,19 21-128,1-21 96,-1 20 192,1-20 160,1-20 128,-23 20 161,2-21 255,-20 2-191,0-1 127,-20 1-255,2-1-161,-23-1-128,1 21-128,21-20-64,-21 20-385,20 0-415,20 0-1154,0 0-641,20 20-1249</inkml:trace>
  <inkml:trace contextRef="#ctx0" brushRef="#br0" timeOffset="32516.8598">17925 5803 11306,'20'0'1634,"-20"0"-1506,-20 0 961,20 0-416,-20 0-65,20 0-95,0 19-321,0 1-128,20-1-64,0 2 128,19-21-64,1 20-32,-1-20 32,1 19 192,1-19 449,-3-19 192,-17 19-96,-1-20-129,-20-1-63,0 2-97,-20-1-255,-1 1-225,-17-1-64,-3-1-193,1 21-575,1 0-610,19 0-1024,0 0-769,20 21-5349</inkml:trace>
  <inkml:trace contextRef="#ctx0" brushRef="#br0" timeOffset="32677.869">18342 5961 15150,'59'20'961,"-59"0"0,0 0 160,0-20-256,-20 19-225,0 1-416,-19-20-864,19 0-2659,0 20-8392</inkml:trace>
  <inkml:trace contextRef="#ctx0" brushRef="#br0" timeOffset="33044.89">18877 5783 16143,'-19'0'-449,"19"0"1,-20 0 608,0 20 128,0-1 417,0 1-32,20 20-577,0-20-385,0-1 33,20 21 224,20-40 0,-20 20-192,19-20 128,-19 0 224,21 0 224,-23-20 289,2 0 192,-20 0 32,0 1-289,0-22-95,-38 22-289,-3-1-128,1-19-64,1 39-192,-1-21-225,20 21-480,1 0-992,19 0-1379,19 0-3490</inkml:trace>
  <inkml:trace contextRef="#ctx0" brushRef="#br0" timeOffset="33339.9069">19235 5842 16783,'0'19'289,"-20"-19"-257,0 0 768,20 21-95,-20-21-192,20 20-289,0-1-160,20 1-128,0-20-64,0 20 256,19-20-96,1 0 64,-20 0 96,19 0 417,-19-20 95,0 20-95,-20-20-65,0 1-255,-20-1-129,0-20-128,-19 20-192,-1 1-257,1-1-223,-1 20 95,20-21-576,20 21-1249,0 21-1442,0-1-4195</inkml:trace>
  <inkml:trace contextRef="#ctx0" brushRef="#br0" timeOffset="33657.925">19513 5882 10762,'40'0'1409,"-40"0"577,20 0-321,-20 0-736,0 0-64,0 0-448,0 20-385,-20-20-32,20 19-96,0-19 63,20 20-63,-1 0 128,21 0-96,0 0 0,-1-20 417,1 0 127,-1 0 97,-19 0 63,0-20 225,1 20-32,-21-20-481,0 0-160,-21 0 1,-19 1-129,1-1-96,19-1 32,-20 2-64,21 19-97,-1 0-191,20 0-1057,0 0-1058,20 19-800,-1 2-6246</inkml:trace>
  <inkml:trace contextRef="#ctx0" brushRef="#br0" timeOffset="33831.935">20049 6040 16591,'20'20'192,"-20"0"833,0 0 449,0-20-577,-20 20-353,0-20-416,0 20-576,20-20-929,-20 0-1570,1 0-3587</inkml:trace>
  <inkml:trace contextRef="#ctx0" brushRef="#br0" timeOffset="34161.9539">20525 5882 17136,'-20'0'-641,"1"0"321,19 20 224,-20-1 96,0 1 64,20 0 96,0 20-256,20-20-353,0-1 481,19 1 385,-19 0-225,20-20-96,-1 0 32,-19 0 577,21-20 416,-41 0 0,18 1-384,-36-21-1,-3 20-351,-19-20-97,-19 1-224,19 18-160,-19 2-96,19-1-609,20 1-1345,20 19-1762,0 0-8712</inkml:trace>
  <inkml:trace contextRef="#ctx0" brushRef="#br0" timeOffset="34494.9729">20942 5921 15438,'20'-19'801,"-20"19"224,0-20 160,-20-1-480,0 21-129,0 0-95,1 0-385,-1 0-64,20 21-64,0-1 128,0-1-32,20 1-64,-1 0 32,1 0 32,0 0-64,0 0 32,19-20 32,-19 0 32,0 0 96,-20 0 97,20-20-129,-20 0 0,-20-20-128,0 20-32,0 1 64,1-22-32,-1 22-32,0-1 0,0 1-96,0 19-224,20 0-1154,0 0-1569,0 19-800</inkml:trace>
  <inkml:trace contextRef="#ctx0" brushRef="#br0" timeOffset="34826.9919">21260 5941 15406,'0'-20'320,"0"1"417,0-1 384,0 20-384,-20-21-225,20 21-95,0 0-577,0 21 128,0-1 64,20-1 128,0 1-64,-20 20 0,20-20 32,-1 0 32,1-1 193,0-19 95,0 0 257,0 0-257,-1 0-96,1 0 129,0-19-33,0-1 33,-20 0-129,0-20-128,0 20-64,0 1-31,-20-1-226,0-1-95,-19 2-224,19 19-385,0 0-1761,-20 0-3012</inkml:trace>
  <inkml:trace contextRef="#ctx0" brushRef="#br0" timeOffset="43886.5102">7344 5087 5220,'0'0'1250,"-20"0"543,20 0-1024,0 0-224,0 0-97,0 0 32,0 0-223,0 0 191,0 20-96,0-1 65,0 2 95,0-2 65,0 1-65,20 20-223,-20 0 31,0 0-192,0-1-64,20 21-32,-20-20 32,0 19-96,0 1 64,19-21 32,-19 21 32,0 19-64,20-18 32,-20-3-32,0 2-32,0 0 0,0-1 33,0 1-1,0 0-32,0-20 32,-20 20-32,20-1 32,0-19 0,0 19-32,-19-19 0,19 0 32,0-1-32,0 1 0,0 1 0,0-3 32,0-17-32,-20 19 0,20-21 0,0 1 32,0 0 0,0 0-32,-20 0 0,20 0 0,0-1-64,0-19 32,-20 20 0,20 0 32,-21-20 32,21 20-32,0 0 0,-18 0 0,18-20-32,0 19-32,0-19-33,0 0-127,0 20 32,0-20 32,0 0 96,0 0 64,0 20 128,0-20 32,0 20-96,0-20-96,0 0 32,18 20 0,-18-20 0,0 0 0,0 0 0,21 0-32,-21 20 32,0-20-32,0 0 96,0 0 0,0 19 0,0 2 32,0-21-96,0 0 0,0 19-32,0-19 32,0 0-64,20 0 32,-20 0 32,20 0 0,-20 0 0,20 0 0,-20 0 32,0 0 32,19 0-32,-19 0-32,0 0 96,20 0 1,-20 0-1,20 0-64,0 0-32,0-19 32,-1 19-32,1 0-32,0 0 64,0 0-64,1 0 64,-3 0-32,2 0 0,0 0-64,1 0 64,-1 0 0,-2 0-128,23 0 320,-1 0-64,-21 0-96,21 0 256,20 0-64,-21 19-96,1-19 257,-1 21-161,22-21-160,-2 0-32,1 19 32,-1-19-32,0 20 0,21-20 0,0 20-32,-1-20 32,0 0 0,1 0 0,-1 20 64,0-20 97,1 0-65,-1 0-32,1 20-32,19-20-64,-20 0 0,21 0 32,-1 0-64,-20 0 64,20 0-64,0 0 64,1 0-32,-1 0 64,0 0-32,20 0 0,-19 0 0,-1 0 128,20-20-224,-19 20 224,-1 0-128,20-20-64,-20 20-64,21 0 128,-21-20-64,20 20 32,-19 0-64,-1 0 128,0 0-160,0-20 96,0 20-64,1 0 64,17 0 0,-16 0 0,-2 0 32,1 0-96,-1 0 160,0 0-160,0 0 64,1 0 32,17 0-64,-16 0 0,-2 0 0,1 0 32,-1 0 0,-20 0 32,20 0-32,-20 20 0,-20-20 0,22 0 32,-22 0 64,1 0-64,-1 20-32,-19-20 0,19 0-64,-39 0 64,19 0 0,-19 0 96,0 20-192,1-20 128,-1 0 32,-20 0-32,0 0 32,18-20 97,-18 20-1,0-20-256,0 0 224,0 1 32,0-21 0,0 0-128,0 0 32,0-20-64,0 1 0,-18-1-192,18-19-32,0 20 96,0-21-97,0 0 161,0 1 64,0-1 0,-20 1 289,20 20-225,-21-22-32,21 2-32,0 0-64,0-1 32,0 0 128,0 2-160,0-21 96,0 18 64,0 2-160,0 0 0,0-1 160,0 21-128,0-1 64,-20 21 0,20-2-96,-20 1 64,20 1-385,0 19 129,-18-20-353,-3 20 33,1 0 128,0 1 319,0 19 225,-19-20-192,-1 20 737,1-20-833,-1 20 704,-21 0-800,2 0 704,1 0-768,-23 0 672,2 0-800,-20 0 832,20 0-736,-21 0 768,1 20-704,0-20 672,0 0-704,-1 0 672,-19 0-640,20 0 640,-21 20-672,1-20 672,1 0-480,-1 0 96,-21 0-32,21 0 0,0 0 64,1 0 32,-2 19 0,-19-19 32,19 0-32,1 0 96,1 0-64,-1 0 0,20 0 0,-21 0 32,1 0-32,20 0 64,-21 0-64,21 0 0,0 0 0,0 0 0,-1 0-32,1 0-32,20-19 32,-20 19 32,0 0-32,-1 0 64,21-20-64,-20 20 96,19 0-96,-20 0 0,21-20-192,0 20 641,-20 0-834,20 0 706,-2-20-289,2 20 96,-20 0 0,20 0-64,0 0-32,18 0-32,3 0 0,-1 0 0,-2 0 0,2 0 64,-1 0-64,21 0 0,-21 0 64,21 0-128,-2 0 160,1 0-160,1 0 32,19 20 128,0-20-448,0 0 608,20 20-1249,-19-20-288,19 0-2851</inkml:trace>
  <inkml:trace contextRef="#ctx0" brushRef="#br0" timeOffset="44463.5432">7463 4987 8391,'0'0'225,"-20"0"-33,0 0 256,0 0 65,-19 0 480,19 0 288,0 20-929,0-20-160,-1 0 225,21 0 287,-18 20-223,18-20-193,0 0-96,18 20-96,-18 0 1,21-20-33,-21 20-32,20 0-257,0-1-735,0 2-1859</inkml:trace>
  <inkml:trace contextRef="#ctx0" brushRef="#br0" timeOffset="78745.504">2758 6577 9064,'-20'0'737,"20"0"-577,0 0-160,0 0 512,0 0 417,0 0-224,20 0-128,0 0-65,-1 20-32,21-20-31,21 0 191,-3 0-159,22 0-33,19-20-159,20 20 95,21-20-128,-2 20-96,1-20 33,19 0-33,2 20 0,-22-19-64,2 19 128,-21 0 0,0 0-160,-19 0 33,-21 0-65,0 19-32,-19-19-129,19 0-31,-40 0-32,1 0-64,1 0-161,-23 0-31,2 0-385,-20 0-800,0 20-1666</inkml:trace>
  <inkml:trace contextRef="#ctx0" brushRef="#br0" timeOffset="84046.8071">336 7670 6117,'-20'0'1954,"0"0"-865,0 0 737,20 0 96,-20 0-257,1 0-127,19 0-417,0 0-481,0 0-191,0 0-321,0 0 96,0 0 32,19 0-127,21 0-97,0 0 32,-1 20 0,22-20-64,-2 0 32,1 0-64,-1 0-32,0-20 0,-19 20-417,19 0 417,-39-20-545,21 20-319,-21 0-546,-2-21-416,2 21-2049</inkml:trace>
  <inkml:trace contextRef="#ctx0" brushRef="#br0" timeOffset="84378.8261">693 7530 5669,'-20'0'32,"1"-20"737,19 20 1985,0 0-736,0 0-1089,0-19-352,0 19-33,19 0-160,1 0-31,0 19 31,20-19-96,-21 0-31,21 20-1,1 1 32,-23-21-128,23 19-96,-21-19 0,0 21 33,-1-21 127,1 19 64,-20 0-96,0 2-32,0-1 161,-20 0-129,20 0-96,-19 0 0,-21-1-96,19 1-192,-17 0-897,-3 0-1506,1 20-5861</inkml:trace>
  <inkml:trace contextRef="#ctx0" brushRef="#br0" timeOffset="89263.1056">1468 8803 12299,'-20'19'1057,"0"-19"-576,20 0 928,0 0 224,0 0-576,0 0-288,20 0-448,19-19-193,-19 19 288,20 0-96,19 0-320,-19 0 0,19 0 64,-18 0-480,-3 0-449,3 0-544,-21 0-321,19 0-320,-19 0-1121,0 0-3491</inkml:trace>
  <inkml:trace contextRef="#ctx0" brushRef="#br0" timeOffset="89621.126">1805 8644 11851,'-21'0'1153,"3"0"-833,18-21 193,0 21 672,0 0-288,18 21-385,23-21-256,-21 0-64,19 19 193,1 2 63,0-2-127,-1-19-129,-19 20-160,21 0 0,-3 0 32,3 0 96,-1-20 32,-22 0 161,-18 20-161,0-20 224,0 0 129,-18 0-97,-2 19-224,0 1-32,-21-20 65,23 20-257,-2 0 0,-1 0-481,1-20-384,-20 20-1088,21 20-866,-1-21-2562</inkml:trace>
  <inkml:trace contextRef="#ctx0" brushRef="#br0" timeOffset="106324.0814">17528 7610 12940,'-20'0'1441,"20"-19"-1057,-20 19 321,0 0-353,0 19-191,1-19 95,19 19 0,-20 22-32,0-1 225,-1-1 352,1 21 95,20-1-255,-18-19-353,18 20-160,0-20 0,18 19-63,-18-19-1,20-20-32,1 20-193,-1-21 1,0 2-288,-1-21-513,1 19-833,0-19-640,-20 0-2691</inkml:trace>
  <inkml:trace contextRef="#ctx0" brushRef="#br0" timeOffset="106584.0962">17607 7928 15598,'-20'0'385,"20"0"1088,0 0-96,20 0-576,0 20 320,-1 0-384,21-1-353,1 22-256,-3-2-64,23 1-96,-22-20 32,1 0-288,0 19-192,-21-18-257,1-21-96,0 19-608,-20-19-321,0 0-96,0 0-992,-20 0-4934</inkml:trace>
  <inkml:trace contextRef="#ctx0" brushRef="#br0" timeOffset="106815.1095">17905 7888 13004,'-20'0'897,"0"20"-513,1 0 769,-1 0-480,0 19-321,-21 2-96,21-22-96,2 21-160,-3 0 33,1-20-66,20 0-351,0-1-481,0-19-576,0 0-1762</inkml:trace>
  <inkml:trace contextRef="#ctx0" brushRef="#br0" timeOffset="107183.1304">18203 7530 9224,'-21'-20'769,"1"20"608,20 20 769,-18 1-544,-3-2-417,21 21-256,-20-21-449,20 22 33,-20-1-129,20-20 161,0 19-481,20-19 32,0 0-96,-20 0 0,21 0-449,-3-1-736,2-19-576,-20 0-898,21 0-6085</inkml:trace>
  <inkml:trace contextRef="#ctx0" brushRef="#br0" timeOffset="107341.1396">18322 7730 12299,'0'19'288,"0"1"705,0 0-64,20 0-673,-20-20-223,0 20-162,19 0-1344,-19-20-2883</inkml:trace>
  <inkml:trace contextRef="#ctx0" brushRef="#br0" timeOffset="107485.1477">18381 7629 10698,'-20'-19'1857,"20"19"-2049,0 0 192,0 0-1185,20 0-4068</inkml:trace>
  <inkml:trace contextRef="#ctx0" brushRef="#br0" timeOffset="107727.1616">18480 7551 12171,'0'0'2562,"0"0"-2273,20 0 1953,0 0-673,1 19-544,-3-19-160,2 21-384,0 17-385,-20-17 0,0 19-64,0-20 96,0 19-256,-20-19-193,20 0-511,-20 20-578,2-20-928,18-1-865,-21-19-7655</inkml:trace>
  <inkml:trace contextRef="#ctx0" brushRef="#br0" timeOffset="108099.1828">18798 8067 12716,'0'20'2082,"0"0"-1634,0 0 1314,-20 0-225,1 19-864,-1-18-417,-20 18-160,20-19-320,1 0-321,-1 0-287,0-20-898,20 20-1505,0-20-8648</inkml:trace>
  <inkml:trace contextRef="#ctx0" brushRef="#br0" timeOffset="108625.2129">19075 7948 15790,'0'-20'641,"0"20"-737,0 0 673,0 20 31,-18 0-256,18-1 33,0 22-321,0-22 0,0 1 32,18 20-64,3-40 32,-21 20-96,40-20 192,-20 0-352,-1 0 640,1-20-255,20 0 127,-20 0-64,-20-19 64,19 19-95,-19-1-1,0 21-160,0-19-64,0 19 96,0 0-288,0 19 128,-19 22 32,19-2-160,0 1-289,0 0 193,19 20 32,-19-21-161,20 1-95,-20 0 223,0-21 161,0 1 192,0 1 353,0-2 352,-20-19 127,1 20-31,-1-20-352,-20-20-65,20 20-256,-19-19-128,19-2-288,0 1-352,-1-19-1122,3 19-1057,-2 0-1409</inkml:trace>
  <inkml:trace contextRef="#ctx0" brushRef="#br0" timeOffset="108964.2323">19553 7471 13100,'0'-20'1185,"0"20"-1089,0 20 1730,0 0-129,0-1-640,0 22-192,-20-1-128,20-21-257,0 21-31,0 0-225,0-20-160,0 19-64,20-19-96,0 0-224,-1 0-225,-19-20-480,20 0-448,-20 0-225,20 0-832,-20-20-4581</inkml:trace>
  <inkml:trace contextRef="#ctx0" brushRef="#br0" timeOffset="109123.2414">19711 7650 14765,'0'20'193,"0"-20"1184,0 20 449,0-20-1218,20 20-191,-20 0-257,0-20-320,0 19-1314,0 1-1280,20-20-7336</inkml:trace>
  <inkml:trace contextRef="#ctx0" brushRef="#br0" timeOffset="109281.2504">19771 7570 14958,'0'-19'288,"0"19"-384,0 0 672,19 0-480,-19 0-544,20 0-1057,-20 0-6759</inkml:trace>
  <inkml:trace contextRef="#ctx0" brushRef="#br0" timeOffset="109520.2641">19871 7530 6085,'0'0'6278,"18"-20"-5829,-18 20 2369,0 20-896,20-20-384,1 21-578,-21-2-127,20 2-224,0-2-129,-20 21-288,19-20-31,-19 0-257,0 20-257,0-21-351,-19 1-385,19 0-609,0 0-256,-20 0-736,20-20-5831</inkml:trace>
  <inkml:trace contextRef="#ctx0" brushRef="#br0" timeOffset="109973.29">20069 7491 10730,'0'-20'576,"0"20"2435,0 0-737,0 0-1249,19 0 449,-19 20-578,20-20-415,0 39-129,-20-18-128,20-2 33,-20 21-161,20-21 64,-1 22 64,-19-1 32,20-1-63,-20 1 31,20 20-96,-20-21 0,0 1-64,0 0 32,0 0-64,-20-1 32,0 1 128,1 0-95,-1 0 63,0 0-64,0-1-64,0-19-32,1 0-128,-21 20-353,20-21-640,0 1-897,20-20-1697</inkml:trace>
  <inkml:trace contextRef="#ctx0" brushRef="#br0" timeOffset="112029.4076">17528 8623 9513,'-20'0'2434,"0"0"-1441,20 0 576,0 0-512,20 0-96,-20 0-384,20 0-97,19 0-224,21 0 65,-1 0-65,0 0 96,22 0-160,18 0-63,20 0-65,-1 0 32,22 0 0,18 0-96,2 0 96,-2 0-96,1 0 64,0 0-32,0 0-32,-1 0 0,-18 0-32,-21 0 64,-1 0 0,-19 21 0,1-21-320,-20 0-161,-21 0-1152,-39 19-1987</inkml:trace>
  <inkml:trace contextRef="#ctx0" brushRef="#br0" timeOffset="114782.5651">21557 8008 14830,'0'20'1025,"0"-20"-1058,41 19 418,-2-19 416,1 40 31,-1-20-383,21 0-289,-1 0-128,-19 0-128,1-1 32,-23 2-160,2-2-513,1-19-416,-21 0-96,0 0-577,0 0-2114,-21 0-5251</inkml:trace>
  <inkml:trace contextRef="#ctx0" brushRef="#br0" timeOffset="114956.5751">21855 8028 8904,'0'-20'3043,"-20"20"-2339,20 0 514,-20 20-1,1-1-577,-1 21-159,0-20-193,0 20-224,-19-1-32,19 1-64,0-20-256,0 0-609,20 0-865,0 0-1697,0-20-4869</inkml:trace>
  <inkml:trace contextRef="#ctx0" brushRef="#br0" timeOffset="115230.5907">22054 7570 14862,'-21'-19'576,"21"19"-544,0 0-32,0 0 192,-18 19 481,18 2 256,0 17-353,0 3-415,0-1-65,18-1-64,-18 1-32,21 0-193,-1-20-351,0-1-257,0 1 32,-1-20-352,1 0-448,-20 0-929,20-20-3684</inkml:trace>
  <inkml:trace contextRef="#ctx0" brushRef="#br0" timeOffset="115367.5985">22193 7690 7591,'0'20'4964,"0"-20"-4579,0 20-161,0-1-96,0 21-96,20-40-320,-1 20-737,-19 0-2178,20-20-4837</inkml:trace>
  <inkml:trace contextRef="#ctx0" brushRef="#br0" timeOffset="115482.6052">22232 7610 13196,'-19'-19'961,"19"19"-1153,0 0-833,19 0-2146</inkml:trace>
  <inkml:trace contextRef="#ctx0" brushRef="#br0" timeOffset="115655.6151">22371 7710 15150,'0'0'320,"21"20"289,-1-20 608,-2 0-480,23 0-385,-21-20-192,19 20-769,-19 0-1569,0 0-2946</inkml:trace>
  <inkml:trace contextRef="#ctx0" brushRef="#br0" timeOffset="115799.6234">22450 7650 13965,'0'40'320,"0"-20"-128,21 0 225,-21 19-321,20-19-224,-20 20-1026,20-20-2913</inkml:trace>
  <inkml:trace contextRef="#ctx0" brushRef="#br0" timeOffset="115987.6341">22570 7570 16944,'0'21'512,"20"-2"-480,-20 0 192,20 22-64,-1-21-128,1 20-96,-20-21-1185,20 21-1121,0-20-3203</inkml:trace>
  <inkml:trace contextRef="#ctx0" brushRef="#br0" timeOffset="116622.6704">22709 7551 14862,'0'0'192,"0"0"96,21 19 737,-3 2-288,22-21 31,-19 19-191,17 0-257,-17 2-128,-1 19 97,0-20-353,-20 19 128,0-19-32,0 20-64,0 0-289,-20-21 1,0 1-320,20 0-289,-21 0-289,3 0-1696</inkml:trace>
  <inkml:trace contextRef="#ctx0" brushRef="#br0" timeOffset="116853.6836">23086 8207 13612,'0'39'513,"0"-19"-417,-20 0 384,20 0-159,-20 19-578,1-19-543,-1-20-1891,0 21-6758</inkml:trace>
  <inkml:trace contextRef="#ctx0" brushRef="#br0" timeOffset="117293.7087">23285 8067 13196,'-21'20'384,"21"0"-352,-20 20 481,20-20 352,0 20-449,20-21-192,1 1-32,-1 0-127,0 0 95,-2-20 192,3 0-128,-1 0-64,0 0 65,0-20-65,-1 0-64,1 0-96,-20 1-288,0-21-193,0 20 193,0 0 128,0 0-257,0 20 193,0 0 256,0 20 0,0 20 160,0 0 225,0 19-33,20-19-256,-20 19 0,0-19-96,0 0 96,0 0 257,0-20 480,0-1 96,-20 1-225,0-20-287,1 0-353,-1 0-64,0-20-449,0 1-511,-19-22-642,19 2-800,20-21-4485</inkml:trace>
  <inkml:trace contextRef="#ctx0" brushRef="#br0" timeOffset="117588.7257">23602 7670 9769,'21'-20'576,"-21"-1"513,20 21 1057,-20 0-1313,0 0 352,0 0 0,0 21-384,0-1-96,-20 20-225,20-1-223,0 1-193,0 0-193,0-1-63,20-19-64,-20 0-128,18 0-321,2 0-256,-20-20-480,21 0-2755</inkml:trace>
  <inkml:trace contextRef="#ctx0" brushRef="#br0" timeOffset="117733.7339">23761 7789 12780,'0'20'1921,"0"-20"-1472,0 20 384,0 0-129,0-1-512,0 1-127,0-20-482,0 20-896,20-20-2050</inkml:trace>
  <inkml:trace contextRef="#ctx0" brushRef="#br0" timeOffset="117836.7399">23781 7730 8680</inkml:trace>
  <inkml:trace contextRef="#ctx0" brushRef="#br0" timeOffset="118043.7517">23880 7789 11562,'0'20'1346,"0"-20"415,0 20 449,20-20-800,0 0-449,0 0-225,-1 0-511,21 0-225,-20 0-385,1 0-1056,-3 0-1410,2 0-4227</inkml:trace>
  <inkml:trace contextRef="#ctx0" brushRef="#br0" timeOffset="118209.7611">23979 7769 11402,'0'20'1121,"0"0"1218,0 0 319,0 0-1313,0-1-896,20 1-321,-20 0-128,0 0-673,0 0-448,20 0-608,-20-1-2307</inkml:trace>
  <inkml:trace contextRef="#ctx0" brushRef="#br0" timeOffset="118398.7719">24119 7749 14477,'0'40'321,"0"-20"1280,0-20 193,0 40-1250,0-21-448,20 1-192,-20 0-1153,0 0-577,0 0-544,0 0-5317</inkml:trace>
  <inkml:trace contextRef="#ctx0" brushRef="#br0" timeOffset="118685.7884">24218 7710 4900,'0'0'4869,"0"0"-4068,20 20 2241,-1-20-832,1 19-672,0 1-577,0 20-224,0-20-449,-1 0-160,-19 19-96,20-19-512,-40 0-706,20 0-223,-19 0-641,19-1-4068</inkml:trace>
  <inkml:trace contextRef="#ctx0" brushRef="#br0" timeOffset="119197.8176">24457 7670 8359,'0'0'769,"0"0"1954,18 0-385,-18 20-929,20-20-63,-20 0-65,21 20-224,-1 0 0,0-1 0,-2 1-256,3 40-257,-1-21-160,-20 21-159,20-1-129,-20 1 0,0 20-96,0-21 32,0 1-64,-20 0-64,0-1-385,-1 1-512,-17-21-1025,18-18-1441,-21 18-3299</inkml:trace>
  <inkml:trace contextRef="#ctx0" brushRef="#br0" timeOffset="119730.8481">21598 7551 8007,'0'0'6374,"-20"0"-6086,20 19 1,-21 2 736,1-2 352,-18 21 128,17 20-191,-19-1-289,20 21-353,1-1-351,-1 1-193,20-1-32,0 1-769,20-21-224,19 21-192,-19-21-544,21-19-898,-3 19-4099</inkml:trace>
  <inkml:trace contextRef="#ctx0" brushRef="#br0" timeOffset="120834.9113">20883 8425 15182,'39'20'1697,"-39"-20"-1504,20 19 1056,-20 2-128,0-1-769,-20-1-224,0 1 33,-19 20-514,19-20-1441,0-1-1377</inkml:trace>
  <inkml:trace contextRef="#ctx0" brushRef="#br0" timeOffset="121374.9421">24734 8623 14958,'0'21'160,"0"-21"-96,-20 19 865,20 2 192,0-2-865,-20 1-192,20 0-64,0 20-576,0-20-834,0-1-1729</inkml:trace>
  <inkml:trace contextRef="#ctx0" brushRef="#br0" timeOffset="121532.9513">24892 8723 16751,'20'0'-128,"1"-20"-96,-21 20 32,0 0-2339,0 0-3779</inkml:trace>
  <inkml:trace contextRef="#ctx0" brushRef="#br0" timeOffset="121661.9587">25091 8743 4388,'20'0'8231,"0"0"-10056,-20 0-610,0 0-800</inkml:trace>
  <inkml:trace contextRef="#ctx0" brushRef="#br0" timeOffset="121785.9657">25190 8743 8968,'20'0'2562,"0"0"-2241,-20 0 223,0 0-223,20 0 31,-20 20-224,0-20-2274</inkml:trace>
  <inkml:trace contextRef="#ctx0" brushRef="#br0" timeOffset="123644.072">16257 7451 12491,'0'0'1185,"-20"0"-288,20 0-224,0 20 288,20-20 224,0 20-288,0-1-481,19 1-192,1 20-31,19-19 31,2-2 32,-2 21-32,1-20-160,-1 0 64,0 0-128,-19 0 65,0-1-130,-21-19-95,1 20-288,-20-20-481,0 0-416,0 0 128,0 0-994,-20-20-3041</inkml:trace>
  <inkml:trace contextRef="#ctx0" brushRef="#br0" timeOffset="124076.0966">16694 7471 12748,'-20'0'1601,"20"0"-1217,0 0 449,0 20 352,0-1-32,20 1-192,0 1-448,19-2-289,-19 2 0,20-2-32,-1 0 129,22 2-129,-41 19-32,19-20-288,1 0 224,-20-1-160,-1 1 128,1 0-64,-20-20 0,0 20 96,0 0-64,0-20 128,0 20 161,-20-1-129,1-19 0,-1 20 192,0-20-127,0 0 191,20 0-320,-21 20 0,-17-20-64,18 0 0,-1 0-128,-19 20 32,21-20 32,-21 20-160,20 0-384,0-1-834,20 22-1697,-19-22-2434</inkml:trace>
  <inkml:trace contextRef="#ctx0" brushRef="#br0" timeOffset="128368.3421">19909 10154 1761,'-20'0'9065,"20"0"-7207,0 0-65,0 0-191,0 0-385,0 0-160,0 0-160,0 0-257,20 0-127,-20 0-1,21 0-127,-1 0-1,0-20-160,-1 20-96,21 0 33,0 0-33,-1 0-32,1 0-96,-1 0 32,1 0-64,21 0 96,-22 0-32,21 0-32,-21 0 64,21 0 0,19 0-160,-20 20 64,2-20 128,-2 0-96,-1 0 0,23 0 0,-22 0 0,-19 0-32,19 0 64,2 0 96,-2 0-160,-19 0 0,-1 20 32,21-20 0,-1 0 96,0 0-224,1-20 256,-21 20-128,22 0 0,-23 0-32,23 0 32,-22 0 32,21 0 0,-1 0-64,1 0 32,-1 20 32,2-20-96,-2 0 192,0 0-192,21 0 160,-41 0 64,21 0-128,-21 0-64,-19 0 128,21 0-96,-23 0 0,23 0 97,-21 19-33,0-19 32,19 0 32,-19 0-128,0 0 128,0 0 32,19 0-96,-19 0 64,0 0-32,0 0-32,1 0 65,-3 0-97,-18 0-32,20 0 96,0 0-32,-20 0 64,21 0 32,-1 0-256,-2 0 256,23 0-256,-21 0 64,0 21 0,-1-21-64,-19 0-32,20 0 32,-20 0-97,0 0-31,0 0-64,20 0-96,0 0 63,0 0-31,-20 0-289,19 0 1,1 0 255,-20 0 1,0 0 288,0 0 96,0 0 96,0 0 32,20 0 32,-20 0-64,0 0-64,20 0-96,-20 0 0,0 0-32,20 0-128,-1 0 32,-19 0-577,0 0-1409,0-21-4036</inkml:trace>
  <inkml:trace contextRef="#ctx0" brushRef="#br0" timeOffset="130042.4379">17330 10273 9064,'-20'0'2434,"20"0"-1409,0 0 897,0 0-384,0 0-65,20-20-608,-20 20-96,18 0-225,2 0-95,1 0 31,19 0 0,-21 0-127,21 0-65,0-19 0,-1 19-96,1 0 1,19 0-33,-19 0 64,19-20-96,2 20-32,-22 0 32,21 0-32,-21 0 33,21 0-65,-1 0 0,-19 0-32,19 0 96,-18 0-160,-3 0 64,3 0-32,-1 0 96,-1 0-96,1 0 64,-1 0 32,1 0-64,1 0 0,17-21 64,-17 21-96,18 0-32,-19 0 128,19 0-128,-19 0 64,-1 0-64,1 0 32,19 0 64,-19 0-64,1 0 0,-2 0 0,21 0 0,-21 0 160,1 0-192,-1 0 64,1 0 1,19 0 95,-19 0-64,1 0-64,-3 0 96,3 0-64,-21 0 32,19 0 96,21 0-256,-21 0 128,1 0-64,0 0 64,19 0 0,-18 0 128,18 0-256,0 0 96,1 0 64,-21 0-96,21 0 96,-21-19-32,21 19-32,-19 0 64,18 0-64,-19 0-96,-1 0 224,21 0-160,-21 0 0,1 0 32,-1 0 32,1 0 32,1 0-160,-23 0 128,23 0-32,-1 0-32,-22 0 32,43 0-32,-22 0-32,21 0 96,-21 0-32,21 0-64,-19 0 32,-3 0 0,3 0-32,18 0 96,-19 0-128,19 0 96,-19 0-32,19 0 64,2 19 0,-3-19-96,1 0 96,-18 0 0,-1 0-32,-1 0-32,1 0-32,-1 0 128,1 0-96,0 0 96,-1 0-64,22 0-64,-2 0 64,-19 0 32,19 0 0,1 0-32,-21 0-32,1 0 64,19 0-96,-39 0 128,21 0-64,-3 21-64,3-21 96,-2 0-32,1 0 0,0 0 64,-1 0-64,21 0 0,-21 0 0,22 0 0,-2 0 0,20 20 96,1-20-96,-21 0 192,0 0-288,1 0 224,20 19-160,-40-19 32,-1 0 32,-19 0 64,0 0-96,19 0 32,-19 0-32,20 0 0,-20 0-160,0 0-320,-20 0-513,19 0-416,-19 0-417,0 0-833,0 0-1889</inkml:trace>
  <inkml:trace contextRef="#ctx0" brushRef="#br0" timeOffset="135224.7343">11810 10273 8359,'0'0'993,"-20"0"-736,20 0-97,0 0 384,0 0 641,20 0-32,1 0-544,-3 0-321,2 0-63,1 0 191,-1 0-128,0 0-96,-2 0-31,3 0-33,-21 0 32,20 0-32,0 0 0,-20 0 32,20 0 0,0 0-64,-1 0-31,1 0-33,0-20 0,0 20-32,0 0 32,19 0-64,2 20 32,-3-20 0,3 0 32,-1 0-32,-1 0 0,1 0-32,-1 20 32,1-20-32,0 0 0,19 0 32,-18 0-33,17 0 33,-17 0 33,18 0-1,-19-20-32,19 20 64,-19 0 64,-1 0-64,21 0 0,-21 0-32,2 20-32,17-20 32,3 0-32,-22 0 32,21 0-32,-21 0 0,21 0 0,-1 20 0,2-20 0,-2 0 32,1 0 32,-1 0 32,0 0 32,1 0-96,-21 0-32,22 0 0,-23 0-64,23 0-160,-2 0-32,-19 0 32,19 0 63,1 0-31,-1 0 96,0 0 96,2 0 0,18 0 0,-19 0 96,-1 0 96,0 0-160,2 0-32,-23 0 0,23 0-32,-2 0-64,1 0 0,19-20 0,-20 20 96,2 0-32,-23 0 64,23 0 0,-2 0 32,-19 0 96,19 0 33,-19-20 95,-1 20 160,1 0 33,1 0-65,18 0-224,-19 0-64,-22 0-224,23 0 192,-1 20-96,-1-20 0,1 0 32,-1 0 0,1 0-32,19 0 32,-19 0-96,21 0 193,-2 0-97,0 0 0,1 0 128,-1 0 0,-19 0 224,19 0 97,2 0-161,-2 0 0,0 0-31,1 0-129,-21 0 0,1 0 32,0-20-32,-1 20 32,-19 0-31,1 0-65,-1 0-96,-20 0-64,20 0-289,-20 0-704,0 0-1537,-20 20-1346</inkml:trace>
  <inkml:trace contextRef="#ctx0" brushRef="#br0" timeOffset="164672.4187">23145 10511 11530,'0'0'1666,"0"0"-225,0 0 513,0 0-512,0 0-834,20 0 193,-20 21-160,0-2-193,20 1 64,-20 20-31,0 0-321,20 0 32,-20-1-224,0 1 0,21 0-64,-21-20-160,0-1 0,18 1-97,2-20-223,-20 20-321,0-20-1345,0 0-769,0 0-5862</inkml:trace>
  <inkml:trace contextRef="#ctx0" brushRef="#br0" timeOffset="164990.4369">22967 10711 13837,'-20'0'672,"20"0"-512,0 0 385,0-20 832,0-1-224,20 2-384,0-1-417,0 0-127,0 1-129,-1-2 352,1-18-256,0 18-192,-20 2 64,20-1 32,0 0 193,-20 20-193,0 0-32,19 0 64,-19 0 96,20 0-32,0 20-31,0 0-194,1-1 33,-3 2-288,23-2-577,-21 1-1345,0 1-2146</inkml:trace>
  <inkml:trace contextRef="#ctx0" brushRef="#br0" timeOffset="167967.6072">14550 10670 1057,'0'0'10794,"0"-19"-10442,0 19 257,0 0 1377,0 0-481,0 0-160,0 0-256,20 0-384,-20 19 128,0 2-1,0-1-255,0 19-129,0 1-159,0 0-321,20-1 128,-20 1-64,19-20-96,1 20-128,-20-21-193,20 2-191,-20-21-641,0 0-1122,20 19-864,-20-19-7687</inkml:trace>
  <inkml:trace contextRef="#ctx0" brushRef="#br0" timeOffset="168356.6293">14372 10889 12812,'-41'0'1921,"41"0"-1824,0 0 287,0 0 769,0 0-32,0 0-673,21 0-159,-1-20-129,-20 0-64,18 1 64,-18-1-128,20-20 64,-20 20-96,21-19 64,-21-2 0,0 2 97,0 19 415,0-20-127,0 40 159,0-20 1,0 20-129,0 0-416,20 0-32,0 0 128,0 0-128,-1 20 64,21-20-31,0 21 31,-1-2 0,1 1-224,-20 0-289,19-20-896,-19 19-1153,21 2-1698</inkml:trace>
  <inkml:trace contextRef="#ctx0" brushRef="#br0" timeOffset="181039.3548">11849 10313 4804,'-18'0'737,"18"0"160,0 0 544,0 0 321,0 0-353,0 0-608,18 0-353,-18 0 33,0-20 191,0 20-95,0 0-161,20 0-160,-20 0-63,0 0 63,21 0 32,-21 0 64,20 0-95,0 0-129,-2 0-96,3 0-32,-1 0 32,0 0 0,20 0-32,-21 0 32,21 0-32,-20 0 0,19 0 0,-19-20 0,21 20 0,-21 0 32,-2 0 0,23 0-32,-1 0-32,-21 0 32,21 0 0,0 0 32,-1 0-64,1 0 0,-1 0 32,1 0 32,1 0-32,-23 0 0,22-20-32,1 20 0,-23 0 0,23 0 0,-21 0 32,20 0-32,-1 0-32,-19 0 0,20 0 0,-1 0 64,-19 0 0,21 0 0,-23 0 0,23 0 64,-21 0-64,18 0-64,3 0 64,-21 0-32,19 0-64,1 0 63,0 0-31,-1 0 32,-19 0-64,21 0 0,-3 0 0,3 0 96,-21 0-32,18 0 64,3 0-64,-1 0 32,-1 0 0,1 0 0,-1 0 0,1 0 0,1 0-32,-23 0 64,22 20-32,1-20 0,-2 0 0,21 0 0,-21 0 0,1 0 0,-1 0 0,1 0 0,19 0-32,-19 0 0,1 0 32,18 0-128,1 0 128,-21 0 0,21 0 0,-21 0 32,1 0-32,-1 0-160,1 0-64,1 0-193,-3 0 65,3 0-33,-2 0-31,1 0 64,0 0 192,-1 0 64,-19 0 96,20 0 0,-1 0-33,-19 0 1,21 0 64,-3 0-64,-18 0 32,21 0 0,-2 0 0,1-20 0,-20 20 0,19 0-32,1 0 32,0 0 161,-1 0-1,-19 0-128,21 0 0,-3 0 0,3 0-32,-3 0 0,3 0 288,-1 0-192,-1 0 32,1 0 193,-1 0-193,1 0 192,19-19 160,-19 19-191,21 0-193,-22 0-32,1 0 224,-1 0-128,21 0 0,-21 0-31,-19 0-97,20 0 32,-1 0-32,1 0 0,-19 0-32,17 0 0,3 0 32,-21 0 0,19 0-32,1 0 64,-20 0-96,0 0 32,-1 0-128,1 0-513,0 0-576,-20 0-320,20 0-1186,-20 0-2338</inkml:trace>
  <inkml:trace contextRef="#ctx0" brushRef="#br0" timeOffset="221805.6865">1448 11982 11466,'-20'20'929,"20"-20"-737,0 0 1314,0 0 159,0 0-736,0 20-160,0-20-64,0 0-193,40 0-95,-21 20-161,21-20-160,19 0-64,1 0 0,-1-20-64,2 20-288,-2-20-161,-19 20-448,-1 0-224,-19 0-32,0 0-641,0 0-1921,-20 0-5734</inkml:trace>
  <inkml:trace contextRef="#ctx0" brushRef="#br0" timeOffset="222144.7059">1805 11823 12523,'-21'0'321,"21"0"-610,0 0 1026,0 0 736,21 0-576,-1 20-448,20-20-65,-21 20 193,21-20-289,0 20-64,-21-20 161,21 19-418,1 2 386,-21-2-385,18-19 128,-17 19 416,-21-19-287,0 21-97,0-1 448,0 0-95,-21-20-257,1 20-64,2 0-64,-2-1-32,-1 1-32,1-20-32,20 20-320,-20-20-417,0 20-1024,1-20-546,19 20-4355</inkml:trace>
  <inkml:trace contextRef="#ctx0" brushRef="#br0" timeOffset="223399.7777">4823 12339 2017,'0'21'1250,"0"-21"-674,-20 0 1634,20 0-64,0 0-640,0 0-545,0 0-65,0 0 33,0 0-64,0 0-128,0 0-161,0 0-223,0 0-161,20 0-64,-20 0 32,19 0 0,-19 0 0,40 0-63,-20 0-65,19 19 64,1-19-160,19 0 128,2 0-64,-2 0 32,20 0 0,1 0-32,19 0 0,1 0 0,-1 0 64,20 0 64,-20 0 352,19 0-127,-18 20-129,-1-20-96,2 0-64,-2 0 96,0 0 32,-20 0-63,-20 0-129,-19 0-513,-20 0-1024,-1 0-2499</inkml:trace>
  <inkml:trace contextRef="#ctx0" brushRef="#br0" timeOffset="227105.9896">13696 12479 320,'-19'0'10570,"19"0"-9994,-20 0 545,20 0 673,0 0-320,0 0-546,0 0-319,0 0 32,0 0-65,0 0-127,20 0-193,-1 0-32,1 0-32,20 0 0,-20 0-128,19 0 33,-19 0 31,21 0-64,-3 0 0,3 0-64,-3 0 0,23 0 32,-22 0-32,1 0-32,0 0 32,19 0 32,-19 0-64,-1 0 64,2-20-64,-3 20 32,23 0 0,-21 0-32,-1 0 32,1 0-96,-1 0 128,1 0 0,0 0-128,-1 0 32,-19 0 128,21 0-193,-3 20 97,-17-20-32,19 0 96,-1 0-96,1 0 32,19 0 64,-19 0-64,-1 0 128,21 0-256,-21 0 224,1 0 0,21 0-32,-22 0-128,-19 0 96,20 20 0,-1-20 0,21 0-32,-21 0 64,1 0-64,19 0 64,-18 0-64,-3 0 64,23 0-64,-22 0-32,21 0 160,-21 0-128,21 0 160,-1 0-192,2 0 32,-2 0-32,-19 0 128,19 0-64,-19 0-64,19 0 128,-19 0-64,-1 0 0,-19 0-32,21 0-32,-3 0 96,3 0-96,-1 0 32,19 0 32,0 0 0,-19 0 0,19 0 0,2 0 0,-3 0-32,3 0 64,-2 0-32,1 0 0,-1 0 32,0 0 32,-19 0-32,19 0 64,-18 0-160,-1 0 224,-1 0-256,1 0 128,-1 0 65,-19 0-194,20 0 97,-1 0 32,1 0 65,19 19-33,-18-19 128,19 0 32,19 0 32,-20 0 193,20 0-65,2 0-32,-2 0 129,0 0-289,-20 0 96,21 0-31,-21 0-129,20 0 64,-18 0 0,-2 0 0,1 0-32,-1 0 0,-19 0-95,-1 0 63,1 0-128,-19 0 64,17 0-64,-18 0 128,-20 0-96,21 0-64,-21 0-160,0-19-129,0 19-479,0 0-1026,-21 0-2722</inkml:trace>
  <inkml:trace contextRef="#ctx0" brushRef="#br0" timeOffset="228743.0833">1468 9757 12908,'-60'19'320,"40"-19"-384,1 0 416,19 0 1250,0 0-1,0 0-448,19 0-704,21 0-193,0 0 0,-1 0-31,21 0-322,-1 0 162,-18 0-33,18 0-545,-1 0-160,-17 0-608,-1-19-577,-1 19-2594</inkml:trace>
  <inkml:trace contextRef="#ctx0" brushRef="#br0" timeOffset="229031.0997">1825 9617 12555,'-20'-19'-320,"20"19"192,0 0 672,20 0 321,-20 0-192,20 19-385,19-19 0,-19 0 65,20 0 63,-1 21-224,1-21 1,21 19-65,-43 1-32,23 0-32,-21 0-32,-20 0 32,0-20 224,-20 20 129,-1-1 127,-17 1 33,18 0-129,-1 0-448,1 0 384,-20-20-672,1 39-1089,-21-18-673,21-2-2210</inkml:trace>
  <inkml:trace contextRef="#ctx0" brushRef="#br0" timeOffset="232894.3207">7225 13432 4452,'0'21'1313,"-21"-21"-993,21 0 161,0 0 608,0 0-64,0 0-321,0 0-127,21 0-33,-21 0 33,0 19 32,20-19-161,0 0-96,-20 0-127,18 0-1,3-19-160,-21 19 32,20 0-64,0 0 0,0 0 0,-1 0-32,1 0 32,20 0-32,-20 0 0,-1 0 32,21 0-32,-20 0 0,19 0-64,-19 0 128,0 0-32,1 0-32,17 0 0,-17 0 64,19 0-32,-20 0-32,19 0 0,1 0 0,0 0 0,-1 0 64,-19 0-64,21 0 32,-3 0 0,3 0-32,-3-21 96,-17 21 65,19 0 159,-1 0-96,-19 0-96,20 0-32,-20 0 0,-1 0-64,21 0-32,-20-19 0,0 19 32,19 0 32,-19 0-64,21 0 0,-23 0 65,23 0 31,-1 0 32,-1 0 64,-19 0 96,20 0-64,-1 0-63,1 0-225,-20 0-1378,1 0-4483</inkml:trace>
  <inkml:trace contextRef="#ctx0" brushRef="#br1" timeOffset="279536.9886">2499 5504 4900,'-18'-20'1890,"18"20"-257,0 0 514,0 0-514,0 0-288,18 0-480,-18 0-609,0 0 33,0 20 287,0 0-255,0 20-193,20-1-64,-20 1-32,0 1 0,0 17-32,0 22 96,-20-20-96,20-1 128,0 1-96,0-21 32,0 21-32,0 0 0,0-1 0,0-18 128,0-2 193,0 0 63,0 2-64,0-22-31,0 21-161,0-20 0,0 0-160,0 0 32,0-1 64,0 1-128,0 0 96,20-20-128,-20 0 64,20 20 96,1-20-64,-1 0 32,-20 0 64,18 0-320,3 0 480,-1 0-288,20 0 129,-21 0-161,21 0 32,-20 0 0,39 0 0,-19 0-32,1 0-321,17 0 609,1 0-256,2 0 32,18 0-64,0 0 64,0 0-32,2 0 0,-2 0-32,0 0 32,20 0-96,-20 0 64,2 0 0,-2-20 32,20 20-64,-20 0 96,0 0 0,20 0-32,-20 0 0,2 0 64,-2-20-96,0 20 32,0 0 0,-18 0-32,18 0-192,-20-20 128,1 20-32,-21 0 96,1 0-32,1-19 96,-3 19 0,3 0-32,-3 0 32,-17 0-64,-1 19 0,0-19 0,0 0-257,-1 0-31,-19 0 224,20 0 0,-20 0 96,0-19 0,20 19 0,-20 0 0,20 0 0,-20 0-64,20-20 96,-1 20-64,1 0 64,-20-20-64,20 20 96,-20-20-64,20 20 32,-20-20-32,0 20 32,0-20-64,0 1 64,0-1-32,-20-1 0,20 2 32,-20-1-32,20 0 64,-20 1 64,20-2 32,-19-18 1,19 18-161,0-18 32,0-1-32,19 0 32,-19 1-96,0-1 64,20 0 96,-20-19-192,20 19 96,-20-19 64,20-1-192,-20 21 128,0-2 0,0-18 32,20 39 0,-20 0 64,-20-20 32,20 40-32,0-20 0,-20 0-128,20 20 0,-20-19-64,20 19 0,0 0 32,0-20 64,-20 20 0,20 0 32,0-20 0,-19 20-32,-1 0-64,0 0 128,0 0-64,0 0-32,-19 0 64,-1 0-64,1 0 0,-22 0 0,2 0-32,-20 0 160,-1 0-96,-20 20 0,1-20-32,0 0 160,-20 0-128,1 0 0,-22 0 32,21 0-64,-19 0 96,19 0-192,-1 0 128,-19 0 0,19 0-32,-18 0 192,19 0-96,0 0 192,19 0-320,1 0 96,0 20 0,20-20-96,0 19-160,-2-19-513,22 20-96,0 0-1345,-1-20-5733</inkml:trace>
  <inkml:trace contextRef="#ctx0" brushRef="#br1" timeOffset="281158.0813">15662 6239 12427,'-21'0'224,"21"0"-640,0 21 448,0-21 192,21 0 225,-21 0 191,20 0-255,0 0-161,19 0-128,-19 0 288,0 0-31,19 0-289,1 0-32,0 0 0,-1 0-32,22 0 32,18 0 0,-21 0 0,23 0-64,-2 0 128,20 0-32,-20 0 0,21 0-64,-1 0 64,0 0-32,0 0-64,21 0 64,-1 0-32,-20 0 0,21 0-32,-2 0-32,21 0 64,-20-21 0,1 21-64,18 0 96,-19 0 0,1 0-32,-1 0 0,0 0-64,19 0 0,-18 0-160,19 0 0,-1 0-65,2 0 33,-1 0 96,-1 0 64,2 0 128,18 0-32,2 0 32,-22 0 32,21 0 32,-1 0 64,2 0-64,-22 0 64,22 21-63,-22-21-33,1 19-64,1-19 32,-21 0-64,-40 0-481,0 0-896,-38 0-4581</inkml:trace>
  <inkml:trace contextRef="#ctx0" brushRef="#br1" timeOffset="287063.4191">13398 10670 13548,'0'21'513,"20"-21"-481,-20 20 1121,0-1-256,0 21-289,0 0-63,0-1-225,20 1-192,-20-20 97,0 20-33,0-1-128,21-18-32,-21-2-160,18 1-97,-18-20-415,0 21-802,0-21-511,0 0-1379,-18-21-6245</inkml:trace>
  <inkml:trace contextRef="#ctx0" brushRef="#br1" timeOffset="287395.4381">13161 10889 6374,'-20'0'2914,"20"-20"-2529,0 20 1248,0 0 353,20 0-448,-20-20-385,18 1-321,23-1-383,-21 0-193,0 0 32,-1 0-31,1-19-161,-20 19 32,20-1-32,0 2 384,-20-1-191,20 0-193,-20 20-32,19-19 64,-19 19-96,20 0 192,0 0-96,0 0 0,1 19 97,-3-19-65,22 20 64,-19 0-128,17-1-64,3 2-64,-21-21-577,0 20-1056,19-1-1762,-39-19-9385</inkml:trace>
  <inkml:trace contextRef="#ctx0" brushRef="#br1" timeOffset="292747.7442">4684 12319 10954,'0'0'705,"0"0"-641,0 0 832,0 0 418,0 0-97,0 0-384,20-19-353,-20 19 33,38 0 31,-17 0-224,39 0-224,-21 0 1,21 0-97,19 19 64,21-19-128,-1 0 64,0 0-64,41 0-1,-23 0 65,23 0-32,-1-19 161,-1 19-1,22-20 32,-40 20 384,-21-20-31,-20 20-33,-40 20-352,-19-20-160,-20 0 32,0 20-128,0-20-961,0 19-640,-20-19-2884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12/19/11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 have 0 mean on x1 and 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dots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 have 0 mean on x1 and 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notesSlide" Target="../notesSlides/notesSlide5.xml"/><Relationship Id="rId5" Type="http://schemas.openxmlformats.org/officeDocument/2006/relationships/image" Target="../media/image25.png"/><Relationship Id="rId6" Type="http://schemas.openxmlformats.org/officeDocument/2006/relationships/image" Target="../media/image5.png"/><Relationship Id="rId7" Type="http://schemas.openxmlformats.org/officeDocument/2006/relationships/customXml" Target="../ink/ink7.xml"/><Relationship Id="rId8" Type="http://schemas.openxmlformats.org/officeDocument/2006/relationships/image" Target="../media/image32.emf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customXml" Target="../ink/ink8.xml"/><Relationship Id="rId12" Type="http://schemas.openxmlformats.org/officeDocument/2006/relationships/image" Target="../media/image36.emf"/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slideLayout" Target="../slideLayouts/slideLayout47.xml"/><Relationship Id="rId6" Type="http://schemas.openxmlformats.org/officeDocument/2006/relationships/notesSlide" Target="../notesSlides/notesSlide6.xml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customXml" Target="../ink/ink9.xml"/><Relationship Id="rId16" Type="http://schemas.openxmlformats.org/officeDocument/2006/relationships/image" Target="../media/image43.emf"/><Relationship Id="rId1" Type="http://schemas.openxmlformats.org/officeDocument/2006/relationships/tags" Target="../tags/tag27.xml"/><Relationship Id="rId2" Type="http://schemas.openxmlformats.org/officeDocument/2006/relationships/tags" Target="../tags/tag28.xml"/><Relationship Id="rId3" Type="http://schemas.openxmlformats.org/officeDocument/2006/relationships/tags" Target="../tags/tag29.xml"/><Relationship Id="rId4" Type="http://schemas.openxmlformats.org/officeDocument/2006/relationships/tags" Target="../tags/tag30.xml"/><Relationship Id="rId5" Type="http://schemas.openxmlformats.org/officeDocument/2006/relationships/tags" Target="../tags/tag31.xml"/><Relationship Id="rId6" Type="http://schemas.openxmlformats.org/officeDocument/2006/relationships/tags" Target="../tags/tag32.xml"/><Relationship Id="rId7" Type="http://schemas.openxmlformats.org/officeDocument/2006/relationships/tags" Target="../tags/tag33.xml"/><Relationship Id="rId8" Type="http://schemas.openxmlformats.org/officeDocument/2006/relationships/slideLayout" Target="../slideLayouts/slideLayout47.xml"/><Relationship Id="rId9" Type="http://schemas.openxmlformats.org/officeDocument/2006/relationships/image" Target="../media/image29.png"/><Relationship Id="rId10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customXml" Target="../ink/ink10.xml"/><Relationship Id="rId5" Type="http://schemas.openxmlformats.org/officeDocument/2006/relationships/image" Target="../media/image44.emf"/><Relationship Id="rId1" Type="http://schemas.openxmlformats.org/officeDocument/2006/relationships/tags" Target="../tags/tag34.xml"/><Relationship Id="rId2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20" Type="http://schemas.openxmlformats.org/officeDocument/2006/relationships/customXml" Target="../ink/ink11.xml"/><Relationship Id="rId21" Type="http://schemas.openxmlformats.org/officeDocument/2006/relationships/image" Target="../media/image51.emf"/><Relationship Id="rId10" Type="http://schemas.openxmlformats.org/officeDocument/2006/relationships/slideLayout" Target="../slideLayouts/slideLayout47.xml"/><Relationship Id="rId11" Type="http://schemas.openxmlformats.org/officeDocument/2006/relationships/image" Target="../media/image30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2.png"/><Relationship Id="rId18" Type="http://schemas.openxmlformats.org/officeDocument/2006/relationships/image" Target="../media/image39.png"/><Relationship Id="rId19" Type="http://schemas.openxmlformats.org/officeDocument/2006/relationships/image" Target="../media/image10.png"/><Relationship Id="rId1" Type="http://schemas.openxmlformats.org/officeDocument/2006/relationships/tags" Target="../tags/tag35.xml"/><Relationship Id="rId2" Type="http://schemas.openxmlformats.org/officeDocument/2006/relationships/tags" Target="../tags/tag36.xml"/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tags" Target="../tags/tag39.xml"/><Relationship Id="rId6" Type="http://schemas.openxmlformats.org/officeDocument/2006/relationships/tags" Target="../tags/tag40.xml"/><Relationship Id="rId7" Type="http://schemas.openxmlformats.org/officeDocument/2006/relationships/tags" Target="../tags/tag41.xml"/><Relationship Id="rId8" Type="http://schemas.openxmlformats.org/officeDocument/2006/relationships/tags" Target="../tags/tag4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20" Type="http://schemas.openxmlformats.org/officeDocument/2006/relationships/customXml" Target="../ink/ink12.xml"/><Relationship Id="rId21" Type="http://schemas.openxmlformats.org/officeDocument/2006/relationships/image" Target="../media/image52.emf"/><Relationship Id="rId10" Type="http://schemas.openxmlformats.org/officeDocument/2006/relationships/slideLayout" Target="../slideLayouts/slideLayout47.xml"/><Relationship Id="rId11" Type="http://schemas.openxmlformats.org/officeDocument/2006/relationships/image" Target="../media/image30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2.png"/><Relationship Id="rId18" Type="http://schemas.openxmlformats.org/officeDocument/2006/relationships/image" Target="../media/image39.png"/><Relationship Id="rId19" Type="http://schemas.openxmlformats.org/officeDocument/2006/relationships/image" Target="../media/image10.png"/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tags" Target="../tags/tag50.xml"/><Relationship Id="rId8" Type="http://schemas.openxmlformats.org/officeDocument/2006/relationships/tags" Target="../tags/tag5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customXml" Target="../ink/ink13.xml"/><Relationship Id="rId12" Type="http://schemas.openxmlformats.org/officeDocument/2006/relationships/image" Target="../media/image45.emf"/><Relationship Id="rId1" Type="http://schemas.openxmlformats.org/officeDocument/2006/relationships/tags" Target="../tags/tag53.xml"/><Relationship Id="rId2" Type="http://schemas.openxmlformats.org/officeDocument/2006/relationships/tags" Target="../tags/tag54.xml"/><Relationship Id="rId3" Type="http://schemas.openxmlformats.org/officeDocument/2006/relationships/tags" Target="../tags/tag55.xml"/><Relationship Id="rId4" Type="http://schemas.openxmlformats.org/officeDocument/2006/relationships/tags" Target="../tags/tag56.xml"/><Relationship Id="rId5" Type="http://schemas.openxmlformats.org/officeDocument/2006/relationships/slideLayout" Target="../slideLayouts/slideLayout47.xml"/><Relationship Id="rId6" Type="http://schemas.openxmlformats.org/officeDocument/2006/relationships/notesSlide" Target="../notesSlides/notesSlide9.xml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customXml" Target="../ink/ink14.xml"/><Relationship Id="rId12" Type="http://schemas.openxmlformats.org/officeDocument/2006/relationships/image" Target="../media/image47.emf"/><Relationship Id="rId1" Type="http://schemas.openxmlformats.org/officeDocument/2006/relationships/tags" Target="../tags/tag57.xml"/><Relationship Id="rId2" Type="http://schemas.openxmlformats.org/officeDocument/2006/relationships/tags" Target="../tags/tag58.xml"/><Relationship Id="rId3" Type="http://schemas.openxmlformats.org/officeDocument/2006/relationships/tags" Target="../tags/tag59.xml"/><Relationship Id="rId4" Type="http://schemas.openxmlformats.org/officeDocument/2006/relationships/tags" Target="../tags/tag60.xml"/><Relationship Id="rId5" Type="http://schemas.openxmlformats.org/officeDocument/2006/relationships/slideLayout" Target="../slideLayouts/slideLayout47.xml"/><Relationship Id="rId6" Type="http://schemas.openxmlformats.org/officeDocument/2006/relationships/notesSlide" Target="../notesSlides/notesSlide10.xml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customXml" Target="../ink/ink15.xml"/><Relationship Id="rId19" Type="http://schemas.openxmlformats.org/officeDocument/2006/relationships/image" Target="../media/image56.emf"/><Relationship Id="rId1" Type="http://schemas.openxmlformats.org/officeDocument/2006/relationships/tags" Target="../tags/tag61.xml"/><Relationship Id="rId2" Type="http://schemas.openxmlformats.org/officeDocument/2006/relationships/tags" Target="../tags/tag62.xml"/><Relationship Id="rId3" Type="http://schemas.openxmlformats.org/officeDocument/2006/relationships/tags" Target="../tags/tag63.xml"/><Relationship Id="rId4" Type="http://schemas.openxmlformats.org/officeDocument/2006/relationships/tags" Target="../tags/tag64.xml"/><Relationship Id="rId5" Type="http://schemas.openxmlformats.org/officeDocument/2006/relationships/tags" Target="../tags/tag65.xml"/><Relationship Id="rId6" Type="http://schemas.openxmlformats.org/officeDocument/2006/relationships/tags" Target="../tags/tag66.xml"/><Relationship Id="rId7" Type="http://schemas.openxmlformats.org/officeDocument/2006/relationships/tags" Target="../tags/tag67.xml"/><Relationship Id="rId8" Type="http://schemas.openxmlformats.org/officeDocument/2006/relationships/tags" Target="../tags/tag68.xml"/><Relationship Id="rId9" Type="http://schemas.openxmlformats.org/officeDocument/2006/relationships/slideLayout" Target="../slideLayouts/slideLayout47.xml"/><Relationship Id="rId10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4" Type="http://schemas.openxmlformats.org/officeDocument/2006/relationships/image" Target="../media/image58.emf"/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53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customXml" Target="../ink/ink17.xml"/><Relationship Id="rId7" Type="http://schemas.openxmlformats.org/officeDocument/2006/relationships/image" Target="../media/image61.emf"/><Relationship Id="rId1" Type="http://schemas.openxmlformats.org/officeDocument/2006/relationships/tags" Target="../tags/tag69.xml"/><Relationship Id="rId2" Type="http://schemas.openxmlformats.org/officeDocument/2006/relationships/tags" Target="../tags/tag7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56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47.xm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customXml" Target="../ink/ink2.xml"/><Relationship Id="rId8" Type="http://schemas.openxmlformats.org/officeDocument/2006/relationships/image" Target="../media/image7.emf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customXml" Target="../ink/ink3.xml"/><Relationship Id="rId13" Type="http://schemas.openxmlformats.org/officeDocument/2006/relationships/image" Target="../media/image12.emf"/><Relationship Id="rId1" Type="http://schemas.openxmlformats.org/officeDocument/2006/relationships/tags" Target="../tags/tag5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slideLayout" Target="../slideLayouts/slideLayout47.xml"/><Relationship Id="rId6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20" Type="http://schemas.openxmlformats.org/officeDocument/2006/relationships/image" Target="../media/image22.emf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4.png"/><Relationship Id="rId17" Type="http://schemas.openxmlformats.org/officeDocument/2006/relationships/image" Target="../media/image9.png"/><Relationship Id="rId18" Type="http://schemas.openxmlformats.org/officeDocument/2006/relationships/image" Target="../media/image8.png"/><Relationship Id="rId19" Type="http://schemas.openxmlformats.org/officeDocument/2006/relationships/customXml" Target="../ink/ink4.xml"/><Relationship Id="rId1" Type="http://schemas.openxmlformats.org/officeDocument/2006/relationships/tags" Target="../tags/tag9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slideLayout" Target="../slideLayouts/slideLayout47.xml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customXml" Target="../ink/ink5.xml"/><Relationship Id="rId13" Type="http://schemas.openxmlformats.org/officeDocument/2006/relationships/image" Target="../media/image27.emf"/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Layout" Target="../slideLayouts/slideLayout47.xml"/><Relationship Id="rId7" Type="http://schemas.openxmlformats.org/officeDocument/2006/relationships/image" Target="../media/image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Layout" Target="../slideLayouts/slideLayout47.xml"/><Relationship Id="rId5" Type="http://schemas.openxmlformats.org/officeDocument/2006/relationships/image" Target="../media/image10.png"/><Relationship Id="rId6" Type="http://schemas.openxmlformats.org/officeDocument/2006/relationships/image" Target="../media/image23.png"/><Relationship Id="rId7" Type="http://schemas.openxmlformats.org/officeDocument/2006/relationships/image" Target="../media/image9.png"/><Relationship Id="rId8" Type="http://schemas.openxmlformats.org/officeDocument/2006/relationships/image" Target="../media/image24.png"/><Relationship Id="rId9" Type="http://schemas.openxmlformats.org/officeDocument/2006/relationships/customXml" Target="../ink/ink6.xml"/><Relationship Id="rId10" Type="http://schemas.openxmlformats.org/officeDocument/2006/relationships/image" Target="../media/image30.emf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343400" y="2038350"/>
            <a:ext cx="417914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with large datasets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43400" y="76200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400"/>
              </a:lnSpc>
            </a:pP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Large scale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Mini-batch gradient descent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662285"/>
            <a:ext cx="83058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Batch gradient descent: Use all     examples in each iteration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Stochastic gradient descent: Use 1 example in each iteration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Mini-batch gradient descent: Use    examples in each iteration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5" y="2038350"/>
            <a:ext cx="95250" cy="1790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990350"/>
            <a:ext cx="209550" cy="114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78120" y="979560"/>
              <a:ext cx="7311240" cy="3613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00" y="969480"/>
                <a:ext cx="7335360" cy="36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Mini-batch gradient descent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809" y="823535"/>
            <a:ext cx="8305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Say			  .                              </a:t>
            </a:r>
          </a:p>
          <a:p>
            <a:r>
              <a:rPr lang="en-US" sz="2800" dirty="0" smtClean="0"/>
              <a:t>Repeat 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for    			     {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	    (for every                      )</a:t>
            </a:r>
            <a:endParaRPr lang="en-US" sz="2800" dirty="0"/>
          </a:p>
          <a:p>
            <a:r>
              <a:rPr lang="en-US" sz="2800" dirty="0" smtClean="0"/>
              <a:t>   }</a:t>
            </a:r>
          </a:p>
          <a:p>
            <a:r>
              <a:rPr lang="en-US" sz="2800" dirty="0" smtClean="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87933"/>
            <a:ext cx="2226564" cy="2720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23" y="1873111"/>
            <a:ext cx="3076956" cy="265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66" y="2190751"/>
            <a:ext cx="4668774" cy="817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127840"/>
            <a:ext cx="1683973" cy="2876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127800" y="529200"/>
              <a:ext cx="7504920" cy="4099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6280" y="520560"/>
                <a:ext cx="7526880" cy="411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004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43400" y="76200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400"/>
              </a:lnSpc>
            </a:pP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Large scale machine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343400" y="2343150"/>
            <a:ext cx="4179145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Stochastic gradient descent convergence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688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Checking for convergence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177" y="739934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Batch gradient descent:</a:t>
            </a:r>
          </a:p>
          <a:p>
            <a:pPr lvl="1"/>
            <a:r>
              <a:rPr lang="en-US" sz="2400" dirty="0" smtClean="0"/>
              <a:t>Plot                 as a function of the number of iterations of gradient descent.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210333"/>
            <a:ext cx="1010031" cy="280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63" y="1820771"/>
            <a:ext cx="3912870" cy="69342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95177" y="2495550"/>
            <a:ext cx="8305800" cy="1569660"/>
            <a:chOff x="395177" y="2495550"/>
            <a:chExt cx="8305800" cy="1569660"/>
          </a:xfrm>
        </p:grpSpPr>
        <p:sp>
          <p:nvSpPr>
            <p:cNvPr id="23" name="TextBox 22"/>
            <p:cNvSpPr txBox="1"/>
            <p:nvPr/>
          </p:nvSpPr>
          <p:spPr>
            <a:xfrm>
              <a:off x="395177" y="2495550"/>
              <a:ext cx="8305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Stochastic gradient descent:</a:t>
              </a:r>
            </a:p>
            <a:p>
              <a:endParaRPr lang="en-US" sz="2400" dirty="0"/>
            </a:p>
            <a:p>
              <a:pPr lvl="1"/>
              <a:r>
                <a:rPr lang="en-US" sz="2400" dirty="0" smtClean="0"/>
                <a:t>During learning, compute                        	    before updating </a:t>
              </a:r>
            </a:p>
            <a:p>
              <a:pPr lvl="1"/>
              <a:r>
                <a:rPr lang="en-US" sz="2400" dirty="0" smtClean="0"/>
                <a:t>using                 .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563" y="2859893"/>
              <a:ext cx="4282440" cy="5143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4860" y="3301646"/>
              <a:ext cx="1916430" cy="3048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800" y="3359768"/>
              <a:ext cx="106680" cy="1828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3651341"/>
              <a:ext cx="1022985" cy="30480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381000" y="4041994"/>
            <a:ext cx="8305800" cy="830997"/>
            <a:chOff x="381000" y="4041994"/>
            <a:chExt cx="8305800" cy="830997"/>
          </a:xfrm>
        </p:grpSpPr>
        <p:sp>
          <p:nvSpPr>
            <p:cNvPr id="25" name="TextBox 24"/>
            <p:cNvSpPr txBox="1"/>
            <p:nvPr/>
          </p:nvSpPr>
          <p:spPr>
            <a:xfrm>
              <a:off x="381000" y="4041994"/>
              <a:ext cx="8305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400" dirty="0" smtClean="0"/>
                <a:t>Every 1000 iterations (say), plot		 	 averaged over the last 1000 examples processed by algorithm.</a:t>
              </a:r>
              <a:endParaRPr lang="en-US" sz="2400" dirty="0" smtClean="0">
                <a:solidFill>
                  <a:srgbClr val="FF0000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7647" y="4125168"/>
              <a:ext cx="1916430" cy="30480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" name="Ink 4"/>
              <p14:cNvContentPartPr/>
              <p14:nvPr/>
            </p14:nvContentPartPr>
            <p14:xfrm>
              <a:off x="85320" y="951480"/>
              <a:ext cx="9005040" cy="3898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520" y="941760"/>
                <a:ext cx="9024120" cy="391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025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Checking for convergence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176" y="739934"/>
            <a:ext cx="8444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Plot		            , averaged over the last 1000 (say) examples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22" y="818366"/>
            <a:ext cx="1916430" cy="3048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228793" y="1325578"/>
            <a:ext cx="2926698" cy="1872996"/>
            <a:chOff x="4876800" y="2565340"/>
            <a:chExt cx="3214099" cy="265176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953000" y="2565340"/>
              <a:ext cx="0" cy="228600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876800" y="4775140"/>
              <a:ext cx="32004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957299" y="4781360"/>
              <a:ext cx="2133600" cy="435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No. of iterations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76800" y="1339678"/>
            <a:ext cx="2926698" cy="1872996"/>
            <a:chOff x="4876800" y="2565340"/>
            <a:chExt cx="3214099" cy="265176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4953000" y="2565340"/>
              <a:ext cx="0" cy="228600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876800" y="4775140"/>
              <a:ext cx="32004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957299" y="4781360"/>
              <a:ext cx="2133600" cy="435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No. of iterations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50708" y="3211185"/>
            <a:ext cx="2926698" cy="1872996"/>
            <a:chOff x="4876800" y="2565340"/>
            <a:chExt cx="3214099" cy="2651768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953000" y="2565340"/>
              <a:ext cx="0" cy="228600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876800" y="4775140"/>
              <a:ext cx="32004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957299" y="4781360"/>
              <a:ext cx="2133600" cy="435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No. of iterations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898715" y="3225285"/>
            <a:ext cx="2926698" cy="1872996"/>
            <a:chOff x="4876800" y="2565340"/>
            <a:chExt cx="3214099" cy="265176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953000" y="2565340"/>
              <a:ext cx="0" cy="228600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4876800" y="4775140"/>
              <a:ext cx="32004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957299" y="4781360"/>
              <a:ext cx="2133600" cy="435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No. of iterations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63680" y="1158840"/>
              <a:ext cx="8019000" cy="3240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120" y="1148760"/>
                <a:ext cx="8034840" cy="32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33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77607" y="40957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Learning rate     is typically held constant. Can slowly decrease   </a:t>
            </a:r>
          </a:p>
          <a:p>
            <a:r>
              <a:rPr lang="en-US" sz="2400" dirty="0" smtClean="0"/>
              <a:t>over time if we want     to converge. (E.g.			     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99103" y="4485616"/>
            <a:ext cx="1146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67401" y="4677799"/>
            <a:ext cx="2281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iterationNumber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+ const2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Stochastic gradient descent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48"/>
            <a:ext cx="4282440" cy="514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261401"/>
            <a:ext cx="4065270" cy="69342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81000" y="1928460"/>
            <a:ext cx="4213745" cy="2243490"/>
            <a:chOff x="381000" y="1928460"/>
            <a:chExt cx="5029200" cy="2677656"/>
          </a:xfrm>
        </p:grpSpPr>
        <p:sp>
          <p:nvSpPr>
            <p:cNvPr id="17" name="TextBox 16"/>
            <p:cNvSpPr txBox="1"/>
            <p:nvPr/>
          </p:nvSpPr>
          <p:spPr>
            <a:xfrm>
              <a:off x="381000" y="1928460"/>
              <a:ext cx="50292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en-US" sz="2000" dirty="0" smtClean="0"/>
                <a:t>Randomly shuffle dataset.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000" dirty="0" smtClean="0"/>
                <a:t>Repeat {</a:t>
              </a:r>
            </a:p>
            <a:p>
              <a:pPr lvl="1"/>
              <a:r>
                <a:rPr lang="en-US" sz="2000" dirty="0" smtClean="0"/>
                <a:t>    for 		{</a:t>
              </a:r>
            </a:p>
            <a:p>
              <a:pPr lvl="1"/>
              <a:r>
                <a:rPr lang="en-US" sz="2000" dirty="0" smtClean="0"/>
                <a:t>	</a:t>
              </a:r>
              <a:endParaRPr lang="en-US" sz="2000" dirty="0"/>
            </a:p>
            <a:p>
              <a:pPr lvl="1"/>
              <a:r>
                <a:rPr lang="en-US" sz="2000" dirty="0"/>
                <a:t> </a:t>
              </a:r>
              <a:r>
                <a:rPr lang="en-US" sz="2000" dirty="0" smtClean="0"/>
                <a:t>          </a:t>
              </a:r>
              <a:r>
                <a:rPr lang="en-US" sz="2000" dirty="0"/>
                <a:t> </a:t>
              </a:r>
              <a:r>
                <a:rPr lang="en-US" sz="2000" dirty="0" smtClean="0"/>
                <a:t>       (for                    )</a:t>
              </a:r>
            </a:p>
            <a:p>
              <a:pPr lvl="1"/>
              <a:r>
                <a:rPr lang="en-US" sz="2000" dirty="0"/>
                <a:t> </a:t>
              </a:r>
              <a:r>
                <a:rPr lang="en-US" sz="2000" dirty="0" smtClean="0"/>
                <a:t>   }</a:t>
              </a:r>
            </a:p>
            <a:p>
              <a:pPr lvl="1"/>
              <a:r>
                <a:rPr lang="en-US" sz="2000" dirty="0"/>
                <a:t>}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705" y="2825368"/>
              <a:ext cx="1394460" cy="21907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826" y="3554632"/>
              <a:ext cx="1293494" cy="2209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5974" y="3079645"/>
              <a:ext cx="3404235" cy="375285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304057"/>
            <a:ext cx="142875" cy="114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73" y="4300279"/>
            <a:ext cx="142875" cy="114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607884"/>
            <a:ext cx="106680" cy="1828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674073"/>
            <a:ext cx="407670" cy="1143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6019799" y="4699324"/>
            <a:ext cx="1981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5405" y="739934"/>
            <a:ext cx="3982358" cy="298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k 3"/>
              <p14:cNvContentPartPr/>
              <p14:nvPr/>
            </p14:nvContentPartPr>
            <p14:xfrm>
              <a:off x="478440" y="1544760"/>
              <a:ext cx="7768800" cy="3448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1600" y="1535040"/>
                <a:ext cx="7787520" cy="34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570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77607" y="40957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Learning rate     is typically held constant. Can slowly decrease   </a:t>
            </a:r>
          </a:p>
          <a:p>
            <a:r>
              <a:rPr lang="en-US" sz="2400" dirty="0" smtClean="0"/>
              <a:t>over time if we want     to converge. (E.g.			     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99103" y="4485616"/>
            <a:ext cx="1146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67401" y="4677799"/>
            <a:ext cx="2281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iterationNumber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+ const2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Stochastic gradient descent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48"/>
            <a:ext cx="4282440" cy="514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261401"/>
            <a:ext cx="4065270" cy="69342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81000" y="1928460"/>
            <a:ext cx="4213745" cy="2243490"/>
            <a:chOff x="381000" y="1928460"/>
            <a:chExt cx="5029200" cy="2677656"/>
          </a:xfrm>
        </p:grpSpPr>
        <p:sp>
          <p:nvSpPr>
            <p:cNvPr id="17" name="TextBox 16"/>
            <p:cNvSpPr txBox="1"/>
            <p:nvPr/>
          </p:nvSpPr>
          <p:spPr>
            <a:xfrm>
              <a:off x="381000" y="1928460"/>
              <a:ext cx="50292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en-US" sz="2000" dirty="0" smtClean="0"/>
                <a:t>Randomly shuffle dataset.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000" dirty="0" smtClean="0"/>
                <a:t>Repeat {</a:t>
              </a:r>
            </a:p>
            <a:p>
              <a:pPr lvl="1"/>
              <a:r>
                <a:rPr lang="en-US" sz="2000" dirty="0" smtClean="0"/>
                <a:t>    for 		{</a:t>
              </a:r>
            </a:p>
            <a:p>
              <a:pPr lvl="1"/>
              <a:r>
                <a:rPr lang="en-US" sz="2000" dirty="0" smtClean="0"/>
                <a:t>	</a:t>
              </a:r>
              <a:endParaRPr lang="en-US" sz="2000" dirty="0"/>
            </a:p>
            <a:p>
              <a:pPr lvl="1"/>
              <a:r>
                <a:rPr lang="en-US" sz="2000" dirty="0"/>
                <a:t> </a:t>
              </a:r>
              <a:r>
                <a:rPr lang="en-US" sz="2000" dirty="0" smtClean="0"/>
                <a:t>          </a:t>
              </a:r>
              <a:r>
                <a:rPr lang="en-US" sz="2000" dirty="0"/>
                <a:t> </a:t>
              </a:r>
              <a:r>
                <a:rPr lang="en-US" sz="2000" dirty="0" smtClean="0"/>
                <a:t>       (for                    )</a:t>
              </a:r>
            </a:p>
            <a:p>
              <a:pPr lvl="1"/>
              <a:r>
                <a:rPr lang="en-US" sz="2000" dirty="0"/>
                <a:t> </a:t>
              </a:r>
              <a:r>
                <a:rPr lang="en-US" sz="2000" dirty="0" smtClean="0"/>
                <a:t>   }</a:t>
              </a:r>
            </a:p>
            <a:p>
              <a:pPr lvl="1"/>
              <a:r>
                <a:rPr lang="en-US" sz="2000" dirty="0"/>
                <a:t>}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705" y="2825368"/>
              <a:ext cx="1394460" cy="21907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826" y="3554632"/>
              <a:ext cx="1293494" cy="2209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5974" y="3079645"/>
              <a:ext cx="3404235" cy="375285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304057"/>
            <a:ext cx="142875" cy="114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73" y="4300279"/>
            <a:ext cx="142875" cy="114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607884"/>
            <a:ext cx="106680" cy="1828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674073"/>
            <a:ext cx="407670" cy="1143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6019799" y="4699324"/>
            <a:ext cx="1981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5405" y="739934"/>
            <a:ext cx="3982358" cy="298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k 3"/>
              <p14:cNvContentPartPr/>
              <p14:nvPr/>
            </p14:nvContentPartPr>
            <p14:xfrm>
              <a:off x="5595120" y="1680840"/>
              <a:ext cx="3302280" cy="3312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86840" y="1670400"/>
                <a:ext cx="3321360" cy="33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6886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43400" y="76200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400"/>
              </a:lnSpc>
            </a:pP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Large scale machine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343400" y="1885950"/>
            <a:ext cx="417914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Online learning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206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Online learning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81000" y="661501"/>
            <a:ext cx="8382000" cy="1569660"/>
            <a:chOff x="381000" y="661501"/>
            <a:chExt cx="8382000" cy="1569660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661501"/>
              <a:ext cx="8382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Shipping service website where user comes, specifies origin and destination, you offer to ship their package for some asking price, and users sometimes choose to use your shipping service (         ), sometimes not (          ).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6775" y="1548009"/>
              <a:ext cx="571500" cy="22098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051" y="1923938"/>
              <a:ext cx="582930" cy="22098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381000" y="2144918"/>
            <a:ext cx="8382000" cy="830997"/>
            <a:chOff x="381000" y="2144918"/>
            <a:chExt cx="8382000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381000" y="2144918"/>
              <a:ext cx="838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Features      capture properties of user, of origin/destination and asking price. We want to learn	            to optimize price. 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2353783"/>
              <a:ext cx="127635" cy="1143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3400" y="2634600"/>
              <a:ext cx="1360170" cy="25527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/>
              <p14:cNvContentPartPr/>
              <p14:nvPr/>
            </p14:nvContentPartPr>
            <p14:xfrm>
              <a:off x="600120" y="1809720"/>
              <a:ext cx="8104320" cy="3205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0400" y="1799280"/>
                <a:ext cx="8126640" cy="32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Other online learning example: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66228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Product search (learning to search)</a:t>
            </a:r>
          </a:p>
          <a:p>
            <a:pPr lvl="1"/>
            <a:r>
              <a:rPr lang="en-US" sz="2400" dirty="0" smtClean="0"/>
              <a:t>User searches for “Android phone 1080p camera”</a:t>
            </a:r>
          </a:p>
          <a:p>
            <a:pPr lvl="1"/>
            <a:r>
              <a:rPr lang="en-US" sz="2400" dirty="0" smtClean="0"/>
              <a:t>Have 100 phones in store. Will return 10 results.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356288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/>
              <a:t>Use to show user the 10 phones they’re most likely to click on.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394611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Other examples: Choosing special offers to show user; customized selection of news articles; product recommendation; …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81000" y="1733550"/>
            <a:ext cx="8305800" cy="1938992"/>
            <a:chOff x="381000" y="1733550"/>
            <a:chExt cx="8305800" cy="1938992"/>
          </a:xfrm>
        </p:grpSpPr>
        <p:sp>
          <p:nvSpPr>
            <p:cNvPr id="13" name="TextBox 12"/>
            <p:cNvSpPr txBox="1"/>
            <p:nvPr/>
          </p:nvSpPr>
          <p:spPr>
            <a:xfrm>
              <a:off x="381000" y="1733550"/>
              <a:ext cx="83058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400" dirty="0" smtClean="0"/>
                <a:t>       features of phone, how many words in user query match name of phone, how many words in query match description of phone, etc.</a:t>
              </a:r>
            </a:p>
            <a:p>
              <a:pPr lvl="1"/>
              <a:r>
                <a:rPr lang="en-US" sz="2400" dirty="0" smtClean="0"/>
                <a:t>	   if user clicks on link. 	           otherwise.</a:t>
              </a:r>
            </a:p>
            <a:p>
              <a:pPr lvl="1"/>
              <a:r>
                <a:rPr lang="en-US" sz="2400" dirty="0" smtClean="0"/>
                <a:t>Learn                     .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3312484"/>
              <a:ext cx="1360170" cy="25527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1930251"/>
              <a:ext cx="392430" cy="1143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058" y="2964446"/>
              <a:ext cx="571500" cy="22098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2977455"/>
              <a:ext cx="582930" cy="22098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556920" y="1051560"/>
              <a:ext cx="7997400" cy="3734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6840" y="1041480"/>
                <a:ext cx="8011800" cy="375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1908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Machine learning and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1053" y="971550"/>
            <a:ext cx="4637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Classify between confusable words.</a:t>
            </a:r>
          </a:p>
          <a:p>
            <a:r>
              <a:rPr lang="en-US" sz="2400" dirty="0" smtClean="0"/>
              <a:t>E.g., {to, two, too}, {then, than}.</a:t>
            </a:r>
          </a:p>
          <a:p>
            <a:endParaRPr lang="en-US" sz="2400" dirty="0"/>
          </a:p>
          <a:p>
            <a:r>
              <a:rPr lang="en-US" sz="2400" dirty="0" smtClean="0"/>
              <a:t>For breakfast I ate _____ eggs.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6175" y="3714750"/>
            <a:ext cx="7855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“It’s not who has the best algorithm that wins. </a:t>
            </a:r>
          </a:p>
          <a:p>
            <a:pPr algn="r"/>
            <a:r>
              <a:rPr lang="en-US" sz="2800" dirty="0"/>
              <a:t>	</a:t>
            </a:r>
            <a:r>
              <a:rPr lang="en-US" sz="2800" dirty="0" smtClean="0"/>
              <a:t>	It’s who has the most data.”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2" y="536242"/>
            <a:ext cx="3286908" cy="311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64325" y="4887869"/>
            <a:ext cx="21291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[Figure from </a:t>
            </a:r>
            <a:r>
              <a:rPr 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Banko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Brill, 2001]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3065" y="3411680"/>
            <a:ext cx="1953362" cy="215444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sz="1400" dirty="0" smtClean="0"/>
              <a:t>Training set size (millions)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579772" y="1811077"/>
            <a:ext cx="1409104" cy="18724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sz="1400" dirty="0" smtClean="0"/>
              <a:t>     Accuracy     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944080" y="2160360"/>
              <a:ext cx="407160" cy="229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4360" y="2152800"/>
                <a:ext cx="426960" cy="2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43400" y="76200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400"/>
              </a:lnSpc>
            </a:pP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Large scale machine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343400" y="2114550"/>
            <a:ext cx="4179145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Map-reduce and data parallelism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5432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Map-reduce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59055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Batch gradient descent: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127396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1: Use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61" y="567627"/>
            <a:ext cx="4534139" cy="3851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32" y="1337948"/>
            <a:ext cx="2576468" cy="2413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2" y="2722172"/>
            <a:ext cx="3295841" cy="29181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95400" y="2336363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2: Use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32" y="2400350"/>
            <a:ext cx="2851968" cy="237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3" y="3481015"/>
            <a:ext cx="3295841" cy="29181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95400" y="3095206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3: Use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32" y="3159193"/>
            <a:ext cx="2851968" cy="237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4" y="4244013"/>
            <a:ext cx="3295841" cy="29181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295400" y="3858202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4: Use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32" y="3922189"/>
            <a:ext cx="2851968" cy="23766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0" y="4847325"/>
            <a:ext cx="2684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 Jeffrey Dean and Sanjay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Ghemawat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" name="Ink 5"/>
              <p14:cNvContentPartPr/>
              <p14:nvPr/>
            </p14:nvContentPartPr>
            <p14:xfrm>
              <a:off x="292320" y="50040"/>
              <a:ext cx="8697600" cy="5007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3320" y="40680"/>
                <a:ext cx="8717400" cy="50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58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02722" y="1208580"/>
            <a:ext cx="2266750" cy="3058939"/>
          </a:xfrm>
          <a:prstGeom prst="roundRect">
            <a:avLst>
              <a:gd name="adj" fmla="val 600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96784" y="1961440"/>
            <a:ext cx="2266750" cy="764735"/>
          </a:xfrm>
          <a:prstGeom prst="roundRect">
            <a:avLst>
              <a:gd name="adj" fmla="val 600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285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Map-reduce</a:t>
            </a:r>
            <a:endParaRPr lang="en-US" sz="2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773270" y="4067377"/>
            <a:ext cx="1777879" cy="988048"/>
            <a:chOff x="2544875" y="3934234"/>
            <a:chExt cx="1777879" cy="988048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55515" y="3934234"/>
              <a:ext cx="1009257" cy="649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544875" y="4552950"/>
              <a:ext cx="1777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Computer 4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73271" y="2902499"/>
            <a:ext cx="1777879" cy="1009926"/>
            <a:chOff x="2544875" y="3934234"/>
            <a:chExt cx="1777879" cy="1009926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55515" y="3934234"/>
              <a:ext cx="1009257" cy="649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544875" y="4574828"/>
              <a:ext cx="1777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Computer 3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85313" y="1781377"/>
            <a:ext cx="1777879" cy="988048"/>
            <a:chOff x="2544875" y="3964324"/>
            <a:chExt cx="1777879" cy="988048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55515" y="3964324"/>
              <a:ext cx="1009257" cy="649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2544875" y="4583040"/>
              <a:ext cx="1777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 Computer 2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73272" y="681031"/>
            <a:ext cx="1777879" cy="1021594"/>
            <a:chOff x="2544875" y="3934234"/>
            <a:chExt cx="1777879" cy="1021594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55515" y="3934234"/>
              <a:ext cx="1009257" cy="649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2544875" y="4586496"/>
              <a:ext cx="1777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Computer 1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324601" y="2419350"/>
            <a:ext cx="2381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Combine results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496784" y="1123950"/>
            <a:ext cx="2266750" cy="764735"/>
          </a:xfrm>
          <a:prstGeom prst="roundRect">
            <a:avLst>
              <a:gd name="adj" fmla="val 600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96784" y="3635815"/>
            <a:ext cx="2266750" cy="764735"/>
          </a:xfrm>
          <a:prstGeom prst="roundRect">
            <a:avLst>
              <a:gd name="adj" fmla="val 600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96784" y="2783813"/>
            <a:ext cx="2266750" cy="764735"/>
          </a:xfrm>
          <a:prstGeom prst="roundRect">
            <a:avLst>
              <a:gd name="adj" fmla="val 600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6784" y="2114550"/>
            <a:ext cx="217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Training set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5" idx="3"/>
          </p:cNvCxnSpPr>
          <p:nvPr/>
        </p:nvCxnSpPr>
        <p:spPr>
          <a:xfrm flipV="1">
            <a:off x="2763534" y="1123950"/>
            <a:ext cx="1275066" cy="3823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3"/>
            <a:endCxn id="17" idx="1"/>
          </p:cNvCxnSpPr>
          <p:nvPr/>
        </p:nvCxnSpPr>
        <p:spPr>
          <a:xfrm flipV="1">
            <a:off x="2763534" y="2106232"/>
            <a:ext cx="1432419" cy="2375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3"/>
            <a:endCxn id="14" idx="1"/>
          </p:cNvCxnSpPr>
          <p:nvPr/>
        </p:nvCxnSpPr>
        <p:spPr>
          <a:xfrm>
            <a:off x="2763534" y="3166181"/>
            <a:ext cx="1420377" cy="611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7" idx="1"/>
          </p:cNvCxnSpPr>
          <p:nvPr/>
        </p:nvCxnSpPr>
        <p:spPr>
          <a:xfrm>
            <a:off x="2769472" y="4018182"/>
            <a:ext cx="1414438" cy="374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3"/>
          </p:cNvCxnSpPr>
          <p:nvPr/>
        </p:nvCxnSpPr>
        <p:spPr>
          <a:xfrm>
            <a:off x="5193169" y="1005886"/>
            <a:ext cx="1207631" cy="14704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3"/>
          </p:cNvCxnSpPr>
          <p:nvPr/>
        </p:nvCxnSpPr>
        <p:spPr>
          <a:xfrm>
            <a:off x="5205210" y="2106232"/>
            <a:ext cx="1195590" cy="522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</p:cNvCxnSpPr>
          <p:nvPr/>
        </p:nvCxnSpPr>
        <p:spPr>
          <a:xfrm flipV="1">
            <a:off x="5193168" y="2783813"/>
            <a:ext cx="1207632" cy="4435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</p:cNvCxnSpPr>
          <p:nvPr/>
        </p:nvCxnSpPr>
        <p:spPr>
          <a:xfrm flipV="1">
            <a:off x="5193167" y="2956553"/>
            <a:ext cx="1360033" cy="14356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0" y="4847325"/>
            <a:ext cx="42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[http://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openclipart.org/detail/17924/computer-by-aj]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238800" y="658080"/>
              <a:ext cx="1579320" cy="1438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8000" y="648720"/>
                <a:ext cx="1602360" cy="14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4616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 animBg="1"/>
      <p:bldP spid="24" grpId="0"/>
      <p:bldP spid="25" grpId="0" animBg="1"/>
      <p:bldP spid="26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Map-reduce and summation over the training set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709079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Many learning algorithms can be expressed as computing sums of functions over the training set.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0010" y="1686781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E.g. for advanced optimization, with logistic regression, need: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41" y="2148446"/>
            <a:ext cx="7124700" cy="707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34" y="3159540"/>
            <a:ext cx="4751096" cy="7076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470880" y="2475000"/>
              <a:ext cx="7712280" cy="2375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080" y="2466360"/>
                <a:ext cx="7734240" cy="239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812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Multi-core machines</a:t>
            </a:r>
            <a:endParaRPr lang="en-US" sz="24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502722" y="1208580"/>
            <a:ext cx="2266750" cy="3058939"/>
          </a:xfrm>
          <a:prstGeom prst="roundRect">
            <a:avLst>
              <a:gd name="adj" fmla="val 600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96784" y="1961440"/>
            <a:ext cx="2266750" cy="764735"/>
          </a:xfrm>
          <a:prstGeom prst="roundRect">
            <a:avLst>
              <a:gd name="adj" fmla="val 600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73270" y="4022171"/>
            <a:ext cx="1777879" cy="1033254"/>
            <a:chOff x="2544875" y="3889028"/>
            <a:chExt cx="1777879" cy="103325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39991" y="3889028"/>
              <a:ext cx="840304" cy="740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544875" y="4552950"/>
              <a:ext cx="1777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Core 4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73271" y="2857293"/>
            <a:ext cx="1777879" cy="1055132"/>
            <a:chOff x="2544875" y="3889028"/>
            <a:chExt cx="1777879" cy="1055132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39991" y="3889028"/>
              <a:ext cx="840304" cy="740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544875" y="4574828"/>
              <a:ext cx="1777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Core 3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85313" y="1736171"/>
            <a:ext cx="1777879" cy="1033254"/>
            <a:chOff x="2544875" y="3919118"/>
            <a:chExt cx="1777879" cy="1033254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39991" y="3919118"/>
              <a:ext cx="840304" cy="740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44875" y="4583040"/>
              <a:ext cx="1777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 Core 2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73272" y="635825"/>
            <a:ext cx="1777879" cy="1066800"/>
            <a:chOff x="2544875" y="3889028"/>
            <a:chExt cx="1777879" cy="1066800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39991" y="3889028"/>
              <a:ext cx="840304" cy="740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544875" y="4586496"/>
              <a:ext cx="1777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Core 1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324601" y="2419350"/>
            <a:ext cx="2381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Combine results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496784" y="1123950"/>
            <a:ext cx="2266750" cy="764735"/>
          </a:xfrm>
          <a:prstGeom prst="roundRect">
            <a:avLst>
              <a:gd name="adj" fmla="val 600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96784" y="3635815"/>
            <a:ext cx="2266750" cy="764735"/>
          </a:xfrm>
          <a:prstGeom prst="roundRect">
            <a:avLst>
              <a:gd name="adj" fmla="val 600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96784" y="2783813"/>
            <a:ext cx="2266750" cy="764735"/>
          </a:xfrm>
          <a:prstGeom prst="roundRect">
            <a:avLst>
              <a:gd name="adj" fmla="val 600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6784" y="2114550"/>
            <a:ext cx="217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Training set</a:t>
            </a:r>
            <a:endParaRPr lang="en-US" sz="2400" dirty="0"/>
          </a:p>
        </p:txBody>
      </p:sp>
      <p:cxnSp>
        <p:nvCxnSpPr>
          <p:cNvPr id="22" name="Straight Arrow Connector 21"/>
          <p:cNvCxnSpPr>
            <a:stCxn id="18" idx="3"/>
          </p:cNvCxnSpPr>
          <p:nvPr/>
        </p:nvCxnSpPr>
        <p:spPr>
          <a:xfrm flipV="1">
            <a:off x="2763534" y="1123950"/>
            <a:ext cx="1275066" cy="3823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12" idx="1"/>
          </p:cNvCxnSpPr>
          <p:nvPr/>
        </p:nvCxnSpPr>
        <p:spPr>
          <a:xfrm flipV="1">
            <a:off x="2763534" y="2106232"/>
            <a:ext cx="1432419" cy="2375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9" idx="1"/>
          </p:cNvCxnSpPr>
          <p:nvPr/>
        </p:nvCxnSpPr>
        <p:spPr>
          <a:xfrm>
            <a:off x="2763534" y="3166181"/>
            <a:ext cx="1420377" cy="611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1"/>
          </p:cNvCxnSpPr>
          <p:nvPr/>
        </p:nvCxnSpPr>
        <p:spPr>
          <a:xfrm>
            <a:off x="2769472" y="4018182"/>
            <a:ext cx="1414438" cy="374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</p:cNvCxnSpPr>
          <p:nvPr/>
        </p:nvCxnSpPr>
        <p:spPr>
          <a:xfrm>
            <a:off x="5193169" y="1005886"/>
            <a:ext cx="1207631" cy="14704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</p:cNvCxnSpPr>
          <p:nvPr/>
        </p:nvCxnSpPr>
        <p:spPr>
          <a:xfrm>
            <a:off x="5205210" y="2106232"/>
            <a:ext cx="1195590" cy="522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</p:cNvCxnSpPr>
          <p:nvPr/>
        </p:nvCxnSpPr>
        <p:spPr>
          <a:xfrm flipV="1">
            <a:off x="5193168" y="2783813"/>
            <a:ext cx="1207632" cy="4435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</p:cNvCxnSpPr>
          <p:nvPr/>
        </p:nvCxnSpPr>
        <p:spPr>
          <a:xfrm flipV="1">
            <a:off x="5193167" y="2956553"/>
            <a:ext cx="1360033" cy="14356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" y="470535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[http://openclipart.org/detail/100267/cpu-(central-processing-unit)-by-ivak-100267]</a:t>
            </a:r>
          </a:p>
        </p:txBody>
      </p:sp>
    </p:spTree>
    <p:extLst>
      <p:ext uri="{BB962C8B-B14F-4D97-AF65-F5344CB8AC3E}">
        <p14:creationId xmlns:p14="http://schemas.microsoft.com/office/powerpoint/2010/main" val="375830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7" grpId="0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Learning with large datasets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80210"/>
            <a:ext cx="4095750" cy="69342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92669" y="2565340"/>
            <a:ext cx="3493531" cy="2579132"/>
            <a:chOff x="392669" y="2565340"/>
            <a:chExt cx="3493531" cy="25791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62000" y="2565340"/>
              <a:ext cx="0" cy="228600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85800" y="4775140"/>
              <a:ext cx="32004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52600" y="477514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(training set size)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65902" y="3279516"/>
              <a:ext cx="102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error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270" y="4902656"/>
              <a:ext cx="209550" cy="11430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583670" y="2565340"/>
            <a:ext cx="3507229" cy="2585351"/>
            <a:chOff x="4583670" y="2565340"/>
            <a:chExt cx="3507229" cy="258535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953000" y="2565340"/>
              <a:ext cx="0" cy="228600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876800" y="4775140"/>
              <a:ext cx="32004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57299" y="4781359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(training set size)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4256903" y="3279517"/>
              <a:ext cx="102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error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749" y="4929154"/>
              <a:ext cx="209550" cy="11430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821520" y="507600"/>
              <a:ext cx="7540200" cy="4285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3960" y="498960"/>
                <a:ext cx="7560720" cy="43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536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343400" y="2038350"/>
            <a:ext cx="4179145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Stochastic gradient descent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43400" y="76200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400"/>
              </a:lnSpc>
            </a:pP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Large scale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93040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120" y="557086"/>
            <a:ext cx="3908680" cy="306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Linear regression with gradient descent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39934"/>
            <a:ext cx="1783080" cy="727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34582"/>
            <a:ext cx="3912870" cy="69342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96411" y="2228002"/>
            <a:ext cx="4837416" cy="1938992"/>
            <a:chOff x="420384" y="2876550"/>
            <a:chExt cx="4837416" cy="1938992"/>
          </a:xfrm>
        </p:grpSpPr>
        <p:sp>
          <p:nvSpPr>
            <p:cNvPr id="31" name="TextBox 30"/>
            <p:cNvSpPr txBox="1"/>
            <p:nvPr/>
          </p:nvSpPr>
          <p:spPr>
            <a:xfrm>
              <a:off x="420384" y="2876550"/>
              <a:ext cx="483741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Repeat {</a:t>
              </a:r>
            </a:p>
            <a:p>
              <a:endParaRPr lang="en-US" sz="2400" dirty="0"/>
            </a:p>
            <a:p>
              <a:endParaRPr lang="en-US" sz="2400" dirty="0" smtClean="0"/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    (for every                    )</a:t>
              </a:r>
              <a:endParaRPr lang="en-US" sz="2400" dirty="0"/>
            </a:p>
            <a:p>
              <a:r>
                <a:rPr lang="en-US" sz="2400" dirty="0" smtClean="0"/>
                <a:t>}</a:t>
              </a: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278098"/>
              <a:ext cx="4095750" cy="693420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71" y="3468306"/>
            <a:ext cx="1293495" cy="2209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106560" y="943920"/>
              <a:ext cx="7868880" cy="2847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320" y="932760"/>
                <a:ext cx="7893000" cy="28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Linear regression with gradient descent</a:t>
            </a: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39934"/>
            <a:ext cx="1783080" cy="727710"/>
          </a:xfrm>
          <a:prstGeom prst="rect">
            <a:avLst/>
          </a:prstGeom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739934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739934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739934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739934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739934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739934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739934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739934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739934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396411" y="2228002"/>
            <a:ext cx="4837416" cy="1938992"/>
            <a:chOff x="420384" y="2876550"/>
            <a:chExt cx="4837416" cy="1938992"/>
          </a:xfrm>
        </p:grpSpPr>
        <p:sp>
          <p:nvSpPr>
            <p:cNvPr id="20" name="TextBox 19"/>
            <p:cNvSpPr txBox="1"/>
            <p:nvPr/>
          </p:nvSpPr>
          <p:spPr>
            <a:xfrm>
              <a:off x="420384" y="2876550"/>
              <a:ext cx="483741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Repeat {</a:t>
              </a:r>
            </a:p>
            <a:p>
              <a:endParaRPr lang="en-US" sz="2400" dirty="0"/>
            </a:p>
            <a:p>
              <a:endParaRPr lang="en-US" sz="2400" dirty="0" smtClean="0"/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    (for every                    )</a:t>
              </a:r>
              <a:endParaRPr lang="en-US" sz="2400" dirty="0"/>
            </a:p>
            <a:p>
              <a:r>
                <a:rPr lang="en-US" sz="2400" dirty="0" smtClean="0"/>
                <a:t>}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278098"/>
              <a:ext cx="4095750" cy="693420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71" y="3468306"/>
            <a:ext cx="1293495" cy="220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34582"/>
            <a:ext cx="3912870" cy="6934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Ink 1"/>
              <p14:cNvContentPartPr/>
              <p14:nvPr/>
            </p14:nvContentPartPr>
            <p14:xfrm>
              <a:off x="1807920" y="1953000"/>
              <a:ext cx="6174720" cy="2718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00720" y="1940400"/>
                <a:ext cx="6192720" cy="27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400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450136" y="339824"/>
            <a:ext cx="415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Batch gradient descent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53236" y="739934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84" y="817003"/>
            <a:ext cx="3912870" cy="69342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96411" y="1570242"/>
            <a:ext cx="4837416" cy="2246769"/>
            <a:chOff x="420384" y="2876550"/>
            <a:chExt cx="4837416" cy="2246769"/>
          </a:xfrm>
        </p:grpSpPr>
        <p:sp>
          <p:nvSpPr>
            <p:cNvPr id="14" name="TextBox 13"/>
            <p:cNvSpPr txBox="1"/>
            <p:nvPr/>
          </p:nvSpPr>
          <p:spPr>
            <a:xfrm>
              <a:off x="420384" y="2876550"/>
              <a:ext cx="483741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Repeat {</a:t>
              </a:r>
            </a:p>
            <a:p>
              <a:endParaRPr lang="en-US" sz="2000" dirty="0"/>
            </a:p>
            <a:p>
              <a:endParaRPr lang="en-US" sz="2000" dirty="0" smtClean="0"/>
            </a:p>
            <a:p>
              <a:r>
                <a:rPr lang="en-US" sz="2000" dirty="0"/>
                <a:t> </a:t>
              </a:r>
              <a:r>
                <a:rPr lang="en-US" sz="2000" dirty="0" smtClean="0"/>
                <a:t>     </a:t>
              </a:r>
            </a:p>
            <a:p>
              <a:endParaRPr lang="en-US" sz="2000" dirty="0" smtClean="0"/>
            </a:p>
            <a:p>
              <a:r>
                <a:rPr lang="en-US" sz="2000" dirty="0"/>
                <a:t> </a:t>
              </a:r>
              <a:r>
                <a:rPr lang="en-US" sz="2000" dirty="0" smtClean="0"/>
                <a:t>     	 (for every	 </a:t>
              </a:r>
              <a:r>
                <a:rPr lang="en-US" sz="2000" dirty="0"/>
                <a:t> </a:t>
              </a:r>
              <a:r>
                <a:rPr lang="en-US" sz="2000" dirty="0" smtClean="0"/>
                <a:t>       )</a:t>
              </a:r>
              <a:endParaRPr lang="en-US" sz="2000" dirty="0"/>
            </a:p>
            <a:p>
              <a:r>
                <a:rPr lang="en-US" sz="2000" dirty="0" smtClean="0"/>
                <a:t>}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172" y="3221898"/>
              <a:ext cx="3376773" cy="571696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4824366" y="339824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Stochastic gradient descent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329" y="819150"/>
            <a:ext cx="3854196" cy="4629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366" y="1357553"/>
            <a:ext cx="3543872" cy="6240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15" y="3213249"/>
            <a:ext cx="1164146" cy="1988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170640" y="1037160"/>
              <a:ext cx="8919720" cy="4006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9480" y="1027440"/>
                <a:ext cx="8940240" cy="40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10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5405" y="739934"/>
            <a:ext cx="3982358" cy="298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Stochastic gradient descent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684" y="771833"/>
            <a:ext cx="457731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Randomly shuffle (reorder) training examples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Repeat {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for                      {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	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      (for every                     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}</a:t>
            </a: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90" y="2389992"/>
            <a:ext cx="1394460" cy="219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426" y="3305050"/>
            <a:ext cx="1293495" cy="2209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775301"/>
            <a:ext cx="3404235" cy="3752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135000" y="1008360"/>
              <a:ext cx="7454880" cy="3312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3840" y="999360"/>
                <a:ext cx="7476480" cy="33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64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343400" y="2038350"/>
            <a:ext cx="4179145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Mini-batch gradient descent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43400" y="76200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400"/>
              </a:lnSpc>
            </a:pPr>
            <a:r>
              <a:rPr 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Large scale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4986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7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 = 0, \dots, n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_{train}(\theta) = \frac{1}{2m} \sum^m_{i=1} (h_\theta(x^{(i)}) -y^{(i)})^2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j := \theta_j - \alpha \frac{1}{m} \sum^m_{i=1} (h_\theta (x^{(i)}) - y^{(i)}) x_j^{(i)}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_{train}(\theta) = \frac{1}{2m} \sum^m_{i=1} (h_\theta(x^{(i)}) -y^{(i)})^2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cost(\theta, (x^{(i)}, y^{(i)}))= \frac{1}{2} (h_\theta (x^{(i)}) - y^{(i)})^2&#10;$&#10;&#10;\end{document}"/>
  <p:tag name="IGUANATEXSIZE" val="1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_{train}(\theta) = \frac{1}{m} \sum^m_{i=1} cost(\theta, (x^{(i)}, y^{(i)}))&#10;$&#10;&#10;\end{document}"/>
  <p:tag name="IGUANATEXSIZE" val="1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 = 0, \dots, n&#10;$&#10;&#10;\end{document}"/>
  <p:tag name="IGUANATEXSIZE" val="1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j := \theta_j - \alpha \frac{1}{m} \sum^m_{i=1} (h_\theta (x^{(i)}) - y^{(i)}) x_j^{(i)}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 := 1, \dots, m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 = 0, \dots, n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j := \theta_j - \alpha \frac{1}{m} \sum^m_{i=1} (h_\theta (x^{(i)}) - y^{(i)}) x_j^{(i)}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j := \theta_j - \alpha (h_\theta (x^{(i)}) - y^{(i)}) x_j^{(i)}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b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b = 10, m = 1000&#10;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 = 1, 11, 21, 31, \dots, 991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j := \theta_j - \alpha \frac{1}{10} \sum_{k=i}^{i+9} (h_\theta (x^{(k)}) - y^{(k)})x_j^{(k)}&#10;$&#10;&#10;\end{document}"/>
  <p:tag name="IGUANATEXSIZE" val="2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 = 0, \dots, n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_{train}(\theta)&#10;$&#10;&#10;\end{document}"/>
  <p:tag name="IGUANATEXSIZE" val="2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_{train}(\theta) = \frac{1}{2m} \sum^m_{i=1} (h_\theta(x^{(i)}) - y^{(i)})^2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cost(\theta, (x^{(i)}, y^{(i)})) &#10;$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cost(\theta, (x^{(i)}, y^{(i)})) = \frac{1}{2} (h_\theta(x^{(i)}) - y^{(i)})^2&#10;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cost(\theta, (x^{(i)}, y^{(i)})) &#10;$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&#10;$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x^{(i)}, y^{(i)})&#10;$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cost(\theta, (x^{(i)}, y^{(i)})) &#10;$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cost(\theta, (x^{(i)}, y^{(i)})) = \frac{1}{2} (h_\theta(x^{(i)}) - y^{(i)})^2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_{train}(\theta) = \frac{1}{2m} \sum^m_{i=1} cost(\theta,(x^{(i)}, y^{(i)}))&#10;$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alpha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alpha&#10;$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alpha = &#10;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 := 1, \dots, m&#10;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 = 0, \dots, n&#10;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j := \theta_j - \alpha (h_\theta (x^{(i)}) - y^{(i)}) x_j^{(i)}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cost(\theta, (x^{(i)}, y^{(i)})) = \frac{1}{2} (h_\theta(x^{(i)}) - y^{(i)})^2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_{train}(\theta) = \frac{1}{2m} \sum^m_{i=1} cost(\theta,(x^{(i)}, y^{(i)}))&#10;$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alpha&#10;$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alpha&#10;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alpha = 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h_\theta(x) = \sum_{j=0}^n \theta_j x_j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 := 1, \dots, m&#10;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 = 0, \dots, n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j := \theta_j - \alpha (h_\theta (x^{(i)}) - y^{(i)}) x_j^{(i)}&#10;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&#10;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p(y = 1 | x; \theta)&#10;$&#10;&#10;\end{document}"/>
  <p:tag name="IGUANATEXSIZE" val="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 = 1&#10;$&#10;&#10;\end{document}"/>
  <p:tag name="IGUANATEXSIZE" val="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 = 0&#10;$&#10;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p(y = 1 | x; \theta)&#10;$&#10;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 =&#10;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 = 1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_{train}(\theta) = \frac{1}{2m} \sum^m_{i=1} (h_\theta(x^{(i)}) -y^{(i)})^2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 = 0&#10;$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textstyle&#10;\theta_j :=  \theta_j - \alpha \frac{1}{400} \sum_{i=1}^{400} (h_\theta(x^{(i)}) - y^{(i)}) x_j^{(i)}&#10;$&#10;&#10;\end{document}"/>
  <p:tag name="IGUANATEXSIZE" val="2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x^{(1)}, y^{(1)}), \dots, (x^{(100)}, y^{(100)}).&#10;$&#10;&#10;\end{document}"/>
  <p:tag name="IGUANATEXSIZE" val="2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textstyle&#10;temp_j^{(2)} = \sum_{i=101}^{200} (h_\theta (x^{(i)})- y^{(i)}) \cdot x_j^{(i)}&#10;$&#10;&#10;\end{document}"/>
  <p:tag name="IGUANATEXSIZE" val="1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x^{(101)}, y^{(101)}), \dots, (x^{(200)}, y^{(200)}).&#10;$&#10;&#10;\end{document}"/>
  <p:tag name="IGUANATEXSIZE" val="1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textstyle&#10;temp_j^{(3)} = \sum_{i=201}^{300} (h_\theta (x^{(i)})- y^{(i)}) \cdot x_j^{(i)}&#10;$&#10;&#10;\end{document}"/>
  <p:tag name="IGUANATEXSIZE" val="1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x^{(201)}, y^{(201)}), \dots, (x^{(300)}, y^{(300)}).&#10;$&#10;&#10;\end{document}"/>
  <p:tag name="IGUANATEXSIZE" val="1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textstyle&#10;temp_j^{(4)} = \sum_{i=301}^{400} (h_\theta (x^{(i)})- y^{(i)}) \cdot x_j^{(i)}&#10;$&#10;&#10;\end{document}"/>
  <p:tag name="IGUANATEXSIZE" val="1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x^{(301)}, y^{(301)}), \dots, (x^{(400)}, y^{(400)}).&#10;$&#10;&#10;\end{document}"/>
  <p:tag name="IGUANATEXSIZE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_{train} (\theta) = - \frac{1}{m} \sum^m_{i=1} y^{(i)} \log h_\theta (x^{(i)}) - (1- y^{(i)})\log (1-h_\theta(x^{(i)}))&#10;$&#10;&#10;\end{document}"/>
  <p:tag name="IGUANATEXSIZE" val="1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 = 0, \dots, n&#10;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frac{\partial}{\partial \theta_j} J_{train} (\theta) = \frac{1}{m} \sum^m_{i=1} (h_\theta (x^{(i)}) - y^{(i)}) \cdot x_j^{(i)}&#10;$&#10;&#10;\end{document}"/>
  <p:tag name="IGUANATEXSIZE" val="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j := \theta_j - \alpha \frac{1}{m} \sum^m_{i=1} (h_\theta (x^{(i)}) - y^{(i)}) x_j^{(i)}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h_\theta(x) = \sum_{j=0}^n \theta_j x_j&#10;$&#10;&#10;\end{document}"/>
  <p:tag name="IGUANATEXSIZE" val="2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7754</TotalTime>
  <Words>699</Words>
  <Application>Microsoft Macintosh PowerPoint</Application>
  <PresentationFormat>On-screen Show (16:9)</PresentationFormat>
  <Paragraphs>169</Paragraphs>
  <Slides>24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1_Lecture</vt:lpstr>
      <vt:lpstr>2_Office Theme</vt:lpstr>
      <vt:lpstr>3_Office Theme</vt:lpstr>
      <vt:lpstr>2_Lecture</vt:lpstr>
      <vt:lpstr>Learning with large datasets</vt:lpstr>
      <vt:lpstr>PowerPoint Presentation</vt:lpstr>
      <vt:lpstr>PowerPoint Presentation</vt:lpstr>
      <vt:lpstr>Stochastic gradient descent</vt:lpstr>
      <vt:lpstr>PowerPoint Presentation</vt:lpstr>
      <vt:lpstr>PowerPoint Presentation</vt:lpstr>
      <vt:lpstr>PowerPoint Presentation</vt:lpstr>
      <vt:lpstr>PowerPoint Presentation</vt:lpstr>
      <vt:lpstr>Mini-batch gradient descent</vt:lpstr>
      <vt:lpstr>PowerPoint Presentation</vt:lpstr>
      <vt:lpstr>PowerPoint Presentation</vt:lpstr>
      <vt:lpstr>Stochastic gradient descent convergence</vt:lpstr>
      <vt:lpstr>PowerPoint Presentation</vt:lpstr>
      <vt:lpstr>PowerPoint Presentation</vt:lpstr>
      <vt:lpstr>PowerPoint Presentation</vt:lpstr>
      <vt:lpstr>PowerPoint Presentation</vt:lpstr>
      <vt:lpstr>Online learning</vt:lpstr>
      <vt:lpstr>PowerPoint Presentation</vt:lpstr>
      <vt:lpstr>PowerPoint Presentation</vt:lpstr>
      <vt:lpstr>Map-reduce and data parallelism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Carl Case</cp:lastModifiedBy>
  <cp:revision>900</cp:revision>
  <dcterms:created xsi:type="dcterms:W3CDTF">2010-07-08T21:59:02Z</dcterms:created>
  <dcterms:modified xsi:type="dcterms:W3CDTF">2011-12-19T19:15:41Z</dcterms:modified>
</cp:coreProperties>
</file>