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4"/>
  </p:notesMasterIdLst>
  <p:sldIdLst>
    <p:sldId id="304" r:id="rId4"/>
    <p:sldId id="306" r:id="rId5"/>
    <p:sldId id="307" r:id="rId6"/>
    <p:sldId id="308" r:id="rId7"/>
    <p:sldId id="309" r:id="rId8"/>
    <p:sldId id="310" r:id="rId9"/>
    <p:sldId id="311" r:id="rId10"/>
    <p:sldId id="314" r:id="rId11"/>
    <p:sldId id="312" r:id="rId12"/>
    <p:sldId id="313" r:id="rId13"/>
  </p:sldIdLst>
  <p:sldSz cx="9144000" cy="5143500" type="screen16x9"/>
  <p:notesSz cx="4691063" cy="86868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84884" autoAdjust="0"/>
  </p:normalViewPr>
  <p:slideViewPr>
    <p:cSldViewPr>
      <p:cViewPr varScale="1">
        <p:scale>
          <a:sx n="231" d="100"/>
          <a:sy n="231" d="100"/>
        </p:scale>
        <p:origin x="-84" y="-390"/>
      </p:cViewPr>
      <p:guideLst>
        <p:guide orient="horz" pos="1860"/>
        <p:guide pos="6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032794" cy="434340"/>
          </a:xfrm>
          <a:prstGeom prst="rect">
            <a:avLst/>
          </a:prstGeom>
        </p:spPr>
        <p:txBody>
          <a:bodyPr vert="horz" lIns="76440" tIns="38220" rIns="76440" bIns="382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57183" y="0"/>
            <a:ext cx="2032794" cy="434340"/>
          </a:xfrm>
          <a:prstGeom prst="rect">
            <a:avLst/>
          </a:prstGeom>
        </p:spPr>
        <p:txBody>
          <a:bodyPr vert="horz" lIns="76440" tIns="38220" rIns="76440" bIns="38220" rtlCol="0"/>
          <a:lstStyle>
            <a:lvl1pPr algn="r">
              <a:defRPr sz="1000"/>
            </a:lvl1pPr>
          </a:lstStyle>
          <a:p>
            <a:fld id="{9608008F-8C0F-4F63-86DC-E7B67385E4BD}" type="datetimeFigureOut">
              <a:rPr lang="en-US" smtClean="0"/>
              <a:pPr/>
              <a:t>4/22/2012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49275" y="652463"/>
            <a:ext cx="5789613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6440" tIns="38220" rIns="76440" bIns="382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9107" y="4126230"/>
            <a:ext cx="3752850" cy="3909060"/>
          </a:xfrm>
          <a:prstGeom prst="rect">
            <a:avLst/>
          </a:prstGeom>
        </p:spPr>
        <p:txBody>
          <a:bodyPr vert="horz" lIns="76440" tIns="38220" rIns="76440" bIns="382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032794" cy="434340"/>
          </a:xfrm>
          <a:prstGeom prst="rect">
            <a:avLst/>
          </a:prstGeom>
        </p:spPr>
        <p:txBody>
          <a:bodyPr vert="horz" lIns="76440" tIns="38220" rIns="76440" bIns="38220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57183" y="8250953"/>
            <a:ext cx="2032794" cy="434340"/>
          </a:xfrm>
          <a:prstGeom prst="rect">
            <a:avLst/>
          </a:prstGeom>
        </p:spPr>
        <p:txBody>
          <a:bodyPr vert="horz" lIns="76440" tIns="38220" rIns="76440" bIns="38220" rtlCol="0" anchor="b"/>
          <a:lstStyle>
            <a:lvl1pPr algn="r">
              <a:defRPr sz="10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4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2.png"/><Relationship Id="rId5" Type="http://schemas.openxmlformats.org/officeDocument/2006/relationships/tags" Target="../tags/tag15.xml"/><Relationship Id="rId1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tags" Target="../tags/tag14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tags" Target="../tags/tag10.xml"/><Relationship Id="rId10" Type="http://schemas.openxmlformats.org/officeDocument/2006/relationships/image" Target="../media/image8.png"/><Relationship Id="rId4" Type="http://schemas.openxmlformats.org/officeDocument/2006/relationships/tags" Target="../tags/tag9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90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Octave Tutorial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18859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operations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44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6295" y="182556"/>
            <a:ext cx="3293705" cy="1828800"/>
            <a:chOff x="516295" y="284607"/>
            <a:chExt cx="3446105" cy="2058543"/>
          </a:xfrm>
        </p:grpSpPr>
        <p:pic>
          <p:nvPicPr>
            <p:cNvPr id="2" name="Picture 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84607"/>
              <a:ext cx="3429000" cy="57865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894206"/>
              <a:ext cx="3429000" cy="57865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295" y="1539573"/>
              <a:ext cx="3429000" cy="57865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295" y="2113407"/>
              <a:ext cx="687515" cy="229743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/>
        </p:nvCxnSpPr>
        <p:spPr>
          <a:xfrm>
            <a:off x="4746173" y="285750"/>
            <a:ext cx="0" cy="118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61" y="501015"/>
            <a:ext cx="2282190" cy="2552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61" y="931545"/>
            <a:ext cx="1344930" cy="1924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63746" y="380344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all   )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946" y="517104"/>
            <a:ext cx="125730" cy="2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90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Octave Tutorial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18859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Moving data around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24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90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Octave Tutorial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18859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Computing on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41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90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Octave Tutorial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18859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Plotting data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38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90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Octave Tutorial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669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statements: for, while, if statements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38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90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Octave Tutorial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038600" y="1733550"/>
            <a:ext cx="5029200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Vectorial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implementation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75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Vectorization</a:t>
            </a:r>
            <a:r>
              <a:rPr lang="en-US" sz="2400" b="1" dirty="0" smtClean="0"/>
              <a:t> example.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44" y="854078"/>
            <a:ext cx="2139696" cy="882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2" y="1990096"/>
            <a:ext cx="806958" cy="2560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24910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Unvectorized</a:t>
            </a:r>
            <a:r>
              <a:rPr lang="en-US" sz="2400" u="sng" dirty="0" smtClean="0"/>
              <a:t> 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540" y="2999422"/>
            <a:ext cx="4721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rediction = 0.0;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 j = 1:n+1,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prediction = prediction +   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theta(j) * x(y)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nd;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876800" y="2491085"/>
            <a:ext cx="0" cy="236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5400" y="2499657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Vectorized</a:t>
            </a:r>
            <a:r>
              <a:rPr lang="en-US" sz="2400" u="sng" dirty="0" smtClean="0"/>
              <a:t> implementation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43500" y="3007994"/>
            <a:ext cx="357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prediction = theta’ * x;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4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Vectorization</a:t>
            </a:r>
            <a:r>
              <a:rPr lang="en-US" sz="2400" b="1" dirty="0" smtClean="0"/>
              <a:t> example.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44" y="854078"/>
            <a:ext cx="2139696" cy="882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2" y="1990096"/>
            <a:ext cx="806958" cy="2560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24910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Unvectorized</a:t>
            </a:r>
            <a:r>
              <a:rPr lang="en-US" sz="2400" u="sng" dirty="0" smtClean="0"/>
              <a:t> 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540" y="2999422"/>
            <a:ext cx="4721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 prediction = 0.0;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j = 0; j &lt; n; j++)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prediction += theta[j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* x[y];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76800" y="2491085"/>
            <a:ext cx="0" cy="236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5400" y="2499657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Vectorized</a:t>
            </a:r>
            <a:r>
              <a:rPr lang="en-US" sz="2400" u="sng" dirty="0" smtClean="0"/>
              <a:t> implementation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43500" y="3007994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 prediction 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theta.transpose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* x;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00323"/>
            <a:ext cx="4095750" cy="6934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273808"/>
            <a:ext cx="4109085" cy="6934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3112008"/>
            <a:ext cx="4109085" cy="6934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3935730"/>
            <a:ext cx="4109085" cy="69342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81000" y="1885950"/>
            <a:ext cx="487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8400" y="9529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all   )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1089660"/>
            <a:ext cx="125730" cy="2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4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u(j) = 2v(j) + 5w(j)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u = 2v + 5w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_0 := \theta_0 - \alpha \frac{1}{m} \sum^{m}_{i=1} (h_\theta (x^{(i)}) - y^{(i)}) x^{(i)}_0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_1 := \theta_1 - \alpha \frac{1}{m} \sum^{m}_{i=1} (h_\theta (x^{(i)}) - y^{(i)}) x^{(i)}_1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_2 := \theta_2 - \alpha \frac{1}{m} \sum^{m}_{i=1} (h_\theta (x^{(i)}) - y^{(i)}) x^{(i)}_2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=2)&#10;$&#10;&#10;\end{document}"/>
  <p:tag name="IGUANATEXSIZE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 (x) = \sum^{n}_{j = \theta} \theta_j x_j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= \theta^Tx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 (x) = \sum^{n}_{j = \theta} \theta_j x_j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= \theta^Tx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_j := \theta_j - \alpha \frac{1}{m} \sum^{m}_{i=1} (h_\theta (x^{(i)}) - y^{(i)}) x^{(i)}_j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_0 := \theta_0 - \alpha \frac{1}{m} \sum^{m}_{i=1} (h_\theta (x^{(i)}) - y^{(i)}) x^{(i)}_0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_1 := \theta_1 - \alpha \frac{1}{m} \sum^{m}_{i=1} (h_\theta (x^{(i)}) - y^{(i)}) x^{(i)}_1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_2 := \theta_2 - \alpha \frac{1}{m} \sum^{m}_{i=1} (h_\theta (x^{(i)}) - y^{(i)}) x^{(i)}_2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2152</TotalTime>
  <Words>139</Words>
  <Application>Microsoft Office PowerPoint</Application>
  <PresentationFormat>On-screen Show (16:9)</PresentationFormat>
  <Paragraphs>44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1_Lecture</vt:lpstr>
      <vt:lpstr>2_Office Theme</vt:lpstr>
      <vt:lpstr>3_Office Theme</vt:lpstr>
      <vt:lpstr>Basic operations</vt:lpstr>
      <vt:lpstr>Moving data around</vt:lpstr>
      <vt:lpstr>Computing on data</vt:lpstr>
      <vt:lpstr>Plotting data</vt:lpstr>
      <vt:lpstr>Control statements: for, while, if statements</vt:lpstr>
      <vt:lpstr>Vectorial implementation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Dan</cp:lastModifiedBy>
  <cp:revision>247</cp:revision>
  <cp:lastPrinted>2012-04-23T00:21:46Z</cp:lastPrinted>
  <dcterms:created xsi:type="dcterms:W3CDTF">2010-07-08T21:59:02Z</dcterms:created>
  <dcterms:modified xsi:type="dcterms:W3CDTF">2012-04-23T00:26:26Z</dcterms:modified>
</cp:coreProperties>
</file>