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8" r:id="rId3"/>
    <p:sldId id="467" r:id="rId4"/>
    <p:sldId id="500" r:id="rId5"/>
    <p:sldId id="514" r:id="rId6"/>
    <p:sldId id="515" r:id="rId7"/>
    <p:sldId id="516" r:id="rId8"/>
    <p:sldId id="517" r:id="rId9"/>
    <p:sldId id="519" r:id="rId10"/>
    <p:sldId id="520" r:id="rId11"/>
    <p:sldId id="518" r:id="rId12"/>
    <p:sldId id="522" r:id="rId13"/>
    <p:sldId id="521" r:id="rId14"/>
    <p:sldId id="52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静旭 林" initials="静旭" lastIdx="2" clrIdx="0">
    <p:extLst>
      <p:ext uri="{19B8F6BF-5375-455C-9EA6-DF929625EA0E}">
        <p15:presenceInfo xmlns:p15="http://schemas.microsoft.com/office/powerpoint/2012/main" userId="977255612da6b4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5CF27-A452-4A97-8C43-1915FAF05461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B0550-EC6F-4993-9C1D-61FF09810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9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888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301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570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92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69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40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83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879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04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82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97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DC56F0-BEE5-4715-8E33-DABC78619DE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06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003ED6-216A-43DF-9A93-3F12BA01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4E4E206-0268-4558-AEA0-EC92A0132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0804E5-5BFD-4F7F-8362-393225E1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B3829B8-0BD4-468A-A32F-0C8DEC6F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D316EB-E310-41C5-B338-237F95A9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0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FAE566-5A6D-4D22-8146-8B527480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072012C-C677-497F-A7C1-02A1905C7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D2C941A-9ED0-4311-BCA6-905A84CE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C578569-4F4C-493F-ABFD-02F95568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11CEE7A-44E6-4055-87CB-2BB67161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28901B6-AEDA-4E57-8651-0059ABFA5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507BA59-5DA8-4087-9AC1-90B2BFEC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F300830-919C-4B0E-A4BA-869DAD44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BB4DD0E-4001-42E2-AE49-97904A19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5CA62AD-6AED-42EC-91CF-C1A93023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7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4/16/2021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69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88"/>
            <a:ext cx="105156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4/16/2021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1092" y="6492876"/>
            <a:ext cx="1033673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C462250D-7816-4698-AB06-D55CC1575AE0}"/>
              </a:ext>
            </a:extLst>
          </p:cNvPr>
          <p:cNvSpPr/>
          <p:nvPr userDrawn="1"/>
        </p:nvSpPr>
        <p:spPr>
          <a:xfrm>
            <a:off x="406399" y="132162"/>
            <a:ext cx="317500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4308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0037"/>
            <a:ext cx="51816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0037"/>
            <a:ext cx="51816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4/16/2021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5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4/16/2021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5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4/16/2021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43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4/16/2021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86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4/16/2021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19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4/16/2021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21DA08-46DD-4486-9B88-459B3179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BDC7AF-72C1-46D4-9512-F94B8518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45EA9F9-7803-446D-9081-406FEE00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98C883A-A601-4ACA-B6D4-BCE1784D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8D67A54-BF93-4B35-A472-AC7B053A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896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4/16/2021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99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4/16/2021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4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609600" y="1066800"/>
            <a:ext cx="1097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609600" y="1299599"/>
            <a:ext cx="109728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80999"/>
            <a:ext cx="10972800" cy="6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343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F788B5-2CF5-4F24-BC7D-9103C16A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1860B6B-79E9-497E-9745-EF8701E4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44D5522-AC08-41BD-A1B2-C8F0A6FF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9BDB3C6-F339-46D9-89E1-14A0179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4097C9D-00CE-4186-9799-02500645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8B284A-540B-4D8A-81FF-7DD211D8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33D296B-3F48-4101-B651-FBBAE4B70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2366519-1513-4716-BEC0-5B7C63FE3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A26DCC0-D15E-4F43-A98F-A4F0EFED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BF969FD-DA19-4B33-9667-2CC9A259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291181A-80F0-4428-8B82-C71F4EA4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2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C2ABB9-53DE-4BAA-8CB4-27B3A971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F5F2BE2-A7B3-4E36-A935-E96A3EF7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0AB929D-BCEE-4702-B20F-6C2A5029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FA8A5D3-46B8-4A41-8C0B-1CACD89A3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3A9C180-5914-4DCB-95B8-ACF5DD7A2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D795977-7FB2-4753-86BE-9ED52819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9C84D91-12ED-4238-9CEB-D270BCC1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D74BE3F-9533-47A2-9093-FBDC7F03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3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525E86-C479-4404-A53B-F652BE5C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A174D95-2746-4471-A15F-AA846F6D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FF5552E-F422-4C45-99FD-79EA11C1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79EF9A-5DC5-4214-AB20-26A02AF2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3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422927F-277C-44E7-B68F-B39F49D8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2BA816E-7095-4E22-A942-115FAE2A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A191766-C6ED-4F3F-84F9-A3C477CC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9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D6AA82-5F39-46D0-B120-C6D58F43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4F763B-39CA-45C2-8151-8E6DE7BE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BBE0E07-D619-46A5-A718-E1B17A25C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FB52003-4468-4CAA-A939-83CF1A1E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CDF88B9-9B53-4528-BAA6-E6692D34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331B27E-6095-4380-A79E-F1094FF2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7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BD9685-EC36-4EC5-92D9-9ECCA050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552BD1E-C083-4579-A2A9-DBD2E2A8C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CE74892-ABB9-48D9-9102-27AAC4E98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BC64CA6-1021-41B5-9F28-20739112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DF1C-0D80-4B62-B970-74E546E7B92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F018E34-A660-434D-A589-E010E00A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E9EA9EE-14D3-4D61-ABDF-24E484AF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0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8E6BBE14-346B-465D-B233-0B220E0C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3998427-43E1-42A9-ADCD-6A58AA3D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5202934-70ED-44D1-97EA-D00797968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DF1C-0D80-4B62-B970-74E546E7B923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A2058E-0AD1-4E1E-BE57-F4E66909F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3311E53-8A85-4B1D-9A62-000AE8524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7D67-B606-4D0E-987C-AA2C655EB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9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828" y="95706"/>
            <a:ext cx="105156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68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4/16/2021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9317" y="6492876"/>
            <a:ext cx="1017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6zbpoHO6a-gpqkxVW8v0N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122363"/>
            <a:ext cx="7772400" cy="238760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多媒体系统导论</a:t>
            </a:r>
            <a:r>
              <a:rPr lang="en-US" altLang="zh-CN" sz="5400" b="1" dirty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b="1" dirty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400" b="1" dirty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Audition</a:t>
            </a:r>
            <a:r>
              <a:rPr lang="zh-CN" altLang="en-US" sz="5400" b="1" dirty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年春季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xmlns="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" r="11334" b="15673"/>
          <a:stretch/>
        </p:blipFill>
        <p:spPr>
          <a:xfrm>
            <a:off x="3111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9240203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多个音频编辑（多轨）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4516C3E0-F0DD-4C2D-90F9-A6B5E5486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899" y="863959"/>
            <a:ext cx="8376202" cy="209703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新建多轨会话，导入音频文件。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将需处理的音频拖曳到音轨中。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AC0277C-33A0-4396-B4AD-3A078415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899" y="2898847"/>
            <a:ext cx="8720927" cy="35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8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多个音频编辑（多轨）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11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31B15A3E-5161-40D4-944E-9850D363D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53" y="3362032"/>
            <a:ext cx="8376202" cy="32807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D4A317B3-FCA3-4EB2-844A-035E50992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753" y="2848707"/>
            <a:ext cx="5637251" cy="364477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2204EBCD-EAD9-4E86-8373-FBCFF3D7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185" y="566654"/>
            <a:ext cx="8233629" cy="18838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点击切割工具可以对音频进行切割，可用选择移动工具对片段进行移动。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9DCD78C1-69CC-4857-A7DF-9F67BC6FD007}"/>
              </a:ext>
            </a:extLst>
          </p:cNvPr>
          <p:cNvSpPr txBox="1"/>
          <p:nvPr/>
        </p:nvSpPr>
        <p:spPr>
          <a:xfrm>
            <a:off x="5733472" y="2142218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切割工具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01C2C93B-0723-4813-99E3-FE931F619DB9}"/>
              </a:ext>
            </a:extLst>
          </p:cNvPr>
          <p:cNvSpPr txBox="1"/>
          <p:nvPr/>
        </p:nvSpPr>
        <p:spPr>
          <a:xfrm>
            <a:off x="4264743" y="2165061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移动工具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8AB4EDB3-F036-4E61-AFA2-65451D61D702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643418" y="2511550"/>
            <a:ext cx="720436" cy="34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6191562C-739F-46A4-9CF7-7A4B346B4EAC}"/>
              </a:ext>
            </a:extLst>
          </p:cNvPr>
          <p:cNvCxnSpPr>
            <a:stCxn id="24" idx="2"/>
          </p:cNvCxnSpPr>
          <p:nvPr/>
        </p:nvCxnSpPr>
        <p:spPr>
          <a:xfrm>
            <a:off x="4895125" y="2534393"/>
            <a:ext cx="240293" cy="32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A27BC72A-D9BB-4745-825D-3F6914282CE6}"/>
              </a:ext>
            </a:extLst>
          </p:cNvPr>
          <p:cNvCxnSpPr>
            <a:cxnSpLocks/>
          </p:cNvCxnSpPr>
          <p:nvPr/>
        </p:nvCxnSpPr>
        <p:spPr>
          <a:xfrm flipH="1" flipV="1">
            <a:off x="9873674" y="4978401"/>
            <a:ext cx="1377418" cy="895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E1F34326-86C9-4B41-8C91-C934A1CD1E7B}"/>
              </a:ext>
            </a:extLst>
          </p:cNvPr>
          <p:cNvCxnSpPr/>
          <p:nvPr/>
        </p:nvCxnSpPr>
        <p:spPr>
          <a:xfrm flipH="1" flipV="1">
            <a:off x="6751782" y="5412509"/>
            <a:ext cx="4499310" cy="461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多个音频编辑（多轨）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12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D39D6D6-2AF7-44AB-86E0-F7416C03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783" y="2566555"/>
            <a:ext cx="5590433" cy="364028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B389629-E333-4FD4-AAA5-42BA99B2FB96}"/>
              </a:ext>
            </a:extLst>
          </p:cNvPr>
          <p:cNvSpPr txBox="1"/>
          <p:nvPr/>
        </p:nvSpPr>
        <p:spPr>
          <a:xfrm>
            <a:off x="1171037" y="3112204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音量大小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B7B4B93A-6DF2-4733-84C2-56AF84D16ECC}"/>
              </a:ext>
            </a:extLst>
          </p:cNvPr>
          <p:cNvSpPr txBox="1"/>
          <p:nvPr/>
        </p:nvSpPr>
        <p:spPr>
          <a:xfrm>
            <a:off x="1171037" y="3842450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声音左右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C23A2A2D-666C-4519-BCD4-6837EC1C724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431801" y="3296870"/>
            <a:ext cx="140129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C76E7787-E1A1-4761-A42F-1FE688C90CEA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431801" y="3556000"/>
            <a:ext cx="2463472" cy="47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963A2755-7C8E-4CAB-8CB3-65050584F4EA}"/>
              </a:ext>
            </a:extLst>
          </p:cNvPr>
          <p:cNvSpPr txBox="1"/>
          <p:nvPr/>
        </p:nvSpPr>
        <p:spPr>
          <a:xfrm>
            <a:off x="5368964" y="1524086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Mute</a:t>
            </a:r>
            <a:r>
              <a:rPr lang="zh-CN" altLang="en-US" b="1" dirty="0"/>
              <a:t>静音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4683DBC8-3027-46B9-9605-1D098A827745}"/>
              </a:ext>
            </a:extLst>
          </p:cNvPr>
          <p:cNvSpPr txBox="1"/>
          <p:nvPr/>
        </p:nvSpPr>
        <p:spPr>
          <a:xfrm>
            <a:off x="6786746" y="1524086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Solo</a:t>
            </a:r>
            <a:r>
              <a:rPr lang="zh-CN" altLang="en-US" b="1" dirty="0"/>
              <a:t>独奏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A469DD64-4205-4664-853F-5CB39E430329}"/>
              </a:ext>
            </a:extLst>
          </p:cNvPr>
          <p:cNvSpPr txBox="1"/>
          <p:nvPr/>
        </p:nvSpPr>
        <p:spPr>
          <a:xfrm>
            <a:off x="8204528" y="1524086"/>
            <a:ext cx="17707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Record</a:t>
            </a:r>
            <a:r>
              <a:rPr lang="zh-CN" altLang="en-US" b="1" dirty="0"/>
              <a:t>录音准备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D27F73C1-F7DC-4817-A930-BB07E95814AD}"/>
              </a:ext>
            </a:extLst>
          </p:cNvPr>
          <p:cNvCxnSpPr>
            <a:stCxn id="30" idx="2"/>
          </p:cNvCxnSpPr>
          <p:nvPr/>
        </p:nvCxnSpPr>
        <p:spPr>
          <a:xfrm>
            <a:off x="5999346" y="1893418"/>
            <a:ext cx="1749963" cy="121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5892848A-963E-470D-A290-E3FAE7DCEA5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417128" y="1893418"/>
            <a:ext cx="701636" cy="121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544D763D-1EF3-467B-BC5B-F9D3C06E455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478983" y="1893418"/>
            <a:ext cx="610918" cy="121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9F878992-8322-4939-B533-4FA9D078C454}"/>
              </a:ext>
            </a:extLst>
          </p:cNvPr>
          <p:cNvSpPr txBox="1"/>
          <p:nvPr/>
        </p:nvSpPr>
        <p:spPr>
          <a:xfrm>
            <a:off x="5304309" y="4386696"/>
            <a:ext cx="174996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音轨属性面板</a:t>
            </a:r>
          </a:p>
        </p:txBody>
      </p:sp>
    </p:spTree>
    <p:extLst>
      <p:ext uri="{BB962C8B-B14F-4D97-AF65-F5344CB8AC3E}">
        <p14:creationId xmlns:p14="http://schemas.microsoft.com/office/powerpoint/2010/main" val="16846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常用快捷键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13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B9692CA4-DA8F-4B5C-950B-0241E1E6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589" y="591128"/>
            <a:ext cx="9332755" cy="612518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zh-CN" altLang="en-US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建立一个新</a:t>
            </a:r>
            <a:r>
              <a:rPr lang="en-US" altLang="zh-CN" sz="2600" dirty="0">
                <a:latin typeface="Cambria" charset="0"/>
                <a:ea typeface="新細明體" charset="0"/>
              </a:rPr>
              <a:t>(New)</a:t>
            </a:r>
            <a:r>
              <a:rPr lang="zh-CN" altLang="en-US" sz="2600" dirty="0">
                <a:latin typeface="Cambria" charset="0"/>
                <a:ea typeface="新細明體" charset="0"/>
              </a:rPr>
              <a:t>的声音文件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【Ctrl】+【N】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打开</a:t>
            </a:r>
            <a:r>
              <a:rPr lang="en-US" altLang="zh-CN" sz="2600" dirty="0">
                <a:latin typeface="Cambria" charset="0"/>
                <a:ea typeface="新細明體" charset="0"/>
              </a:rPr>
              <a:t>(Open)</a:t>
            </a:r>
            <a:r>
              <a:rPr lang="zh-CN" altLang="en-US" sz="2600" dirty="0">
                <a:latin typeface="Cambria" charset="0"/>
                <a:ea typeface="新細明體" charset="0"/>
              </a:rPr>
              <a:t>一个已经存在的声音文件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【Ctrl】+【O】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关闭当前的文件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【Ctrl】+【W】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保存</a:t>
            </a:r>
            <a:r>
              <a:rPr lang="en-US" altLang="zh-CN" sz="2600" dirty="0">
                <a:latin typeface="Cambria" charset="0"/>
                <a:ea typeface="新細明體" charset="0"/>
              </a:rPr>
              <a:t>(Save)</a:t>
            </a:r>
            <a:r>
              <a:rPr lang="zh-CN" altLang="en-US" sz="2600" dirty="0">
                <a:latin typeface="Cambria" charset="0"/>
                <a:ea typeface="新細明體" charset="0"/>
              </a:rPr>
              <a:t>当前文件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【Ctrl】+【S】</a:t>
            </a:r>
            <a:r>
              <a:rPr lang="zh-CN" altLang="en-US" sz="2600" dirty="0">
                <a:latin typeface="Cambria" charset="0"/>
                <a:ea typeface="新細明體" charset="0"/>
              </a:rPr>
              <a:t>撤消操作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【Ctrl】+【Z】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重复最近的命令 </a:t>
            </a:r>
            <a:r>
              <a:rPr lang="en-US" altLang="zh-CN" sz="2600" dirty="0">
                <a:latin typeface="Cambria" charset="0"/>
                <a:ea typeface="新細明體" charset="0"/>
              </a:rPr>
              <a:t>【F2】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重复最近的命令</a:t>
            </a:r>
            <a:r>
              <a:rPr lang="en-US" altLang="zh-CN" sz="2600" dirty="0">
                <a:latin typeface="Cambria" charset="0"/>
                <a:ea typeface="新細明體" charset="0"/>
              </a:rPr>
              <a:t>(</a:t>
            </a:r>
            <a:r>
              <a:rPr lang="zh-CN" altLang="en-US" sz="2600" dirty="0">
                <a:latin typeface="Cambria" charset="0"/>
                <a:ea typeface="新細明體" charset="0"/>
              </a:rPr>
              <a:t>没有对话框</a:t>
            </a:r>
            <a:r>
              <a:rPr lang="en-US" altLang="zh-CN" sz="2600" dirty="0">
                <a:latin typeface="Cambria" charset="0"/>
                <a:ea typeface="新細明體" charset="0"/>
              </a:rPr>
              <a:t>) 【F3】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拷贝</a:t>
            </a:r>
            <a:r>
              <a:rPr lang="en-US" altLang="zh-CN" sz="2600" dirty="0">
                <a:latin typeface="Cambria" charset="0"/>
                <a:ea typeface="新細明體" charset="0"/>
              </a:rPr>
              <a:t>(Copy)</a:t>
            </a:r>
            <a:r>
              <a:rPr lang="zh-CN" altLang="en-US" sz="2600" dirty="0">
                <a:latin typeface="Cambria" charset="0"/>
                <a:ea typeface="新細明體" charset="0"/>
              </a:rPr>
              <a:t>所选波形到剪贴板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【Ctrl】+【C】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剪切所选波形到剪贴板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【Ctrl】+【X】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将剪切板内容粘贴到当前文件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【Ctrl】+【V】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根据剪切板内容建立一个新</a:t>
            </a:r>
            <a:r>
              <a:rPr lang="en-US" altLang="zh-CN" sz="2600" dirty="0">
                <a:latin typeface="Cambria" charset="0"/>
                <a:ea typeface="新細明體" charset="0"/>
              </a:rPr>
              <a:t>(New)</a:t>
            </a:r>
            <a:r>
              <a:rPr lang="zh-CN" altLang="en-US" sz="2600" dirty="0">
                <a:latin typeface="Cambria" charset="0"/>
                <a:ea typeface="新細明體" charset="0"/>
              </a:rPr>
              <a:t>文件 </a:t>
            </a:r>
            <a:r>
              <a:rPr lang="en-US" altLang="zh-CN" sz="2600" dirty="0">
                <a:latin typeface="Cambria" charset="0"/>
                <a:ea typeface="新細明體" charset="0"/>
              </a:rPr>
              <a:t>【Ctrl】+【Shift】+【N】</a:t>
            </a:r>
            <a:r>
              <a:rPr lang="zh-CN" altLang="en-US" sz="2600" dirty="0">
                <a:latin typeface="Cambria" charset="0"/>
                <a:ea typeface="新細明體" charset="0"/>
              </a:rPr>
              <a:t>。</a:t>
            </a:r>
            <a:endParaRPr lang="en-US" altLang="zh-CN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删除选定的声波 </a:t>
            </a:r>
            <a:r>
              <a:rPr lang="en-US" altLang="zh-CN" sz="2600" dirty="0">
                <a:latin typeface="Cambria" charset="0"/>
                <a:ea typeface="新細明體" charset="0"/>
              </a:rPr>
              <a:t>【DEL】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将选择区域以外的部分修剪掉</a:t>
            </a:r>
            <a:r>
              <a:rPr lang="en-US" altLang="zh-CN" sz="2600" dirty="0">
                <a:latin typeface="Cambria" charset="0"/>
                <a:ea typeface="新細明體" charset="0"/>
              </a:rPr>
              <a:t>(Trim) 【Ctrl】+【T】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转换当前文件的类型 </a:t>
            </a:r>
            <a:r>
              <a:rPr lang="en-US" altLang="zh-CN" sz="2600" dirty="0">
                <a:latin typeface="Cambria" charset="0"/>
                <a:ea typeface="新細明體" charset="0"/>
              </a:rPr>
              <a:t>【F11】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Audition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16831"/>
            <a:ext cx="7886700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Adobe Audition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，简称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Au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，由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Adobe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公司开发。是一个专业音频编辑和混合环境的软件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Audition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支持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128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条音轨、多种音频特效、多种音频格式，可以很方便地对音频文件进行修改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Audition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第一版于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2003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年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8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月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18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日发布。这个版本没有新功能，其实就是更名版的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Cool Edit Pro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而已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2013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年，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Adobe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公司将版本系列改为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CC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Audition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的最新版本是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Audition CC 20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20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Audition</a:t>
            </a:r>
            <a:r>
              <a:rPr lang="zh-CN" altLang="en-US" dirty="0"/>
              <a:t>软件安装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16831"/>
            <a:ext cx="7886700" cy="539504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A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udition 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2020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软件包</a:t>
            </a:r>
          </a:p>
          <a:p>
            <a:pPr lvl="1"/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链接：</a:t>
            </a:r>
            <a:endParaRPr lang="en-US" altLang="zh-CN" dirty="0">
              <a:latin typeface="Cambria" charset="0"/>
              <a:ea typeface="新細明體" charset="0"/>
              <a:cs typeface="新細明體" charset="0"/>
            </a:endParaRPr>
          </a:p>
          <a:p>
            <a:pPr lvl="1"/>
            <a:r>
              <a:rPr lang="en-US" altLang="zh-CN" dirty="0">
                <a:latin typeface="Cambria" charset="0"/>
                <a:ea typeface="新細明體" charset="0"/>
                <a:cs typeface="新細明體" charset="0"/>
                <a:hlinkClick r:id="rId3"/>
              </a:rPr>
              <a:t>https://pan.baidu.com/s/16zbpoHO6a-gpqkxVW8v0Nw</a:t>
            </a:r>
            <a:endParaRPr lang="en-US" altLang="zh-CN" dirty="0">
              <a:latin typeface="Cambria" charset="0"/>
              <a:ea typeface="新細明體" charset="0"/>
              <a:cs typeface="新細明體" charset="0"/>
            </a:endParaRPr>
          </a:p>
          <a:p>
            <a:pPr lvl="1"/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提取码：</a:t>
            </a:r>
            <a:r>
              <a:rPr lang="en-US" altLang="zh-CN" dirty="0">
                <a:latin typeface="Cambria" charset="0"/>
                <a:ea typeface="新細明體" charset="0"/>
                <a:cs typeface="新細明體" charset="0"/>
              </a:rPr>
              <a:t>rr7c</a:t>
            </a:r>
          </a:p>
          <a:p>
            <a:pPr lvl="1"/>
            <a:r>
              <a:rPr lang="zh-CN" altLang="en-US" dirty="0">
                <a:latin typeface="Cambria" charset="0"/>
                <a:ea typeface="新細明體" charset="0"/>
              </a:rPr>
              <a:t>注：以上链接</a:t>
            </a:r>
            <a:r>
              <a:rPr lang="en-US" altLang="zh-CN" dirty="0">
                <a:latin typeface="Cambria" charset="0"/>
                <a:ea typeface="新細明體" charset="0"/>
              </a:rPr>
              <a:t>7</a:t>
            </a:r>
            <a:r>
              <a:rPr lang="zh-CN" altLang="en-US" dirty="0">
                <a:latin typeface="Cambria" charset="0"/>
                <a:ea typeface="新細明體" charset="0"/>
              </a:rPr>
              <a:t>天效，请尽快下载。如失效请联系助教或老师</a:t>
            </a:r>
            <a:endParaRPr lang="en-US" altLang="zh-CN" dirty="0">
              <a:latin typeface="Cambria" charset="0"/>
              <a:ea typeface="新細明體" charset="0"/>
            </a:endParaRPr>
          </a:p>
          <a:p>
            <a:pPr lvl="1"/>
            <a:r>
              <a:rPr lang="zh-CN" altLang="en-US" dirty="0">
                <a:latin typeface="Cambria" charset="0"/>
                <a:ea typeface="新細明體" charset="0"/>
              </a:rPr>
              <a:t>如果想购买</a:t>
            </a:r>
            <a:r>
              <a:rPr lang="en-US" altLang="zh-TW" dirty="0">
                <a:latin typeface="Cambria" charset="0"/>
                <a:ea typeface="新細明體" charset="0"/>
                <a:cs typeface="新細明體" charset="0"/>
              </a:rPr>
              <a:t>A</a:t>
            </a:r>
            <a:r>
              <a:rPr lang="en-US" altLang="zh-CN" dirty="0">
                <a:latin typeface="Cambria" charset="0"/>
                <a:ea typeface="新細明體" charset="0"/>
                <a:cs typeface="新細明體" charset="0"/>
              </a:rPr>
              <a:t>udition</a:t>
            </a:r>
            <a:r>
              <a:rPr lang="zh-CN" altLang="en-US" dirty="0">
                <a:latin typeface="Cambria" charset="0"/>
                <a:ea typeface="新細明體" charset="0"/>
              </a:rPr>
              <a:t>软件请进入官方链接：</a:t>
            </a:r>
          </a:p>
          <a:p>
            <a:pPr lvl="1"/>
            <a:r>
              <a:rPr lang="en-US" altLang="zh-TW" dirty="0">
                <a:latin typeface="Cambria" charset="0"/>
                <a:ea typeface="新細明體" charset="0"/>
              </a:rPr>
              <a:t>https://www.adobe.com/products/audition.html</a:t>
            </a:r>
          </a:p>
          <a:p>
            <a:pPr lvl="1"/>
            <a:endParaRPr lang="en-US" altLang="zh-TW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相关学习资料</a:t>
            </a:r>
            <a:endParaRPr lang="en-US" altLang="zh-TW" dirty="0"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cs typeface="新細明體" charset="0"/>
              </a:rPr>
              <a:t>A</a:t>
            </a:r>
            <a:r>
              <a:rPr lang="en-US" altLang="zh-CN" dirty="0">
                <a:latin typeface="Cambria" charset="0"/>
                <a:ea typeface="新細明體" charset="0"/>
                <a:cs typeface="新細明體" charset="0"/>
              </a:rPr>
              <a:t>udition</a:t>
            </a:r>
            <a:r>
              <a:rPr lang="en-US" altLang="zh-TW" dirty="0">
                <a:latin typeface="Cambria" charset="0"/>
                <a:ea typeface="新細明體" charset="0"/>
              </a:rPr>
              <a:t> </a:t>
            </a:r>
            <a:r>
              <a:rPr lang="zh-CN" altLang="en-US" dirty="0">
                <a:latin typeface="Cambria" charset="0"/>
                <a:ea typeface="新細明體" charset="0"/>
              </a:rPr>
              <a:t>学习视频：</a:t>
            </a:r>
          </a:p>
          <a:p>
            <a:pPr lvl="1"/>
            <a:r>
              <a:rPr lang="en-US" altLang="zh-TW" dirty="0">
                <a:latin typeface="Cambria" charset="0"/>
                <a:ea typeface="新細明體" charset="0"/>
              </a:rPr>
              <a:t>https://www.bilibili.com/video/BV1MW411j77X?p=23</a:t>
            </a: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cs typeface="新細明體" charset="0"/>
              </a:rPr>
              <a:t>A</a:t>
            </a:r>
            <a:r>
              <a:rPr lang="en-US" altLang="zh-CN" dirty="0">
                <a:latin typeface="Cambria" charset="0"/>
                <a:ea typeface="新細明體" charset="0"/>
                <a:cs typeface="新細明體" charset="0"/>
              </a:rPr>
              <a:t>udition</a:t>
            </a:r>
            <a:r>
              <a:rPr lang="en-US" altLang="zh-TW" dirty="0">
                <a:latin typeface="Cambria" charset="0"/>
                <a:ea typeface="新細明體" charset="0"/>
              </a:rPr>
              <a:t> </a:t>
            </a:r>
            <a:r>
              <a:rPr lang="zh-CN" altLang="en-US" dirty="0">
                <a:latin typeface="Cambria" charset="0"/>
                <a:ea typeface="新細明體" charset="0"/>
              </a:rPr>
              <a:t>入门教程：</a:t>
            </a:r>
          </a:p>
          <a:p>
            <a:pPr lvl="1"/>
            <a:r>
              <a:rPr lang="en-US" altLang="zh-TW" dirty="0">
                <a:latin typeface="Cambria" charset="0"/>
                <a:ea typeface="新細明體" charset="0"/>
              </a:rPr>
              <a:t>https://wenku.baidu.com/view/a3755d4e43323968001c9206.html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软件界面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BC25A5D-5AA2-4BBB-AF37-D90C2599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17" y="885756"/>
            <a:ext cx="9461365" cy="50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软件界面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BC25A5D-5AA2-4BBB-AF37-D90C2599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17" y="885756"/>
            <a:ext cx="9461365" cy="50864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1DE5790-47CE-4725-806B-A2DB761886CA}"/>
              </a:ext>
            </a:extLst>
          </p:cNvPr>
          <p:cNvSpPr txBox="1"/>
          <p:nvPr/>
        </p:nvSpPr>
        <p:spPr>
          <a:xfrm>
            <a:off x="3579090" y="254407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素材区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EF9F427B-8666-4B52-862A-E52B859A5778}"/>
              </a:ext>
            </a:extLst>
          </p:cNvPr>
          <p:cNvSpPr txBox="1"/>
          <p:nvPr/>
        </p:nvSpPr>
        <p:spPr>
          <a:xfrm>
            <a:off x="0" y="2937571"/>
            <a:ext cx="136531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媒体浏览器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EE486E-5D8D-4CF5-BC0A-E4A42740E6CC}"/>
              </a:ext>
            </a:extLst>
          </p:cNvPr>
          <p:cNvSpPr txBox="1"/>
          <p:nvPr/>
        </p:nvSpPr>
        <p:spPr>
          <a:xfrm>
            <a:off x="87746" y="6123544"/>
            <a:ext cx="136531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历史记录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91B8A07-D90C-456A-AC3F-AB967830BDCD}"/>
              </a:ext>
            </a:extLst>
          </p:cNvPr>
          <p:cNvSpPr txBox="1"/>
          <p:nvPr/>
        </p:nvSpPr>
        <p:spPr>
          <a:xfrm>
            <a:off x="7721599" y="307061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编辑器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87051207-F086-47BF-98B2-EF9FC0FFF7F3}"/>
              </a:ext>
            </a:extLst>
          </p:cNvPr>
          <p:cNvSpPr txBox="1"/>
          <p:nvPr/>
        </p:nvSpPr>
        <p:spPr>
          <a:xfrm>
            <a:off x="6303817" y="6298189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电平显示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E1B609A0-740D-4588-BA50-D6E5FBC2F658}"/>
              </a:ext>
            </a:extLst>
          </p:cNvPr>
          <p:cNvCxnSpPr>
            <a:stCxn id="5" idx="2"/>
          </p:cNvCxnSpPr>
          <p:nvPr/>
        </p:nvCxnSpPr>
        <p:spPr>
          <a:xfrm flipH="1">
            <a:off x="2780145" y="623739"/>
            <a:ext cx="1429327" cy="102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CBD7F555-4E4D-4804-9868-0EC1509EB34E}"/>
              </a:ext>
            </a:extLst>
          </p:cNvPr>
          <p:cNvCxnSpPr>
            <a:stCxn id="8" idx="2"/>
          </p:cNvCxnSpPr>
          <p:nvPr/>
        </p:nvCxnSpPr>
        <p:spPr>
          <a:xfrm flipH="1">
            <a:off x="7019636" y="676393"/>
            <a:ext cx="1332345" cy="142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59394F56-324F-4340-9BB3-8595764F5310}"/>
              </a:ext>
            </a:extLst>
          </p:cNvPr>
          <p:cNvCxnSpPr>
            <a:stCxn id="6" idx="3"/>
          </p:cNvCxnSpPr>
          <p:nvPr/>
        </p:nvCxnSpPr>
        <p:spPr>
          <a:xfrm>
            <a:off x="1365317" y="3122237"/>
            <a:ext cx="712865" cy="30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295739FC-E5EB-4387-969E-E01B4C6B9D3A}"/>
              </a:ext>
            </a:extLst>
          </p:cNvPr>
          <p:cNvCxnSpPr>
            <a:stCxn id="7" idx="0"/>
          </p:cNvCxnSpPr>
          <p:nvPr/>
        </p:nvCxnSpPr>
        <p:spPr>
          <a:xfrm flipV="1">
            <a:off x="770405" y="5292436"/>
            <a:ext cx="947559" cy="83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32A3C81E-AA26-4FEC-AC22-88A40356E53E}"/>
              </a:ext>
            </a:extLst>
          </p:cNvPr>
          <p:cNvCxnSpPr>
            <a:stCxn id="9" idx="0"/>
          </p:cNvCxnSpPr>
          <p:nvPr/>
        </p:nvCxnSpPr>
        <p:spPr>
          <a:xfrm flipV="1">
            <a:off x="6934199" y="5273964"/>
            <a:ext cx="2310" cy="102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软件工具栏（注：各版本可能有一些差异）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6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78A1BE8-9878-4977-9C30-6786C9E4898B}"/>
              </a:ext>
            </a:extLst>
          </p:cNvPr>
          <p:cNvSpPr txBox="1"/>
          <p:nvPr/>
        </p:nvSpPr>
        <p:spPr>
          <a:xfrm>
            <a:off x="7923652" y="1101340"/>
            <a:ext cx="166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编辑区工具栏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31FA4416-C11C-4596-989A-073E03B0EE9B}"/>
              </a:ext>
            </a:extLst>
          </p:cNvPr>
          <p:cNvSpPr txBox="1"/>
          <p:nvPr/>
        </p:nvSpPr>
        <p:spPr>
          <a:xfrm>
            <a:off x="8866909" y="3465507"/>
            <a:ext cx="10252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录制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xmlns="" id="{854286FB-BCD3-4AFA-85B3-0E7F688BB550}"/>
              </a:ext>
            </a:extLst>
          </p:cNvPr>
          <p:cNvSpPr txBox="1"/>
          <p:nvPr/>
        </p:nvSpPr>
        <p:spPr>
          <a:xfrm>
            <a:off x="6889180" y="3465507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播放控制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xmlns="" id="{C1512D1C-AC6A-4B25-82FC-FDB4067929AF}"/>
              </a:ext>
            </a:extLst>
          </p:cNvPr>
          <p:cNvSpPr txBox="1"/>
          <p:nvPr/>
        </p:nvSpPr>
        <p:spPr>
          <a:xfrm>
            <a:off x="10286217" y="3465507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循环播放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4440B714-64F3-4A4B-B4C0-9AFCE2BE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45" y="1748590"/>
            <a:ext cx="5850128" cy="794354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xmlns="" id="{BCB259C8-DAE5-46DD-9313-70DE12A47F0D}"/>
              </a:ext>
            </a:extLst>
          </p:cNvPr>
          <p:cNvCxnSpPr>
            <a:stCxn id="76" idx="0"/>
          </p:cNvCxnSpPr>
          <p:nvPr/>
        </p:nvCxnSpPr>
        <p:spPr>
          <a:xfrm flipV="1">
            <a:off x="7519562" y="2290082"/>
            <a:ext cx="432946" cy="117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6951AC1A-A694-4552-8EA3-B6150AA55E84}"/>
              </a:ext>
            </a:extLst>
          </p:cNvPr>
          <p:cNvCxnSpPr>
            <a:stCxn id="75" idx="0"/>
          </p:cNvCxnSpPr>
          <p:nvPr/>
        </p:nvCxnSpPr>
        <p:spPr>
          <a:xfrm flipV="1">
            <a:off x="9379527" y="2265230"/>
            <a:ext cx="743527" cy="120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xmlns="" id="{9DFD19A1-D8BD-418F-82B2-4E4ACD3EE211}"/>
              </a:ext>
            </a:extLst>
          </p:cNvPr>
          <p:cNvCxnSpPr>
            <a:stCxn id="77" idx="0"/>
          </p:cNvCxnSpPr>
          <p:nvPr/>
        </p:nvCxnSpPr>
        <p:spPr>
          <a:xfrm flipH="1" flipV="1">
            <a:off x="10778836" y="2265230"/>
            <a:ext cx="137763" cy="1200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xmlns="" id="{5BEC5DEB-705E-49CA-9D7B-64CCFED68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845" y="4390676"/>
            <a:ext cx="5850128" cy="688773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1E7E262F-016F-477F-8BFF-1BB215691D57}"/>
              </a:ext>
            </a:extLst>
          </p:cNvPr>
          <p:cNvSpPr txBox="1"/>
          <p:nvPr/>
        </p:nvSpPr>
        <p:spPr>
          <a:xfrm>
            <a:off x="5932608" y="5819952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振幅缩放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xmlns="" id="{D0A947F3-CF27-41F0-B6B5-618E254FCBD4}"/>
              </a:ext>
            </a:extLst>
          </p:cNvPr>
          <p:cNvSpPr txBox="1"/>
          <p:nvPr/>
        </p:nvSpPr>
        <p:spPr>
          <a:xfrm>
            <a:off x="7405808" y="5819952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时间缩放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10977BA5-AA00-411E-A3C8-0367AA116782}"/>
              </a:ext>
            </a:extLst>
          </p:cNvPr>
          <p:cNvSpPr txBox="1"/>
          <p:nvPr/>
        </p:nvSpPr>
        <p:spPr>
          <a:xfrm>
            <a:off x="9586953" y="5819952"/>
            <a:ext cx="18753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放大入点、出点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xmlns="" id="{3E5890F9-79A7-4F7B-8472-3D44D732CEBC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562990" y="5079449"/>
            <a:ext cx="0" cy="74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xmlns="" id="{80F3A2DE-0C14-4EDD-B863-1B7042C70C1A}"/>
              </a:ext>
            </a:extLst>
          </p:cNvPr>
          <p:cNvCxnSpPr>
            <a:stCxn id="92" idx="0"/>
          </p:cNvCxnSpPr>
          <p:nvPr/>
        </p:nvCxnSpPr>
        <p:spPr>
          <a:xfrm flipH="1" flipV="1">
            <a:off x="8035636" y="5006109"/>
            <a:ext cx="554" cy="81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xmlns="" id="{9546CEF1-914D-40D6-A786-C130629529FB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10196946" y="5079450"/>
            <a:ext cx="327694" cy="74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D2A960C-B2FE-4926-A014-D7C0319F7944}"/>
              </a:ext>
            </a:extLst>
          </p:cNvPr>
          <p:cNvSpPr txBox="1"/>
          <p:nvPr/>
        </p:nvSpPr>
        <p:spPr>
          <a:xfrm>
            <a:off x="1712198" y="1101340"/>
            <a:ext cx="20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菜单下方工具栏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19A0B106-F1D7-4F04-A8B6-642B103B09AD}"/>
              </a:ext>
            </a:extLst>
          </p:cNvPr>
          <p:cNvSpPr txBox="1"/>
          <p:nvPr/>
        </p:nvSpPr>
        <p:spPr>
          <a:xfrm>
            <a:off x="154273" y="3945671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移动工具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5FD4D747-0D6C-42F0-9350-7E198106928C}"/>
              </a:ext>
            </a:extLst>
          </p:cNvPr>
          <p:cNvSpPr txBox="1"/>
          <p:nvPr/>
        </p:nvSpPr>
        <p:spPr>
          <a:xfrm>
            <a:off x="1466830" y="3945671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切割工具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8A930627-4A37-4057-B918-58BBFE90F570}"/>
              </a:ext>
            </a:extLst>
          </p:cNvPr>
          <p:cNvSpPr txBox="1"/>
          <p:nvPr/>
        </p:nvSpPr>
        <p:spPr>
          <a:xfrm>
            <a:off x="2782115" y="3945671"/>
            <a:ext cx="12607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滑动工具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9DCF54CC-4BE4-489D-B508-4F006904CEDD}"/>
              </a:ext>
            </a:extLst>
          </p:cNvPr>
          <p:cNvSpPr txBox="1"/>
          <p:nvPr/>
        </p:nvSpPr>
        <p:spPr>
          <a:xfrm>
            <a:off x="4136443" y="3945671"/>
            <a:ext cx="15993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时间选择工具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AE9D2430-43FA-41C7-B36F-C03BBE55AA5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84655" y="2290599"/>
            <a:ext cx="2325761" cy="165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57006B74-66AE-4CEE-8CD0-4671B34F0FD9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097212" y="2191397"/>
            <a:ext cx="1355377" cy="17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AC63AF7B-5FA3-4DD7-A436-2150B51503B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12497" y="2290599"/>
            <a:ext cx="393789" cy="165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3A3CC3B9-02C1-4C05-B3A6-36DF1943473A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4136444" y="2203823"/>
            <a:ext cx="799670" cy="174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C5F09C0-996D-4EBE-8603-4A0E578BA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34" y="1926122"/>
            <a:ext cx="5637251" cy="36447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87E67722-5257-4DAA-AD3A-28A6B362F201}"/>
              </a:ext>
            </a:extLst>
          </p:cNvPr>
          <p:cNvSpPr txBox="1"/>
          <p:nvPr/>
        </p:nvSpPr>
        <p:spPr>
          <a:xfrm>
            <a:off x="996007" y="2698295"/>
            <a:ext cx="7475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多轨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A88DC190-6D28-4299-9DB4-783BABAF2619}"/>
              </a:ext>
            </a:extLst>
          </p:cNvPr>
          <p:cNvSpPr txBox="1"/>
          <p:nvPr/>
        </p:nvSpPr>
        <p:spPr>
          <a:xfrm>
            <a:off x="128873" y="2717988"/>
            <a:ext cx="7475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波形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15103B81-899F-4EB4-ACB9-D3D9B0F97315}"/>
              </a:ext>
            </a:extLst>
          </p:cNvPr>
          <p:cNvCxnSpPr>
            <a:stCxn id="41" idx="0"/>
          </p:cNvCxnSpPr>
          <p:nvPr/>
        </p:nvCxnSpPr>
        <p:spPr>
          <a:xfrm flipV="1">
            <a:off x="502627" y="2203823"/>
            <a:ext cx="0" cy="5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xmlns="" id="{ADB248BC-E4A6-4317-9F39-A323F26E8530}"/>
              </a:ext>
            </a:extLst>
          </p:cNvPr>
          <p:cNvCxnSpPr>
            <a:stCxn id="40" idx="0"/>
          </p:cNvCxnSpPr>
          <p:nvPr/>
        </p:nvCxnSpPr>
        <p:spPr>
          <a:xfrm flipV="1">
            <a:off x="1369761" y="2290599"/>
            <a:ext cx="0" cy="40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单个音频编辑（波形）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xmlns="" id="{CFCCCC62-6B9D-4277-BFF5-E13ADD39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899" y="674633"/>
            <a:ext cx="8376202" cy="24938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打开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(Open)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一个已经存在的声音文件 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【Ctrl】+【O】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或者直接拖曳声音文件到素材区，双击该文件。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若想去掉音频文件中某一部分，鼠标选择不需要的部分，然后按“</a:t>
            </a:r>
            <a:r>
              <a:rPr lang="en-US" altLang="zh-CN" sz="2600" dirty="0">
                <a:latin typeface="Cambria" charset="0"/>
                <a:ea typeface="新細明體" charset="0"/>
              </a:rPr>
              <a:t>delete”</a:t>
            </a:r>
            <a:r>
              <a:rPr lang="zh-CN" altLang="en-US" sz="2600" dirty="0">
                <a:latin typeface="Cambria" charset="0"/>
                <a:ea typeface="新細明體" charset="0"/>
              </a:rPr>
              <a:t>键。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9AFF80AE-6371-4C4E-A588-170FFDA0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899" y="3261093"/>
            <a:ext cx="8385883" cy="33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单个音频编辑（波形）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xmlns="" id="{CFCCCC62-6B9D-4277-BFF5-E13ADD39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898" y="674634"/>
            <a:ext cx="8233629" cy="18838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捕获噪声样本：鼠标选择需要捕获的音频片段，右键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-&gt;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捕获噪声样本，快捷键“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Shift+P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5A8F073-1321-4BC5-9BAA-1E064E82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853" y="2454134"/>
            <a:ext cx="6290829" cy="40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单个音频编辑（波形）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>
                <a:solidFill>
                  <a:prstClr val="black"/>
                </a:solidFill>
              </a:rPr>
              <a:pPr/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xmlns="" id="{CFCCCC62-6B9D-4277-BFF5-E13ADD39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898" y="674634"/>
            <a:ext cx="8233629" cy="188384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降噪：效果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-&gt;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降噪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/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恢复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-&gt;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降噪处理，快捷键“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Ctrl+Shift+P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”。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AC71890-D5E6-4EC2-A159-797943617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84" y="2244968"/>
            <a:ext cx="5016856" cy="44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613</Words>
  <Application>Microsoft Office PowerPoint</Application>
  <PresentationFormat>宽屏</PresentationFormat>
  <Paragraphs>111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04b</vt:lpstr>
      <vt:lpstr>新細明體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</vt:lpstr>
      <vt:lpstr>Wingdings</vt:lpstr>
      <vt:lpstr>Office 主题​​</vt:lpstr>
      <vt:lpstr>Office 主题</vt:lpstr>
      <vt:lpstr>多媒体系统导论 Audition简介</vt:lpstr>
      <vt:lpstr>Audition简介</vt:lpstr>
      <vt:lpstr>Audition软件安装</vt:lpstr>
      <vt:lpstr>软件界面</vt:lpstr>
      <vt:lpstr>软件界面</vt:lpstr>
      <vt:lpstr>软件工具栏（注：各版本可能有一些差异）</vt:lpstr>
      <vt:lpstr>单个音频编辑（波形）</vt:lpstr>
      <vt:lpstr>单个音频编辑（波形）</vt:lpstr>
      <vt:lpstr>单个音频编辑（波形）</vt:lpstr>
      <vt:lpstr>多个音频编辑（多轨）</vt:lpstr>
      <vt:lpstr>多个音频编辑（多轨）</vt:lpstr>
      <vt:lpstr>多个音频编辑（多轨）</vt:lpstr>
      <vt:lpstr>常用快捷键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多媒体系统导论 Photoshop实验</dc:title>
  <dc:creator>YK Song</dc:creator>
  <cp:lastModifiedBy>DELL</cp:lastModifiedBy>
  <cp:revision>132</cp:revision>
  <dcterms:created xsi:type="dcterms:W3CDTF">2020-03-29T14:49:30Z</dcterms:created>
  <dcterms:modified xsi:type="dcterms:W3CDTF">2021-04-16T07:06:44Z</dcterms:modified>
</cp:coreProperties>
</file>