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8" r:id="rId3"/>
    <p:sldId id="467" r:id="rId4"/>
    <p:sldId id="505" r:id="rId5"/>
    <p:sldId id="50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静旭 林" initials="静旭" lastIdx="2" clrIdx="0">
    <p:extLst>
      <p:ext uri="{19B8F6BF-5375-455C-9EA6-DF929625EA0E}">
        <p15:presenceInfo xmlns:p15="http://schemas.microsoft.com/office/powerpoint/2012/main" userId="977255612da6b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CF27-A452-4A97-8C43-1915FAF05461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0550-EC6F-4993-9C1D-61FF09810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8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35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95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03ED6-216A-43DF-9A93-3F12BA01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E4E206-0268-4558-AEA0-EC92A013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804E5-5BFD-4F7F-8362-393225E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829B8-0BD4-468A-A32F-0C8DEC6F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316EB-E310-41C5-B338-237F95A9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E566-5A6D-4D22-8146-8B527480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2012C-C677-497F-A7C1-02A1905C7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C941A-9ED0-4311-BCA6-905A84CE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8569-4F4C-493F-ABFD-02F95568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CEE7A-44E6-4055-87CB-2BB67161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8901B6-AEDA-4E57-8651-0059ABFA5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07BA59-5DA8-4087-9AC1-90B2BFEC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00830-919C-4B0E-A4BA-869DAD44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4DD0E-4001-42E2-AE49-97904A19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A62AD-6AED-42EC-91CF-C1A93023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7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6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88"/>
            <a:ext cx="105156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092" y="6492876"/>
            <a:ext cx="1033673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406399" y="132162"/>
            <a:ext cx="317500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4308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5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5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4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6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1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1DA08-46DD-4486-9B88-459B3179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DC7AF-72C1-46D4-9512-F94B8518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EA9F9-7803-446D-9081-406FEE0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C883A-A601-4ACA-B6D4-BCE1784D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67A54-BF93-4B35-A472-AC7B053A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96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99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4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609600" y="10668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299599"/>
            <a:ext cx="109728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80999"/>
            <a:ext cx="10972800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34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788B5-2CF5-4F24-BC7D-9103C16A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60B6B-79E9-497E-9745-EF8701E4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D5522-AC08-41BD-A1B2-C8F0A6FF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DB3C6-F339-46D9-89E1-14A0179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97C9D-00CE-4186-9799-0250064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B284A-540B-4D8A-81FF-7DD211D8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D296B-3F48-4101-B651-FBBAE4B7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66519-1513-4716-BEC0-5B7C63FE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6DCC0-D15E-4F43-A98F-A4F0EFED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969FD-DA19-4B33-9667-2CC9A25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1181A-80F0-4428-8B82-C71F4EA4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2ABB9-53DE-4BAA-8CB4-27B3A971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F2BE2-A7B3-4E36-A935-E96A3EF7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B929D-BCEE-4702-B20F-6C2A5029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A8A5D3-46B8-4A41-8C0B-1CACD89A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9C180-5914-4DCB-95B8-ACF5DD7A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5977-7FB2-4753-86BE-9ED52819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C84D91-12ED-4238-9CEB-D270BCC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4BE3F-9533-47A2-9093-FBDC7F03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5E86-C479-4404-A53B-F652BE5C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74D95-2746-4471-A15F-AA846F6D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5552E-F422-4C45-99FD-79EA11C1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79EF9A-5DC5-4214-AB20-26A02AF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22927F-277C-44E7-B68F-B39F49D8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BA816E-7095-4E22-A942-115FAE2A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91766-C6ED-4F3F-84F9-A3C477CC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9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6AA82-5F39-46D0-B120-C6D58F4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F763B-39CA-45C2-8151-8E6DE7BE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E0E07-D619-46A5-A718-E1B17A25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52003-4468-4CAA-A939-83CF1A1E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F88B9-9B53-4528-BAA6-E6692D34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1B27E-6095-4380-A79E-F1094FF2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7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9685-EC36-4EC5-92D9-9ECCA05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52BD1E-C083-4579-A2A9-DBD2E2A8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74892-ABB9-48D9-9102-27AAC4E9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64CA6-1021-41B5-9F28-20739112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18E34-A660-434D-A589-E010E00A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EA9EE-14D3-4D61-ABDF-24E484AF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6BBE14-346B-465D-B233-0B220E0C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98427-43E1-42A9-ADCD-6A58AA3D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02934-70ED-44D1-97EA-D00797968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F1C-0D80-4B62-B970-74E546E7B923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058E-0AD1-4E1E-BE57-F4E66909F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11E53-8A85-4B1D-9A62-000AE8524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9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828" y="95706"/>
            <a:ext cx="105156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68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5/28/2021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9317" y="6492876"/>
            <a:ext cx="1017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lfeat.org/" TargetMode="External"/><Relationship Id="rId7" Type="http://schemas.openxmlformats.org/officeDocument/2006/relationships/hyperlink" Target="https://www.mathworks.com/help/vision/ug/local-feature-detection-and-extra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thworks.com/help/deeplearning/ug/extract-image-features-using-pretrained-network.html" TargetMode="External"/><Relationship Id="rId5" Type="http://schemas.openxmlformats.org/officeDocument/2006/relationships/hyperlink" Target="https://www.mathworks.com/help/deeplearning/ref/vgg16.html" TargetMode="External"/><Relationship Id="rId4" Type="http://schemas.openxmlformats.org/officeDocument/2006/relationships/hyperlink" Target="https://www.mathworks.com/help/deeplearning/ug/deep-learning-in-matlab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vision/examples/image-retrieval-using-customized-bag-of-featur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lfea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3"/>
            <a:ext cx="8291052" cy="2387600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实验五：多媒体</a:t>
            </a:r>
            <a:r>
              <a:rPr lang="zh-CN" altLang="en-US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内容分析系统设计</a:t>
            </a:r>
            <a:endParaRPr lang="zh-CN" altLang="en-US" sz="5400" b="1" dirty="0">
              <a:solidFill>
                <a:srgbClr val="9400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年春季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3111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9240203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908" y="903210"/>
            <a:ext cx="9732091" cy="577222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 err="1" smtClean="0">
                <a:latin typeface="Cambria" charset="0"/>
                <a:ea typeface="新細明體" charset="0"/>
                <a:cs typeface="新細明體" charset="0"/>
              </a:rPr>
              <a:t>Matlab</a:t>
            </a: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中的深度学习</a:t>
            </a: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 err="1" smtClean="0">
                <a:latin typeface="Cambria" charset="0"/>
                <a:ea typeface="新細明體" charset="0"/>
                <a:cs typeface="新細明體" charset="0"/>
              </a:rPr>
              <a:t>Matlab</a:t>
            </a: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中的局部特征提取</a:t>
            </a: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特征提取</a:t>
            </a: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工具包：</a:t>
            </a:r>
            <a:r>
              <a:rPr lang="en-US" altLang="zh-CN" sz="2600" dirty="0" err="1" smtClean="0">
                <a:latin typeface="Cambria" charset="0"/>
                <a:ea typeface="新細明體" charset="0"/>
                <a:cs typeface="新細明體" charset="0"/>
              </a:rPr>
              <a:t>Vlfeat</a:t>
            </a:r>
            <a:r>
              <a:rPr lang="en-US" altLang="zh-CN" sz="2600" dirty="0" smtClean="0">
                <a:latin typeface="Cambria" charset="0"/>
                <a:ea typeface="新細明體" charset="0"/>
                <a:cs typeface="新細明體" charset="0"/>
              </a:rPr>
              <a:t> </a:t>
            </a: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（</a:t>
            </a:r>
            <a:r>
              <a:rPr lang="en-US" altLang="zh-CN" sz="2400" dirty="0" smtClean="0"/>
              <a:t>includes </a:t>
            </a:r>
            <a:r>
              <a:rPr lang="en-US" altLang="zh-CN" sz="2400" dirty="0"/>
              <a:t>Fisher Vector, VLAD, </a:t>
            </a:r>
            <a:r>
              <a:rPr lang="en-US" altLang="zh-CN" sz="2400" dirty="0" smtClean="0"/>
              <a:t>SIFT</a:t>
            </a:r>
            <a:r>
              <a:rPr lang="zh-CN" altLang="en-US" sz="2400" dirty="0" smtClean="0"/>
              <a:t>等</a:t>
            </a: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）</a:t>
            </a: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dirty="0" smtClean="0">
                <a:hlinkClick r:id="rId3"/>
              </a:rPr>
              <a:t>    https</a:t>
            </a:r>
            <a:r>
              <a:rPr lang="en-US" altLang="zh-CN" sz="2400" dirty="0">
                <a:hlinkClick r:id="rId3"/>
              </a:rPr>
              <a:t>://www.vlfeat.org</a:t>
            </a:r>
            <a:r>
              <a:rPr lang="en-US" altLang="zh-CN" sz="2400" dirty="0" smtClean="0">
                <a:hlinkClick r:id="rId3"/>
              </a:rPr>
              <a:t>/</a:t>
            </a:r>
            <a:r>
              <a:rPr lang="en-US" altLang="zh-CN" sz="2400" dirty="0" smtClean="0"/>
              <a:t>       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下载工具包后，参考</a:t>
            </a:r>
            <a:r>
              <a:rPr lang="en-US" altLang="zh-CN" sz="2400" dirty="0" smtClean="0">
                <a:solidFill>
                  <a:srgbClr val="FF0000"/>
                </a:solidFill>
              </a:rPr>
              <a:t>README.md</a:t>
            </a:r>
            <a:r>
              <a:rPr lang="zh-CN" altLang="en-US" sz="2400" dirty="0" smtClean="0">
                <a:solidFill>
                  <a:srgbClr val="FF0000"/>
                </a:solidFill>
              </a:rPr>
              <a:t>说明进行运行）</a:t>
            </a:r>
            <a:endParaRPr lang="en-US" altLang="zh-TW" sz="2600" dirty="0">
              <a:solidFill>
                <a:srgbClr val="FF0000"/>
              </a:solidFill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9138" y="1375385"/>
            <a:ext cx="8546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https://www.mathworks.com/help/deeplearning/ug/deep-learning-in-matlab.html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82052" y="1927599"/>
            <a:ext cx="7181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https://www.mathworks.com/help/deeplearning/ref/vgg16.html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92442" y="2498680"/>
            <a:ext cx="8546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https://www.mathworks.com/help/deeplearning/ug/extract-image-features-using-pretrained-network.html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2014" y="3594174"/>
            <a:ext cx="90780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7"/>
              </a:rPr>
              <a:t>Local feature extraction in </a:t>
            </a:r>
            <a:r>
              <a:rPr lang="en-US" altLang="zh-CN" dirty="0" err="1">
                <a:hlinkClick r:id="rId7"/>
              </a:rPr>
              <a:t>Matlab</a:t>
            </a:r>
            <a:endParaRPr lang="en-US" altLang="zh-CN" dirty="0">
              <a:hlinkClick r:id="rId7"/>
            </a:endParaRPr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www.mathworks.com/help/vision/ug/local-feature-detection-and-extraction.html</a:t>
            </a:r>
            <a:endParaRPr lang="en-US" altLang="zh-CN" dirty="0" smtClean="0"/>
          </a:p>
          <a:p>
            <a:r>
              <a:rPr lang="en-US" altLang="zh-TW" dirty="0" smtClean="0">
                <a:latin typeface="Cambria" charset="0"/>
                <a:ea typeface="新細明體" charset="0"/>
                <a:cs typeface="新細明體" charset="0"/>
              </a:rPr>
              <a:t>https</a:t>
            </a:r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://ww2.mathworks.cn/help/matlab/creating_plots/color-analysis-with-bivariate-histogram.html?searchHighlight=color%20histogram&amp;s_tid=srchtitle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831"/>
            <a:ext cx="909844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 err="1" smtClean="0">
                <a:latin typeface="Cambria" charset="0"/>
                <a:ea typeface="新細明體" charset="0"/>
                <a:cs typeface="新細明體" charset="0"/>
              </a:rPr>
              <a:t>Matlab</a:t>
            </a: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中的图像检索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 smtClean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6800" y="2110155"/>
            <a:ext cx="901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https://ww2.mathworks.cn/help/vision/examples/image-retrieval-using-customized-bag-of-features.html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9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779" y="1097836"/>
            <a:ext cx="909844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图像检索系统实现语言不限；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zh-CN" sz="2400" dirty="0" smtClean="0"/>
              <a:t>严禁</a:t>
            </a:r>
            <a:r>
              <a:rPr lang="zh-CN" altLang="zh-CN" sz="2400" dirty="0" smtClean="0"/>
              <a:t>抄袭</a:t>
            </a:r>
            <a:r>
              <a:rPr lang="zh-CN" altLang="zh-CN" sz="2400" dirty="0"/>
              <a:t>文献材料，报告内容必须自己总结和</a:t>
            </a:r>
            <a:r>
              <a:rPr lang="zh-CN" altLang="zh-CN" sz="2400" dirty="0" smtClean="0"/>
              <a:t>提炼</a:t>
            </a:r>
            <a:r>
              <a:rPr lang="zh-CN" altLang="en-US" sz="2400" dirty="0" smtClean="0"/>
              <a:t>。</a:t>
            </a:r>
            <a:endParaRPr lang="en-US" altLang="zh-CN" sz="2600" dirty="0" smtClean="0">
              <a:latin typeface="Cambria" charset="0"/>
              <a:hlinkClick r:id="rId3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109</Words>
  <Application>Microsoft Office PowerPoint</Application>
  <PresentationFormat>宽屏</PresentationFormat>
  <Paragraphs>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04b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</vt:lpstr>
      <vt:lpstr>Wingdings</vt:lpstr>
      <vt:lpstr>Office 主题​​</vt:lpstr>
      <vt:lpstr>Office 主题</vt:lpstr>
      <vt:lpstr>实验五：多媒体内容分析系统设计</vt:lpstr>
      <vt:lpstr>特征提取工具</vt:lpstr>
      <vt:lpstr>特征提取工具</vt:lpstr>
      <vt:lpstr>强调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多媒体系统导论 Photoshop实验</dc:title>
  <dc:creator>YK Song</dc:creator>
  <cp:lastModifiedBy>xyz</cp:lastModifiedBy>
  <cp:revision>148</cp:revision>
  <dcterms:created xsi:type="dcterms:W3CDTF">2020-03-29T14:49:30Z</dcterms:created>
  <dcterms:modified xsi:type="dcterms:W3CDTF">2021-05-28T06:38:25Z</dcterms:modified>
</cp:coreProperties>
</file>