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0" r:id="rId4"/>
    <p:sldId id="278" r:id="rId5"/>
    <p:sldId id="27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5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9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3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1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6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5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2016-06-02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3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9009" y="365127"/>
            <a:ext cx="8105152" cy="643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6100" y="1201782"/>
            <a:ext cx="8105151" cy="526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1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0293" y="1122362"/>
            <a:ext cx="7494813" cy="1039723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实验五：</a:t>
            </a:r>
            <a:r>
              <a:rPr lang="en-US" altLang="zh-CN" sz="4800" b="1" dirty="0" smtClean="0"/>
              <a:t>Cache</a:t>
            </a:r>
            <a:r>
              <a:rPr lang="zh-CN" altLang="zh-CN" sz="4800" dirty="0" smtClean="0"/>
              <a:t>实验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3333" y="2762588"/>
            <a:ext cx="8015992" cy="3353398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zh-CN" altLang="en-US" sz="3200" dirty="0" smtClean="0"/>
              <a:t>了解</a:t>
            </a:r>
            <a:r>
              <a:rPr lang="en-US" altLang="zh-CN" sz="3200" dirty="0"/>
              <a:t>Cache</a:t>
            </a:r>
            <a:r>
              <a:rPr lang="zh-CN" altLang="en-US" sz="3200" dirty="0"/>
              <a:t>对系统性能的影响</a:t>
            </a:r>
            <a:r>
              <a:rPr lang="zh-CN" altLang="zh-CN" sz="3200" dirty="0" smtClean="0"/>
              <a:t>；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6719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009" y="335147"/>
            <a:ext cx="8105152" cy="64327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实验介绍：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093" y="1184223"/>
            <a:ext cx="8446984" cy="5485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</a:t>
            </a:r>
            <a:r>
              <a:rPr lang="zh-CN" altLang="en-US" dirty="0"/>
              <a:t>本实验通过一个简单的例子，验证</a:t>
            </a:r>
            <a:r>
              <a:rPr lang="en-US" altLang="zh-CN" dirty="0"/>
              <a:t>Cache</a:t>
            </a:r>
            <a:r>
              <a:rPr lang="zh-CN" altLang="en-US" dirty="0"/>
              <a:t>对系统性能的影响。请按要求完成实验，获得实验数据，并对实验结果给出合理的解释</a:t>
            </a:r>
            <a:r>
              <a:rPr lang="zh-CN" altLang="en-US" dirty="0" smtClean="0"/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实验操作说明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1201781"/>
            <a:ext cx="8303107" cy="5438862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zh-CN" altLang="zh-CN" sz="2400" dirty="0" smtClean="0"/>
              <a:t>编译</a:t>
            </a:r>
            <a:r>
              <a:rPr lang="zh-CN" altLang="zh-CN" sz="2400" dirty="0"/>
              <a:t>并运行程序</a:t>
            </a:r>
            <a:r>
              <a:rPr lang="en-US" altLang="zh-CN" sz="2400" dirty="0"/>
              <a:t>A</a:t>
            </a:r>
            <a:r>
              <a:rPr lang="zh-CN" altLang="zh-CN" sz="2400" dirty="0"/>
              <a:t>，记录相关数据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457200" lvl="0" indent="-457200">
              <a:buFont typeface="+mj-lt"/>
              <a:buAutoNum type="arabicPeriod"/>
            </a:pPr>
            <a:endParaRPr lang="en-US" altLang="zh-CN" sz="2400" dirty="0"/>
          </a:p>
          <a:p>
            <a:pPr marL="457200" lvl="0" indent="-457200">
              <a:buFont typeface="+mj-lt"/>
              <a:buAutoNum type="arabicPeriod"/>
            </a:pPr>
            <a:endParaRPr lang="en-US" altLang="zh-CN" sz="2400" dirty="0" smtClean="0"/>
          </a:p>
          <a:p>
            <a:pPr marL="457200" lvl="0" indent="-457200">
              <a:buFont typeface="+mj-lt"/>
              <a:buAutoNum type="arabicPeriod"/>
            </a:pPr>
            <a:endParaRPr lang="en-US" altLang="zh-CN" sz="2400" dirty="0"/>
          </a:p>
          <a:p>
            <a:pPr marL="0" lvl="0" indent="0">
              <a:buNone/>
            </a:pPr>
            <a:endParaRPr lang="en-US" altLang="zh-CN" sz="2400" dirty="0"/>
          </a:p>
          <a:p>
            <a:pPr marL="0" lvl="0" indent="0">
              <a:buNone/>
            </a:pPr>
            <a:r>
              <a:rPr lang="zh-CN" altLang="en-US" sz="2400" dirty="0" smtClean="0"/>
              <a:t>分析：</a:t>
            </a:r>
            <a:endParaRPr lang="zh-CN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49891"/>
              </p:ext>
            </p:extLst>
          </p:nvPr>
        </p:nvGraphicFramePr>
        <p:xfrm>
          <a:off x="107034" y="1806887"/>
          <a:ext cx="8722172" cy="1533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1766"/>
                <a:gridCol w="839449"/>
                <a:gridCol w="839449"/>
                <a:gridCol w="944381"/>
                <a:gridCol w="1094282"/>
                <a:gridCol w="1109272"/>
                <a:gridCol w="1064301"/>
                <a:gridCol w="1109272"/>
              </a:tblGrid>
              <a:tr h="516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矩阵大小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1500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2500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3000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017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一般算法执行时间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30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实验操作</a:t>
            </a:r>
            <a:r>
              <a:rPr lang="zh-CN" altLang="en-US" dirty="0" smtClean="0"/>
              <a:t>说明（续）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1201781"/>
            <a:ext cx="8303107" cy="54388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zh-CN" sz="2400" dirty="0"/>
              <a:t>不改变矩阵大小时，编译并运行程序</a:t>
            </a:r>
            <a:r>
              <a:rPr lang="en-US" altLang="zh-CN" sz="2400" dirty="0"/>
              <a:t>B</a:t>
            </a:r>
            <a:r>
              <a:rPr lang="zh-CN" altLang="zh-CN" sz="2400" dirty="0"/>
              <a:t>，记录相关数据。</a:t>
            </a:r>
          </a:p>
          <a:p>
            <a:pPr marL="457200" lvl="0" indent="-457200">
              <a:buFont typeface="+mj-lt"/>
              <a:buAutoNum type="arabicPeriod" startAt="2"/>
            </a:pP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457200" lvl="0" indent="-457200">
              <a:buFont typeface="+mj-lt"/>
              <a:buAutoNum type="arabicPeriod" startAt="2"/>
            </a:pPr>
            <a:endParaRPr lang="en-US" altLang="zh-CN" sz="2400" dirty="0"/>
          </a:p>
          <a:p>
            <a:pPr marL="457200" lvl="0" indent="-457200">
              <a:buFont typeface="+mj-lt"/>
              <a:buAutoNum type="arabicPeriod" startAt="2"/>
            </a:pPr>
            <a:endParaRPr lang="en-US" altLang="zh-CN" sz="2400" dirty="0" smtClean="0"/>
          </a:p>
          <a:p>
            <a:pPr marL="457200" lvl="0" indent="-457200">
              <a:buFont typeface="+mj-lt"/>
              <a:buAutoNum type="arabicPeriod" startAt="2"/>
            </a:pPr>
            <a:endParaRPr lang="en-US" altLang="zh-CN" sz="2400" dirty="0"/>
          </a:p>
          <a:p>
            <a:pPr marL="0" lvl="0" indent="0">
              <a:buNone/>
            </a:pPr>
            <a:endParaRPr lang="en-US" altLang="zh-CN" sz="2400" dirty="0"/>
          </a:p>
          <a:p>
            <a:pPr marL="0" lvl="0" indent="0">
              <a:buNone/>
            </a:pPr>
            <a:r>
              <a:rPr lang="zh-CN" altLang="en-US" sz="2400" dirty="0" smtClean="0"/>
              <a:t>分析：</a:t>
            </a:r>
            <a:endParaRPr lang="zh-CN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82704"/>
              </p:ext>
            </p:extLst>
          </p:nvPr>
        </p:nvGraphicFramePr>
        <p:xfrm>
          <a:off x="107034" y="1806887"/>
          <a:ext cx="8722172" cy="1533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1766"/>
                <a:gridCol w="839449"/>
                <a:gridCol w="839449"/>
                <a:gridCol w="944381"/>
                <a:gridCol w="1094282"/>
                <a:gridCol w="1109272"/>
                <a:gridCol w="1064301"/>
                <a:gridCol w="1109272"/>
              </a:tblGrid>
              <a:tr h="516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矩阵大小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1500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2500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3000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017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</a:rPr>
                        <a:t>优化</a:t>
                      </a:r>
                      <a:r>
                        <a:rPr lang="zh-CN" sz="2400" kern="100" dirty="0" smtClean="0">
                          <a:effectLst/>
                        </a:rPr>
                        <a:t>算法</a:t>
                      </a:r>
                      <a:r>
                        <a:rPr lang="zh-CN" sz="2400" kern="100" dirty="0">
                          <a:effectLst/>
                        </a:rPr>
                        <a:t>执行时间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55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实验操作</a:t>
            </a:r>
            <a:r>
              <a:rPr lang="zh-CN" altLang="en-US" dirty="0"/>
              <a:t>说明（续）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1201781"/>
            <a:ext cx="8303107" cy="54388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zh-CN" sz="2400" dirty="0"/>
              <a:t>优化后的加速比（</a:t>
            </a:r>
            <a:r>
              <a:rPr lang="en-US" altLang="zh-CN" sz="2400" dirty="0"/>
              <a:t>speedup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pPr marL="457200" lvl="0" indent="-457200">
              <a:buFont typeface="+mj-lt"/>
              <a:buAutoNum type="arabicPeriod" startAt="3"/>
            </a:pPr>
            <a:endParaRPr lang="en-US" altLang="zh-CN" sz="2400" dirty="0"/>
          </a:p>
          <a:p>
            <a:pPr marL="457200" lvl="0" indent="-457200">
              <a:buFont typeface="+mj-lt"/>
              <a:buAutoNum type="arabicPeriod" startAt="3"/>
            </a:pPr>
            <a:endParaRPr lang="en-US" altLang="zh-CN" sz="2400" dirty="0" smtClean="0"/>
          </a:p>
          <a:p>
            <a:pPr marL="457200" lvl="0" indent="-457200">
              <a:buFont typeface="+mj-lt"/>
              <a:buAutoNum type="arabicPeriod" startAt="3"/>
            </a:pPr>
            <a:endParaRPr lang="en-US" altLang="zh-CN" sz="2400" dirty="0"/>
          </a:p>
          <a:p>
            <a:pPr marL="0" lvl="0" indent="0">
              <a:buNone/>
            </a:pPr>
            <a:endParaRPr lang="en-US" altLang="zh-CN" sz="2400" dirty="0"/>
          </a:p>
          <a:p>
            <a:pPr marL="0" lvl="0" indent="0">
              <a:buNone/>
            </a:pPr>
            <a:r>
              <a:rPr lang="zh-CN" altLang="en-US" sz="2400" dirty="0" smtClean="0"/>
              <a:t>分析：</a:t>
            </a:r>
            <a:endParaRPr lang="zh-CN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70224"/>
              </p:ext>
            </p:extLst>
          </p:nvPr>
        </p:nvGraphicFramePr>
        <p:xfrm>
          <a:off x="107034" y="1806887"/>
          <a:ext cx="8722172" cy="1533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1766"/>
                <a:gridCol w="839449"/>
                <a:gridCol w="839449"/>
                <a:gridCol w="944381"/>
                <a:gridCol w="1094282"/>
                <a:gridCol w="1109272"/>
                <a:gridCol w="1064301"/>
                <a:gridCol w="1109272"/>
              </a:tblGrid>
              <a:tr h="516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矩阵大小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1500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2500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3000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017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加速比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02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141</Words>
  <Application>Microsoft Office PowerPoint</Application>
  <PresentationFormat>全屏显示(4:3)</PresentationFormat>
  <Paragraphs>74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黑体</vt:lpstr>
      <vt:lpstr>宋体</vt:lpstr>
      <vt:lpstr>Arial</vt:lpstr>
      <vt:lpstr>Calibri</vt:lpstr>
      <vt:lpstr>Courier New</vt:lpstr>
      <vt:lpstr>Times New Roman</vt:lpstr>
      <vt:lpstr>Office 主题</vt:lpstr>
      <vt:lpstr>实验五：Cache实验</vt:lpstr>
      <vt:lpstr>实验介绍：</vt:lpstr>
      <vt:lpstr>实验操作说明</vt:lpstr>
      <vt:lpstr>实验操作说明（续）</vt:lpstr>
      <vt:lpstr>实验操作说明（续）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Datalab-handout使用手册</dc:title>
  <dc:creator>Leo Lau</dc:creator>
  <cp:lastModifiedBy>Gang</cp:lastModifiedBy>
  <cp:revision>43</cp:revision>
  <dcterms:created xsi:type="dcterms:W3CDTF">2016-03-28T08:52:44Z</dcterms:created>
  <dcterms:modified xsi:type="dcterms:W3CDTF">2016-06-02T16:03:01Z</dcterms:modified>
</cp:coreProperties>
</file>