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492" r:id="rId3"/>
    <p:sldId id="493" r:id="rId4"/>
    <p:sldId id="494" r:id="rId5"/>
    <p:sldId id="495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2652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01A26F-E9E9-42C6-9C8E-36205DDA9A33}" type="datetime1">
              <a:rPr lang="zh-CN" alt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30EBF4-244A-4141-BA3F-BC7388FDD6CD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  <a:p>
            <a:pPr lvl="1" eaLnBrk="1" latinLnBrk="0" hangingPunct="1"/>
            <a:r>
              <a:rPr kumimoji="0" lang="en-US" altLang="zh-CN" smtClean="0"/>
              <a:t>Second level</a:t>
            </a:r>
            <a:endParaRPr kumimoji="0" lang="en-US" altLang="zh-CN" smtClean="0"/>
          </a:p>
          <a:p>
            <a:pPr lvl="2" eaLnBrk="1" latinLnBrk="0" hangingPunct="1"/>
            <a:r>
              <a:rPr kumimoji="0" lang="en-US" altLang="zh-CN" smtClean="0"/>
              <a:t>Third level</a:t>
            </a:r>
            <a:endParaRPr kumimoji="0" lang="en-US" altLang="zh-CN" smtClean="0"/>
          </a:p>
          <a:p>
            <a:pPr lvl="3" eaLnBrk="1" latinLnBrk="0" hangingPunct="1"/>
            <a:r>
              <a:rPr kumimoji="0" lang="en-US" altLang="zh-CN" smtClean="0"/>
              <a:t>Fourth level</a:t>
            </a:r>
            <a:endParaRPr kumimoji="0" lang="en-US" altLang="zh-CN" smtClean="0"/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57F911-7B1D-4109-89E2-FD9880E73F71}" type="datetime1">
              <a:rPr lang="zh-CN" alt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试验二 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机器码编程试验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分析和理解试验指定的需解决问题。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的机器代码设计实现相关程序。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仿真器调试和运行相关程序并得到正确的结果。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试验要求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的机器代码计算一个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位的字中有多少位是</a:t>
            </a:r>
            <a:r>
              <a:rPr lang="en-US" altLang="zh-CN" dirty="0" smtClean="0"/>
              <a:t>’1’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程序从</a:t>
            </a:r>
            <a:r>
              <a:rPr lang="en-US" altLang="zh-CN" dirty="0" smtClean="0"/>
              <a:t>x3000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需计算的字存储在</a:t>
            </a:r>
            <a:r>
              <a:rPr lang="en-US" altLang="zh-CN" dirty="0" smtClean="0"/>
              <a:t>x4000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计算的结果存储在</a:t>
            </a:r>
            <a:r>
              <a:rPr lang="en-US" altLang="zh-CN" dirty="0" smtClean="0"/>
              <a:t>x4001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提示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左移</a:t>
            </a:r>
            <a:r>
              <a:rPr lang="en-US" altLang="zh-CN" dirty="0" smtClean="0"/>
              <a:t>(x2)</a:t>
            </a:r>
            <a:r>
              <a:rPr lang="zh-CN" altLang="en-US" dirty="0" smtClean="0"/>
              <a:t>可以利用相加实现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bit15</a:t>
            </a:r>
            <a:r>
              <a:rPr lang="zh-CN" altLang="en-US" dirty="0" smtClean="0"/>
              <a:t>是否要做特殊处理</a:t>
            </a:r>
            <a:r>
              <a:rPr lang="en-US" altLang="zh-CN" dirty="0" smtClean="0"/>
              <a:t>?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暂无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/>
              <a:t>现场提交实验代码，由老师或助教检查并提问，获取实验成绩。现场提交途径：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）实验课时间。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）课后可事先联系助教到科技楼</a:t>
            </a:r>
            <a:r>
              <a:rPr lang="en-US" altLang="zh-CN" dirty="0" smtClean="0"/>
              <a:t>701</a:t>
            </a:r>
            <a:r>
              <a:rPr lang="zh-CN" altLang="en-US" dirty="0" smtClean="0"/>
              <a:t>提交。</a:t>
            </a:r>
            <a:endParaRPr lang="zh-CN" altLang="en-US" dirty="0" smtClean="0"/>
          </a:p>
          <a:p>
            <a:r>
              <a:rPr lang="zh-CN" altLang="en-US" dirty="0" smtClean="0"/>
              <a:t>线上提交实验报告和实验代码，包括以下文件：实验报告，实验代码，实验二进制代码。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老师评阅后，在</a:t>
            </a:r>
            <a:r>
              <a:rPr lang="en-US" altLang="zh-CN" dirty="0" smtClean="0"/>
              <a:t>BB</a:t>
            </a:r>
            <a:r>
              <a:rPr lang="zh-CN" altLang="en-US" dirty="0" smtClean="0"/>
              <a:t>上获得实验总评成绩。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347</Words>
  <Application>WPS 演示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Verdana</vt:lpstr>
      <vt:lpstr>Wingdings 2</vt:lpstr>
      <vt:lpstr>Calibri</vt:lpstr>
      <vt:lpstr>Lucida Sans Unicode</vt:lpstr>
      <vt:lpstr>黑体</vt:lpstr>
      <vt:lpstr>微软雅黑</vt:lpstr>
      <vt:lpstr>Arial Unicode MS</vt:lpstr>
      <vt:lpstr>Concourse</vt:lpstr>
      <vt:lpstr>计算机系统 I </vt:lpstr>
      <vt:lpstr>试验要求</vt:lpstr>
      <vt:lpstr>问题</vt:lpstr>
      <vt:lpstr>实验结果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xuj</cp:lastModifiedBy>
  <cp:revision>411</cp:revision>
  <cp:lastPrinted>2113-01-01T00:00:00Z</cp:lastPrinted>
  <dcterms:created xsi:type="dcterms:W3CDTF">2012-09-03T16:09:00Z</dcterms:created>
  <dcterms:modified xsi:type="dcterms:W3CDTF">2020-04-26T04:03:05Z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2052-10.8.0.6370</vt:lpwstr>
  </property>
</Properties>
</file>