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4"/>
  </p:notesMasterIdLst>
  <p:sldIdLst>
    <p:sldId id="256" r:id="rId2"/>
    <p:sldId id="258" r:id="rId3"/>
    <p:sldId id="261" r:id="rId4"/>
    <p:sldId id="274" r:id="rId5"/>
    <p:sldId id="275" r:id="rId6"/>
    <p:sldId id="269" r:id="rId7"/>
    <p:sldId id="276" r:id="rId8"/>
    <p:sldId id="262" r:id="rId9"/>
    <p:sldId id="263" r:id="rId10"/>
    <p:sldId id="277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43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AF3F5"/>
    <a:srgbClr val="A1CEE2"/>
    <a:srgbClr val="6AC2E9"/>
    <a:srgbClr val="027BB9"/>
    <a:srgbClr val="1165AD"/>
    <a:srgbClr val="1165AE"/>
    <a:srgbClr val="0F5696"/>
    <a:srgbClr val="0B4A7F"/>
    <a:srgbClr val="CA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54" autoAdjust="0"/>
    <p:restoredTop sz="94621" autoAdjust="0"/>
  </p:normalViewPr>
  <p:slideViewPr>
    <p:cSldViewPr snapToGrid="0">
      <p:cViewPr>
        <p:scale>
          <a:sx n="160" d="100"/>
          <a:sy n="160" d="100"/>
        </p:scale>
        <p:origin x="3472" y="1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99C62-8509-47FC-8E25-E6B06F70B829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6492B-CC8A-4042-A7C4-7CA378A14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7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C3B4-FAFD-428C-BFDE-6B258C931D5A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BB04-29DE-4029-ADF6-457035F23D0E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9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EE7DA-C599-6C4D-A298-CC3511B1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41515D64-D890-4D4E-89A2-D1994D2E861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FABF5-7F3C-534D-9409-B6F24C42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D2A8A-B446-F341-A8BB-11D7498A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B7C1F-C028-9941-9E92-EE47D7F3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D5908B2-61CC-DC4A-A3EA-023D28844E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31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>
            <a:normAutofit/>
          </a:bodyPr>
          <a:lstStyle>
            <a:lvl1pPr marL="0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61" y="963827"/>
            <a:ext cx="10806396" cy="5177116"/>
          </a:xfrm>
        </p:spPr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  <a:lvl2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2pPr>
            <a:lvl3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3pPr>
            <a:lvl4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4pPr>
            <a:lvl5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5B3F3CCD-5AE8-4BDA-99FD-25BB3DCCC4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21">
            <a:extLst>
              <a:ext uri="{FF2B5EF4-FFF2-40B4-BE49-F238E27FC236}">
                <a16:creationId xmlns:a16="http://schemas.microsoft.com/office/drawing/2014/main" id="{04D73534-B01D-470E-9999-EDD74B568796}"/>
              </a:ext>
            </a:extLst>
          </p:cNvPr>
          <p:cNvGrpSpPr/>
          <p:nvPr userDrawn="1"/>
        </p:nvGrpSpPr>
        <p:grpSpPr bwMode="auto">
          <a:xfrm>
            <a:off x="6726560" y="-210839"/>
            <a:ext cx="7768666" cy="7764182"/>
            <a:chOff x="1502936" y="-740618"/>
            <a:chExt cx="6188355" cy="618547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F5B0DAE-6945-40E0-B72E-62DA1EDEB9CD}"/>
                </a:ext>
              </a:extLst>
            </p:cNvPr>
            <p:cNvSpPr/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7 w 79"/>
                <a:gd name="T1" fmla="*/ 2147483647 h 86"/>
                <a:gd name="T2" fmla="*/ 1299754571 w 79"/>
                <a:gd name="T3" fmla="*/ 2147483647 h 86"/>
                <a:gd name="T4" fmla="*/ 92836688 w 79"/>
                <a:gd name="T5" fmla="*/ 2147483647 h 86"/>
                <a:gd name="T6" fmla="*/ 464197148 w 79"/>
                <a:gd name="T7" fmla="*/ 507759181 h 86"/>
                <a:gd name="T8" fmla="*/ 46418344 w 79"/>
                <a:gd name="T9" fmla="*/ 92318604 h 86"/>
                <a:gd name="T10" fmla="*/ 185680190 w 79"/>
                <a:gd name="T11" fmla="*/ 0 h 86"/>
                <a:gd name="T12" fmla="*/ 881975753 w 79"/>
                <a:gd name="T13" fmla="*/ 138477919 h 86"/>
                <a:gd name="T14" fmla="*/ 1624689700 w 79"/>
                <a:gd name="T15" fmla="*/ 230803343 h 86"/>
                <a:gd name="T16" fmla="*/ 1717533175 w 79"/>
                <a:gd name="T17" fmla="*/ 323121921 h 86"/>
                <a:gd name="T18" fmla="*/ 1206911096 w 79"/>
                <a:gd name="T19" fmla="*/ 600084553 h 86"/>
                <a:gd name="T20" fmla="*/ 881975753 w 79"/>
                <a:gd name="T21" fmla="*/ 2147483647 h 86"/>
                <a:gd name="T22" fmla="*/ 1531853038 w 79"/>
                <a:gd name="T23" fmla="*/ 2147483647 h 86"/>
                <a:gd name="T24" fmla="*/ 2147483647 w 79"/>
                <a:gd name="T25" fmla="*/ 2147483647 h 86"/>
                <a:gd name="T26" fmla="*/ 2147483647 w 79"/>
                <a:gd name="T27" fmla="*/ 1384806260 h 86"/>
                <a:gd name="T28" fmla="*/ 2147483647 w 79"/>
                <a:gd name="T29" fmla="*/ 507759181 h 86"/>
                <a:gd name="T30" fmla="*/ 2147483647 w 79"/>
                <a:gd name="T31" fmla="*/ 415440498 h 86"/>
                <a:gd name="T32" fmla="*/ 2147483647 w 79"/>
                <a:gd name="T33" fmla="*/ 369281209 h 86"/>
                <a:gd name="T34" fmla="*/ 2147483647 w 79"/>
                <a:gd name="T35" fmla="*/ 461599893 h 86"/>
                <a:gd name="T36" fmla="*/ 2147483647 w 79"/>
                <a:gd name="T37" fmla="*/ 553925264 h 86"/>
                <a:gd name="T38" fmla="*/ 2147483647 w 79"/>
                <a:gd name="T39" fmla="*/ 600084553 h 86"/>
                <a:gd name="T40" fmla="*/ 2147483647 w 79"/>
                <a:gd name="T41" fmla="*/ 692403130 h 86"/>
                <a:gd name="T42" fmla="*/ 2147483647 w 79"/>
                <a:gd name="T43" fmla="*/ 1384806260 h 86"/>
                <a:gd name="T44" fmla="*/ 2147483647 w 79"/>
                <a:gd name="T45" fmla="*/ 2147483647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86"/>
                <a:gd name="T71" fmla="*/ 79 w 79"/>
                <a:gd name="T72" fmla="*/ 86 h 8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28565BF-4013-4F24-B0CC-E0FEDB4CCE47}"/>
                </a:ext>
              </a:extLst>
            </p:cNvPr>
            <p:cNvSpPr/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980378172 w 107"/>
                <a:gd name="T1" fmla="*/ 2147483647 h 101"/>
                <a:gd name="T2" fmla="*/ 1027065430 w 107"/>
                <a:gd name="T3" fmla="*/ 2147483647 h 101"/>
                <a:gd name="T4" fmla="*/ 1260488052 w 107"/>
                <a:gd name="T5" fmla="*/ 2147483647 h 101"/>
                <a:gd name="T6" fmla="*/ 1167113537 w 107"/>
                <a:gd name="T7" fmla="*/ 2147483647 h 101"/>
                <a:gd name="T8" fmla="*/ 606900397 w 107"/>
                <a:gd name="T9" fmla="*/ 2147483647 h 101"/>
                <a:gd name="T10" fmla="*/ 46687271 w 107"/>
                <a:gd name="T11" fmla="*/ 2147483647 h 101"/>
                <a:gd name="T12" fmla="*/ 0 w 107"/>
                <a:gd name="T13" fmla="*/ 2147483647 h 101"/>
                <a:gd name="T14" fmla="*/ 326790411 w 107"/>
                <a:gd name="T15" fmla="*/ 2147483647 h 101"/>
                <a:gd name="T16" fmla="*/ 887010276 w 107"/>
                <a:gd name="T17" fmla="*/ 2147483647 h 101"/>
                <a:gd name="T18" fmla="*/ 1820701405 w 107"/>
                <a:gd name="T19" fmla="*/ 649458943 h 101"/>
                <a:gd name="T20" fmla="*/ 1493910673 w 107"/>
                <a:gd name="T21" fmla="*/ 139169781 h 101"/>
                <a:gd name="T22" fmla="*/ 1400536159 w 107"/>
                <a:gd name="T23" fmla="*/ 46389923 h 101"/>
                <a:gd name="T24" fmla="*/ 1493910673 w 107"/>
                <a:gd name="T25" fmla="*/ 0 h 101"/>
                <a:gd name="T26" fmla="*/ 2007443602 w 107"/>
                <a:gd name="T27" fmla="*/ 231949653 h 101"/>
                <a:gd name="T28" fmla="*/ 2147483647 w 107"/>
                <a:gd name="T29" fmla="*/ 510289215 h 101"/>
                <a:gd name="T30" fmla="*/ 2147483647 w 107"/>
                <a:gd name="T31" fmla="*/ 2147483647 h 101"/>
                <a:gd name="T32" fmla="*/ 2147483647 w 107"/>
                <a:gd name="T33" fmla="*/ 2147483647 h 101"/>
                <a:gd name="T34" fmla="*/ 2147483647 w 107"/>
                <a:gd name="T35" fmla="*/ 1994773762 h 101"/>
                <a:gd name="T36" fmla="*/ 2147483647 w 107"/>
                <a:gd name="T37" fmla="*/ 1252534788 h 101"/>
                <a:gd name="T38" fmla="*/ 2147483647 w 107"/>
                <a:gd name="T39" fmla="*/ 1066975150 h 101"/>
                <a:gd name="T40" fmla="*/ 2147483647 w 107"/>
                <a:gd name="T41" fmla="*/ 1020585241 h 101"/>
                <a:gd name="T42" fmla="*/ 2147483647 w 107"/>
                <a:gd name="T43" fmla="*/ 1298924697 h 101"/>
                <a:gd name="T44" fmla="*/ 2147483647 w 107"/>
                <a:gd name="T45" fmla="*/ 1530874243 h 101"/>
                <a:gd name="T46" fmla="*/ 2147483647 w 107"/>
                <a:gd name="T47" fmla="*/ 1577264153 h 101"/>
                <a:gd name="T48" fmla="*/ 2147483647 w 107"/>
                <a:gd name="T49" fmla="*/ 1577264153 h 101"/>
                <a:gd name="T50" fmla="*/ 2147483647 w 107"/>
                <a:gd name="T51" fmla="*/ 2041163671 h 101"/>
                <a:gd name="T52" fmla="*/ 2147483647 w 107"/>
                <a:gd name="T53" fmla="*/ 2147483647 h 101"/>
                <a:gd name="T54" fmla="*/ 2147483647 w 107"/>
                <a:gd name="T55" fmla="*/ 2147483647 h 101"/>
                <a:gd name="T56" fmla="*/ 2147483647 w 107"/>
                <a:gd name="T57" fmla="*/ 2147483647 h 101"/>
                <a:gd name="T58" fmla="*/ 1867388662 w 107"/>
                <a:gd name="T59" fmla="*/ 881415300 h 101"/>
                <a:gd name="T60" fmla="*/ 1867388662 w 107"/>
                <a:gd name="T61" fmla="*/ 881415300 h 101"/>
                <a:gd name="T62" fmla="*/ 980378172 w 107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7"/>
                <a:gd name="T97" fmla="*/ 0 h 101"/>
                <a:gd name="T98" fmla="*/ 107 w 107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27F6825-D14D-482C-9E19-0923D7D321BF}"/>
                </a:ext>
              </a:extLst>
            </p:cNvPr>
            <p:cNvSpPr/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7 w 73"/>
                <a:gd name="T1" fmla="*/ 604455474 h 84"/>
                <a:gd name="T2" fmla="*/ 2000741438 w 73"/>
                <a:gd name="T3" fmla="*/ 46497621 h 84"/>
                <a:gd name="T4" fmla="*/ 2140323707 w 73"/>
                <a:gd name="T5" fmla="*/ 46497621 h 84"/>
                <a:gd name="T6" fmla="*/ 2147483647 w 73"/>
                <a:gd name="T7" fmla="*/ 511460259 h 84"/>
                <a:gd name="T8" fmla="*/ 2147483647 w 73"/>
                <a:gd name="T9" fmla="*/ 929932122 h 84"/>
                <a:gd name="T10" fmla="*/ 2147483647 w 73"/>
                <a:gd name="T11" fmla="*/ 1022920518 h 84"/>
                <a:gd name="T12" fmla="*/ 2147483647 w 73"/>
                <a:gd name="T13" fmla="*/ 1069418126 h 84"/>
                <a:gd name="T14" fmla="*/ 1209747534 w 73"/>
                <a:gd name="T15" fmla="*/ 2147483647 h 84"/>
                <a:gd name="T16" fmla="*/ 1349336624 w 73"/>
                <a:gd name="T17" fmla="*/ 2147483647 h 84"/>
                <a:gd name="T18" fmla="*/ 1256281778 w 73"/>
                <a:gd name="T19" fmla="*/ 2147483647 h 84"/>
                <a:gd name="T20" fmla="*/ 651404601 w 73"/>
                <a:gd name="T21" fmla="*/ 2147483647 h 84"/>
                <a:gd name="T22" fmla="*/ 46527436 w 73"/>
                <a:gd name="T23" fmla="*/ 2147483647 h 84"/>
                <a:gd name="T24" fmla="*/ 0 w 73"/>
                <a:gd name="T25" fmla="*/ 2147483647 h 84"/>
                <a:gd name="T26" fmla="*/ 604877177 w 73"/>
                <a:gd name="T27" fmla="*/ 2147483647 h 84"/>
                <a:gd name="T28" fmla="*/ 2147483647 w 73"/>
                <a:gd name="T29" fmla="*/ 604455474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4"/>
                <a:gd name="T47" fmla="*/ 73 w 73"/>
                <a:gd name="T48" fmla="*/ 84 h 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51365E9-6861-4AF4-ADA1-C2D960925532}"/>
                </a:ext>
              </a:extLst>
            </p:cNvPr>
            <p:cNvSpPr/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7 w 86"/>
                <a:gd name="T1" fmla="*/ 2147483647 h 82"/>
                <a:gd name="T2" fmla="*/ 2147483647 w 86"/>
                <a:gd name="T3" fmla="*/ 2147483647 h 82"/>
                <a:gd name="T4" fmla="*/ 2147483647 w 86"/>
                <a:gd name="T5" fmla="*/ 1762111525 h 82"/>
                <a:gd name="T6" fmla="*/ 2147483647 w 86"/>
                <a:gd name="T7" fmla="*/ 1808478815 h 82"/>
                <a:gd name="T8" fmla="*/ 2147483647 w 86"/>
                <a:gd name="T9" fmla="*/ 2147483647 h 82"/>
                <a:gd name="T10" fmla="*/ 2147483647 w 86"/>
                <a:gd name="T11" fmla="*/ 2147483647 h 82"/>
                <a:gd name="T12" fmla="*/ 2147483647 w 86"/>
                <a:gd name="T13" fmla="*/ 2147483647 h 82"/>
                <a:gd name="T14" fmla="*/ 2147483647 w 86"/>
                <a:gd name="T15" fmla="*/ 2147483647 h 82"/>
                <a:gd name="T16" fmla="*/ 186461870 w 86"/>
                <a:gd name="T17" fmla="*/ 2147483647 h 82"/>
                <a:gd name="T18" fmla="*/ 0 w 86"/>
                <a:gd name="T19" fmla="*/ 2147483647 h 82"/>
                <a:gd name="T20" fmla="*/ 46618881 w 86"/>
                <a:gd name="T21" fmla="*/ 2147483647 h 82"/>
                <a:gd name="T22" fmla="*/ 1398484536 w 86"/>
                <a:gd name="T23" fmla="*/ 649197605 h 82"/>
                <a:gd name="T24" fmla="*/ 1398484536 w 86"/>
                <a:gd name="T25" fmla="*/ 0 h 82"/>
                <a:gd name="T26" fmla="*/ 1491715444 w 86"/>
                <a:gd name="T27" fmla="*/ 0 h 82"/>
                <a:gd name="T28" fmla="*/ 1957877241 w 86"/>
                <a:gd name="T29" fmla="*/ 556457066 h 82"/>
                <a:gd name="T30" fmla="*/ 2147483647 w 86"/>
                <a:gd name="T31" fmla="*/ 1066540458 h 82"/>
                <a:gd name="T32" fmla="*/ 2147483647 w 86"/>
                <a:gd name="T33" fmla="*/ 1205654671 h 82"/>
                <a:gd name="T34" fmla="*/ 2097727017 w 86"/>
                <a:gd name="T35" fmla="*/ 1112914132 h 82"/>
                <a:gd name="T36" fmla="*/ 1957877241 w 86"/>
                <a:gd name="T37" fmla="*/ 1252021536 h 82"/>
                <a:gd name="T38" fmla="*/ 1025554075 w 86"/>
                <a:gd name="T39" fmla="*/ 2147483647 h 82"/>
                <a:gd name="T40" fmla="*/ 2147483647 w 86"/>
                <a:gd name="T41" fmla="*/ 2147483647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82"/>
                <a:gd name="T65" fmla="*/ 86 w 86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F35B358-C82A-4926-A849-1BAE3B0F2188}"/>
                </a:ext>
              </a:extLst>
            </p:cNvPr>
            <p:cNvSpPr/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7 w 96"/>
                <a:gd name="T1" fmla="*/ 606135306 h 94"/>
                <a:gd name="T2" fmla="*/ 2147483647 w 96"/>
                <a:gd name="T3" fmla="*/ 46623689 h 94"/>
                <a:gd name="T4" fmla="*/ 2147483647 w 96"/>
                <a:gd name="T5" fmla="*/ 93254206 h 94"/>
                <a:gd name="T6" fmla="*/ 2147483647 w 96"/>
                <a:gd name="T7" fmla="*/ 746013161 h 94"/>
                <a:gd name="T8" fmla="*/ 2147483647 w 96"/>
                <a:gd name="T9" fmla="*/ 2147483647 h 94"/>
                <a:gd name="T10" fmla="*/ 2147483647 w 96"/>
                <a:gd name="T11" fmla="*/ 2147483647 h 94"/>
                <a:gd name="T12" fmla="*/ 2147483647 w 96"/>
                <a:gd name="T13" fmla="*/ 2147483647 h 94"/>
                <a:gd name="T14" fmla="*/ 2147483647 w 96"/>
                <a:gd name="T15" fmla="*/ 2147483647 h 94"/>
                <a:gd name="T16" fmla="*/ 2147483647 w 96"/>
                <a:gd name="T17" fmla="*/ 2147483647 h 94"/>
                <a:gd name="T18" fmla="*/ 2147483647 w 96"/>
                <a:gd name="T19" fmla="*/ 1352148467 h 94"/>
                <a:gd name="T20" fmla="*/ 2147483647 w 96"/>
                <a:gd name="T21" fmla="*/ 1119016434 h 94"/>
                <a:gd name="T22" fmla="*/ 2147483647 w 96"/>
                <a:gd name="T23" fmla="*/ 1911660312 h 94"/>
                <a:gd name="T24" fmla="*/ 2147483647 w 96"/>
                <a:gd name="T25" fmla="*/ 2004907663 h 94"/>
                <a:gd name="T26" fmla="*/ 2147483647 w 96"/>
                <a:gd name="T27" fmla="*/ 2147483647 h 94"/>
                <a:gd name="T28" fmla="*/ 2147483647 w 96"/>
                <a:gd name="T29" fmla="*/ 2147483647 h 94"/>
                <a:gd name="T30" fmla="*/ 2147483647 w 96"/>
                <a:gd name="T31" fmla="*/ 2147483647 h 94"/>
                <a:gd name="T32" fmla="*/ 1962682054 w 96"/>
                <a:gd name="T33" fmla="*/ 2147483647 h 94"/>
                <a:gd name="T34" fmla="*/ 1869220719 w 96"/>
                <a:gd name="T35" fmla="*/ 2147483647 h 94"/>
                <a:gd name="T36" fmla="*/ 1962682054 w 96"/>
                <a:gd name="T37" fmla="*/ 2147483647 h 94"/>
                <a:gd name="T38" fmla="*/ 2147483647 w 96"/>
                <a:gd name="T39" fmla="*/ 2098161842 h 94"/>
                <a:gd name="T40" fmla="*/ 2147483647 w 96"/>
                <a:gd name="T41" fmla="*/ 1958283987 h 94"/>
                <a:gd name="T42" fmla="*/ 1028068277 w 96"/>
                <a:gd name="T43" fmla="*/ 2147483647 h 94"/>
                <a:gd name="T44" fmla="*/ 934606942 w 96"/>
                <a:gd name="T45" fmla="*/ 2147483647 h 94"/>
                <a:gd name="T46" fmla="*/ 2147483647 w 96"/>
                <a:gd name="T47" fmla="*/ 2147483647 h 94"/>
                <a:gd name="T48" fmla="*/ 2147483647 w 96"/>
                <a:gd name="T49" fmla="*/ 2147483647 h 94"/>
                <a:gd name="T50" fmla="*/ 2147483647 w 96"/>
                <a:gd name="T51" fmla="*/ 2147483647 h 94"/>
                <a:gd name="T52" fmla="*/ 2147483647 w 96"/>
                <a:gd name="T53" fmla="*/ 2147483647 h 94"/>
                <a:gd name="T54" fmla="*/ 1495374952 w 96"/>
                <a:gd name="T55" fmla="*/ 2147483647 h 94"/>
                <a:gd name="T56" fmla="*/ 420576114 w 96"/>
                <a:gd name="T57" fmla="*/ 2147483647 h 94"/>
                <a:gd name="T58" fmla="*/ 46730681 w 96"/>
                <a:gd name="T59" fmla="*/ 1958283987 h 94"/>
                <a:gd name="T60" fmla="*/ 46730681 w 96"/>
                <a:gd name="T61" fmla="*/ 1818406133 h 94"/>
                <a:gd name="T62" fmla="*/ 560768224 w 96"/>
                <a:gd name="T63" fmla="*/ 2004907663 h 94"/>
                <a:gd name="T64" fmla="*/ 2147483647 w 96"/>
                <a:gd name="T65" fmla="*/ 60613530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4"/>
                <a:gd name="T101" fmla="*/ 96 w 96"/>
                <a:gd name="T102" fmla="*/ 94 h 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2664A36-7E62-4B7D-8AAF-36779B22B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1809730654 w 90"/>
                <a:gd name="T1" fmla="*/ 2147483647 h 98"/>
                <a:gd name="T2" fmla="*/ 1948940639 w 90"/>
                <a:gd name="T3" fmla="*/ 1671472715 h 98"/>
                <a:gd name="T4" fmla="*/ 742453465 w 90"/>
                <a:gd name="T5" fmla="*/ 2042907642 h 98"/>
                <a:gd name="T6" fmla="*/ 556840152 w 90"/>
                <a:gd name="T7" fmla="*/ 2147483647 h 98"/>
                <a:gd name="T8" fmla="*/ 464033496 w 90"/>
                <a:gd name="T9" fmla="*/ 2147483647 h 98"/>
                <a:gd name="T10" fmla="*/ 232016748 w 90"/>
                <a:gd name="T11" fmla="*/ 1764333044 h 98"/>
                <a:gd name="T12" fmla="*/ 46403342 w 90"/>
                <a:gd name="T13" fmla="*/ 1067887392 h 98"/>
                <a:gd name="T14" fmla="*/ 46403342 w 90"/>
                <a:gd name="T15" fmla="*/ 975027063 h 98"/>
                <a:gd name="T16" fmla="*/ 556840152 w 90"/>
                <a:gd name="T17" fmla="*/ 1300031400 h 98"/>
                <a:gd name="T18" fmla="*/ 2147483647 w 90"/>
                <a:gd name="T19" fmla="*/ 510725207 h 98"/>
                <a:gd name="T20" fmla="*/ 2147483647 w 90"/>
                <a:gd name="T21" fmla="*/ 0 h 98"/>
                <a:gd name="T22" fmla="*/ 2147483647 w 90"/>
                <a:gd name="T23" fmla="*/ 92860355 h 98"/>
                <a:gd name="T24" fmla="*/ 2147483647 w 90"/>
                <a:gd name="T25" fmla="*/ 789306193 h 98"/>
                <a:gd name="T26" fmla="*/ 2147483647 w 90"/>
                <a:gd name="T27" fmla="*/ 1578612386 h 98"/>
                <a:gd name="T28" fmla="*/ 2147483647 w 90"/>
                <a:gd name="T29" fmla="*/ 2147483647 h 98"/>
                <a:gd name="T30" fmla="*/ 2134553952 w 90"/>
                <a:gd name="T31" fmla="*/ 2135767970 h 98"/>
                <a:gd name="T32" fmla="*/ 2134553952 w 90"/>
                <a:gd name="T33" fmla="*/ 2135767970 h 98"/>
                <a:gd name="T34" fmla="*/ 1902537310 w 90"/>
                <a:gd name="T35" fmla="*/ 2147483647 h 98"/>
                <a:gd name="T36" fmla="*/ 1299293617 w 90"/>
                <a:gd name="T37" fmla="*/ 2147483647 h 98"/>
                <a:gd name="T38" fmla="*/ 1113680304 w 90"/>
                <a:gd name="T39" fmla="*/ 2147483647 h 98"/>
                <a:gd name="T40" fmla="*/ 1020873648 w 90"/>
                <a:gd name="T41" fmla="*/ 2147483647 h 98"/>
                <a:gd name="T42" fmla="*/ 881663450 w 90"/>
                <a:gd name="T43" fmla="*/ 2147483647 h 98"/>
                <a:gd name="T44" fmla="*/ 742453465 w 90"/>
                <a:gd name="T45" fmla="*/ 2147483647 h 98"/>
                <a:gd name="T46" fmla="*/ 1809730654 w 90"/>
                <a:gd name="T47" fmla="*/ 2147483647 h 98"/>
                <a:gd name="T48" fmla="*/ 2041747295 w 90"/>
                <a:gd name="T49" fmla="*/ 1625042551 h 98"/>
                <a:gd name="T50" fmla="*/ 2134553952 w 90"/>
                <a:gd name="T51" fmla="*/ 1857193798 h 98"/>
                <a:gd name="T52" fmla="*/ 2147483647 w 90"/>
                <a:gd name="T53" fmla="*/ 2147483647 h 98"/>
                <a:gd name="T54" fmla="*/ 2147483647 w 90"/>
                <a:gd name="T55" fmla="*/ 1485752057 h 98"/>
                <a:gd name="T56" fmla="*/ 2147483647 w 90"/>
                <a:gd name="T57" fmla="*/ 1160740907 h 98"/>
                <a:gd name="T58" fmla="*/ 2041747295 w 90"/>
                <a:gd name="T59" fmla="*/ 1625042551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98"/>
                <a:gd name="T92" fmla="*/ 90 w 90"/>
                <a:gd name="T93" fmla="*/ 98 h 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4249F8C-48C2-45EC-8928-0C8D457BCEC8}"/>
                </a:ext>
              </a:extLst>
            </p:cNvPr>
            <p:cNvSpPr/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1536097220 w 81"/>
                <a:gd name="T1" fmla="*/ 46403232 h 60"/>
                <a:gd name="T2" fmla="*/ 1629192135 w 81"/>
                <a:gd name="T3" fmla="*/ 139209709 h 60"/>
                <a:gd name="T4" fmla="*/ 1443002306 w 81"/>
                <a:gd name="T5" fmla="*/ 185612928 h 60"/>
                <a:gd name="T6" fmla="*/ 139645837 w 81"/>
                <a:gd name="T7" fmla="*/ 1438493392 h 60"/>
                <a:gd name="T8" fmla="*/ 884418959 w 81"/>
                <a:gd name="T9" fmla="*/ 2147483647 h 60"/>
                <a:gd name="T10" fmla="*/ 2147483647 w 81"/>
                <a:gd name="T11" fmla="*/ 46403232 h 60"/>
                <a:gd name="T12" fmla="*/ 2147483647 w 81"/>
                <a:gd name="T13" fmla="*/ 1160080892 h 60"/>
                <a:gd name="T14" fmla="*/ 2147483647 w 81"/>
                <a:gd name="T15" fmla="*/ 2088138879 h 60"/>
                <a:gd name="T16" fmla="*/ 2147483647 w 81"/>
                <a:gd name="T17" fmla="*/ 2147483647 h 60"/>
                <a:gd name="T18" fmla="*/ 2147483647 w 81"/>
                <a:gd name="T19" fmla="*/ 2147483647 h 60"/>
                <a:gd name="T20" fmla="*/ 2147483647 w 81"/>
                <a:gd name="T21" fmla="*/ 2147483647 h 60"/>
                <a:gd name="T22" fmla="*/ 2147483647 w 81"/>
                <a:gd name="T23" fmla="*/ 2147483647 h 60"/>
                <a:gd name="T24" fmla="*/ 2147483647 w 81"/>
                <a:gd name="T25" fmla="*/ 2147483647 h 60"/>
                <a:gd name="T26" fmla="*/ 2147483647 w 81"/>
                <a:gd name="T27" fmla="*/ 2147483647 h 60"/>
                <a:gd name="T28" fmla="*/ 2147483647 w 81"/>
                <a:gd name="T29" fmla="*/ 1160080892 h 60"/>
                <a:gd name="T30" fmla="*/ 2147483647 w 81"/>
                <a:gd name="T31" fmla="*/ 510435618 h 60"/>
                <a:gd name="T32" fmla="*/ 1349907391 w 81"/>
                <a:gd name="T33" fmla="*/ 2147483647 h 60"/>
                <a:gd name="T34" fmla="*/ 46550882 w 81"/>
                <a:gd name="T35" fmla="*/ 1438493392 h 60"/>
                <a:gd name="T36" fmla="*/ 232740805 w 81"/>
                <a:gd name="T37" fmla="*/ 417629074 h 60"/>
                <a:gd name="T38" fmla="*/ 46550882 w 81"/>
                <a:gd name="T39" fmla="*/ 185612928 h 60"/>
                <a:gd name="T40" fmla="*/ 93094941 w 81"/>
                <a:gd name="T41" fmla="*/ 139209709 h 60"/>
                <a:gd name="T42" fmla="*/ 1536097220 w 81"/>
                <a:gd name="T43" fmla="*/ 46403232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1"/>
                <a:gd name="T67" fmla="*/ 0 h 60"/>
                <a:gd name="T68" fmla="*/ 81 w 8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04507D9-BF8B-47FA-B716-74A717E687C7}"/>
                </a:ext>
              </a:extLst>
            </p:cNvPr>
            <p:cNvSpPr/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7 w 81"/>
                <a:gd name="T1" fmla="*/ 883818696 h 46"/>
                <a:gd name="T2" fmla="*/ 2147483647 w 81"/>
                <a:gd name="T3" fmla="*/ 465166759 h 46"/>
                <a:gd name="T4" fmla="*/ 2147483647 w 81"/>
                <a:gd name="T5" fmla="*/ 604717405 h 46"/>
                <a:gd name="T6" fmla="*/ 2147483647 w 81"/>
                <a:gd name="T7" fmla="*/ 1302470847 h 46"/>
                <a:gd name="T8" fmla="*/ 2147483647 w 81"/>
                <a:gd name="T9" fmla="*/ 2046739110 h 46"/>
                <a:gd name="T10" fmla="*/ 2147483647 w 81"/>
                <a:gd name="T11" fmla="*/ 2139775148 h 46"/>
                <a:gd name="T12" fmla="*/ 2147483647 w 81"/>
                <a:gd name="T13" fmla="*/ 1628086747 h 46"/>
                <a:gd name="T14" fmla="*/ 512032478 w 81"/>
                <a:gd name="T15" fmla="*/ 1255956238 h 46"/>
                <a:gd name="T16" fmla="*/ 93094941 w 81"/>
                <a:gd name="T17" fmla="*/ 1674608176 h 46"/>
                <a:gd name="T18" fmla="*/ 46550882 w 81"/>
                <a:gd name="T19" fmla="*/ 1581572138 h 46"/>
                <a:gd name="T20" fmla="*/ 139645837 w 81"/>
                <a:gd name="T21" fmla="*/ 837304088 h 46"/>
                <a:gd name="T22" fmla="*/ 232740805 w 81"/>
                <a:gd name="T23" fmla="*/ 93036064 h 46"/>
                <a:gd name="T24" fmla="*/ 325835719 w 81"/>
                <a:gd name="T25" fmla="*/ 0 h 46"/>
                <a:gd name="T26" fmla="*/ 605127393 w 81"/>
                <a:gd name="T27" fmla="*/ 511688188 h 46"/>
                <a:gd name="T28" fmla="*/ 2147483647 w 81"/>
                <a:gd name="T29" fmla="*/ 88381869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1"/>
                <a:gd name="T46" fmla="*/ 0 h 46"/>
                <a:gd name="T47" fmla="*/ 81 w 81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4578D9F-6750-4C2C-9858-78DABEA4AC08}"/>
                </a:ext>
              </a:extLst>
            </p:cNvPr>
            <p:cNvSpPr/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7 w 90"/>
                <a:gd name="T1" fmla="*/ 1581964209 h 73"/>
                <a:gd name="T2" fmla="*/ 2147483647 w 90"/>
                <a:gd name="T3" fmla="*/ 93054312 h 73"/>
                <a:gd name="T4" fmla="*/ 2147483647 w 90"/>
                <a:gd name="T5" fmla="*/ 93054312 h 73"/>
                <a:gd name="T6" fmla="*/ 2147483647 w 90"/>
                <a:gd name="T7" fmla="*/ 139581482 h 73"/>
                <a:gd name="T8" fmla="*/ 2147483647 w 90"/>
                <a:gd name="T9" fmla="*/ 651393855 h 73"/>
                <a:gd name="T10" fmla="*/ 2147483647 w 90"/>
                <a:gd name="T11" fmla="*/ 697920998 h 73"/>
                <a:gd name="T12" fmla="*/ 2147483647 w 90"/>
                <a:gd name="T13" fmla="*/ 790982104 h 73"/>
                <a:gd name="T14" fmla="*/ 2147483647 w 90"/>
                <a:gd name="T15" fmla="*/ 884036390 h 73"/>
                <a:gd name="T16" fmla="*/ 2147483647 w 90"/>
                <a:gd name="T17" fmla="*/ 2147483647 h 73"/>
                <a:gd name="T18" fmla="*/ 2147483647 w 90"/>
                <a:gd name="T19" fmla="*/ 2147483647 h 73"/>
                <a:gd name="T20" fmla="*/ 2147483647 w 90"/>
                <a:gd name="T21" fmla="*/ 2147483647 h 73"/>
                <a:gd name="T22" fmla="*/ 2147483647 w 90"/>
                <a:gd name="T23" fmla="*/ 2147483647 h 73"/>
                <a:gd name="T24" fmla="*/ 2147483647 w 90"/>
                <a:gd name="T25" fmla="*/ 2147483647 h 73"/>
                <a:gd name="T26" fmla="*/ 2014117967 w 90"/>
                <a:gd name="T27" fmla="*/ 2147483647 h 73"/>
                <a:gd name="T28" fmla="*/ 2014117967 w 90"/>
                <a:gd name="T29" fmla="*/ 2147483647 h 73"/>
                <a:gd name="T30" fmla="*/ 2147483647 w 90"/>
                <a:gd name="T31" fmla="*/ 2147483647 h 73"/>
                <a:gd name="T32" fmla="*/ 655761502 w 90"/>
                <a:gd name="T33" fmla="*/ 1395848816 h 73"/>
                <a:gd name="T34" fmla="*/ 140520329 w 90"/>
                <a:gd name="T35" fmla="*/ 1675018494 h 73"/>
                <a:gd name="T36" fmla="*/ 46840105 w 90"/>
                <a:gd name="T37" fmla="*/ 1721545637 h 73"/>
                <a:gd name="T38" fmla="*/ 0 w 90"/>
                <a:gd name="T39" fmla="*/ 1628491352 h 73"/>
                <a:gd name="T40" fmla="*/ 281040659 w 90"/>
                <a:gd name="T41" fmla="*/ 884036390 h 73"/>
                <a:gd name="T42" fmla="*/ 515241226 w 90"/>
                <a:gd name="T43" fmla="*/ 93054312 h 73"/>
                <a:gd name="T44" fmla="*/ 608921410 w 90"/>
                <a:gd name="T45" fmla="*/ 46527156 h 73"/>
                <a:gd name="T46" fmla="*/ 655761502 w 90"/>
                <a:gd name="T47" fmla="*/ 139581482 h 73"/>
                <a:gd name="T48" fmla="*/ 889955118 w 90"/>
                <a:gd name="T49" fmla="*/ 651393855 h 73"/>
                <a:gd name="T50" fmla="*/ 2147483647 w 90"/>
                <a:gd name="T51" fmla="*/ 1581964209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73"/>
                <a:gd name="T80" fmla="*/ 90 w 90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262067E-1295-408C-9A84-7F2A7ED21F9B}"/>
                </a:ext>
              </a:extLst>
            </p:cNvPr>
            <p:cNvSpPr/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1771794380 w 94"/>
                <a:gd name="T1" fmla="*/ 1943943669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1678539910 w 94"/>
                <a:gd name="T19" fmla="*/ 1943943669 h 88"/>
                <a:gd name="T20" fmla="*/ 606137195 w 94"/>
                <a:gd name="T21" fmla="*/ 1249677465 h 88"/>
                <a:gd name="T22" fmla="*/ 46623834 w 94"/>
                <a:gd name="T23" fmla="*/ 1434814552 h 88"/>
                <a:gd name="T24" fmla="*/ 46623834 w 94"/>
                <a:gd name="T25" fmla="*/ 1342249410 h 88"/>
                <a:gd name="T26" fmla="*/ 419634978 w 94"/>
                <a:gd name="T27" fmla="*/ 740548562 h 88"/>
                <a:gd name="T28" fmla="*/ 792646134 w 94"/>
                <a:gd name="T29" fmla="*/ 92571972 h 88"/>
                <a:gd name="T30" fmla="*/ 932524638 w 94"/>
                <a:gd name="T31" fmla="*/ 46282584 h 88"/>
                <a:gd name="T32" fmla="*/ 979148459 w 94"/>
                <a:gd name="T33" fmla="*/ 601694045 h 88"/>
                <a:gd name="T34" fmla="*/ 2004920738 w 94"/>
                <a:gd name="T35" fmla="*/ 1249677465 h 88"/>
                <a:gd name="T36" fmla="*/ 2147483647 w 94"/>
                <a:gd name="T37" fmla="*/ 1342249410 h 88"/>
                <a:gd name="T38" fmla="*/ 2147483647 w 94"/>
                <a:gd name="T39" fmla="*/ 1110822949 h 88"/>
                <a:gd name="T40" fmla="*/ 2147483647 w 94"/>
                <a:gd name="T41" fmla="*/ 1203394894 h 88"/>
                <a:gd name="T42" fmla="*/ 2147483647 w 94"/>
                <a:gd name="T43" fmla="*/ 1805089152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082798185 h 88"/>
                <a:gd name="T50" fmla="*/ 2147483647 w 94"/>
                <a:gd name="T51" fmla="*/ 2036515614 h 88"/>
                <a:gd name="T52" fmla="*/ 1771794380 w 94"/>
                <a:gd name="T53" fmla="*/ 1943943669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"/>
                <a:gd name="T82" fmla="*/ 0 h 88"/>
                <a:gd name="T83" fmla="*/ 94 w 94"/>
                <a:gd name="T84" fmla="*/ 88 h 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18D08AA-7470-41C2-915B-ECD9F83CC05A}"/>
                </a:ext>
              </a:extLst>
            </p:cNvPr>
            <p:cNvSpPr/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7 w 92"/>
                <a:gd name="T1" fmla="*/ 2147483647 h 80"/>
                <a:gd name="T2" fmla="*/ 2147483647 w 92"/>
                <a:gd name="T3" fmla="*/ 2147483647 h 80"/>
                <a:gd name="T4" fmla="*/ 2147483647 w 92"/>
                <a:gd name="T5" fmla="*/ 2147483647 h 80"/>
                <a:gd name="T6" fmla="*/ 2147483647 w 92"/>
                <a:gd name="T7" fmla="*/ 934614573 h 80"/>
                <a:gd name="T8" fmla="*/ 2147483647 w 92"/>
                <a:gd name="T9" fmla="*/ 607499408 h 80"/>
                <a:gd name="T10" fmla="*/ 2139785378 w 92"/>
                <a:gd name="T11" fmla="*/ 2147483647 h 80"/>
                <a:gd name="T12" fmla="*/ 604718368 w 92"/>
                <a:gd name="T13" fmla="*/ 2147483647 h 80"/>
                <a:gd name="T14" fmla="*/ 279101843 w 92"/>
                <a:gd name="T15" fmla="*/ 2147483647 h 80"/>
                <a:gd name="T16" fmla="*/ 0 w 92"/>
                <a:gd name="T17" fmla="*/ 2056145139 h 80"/>
                <a:gd name="T18" fmla="*/ 46514696 w 92"/>
                <a:gd name="T19" fmla="*/ 1962683724 h 80"/>
                <a:gd name="T20" fmla="*/ 837305422 w 92"/>
                <a:gd name="T21" fmla="*/ 1308453395 h 80"/>
                <a:gd name="T22" fmla="*/ 976856504 w 92"/>
                <a:gd name="T23" fmla="*/ 1214991980 h 80"/>
                <a:gd name="T24" fmla="*/ 1023371186 w 92"/>
                <a:gd name="T25" fmla="*/ 1214991980 h 80"/>
                <a:gd name="T26" fmla="*/ 837305422 w 92"/>
                <a:gd name="T27" fmla="*/ 1542106931 h 80"/>
                <a:gd name="T28" fmla="*/ 697754554 w 92"/>
                <a:gd name="T29" fmla="*/ 2147483647 h 80"/>
                <a:gd name="T30" fmla="*/ 1535059976 w 92"/>
                <a:gd name="T31" fmla="*/ 2147483647 h 80"/>
                <a:gd name="T32" fmla="*/ 1860676821 w 92"/>
                <a:gd name="T33" fmla="*/ 420576472 h 80"/>
                <a:gd name="T34" fmla="*/ 2147483647 w 92"/>
                <a:gd name="T35" fmla="*/ 887883652 h 80"/>
                <a:gd name="T36" fmla="*/ 2147483647 w 92"/>
                <a:gd name="T37" fmla="*/ 1822491602 h 80"/>
                <a:gd name="T38" fmla="*/ 2147483647 w 92"/>
                <a:gd name="T39" fmla="*/ 1962683724 h 80"/>
                <a:gd name="T40" fmla="*/ 2147483647 w 92"/>
                <a:gd name="T41" fmla="*/ 2009414431 h 80"/>
                <a:gd name="T42" fmla="*/ 2147483647 w 92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80"/>
                <a:gd name="T68" fmla="*/ 92 w 92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A3E1484-FAD7-44C7-A614-660256752E74}"/>
                </a:ext>
              </a:extLst>
            </p:cNvPr>
            <p:cNvSpPr/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1493789373 w 99"/>
                <a:gd name="T1" fmla="*/ 2147483647 h 102"/>
                <a:gd name="T2" fmla="*/ 1260382929 w 99"/>
                <a:gd name="T3" fmla="*/ 2147483647 h 102"/>
                <a:gd name="T4" fmla="*/ 1167025817 w 99"/>
                <a:gd name="T5" fmla="*/ 2147483647 h 102"/>
                <a:gd name="T6" fmla="*/ 933619372 w 99"/>
                <a:gd name="T7" fmla="*/ 2147483647 h 102"/>
                <a:gd name="T8" fmla="*/ 700212715 w 99"/>
                <a:gd name="T9" fmla="*/ 2147483647 h 102"/>
                <a:gd name="T10" fmla="*/ 746898103 w 99"/>
                <a:gd name="T11" fmla="*/ 2147483647 h 102"/>
                <a:gd name="T12" fmla="*/ 1213704373 w 99"/>
                <a:gd name="T13" fmla="*/ 2147483647 h 102"/>
                <a:gd name="T14" fmla="*/ 2147483647 w 99"/>
                <a:gd name="T15" fmla="*/ 2147483647 h 102"/>
                <a:gd name="T16" fmla="*/ 1960595857 w 99"/>
                <a:gd name="T17" fmla="*/ 1757474050 h 102"/>
                <a:gd name="T18" fmla="*/ 793576659 w 99"/>
                <a:gd name="T19" fmla="*/ 2147483647 h 102"/>
                <a:gd name="T20" fmla="*/ 606848770 w 99"/>
                <a:gd name="T21" fmla="*/ 2147483647 h 102"/>
                <a:gd name="T22" fmla="*/ 466806270 w 99"/>
                <a:gd name="T23" fmla="*/ 2147483647 h 102"/>
                <a:gd name="T24" fmla="*/ 280085107 w 99"/>
                <a:gd name="T25" fmla="*/ 1942473489 h 102"/>
                <a:gd name="T26" fmla="*/ 0 w 99"/>
                <a:gd name="T27" fmla="*/ 1248735264 h 102"/>
                <a:gd name="T28" fmla="*/ 46678569 w 99"/>
                <a:gd name="T29" fmla="*/ 1109980904 h 102"/>
                <a:gd name="T30" fmla="*/ 560170214 w 99"/>
                <a:gd name="T31" fmla="*/ 1433727477 h 102"/>
                <a:gd name="T32" fmla="*/ 2147483647 w 99"/>
                <a:gd name="T33" fmla="*/ 554990452 h 102"/>
                <a:gd name="T34" fmla="*/ 2147483647 w 99"/>
                <a:gd name="T35" fmla="*/ 46251467 h 102"/>
                <a:gd name="T36" fmla="*/ 2147483647 w 99"/>
                <a:gd name="T37" fmla="*/ 92496133 h 102"/>
                <a:gd name="T38" fmla="*/ 2147483647 w 99"/>
                <a:gd name="T39" fmla="*/ 786240919 h 102"/>
                <a:gd name="T40" fmla="*/ 2147483647 w 99"/>
                <a:gd name="T41" fmla="*/ 1479978931 h 102"/>
                <a:gd name="T42" fmla="*/ 2147483647 w 99"/>
                <a:gd name="T43" fmla="*/ 1618726491 h 102"/>
                <a:gd name="T44" fmla="*/ 2147483647 w 99"/>
                <a:gd name="T45" fmla="*/ 1294979917 h 102"/>
                <a:gd name="T46" fmla="*/ 2053959801 w 99"/>
                <a:gd name="T47" fmla="*/ 1757474050 h 102"/>
                <a:gd name="T48" fmla="*/ 2147483647 w 99"/>
                <a:gd name="T49" fmla="*/ 2147483647 h 102"/>
                <a:gd name="T50" fmla="*/ 2147483647 w 99"/>
                <a:gd name="T51" fmla="*/ 2147483647 h 102"/>
                <a:gd name="T52" fmla="*/ 2147483647 w 99"/>
                <a:gd name="T53" fmla="*/ 2034969595 h 102"/>
                <a:gd name="T54" fmla="*/ 2147483647 w 99"/>
                <a:gd name="T55" fmla="*/ 2127472502 h 102"/>
                <a:gd name="T56" fmla="*/ 2147483647 w 99"/>
                <a:gd name="T57" fmla="*/ 2147483647 h 102"/>
                <a:gd name="T58" fmla="*/ 2147483647 w 99"/>
                <a:gd name="T59" fmla="*/ 2147483647 h 102"/>
                <a:gd name="T60" fmla="*/ 2147483647 w 99"/>
                <a:gd name="T61" fmla="*/ 2147483647 h 102"/>
                <a:gd name="T62" fmla="*/ 2147483647 w 99"/>
                <a:gd name="T63" fmla="*/ 2147483647 h 102"/>
                <a:gd name="T64" fmla="*/ 1493789373 w 99"/>
                <a:gd name="T65" fmla="*/ 2147483647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"/>
                <a:gd name="T100" fmla="*/ 0 h 102"/>
                <a:gd name="T101" fmla="*/ 99 w 99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37EAB5D-F377-482E-8E90-E9DF3FDBC148}"/>
                </a:ext>
              </a:extLst>
            </p:cNvPr>
            <p:cNvSpPr/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560768701 w 80"/>
                <a:gd name="T1" fmla="*/ 2147483647 h 71"/>
                <a:gd name="T2" fmla="*/ 186922883 w 80"/>
                <a:gd name="T3" fmla="*/ 2147483647 h 71"/>
                <a:gd name="T4" fmla="*/ 140192175 w 80"/>
                <a:gd name="T5" fmla="*/ 2147483647 h 71"/>
                <a:gd name="T6" fmla="*/ 93461441 w 80"/>
                <a:gd name="T7" fmla="*/ 2147483647 h 71"/>
                <a:gd name="T8" fmla="*/ 0 w 80"/>
                <a:gd name="T9" fmla="*/ 556619453 h 71"/>
                <a:gd name="T10" fmla="*/ 981338444 w 80"/>
                <a:gd name="T11" fmla="*/ 278309727 h 71"/>
                <a:gd name="T12" fmla="*/ 1121530566 w 80"/>
                <a:gd name="T13" fmla="*/ 231922520 h 71"/>
                <a:gd name="T14" fmla="*/ 1168261273 w 80"/>
                <a:gd name="T15" fmla="*/ 278309727 h 71"/>
                <a:gd name="T16" fmla="*/ 747691530 w 80"/>
                <a:gd name="T17" fmla="*/ 556619453 h 71"/>
                <a:gd name="T18" fmla="*/ 186922883 w 80"/>
                <a:gd name="T19" fmla="*/ 1809006571 h 71"/>
                <a:gd name="T20" fmla="*/ 186922883 w 80"/>
                <a:gd name="T21" fmla="*/ 2087309381 h 71"/>
                <a:gd name="T22" fmla="*/ 1729029760 w 80"/>
                <a:gd name="T23" fmla="*/ 1994541778 h 71"/>
                <a:gd name="T24" fmla="*/ 1729029760 w 80"/>
                <a:gd name="T25" fmla="*/ 1855386968 h 71"/>
                <a:gd name="T26" fmla="*/ 1028069151 w 80"/>
                <a:gd name="T27" fmla="*/ 1252386905 h 71"/>
                <a:gd name="T28" fmla="*/ 887883652 w 80"/>
                <a:gd name="T29" fmla="*/ 1159619302 h 71"/>
                <a:gd name="T30" fmla="*/ 981338444 w 80"/>
                <a:gd name="T31" fmla="*/ 1113232095 h 71"/>
                <a:gd name="T32" fmla="*/ 2147483647 w 80"/>
                <a:gd name="T33" fmla="*/ 1020464492 h 71"/>
                <a:gd name="T34" fmla="*/ 2147483647 w 80"/>
                <a:gd name="T35" fmla="*/ 1113232095 h 71"/>
                <a:gd name="T36" fmla="*/ 2147483647 w 80"/>
                <a:gd name="T37" fmla="*/ 1159619302 h 71"/>
                <a:gd name="T38" fmla="*/ 1822491602 w 80"/>
                <a:gd name="T39" fmla="*/ 1855386968 h 71"/>
                <a:gd name="T40" fmla="*/ 1869222309 w 80"/>
                <a:gd name="T41" fmla="*/ 1994541778 h 71"/>
                <a:gd name="T42" fmla="*/ 2147483647 w 80"/>
                <a:gd name="T43" fmla="*/ 1948161381 h 71"/>
                <a:gd name="T44" fmla="*/ 2147483647 w 80"/>
                <a:gd name="T45" fmla="*/ 1484309319 h 71"/>
                <a:gd name="T46" fmla="*/ 2147483647 w 80"/>
                <a:gd name="T47" fmla="*/ 92767630 h 71"/>
                <a:gd name="T48" fmla="*/ 2147483647 w 80"/>
                <a:gd name="T49" fmla="*/ 46387220 h 71"/>
                <a:gd name="T50" fmla="*/ 2147483647 w 80"/>
                <a:gd name="T51" fmla="*/ 0 h 71"/>
                <a:gd name="T52" fmla="*/ 2147483647 w 80"/>
                <a:gd name="T53" fmla="*/ 0 h 71"/>
                <a:gd name="T54" fmla="*/ 2147483647 w 80"/>
                <a:gd name="T55" fmla="*/ 185542070 h 71"/>
                <a:gd name="T56" fmla="*/ 2147483647 w 80"/>
                <a:gd name="T57" fmla="*/ 2147483647 h 71"/>
                <a:gd name="T58" fmla="*/ 2147483647 w 80"/>
                <a:gd name="T59" fmla="*/ 2147483647 h 71"/>
                <a:gd name="T60" fmla="*/ 2147483647 w 80"/>
                <a:gd name="T61" fmla="*/ 2147483647 h 71"/>
                <a:gd name="T62" fmla="*/ 2147483647 w 80"/>
                <a:gd name="T63" fmla="*/ 2147483647 h 71"/>
                <a:gd name="T64" fmla="*/ 560768701 w 80"/>
                <a:gd name="T65" fmla="*/ 2147483647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71"/>
                <a:gd name="T101" fmla="*/ 80 w 80"/>
                <a:gd name="T102" fmla="*/ 71 h 7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90D6D75-ECED-438E-AD4C-08CB2D3F0B35}"/>
                </a:ext>
              </a:extLst>
            </p:cNvPr>
            <p:cNvSpPr/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7 w 93"/>
                <a:gd name="T1" fmla="*/ 2147483647 h 97"/>
                <a:gd name="T2" fmla="*/ 2147483647 w 93"/>
                <a:gd name="T3" fmla="*/ 2147483647 h 97"/>
                <a:gd name="T4" fmla="*/ 2147483647 w 93"/>
                <a:gd name="T5" fmla="*/ 2147483647 h 97"/>
                <a:gd name="T6" fmla="*/ 2147483647 w 93"/>
                <a:gd name="T7" fmla="*/ 2147483647 h 97"/>
                <a:gd name="T8" fmla="*/ 2147483647 w 93"/>
                <a:gd name="T9" fmla="*/ 2147483647 h 97"/>
                <a:gd name="T10" fmla="*/ 2147483647 w 93"/>
                <a:gd name="T11" fmla="*/ 2147483647 h 97"/>
                <a:gd name="T12" fmla="*/ 2147483647 w 93"/>
                <a:gd name="T13" fmla="*/ 2147483647 h 97"/>
                <a:gd name="T14" fmla="*/ 2147483647 w 93"/>
                <a:gd name="T15" fmla="*/ 2147483647 h 97"/>
                <a:gd name="T16" fmla="*/ 2147483647 w 93"/>
                <a:gd name="T17" fmla="*/ 2147483647 h 97"/>
                <a:gd name="T18" fmla="*/ 602695941 w 93"/>
                <a:gd name="T19" fmla="*/ 2147483647 h 97"/>
                <a:gd name="T20" fmla="*/ 139085254 w 93"/>
                <a:gd name="T21" fmla="*/ 2147483647 h 97"/>
                <a:gd name="T22" fmla="*/ 46361747 w 93"/>
                <a:gd name="T23" fmla="*/ 2147483647 h 97"/>
                <a:gd name="T24" fmla="*/ 46361747 w 93"/>
                <a:gd name="T25" fmla="*/ 2147483647 h 97"/>
                <a:gd name="T26" fmla="*/ 139085254 w 93"/>
                <a:gd name="T27" fmla="*/ 2147483647 h 97"/>
                <a:gd name="T28" fmla="*/ 278163699 w 93"/>
                <a:gd name="T29" fmla="*/ 2147483647 h 97"/>
                <a:gd name="T30" fmla="*/ 2147483647 w 93"/>
                <a:gd name="T31" fmla="*/ 1211041555 h 97"/>
                <a:gd name="T32" fmla="*/ 2147483647 w 93"/>
                <a:gd name="T33" fmla="*/ 1211041555 h 97"/>
                <a:gd name="T34" fmla="*/ 1483555475 w 93"/>
                <a:gd name="T35" fmla="*/ 884991282 h 97"/>
                <a:gd name="T36" fmla="*/ 741774333 w 93"/>
                <a:gd name="T37" fmla="*/ 1071302891 h 97"/>
                <a:gd name="T38" fmla="*/ 602695941 w 93"/>
                <a:gd name="T39" fmla="*/ 1304200665 h 97"/>
                <a:gd name="T40" fmla="*/ 556334208 w 93"/>
                <a:gd name="T41" fmla="*/ 1211041555 h 97"/>
                <a:gd name="T42" fmla="*/ 695412600 w 93"/>
                <a:gd name="T43" fmla="*/ 652100333 h 97"/>
                <a:gd name="T44" fmla="*/ 834497800 w 93"/>
                <a:gd name="T45" fmla="*/ 46579568 h 97"/>
                <a:gd name="T46" fmla="*/ 880859534 w 93"/>
                <a:gd name="T47" fmla="*/ 0 h 97"/>
                <a:gd name="T48" fmla="*/ 927221480 w 93"/>
                <a:gd name="T49" fmla="*/ 279470611 h 97"/>
                <a:gd name="T50" fmla="*/ 1483555475 w 93"/>
                <a:gd name="T51" fmla="*/ 745259443 h 97"/>
                <a:gd name="T52" fmla="*/ 2147483647 w 93"/>
                <a:gd name="T53" fmla="*/ 1350780220 h 97"/>
                <a:gd name="T54" fmla="*/ 2147483647 w 93"/>
                <a:gd name="T55" fmla="*/ 1443932505 h 97"/>
                <a:gd name="T56" fmla="*/ 2147483647 w 93"/>
                <a:gd name="T57" fmla="*/ 1537091615 h 97"/>
                <a:gd name="T58" fmla="*/ 788136067 w 93"/>
                <a:gd name="T59" fmla="*/ 2147483647 h 97"/>
                <a:gd name="T60" fmla="*/ 788136067 w 93"/>
                <a:gd name="T61" fmla="*/ 2147483647 h 97"/>
                <a:gd name="T62" fmla="*/ 2147483647 w 93"/>
                <a:gd name="T63" fmla="*/ 2147483647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7"/>
                <a:gd name="T98" fmla="*/ 93 w 93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1B855DE-AB86-4675-AF61-A11588C2CF42}"/>
                </a:ext>
              </a:extLst>
            </p:cNvPr>
            <p:cNvSpPr/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7 w 89"/>
                <a:gd name="T1" fmla="*/ 2147483647 h 89"/>
                <a:gd name="T2" fmla="*/ 2147483647 w 89"/>
                <a:gd name="T3" fmla="*/ 1522112142 h 89"/>
                <a:gd name="T4" fmla="*/ 2147483647 w 89"/>
                <a:gd name="T5" fmla="*/ 968618207 h 89"/>
                <a:gd name="T6" fmla="*/ 2147483647 w 89"/>
                <a:gd name="T7" fmla="*/ 968618207 h 89"/>
                <a:gd name="T8" fmla="*/ 2147483647 w 89"/>
                <a:gd name="T9" fmla="*/ 1060867196 h 89"/>
                <a:gd name="T10" fmla="*/ 2147483647 w 89"/>
                <a:gd name="T11" fmla="*/ 1752731219 h 89"/>
                <a:gd name="T12" fmla="*/ 2147483647 w 89"/>
                <a:gd name="T13" fmla="*/ 2147483647 h 89"/>
                <a:gd name="T14" fmla="*/ 2147483647 w 89"/>
                <a:gd name="T15" fmla="*/ 2147483647 h 89"/>
                <a:gd name="T16" fmla="*/ 2147483647 w 89"/>
                <a:gd name="T17" fmla="*/ 2147483647 h 89"/>
                <a:gd name="T18" fmla="*/ 2147483647 w 89"/>
                <a:gd name="T19" fmla="*/ 2147483647 h 89"/>
                <a:gd name="T20" fmla="*/ 745041978 w 89"/>
                <a:gd name="T21" fmla="*/ 830241115 h 89"/>
                <a:gd name="T22" fmla="*/ 605344088 w 89"/>
                <a:gd name="T23" fmla="*/ 1106988295 h 89"/>
                <a:gd name="T24" fmla="*/ 651910051 w 89"/>
                <a:gd name="T25" fmla="*/ 2147483647 h 89"/>
                <a:gd name="T26" fmla="*/ 977865184 w 89"/>
                <a:gd name="T27" fmla="*/ 2147483647 h 89"/>
                <a:gd name="T28" fmla="*/ 884733044 w 89"/>
                <a:gd name="T29" fmla="*/ 2147483647 h 89"/>
                <a:gd name="T30" fmla="*/ 791607941 w 89"/>
                <a:gd name="T31" fmla="*/ 2147483647 h 89"/>
                <a:gd name="T32" fmla="*/ 0 w 89"/>
                <a:gd name="T33" fmla="*/ 2147483647 h 89"/>
                <a:gd name="T34" fmla="*/ 512212161 w 89"/>
                <a:gd name="T35" fmla="*/ 1106988295 h 89"/>
                <a:gd name="T36" fmla="*/ 977865184 w 89"/>
                <a:gd name="T37" fmla="*/ 46127904 h 89"/>
                <a:gd name="T38" fmla="*/ 1070997110 w 89"/>
                <a:gd name="T39" fmla="*/ 0 h 89"/>
                <a:gd name="T40" fmla="*/ 1164122213 w 89"/>
                <a:gd name="T41" fmla="*/ 138376933 h 89"/>
                <a:gd name="T42" fmla="*/ 2147483647 w 89"/>
                <a:gd name="T43" fmla="*/ 2147483647 h 89"/>
                <a:gd name="T44" fmla="*/ 2147483647 w 89"/>
                <a:gd name="T45" fmla="*/ 2147483647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9"/>
                <a:gd name="T70" fmla="*/ 0 h 89"/>
                <a:gd name="T71" fmla="*/ 89 w 89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BDBA5D6-931A-4ACB-8C2B-270CFA47B552}"/>
                </a:ext>
              </a:extLst>
            </p:cNvPr>
            <p:cNvSpPr/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604620819 w 111"/>
                <a:gd name="T1" fmla="*/ 2147483647 h 112"/>
                <a:gd name="T2" fmla="*/ 46510864 w 111"/>
                <a:gd name="T3" fmla="*/ 2147483647 h 112"/>
                <a:gd name="T4" fmla="*/ 93021729 w 111"/>
                <a:gd name="T5" fmla="*/ 2147483647 h 112"/>
                <a:gd name="T6" fmla="*/ 558109968 w 111"/>
                <a:gd name="T7" fmla="*/ 2147483647 h 112"/>
                <a:gd name="T8" fmla="*/ 976694202 w 111"/>
                <a:gd name="T9" fmla="*/ 1716051253 h 112"/>
                <a:gd name="T10" fmla="*/ 1116226756 w 111"/>
                <a:gd name="T11" fmla="*/ 1669673341 h 112"/>
                <a:gd name="T12" fmla="*/ 1116226756 w 111"/>
                <a:gd name="T13" fmla="*/ 2147483647 h 112"/>
                <a:gd name="T14" fmla="*/ 2046410107 w 111"/>
                <a:gd name="T15" fmla="*/ 2147483647 h 112"/>
                <a:gd name="T16" fmla="*/ 2147483647 w 111"/>
                <a:gd name="T17" fmla="*/ 1947948046 h 112"/>
                <a:gd name="T18" fmla="*/ 1953395224 w 111"/>
                <a:gd name="T19" fmla="*/ 1205873796 h 112"/>
                <a:gd name="T20" fmla="*/ 1395278223 w 111"/>
                <a:gd name="T21" fmla="*/ 1345014340 h 112"/>
                <a:gd name="T22" fmla="*/ 1395278223 w 111"/>
                <a:gd name="T23" fmla="*/ 1205873796 h 112"/>
                <a:gd name="T24" fmla="*/ 1860373522 w 111"/>
                <a:gd name="T25" fmla="*/ 649318214 h 112"/>
                <a:gd name="T26" fmla="*/ 2147483647 w 111"/>
                <a:gd name="T27" fmla="*/ 46377925 h 112"/>
                <a:gd name="T28" fmla="*/ 2147483647 w 111"/>
                <a:gd name="T29" fmla="*/ 0 h 112"/>
                <a:gd name="T30" fmla="*/ 2147483647 w 111"/>
                <a:gd name="T31" fmla="*/ 602933493 h 112"/>
                <a:gd name="T32" fmla="*/ 2147483647 w 111"/>
                <a:gd name="T33" fmla="*/ 2147483647 h 112"/>
                <a:gd name="T34" fmla="*/ 2147483647 w 111"/>
                <a:gd name="T35" fmla="*/ 2147483647 h 112"/>
                <a:gd name="T36" fmla="*/ 2147483647 w 111"/>
                <a:gd name="T37" fmla="*/ 2147483647 h 112"/>
                <a:gd name="T38" fmla="*/ 2147483647 w 111"/>
                <a:gd name="T39" fmla="*/ 2147483647 h 112"/>
                <a:gd name="T40" fmla="*/ 2147483647 w 111"/>
                <a:gd name="T41" fmla="*/ 2147483647 h 112"/>
                <a:gd name="T42" fmla="*/ 2147483647 w 111"/>
                <a:gd name="T43" fmla="*/ 2147483647 h 112"/>
                <a:gd name="T44" fmla="*/ 2147483647 w 111"/>
                <a:gd name="T45" fmla="*/ 2147483647 h 112"/>
                <a:gd name="T46" fmla="*/ 2147483647 w 111"/>
                <a:gd name="T47" fmla="*/ 2040710679 h 112"/>
                <a:gd name="T48" fmla="*/ 2139431809 w 111"/>
                <a:gd name="T49" fmla="*/ 2147483647 h 112"/>
                <a:gd name="T50" fmla="*/ 2147483647 w 111"/>
                <a:gd name="T51" fmla="*/ 2147483647 h 112"/>
                <a:gd name="T52" fmla="*/ 2147483647 w 111"/>
                <a:gd name="T53" fmla="*/ 2147483647 h 112"/>
                <a:gd name="T54" fmla="*/ 2147483647 w 111"/>
                <a:gd name="T55" fmla="*/ 2147483647 h 112"/>
                <a:gd name="T56" fmla="*/ 2147483647 w 111"/>
                <a:gd name="T57" fmla="*/ 2147483647 h 112"/>
                <a:gd name="T58" fmla="*/ 2147483647 w 111"/>
                <a:gd name="T59" fmla="*/ 2147483647 h 112"/>
                <a:gd name="T60" fmla="*/ 2147483647 w 111"/>
                <a:gd name="T61" fmla="*/ 2147483647 h 112"/>
                <a:gd name="T62" fmla="*/ 2147483647 w 111"/>
                <a:gd name="T63" fmla="*/ 2147483647 h 112"/>
                <a:gd name="T64" fmla="*/ 604620819 w 111"/>
                <a:gd name="T65" fmla="*/ 2147483647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12"/>
                <a:gd name="T101" fmla="*/ 111 w 111"/>
                <a:gd name="T102" fmla="*/ 112 h 1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B96FAC0-4194-4918-B747-D3DCDF102111}"/>
                </a:ext>
              </a:extLst>
            </p:cNvPr>
            <p:cNvSpPr/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607498891 w 96"/>
                <a:gd name="T1" fmla="*/ 1676823455 h 97"/>
                <a:gd name="T2" fmla="*/ 0 w 96"/>
                <a:gd name="T3" fmla="*/ 1676823455 h 97"/>
                <a:gd name="T4" fmla="*/ 46730681 w 96"/>
                <a:gd name="T5" fmla="*/ 1537091615 h 97"/>
                <a:gd name="T6" fmla="*/ 654229559 w 96"/>
                <a:gd name="T7" fmla="*/ 1117882446 h 97"/>
                <a:gd name="T8" fmla="*/ 2147483647 w 96"/>
                <a:gd name="T9" fmla="*/ 0 h 97"/>
                <a:gd name="T10" fmla="*/ 2147483647 w 96"/>
                <a:gd name="T11" fmla="*/ 652100333 h 97"/>
                <a:gd name="T12" fmla="*/ 2147483647 w 96"/>
                <a:gd name="T13" fmla="*/ 745259443 h 97"/>
                <a:gd name="T14" fmla="*/ 2147483647 w 96"/>
                <a:gd name="T15" fmla="*/ 838411728 h 97"/>
                <a:gd name="T16" fmla="*/ 2147483647 w 96"/>
                <a:gd name="T17" fmla="*/ 605520778 h 97"/>
                <a:gd name="T18" fmla="*/ 1261721614 w 96"/>
                <a:gd name="T19" fmla="*/ 838411728 h 97"/>
                <a:gd name="T20" fmla="*/ 1028068277 w 96"/>
                <a:gd name="T21" fmla="*/ 978150606 h 97"/>
                <a:gd name="T22" fmla="*/ 1915951387 w 96"/>
                <a:gd name="T23" fmla="*/ 2147483647 h 97"/>
                <a:gd name="T24" fmla="*/ 2009412722 w 96"/>
                <a:gd name="T25" fmla="*/ 2142612606 h 97"/>
                <a:gd name="T26" fmla="*/ 2147483647 w 96"/>
                <a:gd name="T27" fmla="*/ 1211041555 h 97"/>
                <a:gd name="T28" fmla="*/ 2147483647 w 96"/>
                <a:gd name="T29" fmla="*/ 1071302891 h 97"/>
                <a:gd name="T30" fmla="*/ 2147483647 w 96"/>
                <a:gd name="T31" fmla="*/ 1117882446 h 97"/>
                <a:gd name="T32" fmla="*/ 2147483647 w 96"/>
                <a:gd name="T33" fmla="*/ 2147483647 h 97"/>
                <a:gd name="T34" fmla="*/ 2147483647 w 96"/>
                <a:gd name="T35" fmla="*/ 2147483647 h 97"/>
                <a:gd name="T36" fmla="*/ 2147483647 w 96"/>
                <a:gd name="T37" fmla="*/ 2147483647 h 97"/>
                <a:gd name="T38" fmla="*/ 2102874057 w 96"/>
                <a:gd name="T39" fmla="*/ 2147483647 h 97"/>
                <a:gd name="T40" fmla="*/ 2009412722 w 96"/>
                <a:gd name="T41" fmla="*/ 2147483647 h 97"/>
                <a:gd name="T42" fmla="*/ 2147483647 w 96"/>
                <a:gd name="T43" fmla="*/ 2147483647 h 97"/>
                <a:gd name="T44" fmla="*/ 2147483647 w 96"/>
                <a:gd name="T45" fmla="*/ 2147483647 h 97"/>
                <a:gd name="T46" fmla="*/ 2147483647 w 96"/>
                <a:gd name="T47" fmla="*/ 1723403010 h 97"/>
                <a:gd name="T48" fmla="*/ 2147483647 w 96"/>
                <a:gd name="T49" fmla="*/ 1537091615 h 97"/>
                <a:gd name="T50" fmla="*/ 2147483647 w 96"/>
                <a:gd name="T51" fmla="*/ 1583671170 h 97"/>
                <a:gd name="T52" fmla="*/ 2147483647 w 96"/>
                <a:gd name="T53" fmla="*/ 1723403010 h 97"/>
                <a:gd name="T54" fmla="*/ 2147483647 w 96"/>
                <a:gd name="T55" fmla="*/ 2147483647 h 97"/>
                <a:gd name="T56" fmla="*/ 2147483647 w 96"/>
                <a:gd name="T57" fmla="*/ 2147483647 h 97"/>
                <a:gd name="T58" fmla="*/ 2147483647 w 96"/>
                <a:gd name="T59" fmla="*/ 2147483647 h 97"/>
                <a:gd name="T60" fmla="*/ 2009412722 w 96"/>
                <a:gd name="T61" fmla="*/ 2147483647 h 97"/>
                <a:gd name="T62" fmla="*/ 2147483647 w 96"/>
                <a:gd name="T63" fmla="*/ 2147483647 h 97"/>
                <a:gd name="T64" fmla="*/ 607498891 w 96"/>
                <a:gd name="T65" fmla="*/ 1676823455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7"/>
                <a:gd name="T101" fmla="*/ 96 w 96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BE51941-F86E-4912-81C1-1AADA52F3239}"/>
                </a:ext>
              </a:extLst>
            </p:cNvPr>
            <p:cNvSpPr/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1622633867 w 93"/>
                <a:gd name="T1" fmla="*/ 2147483647 h 101"/>
                <a:gd name="T2" fmla="*/ 2147483647 w 93"/>
                <a:gd name="T3" fmla="*/ 2147483647 h 101"/>
                <a:gd name="T4" fmla="*/ 2147483647 w 93"/>
                <a:gd name="T5" fmla="*/ 2147483647 h 101"/>
                <a:gd name="T6" fmla="*/ 2147483647 w 93"/>
                <a:gd name="T7" fmla="*/ 2147483647 h 101"/>
                <a:gd name="T8" fmla="*/ 1854442961 w 93"/>
                <a:gd name="T9" fmla="*/ 2147483647 h 101"/>
                <a:gd name="T10" fmla="*/ 1298108541 w 93"/>
                <a:gd name="T11" fmla="*/ 2147483647 h 101"/>
                <a:gd name="T12" fmla="*/ 1205385073 w 93"/>
                <a:gd name="T13" fmla="*/ 2147483647 h 101"/>
                <a:gd name="T14" fmla="*/ 1437193742 w 93"/>
                <a:gd name="T15" fmla="*/ 2147483647 h 101"/>
                <a:gd name="T16" fmla="*/ 1529910400 w 93"/>
                <a:gd name="T17" fmla="*/ 2147483647 h 101"/>
                <a:gd name="T18" fmla="*/ 695412600 w 93"/>
                <a:gd name="T19" fmla="*/ 1590492693 h 101"/>
                <a:gd name="T20" fmla="*/ 139085254 w 93"/>
                <a:gd name="T21" fmla="*/ 1450159164 h 101"/>
                <a:gd name="T22" fmla="*/ 0 w 93"/>
                <a:gd name="T23" fmla="*/ 1403376761 h 101"/>
                <a:gd name="T24" fmla="*/ 46361747 w 93"/>
                <a:gd name="T25" fmla="*/ 1356594358 h 101"/>
                <a:gd name="T26" fmla="*/ 556334208 w 93"/>
                <a:gd name="T27" fmla="*/ 1169478425 h 101"/>
                <a:gd name="T28" fmla="*/ 1112661606 w 93"/>
                <a:gd name="T29" fmla="*/ 935586930 h 101"/>
                <a:gd name="T30" fmla="*/ 2147483647 w 93"/>
                <a:gd name="T31" fmla="*/ 2147483647 h 101"/>
                <a:gd name="T32" fmla="*/ 2147483647 w 93"/>
                <a:gd name="T33" fmla="*/ 2147483647 h 101"/>
                <a:gd name="T34" fmla="*/ 2147483647 w 93"/>
                <a:gd name="T35" fmla="*/ 1029144896 h 101"/>
                <a:gd name="T36" fmla="*/ 2147483647 w 93"/>
                <a:gd name="T37" fmla="*/ 514572448 h 101"/>
                <a:gd name="T38" fmla="*/ 2147483647 w 93"/>
                <a:gd name="T39" fmla="*/ 514572448 h 101"/>
                <a:gd name="T40" fmla="*/ 2147483647 w 93"/>
                <a:gd name="T41" fmla="*/ 467790045 h 101"/>
                <a:gd name="T42" fmla="*/ 2147483647 w 93"/>
                <a:gd name="T43" fmla="*/ 233898442 h 101"/>
                <a:gd name="T44" fmla="*/ 2147483647 w 93"/>
                <a:gd name="T45" fmla="*/ 0 h 101"/>
                <a:gd name="T46" fmla="*/ 2147483647 w 93"/>
                <a:gd name="T47" fmla="*/ 46782416 h 101"/>
                <a:gd name="T48" fmla="*/ 2147483647 w 93"/>
                <a:gd name="T49" fmla="*/ 233898442 h 101"/>
                <a:gd name="T50" fmla="*/ 2147483647 w 93"/>
                <a:gd name="T51" fmla="*/ 982362493 h 101"/>
                <a:gd name="T52" fmla="*/ 2147483647 w 93"/>
                <a:gd name="T53" fmla="*/ 2147483647 h 101"/>
                <a:gd name="T54" fmla="*/ 2147483647 w 93"/>
                <a:gd name="T55" fmla="*/ 2147483647 h 101"/>
                <a:gd name="T56" fmla="*/ 2147483647 w 93"/>
                <a:gd name="T57" fmla="*/ 2147483647 h 101"/>
                <a:gd name="T58" fmla="*/ 880859534 w 93"/>
                <a:gd name="T59" fmla="*/ 1684050660 h 101"/>
                <a:gd name="T60" fmla="*/ 880859534 w 93"/>
                <a:gd name="T61" fmla="*/ 1684050660 h 101"/>
                <a:gd name="T62" fmla="*/ 1622633867 w 93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101"/>
                <a:gd name="T98" fmla="*/ 93 w 93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83C7B7A1-2AD1-4340-95B6-CCAFC28E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44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151DD08C-053B-4B11-843B-91E88505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22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176AA9BB-08C3-4A42-A7D0-3806C7F77D0D}"/>
                </a:ext>
              </a:extLst>
            </p:cNvPr>
            <p:cNvSpPr/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1573671806 w 55"/>
                <a:gd name="T1" fmla="*/ 2147483647 h 83"/>
                <a:gd name="T2" fmla="*/ 1897664399 w 55"/>
                <a:gd name="T3" fmla="*/ 2147483647 h 83"/>
                <a:gd name="T4" fmla="*/ 2147483647 w 55"/>
                <a:gd name="T5" fmla="*/ 2147483647 h 83"/>
                <a:gd name="T6" fmla="*/ 2082801808 w 55"/>
                <a:gd name="T7" fmla="*/ 2147483647 h 83"/>
                <a:gd name="T8" fmla="*/ 1064542230 w 55"/>
                <a:gd name="T9" fmla="*/ 2147483647 h 83"/>
                <a:gd name="T10" fmla="*/ 46282665 w 55"/>
                <a:gd name="T11" fmla="*/ 2147483647 h 83"/>
                <a:gd name="T12" fmla="*/ 0 w 55"/>
                <a:gd name="T13" fmla="*/ 2147483647 h 83"/>
                <a:gd name="T14" fmla="*/ 370274925 w 55"/>
                <a:gd name="T15" fmla="*/ 2147483647 h 83"/>
                <a:gd name="T16" fmla="*/ 879404608 w 55"/>
                <a:gd name="T17" fmla="*/ 2147483647 h 83"/>
                <a:gd name="T18" fmla="*/ 1666243913 w 55"/>
                <a:gd name="T19" fmla="*/ 560056749 h 83"/>
                <a:gd name="T20" fmla="*/ 1573671806 w 55"/>
                <a:gd name="T21" fmla="*/ 373368853 h 83"/>
                <a:gd name="T22" fmla="*/ 925687472 w 55"/>
                <a:gd name="T23" fmla="*/ 186687842 h 83"/>
                <a:gd name="T24" fmla="*/ 833121956 w 55"/>
                <a:gd name="T25" fmla="*/ 93340505 h 83"/>
                <a:gd name="T26" fmla="*/ 1388534397 w 55"/>
                <a:gd name="T27" fmla="*/ 186687842 h 83"/>
                <a:gd name="T28" fmla="*/ 2147483647 w 55"/>
                <a:gd name="T29" fmla="*/ 140014187 h 83"/>
                <a:gd name="T30" fmla="*/ 2147483647 w 55"/>
                <a:gd name="T31" fmla="*/ 280028374 h 83"/>
                <a:gd name="T32" fmla="*/ 1573671806 w 55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83"/>
                <a:gd name="T53" fmla="*/ 55 w 55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352696B-73A2-42E9-B1C2-C24069A0D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1484903423 w 60"/>
                <a:gd name="T1" fmla="*/ 92836516 h 79"/>
                <a:gd name="T2" fmla="*/ 2147483647 w 60"/>
                <a:gd name="T3" fmla="*/ 1810360086 h 79"/>
                <a:gd name="T4" fmla="*/ 371225856 w 60"/>
                <a:gd name="T5" fmla="*/ 2147483647 h 79"/>
                <a:gd name="T6" fmla="*/ 324822637 w 60"/>
                <a:gd name="T7" fmla="*/ 2147483647 h 79"/>
                <a:gd name="T8" fmla="*/ 1856122786 w 60"/>
                <a:gd name="T9" fmla="*/ 2135301425 h 79"/>
                <a:gd name="T10" fmla="*/ 1160080892 w 60"/>
                <a:gd name="T11" fmla="*/ 2147483647 h 79"/>
                <a:gd name="T12" fmla="*/ 46403232 w 60"/>
                <a:gd name="T13" fmla="*/ 1067647306 h 79"/>
                <a:gd name="T14" fmla="*/ 1484903423 w 60"/>
                <a:gd name="T15" fmla="*/ 92836516 h 79"/>
                <a:gd name="T16" fmla="*/ 1299290548 w 60"/>
                <a:gd name="T17" fmla="*/ 2147483647 h 79"/>
                <a:gd name="T18" fmla="*/ 1902526005 w 60"/>
                <a:gd name="T19" fmla="*/ 1949621634 h 79"/>
                <a:gd name="T20" fmla="*/ 2041735661 w 60"/>
                <a:gd name="T21" fmla="*/ 1485425135 h 79"/>
                <a:gd name="T22" fmla="*/ 1484903423 w 60"/>
                <a:gd name="T23" fmla="*/ 185679845 h 79"/>
                <a:gd name="T24" fmla="*/ 742451712 w 60"/>
                <a:gd name="T25" fmla="*/ 1114072364 h 79"/>
                <a:gd name="T26" fmla="*/ 1299290548 w 60"/>
                <a:gd name="T27" fmla="*/ 2147483647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"/>
                <a:gd name="T43" fmla="*/ 0 h 79"/>
                <a:gd name="T44" fmla="*/ 60 w 60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1DAB285-98FC-4B38-B6F4-BE6C2116A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556838837 w 60"/>
                <a:gd name="T1" fmla="*/ 1908484128 h 81"/>
                <a:gd name="T2" fmla="*/ 46403232 w 60"/>
                <a:gd name="T3" fmla="*/ 1163710739 h 81"/>
                <a:gd name="T4" fmla="*/ 1252887330 w 60"/>
                <a:gd name="T5" fmla="*/ 46550882 h 81"/>
                <a:gd name="T6" fmla="*/ 2147483647 w 60"/>
                <a:gd name="T7" fmla="*/ 791324045 h 81"/>
                <a:gd name="T8" fmla="*/ 1995332442 w 60"/>
                <a:gd name="T9" fmla="*/ 1582648089 h 81"/>
                <a:gd name="T10" fmla="*/ 2147483647 w 60"/>
                <a:gd name="T11" fmla="*/ 2147483647 h 81"/>
                <a:gd name="T12" fmla="*/ 1345693767 w 60"/>
                <a:gd name="T13" fmla="*/ 2147483647 h 81"/>
                <a:gd name="T14" fmla="*/ 46403232 w 60"/>
                <a:gd name="T15" fmla="*/ 2147483647 h 81"/>
                <a:gd name="T16" fmla="*/ 556838837 w 60"/>
                <a:gd name="T17" fmla="*/ 1908484128 h 81"/>
                <a:gd name="T18" fmla="*/ 1345693767 w 60"/>
                <a:gd name="T19" fmla="*/ 2147483647 h 81"/>
                <a:gd name="T20" fmla="*/ 2088138879 w 60"/>
                <a:gd name="T21" fmla="*/ 2147483647 h 81"/>
                <a:gd name="T22" fmla="*/ 1345693767 w 60"/>
                <a:gd name="T23" fmla="*/ 2141231649 h 81"/>
                <a:gd name="T24" fmla="*/ 696048493 w 60"/>
                <a:gd name="T25" fmla="*/ 1955034997 h 81"/>
                <a:gd name="T26" fmla="*/ 371225856 w 60"/>
                <a:gd name="T27" fmla="*/ 2147483647 h 81"/>
                <a:gd name="T28" fmla="*/ 1345693767 w 60"/>
                <a:gd name="T29" fmla="*/ 2147483647 h 81"/>
                <a:gd name="T30" fmla="*/ 1252887330 w 60"/>
                <a:gd name="T31" fmla="*/ 139645837 h 81"/>
                <a:gd name="T32" fmla="*/ 696048493 w 60"/>
                <a:gd name="T33" fmla="*/ 791324045 h 81"/>
                <a:gd name="T34" fmla="*/ 1902526005 w 60"/>
                <a:gd name="T35" fmla="*/ 1536097220 h 81"/>
                <a:gd name="T36" fmla="*/ 2088138879 w 60"/>
                <a:gd name="T37" fmla="*/ 884418959 h 81"/>
                <a:gd name="T38" fmla="*/ 1252887330 w 60"/>
                <a:gd name="T39" fmla="*/ 139645837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81"/>
                <a:gd name="T62" fmla="*/ 60 w 60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1480F19-AC3F-4B54-8F9D-BCB49D219ACB}"/>
                </a:ext>
              </a:extLst>
            </p:cNvPr>
            <p:cNvSpPr/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1999664011 w 65"/>
                <a:gd name="T1" fmla="*/ 1315022121 h 84"/>
                <a:gd name="T2" fmla="*/ 2147483647 w 65"/>
                <a:gd name="T3" fmla="*/ 2066465474 h 84"/>
                <a:gd name="T4" fmla="*/ 1813645345 w 65"/>
                <a:gd name="T5" fmla="*/ 2147483647 h 84"/>
                <a:gd name="T6" fmla="*/ 418531877 w 65"/>
                <a:gd name="T7" fmla="*/ 2147483647 h 84"/>
                <a:gd name="T8" fmla="*/ 651051907 w 65"/>
                <a:gd name="T9" fmla="*/ 2147483647 h 84"/>
                <a:gd name="T10" fmla="*/ 1162593224 w 65"/>
                <a:gd name="T11" fmla="*/ 2147483647 h 84"/>
                <a:gd name="T12" fmla="*/ 1767143662 w 65"/>
                <a:gd name="T13" fmla="*/ 2147483647 h 84"/>
                <a:gd name="T14" fmla="*/ 2147483647 w 65"/>
                <a:gd name="T15" fmla="*/ 2147483647 h 84"/>
                <a:gd name="T16" fmla="*/ 1441614405 w 65"/>
                <a:gd name="T17" fmla="*/ 1925565643 h 84"/>
                <a:gd name="T18" fmla="*/ 976581377 w 65"/>
                <a:gd name="T19" fmla="*/ 1972536822 h 84"/>
                <a:gd name="T20" fmla="*/ 1395113148 w 65"/>
                <a:gd name="T21" fmla="*/ 1690743583 h 84"/>
                <a:gd name="T22" fmla="*/ 1488122481 w 65"/>
                <a:gd name="T23" fmla="*/ 986264984 h 84"/>
                <a:gd name="T24" fmla="*/ 651051907 w 65"/>
                <a:gd name="T25" fmla="*/ 610543308 h 84"/>
                <a:gd name="T26" fmla="*/ 93009360 w 65"/>
                <a:gd name="T27" fmla="*/ 1221093469 h 84"/>
                <a:gd name="T28" fmla="*/ 46501270 w 65"/>
                <a:gd name="T29" fmla="*/ 1221093469 h 84"/>
                <a:gd name="T30" fmla="*/ 837070574 w 65"/>
                <a:gd name="T31" fmla="*/ 140893032 h 84"/>
                <a:gd name="T32" fmla="*/ 2092673344 w 65"/>
                <a:gd name="T33" fmla="*/ 657507634 h 84"/>
                <a:gd name="T34" fmla="*/ 1999664011 w 65"/>
                <a:gd name="T35" fmla="*/ 131502212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84"/>
                <a:gd name="T56" fmla="*/ 65 w 65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A18FA9A-A012-4ECE-922C-B8B6CC355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7 w 907"/>
                <a:gd name="T1" fmla="*/ 2147483647 h 907"/>
                <a:gd name="T2" fmla="*/ 2147483647 w 907"/>
                <a:gd name="T3" fmla="*/ 2147483647 h 907"/>
                <a:gd name="T4" fmla="*/ 2147483647 w 907"/>
                <a:gd name="T5" fmla="*/ 2147483647 h 907"/>
                <a:gd name="T6" fmla="*/ 1675863822 w 907"/>
                <a:gd name="T7" fmla="*/ 2147483647 h 907"/>
                <a:gd name="T8" fmla="*/ 0 w 907"/>
                <a:gd name="T9" fmla="*/ 2147483647 h 907"/>
                <a:gd name="T10" fmla="*/ 1675863822 w 907"/>
                <a:gd name="T11" fmla="*/ 2147483647 h 907"/>
                <a:gd name="T12" fmla="*/ 2147483647 w 907"/>
                <a:gd name="T13" fmla="*/ 2147483647 h 907"/>
                <a:gd name="T14" fmla="*/ 2147483647 w 907"/>
                <a:gd name="T15" fmla="*/ 1627796313 h 907"/>
                <a:gd name="T16" fmla="*/ 2147483647 w 907"/>
                <a:gd name="T17" fmla="*/ 0 h 907"/>
                <a:gd name="T18" fmla="*/ 2147483647 w 907"/>
                <a:gd name="T19" fmla="*/ 1627796313 h 907"/>
                <a:gd name="T20" fmla="*/ 2147483647 w 907"/>
                <a:gd name="T21" fmla="*/ 2147483647 h 907"/>
                <a:gd name="T22" fmla="*/ 2147483647 w 907"/>
                <a:gd name="T23" fmla="*/ 2147483647 h 907"/>
                <a:gd name="T24" fmla="*/ 2147483647 w 907"/>
                <a:gd name="T25" fmla="*/ 2147483647 h 907"/>
                <a:gd name="T26" fmla="*/ 2147483647 w 907"/>
                <a:gd name="T27" fmla="*/ 2147483647 h 907"/>
                <a:gd name="T28" fmla="*/ 2147483647 w 907"/>
                <a:gd name="T29" fmla="*/ 2147483647 h 907"/>
                <a:gd name="T30" fmla="*/ 2147483647 w 907"/>
                <a:gd name="T31" fmla="*/ 2147483647 h 907"/>
                <a:gd name="T32" fmla="*/ 2147483647 w 907"/>
                <a:gd name="T33" fmla="*/ 2147483647 h 907"/>
                <a:gd name="T34" fmla="*/ 2147483647 w 907"/>
                <a:gd name="T35" fmla="*/ 744132553 h 907"/>
                <a:gd name="T36" fmla="*/ 744826873 w 907"/>
                <a:gd name="T37" fmla="*/ 2147483647 h 907"/>
                <a:gd name="T38" fmla="*/ 2147483647 w 907"/>
                <a:gd name="T39" fmla="*/ 2147483647 h 907"/>
                <a:gd name="T40" fmla="*/ 2147483647 w 907"/>
                <a:gd name="T41" fmla="*/ 2147483647 h 907"/>
                <a:gd name="T42" fmla="*/ 2147483647 w 907"/>
                <a:gd name="T43" fmla="*/ 744132553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7"/>
                <a:gd name="T67" fmla="*/ 0 h 907"/>
                <a:gd name="T68" fmla="*/ 907 w 907"/>
                <a:gd name="T69" fmla="*/ 907 h 9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CDBA840-5CD4-45AF-A5D2-D7F5F1892427}"/>
                </a:ext>
              </a:extLst>
            </p:cNvPr>
            <p:cNvSpPr/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138094636 w 14"/>
                <a:gd name="T1" fmla="*/ 293160629 h 7"/>
                <a:gd name="T2" fmla="*/ 322223061 w 14"/>
                <a:gd name="T3" fmla="*/ 342020716 h 7"/>
                <a:gd name="T4" fmla="*/ 598405549 w 14"/>
                <a:gd name="T5" fmla="*/ 195440401 h 7"/>
                <a:gd name="T6" fmla="*/ 644439338 w 14"/>
                <a:gd name="T7" fmla="*/ 195440401 h 7"/>
                <a:gd name="T8" fmla="*/ 322223061 w 14"/>
                <a:gd name="T9" fmla="*/ 0 h 7"/>
                <a:gd name="T10" fmla="*/ 0 w 14"/>
                <a:gd name="T11" fmla="*/ 146580315 h 7"/>
                <a:gd name="T12" fmla="*/ 138094636 w 14"/>
                <a:gd name="T13" fmla="*/ 293160629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7"/>
                <a:gd name="T23" fmla="*/ 14 w 1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D7C6C5D-4022-4194-8C14-70FED6233EB7}"/>
                </a:ext>
              </a:extLst>
            </p:cNvPr>
            <p:cNvSpPr/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7 w 56"/>
                <a:gd name="T1" fmla="*/ 323992251 h 11"/>
                <a:gd name="T2" fmla="*/ 1841217694 w 56"/>
                <a:gd name="T3" fmla="*/ 92572126 h 11"/>
                <a:gd name="T4" fmla="*/ 230153060 w 56"/>
                <a:gd name="T5" fmla="*/ 92572126 h 11"/>
                <a:gd name="T6" fmla="*/ 46033318 w 56"/>
                <a:gd name="T7" fmla="*/ 277709603 h 11"/>
                <a:gd name="T8" fmla="*/ 1104731889 w 56"/>
                <a:gd name="T9" fmla="*/ 509129754 h 11"/>
                <a:gd name="T10" fmla="*/ 1519004492 w 56"/>
                <a:gd name="T11" fmla="*/ 462847106 h 11"/>
                <a:gd name="T12" fmla="*/ 2147483647 w 56"/>
                <a:gd name="T13" fmla="*/ 32399225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3BE0CFDF-2CB8-4C6B-8E09-E1A161C53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7 w 551"/>
                <a:gd name="T1" fmla="*/ 2147483647 h 552"/>
                <a:gd name="T2" fmla="*/ 2147483647 w 551"/>
                <a:gd name="T3" fmla="*/ 232586949 h 552"/>
                <a:gd name="T4" fmla="*/ 2147483647 w 551"/>
                <a:gd name="T5" fmla="*/ 744268561 h 552"/>
                <a:gd name="T6" fmla="*/ 2147483647 w 551"/>
                <a:gd name="T7" fmla="*/ 0 h 552"/>
                <a:gd name="T8" fmla="*/ 2147483647 w 551"/>
                <a:gd name="T9" fmla="*/ 2147483647 h 552"/>
                <a:gd name="T10" fmla="*/ 279262429 w 551"/>
                <a:gd name="T11" fmla="*/ 2147483647 h 552"/>
                <a:gd name="T12" fmla="*/ 2147483647 w 551"/>
                <a:gd name="T13" fmla="*/ 2147483647 h 552"/>
                <a:gd name="T14" fmla="*/ 279262429 w 551"/>
                <a:gd name="T15" fmla="*/ 2147483647 h 552"/>
                <a:gd name="T16" fmla="*/ 2147483647 w 551"/>
                <a:gd name="T17" fmla="*/ 2147483647 h 552"/>
                <a:gd name="T18" fmla="*/ 2147483647 w 551"/>
                <a:gd name="T19" fmla="*/ 2147483647 h 552"/>
                <a:gd name="T20" fmla="*/ 2147483647 w 551"/>
                <a:gd name="T21" fmla="*/ 2147483647 h 552"/>
                <a:gd name="T22" fmla="*/ 2147483647 w 551"/>
                <a:gd name="T23" fmla="*/ 2147483647 h 552"/>
                <a:gd name="T24" fmla="*/ 2147483647 w 551"/>
                <a:gd name="T25" fmla="*/ 2147483647 h 552"/>
                <a:gd name="T26" fmla="*/ 2147483647 w 551"/>
                <a:gd name="T27" fmla="*/ 2147483647 h 552"/>
                <a:gd name="T28" fmla="*/ 2147483647 w 551"/>
                <a:gd name="T29" fmla="*/ 2147483647 h 552"/>
                <a:gd name="T30" fmla="*/ 2147483647 w 551"/>
                <a:gd name="T31" fmla="*/ 2147483647 h 552"/>
                <a:gd name="T32" fmla="*/ 2147483647 w 551"/>
                <a:gd name="T33" fmla="*/ 2147483647 h 552"/>
                <a:gd name="T34" fmla="*/ 2147483647 w 551"/>
                <a:gd name="T35" fmla="*/ 2147483647 h 552"/>
                <a:gd name="T36" fmla="*/ 2147483647 w 551"/>
                <a:gd name="T37" fmla="*/ 2147483647 h 552"/>
                <a:gd name="T38" fmla="*/ 2147483647 w 551"/>
                <a:gd name="T39" fmla="*/ 2147483647 h 552"/>
                <a:gd name="T40" fmla="*/ 2147483647 w 551"/>
                <a:gd name="T41" fmla="*/ 2147483647 h 552"/>
                <a:gd name="T42" fmla="*/ 2147483647 w 551"/>
                <a:gd name="T43" fmla="*/ 2147483647 h 552"/>
                <a:gd name="T44" fmla="*/ 2147483647 w 551"/>
                <a:gd name="T45" fmla="*/ 2147483647 h 552"/>
                <a:gd name="T46" fmla="*/ 2147483647 w 551"/>
                <a:gd name="T47" fmla="*/ 2147483647 h 552"/>
                <a:gd name="T48" fmla="*/ 2147483647 w 551"/>
                <a:gd name="T49" fmla="*/ 2147483647 h 552"/>
                <a:gd name="T50" fmla="*/ 2147483647 w 551"/>
                <a:gd name="T51" fmla="*/ 2147483647 h 552"/>
                <a:gd name="T52" fmla="*/ 2147483647 w 551"/>
                <a:gd name="T53" fmla="*/ 2147483647 h 552"/>
                <a:gd name="T54" fmla="*/ 2147483647 w 551"/>
                <a:gd name="T55" fmla="*/ 2147483647 h 552"/>
                <a:gd name="T56" fmla="*/ 2147483647 w 551"/>
                <a:gd name="T57" fmla="*/ 2147483647 h 552"/>
                <a:gd name="T58" fmla="*/ 2147483647 w 551"/>
                <a:gd name="T59" fmla="*/ 2147483647 h 552"/>
                <a:gd name="T60" fmla="*/ 2147483647 w 551"/>
                <a:gd name="T61" fmla="*/ 2147483647 h 552"/>
                <a:gd name="T62" fmla="*/ 2147483647 w 551"/>
                <a:gd name="T63" fmla="*/ 2147483647 h 552"/>
                <a:gd name="T64" fmla="*/ 2147483647 w 551"/>
                <a:gd name="T65" fmla="*/ 2147483647 h 552"/>
                <a:gd name="T66" fmla="*/ 2147483647 w 551"/>
                <a:gd name="T67" fmla="*/ 2147483647 h 552"/>
                <a:gd name="T68" fmla="*/ 2147483647 w 551"/>
                <a:gd name="T69" fmla="*/ 2147483647 h 552"/>
                <a:gd name="T70" fmla="*/ 2147483647 w 551"/>
                <a:gd name="T71" fmla="*/ 2147483647 h 552"/>
                <a:gd name="T72" fmla="*/ 2147483647 w 551"/>
                <a:gd name="T73" fmla="*/ 2147483647 h 552"/>
                <a:gd name="T74" fmla="*/ 2147483647 w 551"/>
                <a:gd name="T75" fmla="*/ 2147483647 h 552"/>
                <a:gd name="T76" fmla="*/ 2147483647 w 551"/>
                <a:gd name="T77" fmla="*/ 2147483647 h 552"/>
                <a:gd name="T78" fmla="*/ 2147483647 w 551"/>
                <a:gd name="T79" fmla="*/ 2147483647 h 552"/>
                <a:gd name="T80" fmla="*/ 2147483647 w 551"/>
                <a:gd name="T81" fmla="*/ 2147483647 h 552"/>
                <a:gd name="T82" fmla="*/ 2147483647 w 551"/>
                <a:gd name="T83" fmla="*/ 2147483647 h 552"/>
                <a:gd name="T84" fmla="*/ 2147483647 w 551"/>
                <a:gd name="T85" fmla="*/ 2147483647 h 552"/>
                <a:gd name="T86" fmla="*/ 2147483647 w 551"/>
                <a:gd name="T87" fmla="*/ 2147483647 h 552"/>
                <a:gd name="T88" fmla="*/ 2147483647 w 551"/>
                <a:gd name="T89" fmla="*/ 2147483647 h 552"/>
                <a:gd name="T90" fmla="*/ 2147483647 w 551"/>
                <a:gd name="T91" fmla="*/ 2147483647 h 552"/>
                <a:gd name="T92" fmla="*/ 2147483647 w 551"/>
                <a:gd name="T93" fmla="*/ 2147483647 h 552"/>
                <a:gd name="T94" fmla="*/ 2147483647 w 551"/>
                <a:gd name="T95" fmla="*/ 2147483647 h 552"/>
                <a:gd name="T96" fmla="*/ 2147483647 w 551"/>
                <a:gd name="T97" fmla="*/ 2147483647 h 552"/>
                <a:gd name="T98" fmla="*/ 2147483647 w 551"/>
                <a:gd name="T99" fmla="*/ 2147483647 h 552"/>
                <a:gd name="T100" fmla="*/ 2147483647 w 551"/>
                <a:gd name="T101" fmla="*/ 2147483647 h 552"/>
                <a:gd name="T102" fmla="*/ 2147483647 w 551"/>
                <a:gd name="T103" fmla="*/ 2147483647 h 552"/>
                <a:gd name="T104" fmla="*/ 2147483647 w 551"/>
                <a:gd name="T105" fmla="*/ 2147483647 h 552"/>
                <a:gd name="T106" fmla="*/ 2147483647 w 551"/>
                <a:gd name="T107" fmla="*/ 2147483647 h 552"/>
                <a:gd name="T108" fmla="*/ 2147483647 w 551"/>
                <a:gd name="T109" fmla="*/ 2147483647 h 552"/>
                <a:gd name="T110" fmla="*/ 2147483647 w 551"/>
                <a:gd name="T111" fmla="*/ 2147483647 h 552"/>
                <a:gd name="T112" fmla="*/ 2147483647 w 551"/>
                <a:gd name="T113" fmla="*/ 2147483647 h 552"/>
                <a:gd name="T114" fmla="*/ 2147483647 w 551"/>
                <a:gd name="T115" fmla="*/ 2147483647 h 552"/>
                <a:gd name="T116" fmla="*/ 2147483647 w 551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51"/>
                <a:gd name="T178" fmla="*/ 0 h 552"/>
                <a:gd name="T179" fmla="*/ 551 w 551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4E7A96E-8625-4158-839D-EE50ACABFDD2}"/>
                </a:ext>
              </a:extLst>
            </p:cNvPr>
            <p:cNvSpPr/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457527143 w 20"/>
                <a:gd name="T1" fmla="*/ 836486679 h 19"/>
                <a:gd name="T2" fmla="*/ 777791260 w 20"/>
                <a:gd name="T3" fmla="*/ 790015209 h 19"/>
                <a:gd name="T4" fmla="*/ 823543277 w 20"/>
                <a:gd name="T5" fmla="*/ 232357458 h 19"/>
                <a:gd name="T6" fmla="*/ 183008120 w 20"/>
                <a:gd name="T7" fmla="*/ 46471484 h 19"/>
                <a:gd name="T8" fmla="*/ 0 w 20"/>
                <a:gd name="T9" fmla="*/ 232357458 h 19"/>
                <a:gd name="T10" fmla="*/ 457527143 w 20"/>
                <a:gd name="T11" fmla="*/ 836486679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19"/>
                <a:gd name="T20" fmla="*/ 20 w 20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1041F1A-1C78-48B5-A631-E3A7FF42AA34}"/>
                </a:ext>
              </a:extLst>
            </p:cNvPr>
            <p:cNvSpPr/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135313963 w 18"/>
                <a:gd name="T1" fmla="*/ 779727945 h 17"/>
                <a:gd name="T2" fmla="*/ 360837200 w 18"/>
                <a:gd name="T3" fmla="*/ 733864795 h 17"/>
                <a:gd name="T4" fmla="*/ 811883674 w 18"/>
                <a:gd name="T5" fmla="*/ 137596276 h 17"/>
                <a:gd name="T6" fmla="*/ 360837200 w 18"/>
                <a:gd name="T7" fmla="*/ 45863163 h 17"/>
                <a:gd name="T8" fmla="*/ 90209300 w 18"/>
                <a:gd name="T9" fmla="*/ 275199325 h 17"/>
                <a:gd name="T10" fmla="*/ 135313963 w 18"/>
                <a:gd name="T11" fmla="*/ 77972794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7"/>
                <a:gd name="T20" fmla="*/ 18 w 1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14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>
            <a:normAutofit/>
          </a:bodyPr>
          <a:lstStyle>
            <a:lvl1pPr marL="0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D515C40F-68D7-4904-966C-9F3D550CC0A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r>
              <a:rPr lang="zh-CN" altLang="en-US" dirty="0"/>
              <a:t>深圳大学 计算机与软件学院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腾讯体 W3" panose="020C04030202040F0204" pitchFamily="34" charset="-122"/>
                <a:ea typeface="腾讯体 W3" panose="020C04030202040F0204" pitchFamily="34" charset="-122"/>
              </a:defRPr>
            </a:lvl1pPr>
          </a:lstStyle>
          <a:p>
            <a:fld id="{5B3F3CCD-5AE8-4BDA-99FD-25BB3DCCC4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21">
            <a:extLst>
              <a:ext uri="{FF2B5EF4-FFF2-40B4-BE49-F238E27FC236}">
                <a16:creationId xmlns:a16="http://schemas.microsoft.com/office/drawing/2014/main" id="{04D73534-B01D-470E-9999-EDD74B568796}"/>
              </a:ext>
            </a:extLst>
          </p:cNvPr>
          <p:cNvGrpSpPr/>
          <p:nvPr userDrawn="1"/>
        </p:nvGrpSpPr>
        <p:grpSpPr bwMode="auto">
          <a:xfrm>
            <a:off x="6726560" y="-210839"/>
            <a:ext cx="7768666" cy="7764182"/>
            <a:chOff x="1502936" y="-740618"/>
            <a:chExt cx="6188355" cy="618547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F5B0DAE-6945-40E0-B72E-62DA1EDEB9CD}"/>
                </a:ext>
              </a:extLst>
            </p:cNvPr>
            <p:cNvSpPr/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7 w 79"/>
                <a:gd name="T1" fmla="*/ 2147483647 h 86"/>
                <a:gd name="T2" fmla="*/ 1299754571 w 79"/>
                <a:gd name="T3" fmla="*/ 2147483647 h 86"/>
                <a:gd name="T4" fmla="*/ 92836688 w 79"/>
                <a:gd name="T5" fmla="*/ 2147483647 h 86"/>
                <a:gd name="T6" fmla="*/ 464197148 w 79"/>
                <a:gd name="T7" fmla="*/ 507759181 h 86"/>
                <a:gd name="T8" fmla="*/ 46418344 w 79"/>
                <a:gd name="T9" fmla="*/ 92318604 h 86"/>
                <a:gd name="T10" fmla="*/ 185680190 w 79"/>
                <a:gd name="T11" fmla="*/ 0 h 86"/>
                <a:gd name="T12" fmla="*/ 881975753 w 79"/>
                <a:gd name="T13" fmla="*/ 138477919 h 86"/>
                <a:gd name="T14" fmla="*/ 1624689700 w 79"/>
                <a:gd name="T15" fmla="*/ 230803343 h 86"/>
                <a:gd name="T16" fmla="*/ 1717533175 w 79"/>
                <a:gd name="T17" fmla="*/ 323121921 h 86"/>
                <a:gd name="T18" fmla="*/ 1206911096 w 79"/>
                <a:gd name="T19" fmla="*/ 600084553 h 86"/>
                <a:gd name="T20" fmla="*/ 881975753 w 79"/>
                <a:gd name="T21" fmla="*/ 2147483647 h 86"/>
                <a:gd name="T22" fmla="*/ 1531853038 w 79"/>
                <a:gd name="T23" fmla="*/ 2147483647 h 86"/>
                <a:gd name="T24" fmla="*/ 2147483647 w 79"/>
                <a:gd name="T25" fmla="*/ 2147483647 h 86"/>
                <a:gd name="T26" fmla="*/ 2147483647 w 79"/>
                <a:gd name="T27" fmla="*/ 1384806260 h 86"/>
                <a:gd name="T28" fmla="*/ 2147483647 w 79"/>
                <a:gd name="T29" fmla="*/ 507759181 h 86"/>
                <a:gd name="T30" fmla="*/ 2147483647 w 79"/>
                <a:gd name="T31" fmla="*/ 415440498 h 86"/>
                <a:gd name="T32" fmla="*/ 2147483647 w 79"/>
                <a:gd name="T33" fmla="*/ 369281209 h 86"/>
                <a:gd name="T34" fmla="*/ 2147483647 w 79"/>
                <a:gd name="T35" fmla="*/ 461599893 h 86"/>
                <a:gd name="T36" fmla="*/ 2147483647 w 79"/>
                <a:gd name="T37" fmla="*/ 553925264 h 86"/>
                <a:gd name="T38" fmla="*/ 2147483647 w 79"/>
                <a:gd name="T39" fmla="*/ 600084553 h 86"/>
                <a:gd name="T40" fmla="*/ 2147483647 w 79"/>
                <a:gd name="T41" fmla="*/ 692403130 h 86"/>
                <a:gd name="T42" fmla="*/ 2147483647 w 79"/>
                <a:gd name="T43" fmla="*/ 1384806260 h 86"/>
                <a:gd name="T44" fmla="*/ 2147483647 w 79"/>
                <a:gd name="T45" fmla="*/ 2147483647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"/>
                <a:gd name="T70" fmla="*/ 0 h 86"/>
                <a:gd name="T71" fmla="*/ 79 w 79"/>
                <a:gd name="T72" fmla="*/ 86 h 8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28565BF-4013-4F24-B0CC-E0FEDB4CCE47}"/>
                </a:ext>
              </a:extLst>
            </p:cNvPr>
            <p:cNvSpPr/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980378172 w 107"/>
                <a:gd name="T1" fmla="*/ 2147483647 h 101"/>
                <a:gd name="T2" fmla="*/ 1027065430 w 107"/>
                <a:gd name="T3" fmla="*/ 2147483647 h 101"/>
                <a:gd name="T4" fmla="*/ 1260488052 w 107"/>
                <a:gd name="T5" fmla="*/ 2147483647 h 101"/>
                <a:gd name="T6" fmla="*/ 1167113537 w 107"/>
                <a:gd name="T7" fmla="*/ 2147483647 h 101"/>
                <a:gd name="T8" fmla="*/ 606900397 w 107"/>
                <a:gd name="T9" fmla="*/ 2147483647 h 101"/>
                <a:gd name="T10" fmla="*/ 46687271 w 107"/>
                <a:gd name="T11" fmla="*/ 2147483647 h 101"/>
                <a:gd name="T12" fmla="*/ 0 w 107"/>
                <a:gd name="T13" fmla="*/ 2147483647 h 101"/>
                <a:gd name="T14" fmla="*/ 326790411 w 107"/>
                <a:gd name="T15" fmla="*/ 2147483647 h 101"/>
                <a:gd name="T16" fmla="*/ 887010276 w 107"/>
                <a:gd name="T17" fmla="*/ 2147483647 h 101"/>
                <a:gd name="T18" fmla="*/ 1820701405 w 107"/>
                <a:gd name="T19" fmla="*/ 649458943 h 101"/>
                <a:gd name="T20" fmla="*/ 1493910673 w 107"/>
                <a:gd name="T21" fmla="*/ 139169781 h 101"/>
                <a:gd name="T22" fmla="*/ 1400536159 w 107"/>
                <a:gd name="T23" fmla="*/ 46389923 h 101"/>
                <a:gd name="T24" fmla="*/ 1493910673 w 107"/>
                <a:gd name="T25" fmla="*/ 0 h 101"/>
                <a:gd name="T26" fmla="*/ 2007443602 w 107"/>
                <a:gd name="T27" fmla="*/ 231949653 h 101"/>
                <a:gd name="T28" fmla="*/ 2147483647 w 107"/>
                <a:gd name="T29" fmla="*/ 510289215 h 101"/>
                <a:gd name="T30" fmla="*/ 2147483647 w 107"/>
                <a:gd name="T31" fmla="*/ 2147483647 h 101"/>
                <a:gd name="T32" fmla="*/ 2147483647 w 107"/>
                <a:gd name="T33" fmla="*/ 2147483647 h 101"/>
                <a:gd name="T34" fmla="*/ 2147483647 w 107"/>
                <a:gd name="T35" fmla="*/ 1994773762 h 101"/>
                <a:gd name="T36" fmla="*/ 2147483647 w 107"/>
                <a:gd name="T37" fmla="*/ 1252534788 h 101"/>
                <a:gd name="T38" fmla="*/ 2147483647 w 107"/>
                <a:gd name="T39" fmla="*/ 1066975150 h 101"/>
                <a:gd name="T40" fmla="*/ 2147483647 w 107"/>
                <a:gd name="T41" fmla="*/ 1020585241 h 101"/>
                <a:gd name="T42" fmla="*/ 2147483647 w 107"/>
                <a:gd name="T43" fmla="*/ 1298924697 h 101"/>
                <a:gd name="T44" fmla="*/ 2147483647 w 107"/>
                <a:gd name="T45" fmla="*/ 1530874243 h 101"/>
                <a:gd name="T46" fmla="*/ 2147483647 w 107"/>
                <a:gd name="T47" fmla="*/ 1577264153 h 101"/>
                <a:gd name="T48" fmla="*/ 2147483647 w 107"/>
                <a:gd name="T49" fmla="*/ 1577264153 h 101"/>
                <a:gd name="T50" fmla="*/ 2147483647 w 107"/>
                <a:gd name="T51" fmla="*/ 2041163671 h 101"/>
                <a:gd name="T52" fmla="*/ 2147483647 w 107"/>
                <a:gd name="T53" fmla="*/ 2147483647 h 101"/>
                <a:gd name="T54" fmla="*/ 2147483647 w 107"/>
                <a:gd name="T55" fmla="*/ 2147483647 h 101"/>
                <a:gd name="T56" fmla="*/ 2147483647 w 107"/>
                <a:gd name="T57" fmla="*/ 2147483647 h 101"/>
                <a:gd name="T58" fmla="*/ 1867388662 w 107"/>
                <a:gd name="T59" fmla="*/ 881415300 h 101"/>
                <a:gd name="T60" fmla="*/ 1867388662 w 107"/>
                <a:gd name="T61" fmla="*/ 881415300 h 101"/>
                <a:gd name="T62" fmla="*/ 980378172 w 107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7"/>
                <a:gd name="T97" fmla="*/ 0 h 101"/>
                <a:gd name="T98" fmla="*/ 107 w 107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27F6825-D14D-482C-9E19-0923D7D321BF}"/>
                </a:ext>
              </a:extLst>
            </p:cNvPr>
            <p:cNvSpPr/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7 w 73"/>
                <a:gd name="T1" fmla="*/ 604455474 h 84"/>
                <a:gd name="T2" fmla="*/ 2000741438 w 73"/>
                <a:gd name="T3" fmla="*/ 46497621 h 84"/>
                <a:gd name="T4" fmla="*/ 2140323707 w 73"/>
                <a:gd name="T5" fmla="*/ 46497621 h 84"/>
                <a:gd name="T6" fmla="*/ 2147483647 w 73"/>
                <a:gd name="T7" fmla="*/ 511460259 h 84"/>
                <a:gd name="T8" fmla="*/ 2147483647 w 73"/>
                <a:gd name="T9" fmla="*/ 929932122 h 84"/>
                <a:gd name="T10" fmla="*/ 2147483647 w 73"/>
                <a:gd name="T11" fmla="*/ 1022920518 h 84"/>
                <a:gd name="T12" fmla="*/ 2147483647 w 73"/>
                <a:gd name="T13" fmla="*/ 1069418126 h 84"/>
                <a:gd name="T14" fmla="*/ 1209747534 w 73"/>
                <a:gd name="T15" fmla="*/ 2147483647 h 84"/>
                <a:gd name="T16" fmla="*/ 1349336624 w 73"/>
                <a:gd name="T17" fmla="*/ 2147483647 h 84"/>
                <a:gd name="T18" fmla="*/ 1256281778 w 73"/>
                <a:gd name="T19" fmla="*/ 2147483647 h 84"/>
                <a:gd name="T20" fmla="*/ 651404601 w 73"/>
                <a:gd name="T21" fmla="*/ 2147483647 h 84"/>
                <a:gd name="T22" fmla="*/ 46527436 w 73"/>
                <a:gd name="T23" fmla="*/ 2147483647 h 84"/>
                <a:gd name="T24" fmla="*/ 0 w 73"/>
                <a:gd name="T25" fmla="*/ 2147483647 h 84"/>
                <a:gd name="T26" fmla="*/ 604877177 w 73"/>
                <a:gd name="T27" fmla="*/ 2147483647 h 84"/>
                <a:gd name="T28" fmla="*/ 2147483647 w 73"/>
                <a:gd name="T29" fmla="*/ 604455474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4"/>
                <a:gd name="T47" fmla="*/ 73 w 73"/>
                <a:gd name="T48" fmla="*/ 84 h 8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51365E9-6861-4AF4-ADA1-C2D960925532}"/>
                </a:ext>
              </a:extLst>
            </p:cNvPr>
            <p:cNvSpPr/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7 w 86"/>
                <a:gd name="T1" fmla="*/ 2147483647 h 82"/>
                <a:gd name="T2" fmla="*/ 2147483647 w 86"/>
                <a:gd name="T3" fmla="*/ 2147483647 h 82"/>
                <a:gd name="T4" fmla="*/ 2147483647 w 86"/>
                <a:gd name="T5" fmla="*/ 1762111525 h 82"/>
                <a:gd name="T6" fmla="*/ 2147483647 w 86"/>
                <a:gd name="T7" fmla="*/ 1808478815 h 82"/>
                <a:gd name="T8" fmla="*/ 2147483647 w 86"/>
                <a:gd name="T9" fmla="*/ 2147483647 h 82"/>
                <a:gd name="T10" fmla="*/ 2147483647 w 86"/>
                <a:gd name="T11" fmla="*/ 2147483647 h 82"/>
                <a:gd name="T12" fmla="*/ 2147483647 w 86"/>
                <a:gd name="T13" fmla="*/ 2147483647 h 82"/>
                <a:gd name="T14" fmla="*/ 2147483647 w 86"/>
                <a:gd name="T15" fmla="*/ 2147483647 h 82"/>
                <a:gd name="T16" fmla="*/ 186461870 w 86"/>
                <a:gd name="T17" fmla="*/ 2147483647 h 82"/>
                <a:gd name="T18" fmla="*/ 0 w 86"/>
                <a:gd name="T19" fmla="*/ 2147483647 h 82"/>
                <a:gd name="T20" fmla="*/ 46618881 w 86"/>
                <a:gd name="T21" fmla="*/ 2147483647 h 82"/>
                <a:gd name="T22" fmla="*/ 1398484536 w 86"/>
                <a:gd name="T23" fmla="*/ 649197605 h 82"/>
                <a:gd name="T24" fmla="*/ 1398484536 w 86"/>
                <a:gd name="T25" fmla="*/ 0 h 82"/>
                <a:gd name="T26" fmla="*/ 1491715444 w 86"/>
                <a:gd name="T27" fmla="*/ 0 h 82"/>
                <a:gd name="T28" fmla="*/ 1957877241 w 86"/>
                <a:gd name="T29" fmla="*/ 556457066 h 82"/>
                <a:gd name="T30" fmla="*/ 2147483647 w 86"/>
                <a:gd name="T31" fmla="*/ 1066540458 h 82"/>
                <a:gd name="T32" fmla="*/ 2147483647 w 86"/>
                <a:gd name="T33" fmla="*/ 1205654671 h 82"/>
                <a:gd name="T34" fmla="*/ 2097727017 w 86"/>
                <a:gd name="T35" fmla="*/ 1112914132 h 82"/>
                <a:gd name="T36" fmla="*/ 1957877241 w 86"/>
                <a:gd name="T37" fmla="*/ 1252021536 h 82"/>
                <a:gd name="T38" fmla="*/ 1025554075 w 86"/>
                <a:gd name="T39" fmla="*/ 2147483647 h 82"/>
                <a:gd name="T40" fmla="*/ 2147483647 w 86"/>
                <a:gd name="T41" fmla="*/ 2147483647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6"/>
                <a:gd name="T64" fmla="*/ 0 h 82"/>
                <a:gd name="T65" fmla="*/ 86 w 86"/>
                <a:gd name="T66" fmla="*/ 82 h 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F35B358-C82A-4926-A849-1BAE3B0F2188}"/>
                </a:ext>
              </a:extLst>
            </p:cNvPr>
            <p:cNvSpPr/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7 w 96"/>
                <a:gd name="T1" fmla="*/ 606135306 h 94"/>
                <a:gd name="T2" fmla="*/ 2147483647 w 96"/>
                <a:gd name="T3" fmla="*/ 46623689 h 94"/>
                <a:gd name="T4" fmla="*/ 2147483647 w 96"/>
                <a:gd name="T5" fmla="*/ 93254206 h 94"/>
                <a:gd name="T6" fmla="*/ 2147483647 w 96"/>
                <a:gd name="T7" fmla="*/ 746013161 h 94"/>
                <a:gd name="T8" fmla="*/ 2147483647 w 96"/>
                <a:gd name="T9" fmla="*/ 2147483647 h 94"/>
                <a:gd name="T10" fmla="*/ 2147483647 w 96"/>
                <a:gd name="T11" fmla="*/ 2147483647 h 94"/>
                <a:gd name="T12" fmla="*/ 2147483647 w 96"/>
                <a:gd name="T13" fmla="*/ 2147483647 h 94"/>
                <a:gd name="T14" fmla="*/ 2147483647 w 96"/>
                <a:gd name="T15" fmla="*/ 2147483647 h 94"/>
                <a:gd name="T16" fmla="*/ 2147483647 w 96"/>
                <a:gd name="T17" fmla="*/ 2147483647 h 94"/>
                <a:gd name="T18" fmla="*/ 2147483647 w 96"/>
                <a:gd name="T19" fmla="*/ 1352148467 h 94"/>
                <a:gd name="T20" fmla="*/ 2147483647 w 96"/>
                <a:gd name="T21" fmla="*/ 1119016434 h 94"/>
                <a:gd name="T22" fmla="*/ 2147483647 w 96"/>
                <a:gd name="T23" fmla="*/ 1911660312 h 94"/>
                <a:gd name="T24" fmla="*/ 2147483647 w 96"/>
                <a:gd name="T25" fmla="*/ 2004907663 h 94"/>
                <a:gd name="T26" fmla="*/ 2147483647 w 96"/>
                <a:gd name="T27" fmla="*/ 2147483647 h 94"/>
                <a:gd name="T28" fmla="*/ 2147483647 w 96"/>
                <a:gd name="T29" fmla="*/ 2147483647 h 94"/>
                <a:gd name="T30" fmla="*/ 2147483647 w 96"/>
                <a:gd name="T31" fmla="*/ 2147483647 h 94"/>
                <a:gd name="T32" fmla="*/ 1962682054 w 96"/>
                <a:gd name="T33" fmla="*/ 2147483647 h 94"/>
                <a:gd name="T34" fmla="*/ 1869220719 w 96"/>
                <a:gd name="T35" fmla="*/ 2147483647 h 94"/>
                <a:gd name="T36" fmla="*/ 1962682054 w 96"/>
                <a:gd name="T37" fmla="*/ 2147483647 h 94"/>
                <a:gd name="T38" fmla="*/ 2147483647 w 96"/>
                <a:gd name="T39" fmla="*/ 2098161842 h 94"/>
                <a:gd name="T40" fmla="*/ 2147483647 w 96"/>
                <a:gd name="T41" fmla="*/ 1958283987 h 94"/>
                <a:gd name="T42" fmla="*/ 1028068277 w 96"/>
                <a:gd name="T43" fmla="*/ 2147483647 h 94"/>
                <a:gd name="T44" fmla="*/ 934606942 w 96"/>
                <a:gd name="T45" fmla="*/ 2147483647 h 94"/>
                <a:gd name="T46" fmla="*/ 2147483647 w 96"/>
                <a:gd name="T47" fmla="*/ 2147483647 h 94"/>
                <a:gd name="T48" fmla="*/ 2147483647 w 96"/>
                <a:gd name="T49" fmla="*/ 2147483647 h 94"/>
                <a:gd name="T50" fmla="*/ 2147483647 w 96"/>
                <a:gd name="T51" fmla="*/ 2147483647 h 94"/>
                <a:gd name="T52" fmla="*/ 2147483647 w 96"/>
                <a:gd name="T53" fmla="*/ 2147483647 h 94"/>
                <a:gd name="T54" fmla="*/ 1495374952 w 96"/>
                <a:gd name="T55" fmla="*/ 2147483647 h 94"/>
                <a:gd name="T56" fmla="*/ 420576114 w 96"/>
                <a:gd name="T57" fmla="*/ 2147483647 h 94"/>
                <a:gd name="T58" fmla="*/ 46730681 w 96"/>
                <a:gd name="T59" fmla="*/ 1958283987 h 94"/>
                <a:gd name="T60" fmla="*/ 46730681 w 96"/>
                <a:gd name="T61" fmla="*/ 1818406133 h 94"/>
                <a:gd name="T62" fmla="*/ 560768224 w 96"/>
                <a:gd name="T63" fmla="*/ 2004907663 h 94"/>
                <a:gd name="T64" fmla="*/ 2147483647 w 96"/>
                <a:gd name="T65" fmla="*/ 60613530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4"/>
                <a:gd name="T101" fmla="*/ 96 w 96"/>
                <a:gd name="T102" fmla="*/ 94 h 9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2664A36-7E62-4B7D-8AAF-36779B22B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1809730654 w 90"/>
                <a:gd name="T1" fmla="*/ 2147483647 h 98"/>
                <a:gd name="T2" fmla="*/ 1948940639 w 90"/>
                <a:gd name="T3" fmla="*/ 1671472715 h 98"/>
                <a:gd name="T4" fmla="*/ 742453465 w 90"/>
                <a:gd name="T5" fmla="*/ 2042907642 h 98"/>
                <a:gd name="T6" fmla="*/ 556840152 w 90"/>
                <a:gd name="T7" fmla="*/ 2147483647 h 98"/>
                <a:gd name="T8" fmla="*/ 464033496 w 90"/>
                <a:gd name="T9" fmla="*/ 2147483647 h 98"/>
                <a:gd name="T10" fmla="*/ 232016748 w 90"/>
                <a:gd name="T11" fmla="*/ 1764333044 h 98"/>
                <a:gd name="T12" fmla="*/ 46403342 w 90"/>
                <a:gd name="T13" fmla="*/ 1067887392 h 98"/>
                <a:gd name="T14" fmla="*/ 46403342 w 90"/>
                <a:gd name="T15" fmla="*/ 975027063 h 98"/>
                <a:gd name="T16" fmla="*/ 556840152 w 90"/>
                <a:gd name="T17" fmla="*/ 1300031400 h 98"/>
                <a:gd name="T18" fmla="*/ 2147483647 w 90"/>
                <a:gd name="T19" fmla="*/ 510725207 h 98"/>
                <a:gd name="T20" fmla="*/ 2147483647 w 90"/>
                <a:gd name="T21" fmla="*/ 0 h 98"/>
                <a:gd name="T22" fmla="*/ 2147483647 w 90"/>
                <a:gd name="T23" fmla="*/ 92860355 h 98"/>
                <a:gd name="T24" fmla="*/ 2147483647 w 90"/>
                <a:gd name="T25" fmla="*/ 789306193 h 98"/>
                <a:gd name="T26" fmla="*/ 2147483647 w 90"/>
                <a:gd name="T27" fmla="*/ 1578612386 h 98"/>
                <a:gd name="T28" fmla="*/ 2147483647 w 90"/>
                <a:gd name="T29" fmla="*/ 2147483647 h 98"/>
                <a:gd name="T30" fmla="*/ 2134553952 w 90"/>
                <a:gd name="T31" fmla="*/ 2135767970 h 98"/>
                <a:gd name="T32" fmla="*/ 2134553952 w 90"/>
                <a:gd name="T33" fmla="*/ 2135767970 h 98"/>
                <a:gd name="T34" fmla="*/ 1902537310 w 90"/>
                <a:gd name="T35" fmla="*/ 2147483647 h 98"/>
                <a:gd name="T36" fmla="*/ 1299293617 w 90"/>
                <a:gd name="T37" fmla="*/ 2147483647 h 98"/>
                <a:gd name="T38" fmla="*/ 1113680304 w 90"/>
                <a:gd name="T39" fmla="*/ 2147483647 h 98"/>
                <a:gd name="T40" fmla="*/ 1020873648 w 90"/>
                <a:gd name="T41" fmla="*/ 2147483647 h 98"/>
                <a:gd name="T42" fmla="*/ 881663450 w 90"/>
                <a:gd name="T43" fmla="*/ 2147483647 h 98"/>
                <a:gd name="T44" fmla="*/ 742453465 w 90"/>
                <a:gd name="T45" fmla="*/ 2147483647 h 98"/>
                <a:gd name="T46" fmla="*/ 1809730654 w 90"/>
                <a:gd name="T47" fmla="*/ 2147483647 h 98"/>
                <a:gd name="T48" fmla="*/ 2041747295 w 90"/>
                <a:gd name="T49" fmla="*/ 1625042551 h 98"/>
                <a:gd name="T50" fmla="*/ 2134553952 w 90"/>
                <a:gd name="T51" fmla="*/ 1857193798 h 98"/>
                <a:gd name="T52" fmla="*/ 2147483647 w 90"/>
                <a:gd name="T53" fmla="*/ 2147483647 h 98"/>
                <a:gd name="T54" fmla="*/ 2147483647 w 90"/>
                <a:gd name="T55" fmla="*/ 1485752057 h 98"/>
                <a:gd name="T56" fmla="*/ 2147483647 w 90"/>
                <a:gd name="T57" fmla="*/ 1160740907 h 98"/>
                <a:gd name="T58" fmla="*/ 2041747295 w 90"/>
                <a:gd name="T59" fmla="*/ 1625042551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0"/>
                <a:gd name="T91" fmla="*/ 0 h 98"/>
                <a:gd name="T92" fmla="*/ 90 w 90"/>
                <a:gd name="T93" fmla="*/ 98 h 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4249F8C-48C2-45EC-8928-0C8D457BCEC8}"/>
                </a:ext>
              </a:extLst>
            </p:cNvPr>
            <p:cNvSpPr/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1536097220 w 81"/>
                <a:gd name="T1" fmla="*/ 46403232 h 60"/>
                <a:gd name="T2" fmla="*/ 1629192135 w 81"/>
                <a:gd name="T3" fmla="*/ 139209709 h 60"/>
                <a:gd name="T4" fmla="*/ 1443002306 w 81"/>
                <a:gd name="T5" fmla="*/ 185612928 h 60"/>
                <a:gd name="T6" fmla="*/ 139645837 w 81"/>
                <a:gd name="T7" fmla="*/ 1438493392 h 60"/>
                <a:gd name="T8" fmla="*/ 884418959 w 81"/>
                <a:gd name="T9" fmla="*/ 2147483647 h 60"/>
                <a:gd name="T10" fmla="*/ 2147483647 w 81"/>
                <a:gd name="T11" fmla="*/ 46403232 h 60"/>
                <a:gd name="T12" fmla="*/ 2147483647 w 81"/>
                <a:gd name="T13" fmla="*/ 1160080892 h 60"/>
                <a:gd name="T14" fmla="*/ 2147483647 w 81"/>
                <a:gd name="T15" fmla="*/ 2088138879 h 60"/>
                <a:gd name="T16" fmla="*/ 2147483647 w 81"/>
                <a:gd name="T17" fmla="*/ 2147483647 h 60"/>
                <a:gd name="T18" fmla="*/ 2147483647 w 81"/>
                <a:gd name="T19" fmla="*/ 2147483647 h 60"/>
                <a:gd name="T20" fmla="*/ 2147483647 w 81"/>
                <a:gd name="T21" fmla="*/ 2147483647 h 60"/>
                <a:gd name="T22" fmla="*/ 2147483647 w 81"/>
                <a:gd name="T23" fmla="*/ 2147483647 h 60"/>
                <a:gd name="T24" fmla="*/ 2147483647 w 81"/>
                <a:gd name="T25" fmla="*/ 2147483647 h 60"/>
                <a:gd name="T26" fmla="*/ 2147483647 w 81"/>
                <a:gd name="T27" fmla="*/ 2147483647 h 60"/>
                <a:gd name="T28" fmla="*/ 2147483647 w 81"/>
                <a:gd name="T29" fmla="*/ 1160080892 h 60"/>
                <a:gd name="T30" fmla="*/ 2147483647 w 81"/>
                <a:gd name="T31" fmla="*/ 510435618 h 60"/>
                <a:gd name="T32" fmla="*/ 1349907391 w 81"/>
                <a:gd name="T33" fmla="*/ 2147483647 h 60"/>
                <a:gd name="T34" fmla="*/ 46550882 w 81"/>
                <a:gd name="T35" fmla="*/ 1438493392 h 60"/>
                <a:gd name="T36" fmla="*/ 232740805 w 81"/>
                <a:gd name="T37" fmla="*/ 417629074 h 60"/>
                <a:gd name="T38" fmla="*/ 46550882 w 81"/>
                <a:gd name="T39" fmla="*/ 185612928 h 60"/>
                <a:gd name="T40" fmla="*/ 93094941 w 81"/>
                <a:gd name="T41" fmla="*/ 139209709 h 60"/>
                <a:gd name="T42" fmla="*/ 1536097220 w 81"/>
                <a:gd name="T43" fmla="*/ 46403232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1"/>
                <a:gd name="T67" fmla="*/ 0 h 60"/>
                <a:gd name="T68" fmla="*/ 81 w 8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04507D9-BF8B-47FA-B716-74A717E687C7}"/>
                </a:ext>
              </a:extLst>
            </p:cNvPr>
            <p:cNvSpPr/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7 w 81"/>
                <a:gd name="T1" fmla="*/ 883818696 h 46"/>
                <a:gd name="T2" fmla="*/ 2147483647 w 81"/>
                <a:gd name="T3" fmla="*/ 465166759 h 46"/>
                <a:gd name="T4" fmla="*/ 2147483647 w 81"/>
                <a:gd name="T5" fmla="*/ 604717405 h 46"/>
                <a:gd name="T6" fmla="*/ 2147483647 w 81"/>
                <a:gd name="T7" fmla="*/ 1302470847 h 46"/>
                <a:gd name="T8" fmla="*/ 2147483647 w 81"/>
                <a:gd name="T9" fmla="*/ 2046739110 h 46"/>
                <a:gd name="T10" fmla="*/ 2147483647 w 81"/>
                <a:gd name="T11" fmla="*/ 2139775148 h 46"/>
                <a:gd name="T12" fmla="*/ 2147483647 w 81"/>
                <a:gd name="T13" fmla="*/ 1628086747 h 46"/>
                <a:gd name="T14" fmla="*/ 512032478 w 81"/>
                <a:gd name="T15" fmla="*/ 1255956238 h 46"/>
                <a:gd name="T16" fmla="*/ 93094941 w 81"/>
                <a:gd name="T17" fmla="*/ 1674608176 h 46"/>
                <a:gd name="T18" fmla="*/ 46550882 w 81"/>
                <a:gd name="T19" fmla="*/ 1581572138 h 46"/>
                <a:gd name="T20" fmla="*/ 139645837 w 81"/>
                <a:gd name="T21" fmla="*/ 837304088 h 46"/>
                <a:gd name="T22" fmla="*/ 232740805 w 81"/>
                <a:gd name="T23" fmla="*/ 93036064 h 46"/>
                <a:gd name="T24" fmla="*/ 325835719 w 81"/>
                <a:gd name="T25" fmla="*/ 0 h 46"/>
                <a:gd name="T26" fmla="*/ 605127393 w 81"/>
                <a:gd name="T27" fmla="*/ 511688188 h 46"/>
                <a:gd name="T28" fmla="*/ 2147483647 w 81"/>
                <a:gd name="T29" fmla="*/ 88381869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1"/>
                <a:gd name="T46" fmla="*/ 0 h 46"/>
                <a:gd name="T47" fmla="*/ 81 w 81"/>
                <a:gd name="T48" fmla="*/ 46 h 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4578D9F-6750-4C2C-9858-78DABEA4AC08}"/>
                </a:ext>
              </a:extLst>
            </p:cNvPr>
            <p:cNvSpPr/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7 w 90"/>
                <a:gd name="T1" fmla="*/ 1581964209 h 73"/>
                <a:gd name="T2" fmla="*/ 2147483647 w 90"/>
                <a:gd name="T3" fmla="*/ 93054312 h 73"/>
                <a:gd name="T4" fmla="*/ 2147483647 w 90"/>
                <a:gd name="T5" fmla="*/ 93054312 h 73"/>
                <a:gd name="T6" fmla="*/ 2147483647 w 90"/>
                <a:gd name="T7" fmla="*/ 139581482 h 73"/>
                <a:gd name="T8" fmla="*/ 2147483647 w 90"/>
                <a:gd name="T9" fmla="*/ 651393855 h 73"/>
                <a:gd name="T10" fmla="*/ 2147483647 w 90"/>
                <a:gd name="T11" fmla="*/ 697920998 h 73"/>
                <a:gd name="T12" fmla="*/ 2147483647 w 90"/>
                <a:gd name="T13" fmla="*/ 790982104 h 73"/>
                <a:gd name="T14" fmla="*/ 2147483647 w 90"/>
                <a:gd name="T15" fmla="*/ 884036390 h 73"/>
                <a:gd name="T16" fmla="*/ 2147483647 w 90"/>
                <a:gd name="T17" fmla="*/ 2147483647 h 73"/>
                <a:gd name="T18" fmla="*/ 2147483647 w 90"/>
                <a:gd name="T19" fmla="*/ 2147483647 h 73"/>
                <a:gd name="T20" fmla="*/ 2147483647 w 90"/>
                <a:gd name="T21" fmla="*/ 2147483647 h 73"/>
                <a:gd name="T22" fmla="*/ 2147483647 w 90"/>
                <a:gd name="T23" fmla="*/ 2147483647 h 73"/>
                <a:gd name="T24" fmla="*/ 2147483647 w 90"/>
                <a:gd name="T25" fmla="*/ 2147483647 h 73"/>
                <a:gd name="T26" fmla="*/ 2014117967 w 90"/>
                <a:gd name="T27" fmla="*/ 2147483647 h 73"/>
                <a:gd name="T28" fmla="*/ 2014117967 w 90"/>
                <a:gd name="T29" fmla="*/ 2147483647 h 73"/>
                <a:gd name="T30" fmla="*/ 2147483647 w 90"/>
                <a:gd name="T31" fmla="*/ 2147483647 h 73"/>
                <a:gd name="T32" fmla="*/ 655761502 w 90"/>
                <a:gd name="T33" fmla="*/ 1395848816 h 73"/>
                <a:gd name="T34" fmla="*/ 140520329 w 90"/>
                <a:gd name="T35" fmla="*/ 1675018494 h 73"/>
                <a:gd name="T36" fmla="*/ 46840105 w 90"/>
                <a:gd name="T37" fmla="*/ 1721545637 h 73"/>
                <a:gd name="T38" fmla="*/ 0 w 90"/>
                <a:gd name="T39" fmla="*/ 1628491352 h 73"/>
                <a:gd name="T40" fmla="*/ 281040659 w 90"/>
                <a:gd name="T41" fmla="*/ 884036390 h 73"/>
                <a:gd name="T42" fmla="*/ 515241226 w 90"/>
                <a:gd name="T43" fmla="*/ 93054312 h 73"/>
                <a:gd name="T44" fmla="*/ 608921410 w 90"/>
                <a:gd name="T45" fmla="*/ 46527156 h 73"/>
                <a:gd name="T46" fmla="*/ 655761502 w 90"/>
                <a:gd name="T47" fmla="*/ 139581482 h 73"/>
                <a:gd name="T48" fmla="*/ 889955118 w 90"/>
                <a:gd name="T49" fmla="*/ 651393855 h 73"/>
                <a:gd name="T50" fmla="*/ 2147483647 w 90"/>
                <a:gd name="T51" fmla="*/ 1581964209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73"/>
                <a:gd name="T80" fmla="*/ 90 w 90"/>
                <a:gd name="T81" fmla="*/ 73 h 7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262067E-1295-408C-9A84-7F2A7ED21F9B}"/>
                </a:ext>
              </a:extLst>
            </p:cNvPr>
            <p:cNvSpPr/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1771794380 w 94"/>
                <a:gd name="T1" fmla="*/ 1943943669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1678539910 w 94"/>
                <a:gd name="T19" fmla="*/ 1943943669 h 88"/>
                <a:gd name="T20" fmla="*/ 606137195 w 94"/>
                <a:gd name="T21" fmla="*/ 1249677465 h 88"/>
                <a:gd name="T22" fmla="*/ 46623834 w 94"/>
                <a:gd name="T23" fmla="*/ 1434814552 h 88"/>
                <a:gd name="T24" fmla="*/ 46623834 w 94"/>
                <a:gd name="T25" fmla="*/ 1342249410 h 88"/>
                <a:gd name="T26" fmla="*/ 419634978 w 94"/>
                <a:gd name="T27" fmla="*/ 740548562 h 88"/>
                <a:gd name="T28" fmla="*/ 792646134 w 94"/>
                <a:gd name="T29" fmla="*/ 92571972 h 88"/>
                <a:gd name="T30" fmla="*/ 932524638 w 94"/>
                <a:gd name="T31" fmla="*/ 46282584 h 88"/>
                <a:gd name="T32" fmla="*/ 979148459 w 94"/>
                <a:gd name="T33" fmla="*/ 601694045 h 88"/>
                <a:gd name="T34" fmla="*/ 2004920738 w 94"/>
                <a:gd name="T35" fmla="*/ 1249677465 h 88"/>
                <a:gd name="T36" fmla="*/ 2147483647 w 94"/>
                <a:gd name="T37" fmla="*/ 1342249410 h 88"/>
                <a:gd name="T38" fmla="*/ 2147483647 w 94"/>
                <a:gd name="T39" fmla="*/ 1110822949 h 88"/>
                <a:gd name="T40" fmla="*/ 2147483647 w 94"/>
                <a:gd name="T41" fmla="*/ 1203394894 h 88"/>
                <a:gd name="T42" fmla="*/ 2147483647 w 94"/>
                <a:gd name="T43" fmla="*/ 1805089152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082798185 h 88"/>
                <a:gd name="T50" fmla="*/ 2147483647 w 94"/>
                <a:gd name="T51" fmla="*/ 2036515614 h 88"/>
                <a:gd name="T52" fmla="*/ 1771794380 w 94"/>
                <a:gd name="T53" fmla="*/ 1943943669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4"/>
                <a:gd name="T82" fmla="*/ 0 h 88"/>
                <a:gd name="T83" fmla="*/ 94 w 94"/>
                <a:gd name="T84" fmla="*/ 88 h 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18D08AA-7470-41C2-915B-ECD9F83CC05A}"/>
                </a:ext>
              </a:extLst>
            </p:cNvPr>
            <p:cNvSpPr/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7 w 92"/>
                <a:gd name="T1" fmla="*/ 2147483647 h 80"/>
                <a:gd name="T2" fmla="*/ 2147483647 w 92"/>
                <a:gd name="T3" fmla="*/ 2147483647 h 80"/>
                <a:gd name="T4" fmla="*/ 2147483647 w 92"/>
                <a:gd name="T5" fmla="*/ 2147483647 h 80"/>
                <a:gd name="T6" fmla="*/ 2147483647 w 92"/>
                <a:gd name="T7" fmla="*/ 934614573 h 80"/>
                <a:gd name="T8" fmla="*/ 2147483647 w 92"/>
                <a:gd name="T9" fmla="*/ 607499408 h 80"/>
                <a:gd name="T10" fmla="*/ 2139785378 w 92"/>
                <a:gd name="T11" fmla="*/ 2147483647 h 80"/>
                <a:gd name="T12" fmla="*/ 604718368 w 92"/>
                <a:gd name="T13" fmla="*/ 2147483647 h 80"/>
                <a:gd name="T14" fmla="*/ 279101843 w 92"/>
                <a:gd name="T15" fmla="*/ 2147483647 h 80"/>
                <a:gd name="T16" fmla="*/ 0 w 92"/>
                <a:gd name="T17" fmla="*/ 2056145139 h 80"/>
                <a:gd name="T18" fmla="*/ 46514696 w 92"/>
                <a:gd name="T19" fmla="*/ 1962683724 h 80"/>
                <a:gd name="T20" fmla="*/ 837305422 w 92"/>
                <a:gd name="T21" fmla="*/ 1308453395 h 80"/>
                <a:gd name="T22" fmla="*/ 976856504 w 92"/>
                <a:gd name="T23" fmla="*/ 1214991980 h 80"/>
                <a:gd name="T24" fmla="*/ 1023371186 w 92"/>
                <a:gd name="T25" fmla="*/ 1214991980 h 80"/>
                <a:gd name="T26" fmla="*/ 837305422 w 92"/>
                <a:gd name="T27" fmla="*/ 1542106931 h 80"/>
                <a:gd name="T28" fmla="*/ 697754554 w 92"/>
                <a:gd name="T29" fmla="*/ 2147483647 h 80"/>
                <a:gd name="T30" fmla="*/ 1535059976 w 92"/>
                <a:gd name="T31" fmla="*/ 2147483647 h 80"/>
                <a:gd name="T32" fmla="*/ 1860676821 w 92"/>
                <a:gd name="T33" fmla="*/ 420576472 h 80"/>
                <a:gd name="T34" fmla="*/ 2147483647 w 92"/>
                <a:gd name="T35" fmla="*/ 887883652 h 80"/>
                <a:gd name="T36" fmla="*/ 2147483647 w 92"/>
                <a:gd name="T37" fmla="*/ 1822491602 h 80"/>
                <a:gd name="T38" fmla="*/ 2147483647 w 92"/>
                <a:gd name="T39" fmla="*/ 1962683724 h 80"/>
                <a:gd name="T40" fmla="*/ 2147483647 w 92"/>
                <a:gd name="T41" fmla="*/ 2009414431 h 80"/>
                <a:gd name="T42" fmla="*/ 2147483647 w 92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2"/>
                <a:gd name="T67" fmla="*/ 0 h 80"/>
                <a:gd name="T68" fmla="*/ 92 w 92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A3E1484-FAD7-44C7-A614-660256752E74}"/>
                </a:ext>
              </a:extLst>
            </p:cNvPr>
            <p:cNvSpPr/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1493789373 w 99"/>
                <a:gd name="T1" fmla="*/ 2147483647 h 102"/>
                <a:gd name="T2" fmla="*/ 1260382929 w 99"/>
                <a:gd name="T3" fmla="*/ 2147483647 h 102"/>
                <a:gd name="T4" fmla="*/ 1167025817 w 99"/>
                <a:gd name="T5" fmla="*/ 2147483647 h 102"/>
                <a:gd name="T6" fmla="*/ 933619372 w 99"/>
                <a:gd name="T7" fmla="*/ 2147483647 h 102"/>
                <a:gd name="T8" fmla="*/ 700212715 w 99"/>
                <a:gd name="T9" fmla="*/ 2147483647 h 102"/>
                <a:gd name="T10" fmla="*/ 746898103 w 99"/>
                <a:gd name="T11" fmla="*/ 2147483647 h 102"/>
                <a:gd name="T12" fmla="*/ 1213704373 w 99"/>
                <a:gd name="T13" fmla="*/ 2147483647 h 102"/>
                <a:gd name="T14" fmla="*/ 2147483647 w 99"/>
                <a:gd name="T15" fmla="*/ 2147483647 h 102"/>
                <a:gd name="T16" fmla="*/ 1960595857 w 99"/>
                <a:gd name="T17" fmla="*/ 1757474050 h 102"/>
                <a:gd name="T18" fmla="*/ 793576659 w 99"/>
                <a:gd name="T19" fmla="*/ 2147483647 h 102"/>
                <a:gd name="T20" fmla="*/ 606848770 w 99"/>
                <a:gd name="T21" fmla="*/ 2147483647 h 102"/>
                <a:gd name="T22" fmla="*/ 466806270 w 99"/>
                <a:gd name="T23" fmla="*/ 2147483647 h 102"/>
                <a:gd name="T24" fmla="*/ 280085107 w 99"/>
                <a:gd name="T25" fmla="*/ 1942473489 h 102"/>
                <a:gd name="T26" fmla="*/ 0 w 99"/>
                <a:gd name="T27" fmla="*/ 1248735264 h 102"/>
                <a:gd name="T28" fmla="*/ 46678569 w 99"/>
                <a:gd name="T29" fmla="*/ 1109980904 h 102"/>
                <a:gd name="T30" fmla="*/ 560170214 w 99"/>
                <a:gd name="T31" fmla="*/ 1433727477 h 102"/>
                <a:gd name="T32" fmla="*/ 2147483647 w 99"/>
                <a:gd name="T33" fmla="*/ 554990452 h 102"/>
                <a:gd name="T34" fmla="*/ 2147483647 w 99"/>
                <a:gd name="T35" fmla="*/ 46251467 h 102"/>
                <a:gd name="T36" fmla="*/ 2147483647 w 99"/>
                <a:gd name="T37" fmla="*/ 92496133 h 102"/>
                <a:gd name="T38" fmla="*/ 2147483647 w 99"/>
                <a:gd name="T39" fmla="*/ 786240919 h 102"/>
                <a:gd name="T40" fmla="*/ 2147483647 w 99"/>
                <a:gd name="T41" fmla="*/ 1479978931 h 102"/>
                <a:gd name="T42" fmla="*/ 2147483647 w 99"/>
                <a:gd name="T43" fmla="*/ 1618726491 h 102"/>
                <a:gd name="T44" fmla="*/ 2147483647 w 99"/>
                <a:gd name="T45" fmla="*/ 1294979917 h 102"/>
                <a:gd name="T46" fmla="*/ 2053959801 w 99"/>
                <a:gd name="T47" fmla="*/ 1757474050 h 102"/>
                <a:gd name="T48" fmla="*/ 2147483647 w 99"/>
                <a:gd name="T49" fmla="*/ 2147483647 h 102"/>
                <a:gd name="T50" fmla="*/ 2147483647 w 99"/>
                <a:gd name="T51" fmla="*/ 2147483647 h 102"/>
                <a:gd name="T52" fmla="*/ 2147483647 w 99"/>
                <a:gd name="T53" fmla="*/ 2034969595 h 102"/>
                <a:gd name="T54" fmla="*/ 2147483647 w 99"/>
                <a:gd name="T55" fmla="*/ 2127472502 h 102"/>
                <a:gd name="T56" fmla="*/ 2147483647 w 99"/>
                <a:gd name="T57" fmla="*/ 2147483647 h 102"/>
                <a:gd name="T58" fmla="*/ 2147483647 w 99"/>
                <a:gd name="T59" fmla="*/ 2147483647 h 102"/>
                <a:gd name="T60" fmla="*/ 2147483647 w 99"/>
                <a:gd name="T61" fmla="*/ 2147483647 h 102"/>
                <a:gd name="T62" fmla="*/ 2147483647 w 99"/>
                <a:gd name="T63" fmla="*/ 2147483647 h 102"/>
                <a:gd name="T64" fmla="*/ 1493789373 w 99"/>
                <a:gd name="T65" fmla="*/ 2147483647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"/>
                <a:gd name="T100" fmla="*/ 0 h 102"/>
                <a:gd name="T101" fmla="*/ 99 w 99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37EAB5D-F377-482E-8E90-E9DF3FDBC148}"/>
                </a:ext>
              </a:extLst>
            </p:cNvPr>
            <p:cNvSpPr/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560768701 w 80"/>
                <a:gd name="T1" fmla="*/ 2147483647 h 71"/>
                <a:gd name="T2" fmla="*/ 186922883 w 80"/>
                <a:gd name="T3" fmla="*/ 2147483647 h 71"/>
                <a:gd name="T4" fmla="*/ 140192175 w 80"/>
                <a:gd name="T5" fmla="*/ 2147483647 h 71"/>
                <a:gd name="T6" fmla="*/ 93461441 w 80"/>
                <a:gd name="T7" fmla="*/ 2147483647 h 71"/>
                <a:gd name="T8" fmla="*/ 0 w 80"/>
                <a:gd name="T9" fmla="*/ 556619453 h 71"/>
                <a:gd name="T10" fmla="*/ 981338444 w 80"/>
                <a:gd name="T11" fmla="*/ 278309727 h 71"/>
                <a:gd name="T12" fmla="*/ 1121530566 w 80"/>
                <a:gd name="T13" fmla="*/ 231922520 h 71"/>
                <a:gd name="T14" fmla="*/ 1168261273 w 80"/>
                <a:gd name="T15" fmla="*/ 278309727 h 71"/>
                <a:gd name="T16" fmla="*/ 747691530 w 80"/>
                <a:gd name="T17" fmla="*/ 556619453 h 71"/>
                <a:gd name="T18" fmla="*/ 186922883 w 80"/>
                <a:gd name="T19" fmla="*/ 1809006571 h 71"/>
                <a:gd name="T20" fmla="*/ 186922883 w 80"/>
                <a:gd name="T21" fmla="*/ 2087309381 h 71"/>
                <a:gd name="T22" fmla="*/ 1729029760 w 80"/>
                <a:gd name="T23" fmla="*/ 1994541778 h 71"/>
                <a:gd name="T24" fmla="*/ 1729029760 w 80"/>
                <a:gd name="T25" fmla="*/ 1855386968 h 71"/>
                <a:gd name="T26" fmla="*/ 1028069151 w 80"/>
                <a:gd name="T27" fmla="*/ 1252386905 h 71"/>
                <a:gd name="T28" fmla="*/ 887883652 w 80"/>
                <a:gd name="T29" fmla="*/ 1159619302 h 71"/>
                <a:gd name="T30" fmla="*/ 981338444 w 80"/>
                <a:gd name="T31" fmla="*/ 1113232095 h 71"/>
                <a:gd name="T32" fmla="*/ 2147483647 w 80"/>
                <a:gd name="T33" fmla="*/ 1020464492 h 71"/>
                <a:gd name="T34" fmla="*/ 2147483647 w 80"/>
                <a:gd name="T35" fmla="*/ 1113232095 h 71"/>
                <a:gd name="T36" fmla="*/ 2147483647 w 80"/>
                <a:gd name="T37" fmla="*/ 1159619302 h 71"/>
                <a:gd name="T38" fmla="*/ 1822491602 w 80"/>
                <a:gd name="T39" fmla="*/ 1855386968 h 71"/>
                <a:gd name="T40" fmla="*/ 1869222309 w 80"/>
                <a:gd name="T41" fmla="*/ 1994541778 h 71"/>
                <a:gd name="T42" fmla="*/ 2147483647 w 80"/>
                <a:gd name="T43" fmla="*/ 1948161381 h 71"/>
                <a:gd name="T44" fmla="*/ 2147483647 w 80"/>
                <a:gd name="T45" fmla="*/ 1484309319 h 71"/>
                <a:gd name="T46" fmla="*/ 2147483647 w 80"/>
                <a:gd name="T47" fmla="*/ 92767630 h 71"/>
                <a:gd name="T48" fmla="*/ 2147483647 w 80"/>
                <a:gd name="T49" fmla="*/ 46387220 h 71"/>
                <a:gd name="T50" fmla="*/ 2147483647 w 80"/>
                <a:gd name="T51" fmla="*/ 0 h 71"/>
                <a:gd name="T52" fmla="*/ 2147483647 w 80"/>
                <a:gd name="T53" fmla="*/ 0 h 71"/>
                <a:gd name="T54" fmla="*/ 2147483647 w 80"/>
                <a:gd name="T55" fmla="*/ 185542070 h 71"/>
                <a:gd name="T56" fmla="*/ 2147483647 w 80"/>
                <a:gd name="T57" fmla="*/ 2147483647 h 71"/>
                <a:gd name="T58" fmla="*/ 2147483647 w 80"/>
                <a:gd name="T59" fmla="*/ 2147483647 h 71"/>
                <a:gd name="T60" fmla="*/ 2147483647 w 80"/>
                <a:gd name="T61" fmla="*/ 2147483647 h 71"/>
                <a:gd name="T62" fmla="*/ 2147483647 w 80"/>
                <a:gd name="T63" fmla="*/ 2147483647 h 71"/>
                <a:gd name="T64" fmla="*/ 560768701 w 80"/>
                <a:gd name="T65" fmla="*/ 2147483647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71"/>
                <a:gd name="T101" fmla="*/ 80 w 80"/>
                <a:gd name="T102" fmla="*/ 71 h 7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90D6D75-ECED-438E-AD4C-08CB2D3F0B35}"/>
                </a:ext>
              </a:extLst>
            </p:cNvPr>
            <p:cNvSpPr/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7 w 93"/>
                <a:gd name="T1" fmla="*/ 2147483647 h 97"/>
                <a:gd name="T2" fmla="*/ 2147483647 w 93"/>
                <a:gd name="T3" fmla="*/ 2147483647 h 97"/>
                <a:gd name="T4" fmla="*/ 2147483647 w 93"/>
                <a:gd name="T5" fmla="*/ 2147483647 h 97"/>
                <a:gd name="T6" fmla="*/ 2147483647 w 93"/>
                <a:gd name="T7" fmla="*/ 2147483647 h 97"/>
                <a:gd name="T8" fmla="*/ 2147483647 w 93"/>
                <a:gd name="T9" fmla="*/ 2147483647 h 97"/>
                <a:gd name="T10" fmla="*/ 2147483647 w 93"/>
                <a:gd name="T11" fmla="*/ 2147483647 h 97"/>
                <a:gd name="T12" fmla="*/ 2147483647 w 93"/>
                <a:gd name="T13" fmla="*/ 2147483647 h 97"/>
                <a:gd name="T14" fmla="*/ 2147483647 w 93"/>
                <a:gd name="T15" fmla="*/ 2147483647 h 97"/>
                <a:gd name="T16" fmla="*/ 2147483647 w 93"/>
                <a:gd name="T17" fmla="*/ 2147483647 h 97"/>
                <a:gd name="T18" fmla="*/ 602695941 w 93"/>
                <a:gd name="T19" fmla="*/ 2147483647 h 97"/>
                <a:gd name="T20" fmla="*/ 139085254 w 93"/>
                <a:gd name="T21" fmla="*/ 2147483647 h 97"/>
                <a:gd name="T22" fmla="*/ 46361747 w 93"/>
                <a:gd name="T23" fmla="*/ 2147483647 h 97"/>
                <a:gd name="T24" fmla="*/ 46361747 w 93"/>
                <a:gd name="T25" fmla="*/ 2147483647 h 97"/>
                <a:gd name="T26" fmla="*/ 139085254 w 93"/>
                <a:gd name="T27" fmla="*/ 2147483647 h 97"/>
                <a:gd name="T28" fmla="*/ 278163699 w 93"/>
                <a:gd name="T29" fmla="*/ 2147483647 h 97"/>
                <a:gd name="T30" fmla="*/ 2147483647 w 93"/>
                <a:gd name="T31" fmla="*/ 1211041555 h 97"/>
                <a:gd name="T32" fmla="*/ 2147483647 w 93"/>
                <a:gd name="T33" fmla="*/ 1211041555 h 97"/>
                <a:gd name="T34" fmla="*/ 1483555475 w 93"/>
                <a:gd name="T35" fmla="*/ 884991282 h 97"/>
                <a:gd name="T36" fmla="*/ 741774333 w 93"/>
                <a:gd name="T37" fmla="*/ 1071302891 h 97"/>
                <a:gd name="T38" fmla="*/ 602695941 w 93"/>
                <a:gd name="T39" fmla="*/ 1304200665 h 97"/>
                <a:gd name="T40" fmla="*/ 556334208 w 93"/>
                <a:gd name="T41" fmla="*/ 1211041555 h 97"/>
                <a:gd name="T42" fmla="*/ 695412600 w 93"/>
                <a:gd name="T43" fmla="*/ 652100333 h 97"/>
                <a:gd name="T44" fmla="*/ 834497800 w 93"/>
                <a:gd name="T45" fmla="*/ 46579568 h 97"/>
                <a:gd name="T46" fmla="*/ 880859534 w 93"/>
                <a:gd name="T47" fmla="*/ 0 h 97"/>
                <a:gd name="T48" fmla="*/ 927221480 w 93"/>
                <a:gd name="T49" fmla="*/ 279470611 h 97"/>
                <a:gd name="T50" fmla="*/ 1483555475 w 93"/>
                <a:gd name="T51" fmla="*/ 745259443 h 97"/>
                <a:gd name="T52" fmla="*/ 2147483647 w 93"/>
                <a:gd name="T53" fmla="*/ 1350780220 h 97"/>
                <a:gd name="T54" fmla="*/ 2147483647 w 93"/>
                <a:gd name="T55" fmla="*/ 1443932505 h 97"/>
                <a:gd name="T56" fmla="*/ 2147483647 w 93"/>
                <a:gd name="T57" fmla="*/ 1537091615 h 97"/>
                <a:gd name="T58" fmla="*/ 788136067 w 93"/>
                <a:gd name="T59" fmla="*/ 2147483647 h 97"/>
                <a:gd name="T60" fmla="*/ 788136067 w 93"/>
                <a:gd name="T61" fmla="*/ 2147483647 h 97"/>
                <a:gd name="T62" fmla="*/ 2147483647 w 93"/>
                <a:gd name="T63" fmla="*/ 2147483647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7"/>
                <a:gd name="T98" fmla="*/ 93 w 93"/>
                <a:gd name="T99" fmla="*/ 97 h 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1B855DE-AB86-4675-AF61-A11588C2CF42}"/>
                </a:ext>
              </a:extLst>
            </p:cNvPr>
            <p:cNvSpPr/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7 w 89"/>
                <a:gd name="T1" fmla="*/ 2147483647 h 89"/>
                <a:gd name="T2" fmla="*/ 2147483647 w 89"/>
                <a:gd name="T3" fmla="*/ 1522112142 h 89"/>
                <a:gd name="T4" fmla="*/ 2147483647 w 89"/>
                <a:gd name="T5" fmla="*/ 968618207 h 89"/>
                <a:gd name="T6" fmla="*/ 2147483647 w 89"/>
                <a:gd name="T7" fmla="*/ 968618207 h 89"/>
                <a:gd name="T8" fmla="*/ 2147483647 w 89"/>
                <a:gd name="T9" fmla="*/ 1060867196 h 89"/>
                <a:gd name="T10" fmla="*/ 2147483647 w 89"/>
                <a:gd name="T11" fmla="*/ 1752731219 h 89"/>
                <a:gd name="T12" fmla="*/ 2147483647 w 89"/>
                <a:gd name="T13" fmla="*/ 2147483647 h 89"/>
                <a:gd name="T14" fmla="*/ 2147483647 w 89"/>
                <a:gd name="T15" fmla="*/ 2147483647 h 89"/>
                <a:gd name="T16" fmla="*/ 2147483647 w 89"/>
                <a:gd name="T17" fmla="*/ 2147483647 h 89"/>
                <a:gd name="T18" fmla="*/ 2147483647 w 89"/>
                <a:gd name="T19" fmla="*/ 2147483647 h 89"/>
                <a:gd name="T20" fmla="*/ 745041978 w 89"/>
                <a:gd name="T21" fmla="*/ 830241115 h 89"/>
                <a:gd name="T22" fmla="*/ 605344088 w 89"/>
                <a:gd name="T23" fmla="*/ 1106988295 h 89"/>
                <a:gd name="T24" fmla="*/ 651910051 w 89"/>
                <a:gd name="T25" fmla="*/ 2147483647 h 89"/>
                <a:gd name="T26" fmla="*/ 977865184 w 89"/>
                <a:gd name="T27" fmla="*/ 2147483647 h 89"/>
                <a:gd name="T28" fmla="*/ 884733044 w 89"/>
                <a:gd name="T29" fmla="*/ 2147483647 h 89"/>
                <a:gd name="T30" fmla="*/ 791607941 w 89"/>
                <a:gd name="T31" fmla="*/ 2147483647 h 89"/>
                <a:gd name="T32" fmla="*/ 0 w 89"/>
                <a:gd name="T33" fmla="*/ 2147483647 h 89"/>
                <a:gd name="T34" fmla="*/ 512212161 w 89"/>
                <a:gd name="T35" fmla="*/ 1106988295 h 89"/>
                <a:gd name="T36" fmla="*/ 977865184 w 89"/>
                <a:gd name="T37" fmla="*/ 46127904 h 89"/>
                <a:gd name="T38" fmla="*/ 1070997110 w 89"/>
                <a:gd name="T39" fmla="*/ 0 h 89"/>
                <a:gd name="T40" fmla="*/ 1164122213 w 89"/>
                <a:gd name="T41" fmla="*/ 138376933 h 89"/>
                <a:gd name="T42" fmla="*/ 2147483647 w 89"/>
                <a:gd name="T43" fmla="*/ 2147483647 h 89"/>
                <a:gd name="T44" fmla="*/ 2147483647 w 89"/>
                <a:gd name="T45" fmla="*/ 2147483647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9"/>
                <a:gd name="T70" fmla="*/ 0 h 89"/>
                <a:gd name="T71" fmla="*/ 89 w 89"/>
                <a:gd name="T72" fmla="*/ 89 h 8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BDBA5D6-931A-4ACB-8C2B-270CFA47B552}"/>
                </a:ext>
              </a:extLst>
            </p:cNvPr>
            <p:cNvSpPr/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604620819 w 111"/>
                <a:gd name="T1" fmla="*/ 2147483647 h 112"/>
                <a:gd name="T2" fmla="*/ 46510864 w 111"/>
                <a:gd name="T3" fmla="*/ 2147483647 h 112"/>
                <a:gd name="T4" fmla="*/ 93021729 w 111"/>
                <a:gd name="T5" fmla="*/ 2147483647 h 112"/>
                <a:gd name="T6" fmla="*/ 558109968 w 111"/>
                <a:gd name="T7" fmla="*/ 2147483647 h 112"/>
                <a:gd name="T8" fmla="*/ 976694202 w 111"/>
                <a:gd name="T9" fmla="*/ 1716051253 h 112"/>
                <a:gd name="T10" fmla="*/ 1116226756 w 111"/>
                <a:gd name="T11" fmla="*/ 1669673341 h 112"/>
                <a:gd name="T12" fmla="*/ 1116226756 w 111"/>
                <a:gd name="T13" fmla="*/ 2147483647 h 112"/>
                <a:gd name="T14" fmla="*/ 2046410107 w 111"/>
                <a:gd name="T15" fmla="*/ 2147483647 h 112"/>
                <a:gd name="T16" fmla="*/ 2147483647 w 111"/>
                <a:gd name="T17" fmla="*/ 1947948046 h 112"/>
                <a:gd name="T18" fmla="*/ 1953395224 w 111"/>
                <a:gd name="T19" fmla="*/ 1205873796 h 112"/>
                <a:gd name="T20" fmla="*/ 1395278223 w 111"/>
                <a:gd name="T21" fmla="*/ 1345014340 h 112"/>
                <a:gd name="T22" fmla="*/ 1395278223 w 111"/>
                <a:gd name="T23" fmla="*/ 1205873796 h 112"/>
                <a:gd name="T24" fmla="*/ 1860373522 w 111"/>
                <a:gd name="T25" fmla="*/ 649318214 h 112"/>
                <a:gd name="T26" fmla="*/ 2147483647 w 111"/>
                <a:gd name="T27" fmla="*/ 46377925 h 112"/>
                <a:gd name="T28" fmla="*/ 2147483647 w 111"/>
                <a:gd name="T29" fmla="*/ 0 h 112"/>
                <a:gd name="T30" fmla="*/ 2147483647 w 111"/>
                <a:gd name="T31" fmla="*/ 602933493 h 112"/>
                <a:gd name="T32" fmla="*/ 2147483647 w 111"/>
                <a:gd name="T33" fmla="*/ 2147483647 h 112"/>
                <a:gd name="T34" fmla="*/ 2147483647 w 111"/>
                <a:gd name="T35" fmla="*/ 2147483647 h 112"/>
                <a:gd name="T36" fmla="*/ 2147483647 w 111"/>
                <a:gd name="T37" fmla="*/ 2147483647 h 112"/>
                <a:gd name="T38" fmla="*/ 2147483647 w 111"/>
                <a:gd name="T39" fmla="*/ 2147483647 h 112"/>
                <a:gd name="T40" fmla="*/ 2147483647 w 111"/>
                <a:gd name="T41" fmla="*/ 2147483647 h 112"/>
                <a:gd name="T42" fmla="*/ 2147483647 w 111"/>
                <a:gd name="T43" fmla="*/ 2147483647 h 112"/>
                <a:gd name="T44" fmla="*/ 2147483647 w 111"/>
                <a:gd name="T45" fmla="*/ 2147483647 h 112"/>
                <a:gd name="T46" fmla="*/ 2147483647 w 111"/>
                <a:gd name="T47" fmla="*/ 2040710679 h 112"/>
                <a:gd name="T48" fmla="*/ 2139431809 w 111"/>
                <a:gd name="T49" fmla="*/ 2147483647 h 112"/>
                <a:gd name="T50" fmla="*/ 2147483647 w 111"/>
                <a:gd name="T51" fmla="*/ 2147483647 h 112"/>
                <a:gd name="T52" fmla="*/ 2147483647 w 111"/>
                <a:gd name="T53" fmla="*/ 2147483647 h 112"/>
                <a:gd name="T54" fmla="*/ 2147483647 w 111"/>
                <a:gd name="T55" fmla="*/ 2147483647 h 112"/>
                <a:gd name="T56" fmla="*/ 2147483647 w 111"/>
                <a:gd name="T57" fmla="*/ 2147483647 h 112"/>
                <a:gd name="T58" fmla="*/ 2147483647 w 111"/>
                <a:gd name="T59" fmla="*/ 2147483647 h 112"/>
                <a:gd name="T60" fmla="*/ 2147483647 w 111"/>
                <a:gd name="T61" fmla="*/ 2147483647 h 112"/>
                <a:gd name="T62" fmla="*/ 2147483647 w 111"/>
                <a:gd name="T63" fmla="*/ 2147483647 h 112"/>
                <a:gd name="T64" fmla="*/ 604620819 w 111"/>
                <a:gd name="T65" fmla="*/ 2147483647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12"/>
                <a:gd name="T101" fmla="*/ 111 w 111"/>
                <a:gd name="T102" fmla="*/ 112 h 1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B96FAC0-4194-4918-B747-D3DCDF102111}"/>
                </a:ext>
              </a:extLst>
            </p:cNvPr>
            <p:cNvSpPr/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607498891 w 96"/>
                <a:gd name="T1" fmla="*/ 1676823455 h 97"/>
                <a:gd name="T2" fmla="*/ 0 w 96"/>
                <a:gd name="T3" fmla="*/ 1676823455 h 97"/>
                <a:gd name="T4" fmla="*/ 46730681 w 96"/>
                <a:gd name="T5" fmla="*/ 1537091615 h 97"/>
                <a:gd name="T6" fmla="*/ 654229559 w 96"/>
                <a:gd name="T7" fmla="*/ 1117882446 h 97"/>
                <a:gd name="T8" fmla="*/ 2147483647 w 96"/>
                <a:gd name="T9" fmla="*/ 0 h 97"/>
                <a:gd name="T10" fmla="*/ 2147483647 w 96"/>
                <a:gd name="T11" fmla="*/ 652100333 h 97"/>
                <a:gd name="T12" fmla="*/ 2147483647 w 96"/>
                <a:gd name="T13" fmla="*/ 745259443 h 97"/>
                <a:gd name="T14" fmla="*/ 2147483647 w 96"/>
                <a:gd name="T15" fmla="*/ 838411728 h 97"/>
                <a:gd name="T16" fmla="*/ 2147483647 w 96"/>
                <a:gd name="T17" fmla="*/ 605520778 h 97"/>
                <a:gd name="T18" fmla="*/ 1261721614 w 96"/>
                <a:gd name="T19" fmla="*/ 838411728 h 97"/>
                <a:gd name="T20" fmla="*/ 1028068277 w 96"/>
                <a:gd name="T21" fmla="*/ 978150606 h 97"/>
                <a:gd name="T22" fmla="*/ 1915951387 w 96"/>
                <a:gd name="T23" fmla="*/ 2147483647 h 97"/>
                <a:gd name="T24" fmla="*/ 2009412722 w 96"/>
                <a:gd name="T25" fmla="*/ 2142612606 h 97"/>
                <a:gd name="T26" fmla="*/ 2147483647 w 96"/>
                <a:gd name="T27" fmla="*/ 1211041555 h 97"/>
                <a:gd name="T28" fmla="*/ 2147483647 w 96"/>
                <a:gd name="T29" fmla="*/ 1071302891 h 97"/>
                <a:gd name="T30" fmla="*/ 2147483647 w 96"/>
                <a:gd name="T31" fmla="*/ 1117882446 h 97"/>
                <a:gd name="T32" fmla="*/ 2147483647 w 96"/>
                <a:gd name="T33" fmla="*/ 2147483647 h 97"/>
                <a:gd name="T34" fmla="*/ 2147483647 w 96"/>
                <a:gd name="T35" fmla="*/ 2147483647 h 97"/>
                <a:gd name="T36" fmla="*/ 2147483647 w 96"/>
                <a:gd name="T37" fmla="*/ 2147483647 h 97"/>
                <a:gd name="T38" fmla="*/ 2102874057 w 96"/>
                <a:gd name="T39" fmla="*/ 2147483647 h 97"/>
                <a:gd name="T40" fmla="*/ 2009412722 w 96"/>
                <a:gd name="T41" fmla="*/ 2147483647 h 97"/>
                <a:gd name="T42" fmla="*/ 2147483647 w 96"/>
                <a:gd name="T43" fmla="*/ 2147483647 h 97"/>
                <a:gd name="T44" fmla="*/ 2147483647 w 96"/>
                <a:gd name="T45" fmla="*/ 2147483647 h 97"/>
                <a:gd name="T46" fmla="*/ 2147483647 w 96"/>
                <a:gd name="T47" fmla="*/ 1723403010 h 97"/>
                <a:gd name="T48" fmla="*/ 2147483647 w 96"/>
                <a:gd name="T49" fmla="*/ 1537091615 h 97"/>
                <a:gd name="T50" fmla="*/ 2147483647 w 96"/>
                <a:gd name="T51" fmla="*/ 1583671170 h 97"/>
                <a:gd name="T52" fmla="*/ 2147483647 w 96"/>
                <a:gd name="T53" fmla="*/ 1723403010 h 97"/>
                <a:gd name="T54" fmla="*/ 2147483647 w 96"/>
                <a:gd name="T55" fmla="*/ 2147483647 h 97"/>
                <a:gd name="T56" fmla="*/ 2147483647 w 96"/>
                <a:gd name="T57" fmla="*/ 2147483647 h 97"/>
                <a:gd name="T58" fmla="*/ 2147483647 w 96"/>
                <a:gd name="T59" fmla="*/ 2147483647 h 97"/>
                <a:gd name="T60" fmla="*/ 2009412722 w 96"/>
                <a:gd name="T61" fmla="*/ 2147483647 h 97"/>
                <a:gd name="T62" fmla="*/ 2147483647 w 96"/>
                <a:gd name="T63" fmla="*/ 2147483647 h 97"/>
                <a:gd name="T64" fmla="*/ 607498891 w 96"/>
                <a:gd name="T65" fmla="*/ 1676823455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6"/>
                <a:gd name="T100" fmla="*/ 0 h 97"/>
                <a:gd name="T101" fmla="*/ 96 w 96"/>
                <a:gd name="T102" fmla="*/ 97 h 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BE51941-F86E-4912-81C1-1AADA52F3239}"/>
                </a:ext>
              </a:extLst>
            </p:cNvPr>
            <p:cNvSpPr/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1622633867 w 93"/>
                <a:gd name="T1" fmla="*/ 2147483647 h 101"/>
                <a:gd name="T2" fmla="*/ 2147483647 w 93"/>
                <a:gd name="T3" fmla="*/ 2147483647 h 101"/>
                <a:gd name="T4" fmla="*/ 2147483647 w 93"/>
                <a:gd name="T5" fmla="*/ 2147483647 h 101"/>
                <a:gd name="T6" fmla="*/ 2147483647 w 93"/>
                <a:gd name="T7" fmla="*/ 2147483647 h 101"/>
                <a:gd name="T8" fmla="*/ 1854442961 w 93"/>
                <a:gd name="T9" fmla="*/ 2147483647 h 101"/>
                <a:gd name="T10" fmla="*/ 1298108541 w 93"/>
                <a:gd name="T11" fmla="*/ 2147483647 h 101"/>
                <a:gd name="T12" fmla="*/ 1205385073 w 93"/>
                <a:gd name="T13" fmla="*/ 2147483647 h 101"/>
                <a:gd name="T14" fmla="*/ 1437193742 w 93"/>
                <a:gd name="T15" fmla="*/ 2147483647 h 101"/>
                <a:gd name="T16" fmla="*/ 1529910400 w 93"/>
                <a:gd name="T17" fmla="*/ 2147483647 h 101"/>
                <a:gd name="T18" fmla="*/ 695412600 w 93"/>
                <a:gd name="T19" fmla="*/ 1590492693 h 101"/>
                <a:gd name="T20" fmla="*/ 139085254 w 93"/>
                <a:gd name="T21" fmla="*/ 1450159164 h 101"/>
                <a:gd name="T22" fmla="*/ 0 w 93"/>
                <a:gd name="T23" fmla="*/ 1403376761 h 101"/>
                <a:gd name="T24" fmla="*/ 46361747 w 93"/>
                <a:gd name="T25" fmla="*/ 1356594358 h 101"/>
                <a:gd name="T26" fmla="*/ 556334208 w 93"/>
                <a:gd name="T27" fmla="*/ 1169478425 h 101"/>
                <a:gd name="T28" fmla="*/ 1112661606 w 93"/>
                <a:gd name="T29" fmla="*/ 935586930 h 101"/>
                <a:gd name="T30" fmla="*/ 2147483647 w 93"/>
                <a:gd name="T31" fmla="*/ 2147483647 h 101"/>
                <a:gd name="T32" fmla="*/ 2147483647 w 93"/>
                <a:gd name="T33" fmla="*/ 2147483647 h 101"/>
                <a:gd name="T34" fmla="*/ 2147483647 w 93"/>
                <a:gd name="T35" fmla="*/ 1029144896 h 101"/>
                <a:gd name="T36" fmla="*/ 2147483647 w 93"/>
                <a:gd name="T37" fmla="*/ 514572448 h 101"/>
                <a:gd name="T38" fmla="*/ 2147483647 w 93"/>
                <a:gd name="T39" fmla="*/ 514572448 h 101"/>
                <a:gd name="T40" fmla="*/ 2147483647 w 93"/>
                <a:gd name="T41" fmla="*/ 467790045 h 101"/>
                <a:gd name="T42" fmla="*/ 2147483647 w 93"/>
                <a:gd name="T43" fmla="*/ 233898442 h 101"/>
                <a:gd name="T44" fmla="*/ 2147483647 w 93"/>
                <a:gd name="T45" fmla="*/ 0 h 101"/>
                <a:gd name="T46" fmla="*/ 2147483647 w 93"/>
                <a:gd name="T47" fmla="*/ 46782416 h 101"/>
                <a:gd name="T48" fmla="*/ 2147483647 w 93"/>
                <a:gd name="T49" fmla="*/ 233898442 h 101"/>
                <a:gd name="T50" fmla="*/ 2147483647 w 93"/>
                <a:gd name="T51" fmla="*/ 982362493 h 101"/>
                <a:gd name="T52" fmla="*/ 2147483647 w 93"/>
                <a:gd name="T53" fmla="*/ 2147483647 h 101"/>
                <a:gd name="T54" fmla="*/ 2147483647 w 93"/>
                <a:gd name="T55" fmla="*/ 2147483647 h 101"/>
                <a:gd name="T56" fmla="*/ 2147483647 w 93"/>
                <a:gd name="T57" fmla="*/ 2147483647 h 101"/>
                <a:gd name="T58" fmla="*/ 880859534 w 93"/>
                <a:gd name="T59" fmla="*/ 1684050660 h 101"/>
                <a:gd name="T60" fmla="*/ 880859534 w 93"/>
                <a:gd name="T61" fmla="*/ 1684050660 h 101"/>
                <a:gd name="T62" fmla="*/ 1622633867 w 93"/>
                <a:gd name="T63" fmla="*/ 2147483647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101"/>
                <a:gd name="T98" fmla="*/ 93 w 93"/>
                <a:gd name="T99" fmla="*/ 101 h 1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83C7B7A1-2AD1-4340-95B6-CCAFC28E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44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151DD08C-053B-4B11-843B-91E88505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229" y="4414425"/>
              <a:ext cx="143915" cy="143915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176AA9BB-08C3-4A42-A7D0-3806C7F77D0D}"/>
                </a:ext>
              </a:extLst>
            </p:cNvPr>
            <p:cNvSpPr/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1573671806 w 55"/>
                <a:gd name="T1" fmla="*/ 2147483647 h 83"/>
                <a:gd name="T2" fmla="*/ 1897664399 w 55"/>
                <a:gd name="T3" fmla="*/ 2147483647 h 83"/>
                <a:gd name="T4" fmla="*/ 2147483647 w 55"/>
                <a:gd name="T5" fmla="*/ 2147483647 h 83"/>
                <a:gd name="T6" fmla="*/ 2082801808 w 55"/>
                <a:gd name="T7" fmla="*/ 2147483647 h 83"/>
                <a:gd name="T8" fmla="*/ 1064542230 w 55"/>
                <a:gd name="T9" fmla="*/ 2147483647 h 83"/>
                <a:gd name="T10" fmla="*/ 46282665 w 55"/>
                <a:gd name="T11" fmla="*/ 2147483647 h 83"/>
                <a:gd name="T12" fmla="*/ 0 w 55"/>
                <a:gd name="T13" fmla="*/ 2147483647 h 83"/>
                <a:gd name="T14" fmla="*/ 370274925 w 55"/>
                <a:gd name="T15" fmla="*/ 2147483647 h 83"/>
                <a:gd name="T16" fmla="*/ 879404608 w 55"/>
                <a:gd name="T17" fmla="*/ 2147483647 h 83"/>
                <a:gd name="T18" fmla="*/ 1666243913 w 55"/>
                <a:gd name="T19" fmla="*/ 560056749 h 83"/>
                <a:gd name="T20" fmla="*/ 1573671806 w 55"/>
                <a:gd name="T21" fmla="*/ 373368853 h 83"/>
                <a:gd name="T22" fmla="*/ 925687472 w 55"/>
                <a:gd name="T23" fmla="*/ 186687842 h 83"/>
                <a:gd name="T24" fmla="*/ 833121956 w 55"/>
                <a:gd name="T25" fmla="*/ 93340505 h 83"/>
                <a:gd name="T26" fmla="*/ 1388534397 w 55"/>
                <a:gd name="T27" fmla="*/ 186687842 h 83"/>
                <a:gd name="T28" fmla="*/ 2147483647 w 55"/>
                <a:gd name="T29" fmla="*/ 140014187 h 83"/>
                <a:gd name="T30" fmla="*/ 2147483647 w 55"/>
                <a:gd name="T31" fmla="*/ 280028374 h 83"/>
                <a:gd name="T32" fmla="*/ 1573671806 w 55"/>
                <a:gd name="T33" fmla="*/ 2147483647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83"/>
                <a:gd name="T53" fmla="*/ 55 w 55"/>
                <a:gd name="T54" fmla="*/ 83 h 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352696B-73A2-42E9-B1C2-C24069A0D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1484903423 w 60"/>
                <a:gd name="T1" fmla="*/ 92836516 h 79"/>
                <a:gd name="T2" fmla="*/ 2147483647 w 60"/>
                <a:gd name="T3" fmla="*/ 1810360086 h 79"/>
                <a:gd name="T4" fmla="*/ 371225856 w 60"/>
                <a:gd name="T5" fmla="*/ 2147483647 h 79"/>
                <a:gd name="T6" fmla="*/ 324822637 w 60"/>
                <a:gd name="T7" fmla="*/ 2147483647 h 79"/>
                <a:gd name="T8" fmla="*/ 1856122786 w 60"/>
                <a:gd name="T9" fmla="*/ 2135301425 h 79"/>
                <a:gd name="T10" fmla="*/ 1160080892 w 60"/>
                <a:gd name="T11" fmla="*/ 2147483647 h 79"/>
                <a:gd name="T12" fmla="*/ 46403232 w 60"/>
                <a:gd name="T13" fmla="*/ 1067647306 h 79"/>
                <a:gd name="T14" fmla="*/ 1484903423 w 60"/>
                <a:gd name="T15" fmla="*/ 92836516 h 79"/>
                <a:gd name="T16" fmla="*/ 1299290548 w 60"/>
                <a:gd name="T17" fmla="*/ 2147483647 h 79"/>
                <a:gd name="T18" fmla="*/ 1902526005 w 60"/>
                <a:gd name="T19" fmla="*/ 1949621634 h 79"/>
                <a:gd name="T20" fmla="*/ 2041735661 w 60"/>
                <a:gd name="T21" fmla="*/ 1485425135 h 79"/>
                <a:gd name="T22" fmla="*/ 1484903423 w 60"/>
                <a:gd name="T23" fmla="*/ 185679845 h 79"/>
                <a:gd name="T24" fmla="*/ 742451712 w 60"/>
                <a:gd name="T25" fmla="*/ 1114072364 h 79"/>
                <a:gd name="T26" fmla="*/ 1299290548 w 60"/>
                <a:gd name="T27" fmla="*/ 2147483647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"/>
                <a:gd name="T43" fmla="*/ 0 h 79"/>
                <a:gd name="T44" fmla="*/ 60 w 60"/>
                <a:gd name="T45" fmla="*/ 79 h 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1DAB285-98FC-4B38-B6F4-BE6C2116A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556838837 w 60"/>
                <a:gd name="T1" fmla="*/ 1908484128 h 81"/>
                <a:gd name="T2" fmla="*/ 46403232 w 60"/>
                <a:gd name="T3" fmla="*/ 1163710739 h 81"/>
                <a:gd name="T4" fmla="*/ 1252887330 w 60"/>
                <a:gd name="T5" fmla="*/ 46550882 h 81"/>
                <a:gd name="T6" fmla="*/ 2147483647 w 60"/>
                <a:gd name="T7" fmla="*/ 791324045 h 81"/>
                <a:gd name="T8" fmla="*/ 1995332442 w 60"/>
                <a:gd name="T9" fmla="*/ 1582648089 h 81"/>
                <a:gd name="T10" fmla="*/ 2147483647 w 60"/>
                <a:gd name="T11" fmla="*/ 2147483647 h 81"/>
                <a:gd name="T12" fmla="*/ 1345693767 w 60"/>
                <a:gd name="T13" fmla="*/ 2147483647 h 81"/>
                <a:gd name="T14" fmla="*/ 46403232 w 60"/>
                <a:gd name="T15" fmla="*/ 2147483647 h 81"/>
                <a:gd name="T16" fmla="*/ 556838837 w 60"/>
                <a:gd name="T17" fmla="*/ 1908484128 h 81"/>
                <a:gd name="T18" fmla="*/ 1345693767 w 60"/>
                <a:gd name="T19" fmla="*/ 2147483647 h 81"/>
                <a:gd name="T20" fmla="*/ 2088138879 w 60"/>
                <a:gd name="T21" fmla="*/ 2147483647 h 81"/>
                <a:gd name="T22" fmla="*/ 1345693767 w 60"/>
                <a:gd name="T23" fmla="*/ 2141231649 h 81"/>
                <a:gd name="T24" fmla="*/ 696048493 w 60"/>
                <a:gd name="T25" fmla="*/ 1955034997 h 81"/>
                <a:gd name="T26" fmla="*/ 371225856 w 60"/>
                <a:gd name="T27" fmla="*/ 2147483647 h 81"/>
                <a:gd name="T28" fmla="*/ 1345693767 w 60"/>
                <a:gd name="T29" fmla="*/ 2147483647 h 81"/>
                <a:gd name="T30" fmla="*/ 1252887330 w 60"/>
                <a:gd name="T31" fmla="*/ 139645837 h 81"/>
                <a:gd name="T32" fmla="*/ 696048493 w 60"/>
                <a:gd name="T33" fmla="*/ 791324045 h 81"/>
                <a:gd name="T34" fmla="*/ 1902526005 w 60"/>
                <a:gd name="T35" fmla="*/ 1536097220 h 81"/>
                <a:gd name="T36" fmla="*/ 2088138879 w 60"/>
                <a:gd name="T37" fmla="*/ 884418959 h 81"/>
                <a:gd name="T38" fmla="*/ 1252887330 w 60"/>
                <a:gd name="T39" fmla="*/ 139645837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81"/>
                <a:gd name="T62" fmla="*/ 60 w 60"/>
                <a:gd name="T63" fmla="*/ 81 h 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41480F19-AC3F-4B54-8F9D-BCB49D219ACB}"/>
                </a:ext>
              </a:extLst>
            </p:cNvPr>
            <p:cNvSpPr/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1999664011 w 65"/>
                <a:gd name="T1" fmla="*/ 1315022121 h 84"/>
                <a:gd name="T2" fmla="*/ 2147483647 w 65"/>
                <a:gd name="T3" fmla="*/ 2066465474 h 84"/>
                <a:gd name="T4" fmla="*/ 1813645345 w 65"/>
                <a:gd name="T5" fmla="*/ 2147483647 h 84"/>
                <a:gd name="T6" fmla="*/ 418531877 w 65"/>
                <a:gd name="T7" fmla="*/ 2147483647 h 84"/>
                <a:gd name="T8" fmla="*/ 651051907 w 65"/>
                <a:gd name="T9" fmla="*/ 2147483647 h 84"/>
                <a:gd name="T10" fmla="*/ 1162593224 w 65"/>
                <a:gd name="T11" fmla="*/ 2147483647 h 84"/>
                <a:gd name="T12" fmla="*/ 1767143662 w 65"/>
                <a:gd name="T13" fmla="*/ 2147483647 h 84"/>
                <a:gd name="T14" fmla="*/ 2147483647 w 65"/>
                <a:gd name="T15" fmla="*/ 2147483647 h 84"/>
                <a:gd name="T16" fmla="*/ 1441614405 w 65"/>
                <a:gd name="T17" fmla="*/ 1925565643 h 84"/>
                <a:gd name="T18" fmla="*/ 976581377 w 65"/>
                <a:gd name="T19" fmla="*/ 1972536822 h 84"/>
                <a:gd name="T20" fmla="*/ 1395113148 w 65"/>
                <a:gd name="T21" fmla="*/ 1690743583 h 84"/>
                <a:gd name="T22" fmla="*/ 1488122481 w 65"/>
                <a:gd name="T23" fmla="*/ 986264984 h 84"/>
                <a:gd name="T24" fmla="*/ 651051907 w 65"/>
                <a:gd name="T25" fmla="*/ 610543308 h 84"/>
                <a:gd name="T26" fmla="*/ 93009360 w 65"/>
                <a:gd name="T27" fmla="*/ 1221093469 h 84"/>
                <a:gd name="T28" fmla="*/ 46501270 w 65"/>
                <a:gd name="T29" fmla="*/ 1221093469 h 84"/>
                <a:gd name="T30" fmla="*/ 837070574 w 65"/>
                <a:gd name="T31" fmla="*/ 140893032 h 84"/>
                <a:gd name="T32" fmla="*/ 2092673344 w 65"/>
                <a:gd name="T33" fmla="*/ 657507634 h 84"/>
                <a:gd name="T34" fmla="*/ 1999664011 w 65"/>
                <a:gd name="T35" fmla="*/ 131502212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"/>
                <a:gd name="T55" fmla="*/ 0 h 84"/>
                <a:gd name="T56" fmla="*/ 65 w 65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A18FA9A-A012-4ECE-922C-B8B6CC355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7 w 907"/>
                <a:gd name="T1" fmla="*/ 2147483647 h 907"/>
                <a:gd name="T2" fmla="*/ 2147483647 w 907"/>
                <a:gd name="T3" fmla="*/ 2147483647 h 907"/>
                <a:gd name="T4" fmla="*/ 2147483647 w 907"/>
                <a:gd name="T5" fmla="*/ 2147483647 h 907"/>
                <a:gd name="T6" fmla="*/ 1675863822 w 907"/>
                <a:gd name="T7" fmla="*/ 2147483647 h 907"/>
                <a:gd name="T8" fmla="*/ 0 w 907"/>
                <a:gd name="T9" fmla="*/ 2147483647 h 907"/>
                <a:gd name="T10" fmla="*/ 1675863822 w 907"/>
                <a:gd name="T11" fmla="*/ 2147483647 h 907"/>
                <a:gd name="T12" fmla="*/ 2147483647 w 907"/>
                <a:gd name="T13" fmla="*/ 2147483647 h 907"/>
                <a:gd name="T14" fmla="*/ 2147483647 w 907"/>
                <a:gd name="T15" fmla="*/ 1627796313 h 907"/>
                <a:gd name="T16" fmla="*/ 2147483647 w 907"/>
                <a:gd name="T17" fmla="*/ 0 h 907"/>
                <a:gd name="T18" fmla="*/ 2147483647 w 907"/>
                <a:gd name="T19" fmla="*/ 1627796313 h 907"/>
                <a:gd name="T20" fmla="*/ 2147483647 w 907"/>
                <a:gd name="T21" fmla="*/ 2147483647 h 907"/>
                <a:gd name="T22" fmla="*/ 2147483647 w 907"/>
                <a:gd name="T23" fmla="*/ 2147483647 h 907"/>
                <a:gd name="T24" fmla="*/ 2147483647 w 907"/>
                <a:gd name="T25" fmla="*/ 2147483647 h 907"/>
                <a:gd name="T26" fmla="*/ 2147483647 w 907"/>
                <a:gd name="T27" fmla="*/ 2147483647 h 907"/>
                <a:gd name="T28" fmla="*/ 2147483647 w 907"/>
                <a:gd name="T29" fmla="*/ 2147483647 h 907"/>
                <a:gd name="T30" fmla="*/ 2147483647 w 907"/>
                <a:gd name="T31" fmla="*/ 2147483647 h 907"/>
                <a:gd name="T32" fmla="*/ 2147483647 w 907"/>
                <a:gd name="T33" fmla="*/ 2147483647 h 907"/>
                <a:gd name="T34" fmla="*/ 2147483647 w 907"/>
                <a:gd name="T35" fmla="*/ 744132553 h 907"/>
                <a:gd name="T36" fmla="*/ 744826873 w 907"/>
                <a:gd name="T37" fmla="*/ 2147483647 h 907"/>
                <a:gd name="T38" fmla="*/ 2147483647 w 907"/>
                <a:gd name="T39" fmla="*/ 2147483647 h 907"/>
                <a:gd name="T40" fmla="*/ 2147483647 w 907"/>
                <a:gd name="T41" fmla="*/ 2147483647 h 907"/>
                <a:gd name="T42" fmla="*/ 2147483647 w 907"/>
                <a:gd name="T43" fmla="*/ 744132553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7"/>
                <a:gd name="T67" fmla="*/ 0 h 907"/>
                <a:gd name="T68" fmla="*/ 907 w 907"/>
                <a:gd name="T69" fmla="*/ 907 h 9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0CDBA840-5CD4-45AF-A5D2-D7F5F1892427}"/>
                </a:ext>
              </a:extLst>
            </p:cNvPr>
            <p:cNvSpPr/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138094636 w 14"/>
                <a:gd name="T1" fmla="*/ 293160629 h 7"/>
                <a:gd name="T2" fmla="*/ 322223061 w 14"/>
                <a:gd name="T3" fmla="*/ 342020716 h 7"/>
                <a:gd name="T4" fmla="*/ 598405549 w 14"/>
                <a:gd name="T5" fmla="*/ 195440401 h 7"/>
                <a:gd name="T6" fmla="*/ 644439338 w 14"/>
                <a:gd name="T7" fmla="*/ 195440401 h 7"/>
                <a:gd name="T8" fmla="*/ 322223061 w 14"/>
                <a:gd name="T9" fmla="*/ 0 h 7"/>
                <a:gd name="T10" fmla="*/ 0 w 14"/>
                <a:gd name="T11" fmla="*/ 146580315 h 7"/>
                <a:gd name="T12" fmla="*/ 138094636 w 14"/>
                <a:gd name="T13" fmla="*/ 293160629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7"/>
                <a:gd name="T23" fmla="*/ 14 w 14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AD7C6C5D-4022-4194-8C14-70FED6233EB7}"/>
                </a:ext>
              </a:extLst>
            </p:cNvPr>
            <p:cNvSpPr/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7 w 56"/>
                <a:gd name="T1" fmla="*/ 323992251 h 11"/>
                <a:gd name="T2" fmla="*/ 1841217694 w 56"/>
                <a:gd name="T3" fmla="*/ 92572126 h 11"/>
                <a:gd name="T4" fmla="*/ 230153060 w 56"/>
                <a:gd name="T5" fmla="*/ 92572126 h 11"/>
                <a:gd name="T6" fmla="*/ 46033318 w 56"/>
                <a:gd name="T7" fmla="*/ 277709603 h 11"/>
                <a:gd name="T8" fmla="*/ 1104731889 w 56"/>
                <a:gd name="T9" fmla="*/ 509129754 h 11"/>
                <a:gd name="T10" fmla="*/ 1519004492 w 56"/>
                <a:gd name="T11" fmla="*/ 462847106 h 11"/>
                <a:gd name="T12" fmla="*/ 2147483647 w 56"/>
                <a:gd name="T13" fmla="*/ 32399225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11"/>
                <a:gd name="T23" fmla="*/ 56 w 56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3BE0CFDF-2CB8-4C6B-8E09-E1A161C53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7 w 551"/>
                <a:gd name="T1" fmla="*/ 2147483647 h 552"/>
                <a:gd name="T2" fmla="*/ 2147483647 w 551"/>
                <a:gd name="T3" fmla="*/ 232586949 h 552"/>
                <a:gd name="T4" fmla="*/ 2147483647 w 551"/>
                <a:gd name="T5" fmla="*/ 744268561 h 552"/>
                <a:gd name="T6" fmla="*/ 2147483647 w 551"/>
                <a:gd name="T7" fmla="*/ 0 h 552"/>
                <a:gd name="T8" fmla="*/ 2147483647 w 551"/>
                <a:gd name="T9" fmla="*/ 2147483647 h 552"/>
                <a:gd name="T10" fmla="*/ 279262429 w 551"/>
                <a:gd name="T11" fmla="*/ 2147483647 h 552"/>
                <a:gd name="T12" fmla="*/ 2147483647 w 551"/>
                <a:gd name="T13" fmla="*/ 2147483647 h 552"/>
                <a:gd name="T14" fmla="*/ 279262429 w 551"/>
                <a:gd name="T15" fmla="*/ 2147483647 h 552"/>
                <a:gd name="T16" fmla="*/ 2147483647 w 551"/>
                <a:gd name="T17" fmla="*/ 2147483647 h 552"/>
                <a:gd name="T18" fmla="*/ 2147483647 w 551"/>
                <a:gd name="T19" fmla="*/ 2147483647 h 552"/>
                <a:gd name="T20" fmla="*/ 2147483647 w 551"/>
                <a:gd name="T21" fmla="*/ 2147483647 h 552"/>
                <a:gd name="T22" fmla="*/ 2147483647 w 551"/>
                <a:gd name="T23" fmla="*/ 2147483647 h 552"/>
                <a:gd name="T24" fmla="*/ 2147483647 w 551"/>
                <a:gd name="T25" fmla="*/ 2147483647 h 552"/>
                <a:gd name="T26" fmla="*/ 2147483647 w 551"/>
                <a:gd name="T27" fmla="*/ 2147483647 h 552"/>
                <a:gd name="T28" fmla="*/ 2147483647 w 551"/>
                <a:gd name="T29" fmla="*/ 2147483647 h 552"/>
                <a:gd name="T30" fmla="*/ 2147483647 w 551"/>
                <a:gd name="T31" fmla="*/ 2147483647 h 552"/>
                <a:gd name="T32" fmla="*/ 2147483647 w 551"/>
                <a:gd name="T33" fmla="*/ 2147483647 h 552"/>
                <a:gd name="T34" fmla="*/ 2147483647 w 551"/>
                <a:gd name="T35" fmla="*/ 2147483647 h 552"/>
                <a:gd name="T36" fmla="*/ 2147483647 w 551"/>
                <a:gd name="T37" fmla="*/ 2147483647 h 552"/>
                <a:gd name="T38" fmla="*/ 2147483647 w 551"/>
                <a:gd name="T39" fmla="*/ 2147483647 h 552"/>
                <a:gd name="T40" fmla="*/ 2147483647 w 551"/>
                <a:gd name="T41" fmla="*/ 2147483647 h 552"/>
                <a:gd name="T42" fmla="*/ 2147483647 w 551"/>
                <a:gd name="T43" fmla="*/ 2147483647 h 552"/>
                <a:gd name="T44" fmla="*/ 2147483647 w 551"/>
                <a:gd name="T45" fmla="*/ 2147483647 h 552"/>
                <a:gd name="T46" fmla="*/ 2147483647 w 551"/>
                <a:gd name="T47" fmla="*/ 2147483647 h 552"/>
                <a:gd name="T48" fmla="*/ 2147483647 w 551"/>
                <a:gd name="T49" fmla="*/ 2147483647 h 552"/>
                <a:gd name="T50" fmla="*/ 2147483647 w 551"/>
                <a:gd name="T51" fmla="*/ 2147483647 h 552"/>
                <a:gd name="T52" fmla="*/ 2147483647 w 551"/>
                <a:gd name="T53" fmla="*/ 2147483647 h 552"/>
                <a:gd name="T54" fmla="*/ 2147483647 w 551"/>
                <a:gd name="T55" fmla="*/ 2147483647 h 552"/>
                <a:gd name="T56" fmla="*/ 2147483647 w 551"/>
                <a:gd name="T57" fmla="*/ 2147483647 h 552"/>
                <a:gd name="T58" fmla="*/ 2147483647 w 551"/>
                <a:gd name="T59" fmla="*/ 2147483647 h 552"/>
                <a:gd name="T60" fmla="*/ 2147483647 w 551"/>
                <a:gd name="T61" fmla="*/ 2147483647 h 552"/>
                <a:gd name="T62" fmla="*/ 2147483647 w 551"/>
                <a:gd name="T63" fmla="*/ 2147483647 h 552"/>
                <a:gd name="T64" fmla="*/ 2147483647 w 551"/>
                <a:gd name="T65" fmla="*/ 2147483647 h 552"/>
                <a:gd name="T66" fmla="*/ 2147483647 w 551"/>
                <a:gd name="T67" fmla="*/ 2147483647 h 552"/>
                <a:gd name="T68" fmla="*/ 2147483647 w 551"/>
                <a:gd name="T69" fmla="*/ 2147483647 h 552"/>
                <a:gd name="T70" fmla="*/ 2147483647 w 551"/>
                <a:gd name="T71" fmla="*/ 2147483647 h 552"/>
                <a:gd name="T72" fmla="*/ 2147483647 w 551"/>
                <a:gd name="T73" fmla="*/ 2147483647 h 552"/>
                <a:gd name="T74" fmla="*/ 2147483647 w 551"/>
                <a:gd name="T75" fmla="*/ 2147483647 h 552"/>
                <a:gd name="T76" fmla="*/ 2147483647 w 551"/>
                <a:gd name="T77" fmla="*/ 2147483647 h 552"/>
                <a:gd name="T78" fmla="*/ 2147483647 w 551"/>
                <a:gd name="T79" fmla="*/ 2147483647 h 552"/>
                <a:gd name="T80" fmla="*/ 2147483647 w 551"/>
                <a:gd name="T81" fmla="*/ 2147483647 h 552"/>
                <a:gd name="T82" fmla="*/ 2147483647 w 551"/>
                <a:gd name="T83" fmla="*/ 2147483647 h 552"/>
                <a:gd name="T84" fmla="*/ 2147483647 w 551"/>
                <a:gd name="T85" fmla="*/ 2147483647 h 552"/>
                <a:gd name="T86" fmla="*/ 2147483647 w 551"/>
                <a:gd name="T87" fmla="*/ 2147483647 h 552"/>
                <a:gd name="T88" fmla="*/ 2147483647 w 551"/>
                <a:gd name="T89" fmla="*/ 2147483647 h 552"/>
                <a:gd name="T90" fmla="*/ 2147483647 w 551"/>
                <a:gd name="T91" fmla="*/ 2147483647 h 552"/>
                <a:gd name="T92" fmla="*/ 2147483647 w 551"/>
                <a:gd name="T93" fmla="*/ 2147483647 h 552"/>
                <a:gd name="T94" fmla="*/ 2147483647 w 551"/>
                <a:gd name="T95" fmla="*/ 2147483647 h 552"/>
                <a:gd name="T96" fmla="*/ 2147483647 w 551"/>
                <a:gd name="T97" fmla="*/ 2147483647 h 552"/>
                <a:gd name="T98" fmla="*/ 2147483647 w 551"/>
                <a:gd name="T99" fmla="*/ 2147483647 h 552"/>
                <a:gd name="T100" fmla="*/ 2147483647 w 551"/>
                <a:gd name="T101" fmla="*/ 2147483647 h 552"/>
                <a:gd name="T102" fmla="*/ 2147483647 w 551"/>
                <a:gd name="T103" fmla="*/ 2147483647 h 552"/>
                <a:gd name="T104" fmla="*/ 2147483647 w 551"/>
                <a:gd name="T105" fmla="*/ 2147483647 h 552"/>
                <a:gd name="T106" fmla="*/ 2147483647 w 551"/>
                <a:gd name="T107" fmla="*/ 2147483647 h 552"/>
                <a:gd name="T108" fmla="*/ 2147483647 w 551"/>
                <a:gd name="T109" fmla="*/ 2147483647 h 552"/>
                <a:gd name="T110" fmla="*/ 2147483647 w 551"/>
                <a:gd name="T111" fmla="*/ 2147483647 h 552"/>
                <a:gd name="T112" fmla="*/ 2147483647 w 551"/>
                <a:gd name="T113" fmla="*/ 2147483647 h 552"/>
                <a:gd name="T114" fmla="*/ 2147483647 w 551"/>
                <a:gd name="T115" fmla="*/ 2147483647 h 552"/>
                <a:gd name="T116" fmla="*/ 2147483647 w 551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51"/>
                <a:gd name="T178" fmla="*/ 0 h 552"/>
                <a:gd name="T179" fmla="*/ 551 w 551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84E7A96E-8625-4158-839D-EE50ACABFDD2}"/>
                </a:ext>
              </a:extLst>
            </p:cNvPr>
            <p:cNvSpPr/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457527143 w 20"/>
                <a:gd name="T1" fmla="*/ 836486679 h 19"/>
                <a:gd name="T2" fmla="*/ 777791260 w 20"/>
                <a:gd name="T3" fmla="*/ 790015209 h 19"/>
                <a:gd name="T4" fmla="*/ 823543277 w 20"/>
                <a:gd name="T5" fmla="*/ 232357458 h 19"/>
                <a:gd name="T6" fmla="*/ 183008120 w 20"/>
                <a:gd name="T7" fmla="*/ 46471484 h 19"/>
                <a:gd name="T8" fmla="*/ 0 w 20"/>
                <a:gd name="T9" fmla="*/ 232357458 h 19"/>
                <a:gd name="T10" fmla="*/ 457527143 w 20"/>
                <a:gd name="T11" fmla="*/ 836486679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19"/>
                <a:gd name="T20" fmla="*/ 20 w 20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91041F1A-1C78-48B5-A631-E3A7FF42AA34}"/>
                </a:ext>
              </a:extLst>
            </p:cNvPr>
            <p:cNvSpPr/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135313963 w 18"/>
                <a:gd name="T1" fmla="*/ 779727945 h 17"/>
                <a:gd name="T2" fmla="*/ 360837200 w 18"/>
                <a:gd name="T3" fmla="*/ 733864795 h 17"/>
                <a:gd name="T4" fmla="*/ 811883674 w 18"/>
                <a:gd name="T5" fmla="*/ 137596276 h 17"/>
                <a:gd name="T6" fmla="*/ 360837200 w 18"/>
                <a:gd name="T7" fmla="*/ 45863163 h 17"/>
                <a:gd name="T8" fmla="*/ 90209300 w 18"/>
                <a:gd name="T9" fmla="*/ 275199325 h 17"/>
                <a:gd name="T10" fmla="*/ 135313963 w 18"/>
                <a:gd name="T11" fmla="*/ 77972794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7"/>
                <a:gd name="T20" fmla="*/ 18 w 18"/>
                <a:gd name="T21" fmla="*/ 17 h 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449580" rtl="0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prstClr val="white"/>
                </a:solidFill>
                <a:latin typeface="腾讯体 W3" panose="020C04030202040F0204" pitchFamily="34" charset="-122"/>
                <a:ea typeface="腾讯体 W3" panose="020C04030202040F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8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A9BB-C66D-4564-8260-6614542D0697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961" y="980760"/>
            <a:ext cx="4937760" cy="533766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632" y="923553"/>
            <a:ext cx="5642919" cy="53948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FF23-0FE3-4422-BF16-6D55A64A4C48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91408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8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961" y="891407"/>
            <a:ext cx="5399079" cy="72694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961" y="1627690"/>
            <a:ext cx="5399079" cy="46660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040" y="891408"/>
            <a:ext cx="527551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039" y="1618354"/>
            <a:ext cx="5275511" cy="467535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7A95-A3F0-4CD1-BEC5-F2781E14903F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35961" y="0"/>
            <a:ext cx="10674590" cy="891408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E89-69A8-4728-AAE6-D47F7F5461AA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3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97F-15FD-4FB7-B6D5-D28866BEADD1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8D8308-A317-4EFF-B8FC-DD6D203B691D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198" y="0"/>
            <a:ext cx="10633401" cy="7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197" y="963150"/>
            <a:ext cx="10633401" cy="5404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60E134-2332-44B1-8EB8-C706194255FA}" type="datetime1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深圳大学 计算机与软件学院</a:t>
            </a:r>
            <a:r>
              <a:rPr lang="en-US" altLang="zh-CN"/>
              <a:t>《</a:t>
            </a:r>
            <a:r>
              <a:rPr lang="zh-CN" altLang="en-US"/>
              <a:t>软件工程</a:t>
            </a:r>
            <a:r>
              <a:rPr lang="en-US" altLang="zh-CN"/>
              <a:t>》</a:t>
            </a:r>
            <a:r>
              <a:rPr lang="zh-CN" altLang="en-US"/>
              <a:t>课程组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3F3CCD-5AE8-4BDA-99FD-25BB3DCCC44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44198" y="856396"/>
            <a:ext cx="1063340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11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isedu.com/phrase/200604040934365.html" TargetMode="External"/><Relationship Id="rId2" Type="http://schemas.openxmlformats.org/officeDocument/2006/relationships/hyperlink" Target="http://www.itisedu.com/phrase/200602271429302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isedu.com/phrase/200604161451045.html" TargetMode="External"/><Relationship Id="rId13" Type="http://schemas.openxmlformats.org/officeDocument/2006/relationships/hyperlink" Target="http://www.itisedu.com/phrase/200603122156385.html" TargetMode="External"/><Relationship Id="rId3" Type="http://schemas.openxmlformats.org/officeDocument/2006/relationships/hyperlink" Target="http://www.itisedu.com/phrase/200603071221195.html" TargetMode="External"/><Relationship Id="rId7" Type="http://schemas.openxmlformats.org/officeDocument/2006/relationships/hyperlink" Target="http://www.itisedu.com/phrase/200604161254415.html" TargetMode="External"/><Relationship Id="rId12" Type="http://schemas.openxmlformats.org/officeDocument/2006/relationships/hyperlink" Target="http://www.itisedu.com/phrase/200604241346445.html" TargetMode="External"/><Relationship Id="rId2" Type="http://schemas.openxmlformats.org/officeDocument/2006/relationships/hyperlink" Target="http://www.itisedu.com/phrase/200603051002565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itisedu.com/phrase/200604161813185.html" TargetMode="External"/><Relationship Id="rId11" Type="http://schemas.openxmlformats.org/officeDocument/2006/relationships/hyperlink" Target="http://www.itisedu.com/phrase/200604161756595.html" TargetMode="External"/><Relationship Id="rId5" Type="http://schemas.openxmlformats.org/officeDocument/2006/relationships/hyperlink" Target="http://www.itisedu.com/phrase/200603071659325.html" TargetMode="External"/><Relationship Id="rId10" Type="http://schemas.openxmlformats.org/officeDocument/2006/relationships/hyperlink" Target="http://www.itisedu.com/phrase/200603101549275.html" TargetMode="External"/><Relationship Id="rId4" Type="http://schemas.openxmlformats.org/officeDocument/2006/relationships/hyperlink" Target="http://www.itisedu.com/phrase/200604240937105.html" TargetMode="External"/><Relationship Id="rId9" Type="http://schemas.openxmlformats.org/officeDocument/2006/relationships/hyperlink" Target="http://www.itisedu.com/phrase/200603101530375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9" r="23139"/>
          <a:stretch/>
        </p:blipFill>
        <p:spPr>
          <a:xfrm>
            <a:off x="-1" y="0"/>
            <a:ext cx="12192001" cy="63398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"/>
          </a:effec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-1" y="1490996"/>
            <a:ext cx="12192001" cy="258570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chemeClr val="accent2">
                    <a:lumMod val="50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UML</a:t>
            </a:r>
            <a:r>
              <a:rPr lang="zh-CN" altLang="en-US" sz="6000" b="1" dirty="0">
                <a:solidFill>
                  <a:schemeClr val="accent2">
                    <a:lumMod val="50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116677" y="4822198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595959"/>
                </a:solidFill>
                <a:latin typeface="腾讯体 W3" panose="020C04030202040F0204" pitchFamily="34" charset="-122"/>
                <a:ea typeface="腾讯体 W3" panose="020C04030202040F0204" pitchFamily="34" charset="-122"/>
              </a:rPr>
              <a:t>深圳大学   计算机与软件学院  许智武</a:t>
            </a:r>
            <a:endParaRPr lang="en-US" altLang="zh-CN" b="1" dirty="0">
              <a:solidFill>
                <a:srgbClr val="595959"/>
              </a:solidFill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algn="r"/>
            <a:endParaRPr lang="zh-CN" altLang="en-US" b="1" dirty="0">
              <a:solidFill>
                <a:srgbClr val="595959"/>
              </a:solidFill>
              <a:latin typeface="腾讯体 W3" panose="020C04030202040F0204" pitchFamily="34" charset="-122"/>
              <a:ea typeface="腾讯体 W3" panose="020C04030202040F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36842" y="37616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软件工程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》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课程组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9" y="349282"/>
            <a:ext cx="3537512" cy="4355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D5463B-6034-4011-9704-1905FFE81C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98" y="301751"/>
            <a:ext cx="2161036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ADD20-47F6-D640-A995-18DF9CDA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类图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1D3F6-6799-9E46-A510-F60AA9B4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蓝图的类图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846897-DF23-D441-90B0-BDDD1183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16168"/>
            <a:ext cx="7162800" cy="40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4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8BD0F7-C656-114A-BACA-C9F9FB165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动态视图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163A3CB-2BE6-BC40-90EF-80C0E29D4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序列图</a:t>
            </a:r>
            <a:r>
              <a:rPr lang="en-US" altLang="zh-CN" sz="2400" dirty="0"/>
              <a:t>(Sequence Diagram)</a:t>
            </a:r>
          </a:p>
          <a:p>
            <a:pPr lvl="1"/>
            <a:r>
              <a:rPr lang="zh-CN" altLang="en-US" sz="2000" dirty="0"/>
              <a:t>用来显示对象之间的关系，强调对象之间消息的时间顺序，同时可以显示对象之间的交互。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400" dirty="0"/>
              <a:t>协作图</a:t>
            </a:r>
            <a:r>
              <a:rPr lang="en-US" altLang="zh-CN" sz="2400" dirty="0"/>
              <a:t>(Collaboration Diagram)</a:t>
            </a:r>
          </a:p>
          <a:p>
            <a:pPr lvl="1"/>
            <a:r>
              <a:rPr lang="zh-CN" altLang="en-US" sz="2000" dirty="0"/>
              <a:t>同序列图是等价的，着重描述对象间的协作关系。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400" dirty="0"/>
              <a:t>状态图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Statechart</a:t>
            </a:r>
            <a:r>
              <a:rPr lang="en-US" altLang="zh-CN" sz="2400" dirty="0"/>
              <a:t>  Diagram)</a:t>
            </a:r>
          </a:p>
          <a:p>
            <a:pPr lvl="1"/>
            <a:r>
              <a:rPr lang="zh-CN" altLang="en-US" sz="2000" dirty="0"/>
              <a:t>描述对象随时间变化的动态行为。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400" dirty="0"/>
              <a:t>活动图</a:t>
            </a:r>
            <a:r>
              <a:rPr lang="en-US" altLang="zh-CN" sz="2400" dirty="0"/>
              <a:t>(Activity  Diagram)</a:t>
            </a:r>
          </a:p>
          <a:p>
            <a:pPr lvl="1"/>
            <a:r>
              <a:rPr lang="zh-CN" altLang="en-US" sz="2000" dirty="0"/>
              <a:t>用于对计算流程和工作流程建模。</a:t>
            </a:r>
          </a:p>
        </p:txBody>
      </p:sp>
    </p:spTree>
    <p:extLst>
      <p:ext uri="{BB962C8B-B14F-4D97-AF65-F5344CB8AC3E}">
        <p14:creationId xmlns:p14="http://schemas.microsoft.com/office/powerpoint/2010/main" val="404248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2F65486-D98C-AD4A-9ECA-FD8592F02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序列图</a:t>
            </a:r>
            <a:r>
              <a:rPr lang="en-US" altLang="zh-CN" dirty="0"/>
              <a:t>(Sequence Diagram)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5D3E4C5-5998-4B4E-B525-389FE0588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用来显示对象之间的关系，强调对象之间消息的时间顺序，同时可以显示对象之间的交互。</a:t>
            </a:r>
          </a:p>
          <a:p>
            <a:pPr>
              <a:buFont typeface="Wingdings" pitchFamily="2" charset="2"/>
              <a:buChar char="l"/>
            </a:pPr>
            <a:endParaRPr lang="zh-CN" altLang="en-US" sz="2400" dirty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序列图向用户提供了事件流随时间推移的、清晰的和可视化的轨迹。</a:t>
            </a:r>
            <a:endParaRPr lang="en-US" altLang="zh-CN" sz="2400" dirty="0"/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用二维表表示交互：纵轴表示时间，横轴表示不同的对象</a:t>
            </a:r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332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D3F31-8B60-E347-9E9F-66495EEC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序列图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例子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3A72B2-A08D-2843-87AC-0A3C19B4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打印系统序列图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DD7CA5-F59B-AF43-8354-C3E34154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99" y="1847859"/>
            <a:ext cx="7988597" cy="30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B817801-03B1-414D-90DC-09E362C06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800" dirty="0"/>
              <a:t>协作图</a:t>
            </a:r>
            <a:r>
              <a:rPr lang="en-US" altLang="zh-CN" sz="3800" dirty="0"/>
              <a:t>(Collaboration Diagram)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B9BA488-57C4-A54D-83AE-0707DCFE2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基本用途：</a:t>
            </a:r>
          </a:p>
          <a:p>
            <a:pPr lvl="1"/>
            <a:r>
              <a:rPr lang="zh-CN" altLang="en-US" sz="2200" dirty="0"/>
              <a:t>主要用来描述对象间的交互关系。</a:t>
            </a:r>
          </a:p>
          <a:p>
            <a:pPr lvl="1"/>
            <a:r>
              <a:rPr lang="zh-CN" altLang="en-US" sz="2200" dirty="0"/>
              <a:t>强调参加交互的各对象的组织。</a:t>
            </a:r>
            <a:endParaRPr lang="en-US" altLang="zh-CN" sz="2200" dirty="0"/>
          </a:p>
          <a:p>
            <a:pPr lvl="1"/>
            <a:endParaRPr lang="zh-CN" altLang="en-US" sz="2200" dirty="0"/>
          </a:p>
          <a:p>
            <a:r>
              <a:rPr lang="zh-CN" altLang="en-US" sz="2600" dirty="0"/>
              <a:t>何时使用？</a:t>
            </a:r>
          </a:p>
          <a:p>
            <a:pPr lvl="1"/>
            <a:r>
              <a:rPr lang="zh-CN" altLang="en-US" sz="2200" dirty="0"/>
              <a:t>需要按照组织对控制流建模，应该选择协作图。</a:t>
            </a:r>
            <a:endParaRPr lang="en-US" altLang="zh-CN" sz="2200" dirty="0"/>
          </a:p>
          <a:p>
            <a:pPr lvl="1"/>
            <a:endParaRPr lang="zh-CN" altLang="en-US" sz="2200" dirty="0"/>
          </a:p>
          <a:p>
            <a:r>
              <a:rPr lang="zh-CN" altLang="en-US" sz="2600" dirty="0"/>
              <a:t>协作图和序列图的联系和区别</a:t>
            </a:r>
          </a:p>
          <a:p>
            <a:pPr lvl="1"/>
            <a:r>
              <a:rPr lang="zh-CN" altLang="en-US" sz="2200" dirty="0"/>
              <a:t>序列图描述了交互过程中的时间顺序，但没有明确的表达对象间的关系。</a:t>
            </a:r>
          </a:p>
          <a:p>
            <a:pPr lvl="1"/>
            <a:r>
              <a:rPr lang="zh-CN" altLang="en-US" sz="2200" dirty="0"/>
              <a:t>协作图描述了对象间的关系，但时间顺序必须从序列号获得。</a:t>
            </a:r>
          </a:p>
          <a:p>
            <a:pPr lvl="1"/>
            <a:r>
              <a:rPr lang="zh-CN" altLang="en-US" sz="2200" dirty="0"/>
              <a:t>协作图和时序图两者语义等价，可互换，而不丢失信息。</a:t>
            </a:r>
          </a:p>
          <a:p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58480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8EE1F-7DBB-8B4D-967F-C7A8039D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协作图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B02B7-14B6-414B-A091-C15DB5DE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电梯协作图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E76B50-EA62-2744-ADF3-38B560D37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38" y="1669110"/>
            <a:ext cx="6008536" cy="41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0F03789-548E-814B-A81C-E5666B525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状态图</a:t>
            </a:r>
            <a:r>
              <a:rPr lang="en-US" altLang="zh-CN"/>
              <a:t>(Statechart Diagram)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057B5BE-421F-654A-ABAC-3A074D2C8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用途：</a:t>
            </a:r>
          </a:p>
          <a:p>
            <a:pPr lvl="1"/>
            <a:r>
              <a:rPr lang="zh-CN" altLang="en-US" sz="2000" dirty="0"/>
              <a:t>用状态图展现对象状态的变化</a:t>
            </a:r>
          </a:p>
          <a:p>
            <a:pPr lvl="1"/>
            <a:r>
              <a:rPr lang="zh-CN" altLang="en-US" sz="2000" dirty="0"/>
              <a:t>它可以帮助设计人员理解系统中对象的行为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400" dirty="0"/>
              <a:t>概念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sz="2000" dirty="0"/>
              <a:t>状态：状态定义对象在其声明周期中的条件或状况。</a:t>
            </a:r>
          </a:p>
          <a:p>
            <a:pPr lvl="1"/>
            <a:r>
              <a:rPr lang="zh-CN" altLang="en-US" sz="2000" dirty="0"/>
              <a:t>转换：转换包括事件和动作。</a:t>
            </a:r>
          </a:p>
        </p:txBody>
      </p:sp>
    </p:spTree>
    <p:extLst>
      <p:ext uri="{BB962C8B-B14F-4D97-AF65-F5344CB8AC3E}">
        <p14:creationId xmlns:p14="http://schemas.microsoft.com/office/powerpoint/2010/main" val="122102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5E49-6883-294E-A562-081AC917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状态图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708C5-E326-754E-ADE5-809CA948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电梯状态图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3DAAF-84B1-C746-A7E1-606B71A1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29" y="1869218"/>
            <a:ext cx="5646751" cy="36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1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94530A-A22D-B34B-8282-C197CB2CB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活动图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86335BD-67AA-3341-8C66-FEF36467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/>
              <a:t>活动图本质上就是流程图，他描述系统的活动、判定点和分支等。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侧重于</a:t>
            </a:r>
            <a:r>
              <a:rPr lang="zh-CN" altLang="en-US" sz="2400" b="1" dirty="0"/>
              <a:t>操作</a:t>
            </a:r>
            <a:r>
              <a:rPr lang="zh-CN" altLang="en-US" sz="2400" dirty="0"/>
              <a:t>，而不是对象，是</a:t>
            </a:r>
            <a:r>
              <a:rPr lang="zh-CN" altLang="en-US" sz="2400" b="1" dirty="0"/>
              <a:t>一个动作流程图，一般都包括一个起点，一个终点，一些操作</a:t>
            </a:r>
            <a:r>
              <a:rPr lang="zh-CN" altLang="en-US" sz="2400" dirty="0"/>
              <a:t> 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状态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分支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分叉和回合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/>
              <a:t>泳道</a:t>
            </a:r>
            <a:r>
              <a:rPr lang="en-US" altLang="zh-CN" sz="2400" dirty="0"/>
              <a:t>(</a:t>
            </a:r>
            <a:r>
              <a:rPr lang="zh-CN" altLang="en-US" sz="2400" dirty="0"/>
              <a:t>用于多种角色参与同一个过程</a:t>
            </a:r>
            <a:r>
              <a:rPr lang="en-US" altLang="zh-CN" sz="2400" dirty="0"/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CN" altLang="en-US" sz="2000" dirty="0"/>
              <a:t>在泳道里，每一个活动只能明确的属于一个泳道。</a:t>
            </a:r>
            <a:endParaRPr lang="en-US" altLang="zh-CN" sz="2000" dirty="0"/>
          </a:p>
          <a:p>
            <a:pPr lvl="1">
              <a:buFont typeface="Wingdings" pitchFamily="2" charset="2"/>
              <a:buChar char="n"/>
            </a:pPr>
            <a:r>
              <a:rPr lang="zh-CN" altLang="en-US" sz="2000" dirty="0"/>
              <a:t>活动图的泳道是用例的“角色”，而顺序图的泳道是“类”</a:t>
            </a:r>
          </a:p>
        </p:txBody>
      </p:sp>
    </p:spTree>
    <p:extLst>
      <p:ext uri="{BB962C8B-B14F-4D97-AF65-F5344CB8AC3E}">
        <p14:creationId xmlns:p14="http://schemas.microsoft.com/office/powerpoint/2010/main" val="253791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6C3EF-0AD9-5E4A-8D87-0C4D3DFC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活动图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B04D2-C7C6-CE43-8690-C4C5553F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销售系统活动图</a:t>
            </a: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1F2EA870-18DF-1D43-AF3F-438E989163CD}"/>
              </a:ext>
            </a:extLst>
          </p:cNvPr>
          <p:cNvGrpSpPr>
            <a:grpSpLocks/>
          </p:cNvGrpSpPr>
          <p:nvPr/>
        </p:nvGrpSpPr>
        <p:grpSpPr bwMode="auto">
          <a:xfrm>
            <a:off x="2488758" y="1863256"/>
            <a:ext cx="6477000" cy="3962400"/>
            <a:chOff x="240" y="1200"/>
            <a:chExt cx="4656" cy="29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B6651C8-FBD5-344F-AB02-F063E93CB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00"/>
              <a:ext cx="3840" cy="2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C198D03E-2D19-734C-BD54-D35754E79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00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A19303B8-DE93-9B48-9DD4-EF7AA788D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00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98F5D12E-9D94-AC40-8A97-0115808C6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00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452DF5"/>
                  </a:solidFill>
                  <a:latin typeface="Verdana" panose="020B0604030504040204" pitchFamily="34" charset="0"/>
                </a:rPr>
                <a:t>Customer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7E9FE33-AF6D-9B4F-B3B3-6072062E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20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452DF5"/>
                  </a:solidFill>
                  <a:latin typeface="Verdana" panose="020B0604030504040204" pitchFamily="34" charset="0"/>
                </a:rPr>
                <a:t>Sales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B7F3FE59-DA1F-E74E-B42D-1F2A21312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00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452DF5"/>
                  </a:solidFill>
                  <a:latin typeface="Verdana" panose="020B0604030504040204" pitchFamily="34" charset="0"/>
                </a:rPr>
                <a:t>Stockroom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F9E58A9-642F-904B-8496-FDF88E644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B681B619-8C3E-5444-A13C-64BAB2389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864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400" b="1">
                  <a:latin typeface="Arial" panose="020B0604020202020204" pitchFamily="34" charset="0"/>
                </a:rPr>
                <a:t>Request</a:t>
              </a:r>
            </a:p>
            <a:p>
              <a:pPr algn="ctr" eaLnBrk="1" hangingPunct="1"/>
              <a:r>
                <a:rPr kumimoji="0" lang="en-US" altLang="zh-CN" sz="1400" b="1">
                  <a:latin typeface="Arial" panose="020B0604020202020204" pitchFamily="34" charset="0"/>
                </a:rPr>
                <a:t>Service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469A129D-C98B-4746-9100-167D4F36C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BD5879E-AE9D-1343-A05D-10C23AF47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2BAF489D-8A38-3F4A-9454-B06C4DD3C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0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A1B12B38-D9B6-C045-BA00-D2495339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864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400" b="1">
                  <a:latin typeface="Arial" panose="020B0604020202020204" pitchFamily="34" charset="0"/>
                </a:rPr>
                <a:t>Pay</a:t>
              </a: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C00A1B00-1F5D-6743-BBB0-B975D4C5D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39AE8319-D99C-354F-8C9D-028545C0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96"/>
              <a:ext cx="864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400" b="1">
                  <a:latin typeface="Arial" panose="020B0604020202020204" pitchFamily="34" charset="0"/>
                </a:rPr>
                <a:t>Take Order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0C2A009-0915-1F40-9827-ECEBB65AB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04"/>
              <a:ext cx="96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0AC5D8F5-443B-B046-B2D7-5E00FDD28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88"/>
              <a:ext cx="864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400" b="1">
                  <a:latin typeface="Arial" panose="020B0604020202020204" pitchFamily="34" charset="0"/>
                </a:rPr>
                <a:t>Fill Order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8059E51-7944-E148-93EF-10133D9D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8A2C9035-EED3-6A4E-94B3-35CD5FAFE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A3CAF90-72B5-E74A-A42D-5A87EDC1B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80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6AF60CE-A348-ED4B-87E6-135B9F53E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880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61B62E16-9D14-5143-B8C3-5D26D4DC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360"/>
              <a:ext cx="1008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400" b="1">
                  <a:latin typeface="Arial" panose="020B0604020202020204" pitchFamily="34" charset="0"/>
                </a:rPr>
                <a:t>Deliver Order</a:t>
              </a:r>
            </a:p>
          </p:txBody>
        </p:sp>
        <p:sp>
          <p:nvSpPr>
            <p:cNvPr id="26" name="AutoShape 24">
              <a:extLst>
                <a:ext uri="{FF2B5EF4-FFF2-40B4-BE49-F238E27FC236}">
                  <a16:creationId xmlns:a16="http://schemas.microsoft.com/office/drawing/2014/main" id="{C8978AD9-1678-AD4C-89A8-2BCB1B61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04"/>
              <a:ext cx="912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400" b="1">
                  <a:latin typeface="Arial" panose="020B0604020202020204" pitchFamily="34" charset="0"/>
                </a:rPr>
                <a:t>Collect Order</a:t>
              </a: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0EE2EA32-899E-6544-986A-484080EFA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1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B6B58F1-63AC-654B-92FF-9F3BD2F50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50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E6C54869-68D7-974E-9B5E-0881A4D86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984"/>
              <a:ext cx="192" cy="192"/>
              <a:chOff x="1536" y="3984"/>
              <a:chExt cx="192" cy="192"/>
            </a:xfrm>
          </p:grpSpPr>
          <p:sp>
            <p:nvSpPr>
              <p:cNvPr id="32" name="Oval 28">
                <a:extLst>
                  <a:ext uri="{FF2B5EF4-FFF2-40B4-BE49-F238E27FC236}">
                    <a16:creationId xmlns:a16="http://schemas.microsoft.com/office/drawing/2014/main" id="{51C2A487-AE6D-4942-86B4-F1F954648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98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sp>
            <p:nvSpPr>
              <p:cNvPr id="33" name="Oval 29">
                <a:extLst>
                  <a:ext uri="{FF2B5EF4-FFF2-40B4-BE49-F238E27FC236}">
                    <a16:creationId xmlns:a16="http://schemas.microsoft.com/office/drawing/2014/main" id="{B48ACE58-E9BE-3140-8A62-2183353CB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40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</p:grp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55C10AED-698B-1F40-85D1-D168420A6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100"/>
            </a:p>
          </p:txBody>
        </p:sp>
        <p:sp>
          <p:nvSpPr>
            <p:cNvPr id="31" name="AutoShape 31">
              <a:extLst>
                <a:ext uri="{FF2B5EF4-FFF2-40B4-BE49-F238E27FC236}">
                  <a16:creationId xmlns:a16="http://schemas.microsoft.com/office/drawing/2014/main" id="{691BBDCD-931F-F946-9492-1D436F0C8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392"/>
              <a:ext cx="480" cy="231"/>
            </a:xfrm>
            <a:prstGeom prst="accentCallout2">
              <a:avLst>
                <a:gd name="adj1" fmla="val 28917"/>
                <a:gd name="adj2" fmla="val 110000"/>
                <a:gd name="adj3" fmla="val 28917"/>
                <a:gd name="adj4" fmla="val 129792"/>
                <a:gd name="adj5" fmla="val 166264"/>
                <a:gd name="adj6" fmla="val 156875"/>
              </a:avLst>
            </a:prstGeom>
            <a:solidFill>
              <a:srgbClr val="99FF99"/>
            </a:solidFill>
            <a:ln w="28575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defTabSz="7620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 b="1">
                  <a:latin typeface="Arial" panose="020B0604020202020204" pitchFamily="34" charset="0"/>
                </a:rPr>
                <a:t>泳道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30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6C3A610-98EF-2C4F-AB23-CC042EDD4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概述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6E534DA-5927-9741-B0CE-D374CC824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UML</a:t>
            </a:r>
            <a:r>
              <a:rPr lang="zh-CN" altLang="en-US" dirty="0"/>
              <a:t>的含义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Unified Modeling Language</a:t>
            </a:r>
            <a:r>
              <a:rPr lang="zh-CN" altLang="en-US" dirty="0"/>
              <a:t>：统一建模语言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UML</a:t>
            </a:r>
            <a:r>
              <a:rPr lang="zh-CN" altLang="en-US" dirty="0"/>
              <a:t>是做什么的</a:t>
            </a:r>
            <a:r>
              <a:rPr lang="en-US" altLang="zh-CN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UML</a:t>
            </a:r>
            <a:r>
              <a:rPr lang="zh-CN" altLang="en-US" dirty="0"/>
              <a:t>图形的主要目的就是进行交流，开发者和用户的交流，开发者之间的交流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适合大型项目和大型团队开发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用于面向对象的分析和设计</a:t>
            </a:r>
            <a:r>
              <a:rPr lang="en-US" altLang="zh-CN" dirty="0"/>
              <a:t>(OOA, OOD)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UML</a:t>
            </a:r>
            <a:r>
              <a:rPr lang="zh-CN" altLang="en-US" dirty="0"/>
              <a:t>的应用领域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UML</a:t>
            </a:r>
            <a:r>
              <a:rPr lang="zh-CN" altLang="en-US" dirty="0"/>
              <a:t>的目标是以面向对象的方式来描述任何类型的系统。其中最常用的是建立软件系统的模型。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r>
              <a:rPr lang="en-US" altLang="zh-CN" dirty="0"/>
              <a:t>UML</a:t>
            </a:r>
            <a:r>
              <a:rPr lang="zh-CN" altLang="en-US" dirty="0"/>
              <a:t>开发工具</a:t>
            </a:r>
          </a:p>
          <a:p>
            <a:pPr lvl="1"/>
            <a:r>
              <a:rPr lang="zh-CN" altLang="en-US" dirty="0"/>
              <a:t>当前市场上基于</a:t>
            </a:r>
            <a:r>
              <a:rPr lang="en-US" altLang="zh-CN" dirty="0">
                <a:hlinkClick r:id="rId2"/>
              </a:rPr>
              <a:t>UML</a:t>
            </a:r>
            <a:r>
              <a:rPr lang="zh-CN" altLang="en-US" dirty="0"/>
              <a:t>可视化建模的工具很多，例如有</a:t>
            </a:r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Rational Rose</a:t>
            </a:r>
            <a:r>
              <a:rPr lang="zh-CN" altLang="en-US" dirty="0"/>
              <a:t>， </a:t>
            </a:r>
            <a:r>
              <a:rPr lang="en-US" altLang="zh-CN" dirty="0"/>
              <a:t>Microsoft</a:t>
            </a:r>
            <a:r>
              <a:rPr lang="zh-CN" altLang="en-US" dirty="0"/>
              <a:t>的</a:t>
            </a:r>
            <a:r>
              <a:rPr lang="en-US" altLang="zh-CN" dirty="0"/>
              <a:t>Visio</a:t>
            </a:r>
            <a:r>
              <a:rPr lang="zh-CN" altLang="en-US" dirty="0"/>
              <a:t>，</a:t>
            </a:r>
            <a:r>
              <a:rPr lang="en-US" altLang="zh-CN" dirty="0"/>
              <a:t>Oracle</a:t>
            </a:r>
            <a:r>
              <a:rPr lang="zh-CN" altLang="en-US" dirty="0"/>
              <a:t>的</a:t>
            </a:r>
            <a:r>
              <a:rPr lang="en-US" altLang="zh-CN" dirty="0"/>
              <a:t>Designer2000</a:t>
            </a:r>
            <a:r>
              <a:rPr lang="zh-CN" altLang="en-US" dirty="0"/>
              <a:t>，还有</a:t>
            </a:r>
            <a:r>
              <a:rPr lang="en-US" altLang="zh-CN" dirty="0" err="1"/>
              <a:t>PlayCase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CA </a:t>
            </a:r>
            <a:r>
              <a:rPr lang="en-US" altLang="zh-CN" dirty="0" err="1"/>
              <a:t>BPWin</a:t>
            </a:r>
            <a:r>
              <a:rPr lang="zh-CN" altLang="en-US" dirty="0"/>
              <a:t>、</a:t>
            </a:r>
            <a:r>
              <a:rPr lang="en-US" altLang="zh-CN" dirty="0"/>
              <a:t>CA </a:t>
            </a:r>
            <a:r>
              <a:rPr lang="en-US" altLang="zh-CN" dirty="0" err="1"/>
              <a:t>ERWin</a:t>
            </a:r>
            <a:r>
              <a:rPr lang="zh-CN" altLang="en-US" dirty="0"/>
              <a:t>、</a:t>
            </a:r>
            <a:r>
              <a:rPr lang="en-US" altLang="zh-CN" dirty="0">
                <a:hlinkClick r:id="rId3"/>
              </a:rPr>
              <a:t>Sybase</a:t>
            </a:r>
            <a:r>
              <a:rPr lang="en-US" altLang="zh-CN" dirty="0"/>
              <a:t> </a:t>
            </a:r>
            <a:r>
              <a:rPr lang="en-US" altLang="zh-CN" dirty="0" err="1"/>
              <a:t>PowerDesigner</a:t>
            </a:r>
            <a:r>
              <a:rPr lang="zh-CN" altLang="en-US" dirty="0"/>
              <a:t>等等。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495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4131235-06B5-D448-9840-E25662C5F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组件图和配置图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A97D6BA-A1F9-AA48-90D3-33DFD0FEE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组件图</a:t>
            </a:r>
            <a:r>
              <a:rPr lang="en-US" altLang="zh-CN" sz="2800" dirty="0"/>
              <a:t>(Component Diagram)</a:t>
            </a:r>
          </a:p>
          <a:p>
            <a:pPr lvl="1"/>
            <a:r>
              <a:rPr lang="zh-CN" altLang="en-US" sz="2400" dirty="0"/>
              <a:t>组件图的主要目的是显示系统组件间的结构关系。 </a:t>
            </a:r>
          </a:p>
          <a:p>
            <a:pPr lvl="1"/>
            <a:r>
              <a:rPr lang="zh-CN" altLang="en-US" sz="2400" dirty="0"/>
              <a:t>当系统中的组件组合起来时，就能表示整个系统的实现。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zh-CN" altLang="en-US" sz="2800" dirty="0"/>
              <a:t>配置图</a:t>
            </a:r>
            <a:r>
              <a:rPr lang="en-US" altLang="zh-CN" sz="2800" dirty="0"/>
              <a:t>(Deployment  Diagram)</a:t>
            </a:r>
          </a:p>
          <a:p>
            <a:pPr lvl="1"/>
            <a:r>
              <a:rPr lang="zh-CN" altLang="en-US" sz="2400" dirty="0"/>
              <a:t>配置图主要描述了运行软件系统的物理硬件，以及如何将软件部署到硬件上。</a:t>
            </a:r>
          </a:p>
          <a:p>
            <a:pPr lvl="1"/>
            <a:r>
              <a:rPr lang="zh-CN" altLang="en-US" sz="2400" dirty="0"/>
              <a:t>描述了运行系统的硬件拓扑结构。</a:t>
            </a:r>
          </a:p>
        </p:txBody>
      </p:sp>
    </p:spTree>
    <p:extLst>
      <p:ext uri="{BB962C8B-B14F-4D97-AF65-F5344CB8AC3E}">
        <p14:creationId xmlns:p14="http://schemas.microsoft.com/office/powerpoint/2010/main" val="110432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74288-BCCF-3A45-B1F4-43F2E355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组件图</a:t>
            </a:r>
            <a:r>
              <a:rPr lang="en-US" altLang="zh-CN" dirty="0"/>
              <a:t>—</a:t>
            </a:r>
            <a:r>
              <a:rPr lang="zh-CN" altLang="en-US" dirty="0"/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A2E1F-BA89-7644-B5A0-690F9D2F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D0423-4D01-1D41-835E-F5639DB0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26" y="1437021"/>
            <a:ext cx="6581030" cy="44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0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6107D6-1E4F-5840-8261-76BEE833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配置图</a:t>
            </a:r>
            <a:r>
              <a:rPr lang="en-US" altLang="zh-CN" dirty="0"/>
              <a:t>—</a:t>
            </a:r>
            <a:r>
              <a:rPr lang="zh-CN" altLang="en-US" dirty="0"/>
              <a:t>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5E1190-96F9-C944-8B5D-4F81D379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219200"/>
            <a:ext cx="68961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1" name="Group 111">
            <a:extLst>
              <a:ext uri="{FF2B5EF4-FFF2-40B4-BE49-F238E27FC236}">
                <a16:creationId xmlns:a16="http://schemas.microsoft.com/office/drawing/2014/main" id="{69B8207C-F781-D641-A11A-69DE40D0D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161736"/>
              </p:ext>
            </p:extLst>
          </p:nvPr>
        </p:nvGraphicFramePr>
        <p:xfrm>
          <a:off x="1971304" y="1143001"/>
          <a:ext cx="8229600" cy="50349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0880721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8454721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64119287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类型</a:t>
                      </a:r>
                      <a:endParaRPr kumimoji="0" lang="zh-CN" alt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图名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42011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用例图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用例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从用户角度描述系统的功能，并指出各功能的操作者。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292831"/>
                  </a:ext>
                </a:extLst>
              </a:tr>
              <a:tr h="5334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静态图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类图</a:t>
                      </a:r>
                      <a:endParaRPr kumimoji="0" lang="zh-CN" alt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于定义系统的类，包括描述类之间的联系（如关联、依赖、聚合等）以及类的内部结构，即类的属性和操作。因此类图是描述系统中类的静态结构，即它描述的是一种静态关系，在系统的整个生命周期都是有效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327755"/>
                  </a:ext>
                </a:extLst>
              </a:tr>
              <a:tr h="506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包图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包或类组成，主要表示包与包、或包与类之间的关系。包图用于描述系统的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分层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结构。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94693"/>
                  </a:ext>
                </a:extLst>
              </a:tr>
              <a:tr h="6000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行为图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状态图</a:t>
                      </a:r>
                      <a:endParaRPr kumimoji="0" lang="zh-CN" alt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描述一类对象的所有可能状态以及事件发生时状态的转移条件。通常状态图是对类图的补充。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48515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活动图</a:t>
                      </a:r>
                      <a:endParaRPr kumimoji="0" lang="zh-CN" alt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描述为满足用例要求所要进行的活动以及活动间的约束关系。使用活动图可以很方便地表示并行活动。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582484"/>
                  </a:ext>
                </a:extLst>
              </a:tr>
              <a:tr h="5334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序列图</a:t>
                      </a:r>
                      <a:endParaRPr kumimoji="0" lang="zh-CN" alt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用以显示对象之间的动态合作关系。它强调对象之间消息发送的顺序，同时也显示对象之间的交互过程。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3362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协作图</a:t>
                      </a:r>
                      <a:endParaRPr kumimoji="0" lang="zh-CN" alt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同序列图是等价的，但着重描述对象间的协作关系。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237962"/>
                  </a:ext>
                </a:extLst>
              </a:tr>
              <a:tr h="3810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实现图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构件图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描述代码部件的物理结构及各部件之间的依赖关系。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6427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配置图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3414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定义系统中软硬件的物理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体系结构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683097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1DA95976-D74D-5146-98D6-6305E3EDD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961" y="0"/>
            <a:ext cx="10674590" cy="844601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常用视图</a:t>
            </a:r>
          </a:p>
        </p:txBody>
      </p:sp>
    </p:spTree>
    <p:extLst>
      <p:ext uri="{BB962C8B-B14F-4D97-AF65-F5344CB8AC3E}">
        <p14:creationId xmlns:p14="http://schemas.microsoft.com/office/powerpoint/2010/main" val="424507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BE35BFD-B919-D746-82F3-C13A4E970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用例视图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E7A5E9-2D9E-1240-9A29-62CAC6100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作用：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用它来描述需求：</a:t>
            </a:r>
            <a:r>
              <a:rPr lang="zh-CN" altLang="en-US" sz="2200" b="1" dirty="0"/>
              <a:t>谁来做什么</a:t>
            </a:r>
            <a:r>
              <a:rPr lang="zh-CN" altLang="en-US" sz="2200" dirty="0"/>
              <a:t> 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从用户的角度出发看问题，常用于与用户沟通</a:t>
            </a:r>
            <a:endParaRPr lang="en-US" altLang="zh-CN" sz="2200" dirty="0"/>
          </a:p>
          <a:p>
            <a:pPr lvl="1"/>
            <a:endParaRPr lang="zh-CN" altLang="en-US" sz="2200" dirty="0"/>
          </a:p>
          <a:p>
            <a:r>
              <a:rPr lang="zh-CN" altLang="en-US" sz="2600" dirty="0"/>
              <a:t>要点：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能否正确反应用户的需求是用例视图的关键所在 ，每一个用例的内部实现细节不是本阶段要考虑的问题 </a:t>
            </a:r>
            <a:endParaRPr lang="en-US" altLang="zh-CN" sz="2200" dirty="0"/>
          </a:p>
          <a:p>
            <a:pPr lvl="1"/>
            <a:endParaRPr lang="zh-CN" altLang="en-US" sz="2200" dirty="0"/>
          </a:p>
          <a:p>
            <a:r>
              <a:rPr lang="zh-CN" altLang="en-US" sz="2600" dirty="0"/>
              <a:t>用例图包括：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参与者</a:t>
            </a:r>
            <a:r>
              <a:rPr lang="en-US" altLang="zh-CN" sz="2200" dirty="0"/>
              <a:t>(actor)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用例</a:t>
            </a:r>
            <a:r>
              <a:rPr lang="en-US" altLang="zh-CN" sz="2200" dirty="0"/>
              <a:t>(user case)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用例间的关系</a:t>
            </a:r>
          </a:p>
        </p:txBody>
      </p:sp>
    </p:spTree>
    <p:extLst>
      <p:ext uri="{BB962C8B-B14F-4D97-AF65-F5344CB8AC3E}">
        <p14:creationId xmlns:p14="http://schemas.microsoft.com/office/powerpoint/2010/main" val="326844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1713550-6E94-884E-AFF6-0EAE3BE47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用例视图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zh-CN" altLang="en-US"/>
              <a:t>参与者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6B8993B-F221-6445-8697-0888CA482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600" dirty="0"/>
              <a:t>参与者</a:t>
            </a:r>
            <a:r>
              <a:rPr lang="en-US" altLang="zh-CN" sz="2600" dirty="0"/>
              <a:t>(actor)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参与者是系统外部的一个实体，他以某种方式参与了用例的执行过程。</a:t>
            </a:r>
            <a:endParaRPr lang="en-US" altLang="zh-CN" sz="2200" dirty="0"/>
          </a:p>
          <a:p>
            <a:pPr marL="839788" lvl="1" indent="-495300"/>
            <a:endParaRPr lang="zh-CN" altLang="en-US" dirty="0"/>
          </a:p>
          <a:p>
            <a:pPr marL="0" indent="0">
              <a:buNone/>
            </a:pPr>
            <a:r>
              <a:rPr lang="zh-CN" altLang="en-US" sz="2600" dirty="0"/>
              <a:t>如何确定参与者：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谁使用该系统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谁安装系统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谁启动和关系系统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谁维护系统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谁从系统获取信息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200" dirty="0"/>
              <a:t>谁提供信息给系统</a:t>
            </a:r>
          </a:p>
          <a:p>
            <a:pPr marL="571500" indent="-5715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515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448CDD2-8216-C247-BF30-9A1D195E4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用例视图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zh-CN" altLang="en-US" dirty="0"/>
              <a:t>用例及关系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36774AB-1F3F-2947-A23E-C82663DE8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600" dirty="0"/>
              <a:t>什么是用例？</a:t>
            </a:r>
          </a:p>
          <a:p>
            <a:pPr marL="839788" lvl="1" indent="-495300">
              <a:lnSpc>
                <a:spcPct val="80000"/>
              </a:lnSpc>
            </a:pPr>
            <a:r>
              <a:rPr lang="zh-CN" altLang="en-US" sz="2200" dirty="0"/>
              <a:t>用例是系统的使用过程。 </a:t>
            </a:r>
          </a:p>
          <a:p>
            <a:pPr marL="839788" lvl="1" indent="-495300">
              <a:lnSpc>
                <a:spcPct val="80000"/>
              </a:lnSpc>
            </a:pPr>
            <a:r>
              <a:rPr lang="zh-CN" altLang="en-US" sz="2200" dirty="0"/>
              <a:t>一个用例是一个功能需求，命名一般用动词 </a:t>
            </a:r>
            <a:endParaRPr lang="en-US" altLang="zh-CN" sz="2200" dirty="0"/>
          </a:p>
          <a:p>
            <a:pPr marL="839788" lvl="1" indent="-495300">
              <a:lnSpc>
                <a:spcPct val="80000"/>
              </a:lnSpc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600" dirty="0"/>
              <a:t>如何识别用例？</a:t>
            </a:r>
          </a:p>
          <a:p>
            <a:pPr marL="839788" lvl="1" indent="-495300">
              <a:lnSpc>
                <a:spcPct val="80000"/>
              </a:lnSpc>
            </a:pPr>
            <a:r>
              <a:rPr lang="zh-CN" altLang="en-US" sz="2200" dirty="0"/>
              <a:t>识别用例最好的办法就是从分析系统的参与者开始，考虑每个参与者是怎样使用系统。 </a:t>
            </a:r>
            <a:endParaRPr lang="en-US" altLang="zh-CN" sz="2200" dirty="0"/>
          </a:p>
          <a:p>
            <a:pPr marL="839788" lvl="1" indent="-495300">
              <a:lnSpc>
                <a:spcPct val="80000"/>
              </a:lnSpc>
            </a:pPr>
            <a:endParaRPr lang="zh-CN" alt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600" dirty="0"/>
              <a:t>用例间的关系</a:t>
            </a:r>
          </a:p>
          <a:p>
            <a:pPr marL="839788" lvl="1" indent="-495300">
              <a:lnSpc>
                <a:spcPct val="80000"/>
              </a:lnSpc>
            </a:pPr>
            <a:r>
              <a:rPr lang="zh-CN" altLang="en-US" sz="2200" dirty="0"/>
              <a:t>泛化关系</a:t>
            </a:r>
          </a:p>
          <a:p>
            <a:pPr marL="1090613" lvl="2" indent="-419100">
              <a:lnSpc>
                <a:spcPct val="80000"/>
              </a:lnSpc>
            </a:pPr>
            <a:r>
              <a:rPr lang="zh-CN" altLang="en-US" sz="1900" dirty="0"/>
              <a:t>子用例表示父用例的特殊形式 ，类似继承关系</a:t>
            </a:r>
          </a:p>
          <a:p>
            <a:pPr marL="839788" lvl="1" indent="-495300">
              <a:lnSpc>
                <a:spcPct val="80000"/>
              </a:lnSpc>
            </a:pPr>
            <a:r>
              <a:rPr lang="zh-CN" altLang="en-US" sz="2200" dirty="0"/>
              <a:t>包含关系</a:t>
            </a:r>
          </a:p>
          <a:p>
            <a:pPr marL="1090613" lvl="2" indent="-419100">
              <a:lnSpc>
                <a:spcPct val="80000"/>
              </a:lnSpc>
            </a:pPr>
            <a:r>
              <a:rPr lang="zh-CN" altLang="en-US" sz="1900" dirty="0"/>
              <a:t>包含关系把几个用例的公共步骤分离成一个单独的被包含用例。</a:t>
            </a:r>
            <a:r>
              <a:rPr lang="zh-CN" altLang="en-US" sz="1800" dirty="0"/>
              <a:t> </a:t>
            </a:r>
          </a:p>
          <a:p>
            <a:pPr marL="839788" lvl="1" indent="-495300">
              <a:lnSpc>
                <a:spcPct val="80000"/>
              </a:lnSpc>
            </a:pPr>
            <a:r>
              <a:rPr lang="zh-CN" altLang="en-US" sz="2400" dirty="0"/>
              <a:t>扩展关系</a:t>
            </a:r>
          </a:p>
          <a:p>
            <a:pPr marL="1090613" lvl="2" indent="-419100">
              <a:lnSpc>
                <a:spcPct val="80000"/>
              </a:lnSpc>
            </a:pPr>
            <a:r>
              <a:rPr lang="zh-CN" altLang="en-US" sz="1900" dirty="0"/>
              <a:t>扩展关系是把新行为插入到已有用例的方法。 </a:t>
            </a:r>
          </a:p>
          <a:p>
            <a:pPr marL="1090613" lvl="2" indent="-419100">
              <a:lnSpc>
                <a:spcPct val="80000"/>
              </a:lnSpc>
            </a:pPr>
            <a:r>
              <a:rPr lang="zh-CN" altLang="en-US" sz="1900" dirty="0"/>
              <a:t>扩展关系为处理异常或构建灵活系统框架提供了一种有效的方法。 </a:t>
            </a:r>
          </a:p>
          <a:p>
            <a:pPr marL="839788" lvl="1" indent="-495300">
              <a:lnSpc>
                <a:spcPct val="8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750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491AA-6E78-7E48-8900-ACB32BAF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用例视图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zh-CN" altLang="en-US" dirty="0">
                <a:latin typeface="Arial" panose="020B0604020202020204" pitchFamily="34" charset="0"/>
              </a:rPr>
              <a:t>例子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77368-38C5-EC42-B6E1-D7453BA6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自动售货机系统用例图</a:t>
            </a:r>
            <a:endParaRPr kumimoji="1" lang="en-US" altLang="zh-CN" sz="2400" dirty="0"/>
          </a:p>
          <a:p>
            <a:pPr lvl="1"/>
            <a:r>
              <a:rPr lang="zh-CN" altLang="en-US" sz="2000" dirty="0"/>
              <a:t>用例是类，脚本是其实例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64BEA0-49AB-E341-BD31-863B1EDD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15" y="2106223"/>
            <a:ext cx="3774881" cy="39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5DB3A8-9727-4548-BB6C-5E17CDA1F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类图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54738B1-1B7B-CA45-84F0-659C62392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类</a:t>
            </a:r>
          </a:p>
          <a:p>
            <a:pPr lvl="1"/>
            <a:r>
              <a:rPr lang="zh-CN" altLang="en-US" sz="2000" dirty="0"/>
              <a:t>名称</a:t>
            </a:r>
            <a:r>
              <a:rPr lang="en-US" altLang="zh-CN" sz="2000" dirty="0"/>
              <a:t>(name)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属性</a:t>
            </a:r>
            <a:r>
              <a:rPr lang="en-US" altLang="zh-CN" sz="2000" dirty="0"/>
              <a:t>(attribute)</a:t>
            </a:r>
          </a:p>
          <a:p>
            <a:pPr lvl="2"/>
            <a:r>
              <a:rPr lang="en-US" altLang="zh-CN" sz="1800" dirty="0"/>
              <a:t>[</a:t>
            </a:r>
            <a:r>
              <a:rPr lang="zh-CN" altLang="en-US" sz="1800" dirty="0"/>
              <a:t>可见性</a:t>
            </a:r>
            <a:r>
              <a:rPr lang="en-US" altLang="zh-CN" sz="1800" dirty="0"/>
              <a:t>] </a:t>
            </a:r>
            <a:r>
              <a:rPr lang="zh-CN" altLang="en-US" sz="1800" dirty="0"/>
              <a:t>属性名 </a:t>
            </a:r>
            <a:r>
              <a:rPr lang="en-US" altLang="zh-CN" sz="1800" dirty="0"/>
              <a:t>[:</a:t>
            </a:r>
            <a:r>
              <a:rPr lang="zh-CN" altLang="en-US" sz="1800" dirty="0"/>
              <a:t>类型</a:t>
            </a:r>
            <a:r>
              <a:rPr lang="en-US" altLang="zh-CN" sz="1800" dirty="0"/>
              <a:t>] [=</a:t>
            </a:r>
            <a:r>
              <a:rPr lang="zh-CN" altLang="en-US" sz="1800" dirty="0"/>
              <a:t>初始值</a:t>
            </a:r>
            <a:r>
              <a:rPr lang="en-US" altLang="zh-CN" sz="1800" dirty="0"/>
              <a:t>] </a:t>
            </a:r>
          </a:p>
          <a:p>
            <a:pPr lvl="2"/>
            <a:endParaRPr lang="en-US" altLang="zh-CN" sz="1600" dirty="0"/>
          </a:p>
          <a:p>
            <a:pPr lvl="1"/>
            <a:r>
              <a:rPr lang="zh-CN" altLang="en-US" sz="2000" dirty="0"/>
              <a:t>操作</a:t>
            </a:r>
            <a:r>
              <a:rPr lang="en-US" altLang="zh-CN" sz="2000" dirty="0"/>
              <a:t>(operation)</a:t>
            </a:r>
          </a:p>
          <a:p>
            <a:pPr lvl="2"/>
            <a:r>
              <a:rPr lang="en-US" altLang="zh-CN" sz="1800" dirty="0"/>
              <a:t>[</a:t>
            </a:r>
            <a:r>
              <a:rPr lang="zh-CN" altLang="en-US" sz="1800" dirty="0"/>
              <a:t>可见性</a:t>
            </a:r>
            <a:r>
              <a:rPr lang="en-US" altLang="zh-CN" sz="1800" dirty="0"/>
              <a:t>] </a:t>
            </a:r>
            <a:r>
              <a:rPr lang="zh-CN" altLang="en-US" sz="1800" dirty="0"/>
              <a:t>方法名 </a:t>
            </a:r>
            <a:r>
              <a:rPr lang="en-US" altLang="zh-CN" sz="1800" dirty="0"/>
              <a:t>[(</a:t>
            </a:r>
            <a:r>
              <a:rPr lang="zh-CN" altLang="en-US" sz="1800" dirty="0"/>
              <a:t>参数表</a:t>
            </a:r>
            <a:r>
              <a:rPr lang="en-US" altLang="zh-CN" sz="1800" dirty="0"/>
              <a:t>)] [:</a:t>
            </a:r>
            <a:r>
              <a:rPr lang="zh-CN" altLang="en-US" sz="1800" dirty="0"/>
              <a:t>返回类型</a:t>
            </a:r>
            <a:r>
              <a:rPr lang="en-US" altLang="zh-CN" sz="1800" dirty="0"/>
              <a:t>] </a:t>
            </a:r>
          </a:p>
          <a:p>
            <a:pPr lvl="2"/>
            <a:endParaRPr lang="en-US" altLang="zh-CN" sz="1600" dirty="0"/>
          </a:p>
          <a:p>
            <a:pPr lvl="1"/>
            <a:r>
              <a:rPr lang="zh-CN" altLang="en-US" sz="2000" dirty="0"/>
              <a:t>职责</a:t>
            </a:r>
            <a:r>
              <a:rPr lang="en-US" altLang="zh-CN" sz="2000" dirty="0"/>
              <a:t>(responsibility)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390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5595EE8-93E4-AA49-B962-25DEB91BC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类图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9E5670C-A197-794B-9C9B-1ADC4230D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类之间的关系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dirty="0"/>
              <a:t>依赖关系（</a:t>
            </a:r>
            <a:r>
              <a:rPr lang="en-US" altLang="zh-CN" sz="2000" dirty="0"/>
              <a:t>A</a:t>
            </a:r>
            <a:r>
              <a:rPr lang="zh-CN" altLang="en-US" sz="2000" dirty="0"/>
              <a:t>类中的方法含有</a:t>
            </a:r>
            <a:r>
              <a:rPr lang="en-US" altLang="zh-CN" sz="2000" dirty="0"/>
              <a:t>B</a:t>
            </a:r>
            <a:r>
              <a:rPr lang="zh-CN" altLang="en-US" sz="2000" dirty="0"/>
              <a:t>类</a:t>
            </a:r>
            <a:r>
              <a:rPr lang="en-US" altLang="zh-CN" sz="2000" dirty="0"/>
              <a:t>: </a:t>
            </a:r>
            <a:r>
              <a:rPr lang="zh-CN" altLang="en-US" sz="2000" dirty="0"/>
              <a:t>如：</a:t>
            </a:r>
            <a:r>
              <a:rPr lang="en-US" altLang="zh-CN" sz="2000" i="1" u="sng" dirty="0" err="1"/>
              <a:t>A.change</a:t>
            </a:r>
            <a:r>
              <a:rPr lang="en-US" altLang="zh-CN" sz="2000" i="1" u="sng" dirty="0"/>
              <a:t>(B b)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一个类的改变会影响到另一个类。从语义上理解，关联、实现、泛化都是依赖关系，但因为他们有更特别的含义，所以分离出来。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即</a:t>
            </a:r>
            <a:r>
              <a:rPr lang="en-US" altLang="zh-CN" sz="1800" dirty="0"/>
              <a:t>A</a:t>
            </a:r>
            <a:r>
              <a:rPr lang="zh-CN" altLang="en-US" sz="1800" dirty="0"/>
              <a:t>类里面有一个方法有一个参数是</a:t>
            </a:r>
            <a:r>
              <a:rPr lang="en-US" altLang="zh-CN" sz="1800" dirty="0"/>
              <a:t>B</a:t>
            </a:r>
            <a:r>
              <a:rPr lang="zh-CN" altLang="en-US" sz="1800" dirty="0"/>
              <a:t>类型，即</a:t>
            </a:r>
            <a:r>
              <a:rPr lang="en-US" altLang="zh-CN" sz="1800" dirty="0"/>
              <a:t>B</a:t>
            </a:r>
            <a:r>
              <a:rPr lang="zh-CN" altLang="en-US" sz="1800" dirty="0"/>
              <a:t>类的变化会影响到</a:t>
            </a:r>
            <a:r>
              <a:rPr lang="en-US" altLang="zh-CN" sz="1800" dirty="0"/>
              <a:t>A</a:t>
            </a:r>
            <a:r>
              <a:rPr lang="zh-CN" altLang="en-US" sz="1800" dirty="0"/>
              <a:t>类。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dirty="0"/>
              <a:t>泛化关系</a:t>
            </a:r>
            <a:r>
              <a:rPr lang="en-US" altLang="zh-CN" sz="2000" dirty="0"/>
              <a:t>(A</a:t>
            </a:r>
            <a:r>
              <a:rPr lang="zh-CN" altLang="en-US" sz="2000" dirty="0"/>
              <a:t>类继承</a:t>
            </a:r>
            <a:r>
              <a:rPr lang="en-US" altLang="zh-CN" sz="2000" dirty="0"/>
              <a:t>B</a:t>
            </a:r>
            <a:r>
              <a:rPr lang="zh-CN" altLang="en-US" sz="2000" dirty="0"/>
              <a:t>类</a:t>
            </a:r>
            <a:r>
              <a:rPr lang="en-US" altLang="zh-CN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一般和特殊的关系。一般指：父类和子类的关系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dirty="0"/>
              <a:t>关联关系（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类含有对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类的引用</a:t>
            </a:r>
            <a:r>
              <a:rPr lang="zh-CN" altLang="en-US" sz="2000" dirty="0"/>
              <a:t>）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单向关联：有箭头 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双相关联：无箭头（双方都包含对方） 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聚合关联</a:t>
            </a:r>
            <a:r>
              <a:rPr lang="zh-CN" altLang="en-US" sz="1800" dirty="0"/>
              <a:t>：特殊的关联关系，表示的是</a:t>
            </a:r>
            <a:r>
              <a:rPr lang="zh-CN" altLang="en-US" sz="1800" b="1" dirty="0"/>
              <a:t>整体和部分</a:t>
            </a:r>
            <a:r>
              <a:rPr lang="zh-CN" altLang="en-US" sz="1800" dirty="0"/>
              <a:t>的关系 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组合关联</a:t>
            </a:r>
            <a:r>
              <a:rPr lang="zh-CN" altLang="en-US" sz="1800" dirty="0"/>
              <a:t>：特殊的关联关系，即</a:t>
            </a:r>
            <a:r>
              <a:rPr lang="zh-CN" altLang="en-US" sz="1800" b="1" dirty="0"/>
              <a:t>强聚合</a:t>
            </a:r>
            <a:r>
              <a:rPr lang="zh-CN" altLang="en-US" sz="1800" dirty="0"/>
              <a:t>的关系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dirty="0"/>
              <a:t>实现关系</a:t>
            </a:r>
            <a:r>
              <a:rPr lang="en-US" altLang="zh-CN" sz="2000" dirty="0"/>
              <a:t>(</a:t>
            </a:r>
            <a:r>
              <a:rPr lang="zh-CN" altLang="en-US" sz="2000" dirty="0"/>
              <a:t>类实现某个接口</a:t>
            </a:r>
            <a:r>
              <a:rPr lang="en-US" altLang="zh-CN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/>
              <a:t>实现跟</a:t>
            </a:r>
            <a:r>
              <a:rPr lang="en-US" altLang="zh-CN" sz="1800" dirty="0"/>
              <a:t>java</a:t>
            </a:r>
            <a:r>
              <a:rPr lang="zh-CN" altLang="en-US" sz="1800" dirty="0"/>
              <a:t>里面的实现的含义类似。他表示不继承结构而只继承行为 </a:t>
            </a:r>
          </a:p>
        </p:txBody>
      </p:sp>
    </p:spTree>
    <p:extLst>
      <p:ext uri="{BB962C8B-B14F-4D97-AF65-F5344CB8AC3E}">
        <p14:creationId xmlns:p14="http://schemas.microsoft.com/office/powerpoint/2010/main" val="422763908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1522</Words>
  <Application>Microsoft Macintosh PowerPoint</Application>
  <PresentationFormat>宽屏</PresentationFormat>
  <Paragraphs>189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腾讯体 W3</vt:lpstr>
      <vt:lpstr>腾讯体 W7</vt:lpstr>
      <vt:lpstr>Arial</vt:lpstr>
      <vt:lpstr>Calibri</vt:lpstr>
      <vt:lpstr>Calibri Light</vt:lpstr>
      <vt:lpstr>Tahoma</vt:lpstr>
      <vt:lpstr>Verdana</vt:lpstr>
      <vt:lpstr>Wingdings</vt:lpstr>
      <vt:lpstr>回顾</vt:lpstr>
      <vt:lpstr>UML简介</vt:lpstr>
      <vt:lpstr>UML概述</vt:lpstr>
      <vt:lpstr>UML常用视图</vt:lpstr>
      <vt:lpstr>用例视图</vt:lpstr>
      <vt:lpstr>用例视图—参与者</vt:lpstr>
      <vt:lpstr>用例视图—用例及关系</vt:lpstr>
      <vt:lpstr>用例视图—例子</vt:lpstr>
      <vt:lpstr>类图</vt:lpstr>
      <vt:lpstr>类图</vt:lpstr>
      <vt:lpstr>类图—例子</vt:lpstr>
      <vt:lpstr>动态视图</vt:lpstr>
      <vt:lpstr>序列图(Sequence Diagram)</vt:lpstr>
      <vt:lpstr>序列图—例子</vt:lpstr>
      <vt:lpstr>协作图(Collaboration Diagram)</vt:lpstr>
      <vt:lpstr>协作图—例子</vt:lpstr>
      <vt:lpstr>状态图(Statechart Diagram)</vt:lpstr>
      <vt:lpstr>状态图—例子</vt:lpstr>
      <vt:lpstr>活动图</vt:lpstr>
      <vt:lpstr>活动图—例子</vt:lpstr>
      <vt:lpstr>组件图和配置图</vt:lpstr>
      <vt:lpstr>组件图—例子</vt:lpstr>
      <vt:lpstr>配置图—例子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数字视频技术（线下）</dc:title>
  <dc:creator>Wenfeng</dc:creator>
  <cp:lastModifiedBy>xzw</cp:lastModifiedBy>
  <cp:revision>58</cp:revision>
  <dcterms:created xsi:type="dcterms:W3CDTF">2019-06-11T09:59:59Z</dcterms:created>
  <dcterms:modified xsi:type="dcterms:W3CDTF">2021-10-26T08:16:51Z</dcterms:modified>
</cp:coreProperties>
</file>