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1"/>
  </p:notesMasterIdLst>
  <p:sldIdLst>
    <p:sldId id="256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647" r:id="rId24"/>
    <p:sldId id="648" r:id="rId25"/>
    <p:sldId id="649" r:id="rId26"/>
    <p:sldId id="650" r:id="rId27"/>
    <p:sldId id="651" r:id="rId28"/>
    <p:sldId id="652" r:id="rId29"/>
    <p:sldId id="654" r:id="rId30"/>
    <p:sldId id="655" r:id="rId31"/>
    <p:sldId id="656" r:id="rId32"/>
    <p:sldId id="657" r:id="rId33"/>
    <p:sldId id="659" r:id="rId34"/>
    <p:sldId id="658" r:id="rId35"/>
    <p:sldId id="661" r:id="rId36"/>
    <p:sldId id="662" r:id="rId37"/>
    <p:sldId id="660" r:id="rId38"/>
    <p:sldId id="663" r:id="rId39"/>
    <p:sldId id="66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AF3F5"/>
    <a:srgbClr val="A1CEE2"/>
    <a:srgbClr val="6AC2E9"/>
    <a:srgbClr val="027BB9"/>
    <a:srgbClr val="1165AD"/>
    <a:srgbClr val="1165AE"/>
    <a:srgbClr val="0F5696"/>
    <a:srgbClr val="0B4A7F"/>
    <a:srgbClr val="CA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94621" autoAdjust="0"/>
  </p:normalViewPr>
  <p:slideViewPr>
    <p:cSldViewPr snapToGrid="0">
      <p:cViewPr varScale="1">
        <p:scale>
          <a:sx n="139" d="100"/>
          <a:sy n="139" d="100"/>
        </p:scale>
        <p:origin x="103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99C62-8509-47FC-8E25-E6B06F70B82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6492B-CC8A-4042-A7C4-7CA378A14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7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C3B4-FAFD-428C-BFDE-6B258C931D5A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B04-29DE-4029-ADF6-457035F23D0E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>
            <a:normAutofit/>
          </a:bodyPr>
          <a:lstStyle>
            <a:lvl1pPr marL="0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61" y="963827"/>
            <a:ext cx="10806396" cy="5177116"/>
          </a:xfrm>
        </p:spPr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  <a:lvl2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2pPr>
            <a:lvl3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3pPr>
            <a:lvl4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4pPr>
            <a:lvl5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r>
              <a:rPr lang="zh-CN" altLang="en-US" dirty="0"/>
              <a:t>深圳大学 计算机与软件学院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5B3F3CCD-5AE8-4BDA-99FD-25BB3DCCC4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21">
            <a:extLst>
              <a:ext uri="{FF2B5EF4-FFF2-40B4-BE49-F238E27FC236}">
                <a16:creationId xmlns:a16="http://schemas.microsoft.com/office/drawing/2014/main" id="{04D73534-B01D-470E-9999-EDD74B568796}"/>
              </a:ext>
            </a:extLst>
          </p:cNvPr>
          <p:cNvGrpSpPr/>
          <p:nvPr userDrawn="1"/>
        </p:nvGrpSpPr>
        <p:grpSpPr bwMode="auto">
          <a:xfrm>
            <a:off x="6726560" y="-210839"/>
            <a:ext cx="7768666" cy="7764182"/>
            <a:chOff x="1502936" y="-740618"/>
            <a:chExt cx="6188355" cy="618547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F5B0DAE-6945-40E0-B72E-62DA1EDEB9CD}"/>
                </a:ext>
              </a:extLst>
            </p:cNvPr>
            <p:cNvSpPr/>
            <p:nvPr/>
          </p:nvSpPr>
          <p:spPr bwMode="auto">
            <a:xfrm>
              <a:off x="4764056" y="-426883"/>
              <a:ext cx="538243" cy="584295"/>
            </a:xfrm>
            <a:custGeom>
              <a:avLst/>
              <a:gdLst>
                <a:gd name="T0" fmla="*/ 2147483647 w 79"/>
                <a:gd name="T1" fmla="*/ 2147483647 h 86"/>
                <a:gd name="T2" fmla="*/ 1299754571 w 79"/>
                <a:gd name="T3" fmla="*/ 2147483647 h 86"/>
                <a:gd name="T4" fmla="*/ 92836688 w 79"/>
                <a:gd name="T5" fmla="*/ 2147483647 h 86"/>
                <a:gd name="T6" fmla="*/ 464197148 w 79"/>
                <a:gd name="T7" fmla="*/ 507759181 h 86"/>
                <a:gd name="T8" fmla="*/ 46418344 w 79"/>
                <a:gd name="T9" fmla="*/ 92318604 h 86"/>
                <a:gd name="T10" fmla="*/ 185680190 w 79"/>
                <a:gd name="T11" fmla="*/ 0 h 86"/>
                <a:gd name="T12" fmla="*/ 881975753 w 79"/>
                <a:gd name="T13" fmla="*/ 138477919 h 86"/>
                <a:gd name="T14" fmla="*/ 1624689700 w 79"/>
                <a:gd name="T15" fmla="*/ 230803343 h 86"/>
                <a:gd name="T16" fmla="*/ 1717533175 w 79"/>
                <a:gd name="T17" fmla="*/ 323121921 h 86"/>
                <a:gd name="T18" fmla="*/ 1206911096 w 79"/>
                <a:gd name="T19" fmla="*/ 600084553 h 86"/>
                <a:gd name="T20" fmla="*/ 881975753 w 79"/>
                <a:gd name="T21" fmla="*/ 2147483647 h 86"/>
                <a:gd name="T22" fmla="*/ 1531853038 w 79"/>
                <a:gd name="T23" fmla="*/ 2147483647 h 86"/>
                <a:gd name="T24" fmla="*/ 2147483647 w 79"/>
                <a:gd name="T25" fmla="*/ 2147483647 h 86"/>
                <a:gd name="T26" fmla="*/ 2147483647 w 79"/>
                <a:gd name="T27" fmla="*/ 1384806260 h 86"/>
                <a:gd name="T28" fmla="*/ 2147483647 w 79"/>
                <a:gd name="T29" fmla="*/ 507759181 h 86"/>
                <a:gd name="T30" fmla="*/ 2147483647 w 79"/>
                <a:gd name="T31" fmla="*/ 415440498 h 86"/>
                <a:gd name="T32" fmla="*/ 2147483647 w 79"/>
                <a:gd name="T33" fmla="*/ 369281209 h 86"/>
                <a:gd name="T34" fmla="*/ 2147483647 w 79"/>
                <a:gd name="T35" fmla="*/ 461599893 h 86"/>
                <a:gd name="T36" fmla="*/ 2147483647 w 79"/>
                <a:gd name="T37" fmla="*/ 553925264 h 86"/>
                <a:gd name="T38" fmla="*/ 2147483647 w 79"/>
                <a:gd name="T39" fmla="*/ 600084553 h 86"/>
                <a:gd name="T40" fmla="*/ 2147483647 w 79"/>
                <a:gd name="T41" fmla="*/ 692403130 h 86"/>
                <a:gd name="T42" fmla="*/ 2147483647 w 79"/>
                <a:gd name="T43" fmla="*/ 1384806260 h 86"/>
                <a:gd name="T44" fmla="*/ 2147483647 w 79"/>
                <a:gd name="T45" fmla="*/ 2147483647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86"/>
                <a:gd name="T71" fmla="*/ 79 w 79"/>
                <a:gd name="T72" fmla="*/ 86 h 8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28565BF-4013-4F24-B0CC-E0FEDB4CCE47}"/>
                </a:ext>
              </a:extLst>
            </p:cNvPr>
            <p:cNvSpPr/>
            <p:nvPr/>
          </p:nvSpPr>
          <p:spPr bwMode="auto">
            <a:xfrm>
              <a:off x="5247611" y="-297359"/>
              <a:ext cx="731090" cy="687914"/>
            </a:xfrm>
            <a:custGeom>
              <a:avLst/>
              <a:gdLst>
                <a:gd name="T0" fmla="*/ 980378172 w 107"/>
                <a:gd name="T1" fmla="*/ 2147483647 h 101"/>
                <a:gd name="T2" fmla="*/ 1027065430 w 107"/>
                <a:gd name="T3" fmla="*/ 2147483647 h 101"/>
                <a:gd name="T4" fmla="*/ 1260488052 w 107"/>
                <a:gd name="T5" fmla="*/ 2147483647 h 101"/>
                <a:gd name="T6" fmla="*/ 1167113537 w 107"/>
                <a:gd name="T7" fmla="*/ 2147483647 h 101"/>
                <a:gd name="T8" fmla="*/ 606900397 w 107"/>
                <a:gd name="T9" fmla="*/ 2147483647 h 101"/>
                <a:gd name="T10" fmla="*/ 46687271 w 107"/>
                <a:gd name="T11" fmla="*/ 2147483647 h 101"/>
                <a:gd name="T12" fmla="*/ 0 w 107"/>
                <a:gd name="T13" fmla="*/ 2147483647 h 101"/>
                <a:gd name="T14" fmla="*/ 326790411 w 107"/>
                <a:gd name="T15" fmla="*/ 2147483647 h 101"/>
                <a:gd name="T16" fmla="*/ 887010276 w 107"/>
                <a:gd name="T17" fmla="*/ 2147483647 h 101"/>
                <a:gd name="T18" fmla="*/ 1820701405 w 107"/>
                <a:gd name="T19" fmla="*/ 649458943 h 101"/>
                <a:gd name="T20" fmla="*/ 1493910673 w 107"/>
                <a:gd name="T21" fmla="*/ 139169781 h 101"/>
                <a:gd name="T22" fmla="*/ 1400536159 w 107"/>
                <a:gd name="T23" fmla="*/ 46389923 h 101"/>
                <a:gd name="T24" fmla="*/ 1493910673 w 107"/>
                <a:gd name="T25" fmla="*/ 0 h 101"/>
                <a:gd name="T26" fmla="*/ 2007443602 w 107"/>
                <a:gd name="T27" fmla="*/ 231949653 h 101"/>
                <a:gd name="T28" fmla="*/ 2147483647 w 107"/>
                <a:gd name="T29" fmla="*/ 510289215 h 101"/>
                <a:gd name="T30" fmla="*/ 2147483647 w 107"/>
                <a:gd name="T31" fmla="*/ 2147483647 h 101"/>
                <a:gd name="T32" fmla="*/ 2147483647 w 107"/>
                <a:gd name="T33" fmla="*/ 2147483647 h 101"/>
                <a:gd name="T34" fmla="*/ 2147483647 w 107"/>
                <a:gd name="T35" fmla="*/ 1994773762 h 101"/>
                <a:gd name="T36" fmla="*/ 2147483647 w 107"/>
                <a:gd name="T37" fmla="*/ 1252534788 h 101"/>
                <a:gd name="T38" fmla="*/ 2147483647 w 107"/>
                <a:gd name="T39" fmla="*/ 1066975150 h 101"/>
                <a:gd name="T40" fmla="*/ 2147483647 w 107"/>
                <a:gd name="T41" fmla="*/ 1020585241 h 101"/>
                <a:gd name="T42" fmla="*/ 2147483647 w 107"/>
                <a:gd name="T43" fmla="*/ 1298924697 h 101"/>
                <a:gd name="T44" fmla="*/ 2147483647 w 107"/>
                <a:gd name="T45" fmla="*/ 1530874243 h 101"/>
                <a:gd name="T46" fmla="*/ 2147483647 w 107"/>
                <a:gd name="T47" fmla="*/ 1577264153 h 101"/>
                <a:gd name="T48" fmla="*/ 2147483647 w 107"/>
                <a:gd name="T49" fmla="*/ 1577264153 h 101"/>
                <a:gd name="T50" fmla="*/ 2147483647 w 107"/>
                <a:gd name="T51" fmla="*/ 2041163671 h 101"/>
                <a:gd name="T52" fmla="*/ 2147483647 w 107"/>
                <a:gd name="T53" fmla="*/ 2147483647 h 101"/>
                <a:gd name="T54" fmla="*/ 2147483647 w 107"/>
                <a:gd name="T55" fmla="*/ 2147483647 h 101"/>
                <a:gd name="T56" fmla="*/ 2147483647 w 107"/>
                <a:gd name="T57" fmla="*/ 2147483647 h 101"/>
                <a:gd name="T58" fmla="*/ 1867388662 w 107"/>
                <a:gd name="T59" fmla="*/ 881415300 h 101"/>
                <a:gd name="T60" fmla="*/ 1867388662 w 107"/>
                <a:gd name="T61" fmla="*/ 881415300 h 101"/>
                <a:gd name="T62" fmla="*/ 980378172 w 107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7"/>
                <a:gd name="T97" fmla="*/ 0 h 101"/>
                <a:gd name="T98" fmla="*/ 107 w 107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27F6825-D14D-482C-9E19-0923D7D321BF}"/>
                </a:ext>
              </a:extLst>
            </p:cNvPr>
            <p:cNvSpPr/>
            <p:nvPr/>
          </p:nvSpPr>
          <p:spPr bwMode="auto">
            <a:xfrm>
              <a:off x="5808880" y="22132"/>
              <a:ext cx="497948" cy="572782"/>
            </a:xfrm>
            <a:custGeom>
              <a:avLst/>
              <a:gdLst>
                <a:gd name="T0" fmla="*/ 2147483647 w 73"/>
                <a:gd name="T1" fmla="*/ 604455474 h 84"/>
                <a:gd name="T2" fmla="*/ 2000741438 w 73"/>
                <a:gd name="T3" fmla="*/ 46497621 h 84"/>
                <a:gd name="T4" fmla="*/ 2140323707 w 73"/>
                <a:gd name="T5" fmla="*/ 46497621 h 84"/>
                <a:gd name="T6" fmla="*/ 2147483647 w 73"/>
                <a:gd name="T7" fmla="*/ 511460259 h 84"/>
                <a:gd name="T8" fmla="*/ 2147483647 w 73"/>
                <a:gd name="T9" fmla="*/ 929932122 h 84"/>
                <a:gd name="T10" fmla="*/ 2147483647 w 73"/>
                <a:gd name="T11" fmla="*/ 1022920518 h 84"/>
                <a:gd name="T12" fmla="*/ 2147483647 w 73"/>
                <a:gd name="T13" fmla="*/ 1069418126 h 84"/>
                <a:gd name="T14" fmla="*/ 1209747534 w 73"/>
                <a:gd name="T15" fmla="*/ 2147483647 h 84"/>
                <a:gd name="T16" fmla="*/ 1349336624 w 73"/>
                <a:gd name="T17" fmla="*/ 2147483647 h 84"/>
                <a:gd name="T18" fmla="*/ 1256281778 w 73"/>
                <a:gd name="T19" fmla="*/ 2147483647 h 84"/>
                <a:gd name="T20" fmla="*/ 651404601 w 73"/>
                <a:gd name="T21" fmla="*/ 2147483647 h 84"/>
                <a:gd name="T22" fmla="*/ 46527436 w 73"/>
                <a:gd name="T23" fmla="*/ 2147483647 h 84"/>
                <a:gd name="T24" fmla="*/ 0 w 73"/>
                <a:gd name="T25" fmla="*/ 2147483647 h 84"/>
                <a:gd name="T26" fmla="*/ 604877177 w 73"/>
                <a:gd name="T27" fmla="*/ 2147483647 h 84"/>
                <a:gd name="T28" fmla="*/ 2147483647 w 73"/>
                <a:gd name="T29" fmla="*/ 604455474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84"/>
                <a:gd name="T47" fmla="*/ 73 w 73"/>
                <a:gd name="T48" fmla="*/ 84 h 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51365E9-6861-4AF4-ADA1-C2D960925532}"/>
                </a:ext>
              </a:extLst>
            </p:cNvPr>
            <p:cNvSpPr/>
            <p:nvPr/>
          </p:nvSpPr>
          <p:spPr bwMode="auto">
            <a:xfrm>
              <a:off x="6217599" y="255275"/>
              <a:ext cx="587174" cy="558391"/>
            </a:xfrm>
            <a:custGeom>
              <a:avLst/>
              <a:gdLst>
                <a:gd name="T0" fmla="*/ 2147483647 w 86"/>
                <a:gd name="T1" fmla="*/ 2147483647 h 82"/>
                <a:gd name="T2" fmla="*/ 2147483647 w 86"/>
                <a:gd name="T3" fmla="*/ 2147483647 h 82"/>
                <a:gd name="T4" fmla="*/ 2147483647 w 86"/>
                <a:gd name="T5" fmla="*/ 1762111525 h 82"/>
                <a:gd name="T6" fmla="*/ 2147483647 w 86"/>
                <a:gd name="T7" fmla="*/ 1808478815 h 82"/>
                <a:gd name="T8" fmla="*/ 2147483647 w 86"/>
                <a:gd name="T9" fmla="*/ 2147483647 h 82"/>
                <a:gd name="T10" fmla="*/ 2147483647 w 86"/>
                <a:gd name="T11" fmla="*/ 2147483647 h 82"/>
                <a:gd name="T12" fmla="*/ 2147483647 w 86"/>
                <a:gd name="T13" fmla="*/ 2147483647 h 82"/>
                <a:gd name="T14" fmla="*/ 2147483647 w 86"/>
                <a:gd name="T15" fmla="*/ 2147483647 h 82"/>
                <a:gd name="T16" fmla="*/ 186461870 w 86"/>
                <a:gd name="T17" fmla="*/ 2147483647 h 82"/>
                <a:gd name="T18" fmla="*/ 0 w 86"/>
                <a:gd name="T19" fmla="*/ 2147483647 h 82"/>
                <a:gd name="T20" fmla="*/ 46618881 w 86"/>
                <a:gd name="T21" fmla="*/ 2147483647 h 82"/>
                <a:gd name="T22" fmla="*/ 1398484536 w 86"/>
                <a:gd name="T23" fmla="*/ 649197605 h 82"/>
                <a:gd name="T24" fmla="*/ 1398484536 w 86"/>
                <a:gd name="T25" fmla="*/ 0 h 82"/>
                <a:gd name="T26" fmla="*/ 1491715444 w 86"/>
                <a:gd name="T27" fmla="*/ 0 h 82"/>
                <a:gd name="T28" fmla="*/ 1957877241 w 86"/>
                <a:gd name="T29" fmla="*/ 556457066 h 82"/>
                <a:gd name="T30" fmla="*/ 2147483647 w 86"/>
                <a:gd name="T31" fmla="*/ 1066540458 h 82"/>
                <a:gd name="T32" fmla="*/ 2147483647 w 86"/>
                <a:gd name="T33" fmla="*/ 1205654671 h 82"/>
                <a:gd name="T34" fmla="*/ 2097727017 w 86"/>
                <a:gd name="T35" fmla="*/ 1112914132 h 82"/>
                <a:gd name="T36" fmla="*/ 1957877241 w 86"/>
                <a:gd name="T37" fmla="*/ 1252021536 h 82"/>
                <a:gd name="T38" fmla="*/ 1025554075 w 86"/>
                <a:gd name="T39" fmla="*/ 2147483647 h 82"/>
                <a:gd name="T40" fmla="*/ 2147483647 w 86"/>
                <a:gd name="T41" fmla="*/ 2147483647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6"/>
                <a:gd name="T64" fmla="*/ 0 h 82"/>
                <a:gd name="T65" fmla="*/ 86 w 86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F35B358-C82A-4926-A849-1BAE3B0F2188}"/>
                </a:ext>
              </a:extLst>
            </p:cNvPr>
            <p:cNvSpPr/>
            <p:nvPr/>
          </p:nvSpPr>
          <p:spPr bwMode="auto">
            <a:xfrm>
              <a:off x="6407567" y="724438"/>
              <a:ext cx="656253" cy="641861"/>
            </a:xfrm>
            <a:custGeom>
              <a:avLst/>
              <a:gdLst>
                <a:gd name="T0" fmla="*/ 2147483647 w 96"/>
                <a:gd name="T1" fmla="*/ 606135306 h 94"/>
                <a:gd name="T2" fmla="*/ 2147483647 w 96"/>
                <a:gd name="T3" fmla="*/ 46623689 h 94"/>
                <a:gd name="T4" fmla="*/ 2147483647 w 96"/>
                <a:gd name="T5" fmla="*/ 93254206 h 94"/>
                <a:gd name="T6" fmla="*/ 2147483647 w 96"/>
                <a:gd name="T7" fmla="*/ 746013161 h 94"/>
                <a:gd name="T8" fmla="*/ 2147483647 w 96"/>
                <a:gd name="T9" fmla="*/ 2147483647 h 94"/>
                <a:gd name="T10" fmla="*/ 2147483647 w 96"/>
                <a:gd name="T11" fmla="*/ 2147483647 h 94"/>
                <a:gd name="T12" fmla="*/ 2147483647 w 96"/>
                <a:gd name="T13" fmla="*/ 2147483647 h 94"/>
                <a:gd name="T14" fmla="*/ 2147483647 w 96"/>
                <a:gd name="T15" fmla="*/ 2147483647 h 94"/>
                <a:gd name="T16" fmla="*/ 2147483647 w 96"/>
                <a:gd name="T17" fmla="*/ 2147483647 h 94"/>
                <a:gd name="T18" fmla="*/ 2147483647 w 96"/>
                <a:gd name="T19" fmla="*/ 1352148467 h 94"/>
                <a:gd name="T20" fmla="*/ 2147483647 w 96"/>
                <a:gd name="T21" fmla="*/ 1119016434 h 94"/>
                <a:gd name="T22" fmla="*/ 2147483647 w 96"/>
                <a:gd name="T23" fmla="*/ 1911660312 h 94"/>
                <a:gd name="T24" fmla="*/ 2147483647 w 96"/>
                <a:gd name="T25" fmla="*/ 2004907663 h 94"/>
                <a:gd name="T26" fmla="*/ 2147483647 w 96"/>
                <a:gd name="T27" fmla="*/ 2147483647 h 94"/>
                <a:gd name="T28" fmla="*/ 2147483647 w 96"/>
                <a:gd name="T29" fmla="*/ 2147483647 h 94"/>
                <a:gd name="T30" fmla="*/ 2147483647 w 96"/>
                <a:gd name="T31" fmla="*/ 2147483647 h 94"/>
                <a:gd name="T32" fmla="*/ 1962682054 w 96"/>
                <a:gd name="T33" fmla="*/ 2147483647 h 94"/>
                <a:gd name="T34" fmla="*/ 1869220719 w 96"/>
                <a:gd name="T35" fmla="*/ 2147483647 h 94"/>
                <a:gd name="T36" fmla="*/ 1962682054 w 96"/>
                <a:gd name="T37" fmla="*/ 2147483647 h 94"/>
                <a:gd name="T38" fmla="*/ 2147483647 w 96"/>
                <a:gd name="T39" fmla="*/ 2098161842 h 94"/>
                <a:gd name="T40" fmla="*/ 2147483647 w 96"/>
                <a:gd name="T41" fmla="*/ 1958283987 h 94"/>
                <a:gd name="T42" fmla="*/ 1028068277 w 96"/>
                <a:gd name="T43" fmla="*/ 2147483647 h 94"/>
                <a:gd name="T44" fmla="*/ 934606942 w 96"/>
                <a:gd name="T45" fmla="*/ 2147483647 h 94"/>
                <a:gd name="T46" fmla="*/ 2147483647 w 96"/>
                <a:gd name="T47" fmla="*/ 2147483647 h 94"/>
                <a:gd name="T48" fmla="*/ 2147483647 w 96"/>
                <a:gd name="T49" fmla="*/ 2147483647 h 94"/>
                <a:gd name="T50" fmla="*/ 2147483647 w 96"/>
                <a:gd name="T51" fmla="*/ 2147483647 h 94"/>
                <a:gd name="T52" fmla="*/ 2147483647 w 96"/>
                <a:gd name="T53" fmla="*/ 2147483647 h 94"/>
                <a:gd name="T54" fmla="*/ 1495374952 w 96"/>
                <a:gd name="T55" fmla="*/ 2147483647 h 94"/>
                <a:gd name="T56" fmla="*/ 420576114 w 96"/>
                <a:gd name="T57" fmla="*/ 2147483647 h 94"/>
                <a:gd name="T58" fmla="*/ 46730681 w 96"/>
                <a:gd name="T59" fmla="*/ 1958283987 h 94"/>
                <a:gd name="T60" fmla="*/ 46730681 w 96"/>
                <a:gd name="T61" fmla="*/ 1818406133 h 94"/>
                <a:gd name="T62" fmla="*/ 560768224 w 96"/>
                <a:gd name="T63" fmla="*/ 2004907663 h 94"/>
                <a:gd name="T64" fmla="*/ 2147483647 w 96"/>
                <a:gd name="T65" fmla="*/ 606135306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4"/>
                <a:gd name="T101" fmla="*/ 96 w 96"/>
                <a:gd name="T102" fmla="*/ 94 h 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2664A36-7E62-4B7D-8AAF-36779B22B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1007" y="1331762"/>
              <a:ext cx="613080" cy="667766"/>
            </a:xfrm>
            <a:custGeom>
              <a:avLst/>
              <a:gdLst>
                <a:gd name="T0" fmla="*/ 1809730654 w 90"/>
                <a:gd name="T1" fmla="*/ 2147483647 h 98"/>
                <a:gd name="T2" fmla="*/ 1948940639 w 90"/>
                <a:gd name="T3" fmla="*/ 1671472715 h 98"/>
                <a:gd name="T4" fmla="*/ 742453465 w 90"/>
                <a:gd name="T5" fmla="*/ 2042907642 h 98"/>
                <a:gd name="T6" fmla="*/ 556840152 w 90"/>
                <a:gd name="T7" fmla="*/ 2147483647 h 98"/>
                <a:gd name="T8" fmla="*/ 464033496 w 90"/>
                <a:gd name="T9" fmla="*/ 2147483647 h 98"/>
                <a:gd name="T10" fmla="*/ 232016748 w 90"/>
                <a:gd name="T11" fmla="*/ 1764333044 h 98"/>
                <a:gd name="T12" fmla="*/ 46403342 w 90"/>
                <a:gd name="T13" fmla="*/ 1067887392 h 98"/>
                <a:gd name="T14" fmla="*/ 46403342 w 90"/>
                <a:gd name="T15" fmla="*/ 975027063 h 98"/>
                <a:gd name="T16" fmla="*/ 556840152 w 90"/>
                <a:gd name="T17" fmla="*/ 1300031400 h 98"/>
                <a:gd name="T18" fmla="*/ 2147483647 w 90"/>
                <a:gd name="T19" fmla="*/ 510725207 h 98"/>
                <a:gd name="T20" fmla="*/ 2147483647 w 90"/>
                <a:gd name="T21" fmla="*/ 0 h 98"/>
                <a:gd name="T22" fmla="*/ 2147483647 w 90"/>
                <a:gd name="T23" fmla="*/ 92860355 h 98"/>
                <a:gd name="T24" fmla="*/ 2147483647 w 90"/>
                <a:gd name="T25" fmla="*/ 789306193 h 98"/>
                <a:gd name="T26" fmla="*/ 2147483647 w 90"/>
                <a:gd name="T27" fmla="*/ 1578612386 h 98"/>
                <a:gd name="T28" fmla="*/ 2147483647 w 90"/>
                <a:gd name="T29" fmla="*/ 2147483647 h 98"/>
                <a:gd name="T30" fmla="*/ 2134553952 w 90"/>
                <a:gd name="T31" fmla="*/ 2135767970 h 98"/>
                <a:gd name="T32" fmla="*/ 2134553952 w 90"/>
                <a:gd name="T33" fmla="*/ 2135767970 h 98"/>
                <a:gd name="T34" fmla="*/ 1902537310 w 90"/>
                <a:gd name="T35" fmla="*/ 2147483647 h 98"/>
                <a:gd name="T36" fmla="*/ 1299293617 w 90"/>
                <a:gd name="T37" fmla="*/ 2147483647 h 98"/>
                <a:gd name="T38" fmla="*/ 1113680304 w 90"/>
                <a:gd name="T39" fmla="*/ 2147483647 h 98"/>
                <a:gd name="T40" fmla="*/ 1020873648 w 90"/>
                <a:gd name="T41" fmla="*/ 2147483647 h 98"/>
                <a:gd name="T42" fmla="*/ 881663450 w 90"/>
                <a:gd name="T43" fmla="*/ 2147483647 h 98"/>
                <a:gd name="T44" fmla="*/ 742453465 w 90"/>
                <a:gd name="T45" fmla="*/ 2147483647 h 98"/>
                <a:gd name="T46" fmla="*/ 1809730654 w 90"/>
                <a:gd name="T47" fmla="*/ 2147483647 h 98"/>
                <a:gd name="T48" fmla="*/ 2041747295 w 90"/>
                <a:gd name="T49" fmla="*/ 1625042551 h 98"/>
                <a:gd name="T50" fmla="*/ 2134553952 w 90"/>
                <a:gd name="T51" fmla="*/ 1857193798 h 98"/>
                <a:gd name="T52" fmla="*/ 2147483647 w 90"/>
                <a:gd name="T53" fmla="*/ 2147483647 h 98"/>
                <a:gd name="T54" fmla="*/ 2147483647 w 90"/>
                <a:gd name="T55" fmla="*/ 1485752057 h 98"/>
                <a:gd name="T56" fmla="*/ 2147483647 w 90"/>
                <a:gd name="T57" fmla="*/ 1160740907 h 98"/>
                <a:gd name="T58" fmla="*/ 2041747295 w 90"/>
                <a:gd name="T59" fmla="*/ 1625042551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0"/>
                <a:gd name="T91" fmla="*/ 0 h 98"/>
                <a:gd name="T92" fmla="*/ 90 w 90"/>
                <a:gd name="T93" fmla="*/ 98 h 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4249F8C-48C2-45EC-8928-0C8D457BCEC8}"/>
                </a:ext>
              </a:extLst>
            </p:cNvPr>
            <p:cNvSpPr/>
            <p:nvPr/>
          </p:nvSpPr>
          <p:spPr bwMode="auto">
            <a:xfrm>
              <a:off x="6824922" y="2028311"/>
              <a:ext cx="552634" cy="408719"/>
            </a:xfrm>
            <a:custGeom>
              <a:avLst/>
              <a:gdLst>
                <a:gd name="T0" fmla="*/ 1536097220 w 81"/>
                <a:gd name="T1" fmla="*/ 46403232 h 60"/>
                <a:gd name="T2" fmla="*/ 1629192135 w 81"/>
                <a:gd name="T3" fmla="*/ 139209709 h 60"/>
                <a:gd name="T4" fmla="*/ 1443002306 w 81"/>
                <a:gd name="T5" fmla="*/ 185612928 h 60"/>
                <a:gd name="T6" fmla="*/ 139645837 w 81"/>
                <a:gd name="T7" fmla="*/ 1438493392 h 60"/>
                <a:gd name="T8" fmla="*/ 884418959 w 81"/>
                <a:gd name="T9" fmla="*/ 2147483647 h 60"/>
                <a:gd name="T10" fmla="*/ 2147483647 w 81"/>
                <a:gd name="T11" fmla="*/ 46403232 h 60"/>
                <a:gd name="T12" fmla="*/ 2147483647 w 81"/>
                <a:gd name="T13" fmla="*/ 1160080892 h 60"/>
                <a:gd name="T14" fmla="*/ 2147483647 w 81"/>
                <a:gd name="T15" fmla="*/ 2088138879 h 60"/>
                <a:gd name="T16" fmla="*/ 2147483647 w 81"/>
                <a:gd name="T17" fmla="*/ 2147483647 h 60"/>
                <a:gd name="T18" fmla="*/ 2147483647 w 81"/>
                <a:gd name="T19" fmla="*/ 2147483647 h 60"/>
                <a:gd name="T20" fmla="*/ 2147483647 w 81"/>
                <a:gd name="T21" fmla="*/ 2147483647 h 60"/>
                <a:gd name="T22" fmla="*/ 2147483647 w 81"/>
                <a:gd name="T23" fmla="*/ 2147483647 h 60"/>
                <a:gd name="T24" fmla="*/ 2147483647 w 81"/>
                <a:gd name="T25" fmla="*/ 2147483647 h 60"/>
                <a:gd name="T26" fmla="*/ 2147483647 w 81"/>
                <a:gd name="T27" fmla="*/ 2147483647 h 60"/>
                <a:gd name="T28" fmla="*/ 2147483647 w 81"/>
                <a:gd name="T29" fmla="*/ 1160080892 h 60"/>
                <a:gd name="T30" fmla="*/ 2147483647 w 81"/>
                <a:gd name="T31" fmla="*/ 510435618 h 60"/>
                <a:gd name="T32" fmla="*/ 1349907391 w 81"/>
                <a:gd name="T33" fmla="*/ 2147483647 h 60"/>
                <a:gd name="T34" fmla="*/ 46550882 w 81"/>
                <a:gd name="T35" fmla="*/ 1438493392 h 60"/>
                <a:gd name="T36" fmla="*/ 232740805 w 81"/>
                <a:gd name="T37" fmla="*/ 417629074 h 60"/>
                <a:gd name="T38" fmla="*/ 46550882 w 81"/>
                <a:gd name="T39" fmla="*/ 185612928 h 60"/>
                <a:gd name="T40" fmla="*/ 93094941 w 81"/>
                <a:gd name="T41" fmla="*/ 139209709 h 60"/>
                <a:gd name="T42" fmla="*/ 1536097220 w 81"/>
                <a:gd name="T43" fmla="*/ 46403232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1"/>
                <a:gd name="T67" fmla="*/ 0 h 60"/>
                <a:gd name="T68" fmla="*/ 81 w 81"/>
                <a:gd name="T69" fmla="*/ 60 h 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04507D9-BF8B-47FA-B716-74A717E687C7}"/>
                </a:ext>
              </a:extLst>
            </p:cNvPr>
            <p:cNvSpPr/>
            <p:nvPr/>
          </p:nvSpPr>
          <p:spPr bwMode="auto">
            <a:xfrm>
              <a:off x="6804773" y="2526257"/>
              <a:ext cx="552634" cy="313735"/>
            </a:xfrm>
            <a:custGeom>
              <a:avLst/>
              <a:gdLst>
                <a:gd name="T0" fmla="*/ 2147483647 w 81"/>
                <a:gd name="T1" fmla="*/ 883818696 h 46"/>
                <a:gd name="T2" fmla="*/ 2147483647 w 81"/>
                <a:gd name="T3" fmla="*/ 465166759 h 46"/>
                <a:gd name="T4" fmla="*/ 2147483647 w 81"/>
                <a:gd name="T5" fmla="*/ 604717405 h 46"/>
                <a:gd name="T6" fmla="*/ 2147483647 w 81"/>
                <a:gd name="T7" fmla="*/ 1302470847 h 46"/>
                <a:gd name="T8" fmla="*/ 2147483647 w 81"/>
                <a:gd name="T9" fmla="*/ 2046739110 h 46"/>
                <a:gd name="T10" fmla="*/ 2147483647 w 81"/>
                <a:gd name="T11" fmla="*/ 2139775148 h 46"/>
                <a:gd name="T12" fmla="*/ 2147483647 w 81"/>
                <a:gd name="T13" fmla="*/ 1628086747 h 46"/>
                <a:gd name="T14" fmla="*/ 512032478 w 81"/>
                <a:gd name="T15" fmla="*/ 1255956238 h 46"/>
                <a:gd name="T16" fmla="*/ 93094941 w 81"/>
                <a:gd name="T17" fmla="*/ 1674608176 h 46"/>
                <a:gd name="T18" fmla="*/ 46550882 w 81"/>
                <a:gd name="T19" fmla="*/ 1581572138 h 46"/>
                <a:gd name="T20" fmla="*/ 139645837 w 81"/>
                <a:gd name="T21" fmla="*/ 837304088 h 46"/>
                <a:gd name="T22" fmla="*/ 232740805 w 81"/>
                <a:gd name="T23" fmla="*/ 93036064 h 46"/>
                <a:gd name="T24" fmla="*/ 325835719 w 81"/>
                <a:gd name="T25" fmla="*/ 0 h 46"/>
                <a:gd name="T26" fmla="*/ 605127393 w 81"/>
                <a:gd name="T27" fmla="*/ 511688188 h 46"/>
                <a:gd name="T28" fmla="*/ 2147483647 w 81"/>
                <a:gd name="T29" fmla="*/ 88381869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1"/>
                <a:gd name="T46" fmla="*/ 0 h 46"/>
                <a:gd name="T47" fmla="*/ 81 w 81"/>
                <a:gd name="T48" fmla="*/ 46 h 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4578D9F-6750-4C2C-9858-78DABEA4AC08}"/>
                </a:ext>
              </a:extLst>
            </p:cNvPr>
            <p:cNvSpPr/>
            <p:nvPr/>
          </p:nvSpPr>
          <p:spPr bwMode="auto">
            <a:xfrm>
              <a:off x="6686763" y="2934976"/>
              <a:ext cx="615957" cy="497945"/>
            </a:xfrm>
            <a:custGeom>
              <a:avLst/>
              <a:gdLst>
                <a:gd name="T0" fmla="*/ 2147483647 w 90"/>
                <a:gd name="T1" fmla="*/ 1581964209 h 73"/>
                <a:gd name="T2" fmla="*/ 2147483647 w 90"/>
                <a:gd name="T3" fmla="*/ 93054312 h 73"/>
                <a:gd name="T4" fmla="*/ 2147483647 w 90"/>
                <a:gd name="T5" fmla="*/ 93054312 h 73"/>
                <a:gd name="T6" fmla="*/ 2147483647 w 90"/>
                <a:gd name="T7" fmla="*/ 139581482 h 73"/>
                <a:gd name="T8" fmla="*/ 2147483647 w 90"/>
                <a:gd name="T9" fmla="*/ 651393855 h 73"/>
                <a:gd name="T10" fmla="*/ 2147483647 w 90"/>
                <a:gd name="T11" fmla="*/ 697920998 h 73"/>
                <a:gd name="T12" fmla="*/ 2147483647 w 90"/>
                <a:gd name="T13" fmla="*/ 790982104 h 73"/>
                <a:gd name="T14" fmla="*/ 2147483647 w 90"/>
                <a:gd name="T15" fmla="*/ 884036390 h 73"/>
                <a:gd name="T16" fmla="*/ 2147483647 w 90"/>
                <a:gd name="T17" fmla="*/ 2147483647 h 73"/>
                <a:gd name="T18" fmla="*/ 2147483647 w 90"/>
                <a:gd name="T19" fmla="*/ 2147483647 h 73"/>
                <a:gd name="T20" fmla="*/ 2147483647 w 90"/>
                <a:gd name="T21" fmla="*/ 2147483647 h 73"/>
                <a:gd name="T22" fmla="*/ 2147483647 w 90"/>
                <a:gd name="T23" fmla="*/ 2147483647 h 73"/>
                <a:gd name="T24" fmla="*/ 2147483647 w 90"/>
                <a:gd name="T25" fmla="*/ 2147483647 h 73"/>
                <a:gd name="T26" fmla="*/ 2014117967 w 90"/>
                <a:gd name="T27" fmla="*/ 2147483647 h 73"/>
                <a:gd name="T28" fmla="*/ 2014117967 w 90"/>
                <a:gd name="T29" fmla="*/ 2147483647 h 73"/>
                <a:gd name="T30" fmla="*/ 2147483647 w 90"/>
                <a:gd name="T31" fmla="*/ 2147483647 h 73"/>
                <a:gd name="T32" fmla="*/ 655761502 w 90"/>
                <a:gd name="T33" fmla="*/ 1395848816 h 73"/>
                <a:gd name="T34" fmla="*/ 140520329 w 90"/>
                <a:gd name="T35" fmla="*/ 1675018494 h 73"/>
                <a:gd name="T36" fmla="*/ 46840105 w 90"/>
                <a:gd name="T37" fmla="*/ 1721545637 h 73"/>
                <a:gd name="T38" fmla="*/ 0 w 90"/>
                <a:gd name="T39" fmla="*/ 1628491352 h 73"/>
                <a:gd name="T40" fmla="*/ 281040659 w 90"/>
                <a:gd name="T41" fmla="*/ 884036390 h 73"/>
                <a:gd name="T42" fmla="*/ 515241226 w 90"/>
                <a:gd name="T43" fmla="*/ 93054312 h 73"/>
                <a:gd name="T44" fmla="*/ 608921410 w 90"/>
                <a:gd name="T45" fmla="*/ 46527156 h 73"/>
                <a:gd name="T46" fmla="*/ 655761502 w 90"/>
                <a:gd name="T47" fmla="*/ 139581482 h 73"/>
                <a:gd name="T48" fmla="*/ 889955118 w 90"/>
                <a:gd name="T49" fmla="*/ 651393855 h 73"/>
                <a:gd name="T50" fmla="*/ 2147483647 w 90"/>
                <a:gd name="T51" fmla="*/ 1581964209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73"/>
                <a:gd name="T80" fmla="*/ 90 w 90"/>
                <a:gd name="T81" fmla="*/ 73 h 7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262067E-1295-408C-9A84-7F2A7ED21F9B}"/>
                </a:ext>
              </a:extLst>
            </p:cNvPr>
            <p:cNvSpPr/>
            <p:nvPr/>
          </p:nvSpPr>
          <p:spPr bwMode="auto">
            <a:xfrm>
              <a:off x="6442107" y="3427167"/>
              <a:ext cx="641863" cy="598687"/>
            </a:xfrm>
            <a:custGeom>
              <a:avLst/>
              <a:gdLst>
                <a:gd name="T0" fmla="*/ 1771794380 w 94"/>
                <a:gd name="T1" fmla="*/ 1943943669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1678539910 w 94"/>
                <a:gd name="T19" fmla="*/ 1943943669 h 88"/>
                <a:gd name="T20" fmla="*/ 606137195 w 94"/>
                <a:gd name="T21" fmla="*/ 1249677465 h 88"/>
                <a:gd name="T22" fmla="*/ 46623834 w 94"/>
                <a:gd name="T23" fmla="*/ 1434814552 h 88"/>
                <a:gd name="T24" fmla="*/ 46623834 w 94"/>
                <a:gd name="T25" fmla="*/ 1342249410 h 88"/>
                <a:gd name="T26" fmla="*/ 419634978 w 94"/>
                <a:gd name="T27" fmla="*/ 740548562 h 88"/>
                <a:gd name="T28" fmla="*/ 792646134 w 94"/>
                <a:gd name="T29" fmla="*/ 92571972 h 88"/>
                <a:gd name="T30" fmla="*/ 932524638 w 94"/>
                <a:gd name="T31" fmla="*/ 46282584 h 88"/>
                <a:gd name="T32" fmla="*/ 979148459 w 94"/>
                <a:gd name="T33" fmla="*/ 601694045 h 88"/>
                <a:gd name="T34" fmla="*/ 2004920738 w 94"/>
                <a:gd name="T35" fmla="*/ 1249677465 h 88"/>
                <a:gd name="T36" fmla="*/ 2147483647 w 94"/>
                <a:gd name="T37" fmla="*/ 1342249410 h 88"/>
                <a:gd name="T38" fmla="*/ 2147483647 w 94"/>
                <a:gd name="T39" fmla="*/ 1110822949 h 88"/>
                <a:gd name="T40" fmla="*/ 2147483647 w 94"/>
                <a:gd name="T41" fmla="*/ 1203394894 h 88"/>
                <a:gd name="T42" fmla="*/ 2147483647 w 94"/>
                <a:gd name="T43" fmla="*/ 1805089152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082798185 h 88"/>
                <a:gd name="T50" fmla="*/ 2147483647 w 94"/>
                <a:gd name="T51" fmla="*/ 2036515614 h 88"/>
                <a:gd name="T52" fmla="*/ 1771794380 w 94"/>
                <a:gd name="T53" fmla="*/ 1943943669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"/>
                <a:gd name="T82" fmla="*/ 0 h 88"/>
                <a:gd name="T83" fmla="*/ 94 w 94"/>
                <a:gd name="T84" fmla="*/ 88 h 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18D08AA-7470-41C2-915B-ECD9F83CC05A}"/>
                </a:ext>
              </a:extLst>
            </p:cNvPr>
            <p:cNvSpPr/>
            <p:nvPr/>
          </p:nvSpPr>
          <p:spPr bwMode="auto">
            <a:xfrm>
              <a:off x="2205242" y="3458828"/>
              <a:ext cx="627471" cy="546878"/>
            </a:xfrm>
            <a:custGeom>
              <a:avLst/>
              <a:gdLst>
                <a:gd name="T0" fmla="*/ 2147483647 w 92"/>
                <a:gd name="T1" fmla="*/ 2147483647 h 80"/>
                <a:gd name="T2" fmla="*/ 2147483647 w 92"/>
                <a:gd name="T3" fmla="*/ 2147483647 h 80"/>
                <a:gd name="T4" fmla="*/ 2147483647 w 92"/>
                <a:gd name="T5" fmla="*/ 2147483647 h 80"/>
                <a:gd name="T6" fmla="*/ 2147483647 w 92"/>
                <a:gd name="T7" fmla="*/ 934614573 h 80"/>
                <a:gd name="T8" fmla="*/ 2147483647 w 92"/>
                <a:gd name="T9" fmla="*/ 607499408 h 80"/>
                <a:gd name="T10" fmla="*/ 2139785378 w 92"/>
                <a:gd name="T11" fmla="*/ 2147483647 h 80"/>
                <a:gd name="T12" fmla="*/ 604718368 w 92"/>
                <a:gd name="T13" fmla="*/ 2147483647 h 80"/>
                <a:gd name="T14" fmla="*/ 279101843 w 92"/>
                <a:gd name="T15" fmla="*/ 2147483647 h 80"/>
                <a:gd name="T16" fmla="*/ 0 w 92"/>
                <a:gd name="T17" fmla="*/ 2056145139 h 80"/>
                <a:gd name="T18" fmla="*/ 46514696 w 92"/>
                <a:gd name="T19" fmla="*/ 1962683724 h 80"/>
                <a:gd name="T20" fmla="*/ 837305422 w 92"/>
                <a:gd name="T21" fmla="*/ 1308453395 h 80"/>
                <a:gd name="T22" fmla="*/ 976856504 w 92"/>
                <a:gd name="T23" fmla="*/ 1214991980 h 80"/>
                <a:gd name="T24" fmla="*/ 1023371186 w 92"/>
                <a:gd name="T25" fmla="*/ 1214991980 h 80"/>
                <a:gd name="T26" fmla="*/ 837305422 w 92"/>
                <a:gd name="T27" fmla="*/ 1542106931 h 80"/>
                <a:gd name="T28" fmla="*/ 697754554 w 92"/>
                <a:gd name="T29" fmla="*/ 2147483647 h 80"/>
                <a:gd name="T30" fmla="*/ 1535059976 w 92"/>
                <a:gd name="T31" fmla="*/ 2147483647 h 80"/>
                <a:gd name="T32" fmla="*/ 1860676821 w 92"/>
                <a:gd name="T33" fmla="*/ 420576472 h 80"/>
                <a:gd name="T34" fmla="*/ 2147483647 w 92"/>
                <a:gd name="T35" fmla="*/ 887883652 h 80"/>
                <a:gd name="T36" fmla="*/ 2147483647 w 92"/>
                <a:gd name="T37" fmla="*/ 1822491602 h 80"/>
                <a:gd name="T38" fmla="*/ 2147483647 w 92"/>
                <a:gd name="T39" fmla="*/ 1962683724 h 80"/>
                <a:gd name="T40" fmla="*/ 2147483647 w 92"/>
                <a:gd name="T41" fmla="*/ 2009414431 h 80"/>
                <a:gd name="T42" fmla="*/ 2147483647 w 92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80"/>
                <a:gd name="T68" fmla="*/ 92 w 92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A3E1484-FAD7-44C7-A614-660256752E74}"/>
                </a:ext>
              </a:extLst>
            </p:cNvPr>
            <p:cNvSpPr/>
            <p:nvPr/>
          </p:nvSpPr>
          <p:spPr bwMode="auto">
            <a:xfrm>
              <a:off x="1882872" y="2799697"/>
              <a:ext cx="676402" cy="693670"/>
            </a:xfrm>
            <a:custGeom>
              <a:avLst/>
              <a:gdLst>
                <a:gd name="T0" fmla="*/ 1493789373 w 99"/>
                <a:gd name="T1" fmla="*/ 2147483647 h 102"/>
                <a:gd name="T2" fmla="*/ 1260382929 w 99"/>
                <a:gd name="T3" fmla="*/ 2147483647 h 102"/>
                <a:gd name="T4" fmla="*/ 1167025817 w 99"/>
                <a:gd name="T5" fmla="*/ 2147483647 h 102"/>
                <a:gd name="T6" fmla="*/ 933619372 w 99"/>
                <a:gd name="T7" fmla="*/ 2147483647 h 102"/>
                <a:gd name="T8" fmla="*/ 700212715 w 99"/>
                <a:gd name="T9" fmla="*/ 2147483647 h 102"/>
                <a:gd name="T10" fmla="*/ 746898103 w 99"/>
                <a:gd name="T11" fmla="*/ 2147483647 h 102"/>
                <a:gd name="T12" fmla="*/ 1213704373 w 99"/>
                <a:gd name="T13" fmla="*/ 2147483647 h 102"/>
                <a:gd name="T14" fmla="*/ 2147483647 w 99"/>
                <a:gd name="T15" fmla="*/ 2147483647 h 102"/>
                <a:gd name="T16" fmla="*/ 1960595857 w 99"/>
                <a:gd name="T17" fmla="*/ 1757474050 h 102"/>
                <a:gd name="T18" fmla="*/ 793576659 w 99"/>
                <a:gd name="T19" fmla="*/ 2147483647 h 102"/>
                <a:gd name="T20" fmla="*/ 606848770 w 99"/>
                <a:gd name="T21" fmla="*/ 2147483647 h 102"/>
                <a:gd name="T22" fmla="*/ 466806270 w 99"/>
                <a:gd name="T23" fmla="*/ 2147483647 h 102"/>
                <a:gd name="T24" fmla="*/ 280085107 w 99"/>
                <a:gd name="T25" fmla="*/ 1942473489 h 102"/>
                <a:gd name="T26" fmla="*/ 0 w 99"/>
                <a:gd name="T27" fmla="*/ 1248735264 h 102"/>
                <a:gd name="T28" fmla="*/ 46678569 w 99"/>
                <a:gd name="T29" fmla="*/ 1109980904 h 102"/>
                <a:gd name="T30" fmla="*/ 560170214 w 99"/>
                <a:gd name="T31" fmla="*/ 1433727477 h 102"/>
                <a:gd name="T32" fmla="*/ 2147483647 w 99"/>
                <a:gd name="T33" fmla="*/ 554990452 h 102"/>
                <a:gd name="T34" fmla="*/ 2147483647 w 99"/>
                <a:gd name="T35" fmla="*/ 46251467 h 102"/>
                <a:gd name="T36" fmla="*/ 2147483647 w 99"/>
                <a:gd name="T37" fmla="*/ 92496133 h 102"/>
                <a:gd name="T38" fmla="*/ 2147483647 w 99"/>
                <a:gd name="T39" fmla="*/ 786240919 h 102"/>
                <a:gd name="T40" fmla="*/ 2147483647 w 99"/>
                <a:gd name="T41" fmla="*/ 1479978931 h 102"/>
                <a:gd name="T42" fmla="*/ 2147483647 w 99"/>
                <a:gd name="T43" fmla="*/ 1618726491 h 102"/>
                <a:gd name="T44" fmla="*/ 2147483647 w 99"/>
                <a:gd name="T45" fmla="*/ 1294979917 h 102"/>
                <a:gd name="T46" fmla="*/ 2053959801 w 99"/>
                <a:gd name="T47" fmla="*/ 1757474050 h 102"/>
                <a:gd name="T48" fmla="*/ 2147483647 w 99"/>
                <a:gd name="T49" fmla="*/ 2147483647 h 102"/>
                <a:gd name="T50" fmla="*/ 2147483647 w 99"/>
                <a:gd name="T51" fmla="*/ 2147483647 h 102"/>
                <a:gd name="T52" fmla="*/ 2147483647 w 99"/>
                <a:gd name="T53" fmla="*/ 2034969595 h 102"/>
                <a:gd name="T54" fmla="*/ 2147483647 w 99"/>
                <a:gd name="T55" fmla="*/ 2127472502 h 102"/>
                <a:gd name="T56" fmla="*/ 2147483647 w 99"/>
                <a:gd name="T57" fmla="*/ 2147483647 h 102"/>
                <a:gd name="T58" fmla="*/ 2147483647 w 99"/>
                <a:gd name="T59" fmla="*/ 2147483647 h 102"/>
                <a:gd name="T60" fmla="*/ 2147483647 w 99"/>
                <a:gd name="T61" fmla="*/ 2147483647 h 102"/>
                <a:gd name="T62" fmla="*/ 2147483647 w 99"/>
                <a:gd name="T63" fmla="*/ 2147483647 h 102"/>
                <a:gd name="T64" fmla="*/ 1493789373 w 99"/>
                <a:gd name="T65" fmla="*/ 2147483647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9"/>
                <a:gd name="T100" fmla="*/ 0 h 102"/>
                <a:gd name="T101" fmla="*/ 99 w 99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37EAB5D-F377-482E-8E90-E9DF3FDBC148}"/>
                </a:ext>
              </a:extLst>
            </p:cNvPr>
            <p:cNvSpPr/>
            <p:nvPr/>
          </p:nvSpPr>
          <p:spPr bwMode="auto">
            <a:xfrm>
              <a:off x="1822429" y="2238426"/>
              <a:ext cx="546878" cy="483555"/>
            </a:xfrm>
            <a:custGeom>
              <a:avLst/>
              <a:gdLst>
                <a:gd name="T0" fmla="*/ 560768701 w 80"/>
                <a:gd name="T1" fmla="*/ 2147483647 h 71"/>
                <a:gd name="T2" fmla="*/ 186922883 w 80"/>
                <a:gd name="T3" fmla="*/ 2147483647 h 71"/>
                <a:gd name="T4" fmla="*/ 140192175 w 80"/>
                <a:gd name="T5" fmla="*/ 2147483647 h 71"/>
                <a:gd name="T6" fmla="*/ 93461441 w 80"/>
                <a:gd name="T7" fmla="*/ 2147483647 h 71"/>
                <a:gd name="T8" fmla="*/ 0 w 80"/>
                <a:gd name="T9" fmla="*/ 556619453 h 71"/>
                <a:gd name="T10" fmla="*/ 981338444 w 80"/>
                <a:gd name="T11" fmla="*/ 278309727 h 71"/>
                <a:gd name="T12" fmla="*/ 1121530566 w 80"/>
                <a:gd name="T13" fmla="*/ 231922520 h 71"/>
                <a:gd name="T14" fmla="*/ 1168261273 w 80"/>
                <a:gd name="T15" fmla="*/ 278309727 h 71"/>
                <a:gd name="T16" fmla="*/ 747691530 w 80"/>
                <a:gd name="T17" fmla="*/ 556619453 h 71"/>
                <a:gd name="T18" fmla="*/ 186922883 w 80"/>
                <a:gd name="T19" fmla="*/ 1809006571 h 71"/>
                <a:gd name="T20" fmla="*/ 186922883 w 80"/>
                <a:gd name="T21" fmla="*/ 2087309381 h 71"/>
                <a:gd name="T22" fmla="*/ 1729029760 w 80"/>
                <a:gd name="T23" fmla="*/ 1994541778 h 71"/>
                <a:gd name="T24" fmla="*/ 1729029760 w 80"/>
                <a:gd name="T25" fmla="*/ 1855386968 h 71"/>
                <a:gd name="T26" fmla="*/ 1028069151 w 80"/>
                <a:gd name="T27" fmla="*/ 1252386905 h 71"/>
                <a:gd name="T28" fmla="*/ 887883652 w 80"/>
                <a:gd name="T29" fmla="*/ 1159619302 h 71"/>
                <a:gd name="T30" fmla="*/ 981338444 w 80"/>
                <a:gd name="T31" fmla="*/ 1113232095 h 71"/>
                <a:gd name="T32" fmla="*/ 2147483647 w 80"/>
                <a:gd name="T33" fmla="*/ 1020464492 h 71"/>
                <a:gd name="T34" fmla="*/ 2147483647 w 80"/>
                <a:gd name="T35" fmla="*/ 1113232095 h 71"/>
                <a:gd name="T36" fmla="*/ 2147483647 w 80"/>
                <a:gd name="T37" fmla="*/ 1159619302 h 71"/>
                <a:gd name="T38" fmla="*/ 1822491602 w 80"/>
                <a:gd name="T39" fmla="*/ 1855386968 h 71"/>
                <a:gd name="T40" fmla="*/ 1869222309 w 80"/>
                <a:gd name="T41" fmla="*/ 1994541778 h 71"/>
                <a:gd name="T42" fmla="*/ 2147483647 w 80"/>
                <a:gd name="T43" fmla="*/ 1948161381 h 71"/>
                <a:gd name="T44" fmla="*/ 2147483647 w 80"/>
                <a:gd name="T45" fmla="*/ 1484309319 h 71"/>
                <a:gd name="T46" fmla="*/ 2147483647 w 80"/>
                <a:gd name="T47" fmla="*/ 92767630 h 71"/>
                <a:gd name="T48" fmla="*/ 2147483647 w 80"/>
                <a:gd name="T49" fmla="*/ 46387220 h 71"/>
                <a:gd name="T50" fmla="*/ 2147483647 w 80"/>
                <a:gd name="T51" fmla="*/ 0 h 71"/>
                <a:gd name="T52" fmla="*/ 2147483647 w 80"/>
                <a:gd name="T53" fmla="*/ 0 h 71"/>
                <a:gd name="T54" fmla="*/ 2147483647 w 80"/>
                <a:gd name="T55" fmla="*/ 185542070 h 71"/>
                <a:gd name="T56" fmla="*/ 2147483647 w 80"/>
                <a:gd name="T57" fmla="*/ 2147483647 h 71"/>
                <a:gd name="T58" fmla="*/ 2147483647 w 80"/>
                <a:gd name="T59" fmla="*/ 2147483647 h 71"/>
                <a:gd name="T60" fmla="*/ 2147483647 w 80"/>
                <a:gd name="T61" fmla="*/ 2147483647 h 71"/>
                <a:gd name="T62" fmla="*/ 2147483647 w 80"/>
                <a:gd name="T63" fmla="*/ 2147483647 h 71"/>
                <a:gd name="T64" fmla="*/ 560768701 w 80"/>
                <a:gd name="T65" fmla="*/ 2147483647 h 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71"/>
                <a:gd name="T101" fmla="*/ 80 w 80"/>
                <a:gd name="T102" fmla="*/ 71 h 7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90D6D75-ECED-438E-AD4C-08CB2D3F0B35}"/>
                </a:ext>
              </a:extLst>
            </p:cNvPr>
            <p:cNvSpPr/>
            <p:nvPr/>
          </p:nvSpPr>
          <p:spPr bwMode="auto">
            <a:xfrm>
              <a:off x="1831063" y="1481433"/>
              <a:ext cx="633227" cy="662010"/>
            </a:xfrm>
            <a:custGeom>
              <a:avLst/>
              <a:gdLst>
                <a:gd name="T0" fmla="*/ 2147483647 w 93"/>
                <a:gd name="T1" fmla="*/ 2147483647 h 97"/>
                <a:gd name="T2" fmla="*/ 2147483647 w 93"/>
                <a:gd name="T3" fmla="*/ 2147483647 h 97"/>
                <a:gd name="T4" fmla="*/ 2147483647 w 93"/>
                <a:gd name="T5" fmla="*/ 2147483647 h 97"/>
                <a:gd name="T6" fmla="*/ 2147483647 w 93"/>
                <a:gd name="T7" fmla="*/ 2147483647 h 97"/>
                <a:gd name="T8" fmla="*/ 2147483647 w 93"/>
                <a:gd name="T9" fmla="*/ 2147483647 h 97"/>
                <a:gd name="T10" fmla="*/ 2147483647 w 93"/>
                <a:gd name="T11" fmla="*/ 2147483647 h 97"/>
                <a:gd name="T12" fmla="*/ 2147483647 w 93"/>
                <a:gd name="T13" fmla="*/ 2147483647 h 97"/>
                <a:gd name="T14" fmla="*/ 2147483647 w 93"/>
                <a:gd name="T15" fmla="*/ 2147483647 h 97"/>
                <a:gd name="T16" fmla="*/ 2147483647 w 93"/>
                <a:gd name="T17" fmla="*/ 2147483647 h 97"/>
                <a:gd name="T18" fmla="*/ 602695941 w 93"/>
                <a:gd name="T19" fmla="*/ 2147483647 h 97"/>
                <a:gd name="T20" fmla="*/ 139085254 w 93"/>
                <a:gd name="T21" fmla="*/ 2147483647 h 97"/>
                <a:gd name="T22" fmla="*/ 46361747 w 93"/>
                <a:gd name="T23" fmla="*/ 2147483647 h 97"/>
                <a:gd name="T24" fmla="*/ 46361747 w 93"/>
                <a:gd name="T25" fmla="*/ 2147483647 h 97"/>
                <a:gd name="T26" fmla="*/ 139085254 w 93"/>
                <a:gd name="T27" fmla="*/ 2147483647 h 97"/>
                <a:gd name="T28" fmla="*/ 278163699 w 93"/>
                <a:gd name="T29" fmla="*/ 2147483647 h 97"/>
                <a:gd name="T30" fmla="*/ 2147483647 w 93"/>
                <a:gd name="T31" fmla="*/ 1211041555 h 97"/>
                <a:gd name="T32" fmla="*/ 2147483647 w 93"/>
                <a:gd name="T33" fmla="*/ 1211041555 h 97"/>
                <a:gd name="T34" fmla="*/ 1483555475 w 93"/>
                <a:gd name="T35" fmla="*/ 884991282 h 97"/>
                <a:gd name="T36" fmla="*/ 741774333 w 93"/>
                <a:gd name="T37" fmla="*/ 1071302891 h 97"/>
                <a:gd name="T38" fmla="*/ 602695941 w 93"/>
                <a:gd name="T39" fmla="*/ 1304200665 h 97"/>
                <a:gd name="T40" fmla="*/ 556334208 w 93"/>
                <a:gd name="T41" fmla="*/ 1211041555 h 97"/>
                <a:gd name="T42" fmla="*/ 695412600 w 93"/>
                <a:gd name="T43" fmla="*/ 652100333 h 97"/>
                <a:gd name="T44" fmla="*/ 834497800 w 93"/>
                <a:gd name="T45" fmla="*/ 46579568 h 97"/>
                <a:gd name="T46" fmla="*/ 880859534 w 93"/>
                <a:gd name="T47" fmla="*/ 0 h 97"/>
                <a:gd name="T48" fmla="*/ 927221480 w 93"/>
                <a:gd name="T49" fmla="*/ 279470611 h 97"/>
                <a:gd name="T50" fmla="*/ 1483555475 w 93"/>
                <a:gd name="T51" fmla="*/ 745259443 h 97"/>
                <a:gd name="T52" fmla="*/ 2147483647 w 93"/>
                <a:gd name="T53" fmla="*/ 1350780220 h 97"/>
                <a:gd name="T54" fmla="*/ 2147483647 w 93"/>
                <a:gd name="T55" fmla="*/ 1443932505 h 97"/>
                <a:gd name="T56" fmla="*/ 2147483647 w 93"/>
                <a:gd name="T57" fmla="*/ 1537091615 h 97"/>
                <a:gd name="T58" fmla="*/ 788136067 w 93"/>
                <a:gd name="T59" fmla="*/ 2147483647 h 97"/>
                <a:gd name="T60" fmla="*/ 788136067 w 93"/>
                <a:gd name="T61" fmla="*/ 2147483647 h 97"/>
                <a:gd name="T62" fmla="*/ 2147483647 w 93"/>
                <a:gd name="T63" fmla="*/ 2147483647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7"/>
                <a:gd name="T98" fmla="*/ 93 w 93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1B855DE-AB86-4675-AF61-A11588C2CF42}"/>
                </a:ext>
              </a:extLst>
            </p:cNvPr>
            <p:cNvSpPr/>
            <p:nvPr/>
          </p:nvSpPr>
          <p:spPr bwMode="auto">
            <a:xfrm>
              <a:off x="2026788" y="992122"/>
              <a:ext cx="607323" cy="604444"/>
            </a:xfrm>
            <a:custGeom>
              <a:avLst/>
              <a:gdLst>
                <a:gd name="T0" fmla="*/ 2147483647 w 89"/>
                <a:gd name="T1" fmla="*/ 2147483647 h 89"/>
                <a:gd name="T2" fmla="*/ 2147483647 w 89"/>
                <a:gd name="T3" fmla="*/ 1522112142 h 89"/>
                <a:gd name="T4" fmla="*/ 2147483647 w 89"/>
                <a:gd name="T5" fmla="*/ 968618207 h 89"/>
                <a:gd name="T6" fmla="*/ 2147483647 w 89"/>
                <a:gd name="T7" fmla="*/ 968618207 h 89"/>
                <a:gd name="T8" fmla="*/ 2147483647 w 89"/>
                <a:gd name="T9" fmla="*/ 1060867196 h 89"/>
                <a:gd name="T10" fmla="*/ 2147483647 w 89"/>
                <a:gd name="T11" fmla="*/ 1752731219 h 89"/>
                <a:gd name="T12" fmla="*/ 2147483647 w 89"/>
                <a:gd name="T13" fmla="*/ 2147483647 h 89"/>
                <a:gd name="T14" fmla="*/ 2147483647 w 89"/>
                <a:gd name="T15" fmla="*/ 2147483647 h 89"/>
                <a:gd name="T16" fmla="*/ 2147483647 w 89"/>
                <a:gd name="T17" fmla="*/ 2147483647 h 89"/>
                <a:gd name="T18" fmla="*/ 2147483647 w 89"/>
                <a:gd name="T19" fmla="*/ 2147483647 h 89"/>
                <a:gd name="T20" fmla="*/ 745041978 w 89"/>
                <a:gd name="T21" fmla="*/ 830241115 h 89"/>
                <a:gd name="T22" fmla="*/ 605344088 w 89"/>
                <a:gd name="T23" fmla="*/ 1106988295 h 89"/>
                <a:gd name="T24" fmla="*/ 651910051 w 89"/>
                <a:gd name="T25" fmla="*/ 2147483647 h 89"/>
                <a:gd name="T26" fmla="*/ 977865184 w 89"/>
                <a:gd name="T27" fmla="*/ 2147483647 h 89"/>
                <a:gd name="T28" fmla="*/ 884733044 w 89"/>
                <a:gd name="T29" fmla="*/ 2147483647 h 89"/>
                <a:gd name="T30" fmla="*/ 791607941 w 89"/>
                <a:gd name="T31" fmla="*/ 2147483647 h 89"/>
                <a:gd name="T32" fmla="*/ 0 w 89"/>
                <a:gd name="T33" fmla="*/ 2147483647 h 89"/>
                <a:gd name="T34" fmla="*/ 512212161 w 89"/>
                <a:gd name="T35" fmla="*/ 1106988295 h 89"/>
                <a:gd name="T36" fmla="*/ 977865184 w 89"/>
                <a:gd name="T37" fmla="*/ 46127904 h 89"/>
                <a:gd name="T38" fmla="*/ 1070997110 w 89"/>
                <a:gd name="T39" fmla="*/ 0 h 89"/>
                <a:gd name="T40" fmla="*/ 1164122213 w 89"/>
                <a:gd name="T41" fmla="*/ 138376933 h 89"/>
                <a:gd name="T42" fmla="*/ 2147483647 w 89"/>
                <a:gd name="T43" fmla="*/ 2147483647 h 89"/>
                <a:gd name="T44" fmla="*/ 2147483647 w 89"/>
                <a:gd name="T45" fmla="*/ 2147483647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9"/>
                <a:gd name="T70" fmla="*/ 0 h 89"/>
                <a:gd name="T71" fmla="*/ 89 w 89"/>
                <a:gd name="T72" fmla="*/ 89 h 8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BDBA5D6-931A-4ACB-8C2B-270CFA47B552}"/>
                </a:ext>
              </a:extLst>
            </p:cNvPr>
            <p:cNvSpPr/>
            <p:nvPr/>
          </p:nvSpPr>
          <p:spPr bwMode="auto">
            <a:xfrm>
              <a:off x="2259931" y="404947"/>
              <a:ext cx="756995" cy="762750"/>
            </a:xfrm>
            <a:custGeom>
              <a:avLst/>
              <a:gdLst>
                <a:gd name="T0" fmla="*/ 604620819 w 111"/>
                <a:gd name="T1" fmla="*/ 2147483647 h 112"/>
                <a:gd name="T2" fmla="*/ 46510864 w 111"/>
                <a:gd name="T3" fmla="*/ 2147483647 h 112"/>
                <a:gd name="T4" fmla="*/ 93021729 w 111"/>
                <a:gd name="T5" fmla="*/ 2147483647 h 112"/>
                <a:gd name="T6" fmla="*/ 558109968 w 111"/>
                <a:gd name="T7" fmla="*/ 2147483647 h 112"/>
                <a:gd name="T8" fmla="*/ 976694202 w 111"/>
                <a:gd name="T9" fmla="*/ 1716051253 h 112"/>
                <a:gd name="T10" fmla="*/ 1116226756 w 111"/>
                <a:gd name="T11" fmla="*/ 1669673341 h 112"/>
                <a:gd name="T12" fmla="*/ 1116226756 w 111"/>
                <a:gd name="T13" fmla="*/ 2147483647 h 112"/>
                <a:gd name="T14" fmla="*/ 2046410107 w 111"/>
                <a:gd name="T15" fmla="*/ 2147483647 h 112"/>
                <a:gd name="T16" fmla="*/ 2147483647 w 111"/>
                <a:gd name="T17" fmla="*/ 1947948046 h 112"/>
                <a:gd name="T18" fmla="*/ 1953395224 w 111"/>
                <a:gd name="T19" fmla="*/ 1205873796 h 112"/>
                <a:gd name="T20" fmla="*/ 1395278223 w 111"/>
                <a:gd name="T21" fmla="*/ 1345014340 h 112"/>
                <a:gd name="T22" fmla="*/ 1395278223 w 111"/>
                <a:gd name="T23" fmla="*/ 1205873796 h 112"/>
                <a:gd name="T24" fmla="*/ 1860373522 w 111"/>
                <a:gd name="T25" fmla="*/ 649318214 h 112"/>
                <a:gd name="T26" fmla="*/ 2147483647 w 111"/>
                <a:gd name="T27" fmla="*/ 46377925 h 112"/>
                <a:gd name="T28" fmla="*/ 2147483647 w 111"/>
                <a:gd name="T29" fmla="*/ 0 h 112"/>
                <a:gd name="T30" fmla="*/ 2147483647 w 111"/>
                <a:gd name="T31" fmla="*/ 602933493 h 112"/>
                <a:gd name="T32" fmla="*/ 2147483647 w 111"/>
                <a:gd name="T33" fmla="*/ 2147483647 h 112"/>
                <a:gd name="T34" fmla="*/ 2147483647 w 111"/>
                <a:gd name="T35" fmla="*/ 2147483647 h 112"/>
                <a:gd name="T36" fmla="*/ 2147483647 w 111"/>
                <a:gd name="T37" fmla="*/ 2147483647 h 112"/>
                <a:gd name="T38" fmla="*/ 2147483647 w 111"/>
                <a:gd name="T39" fmla="*/ 2147483647 h 112"/>
                <a:gd name="T40" fmla="*/ 2147483647 w 111"/>
                <a:gd name="T41" fmla="*/ 2147483647 h 112"/>
                <a:gd name="T42" fmla="*/ 2147483647 w 111"/>
                <a:gd name="T43" fmla="*/ 2147483647 h 112"/>
                <a:gd name="T44" fmla="*/ 2147483647 w 111"/>
                <a:gd name="T45" fmla="*/ 2147483647 h 112"/>
                <a:gd name="T46" fmla="*/ 2147483647 w 111"/>
                <a:gd name="T47" fmla="*/ 2040710679 h 112"/>
                <a:gd name="T48" fmla="*/ 2139431809 w 111"/>
                <a:gd name="T49" fmla="*/ 2147483647 h 112"/>
                <a:gd name="T50" fmla="*/ 2147483647 w 111"/>
                <a:gd name="T51" fmla="*/ 2147483647 h 112"/>
                <a:gd name="T52" fmla="*/ 2147483647 w 111"/>
                <a:gd name="T53" fmla="*/ 2147483647 h 112"/>
                <a:gd name="T54" fmla="*/ 2147483647 w 111"/>
                <a:gd name="T55" fmla="*/ 2147483647 h 112"/>
                <a:gd name="T56" fmla="*/ 2147483647 w 111"/>
                <a:gd name="T57" fmla="*/ 2147483647 h 112"/>
                <a:gd name="T58" fmla="*/ 2147483647 w 111"/>
                <a:gd name="T59" fmla="*/ 2147483647 h 112"/>
                <a:gd name="T60" fmla="*/ 2147483647 w 111"/>
                <a:gd name="T61" fmla="*/ 2147483647 h 112"/>
                <a:gd name="T62" fmla="*/ 2147483647 w 111"/>
                <a:gd name="T63" fmla="*/ 2147483647 h 112"/>
                <a:gd name="T64" fmla="*/ 604620819 w 111"/>
                <a:gd name="T65" fmla="*/ 2147483647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12"/>
                <a:gd name="T101" fmla="*/ 111 w 111"/>
                <a:gd name="T102" fmla="*/ 112 h 1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B96FAC0-4194-4918-B747-D3DCDF102111}"/>
                </a:ext>
              </a:extLst>
            </p:cNvPr>
            <p:cNvSpPr/>
            <p:nvPr/>
          </p:nvSpPr>
          <p:spPr bwMode="auto">
            <a:xfrm>
              <a:off x="2798173" y="1985"/>
              <a:ext cx="656253" cy="662010"/>
            </a:xfrm>
            <a:custGeom>
              <a:avLst/>
              <a:gdLst>
                <a:gd name="T0" fmla="*/ 607498891 w 96"/>
                <a:gd name="T1" fmla="*/ 1676823455 h 97"/>
                <a:gd name="T2" fmla="*/ 0 w 96"/>
                <a:gd name="T3" fmla="*/ 1676823455 h 97"/>
                <a:gd name="T4" fmla="*/ 46730681 w 96"/>
                <a:gd name="T5" fmla="*/ 1537091615 h 97"/>
                <a:gd name="T6" fmla="*/ 654229559 w 96"/>
                <a:gd name="T7" fmla="*/ 1117882446 h 97"/>
                <a:gd name="T8" fmla="*/ 2147483647 w 96"/>
                <a:gd name="T9" fmla="*/ 0 h 97"/>
                <a:gd name="T10" fmla="*/ 2147483647 w 96"/>
                <a:gd name="T11" fmla="*/ 652100333 h 97"/>
                <a:gd name="T12" fmla="*/ 2147483647 w 96"/>
                <a:gd name="T13" fmla="*/ 745259443 h 97"/>
                <a:gd name="T14" fmla="*/ 2147483647 w 96"/>
                <a:gd name="T15" fmla="*/ 838411728 h 97"/>
                <a:gd name="T16" fmla="*/ 2147483647 w 96"/>
                <a:gd name="T17" fmla="*/ 605520778 h 97"/>
                <a:gd name="T18" fmla="*/ 1261721614 w 96"/>
                <a:gd name="T19" fmla="*/ 838411728 h 97"/>
                <a:gd name="T20" fmla="*/ 1028068277 w 96"/>
                <a:gd name="T21" fmla="*/ 978150606 h 97"/>
                <a:gd name="T22" fmla="*/ 1915951387 w 96"/>
                <a:gd name="T23" fmla="*/ 2147483647 h 97"/>
                <a:gd name="T24" fmla="*/ 2009412722 w 96"/>
                <a:gd name="T25" fmla="*/ 2142612606 h 97"/>
                <a:gd name="T26" fmla="*/ 2147483647 w 96"/>
                <a:gd name="T27" fmla="*/ 1211041555 h 97"/>
                <a:gd name="T28" fmla="*/ 2147483647 w 96"/>
                <a:gd name="T29" fmla="*/ 1071302891 h 97"/>
                <a:gd name="T30" fmla="*/ 2147483647 w 96"/>
                <a:gd name="T31" fmla="*/ 1117882446 h 97"/>
                <a:gd name="T32" fmla="*/ 2147483647 w 96"/>
                <a:gd name="T33" fmla="*/ 2147483647 h 97"/>
                <a:gd name="T34" fmla="*/ 2147483647 w 96"/>
                <a:gd name="T35" fmla="*/ 2147483647 h 97"/>
                <a:gd name="T36" fmla="*/ 2147483647 w 96"/>
                <a:gd name="T37" fmla="*/ 2147483647 h 97"/>
                <a:gd name="T38" fmla="*/ 2102874057 w 96"/>
                <a:gd name="T39" fmla="*/ 2147483647 h 97"/>
                <a:gd name="T40" fmla="*/ 2009412722 w 96"/>
                <a:gd name="T41" fmla="*/ 2147483647 h 97"/>
                <a:gd name="T42" fmla="*/ 2147483647 w 96"/>
                <a:gd name="T43" fmla="*/ 2147483647 h 97"/>
                <a:gd name="T44" fmla="*/ 2147483647 w 96"/>
                <a:gd name="T45" fmla="*/ 2147483647 h 97"/>
                <a:gd name="T46" fmla="*/ 2147483647 w 96"/>
                <a:gd name="T47" fmla="*/ 1723403010 h 97"/>
                <a:gd name="T48" fmla="*/ 2147483647 w 96"/>
                <a:gd name="T49" fmla="*/ 1537091615 h 97"/>
                <a:gd name="T50" fmla="*/ 2147483647 w 96"/>
                <a:gd name="T51" fmla="*/ 1583671170 h 97"/>
                <a:gd name="T52" fmla="*/ 2147483647 w 96"/>
                <a:gd name="T53" fmla="*/ 1723403010 h 97"/>
                <a:gd name="T54" fmla="*/ 2147483647 w 96"/>
                <a:gd name="T55" fmla="*/ 2147483647 h 97"/>
                <a:gd name="T56" fmla="*/ 2147483647 w 96"/>
                <a:gd name="T57" fmla="*/ 2147483647 h 97"/>
                <a:gd name="T58" fmla="*/ 2147483647 w 96"/>
                <a:gd name="T59" fmla="*/ 2147483647 h 97"/>
                <a:gd name="T60" fmla="*/ 2009412722 w 96"/>
                <a:gd name="T61" fmla="*/ 2147483647 h 97"/>
                <a:gd name="T62" fmla="*/ 2147483647 w 96"/>
                <a:gd name="T63" fmla="*/ 2147483647 h 97"/>
                <a:gd name="T64" fmla="*/ 607498891 w 96"/>
                <a:gd name="T65" fmla="*/ 1676823455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7"/>
                <a:gd name="T101" fmla="*/ 96 w 96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BE51941-F86E-4912-81C1-1AADA52F3239}"/>
                </a:ext>
              </a:extLst>
            </p:cNvPr>
            <p:cNvSpPr/>
            <p:nvPr/>
          </p:nvSpPr>
          <p:spPr bwMode="auto">
            <a:xfrm>
              <a:off x="3359443" y="-340535"/>
              <a:ext cx="633227" cy="690793"/>
            </a:xfrm>
            <a:custGeom>
              <a:avLst/>
              <a:gdLst>
                <a:gd name="T0" fmla="*/ 1622633867 w 93"/>
                <a:gd name="T1" fmla="*/ 2147483647 h 101"/>
                <a:gd name="T2" fmla="*/ 2147483647 w 93"/>
                <a:gd name="T3" fmla="*/ 2147483647 h 101"/>
                <a:gd name="T4" fmla="*/ 2147483647 w 93"/>
                <a:gd name="T5" fmla="*/ 2147483647 h 101"/>
                <a:gd name="T6" fmla="*/ 2147483647 w 93"/>
                <a:gd name="T7" fmla="*/ 2147483647 h 101"/>
                <a:gd name="T8" fmla="*/ 1854442961 w 93"/>
                <a:gd name="T9" fmla="*/ 2147483647 h 101"/>
                <a:gd name="T10" fmla="*/ 1298108541 w 93"/>
                <a:gd name="T11" fmla="*/ 2147483647 h 101"/>
                <a:gd name="T12" fmla="*/ 1205385073 w 93"/>
                <a:gd name="T13" fmla="*/ 2147483647 h 101"/>
                <a:gd name="T14" fmla="*/ 1437193742 w 93"/>
                <a:gd name="T15" fmla="*/ 2147483647 h 101"/>
                <a:gd name="T16" fmla="*/ 1529910400 w 93"/>
                <a:gd name="T17" fmla="*/ 2147483647 h 101"/>
                <a:gd name="T18" fmla="*/ 695412600 w 93"/>
                <a:gd name="T19" fmla="*/ 1590492693 h 101"/>
                <a:gd name="T20" fmla="*/ 139085254 w 93"/>
                <a:gd name="T21" fmla="*/ 1450159164 h 101"/>
                <a:gd name="T22" fmla="*/ 0 w 93"/>
                <a:gd name="T23" fmla="*/ 1403376761 h 101"/>
                <a:gd name="T24" fmla="*/ 46361747 w 93"/>
                <a:gd name="T25" fmla="*/ 1356594358 h 101"/>
                <a:gd name="T26" fmla="*/ 556334208 w 93"/>
                <a:gd name="T27" fmla="*/ 1169478425 h 101"/>
                <a:gd name="T28" fmla="*/ 1112661606 w 93"/>
                <a:gd name="T29" fmla="*/ 935586930 h 101"/>
                <a:gd name="T30" fmla="*/ 2147483647 w 93"/>
                <a:gd name="T31" fmla="*/ 2147483647 h 101"/>
                <a:gd name="T32" fmla="*/ 2147483647 w 93"/>
                <a:gd name="T33" fmla="*/ 2147483647 h 101"/>
                <a:gd name="T34" fmla="*/ 2147483647 w 93"/>
                <a:gd name="T35" fmla="*/ 1029144896 h 101"/>
                <a:gd name="T36" fmla="*/ 2147483647 w 93"/>
                <a:gd name="T37" fmla="*/ 514572448 h 101"/>
                <a:gd name="T38" fmla="*/ 2147483647 w 93"/>
                <a:gd name="T39" fmla="*/ 514572448 h 101"/>
                <a:gd name="T40" fmla="*/ 2147483647 w 93"/>
                <a:gd name="T41" fmla="*/ 467790045 h 101"/>
                <a:gd name="T42" fmla="*/ 2147483647 w 93"/>
                <a:gd name="T43" fmla="*/ 233898442 h 101"/>
                <a:gd name="T44" fmla="*/ 2147483647 w 93"/>
                <a:gd name="T45" fmla="*/ 0 h 101"/>
                <a:gd name="T46" fmla="*/ 2147483647 w 93"/>
                <a:gd name="T47" fmla="*/ 46782416 h 101"/>
                <a:gd name="T48" fmla="*/ 2147483647 w 93"/>
                <a:gd name="T49" fmla="*/ 233898442 h 101"/>
                <a:gd name="T50" fmla="*/ 2147483647 w 93"/>
                <a:gd name="T51" fmla="*/ 982362493 h 101"/>
                <a:gd name="T52" fmla="*/ 2147483647 w 93"/>
                <a:gd name="T53" fmla="*/ 2147483647 h 101"/>
                <a:gd name="T54" fmla="*/ 2147483647 w 93"/>
                <a:gd name="T55" fmla="*/ 2147483647 h 101"/>
                <a:gd name="T56" fmla="*/ 2147483647 w 93"/>
                <a:gd name="T57" fmla="*/ 2147483647 h 101"/>
                <a:gd name="T58" fmla="*/ 880859534 w 93"/>
                <a:gd name="T59" fmla="*/ 1684050660 h 101"/>
                <a:gd name="T60" fmla="*/ 880859534 w 93"/>
                <a:gd name="T61" fmla="*/ 1684050660 h 101"/>
                <a:gd name="T62" fmla="*/ 1622633867 w 93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101"/>
                <a:gd name="T98" fmla="*/ 93 w 93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83C7B7A1-2AD1-4340-95B6-CCAFC28E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44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151DD08C-053B-4B11-843B-91E88505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22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176AA9BB-08C3-4A42-A7D0-3806C7F77D0D}"/>
                </a:ext>
              </a:extLst>
            </p:cNvPr>
            <p:cNvSpPr/>
            <p:nvPr/>
          </p:nvSpPr>
          <p:spPr bwMode="auto">
            <a:xfrm>
              <a:off x="3549412" y="4454721"/>
              <a:ext cx="374180" cy="567025"/>
            </a:xfrm>
            <a:custGeom>
              <a:avLst/>
              <a:gdLst>
                <a:gd name="T0" fmla="*/ 1573671806 w 55"/>
                <a:gd name="T1" fmla="*/ 2147483647 h 83"/>
                <a:gd name="T2" fmla="*/ 1897664399 w 55"/>
                <a:gd name="T3" fmla="*/ 2147483647 h 83"/>
                <a:gd name="T4" fmla="*/ 2147483647 w 55"/>
                <a:gd name="T5" fmla="*/ 2147483647 h 83"/>
                <a:gd name="T6" fmla="*/ 2082801808 w 55"/>
                <a:gd name="T7" fmla="*/ 2147483647 h 83"/>
                <a:gd name="T8" fmla="*/ 1064542230 w 55"/>
                <a:gd name="T9" fmla="*/ 2147483647 h 83"/>
                <a:gd name="T10" fmla="*/ 46282665 w 55"/>
                <a:gd name="T11" fmla="*/ 2147483647 h 83"/>
                <a:gd name="T12" fmla="*/ 0 w 55"/>
                <a:gd name="T13" fmla="*/ 2147483647 h 83"/>
                <a:gd name="T14" fmla="*/ 370274925 w 55"/>
                <a:gd name="T15" fmla="*/ 2147483647 h 83"/>
                <a:gd name="T16" fmla="*/ 879404608 w 55"/>
                <a:gd name="T17" fmla="*/ 2147483647 h 83"/>
                <a:gd name="T18" fmla="*/ 1666243913 w 55"/>
                <a:gd name="T19" fmla="*/ 560056749 h 83"/>
                <a:gd name="T20" fmla="*/ 1573671806 w 55"/>
                <a:gd name="T21" fmla="*/ 373368853 h 83"/>
                <a:gd name="T22" fmla="*/ 925687472 w 55"/>
                <a:gd name="T23" fmla="*/ 186687842 h 83"/>
                <a:gd name="T24" fmla="*/ 833121956 w 55"/>
                <a:gd name="T25" fmla="*/ 93340505 h 83"/>
                <a:gd name="T26" fmla="*/ 1388534397 w 55"/>
                <a:gd name="T27" fmla="*/ 186687842 h 83"/>
                <a:gd name="T28" fmla="*/ 2147483647 w 55"/>
                <a:gd name="T29" fmla="*/ 140014187 h 83"/>
                <a:gd name="T30" fmla="*/ 2147483647 w 55"/>
                <a:gd name="T31" fmla="*/ 280028374 h 83"/>
                <a:gd name="T32" fmla="*/ 1573671806 w 55"/>
                <a:gd name="T33" fmla="*/ 2147483647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83"/>
                <a:gd name="T53" fmla="*/ 55 w 55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352696B-73A2-42E9-B1C2-C24069A0D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2046" y="4543949"/>
              <a:ext cx="408719" cy="538242"/>
            </a:xfrm>
            <a:custGeom>
              <a:avLst/>
              <a:gdLst>
                <a:gd name="T0" fmla="*/ 1484903423 w 60"/>
                <a:gd name="T1" fmla="*/ 92836516 h 79"/>
                <a:gd name="T2" fmla="*/ 2147483647 w 60"/>
                <a:gd name="T3" fmla="*/ 1810360086 h 79"/>
                <a:gd name="T4" fmla="*/ 371225856 w 60"/>
                <a:gd name="T5" fmla="*/ 2147483647 h 79"/>
                <a:gd name="T6" fmla="*/ 324822637 w 60"/>
                <a:gd name="T7" fmla="*/ 2147483647 h 79"/>
                <a:gd name="T8" fmla="*/ 1856122786 w 60"/>
                <a:gd name="T9" fmla="*/ 2135301425 h 79"/>
                <a:gd name="T10" fmla="*/ 1160080892 w 60"/>
                <a:gd name="T11" fmla="*/ 2147483647 h 79"/>
                <a:gd name="T12" fmla="*/ 46403232 w 60"/>
                <a:gd name="T13" fmla="*/ 1067647306 h 79"/>
                <a:gd name="T14" fmla="*/ 1484903423 w 60"/>
                <a:gd name="T15" fmla="*/ 92836516 h 79"/>
                <a:gd name="T16" fmla="*/ 1299290548 w 60"/>
                <a:gd name="T17" fmla="*/ 2147483647 h 79"/>
                <a:gd name="T18" fmla="*/ 1902526005 w 60"/>
                <a:gd name="T19" fmla="*/ 1949621634 h 79"/>
                <a:gd name="T20" fmla="*/ 2041735661 w 60"/>
                <a:gd name="T21" fmla="*/ 1485425135 h 79"/>
                <a:gd name="T22" fmla="*/ 1484903423 w 60"/>
                <a:gd name="T23" fmla="*/ 185679845 h 79"/>
                <a:gd name="T24" fmla="*/ 742451712 w 60"/>
                <a:gd name="T25" fmla="*/ 1114072364 h 79"/>
                <a:gd name="T26" fmla="*/ 1299290548 w 60"/>
                <a:gd name="T27" fmla="*/ 2147483647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"/>
                <a:gd name="T43" fmla="*/ 0 h 79"/>
                <a:gd name="T44" fmla="*/ 60 w 60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1DAB285-98FC-4B38-B6F4-BE6C2116A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924" y="4558340"/>
              <a:ext cx="408719" cy="552634"/>
            </a:xfrm>
            <a:custGeom>
              <a:avLst/>
              <a:gdLst>
                <a:gd name="T0" fmla="*/ 556838837 w 60"/>
                <a:gd name="T1" fmla="*/ 1908484128 h 81"/>
                <a:gd name="T2" fmla="*/ 46403232 w 60"/>
                <a:gd name="T3" fmla="*/ 1163710739 h 81"/>
                <a:gd name="T4" fmla="*/ 1252887330 w 60"/>
                <a:gd name="T5" fmla="*/ 46550882 h 81"/>
                <a:gd name="T6" fmla="*/ 2147483647 w 60"/>
                <a:gd name="T7" fmla="*/ 791324045 h 81"/>
                <a:gd name="T8" fmla="*/ 1995332442 w 60"/>
                <a:gd name="T9" fmla="*/ 1582648089 h 81"/>
                <a:gd name="T10" fmla="*/ 2147483647 w 60"/>
                <a:gd name="T11" fmla="*/ 2147483647 h 81"/>
                <a:gd name="T12" fmla="*/ 1345693767 w 60"/>
                <a:gd name="T13" fmla="*/ 2147483647 h 81"/>
                <a:gd name="T14" fmla="*/ 46403232 w 60"/>
                <a:gd name="T15" fmla="*/ 2147483647 h 81"/>
                <a:gd name="T16" fmla="*/ 556838837 w 60"/>
                <a:gd name="T17" fmla="*/ 1908484128 h 81"/>
                <a:gd name="T18" fmla="*/ 1345693767 w 60"/>
                <a:gd name="T19" fmla="*/ 2147483647 h 81"/>
                <a:gd name="T20" fmla="*/ 2088138879 w 60"/>
                <a:gd name="T21" fmla="*/ 2147483647 h 81"/>
                <a:gd name="T22" fmla="*/ 1345693767 w 60"/>
                <a:gd name="T23" fmla="*/ 2141231649 h 81"/>
                <a:gd name="T24" fmla="*/ 696048493 w 60"/>
                <a:gd name="T25" fmla="*/ 1955034997 h 81"/>
                <a:gd name="T26" fmla="*/ 371225856 w 60"/>
                <a:gd name="T27" fmla="*/ 2147483647 h 81"/>
                <a:gd name="T28" fmla="*/ 1345693767 w 60"/>
                <a:gd name="T29" fmla="*/ 2147483647 h 81"/>
                <a:gd name="T30" fmla="*/ 1252887330 w 60"/>
                <a:gd name="T31" fmla="*/ 139645837 h 81"/>
                <a:gd name="T32" fmla="*/ 696048493 w 60"/>
                <a:gd name="T33" fmla="*/ 791324045 h 81"/>
                <a:gd name="T34" fmla="*/ 1902526005 w 60"/>
                <a:gd name="T35" fmla="*/ 1536097220 h 81"/>
                <a:gd name="T36" fmla="*/ 2088138879 w 60"/>
                <a:gd name="T37" fmla="*/ 884418959 h 81"/>
                <a:gd name="T38" fmla="*/ 1252887330 w 60"/>
                <a:gd name="T39" fmla="*/ 139645837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81"/>
                <a:gd name="T62" fmla="*/ 60 w 60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1480F19-AC3F-4B54-8F9D-BCB49D219ACB}"/>
                </a:ext>
              </a:extLst>
            </p:cNvPr>
            <p:cNvSpPr/>
            <p:nvPr/>
          </p:nvSpPr>
          <p:spPr bwMode="auto">
            <a:xfrm>
              <a:off x="5152627" y="4454721"/>
              <a:ext cx="443259" cy="575661"/>
            </a:xfrm>
            <a:custGeom>
              <a:avLst/>
              <a:gdLst>
                <a:gd name="T0" fmla="*/ 1999664011 w 65"/>
                <a:gd name="T1" fmla="*/ 1315022121 h 84"/>
                <a:gd name="T2" fmla="*/ 2147483647 w 65"/>
                <a:gd name="T3" fmla="*/ 2066465474 h 84"/>
                <a:gd name="T4" fmla="*/ 1813645345 w 65"/>
                <a:gd name="T5" fmla="*/ 2147483647 h 84"/>
                <a:gd name="T6" fmla="*/ 418531877 w 65"/>
                <a:gd name="T7" fmla="*/ 2147483647 h 84"/>
                <a:gd name="T8" fmla="*/ 651051907 w 65"/>
                <a:gd name="T9" fmla="*/ 2147483647 h 84"/>
                <a:gd name="T10" fmla="*/ 1162593224 w 65"/>
                <a:gd name="T11" fmla="*/ 2147483647 h 84"/>
                <a:gd name="T12" fmla="*/ 1767143662 w 65"/>
                <a:gd name="T13" fmla="*/ 2147483647 h 84"/>
                <a:gd name="T14" fmla="*/ 2147483647 w 65"/>
                <a:gd name="T15" fmla="*/ 2147483647 h 84"/>
                <a:gd name="T16" fmla="*/ 1441614405 w 65"/>
                <a:gd name="T17" fmla="*/ 1925565643 h 84"/>
                <a:gd name="T18" fmla="*/ 976581377 w 65"/>
                <a:gd name="T19" fmla="*/ 1972536822 h 84"/>
                <a:gd name="T20" fmla="*/ 1395113148 w 65"/>
                <a:gd name="T21" fmla="*/ 1690743583 h 84"/>
                <a:gd name="T22" fmla="*/ 1488122481 w 65"/>
                <a:gd name="T23" fmla="*/ 986264984 h 84"/>
                <a:gd name="T24" fmla="*/ 651051907 w 65"/>
                <a:gd name="T25" fmla="*/ 610543308 h 84"/>
                <a:gd name="T26" fmla="*/ 93009360 w 65"/>
                <a:gd name="T27" fmla="*/ 1221093469 h 84"/>
                <a:gd name="T28" fmla="*/ 46501270 w 65"/>
                <a:gd name="T29" fmla="*/ 1221093469 h 84"/>
                <a:gd name="T30" fmla="*/ 837070574 w 65"/>
                <a:gd name="T31" fmla="*/ 140893032 h 84"/>
                <a:gd name="T32" fmla="*/ 2092673344 w 65"/>
                <a:gd name="T33" fmla="*/ 657507634 h 84"/>
                <a:gd name="T34" fmla="*/ 1999664011 w 65"/>
                <a:gd name="T35" fmla="*/ 131502212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84"/>
                <a:gd name="T56" fmla="*/ 65 w 65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A18FA9A-A012-4ECE-922C-B8B6CC355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2936" y="-740618"/>
              <a:ext cx="6188355" cy="6185476"/>
            </a:xfrm>
            <a:custGeom>
              <a:avLst/>
              <a:gdLst>
                <a:gd name="T0" fmla="*/ 2147483647 w 907"/>
                <a:gd name="T1" fmla="*/ 2147483647 h 907"/>
                <a:gd name="T2" fmla="*/ 2147483647 w 907"/>
                <a:gd name="T3" fmla="*/ 2147483647 h 907"/>
                <a:gd name="T4" fmla="*/ 2147483647 w 907"/>
                <a:gd name="T5" fmla="*/ 2147483647 h 907"/>
                <a:gd name="T6" fmla="*/ 1675863822 w 907"/>
                <a:gd name="T7" fmla="*/ 2147483647 h 907"/>
                <a:gd name="T8" fmla="*/ 0 w 907"/>
                <a:gd name="T9" fmla="*/ 2147483647 h 907"/>
                <a:gd name="T10" fmla="*/ 1675863822 w 907"/>
                <a:gd name="T11" fmla="*/ 2147483647 h 907"/>
                <a:gd name="T12" fmla="*/ 2147483647 w 907"/>
                <a:gd name="T13" fmla="*/ 2147483647 h 907"/>
                <a:gd name="T14" fmla="*/ 2147483647 w 907"/>
                <a:gd name="T15" fmla="*/ 1627796313 h 907"/>
                <a:gd name="T16" fmla="*/ 2147483647 w 907"/>
                <a:gd name="T17" fmla="*/ 0 h 907"/>
                <a:gd name="T18" fmla="*/ 2147483647 w 907"/>
                <a:gd name="T19" fmla="*/ 1627796313 h 907"/>
                <a:gd name="T20" fmla="*/ 2147483647 w 907"/>
                <a:gd name="T21" fmla="*/ 2147483647 h 907"/>
                <a:gd name="T22" fmla="*/ 2147483647 w 907"/>
                <a:gd name="T23" fmla="*/ 2147483647 h 907"/>
                <a:gd name="T24" fmla="*/ 2147483647 w 907"/>
                <a:gd name="T25" fmla="*/ 2147483647 h 907"/>
                <a:gd name="T26" fmla="*/ 2147483647 w 907"/>
                <a:gd name="T27" fmla="*/ 2147483647 h 907"/>
                <a:gd name="T28" fmla="*/ 2147483647 w 907"/>
                <a:gd name="T29" fmla="*/ 2147483647 h 907"/>
                <a:gd name="T30" fmla="*/ 2147483647 w 907"/>
                <a:gd name="T31" fmla="*/ 2147483647 h 907"/>
                <a:gd name="T32" fmla="*/ 2147483647 w 907"/>
                <a:gd name="T33" fmla="*/ 2147483647 h 907"/>
                <a:gd name="T34" fmla="*/ 2147483647 w 907"/>
                <a:gd name="T35" fmla="*/ 744132553 h 907"/>
                <a:gd name="T36" fmla="*/ 744826873 w 907"/>
                <a:gd name="T37" fmla="*/ 2147483647 h 907"/>
                <a:gd name="T38" fmla="*/ 2147483647 w 907"/>
                <a:gd name="T39" fmla="*/ 2147483647 h 907"/>
                <a:gd name="T40" fmla="*/ 2147483647 w 907"/>
                <a:gd name="T41" fmla="*/ 2147483647 h 907"/>
                <a:gd name="T42" fmla="*/ 2147483647 w 907"/>
                <a:gd name="T43" fmla="*/ 744132553 h 9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7"/>
                <a:gd name="T67" fmla="*/ 0 h 907"/>
                <a:gd name="T68" fmla="*/ 907 w 907"/>
                <a:gd name="T69" fmla="*/ 907 h 9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0CDBA840-5CD4-45AF-A5D2-D7F5F1892427}"/>
                </a:ext>
              </a:extLst>
            </p:cNvPr>
            <p:cNvSpPr/>
            <p:nvPr/>
          </p:nvSpPr>
          <p:spPr bwMode="auto">
            <a:xfrm>
              <a:off x="4041600" y="2572310"/>
              <a:ext cx="94985" cy="48930"/>
            </a:xfrm>
            <a:custGeom>
              <a:avLst/>
              <a:gdLst>
                <a:gd name="T0" fmla="*/ 138094636 w 14"/>
                <a:gd name="T1" fmla="*/ 293160629 h 7"/>
                <a:gd name="T2" fmla="*/ 322223061 w 14"/>
                <a:gd name="T3" fmla="*/ 342020716 h 7"/>
                <a:gd name="T4" fmla="*/ 598405549 w 14"/>
                <a:gd name="T5" fmla="*/ 195440401 h 7"/>
                <a:gd name="T6" fmla="*/ 644439338 w 14"/>
                <a:gd name="T7" fmla="*/ 195440401 h 7"/>
                <a:gd name="T8" fmla="*/ 322223061 w 14"/>
                <a:gd name="T9" fmla="*/ 0 h 7"/>
                <a:gd name="T10" fmla="*/ 0 w 14"/>
                <a:gd name="T11" fmla="*/ 146580315 h 7"/>
                <a:gd name="T12" fmla="*/ 138094636 w 14"/>
                <a:gd name="T13" fmla="*/ 293160629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7"/>
                <a:gd name="T23" fmla="*/ 14 w 14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D7C6C5D-4022-4194-8C14-70FED6233EB7}"/>
                </a:ext>
              </a:extLst>
            </p:cNvPr>
            <p:cNvSpPr/>
            <p:nvPr/>
          </p:nvSpPr>
          <p:spPr bwMode="auto">
            <a:xfrm>
              <a:off x="3877539" y="2949368"/>
              <a:ext cx="379936" cy="74836"/>
            </a:xfrm>
            <a:custGeom>
              <a:avLst/>
              <a:gdLst>
                <a:gd name="T0" fmla="*/ 2147483647 w 56"/>
                <a:gd name="T1" fmla="*/ 323992251 h 11"/>
                <a:gd name="T2" fmla="*/ 1841217694 w 56"/>
                <a:gd name="T3" fmla="*/ 92572126 h 11"/>
                <a:gd name="T4" fmla="*/ 230153060 w 56"/>
                <a:gd name="T5" fmla="*/ 92572126 h 11"/>
                <a:gd name="T6" fmla="*/ 46033318 w 56"/>
                <a:gd name="T7" fmla="*/ 277709603 h 11"/>
                <a:gd name="T8" fmla="*/ 1104731889 w 56"/>
                <a:gd name="T9" fmla="*/ 509129754 h 11"/>
                <a:gd name="T10" fmla="*/ 1519004492 w 56"/>
                <a:gd name="T11" fmla="*/ 462847106 h 11"/>
                <a:gd name="T12" fmla="*/ 2147483647 w 56"/>
                <a:gd name="T13" fmla="*/ 32399225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11"/>
                <a:gd name="T23" fmla="*/ 56 w 5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3BE0CFDF-2CB8-4C6B-8E09-E1A161C53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581" y="465391"/>
              <a:ext cx="3759066" cy="3764823"/>
            </a:xfrm>
            <a:custGeom>
              <a:avLst/>
              <a:gdLst>
                <a:gd name="T0" fmla="*/ 2147483647 w 551"/>
                <a:gd name="T1" fmla="*/ 2147483647 h 552"/>
                <a:gd name="T2" fmla="*/ 2147483647 w 551"/>
                <a:gd name="T3" fmla="*/ 232586949 h 552"/>
                <a:gd name="T4" fmla="*/ 2147483647 w 551"/>
                <a:gd name="T5" fmla="*/ 744268561 h 552"/>
                <a:gd name="T6" fmla="*/ 2147483647 w 551"/>
                <a:gd name="T7" fmla="*/ 0 h 552"/>
                <a:gd name="T8" fmla="*/ 2147483647 w 551"/>
                <a:gd name="T9" fmla="*/ 2147483647 h 552"/>
                <a:gd name="T10" fmla="*/ 279262429 w 551"/>
                <a:gd name="T11" fmla="*/ 2147483647 h 552"/>
                <a:gd name="T12" fmla="*/ 2147483647 w 551"/>
                <a:gd name="T13" fmla="*/ 2147483647 h 552"/>
                <a:gd name="T14" fmla="*/ 279262429 w 551"/>
                <a:gd name="T15" fmla="*/ 2147483647 h 552"/>
                <a:gd name="T16" fmla="*/ 2147483647 w 551"/>
                <a:gd name="T17" fmla="*/ 2147483647 h 552"/>
                <a:gd name="T18" fmla="*/ 2147483647 w 551"/>
                <a:gd name="T19" fmla="*/ 2147483647 h 552"/>
                <a:gd name="T20" fmla="*/ 2147483647 w 551"/>
                <a:gd name="T21" fmla="*/ 2147483647 h 552"/>
                <a:gd name="T22" fmla="*/ 2147483647 w 551"/>
                <a:gd name="T23" fmla="*/ 2147483647 h 552"/>
                <a:gd name="T24" fmla="*/ 2147483647 w 551"/>
                <a:gd name="T25" fmla="*/ 2147483647 h 552"/>
                <a:gd name="T26" fmla="*/ 2147483647 w 551"/>
                <a:gd name="T27" fmla="*/ 2147483647 h 552"/>
                <a:gd name="T28" fmla="*/ 2147483647 w 551"/>
                <a:gd name="T29" fmla="*/ 2147483647 h 552"/>
                <a:gd name="T30" fmla="*/ 2147483647 w 551"/>
                <a:gd name="T31" fmla="*/ 2147483647 h 552"/>
                <a:gd name="T32" fmla="*/ 2147483647 w 551"/>
                <a:gd name="T33" fmla="*/ 2147483647 h 552"/>
                <a:gd name="T34" fmla="*/ 2147483647 w 551"/>
                <a:gd name="T35" fmla="*/ 2147483647 h 552"/>
                <a:gd name="T36" fmla="*/ 2147483647 w 551"/>
                <a:gd name="T37" fmla="*/ 2147483647 h 552"/>
                <a:gd name="T38" fmla="*/ 2147483647 w 551"/>
                <a:gd name="T39" fmla="*/ 2147483647 h 552"/>
                <a:gd name="T40" fmla="*/ 2147483647 w 551"/>
                <a:gd name="T41" fmla="*/ 2147483647 h 552"/>
                <a:gd name="T42" fmla="*/ 2147483647 w 551"/>
                <a:gd name="T43" fmla="*/ 2147483647 h 552"/>
                <a:gd name="T44" fmla="*/ 2147483647 w 551"/>
                <a:gd name="T45" fmla="*/ 2147483647 h 552"/>
                <a:gd name="T46" fmla="*/ 2147483647 w 551"/>
                <a:gd name="T47" fmla="*/ 2147483647 h 552"/>
                <a:gd name="T48" fmla="*/ 2147483647 w 551"/>
                <a:gd name="T49" fmla="*/ 2147483647 h 552"/>
                <a:gd name="T50" fmla="*/ 2147483647 w 551"/>
                <a:gd name="T51" fmla="*/ 2147483647 h 552"/>
                <a:gd name="T52" fmla="*/ 2147483647 w 551"/>
                <a:gd name="T53" fmla="*/ 2147483647 h 552"/>
                <a:gd name="T54" fmla="*/ 2147483647 w 551"/>
                <a:gd name="T55" fmla="*/ 2147483647 h 552"/>
                <a:gd name="T56" fmla="*/ 2147483647 w 551"/>
                <a:gd name="T57" fmla="*/ 2147483647 h 552"/>
                <a:gd name="T58" fmla="*/ 2147483647 w 551"/>
                <a:gd name="T59" fmla="*/ 2147483647 h 552"/>
                <a:gd name="T60" fmla="*/ 2147483647 w 551"/>
                <a:gd name="T61" fmla="*/ 2147483647 h 552"/>
                <a:gd name="T62" fmla="*/ 2147483647 w 551"/>
                <a:gd name="T63" fmla="*/ 2147483647 h 552"/>
                <a:gd name="T64" fmla="*/ 2147483647 w 551"/>
                <a:gd name="T65" fmla="*/ 2147483647 h 552"/>
                <a:gd name="T66" fmla="*/ 2147483647 w 551"/>
                <a:gd name="T67" fmla="*/ 2147483647 h 552"/>
                <a:gd name="T68" fmla="*/ 2147483647 w 551"/>
                <a:gd name="T69" fmla="*/ 2147483647 h 552"/>
                <a:gd name="T70" fmla="*/ 2147483647 w 551"/>
                <a:gd name="T71" fmla="*/ 2147483647 h 552"/>
                <a:gd name="T72" fmla="*/ 2147483647 w 551"/>
                <a:gd name="T73" fmla="*/ 2147483647 h 552"/>
                <a:gd name="T74" fmla="*/ 2147483647 w 551"/>
                <a:gd name="T75" fmla="*/ 2147483647 h 552"/>
                <a:gd name="T76" fmla="*/ 2147483647 w 551"/>
                <a:gd name="T77" fmla="*/ 2147483647 h 552"/>
                <a:gd name="T78" fmla="*/ 2147483647 w 551"/>
                <a:gd name="T79" fmla="*/ 2147483647 h 552"/>
                <a:gd name="T80" fmla="*/ 2147483647 w 551"/>
                <a:gd name="T81" fmla="*/ 2147483647 h 552"/>
                <a:gd name="T82" fmla="*/ 2147483647 w 551"/>
                <a:gd name="T83" fmla="*/ 2147483647 h 552"/>
                <a:gd name="T84" fmla="*/ 2147483647 w 551"/>
                <a:gd name="T85" fmla="*/ 2147483647 h 552"/>
                <a:gd name="T86" fmla="*/ 2147483647 w 551"/>
                <a:gd name="T87" fmla="*/ 2147483647 h 552"/>
                <a:gd name="T88" fmla="*/ 2147483647 w 551"/>
                <a:gd name="T89" fmla="*/ 2147483647 h 552"/>
                <a:gd name="T90" fmla="*/ 2147483647 w 551"/>
                <a:gd name="T91" fmla="*/ 2147483647 h 552"/>
                <a:gd name="T92" fmla="*/ 2147483647 w 551"/>
                <a:gd name="T93" fmla="*/ 2147483647 h 552"/>
                <a:gd name="T94" fmla="*/ 2147483647 w 551"/>
                <a:gd name="T95" fmla="*/ 2147483647 h 552"/>
                <a:gd name="T96" fmla="*/ 2147483647 w 551"/>
                <a:gd name="T97" fmla="*/ 2147483647 h 552"/>
                <a:gd name="T98" fmla="*/ 2147483647 w 551"/>
                <a:gd name="T99" fmla="*/ 2147483647 h 552"/>
                <a:gd name="T100" fmla="*/ 2147483647 w 551"/>
                <a:gd name="T101" fmla="*/ 2147483647 h 552"/>
                <a:gd name="T102" fmla="*/ 2147483647 w 551"/>
                <a:gd name="T103" fmla="*/ 2147483647 h 552"/>
                <a:gd name="T104" fmla="*/ 2147483647 w 551"/>
                <a:gd name="T105" fmla="*/ 2147483647 h 552"/>
                <a:gd name="T106" fmla="*/ 2147483647 w 551"/>
                <a:gd name="T107" fmla="*/ 2147483647 h 552"/>
                <a:gd name="T108" fmla="*/ 2147483647 w 551"/>
                <a:gd name="T109" fmla="*/ 2147483647 h 552"/>
                <a:gd name="T110" fmla="*/ 2147483647 w 551"/>
                <a:gd name="T111" fmla="*/ 2147483647 h 552"/>
                <a:gd name="T112" fmla="*/ 2147483647 w 551"/>
                <a:gd name="T113" fmla="*/ 2147483647 h 552"/>
                <a:gd name="T114" fmla="*/ 2147483647 w 551"/>
                <a:gd name="T115" fmla="*/ 2147483647 h 552"/>
                <a:gd name="T116" fmla="*/ 2147483647 w 551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51"/>
                <a:gd name="T178" fmla="*/ 0 h 552"/>
                <a:gd name="T179" fmla="*/ 551 w 551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4E7A96E-8625-4158-839D-EE50ACABFDD2}"/>
                </a:ext>
              </a:extLst>
            </p:cNvPr>
            <p:cNvSpPr/>
            <p:nvPr/>
          </p:nvSpPr>
          <p:spPr bwMode="auto">
            <a:xfrm>
              <a:off x="5405917" y="1461284"/>
              <a:ext cx="135281" cy="129523"/>
            </a:xfrm>
            <a:custGeom>
              <a:avLst/>
              <a:gdLst>
                <a:gd name="T0" fmla="*/ 457527143 w 20"/>
                <a:gd name="T1" fmla="*/ 836486679 h 19"/>
                <a:gd name="T2" fmla="*/ 777791260 w 20"/>
                <a:gd name="T3" fmla="*/ 790015209 h 19"/>
                <a:gd name="T4" fmla="*/ 823543277 w 20"/>
                <a:gd name="T5" fmla="*/ 232357458 h 19"/>
                <a:gd name="T6" fmla="*/ 183008120 w 20"/>
                <a:gd name="T7" fmla="*/ 46471484 h 19"/>
                <a:gd name="T8" fmla="*/ 0 w 20"/>
                <a:gd name="T9" fmla="*/ 232357458 h 19"/>
                <a:gd name="T10" fmla="*/ 457527143 w 20"/>
                <a:gd name="T11" fmla="*/ 836486679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19"/>
                <a:gd name="T20" fmla="*/ 20 w 20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1041F1A-1C78-48B5-A631-E3A7FF42AA34}"/>
                </a:ext>
              </a:extLst>
            </p:cNvPr>
            <p:cNvSpPr/>
            <p:nvPr/>
          </p:nvSpPr>
          <p:spPr bwMode="auto">
            <a:xfrm>
              <a:off x="5072034" y="1475677"/>
              <a:ext cx="120888" cy="115132"/>
            </a:xfrm>
            <a:custGeom>
              <a:avLst/>
              <a:gdLst>
                <a:gd name="T0" fmla="*/ 135313963 w 18"/>
                <a:gd name="T1" fmla="*/ 779727945 h 17"/>
                <a:gd name="T2" fmla="*/ 360837200 w 18"/>
                <a:gd name="T3" fmla="*/ 733864795 h 17"/>
                <a:gd name="T4" fmla="*/ 811883674 w 18"/>
                <a:gd name="T5" fmla="*/ 137596276 h 17"/>
                <a:gd name="T6" fmla="*/ 360837200 w 18"/>
                <a:gd name="T7" fmla="*/ 45863163 h 17"/>
                <a:gd name="T8" fmla="*/ 90209300 w 18"/>
                <a:gd name="T9" fmla="*/ 275199325 h 17"/>
                <a:gd name="T10" fmla="*/ 135313963 w 18"/>
                <a:gd name="T11" fmla="*/ 77972794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7"/>
                <a:gd name="T20" fmla="*/ 18 w 1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14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>
            <a:normAutofit/>
          </a:bodyPr>
          <a:lstStyle>
            <a:lvl1pPr marL="0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r>
              <a:rPr lang="zh-CN" altLang="en-US" dirty="0"/>
              <a:t>深圳大学 计算机与软件学院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5B3F3CCD-5AE8-4BDA-99FD-25BB3DCCC4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21">
            <a:extLst>
              <a:ext uri="{FF2B5EF4-FFF2-40B4-BE49-F238E27FC236}">
                <a16:creationId xmlns:a16="http://schemas.microsoft.com/office/drawing/2014/main" id="{04D73534-B01D-470E-9999-EDD74B568796}"/>
              </a:ext>
            </a:extLst>
          </p:cNvPr>
          <p:cNvGrpSpPr/>
          <p:nvPr userDrawn="1"/>
        </p:nvGrpSpPr>
        <p:grpSpPr bwMode="auto">
          <a:xfrm>
            <a:off x="6726560" y="-210839"/>
            <a:ext cx="7768666" cy="7764182"/>
            <a:chOff x="1502936" y="-740618"/>
            <a:chExt cx="6188355" cy="618547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F5B0DAE-6945-40E0-B72E-62DA1EDEB9CD}"/>
                </a:ext>
              </a:extLst>
            </p:cNvPr>
            <p:cNvSpPr/>
            <p:nvPr/>
          </p:nvSpPr>
          <p:spPr bwMode="auto">
            <a:xfrm>
              <a:off x="4764056" y="-426883"/>
              <a:ext cx="538243" cy="584295"/>
            </a:xfrm>
            <a:custGeom>
              <a:avLst/>
              <a:gdLst>
                <a:gd name="T0" fmla="*/ 2147483647 w 79"/>
                <a:gd name="T1" fmla="*/ 2147483647 h 86"/>
                <a:gd name="T2" fmla="*/ 1299754571 w 79"/>
                <a:gd name="T3" fmla="*/ 2147483647 h 86"/>
                <a:gd name="T4" fmla="*/ 92836688 w 79"/>
                <a:gd name="T5" fmla="*/ 2147483647 h 86"/>
                <a:gd name="T6" fmla="*/ 464197148 w 79"/>
                <a:gd name="T7" fmla="*/ 507759181 h 86"/>
                <a:gd name="T8" fmla="*/ 46418344 w 79"/>
                <a:gd name="T9" fmla="*/ 92318604 h 86"/>
                <a:gd name="T10" fmla="*/ 185680190 w 79"/>
                <a:gd name="T11" fmla="*/ 0 h 86"/>
                <a:gd name="T12" fmla="*/ 881975753 w 79"/>
                <a:gd name="T13" fmla="*/ 138477919 h 86"/>
                <a:gd name="T14" fmla="*/ 1624689700 w 79"/>
                <a:gd name="T15" fmla="*/ 230803343 h 86"/>
                <a:gd name="T16" fmla="*/ 1717533175 w 79"/>
                <a:gd name="T17" fmla="*/ 323121921 h 86"/>
                <a:gd name="T18" fmla="*/ 1206911096 w 79"/>
                <a:gd name="T19" fmla="*/ 600084553 h 86"/>
                <a:gd name="T20" fmla="*/ 881975753 w 79"/>
                <a:gd name="T21" fmla="*/ 2147483647 h 86"/>
                <a:gd name="T22" fmla="*/ 1531853038 w 79"/>
                <a:gd name="T23" fmla="*/ 2147483647 h 86"/>
                <a:gd name="T24" fmla="*/ 2147483647 w 79"/>
                <a:gd name="T25" fmla="*/ 2147483647 h 86"/>
                <a:gd name="T26" fmla="*/ 2147483647 w 79"/>
                <a:gd name="T27" fmla="*/ 1384806260 h 86"/>
                <a:gd name="T28" fmla="*/ 2147483647 w 79"/>
                <a:gd name="T29" fmla="*/ 507759181 h 86"/>
                <a:gd name="T30" fmla="*/ 2147483647 w 79"/>
                <a:gd name="T31" fmla="*/ 415440498 h 86"/>
                <a:gd name="T32" fmla="*/ 2147483647 w 79"/>
                <a:gd name="T33" fmla="*/ 369281209 h 86"/>
                <a:gd name="T34" fmla="*/ 2147483647 w 79"/>
                <a:gd name="T35" fmla="*/ 461599893 h 86"/>
                <a:gd name="T36" fmla="*/ 2147483647 w 79"/>
                <a:gd name="T37" fmla="*/ 553925264 h 86"/>
                <a:gd name="T38" fmla="*/ 2147483647 w 79"/>
                <a:gd name="T39" fmla="*/ 600084553 h 86"/>
                <a:gd name="T40" fmla="*/ 2147483647 w 79"/>
                <a:gd name="T41" fmla="*/ 692403130 h 86"/>
                <a:gd name="T42" fmla="*/ 2147483647 w 79"/>
                <a:gd name="T43" fmla="*/ 1384806260 h 86"/>
                <a:gd name="T44" fmla="*/ 2147483647 w 79"/>
                <a:gd name="T45" fmla="*/ 2147483647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86"/>
                <a:gd name="T71" fmla="*/ 79 w 79"/>
                <a:gd name="T72" fmla="*/ 86 h 8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28565BF-4013-4F24-B0CC-E0FEDB4CCE47}"/>
                </a:ext>
              </a:extLst>
            </p:cNvPr>
            <p:cNvSpPr/>
            <p:nvPr/>
          </p:nvSpPr>
          <p:spPr bwMode="auto">
            <a:xfrm>
              <a:off x="5247611" y="-297359"/>
              <a:ext cx="731090" cy="687914"/>
            </a:xfrm>
            <a:custGeom>
              <a:avLst/>
              <a:gdLst>
                <a:gd name="T0" fmla="*/ 980378172 w 107"/>
                <a:gd name="T1" fmla="*/ 2147483647 h 101"/>
                <a:gd name="T2" fmla="*/ 1027065430 w 107"/>
                <a:gd name="T3" fmla="*/ 2147483647 h 101"/>
                <a:gd name="T4" fmla="*/ 1260488052 w 107"/>
                <a:gd name="T5" fmla="*/ 2147483647 h 101"/>
                <a:gd name="T6" fmla="*/ 1167113537 w 107"/>
                <a:gd name="T7" fmla="*/ 2147483647 h 101"/>
                <a:gd name="T8" fmla="*/ 606900397 w 107"/>
                <a:gd name="T9" fmla="*/ 2147483647 h 101"/>
                <a:gd name="T10" fmla="*/ 46687271 w 107"/>
                <a:gd name="T11" fmla="*/ 2147483647 h 101"/>
                <a:gd name="T12" fmla="*/ 0 w 107"/>
                <a:gd name="T13" fmla="*/ 2147483647 h 101"/>
                <a:gd name="T14" fmla="*/ 326790411 w 107"/>
                <a:gd name="T15" fmla="*/ 2147483647 h 101"/>
                <a:gd name="T16" fmla="*/ 887010276 w 107"/>
                <a:gd name="T17" fmla="*/ 2147483647 h 101"/>
                <a:gd name="T18" fmla="*/ 1820701405 w 107"/>
                <a:gd name="T19" fmla="*/ 649458943 h 101"/>
                <a:gd name="T20" fmla="*/ 1493910673 w 107"/>
                <a:gd name="T21" fmla="*/ 139169781 h 101"/>
                <a:gd name="T22" fmla="*/ 1400536159 w 107"/>
                <a:gd name="T23" fmla="*/ 46389923 h 101"/>
                <a:gd name="T24" fmla="*/ 1493910673 w 107"/>
                <a:gd name="T25" fmla="*/ 0 h 101"/>
                <a:gd name="T26" fmla="*/ 2007443602 w 107"/>
                <a:gd name="T27" fmla="*/ 231949653 h 101"/>
                <a:gd name="T28" fmla="*/ 2147483647 w 107"/>
                <a:gd name="T29" fmla="*/ 510289215 h 101"/>
                <a:gd name="T30" fmla="*/ 2147483647 w 107"/>
                <a:gd name="T31" fmla="*/ 2147483647 h 101"/>
                <a:gd name="T32" fmla="*/ 2147483647 w 107"/>
                <a:gd name="T33" fmla="*/ 2147483647 h 101"/>
                <a:gd name="T34" fmla="*/ 2147483647 w 107"/>
                <a:gd name="T35" fmla="*/ 1994773762 h 101"/>
                <a:gd name="T36" fmla="*/ 2147483647 w 107"/>
                <a:gd name="T37" fmla="*/ 1252534788 h 101"/>
                <a:gd name="T38" fmla="*/ 2147483647 w 107"/>
                <a:gd name="T39" fmla="*/ 1066975150 h 101"/>
                <a:gd name="T40" fmla="*/ 2147483647 w 107"/>
                <a:gd name="T41" fmla="*/ 1020585241 h 101"/>
                <a:gd name="T42" fmla="*/ 2147483647 w 107"/>
                <a:gd name="T43" fmla="*/ 1298924697 h 101"/>
                <a:gd name="T44" fmla="*/ 2147483647 w 107"/>
                <a:gd name="T45" fmla="*/ 1530874243 h 101"/>
                <a:gd name="T46" fmla="*/ 2147483647 w 107"/>
                <a:gd name="T47" fmla="*/ 1577264153 h 101"/>
                <a:gd name="T48" fmla="*/ 2147483647 w 107"/>
                <a:gd name="T49" fmla="*/ 1577264153 h 101"/>
                <a:gd name="T50" fmla="*/ 2147483647 w 107"/>
                <a:gd name="T51" fmla="*/ 2041163671 h 101"/>
                <a:gd name="T52" fmla="*/ 2147483647 w 107"/>
                <a:gd name="T53" fmla="*/ 2147483647 h 101"/>
                <a:gd name="T54" fmla="*/ 2147483647 w 107"/>
                <a:gd name="T55" fmla="*/ 2147483647 h 101"/>
                <a:gd name="T56" fmla="*/ 2147483647 w 107"/>
                <a:gd name="T57" fmla="*/ 2147483647 h 101"/>
                <a:gd name="T58" fmla="*/ 1867388662 w 107"/>
                <a:gd name="T59" fmla="*/ 881415300 h 101"/>
                <a:gd name="T60" fmla="*/ 1867388662 w 107"/>
                <a:gd name="T61" fmla="*/ 881415300 h 101"/>
                <a:gd name="T62" fmla="*/ 980378172 w 107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7"/>
                <a:gd name="T97" fmla="*/ 0 h 101"/>
                <a:gd name="T98" fmla="*/ 107 w 107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27F6825-D14D-482C-9E19-0923D7D321BF}"/>
                </a:ext>
              </a:extLst>
            </p:cNvPr>
            <p:cNvSpPr/>
            <p:nvPr/>
          </p:nvSpPr>
          <p:spPr bwMode="auto">
            <a:xfrm>
              <a:off x="5808880" y="22132"/>
              <a:ext cx="497948" cy="572782"/>
            </a:xfrm>
            <a:custGeom>
              <a:avLst/>
              <a:gdLst>
                <a:gd name="T0" fmla="*/ 2147483647 w 73"/>
                <a:gd name="T1" fmla="*/ 604455474 h 84"/>
                <a:gd name="T2" fmla="*/ 2000741438 w 73"/>
                <a:gd name="T3" fmla="*/ 46497621 h 84"/>
                <a:gd name="T4" fmla="*/ 2140323707 w 73"/>
                <a:gd name="T5" fmla="*/ 46497621 h 84"/>
                <a:gd name="T6" fmla="*/ 2147483647 w 73"/>
                <a:gd name="T7" fmla="*/ 511460259 h 84"/>
                <a:gd name="T8" fmla="*/ 2147483647 w 73"/>
                <a:gd name="T9" fmla="*/ 929932122 h 84"/>
                <a:gd name="T10" fmla="*/ 2147483647 w 73"/>
                <a:gd name="T11" fmla="*/ 1022920518 h 84"/>
                <a:gd name="T12" fmla="*/ 2147483647 w 73"/>
                <a:gd name="T13" fmla="*/ 1069418126 h 84"/>
                <a:gd name="T14" fmla="*/ 1209747534 w 73"/>
                <a:gd name="T15" fmla="*/ 2147483647 h 84"/>
                <a:gd name="T16" fmla="*/ 1349336624 w 73"/>
                <a:gd name="T17" fmla="*/ 2147483647 h 84"/>
                <a:gd name="T18" fmla="*/ 1256281778 w 73"/>
                <a:gd name="T19" fmla="*/ 2147483647 h 84"/>
                <a:gd name="T20" fmla="*/ 651404601 w 73"/>
                <a:gd name="T21" fmla="*/ 2147483647 h 84"/>
                <a:gd name="T22" fmla="*/ 46527436 w 73"/>
                <a:gd name="T23" fmla="*/ 2147483647 h 84"/>
                <a:gd name="T24" fmla="*/ 0 w 73"/>
                <a:gd name="T25" fmla="*/ 2147483647 h 84"/>
                <a:gd name="T26" fmla="*/ 604877177 w 73"/>
                <a:gd name="T27" fmla="*/ 2147483647 h 84"/>
                <a:gd name="T28" fmla="*/ 2147483647 w 73"/>
                <a:gd name="T29" fmla="*/ 604455474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84"/>
                <a:gd name="T47" fmla="*/ 73 w 73"/>
                <a:gd name="T48" fmla="*/ 84 h 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51365E9-6861-4AF4-ADA1-C2D960925532}"/>
                </a:ext>
              </a:extLst>
            </p:cNvPr>
            <p:cNvSpPr/>
            <p:nvPr/>
          </p:nvSpPr>
          <p:spPr bwMode="auto">
            <a:xfrm>
              <a:off x="6217599" y="255275"/>
              <a:ext cx="587174" cy="558391"/>
            </a:xfrm>
            <a:custGeom>
              <a:avLst/>
              <a:gdLst>
                <a:gd name="T0" fmla="*/ 2147483647 w 86"/>
                <a:gd name="T1" fmla="*/ 2147483647 h 82"/>
                <a:gd name="T2" fmla="*/ 2147483647 w 86"/>
                <a:gd name="T3" fmla="*/ 2147483647 h 82"/>
                <a:gd name="T4" fmla="*/ 2147483647 w 86"/>
                <a:gd name="T5" fmla="*/ 1762111525 h 82"/>
                <a:gd name="T6" fmla="*/ 2147483647 w 86"/>
                <a:gd name="T7" fmla="*/ 1808478815 h 82"/>
                <a:gd name="T8" fmla="*/ 2147483647 w 86"/>
                <a:gd name="T9" fmla="*/ 2147483647 h 82"/>
                <a:gd name="T10" fmla="*/ 2147483647 w 86"/>
                <a:gd name="T11" fmla="*/ 2147483647 h 82"/>
                <a:gd name="T12" fmla="*/ 2147483647 w 86"/>
                <a:gd name="T13" fmla="*/ 2147483647 h 82"/>
                <a:gd name="T14" fmla="*/ 2147483647 w 86"/>
                <a:gd name="T15" fmla="*/ 2147483647 h 82"/>
                <a:gd name="T16" fmla="*/ 186461870 w 86"/>
                <a:gd name="T17" fmla="*/ 2147483647 h 82"/>
                <a:gd name="T18" fmla="*/ 0 w 86"/>
                <a:gd name="T19" fmla="*/ 2147483647 h 82"/>
                <a:gd name="T20" fmla="*/ 46618881 w 86"/>
                <a:gd name="T21" fmla="*/ 2147483647 h 82"/>
                <a:gd name="T22" fmla="*/ 1398484536 w 86"/>
                <a:gd name="T23" fmla="*/ 649197605 h 82"/>
                <a:gd name="T24" fmla="*/ 1398484536 w 86"/>
                <a:gd name="T25" fmla="*/ 0 h 82"/>
                <a:gd name="T26" fmla="*/ 1491715444 w 86"/>
                <a:gd name="T27" fmla="*/ 0 h 82"/>
                <a:gd name="T28" fmla="*/ 1957877241 w 86"/>
                <a:gd name="T29" fmla="*/ 556457066 h 82"/>
                <a:gd name="T30" fmla="*/ 2147483647 w 86"/>
                <a:gd name="T31" fmla="*/ 1066540458 h 82"/>
                <a:gd name="T32" fmla="*/ 2147483647 w 86"/>
                <a:gd name="T33" fmla="*/ 1205654671 h 82"/>
                <a:gd name="T34" fmla="*/ 2097727017 w 86"/>
                <a:gd name="T35" fmla="*/ 1112914132 h 82"/>
                <a:gd name="T36" fmla="*/ 1957877241 w 86"/>
                <a:gd name="T37" fmla="*/ 1252021536 h 82"/>
                <a:gd name="T38" fmla="*/ 1025554075 w 86"/>
                <a:gd name="T39" fmla="*/ 2147483647 h 82"/>
                <a:gd name="T40" fmla="*/ 2147483647 w 86"/>
                <a:gd name="T41" fmla="*/ 2147483647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6"/>
                <a:gd name="T64" fmla="*/ 0 h 82"/>
                <a:gd name="T65" fmla="*/ 86 w 86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F35B358-C82A-4926-A849-1BAE3B0F2188}"/>
                </a:ext>
              </a:extLst>
            </p:cNvPr>
            <p:cNvSpPr/>
            <p:nvPr/>
          </p:nvSpPr>
          <p:spPr bwMode="auto">
            <a:xfrm>
              <a:off x="6407567" y="724438"/>
              <a:ext cx="656253" cy="641861"/>
            </a:xfrm>
            <a:custGeom>
              <a:avLst/>
              <a:gdLst>
                <a:gd name="T0" fmla="*/ 2147483647 w 96"/>
                <a:gd name="T1" fmla="*/ 606135306 h 94"/>
                <a:gd name="T2" fmla="*/ 2147483647 w 96"/>
                <a:gd name="T3" fmla="*/ 46623689 h 94"/>
                <a:gd name="T4" fmla="*/ 2147483647 w 96"/>
                <a:gd name="T5" fmla="*/ 93254206 h 94"/>
                <a:gd name="T6" fmla="*/ 2147483647 w 96"/>
                <a:gd name="T7" fmla="*/ 746013161 h 94"/>
                <a:gd name="T8" fmla="*/ 2147483647 w 96"/>
                <a:gd name="T9" fmla="*/ 2147483647 h 94"/>
                <a:gd name="T10" fmla="*/ 2147483647 w 96"/>
                <a:gd name="T11" fmla="*/ 2147483647 h 94"/>
                <a:gd name="T12" fmla="*/ 2147483647 w 96"/>
                <a:gd name="T13" fmla="*/ 2147483647 h 94"/>
                <a:gd name="T14" fmla="*/ 2147483647 w 96"/>
                <a:gd name="T15" fmla="*/ 2147483647 h 94"/>
                <a:gd name="T16" fmla="*/ 2147483647 w 96"/>
                <a:gd name="T17" fmla="*/ 2147483647 h 94"/>
                <a:gd name="T18" fmla="*/ 2147483647 w 96"/>
                <a:gd name="T19" fmla="*/ 1352148467 h 94"/>
                <a:gd name="T20" fmla="*/ 2147483647 w 96"/>
                <a:gd name="T21" fmla="*/ 1119016434 h 94"/>
                <a:gd name="T22" fmla="*/ 2147483647 w 96"/>
                <a:gd name="T23" fmla="*/ 1911660312 h 94"/>
                <a:gd name="T24" fmla="*/ 2147483647 w 96"/>
                <a:gd name="T25" fmla="*/ 2004907663 h 94"/>
                <a:gd name="T26" fmla="*/ 2147483647 w 96"/>
                <a:gd name="T27" fmla="*/ 2147483647 h 94"/>
                <a:gd name="T28" fmla="*/ 2147483647 w 96"/>
                <a:gd name="T29" fmla="*/ 2147483647 h 94"/>
                <a:gd name="T30" fmla="*/ 2147483647 w 96"/>
                <a:gd name="T31" fmla="*/ 2147483647 h 94"/>
                <a:gd name="T32" fmla="*/ 1962682054 w 96"/>
                <a:gd name="T33" fmla="*/ 2147483647 h 94"/>
                <a:gd name="T34" fmla="*/ 1869220719 w 96"/>
                <a:gd name="T35" fmla="*/ 2147483647 h 94"/>
                <a:gd name="T36" fmla="*/ 1962682054 w 96"/>
                <a:gd name="T37" fmla="*/ 2147483647 h 94"/>
                <a:gd name="T38" fmla="*/ 2147483647 w 96"/>
                <a:gd name="T39" fmla="*/ 2098161842 h 94"/>
                <a:gd name="T40" fmla="*/ 2147483647 w 96"/>
                <a:gd name="T41" fmla="*/ 1958283987 h 94"/>
                <a:gd name="T42" fmla="*/ 1028068277 w 96"/>
                <a:gd name="T43" fmla="*/ 2147483647 h 94"/>
                <a:gd name="T44" fmla="*/ 934606942 w 96"/>
                <a:gd name="T45" fmla="*/ 2147483647 h 94"/>
                <a:gd name="T46" fmla="*/ 2147483647 w 96"/>
                <a:gd name="T47" fmla="*/ 2147483647 h 94"/>
                <a:gd name="T48" fmla="*/ 2147483647 w 96"/>
                <a:gd name="T49" fmla="*/ 2147483647 h 94"/>
                <a:gd name="T50" fmla="*/ 2147483647 w 96"/>
                <a:gd name="T51" fmla="*/ 2147483647 h 94"/>
                <a:gd name="T52" fmla="*/ 2147483647 w 96"/>
                <a:gd name="T53" fmla="*/ 2147483647 h 94"/>
                <a:gd name="T54" fmla="*/ 1495374952 w 96"/>
                <a:gd name="T55" fmla="*/ 2147483647 h 94"/>
                <a:gd name="T56" fmla="*/ 420576114 w 96"/>
                <a:gd name="T57" fmla="*/ 2147483647 h 94"/>
                <a:gd name="T58" fmla="*/ 46730681 w 96"/>
                <a:gd name="T59" fmla="*/ 1958283987 h 94"/>
                <a:gd name="T60" fmla="*/ 46730681 w 96"/>
                <a:gd name="T61" fmla="*/ 1818406133 h 94"/>
                <a:gd name="T62" fmla="*/ 560768224 w 96"/>
                <a:gd name="T63" fmla="*/ 2004907663 h 94"/>
                <a:gd name="T64" fmla="*/ 2147483647 w 96"/>
                <a:gd name="T65" fmla="*/ 606135306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4"/>
                <a:gd name="T101" fmla="*/ 96 w 96"/>
                <a:gd name="T102" fmla="*/ 94 h 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2664A36-7E62-4B7D-8AAF-36779B22B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1007" y="1331762"/>
              <a:ext cx="613080" cy="667766"/>
            </a:xfrm>
            <a:custGeom>
              <a:avLst/>
              <a:gdLst>
                <a:gd name="T0" fmla="*/ 1809730654 w 90"/>
                <a:gd name="T1" fmla="*/ 2147483647 h 98"/>
                <a:gd name="T2" fmla="*/ 1948940639 w 90"/>
                <a:gd name="T3" fmla="*/ 1671472715 h 98"/>
                <a:gd name="T4" fmla="*/ 742453465 w 90"/>
                <a:gd name="T5" fmla="*/ 2042907642 h 98"/>
                <a:gd name="T6" fmla="*/ 556840152 w 90"/>
                <a:gd name="T7" fmla="*/ 2147483647 h 98"/>
                <a:gd name="T8" fmla="*/ 464033496 w 90"/>
                <a:gd name="T9" fmla="*/ 2147483647 h 98"/>
                <a:gd name="T10" fmla="*/ 232016748 w 90"/>
                <a:gd name="T11" fmla="*/ 1764333044 h 98"/>
                <a:gd name="T12" fmla="*/ 46403342 w 90"/>
                <a:gd name="T13" fmla="*/ 1067887392 h 98"/>
                <a:gd name="T14" fmla="*/ 46403342 w 90"/>
                <a:gd name="T15" fmla="*/ 975027063 h 98"/>
                <a:gd name="T16" fmla="*/ 556840152 w 90"/>
                <a:gd name="T17" fmla="*/ 1300031400 h 98"/>
                <a:gd name="T18" fmla="*/ 2147483647 w 90"/>
                <a:gd name="T19" fmla="*/ 510725207 h 98"/>
                <a:gd name="T20" fmla="*/ 2147483647 w 90"/>
                <a:gd name="T21" fmla="*/ 0 h 98"/>
                <a:gd name="T22" fmla="*/ 2147483647 w 90"/>
                <a:gd name="T23" fmla="*/ 92860355 h 98"/>
                <a:gd name="T24" fmla="*/ 2147483647 w 90"/>
                <a:gd name="T25" fmla="*/ 789306193 h 98"/>
                <a:gd name="T26" fmla="*/ 2147483647 w 90"/>
                <a:gd name="T27" fmla="*/ 1578612386 h 98"/>
                <a:gd name="T28" fmla="*/ 2147483647 w 90"/>
                <a:gd name="T29" fmla="*/ 2147483647 h 98"/>
                <a:gd name="T30" fmla="*/ 2134553952 w 90"/>
                <a:gd name="T31" fmla="*/ 2135767970 h 98"/>
                <a:gd name="T32" fmla="*/ 2134553952 w 90"/>
                <a:gd name="T33" fmla="*/ 2135767970 h 98"/>
                <a:gd name="T34" fmla="*/ 1902537310 w 90"/>
                <a:gd name="T35" fmla="*/ 2147483647 h 98"/>
                <a:gd name="T36" fmla="*/ 1299293617 w 90"/>
                <a:gd name="T37" fmla="*/ 2147483647 h 98"/>
                <a:gd name="T38" fmla="*/ 1113680304 w 90"/>
                <a:gd name="T39" fmla="*/ 2147483647 h 98"/>
                <a:gd name="T40" fmla="*/ 1020873648 w 90"/>
                <a:gd name="T41" fmla="*/ 2147483647 h 98"/>
                <a:gd name="T42" fmla="*/ 881663450 w 90"/>
                <a:gd name="T43" fmla="*/ 2147483647 h 98"/>
                <a:gd name="T44" fmla="*/ 742453465 w 90"/>
                <a:gd name="T45" fmla="*/ 2147483647 h 98"/>
                <a:gd name="T46" fmla="*/ 1809730654 w 90"/>
                <a:gd name="T47" fmla="*/ 2147483647 h 98"/>
                <a:gd name="T48" fmla="*/ 2041747295 w 90"/>
                <a:gd name="T49" fmla="*/ 1625042551 h 98"/>
                <a:gd name="T50" fmla="*/ 2134553952 w 90"/>
                <a:gd name="T51" fmla="*/ 1857193798 h 98"/>
                <a:gd name="T52" fmla="*/ 2147483647 w 90"/>
                <a:gd name="T53" fmla="*/ 2147483647 h 98"/>
                <a:gd name="T54" fmla="*/ 2147483647 w 90"/>
                <a:gd name="T55" fmla="*/ 1485752057 h 98"/>
                <a:gd name="T56" fmla="*/ 2147483647 w 90"/>
                <a:gd name="T57" fmla="*/ 1160740907 h 98"/>
                <a:gd name="T58" fmla="*/ 2041747295 w 90"/>
                <a:gd name="T59" fmla="*/ 1625042551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0"/>
                <a:gd name="T91" fmla="*/ 0 h 98"/>
                <a:gd name="T92" fmla="*/ 90 w 90"/>
                <a:gd name="T93" fmla="*/ 98 h 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4249F8C-48C2-45EC-8928-0C8D457BCEC8}"/>
                </a:ext>
              </a:extLst>
            </p:cNvPr>
            <p:cNvSpPr/>
            <p:nvPr/>
          </p:nvSpPr>
          <p:spPr bwMode="auto">
            <a:xfrm>
              <a:off x="6824922" y="2028311"/>
              <a:ext cx="552634" cy="408719"/>
            </a:xfrm>
            <a:custGeom>
              <a:avLst/>
              <a:gdLst>
                <a:gd name="T0" fmla="*/ 1536097220 w 81"/>
                <a:gd name="T1" fmla="*/ 46403232 h 60"/>
                <a:gd name="T2" fmla="*/ 1629192135 w 81"/>
                <a:gd name="T3" fmla="*/ 139209709 h 60"/>
                <a:gd name="T4" fmla="*/ 1443002306 w 81"/>
                <a:gd name="T5" fmla="*/ 185612928 h 60"/>
                <a:gd name="T6" fmla="*/ 139645837 w 81"/>
                <a:gd name="T7" fmla="*/ 1438493392 h 60"/>
                <a:gd name="T8" fmla="*/ 884418959 w 81"/>
                <a:gd name="T9" fmla="*/ 2147483647 h 60"/>
                <a:gd name="T10" fmla="*/ 2147483647 w 81"/>
                <a:gd name="T11" fmla="*/ 46403232 h 60"/>
                <a:gd name="T12" fmla="*/ 2147483647 w 81"/>
                <a:gd name="T13" fmla="*/ 1160080892 h 60"/>
                <a:gd name="T14" fmla="*/ 2147483647 w 81"/>
                <a:gd name="T15" fmla="*/ 2088138879 h 60"/>
                <a:gd name="T16" fmla="*/ 2147483647 w 81"/>
                <a:gd name="T17" fmla="*/ 2147483647 h 60"/>
                <a:gd name="T18" fmla="*/ 2147483647 w 81"/>
                <a:gd name="T19" fmla="*/ 2147483647 h 60"/>
                <a:gd name="T20" fmla="*/ 2147483647 w 81"/>
                <a:gd name="T21" fmla="*/ 2147483647 h 60"/>
                <a:gd name="T22" fmla="*/ 2147483647 w 81"/>
                <a:gd name="T23" fmla="*/ 2147483647 h 60"/>
                <a:gd name="T24" fmla="*/ 2147483647 w 81"/>
                <a:gd name="T25" fmla="*/ 2147483647 h 60"/>
                <a:gd name="T26" fmla="*/ 2147483647 w 81"/>
                <a:gd name="T27" fmla="*/ 2147483647 h 60"/>
                <a:gd name="T28" fmla="*/ 2147483647 w 81"/>
                <a:gd name="T29" fmla="*/ 1160080892 h 60"/>
                <a:gd name="T30" fmla="*/ 2147483647 w 81"/>
                <a:gd name="T31" fmla="*/ 510435618 h 60"/>
                <a:gd name="T32" fmla="*/ 1349907391 w 81"/>
                <a:gd name="T33" fmla="*/ 2147483647 h 60"/>
                <a:gd name="T34" fmla="*/ 46550882 w 81"/>
                <a:gd name="T35" fmla="*/ 1438493392 h 60"/>
                <a:gd name="T36" fmla="*/ 232740805 w 81"/>
                <a:gd name="T37" fmla="*/ 417629074 h 60"/>
                <a:gd name="T38" fmla="*/ 46550882 w 81"/>
                <a:gd name="T39" fmla="*/ 185612928 h 60"/>
                <a:gd name="T40" fmla="*/ 93094941 w 81"/>
                <a:gd name="T41" fmla="*/ 139209709 h 60"/>
                <a:gd name="T42" fmla="*/ 1536097220 w 81"/>
                <a:gd name="T43" fmla="*/ 46403232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1"/>
                <a:gd name="T67" fmla="*/ 0 h 60"/>
                <a:gd name="T68" fmla="*/ 81 w 81"/>
                <a:gd name="T69" fmla="*/ 60 h 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04507D9-BF8B-47FA-B716-74A717E687C7}"/>
                </a:ext>
              </a:extLst>
            </p:cNvPr>
            <p:cNvSpPr/>
            <p:nvPr/>
          </p:nvSpPr>
          <p:spPr bwMode="auto">
            <a:xfrm>
              <a:off x="6804773" y="2526257"/>
              <a:ext cx="552634" cy="313735"/>
            </a:xfrm>
            <a:custGeom>
              <a:avLst/>
              <a:gdLst>
                <a:gd name="T0" fmla="*/ 2147483647 w 81"/>
                <a:gd name="T1" fmla="*/ 883818696 h 46"/>
                <a:gd name="T2" fmla="*/ 2147483647 w 81"/>
                <a:gd name="T3" fmla="*/ 465166759 h 46"/>
                <a:gd name="T4" fmla="*/ 2147483647 w 81"/>
                <a:gd name="T5" fmla="*/ 604717405 h 46"/>
                <a:gd name="T6" fmla="*/ 2147483647 w 81"/>
                <a:gd name="T7" fmla="*/ 1302470847 h 46"/>
                <a:gd name="T8" fmla="*/ 2147483647 w 81"/>
                <a:gd name="T9" fmla="*/ 2046739110 h 46"/>
                <a:gd name="T10" fmla="*/ 2147483647 w 81"/>
                <a:gd name="T11" fmla="*/ 2139775148 h 46"/>
                <a:gd name="T12" fmla="*/ 2147483647 w 81"/>
                <a:gd name="T13" fmla="*/ 1628086747 h 46"/>
                <a:gd name="T14" fmla="*/ 512032478 w 81"/>
                <a:gd name="T15" fmla="*/ 1255956238 h 46"/>
                <a:gd name="T16" fmla="*/ 93094941 w 81"/>
                <a:gd name="T17" fmla="*/ 1674608176 h 46"/>
                <a:gd name="T18" fmla="*/ 46550882 w 81"/>
                <a:gd name="T19" fmla="*/ 1581572138 h 46"/>
                <a:gd name="T20" fmla="*/ 139645837 w 81"/>
                <a:gd name="T21" fmla="*/ 837304088 h 46"/>
                <a:gd name="T22" fmla="*/ 232740805 w 81"/>
                <a:gd name="T23" fmla="*/ 93036064 h 46"/>
                <a:gd name="T24" fmla="*/ 325835719 w 81"/>
                <a:gd name="T25" fmla="*/ 0 h 46"/>
                <a:gd name="T26" fmla="*/ 605127393 w 81"/>
                <a:gd name="T27" fmla="*/ 511688188 h 46"/>
                <a:gd name="T28" fmla="*/ 2147483647 w 81"/>
                <a:gd name="T29" fmla="*/ 88381869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1"/>
                <a:gd name="T46" fmla="*/ 0 h 46"/>
                <a:gd name="T47" fmla="*/ 81 w 81"/>
                <a:gd name="T48" fmla="*/ 46 h 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4578D9F-6750-4C2C-9858-78DABEA4AC08}"/>
                </a:ext>
              </a:extLst>
            </p:cNvPr>
            <p:cNvSpPr/>
            <p:nvPr/>
          </p:nvSpPr>
          <p:spPr bwMode="auto">
            <a:xfrm>
              <a:off x="6686763" y="2934976"/>
              <a:ext cx="615957" cy="497945"/>
            </a:xfrm>
            <a:custGeom>
              <a:avLst/>
              <a:gdLst>
                <a:gd name="T0" fmla="*/ 2147483647 w 90"/>
                <a:gd name="T1" fmla="*/ 1581964209 h 73"/>
                <a:gd name="T2" fmla="*/ 2147483647 w 90"/>
                <a:gd name="T3" fmla="*/ 93054312 h 73"/>
                <a:gd name="T4" fmla="*/ 2147483647 w 90"/>
                <a:gd name="T5" fmla="*/ 93054312 h 73"/>
                <a:gd name="T6" fmla="*/ 2147483647 w 90"/>
                <a:gd name="T7" fmla="*/ 139581482 h 73"/>
                <a:gd name="T8" fmla="*/ 2147483647 w 90"/>
                <a:gd name="T9" fmla="*/ 651393855 h 73"/>
                <a:gd name="T10" fmla="*/ 2147483647 w 90"/>
                <a:gd name="T11" fmla="*/ 697920998 h 73"/>
                <a:gd name="T12" fmla="*/ 2147483647 w 90"/>
                <a:gd name="T13" fmla="*/ 790982104 h 73"/>
                <a:gd name="T14" fmla="*/ 2147483647 w 90"/>
                <a:gd name="T15" fmla="*/ 884036390 h 73"/>
                <a:gd name="T16" fmla="*/ 2147483647 w 90"/>
                <a:gd name="T17" fmla="*/ 2147483647 h 73"/>
                <a:gd name="T18" fmla="*/ 2147483647 w 90"/>
                <a:gd name="T19" fmla="*/ 2147483647 h 73"/>
                <a:gd name="T20" fmla="*/ 2147483647 w 90"/>
                <a:gd name="T21" fmla="*/ 2147483647 h 73"/>
                <a:gd name="T22" fmla="*/ 2147483647 w 90"/>
                <a:gd name="T23" fmla="*/ 2147483647 h 73"/>
                <a:gd name="T24" fmla="*/ 2147483647 w 90"/>
                <a:gd name="T25" fmla="*/ 2147483647 h 73"/>
                <a:gd name="T26" fmla="*/ 2014117967 w 90"/>
                <a:gd name="T27" fmla="*/ 2147483647 h 73"/>
                <a:gd name="T28" fmla="*/ 2014117967 w 90"/>
                <a:gd name="T29" fmla="*/ 2147483647 h 73"/>
                <a:gd name="T30" fmla="*/ 2147483647 w 90"/>
                <a:gd name="T31" fmla="*/ 2147483647 h 73"/>
                <a:gd name="T32" fmla="*/ 655761502 w 90"/>
                <a:gd name="T33" fmla="*/ 1395848816 h 73"/>
                <a:gd name="T34" fmla="*/ 140520329 w 90"/>
                <a:gd name="T35" fmla="*/ 1675018494 h 73"/>
                <a:gd name="T36" fmla="*/ 46840105 w 90"/>
                <a:gd name="T37" fmla="*/ 1721545637 h 73"/>
                <a:gd name="T38" fmla="*/ 0 w 90"/>
                <a:gd name="T39" fmla="*/ 1628491352 h 73"/>
                <a:gd name="T40" fmla="*/ 281040659 w 90"/>
                <a:gd name="T41" fmla="*/ 884036390 h 73"/>
                <a:gd name="T42" fmla="*/ 515241226 w 90"/>
                <a:gd name="T43" fmla="*/ 93054312 h 73"/>
                <a:gd name="T44" fmla="*/ 608921410 w 90"/>
                <a:gd name="T45" fmla="*/ 46527156 h 73"/>
                <a:gd name="T46" fmla="*/ 655761502 w 90"/>
                <a:gd name="T47" fmla="*/ 139581482 h 73"/>
                <a:gd name="T48" fmla="*/ 889955118 w 90"/>
                <a:gd name="T49" fmla="*/ 651393855 h 73"/>
                <a:gd name="T50" fmla="*/ 2147483647 w 90"/>
                <a:gd name="T51" fmla="*/ 1581964209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73"/>
                <a:gd name="T80" fmla="*/ 90 w 90"/>
                <a:gd name="T81" fmla="*/ 73 h 7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262067E-1295-408C-9A84-7F2A7ED21F9B}"/>
                </a:ext>
              </a:extLst>
            </p:cNvPr>
            <p:cNvSpPr/>
            <p:nvPr/>
          </p:nvSpPr>
          <p:spPr bwMode="auto">
            <a:xfrm>
              <a:off x="6442107" y="3427167"/>
              <a:ext cx="641863" cy="598687"/>
            </a:xfrm>
            <a:custGeom>
              <a:avLst/>
              <a:gdLst>
                <a:gd name="T0" fmla="*/ 1771794380 w 94"/>
                <a:gd name="T1" fmla="*/ 1943943669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1678539910 w 94"/>
                <a:gd name="T19" fmla="*/ 1943943669 h 88"/>
                <a:gd name="T20" fmla="*/ 606137195 w 94"/>
                <a:gd name="T21" fmla="*/ 1249677465 h 88"/>
                <a:gd name="T22" fmla="*/ 46623834 w 94"/>
                <a:gd name="T23" fmla="*/ 1434814552 h 88"/>
                <a:gd name="T24" fmla="*/ 46623834 w 94"/>
                <a:gd name="T25" fmla="*/ 1342249410 h 88"/>
                <a:gd name="T26" fmla="*/ 419634978 w 94"/>
                <a:gd name="T27" fmla="*/ 740548562 h 88"/>
                <a:gd name="T28" fmla="*/ 792646134 w 94"/>
                <a:gd name="T29" fmla="*/ 92571972 h 88"/>
                <a:gd name="T30" fmla="*/ 932524638 w 94"/>
                <a:gd name="T31" fmla="*/ 46282584 h 88"/>
                <a:gd name="T32" fmla="*/ 979148459 w 94"/>
                <a:gd name="T33" fmla="*/ 601694045 h 88"/>
                <a:gd name="T34" fmla="*/ 2004920738 w 94"/>
                <a:gd name="T35" fmla="*/ 1249677465 h 88"/>
                <a:gd name="T36" fmla="*/ 2147483647 w 94"/>
                <a:gd name="T37" fmla="*/ 1342249410 h 88"/>
                <a:gd name="T38" fmla="*/ 2147483647 w 94"/>
                <a:gd name="T39" fmla="*/ 1110822949 h 88"/>
                <a:gd name="T40" fmla="*/ 2147483647 w 94"/>
                <a:gd name="T41" fmla="*/ 1203394894 h 88"/>
                <a:gd name="T42" fmla="*/ 2147483647 w 94"/>
                <a:gd name="T43" fmla="*/ 1805089152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082798185 h 88"/>
                <a:gd name="T50" fmla="*/ 2147483647 w 94"/>
                <a:gd name="T51" fmla="*/ 2036515614 h 88"/>
                <a:gd name="T52" fmla="*/ 1771794380 w 94"/>
                <a:gd name="T53" fmla="*/ 1943943669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"/>
                <a:gd name="T82" fmla="*/ 0 h 88"/>
                <a:gd name="T83" fmla="*/ 94 w 94"/>
                <a:gd name="T84" fmla="*/ 88 h 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18D08AA-7470-41C2-915B-ECD9F83CC05A}"/>
                </a:ext>
              </a:extLst>
            </p:cNvPr>
            <p:cNvSpPr/>
            <p:nvPr/>
          </p:nvSpPr>
          <p:spPr bwMode="auto">
            <a:xfrm>
              <a:off x="2205242" y="3458828"/>
              <a:ext cx="627471" cy="546878"/>
            </a:xfrm>
            <a:custGeom>
              <a:avLst/>
              <a:gdLst>
                <a:gd name="T0" fmla="*/ 2147483647 w 92"/>
                <a:gd name="T1" fmla="*/ 2147483647 h 80"/>
                <a:gd name="T2" fmla="*/ 2147483647 w 92"/>
                <a:gd name="T3" fmla="*/ 2147483647 h 80"/>
                <a:gd name="T4" fmla="*/ 2147483647 w 92"/>
                <a:gd name="T5" fmla="*/ 2147483647 h 80"/>
                <a:gd name="T6" fmla="*/ 2147483647 w 92"/>
                <a:gd name="T7" fmla="*/ 934614573 h 80"/>
                <a:gd name="T8" fmla="*/ 2147483647 w 92"/>
                <a:gd name="T9" fmla="*/ 607499408 h 80"/>
                <a:gd name="T10" fmla="*/ 2139785378 w 92"/>
                <a:gd name="T11" fmla="*/ 2147483647 h 80"/>
                <a:gd name="T12" fmla="*/ 604718368 w 92"/>
                <a:gd name="T13" fmla="*/ 2147483647 h 80"/>
                <a:gd name="T14" fmla="*/ 279101843 w 92"/>
                <a:gd name="T15" fmla="*/ 2147483647 h 80"/>
                <a:gd name="T16" fmla="*/ 0 w 92"/>
                <a:gd name="T17" fmla="*/ 2056145139 h 80"/>
                <a:gd name="T18" fmla="*/ 46514696 w 92"/>
                <a:gd name="T19" fmla="*/ 1962683724 h 80"/>
                <a:gd name="T20" fmla="*/ 837305422 w 92"/>
                <a:gd name="T21" fmla="*/ 1308453395 h 80"/>
                <a:gd name="T22" fmla="*/ 976856504 w 92"/>
                <a:gd name="T23" fmla="*/ 1214991980 h 80"/>
                <a:gd name="T24" fmla="*/ 1023371186 w 92"/>
                <a:gd name="T25" fmla="*/ 1214991980 h 80"/>
                <a:gd name="T26" fmla="*/ 837305422 w 92"/>
                <a:gd name="T27" fmla="*/ 1542106931 h 80"/>
                <a:gd name="T28" fmla="*/ 697754554 w 92"/>
                <a:gd name="T29" fmla="*/ 2147483647 h 80"/>
                <a:gd name="T30" fmla="*/ 1535059976 w 92"/>
                <a:gd name="T31" fmla="*/ 2147483647 h 80"/>
                <a:gd name="T32" fmla="*/ 1860676821 w 92"/>
                <a:gd name="T33" fmla="*/ 420576472 h 80"/>
                <a:gd name="T34" fmla="*/ 2147483647 w 92"/>
                <a:gd name="T35" fmla="*/ 887883652 h 80"/>
                <a:gd name="T36" fmla="*/ 2147483647 w 92"/>
                <a:gd name="T37" fmla="*/ 1822491602 h 80"/>
                <a:gd name="T38" fmla="*/ 2147483647 w 92"/>
                <a:gd name="T39" fmla="*/ 1962683724 h 80"/>
                <a:gd name="T40" fmla="*/ 2147483647 w 92"/>
                <a:gd name="T41" fmla="*/ 2009414431 h 80"/>
                <a:gd name="T42" fmla="*/ 2147483647 w 92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80"/>
                <a:gd name="T68" fmla="*/ 92 w 92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A3E1484-FAD7-44C7-A614-660256752E74}"/>
                </a:ext>
              </a:extLst>
            </p:cNvPr>
            <p:cNvSpPr/>
            <p:nvPr/>
          </p:nvSpPr>
          <p:spPr bwMode="auto">
            <a:xfrm>
              <a:off x="1882872" y="2799697"/>
              <a:ext cx="676402" cy="693670"/>
            </a:xfrm>
            <a:custGeom>
              <a:avLst/>
              <a:gdLst>
                <a:gd name="T0" fmla="*/ 1493789373 w 99"/>
                <a:gd name="T1" fmla="*/ 2147483647 h 102"/>
                <a:gd name="T2" fmla="*/ 1260382929 w 99"/>
                <a:gd name="T3" fmla="*/ 2147483647 h 102"/>
                <a:gd name="T4" fmla="*/ 1167025817 w 99"/>
                <a:gd name="T5" fmla="*/ 2147483647 h 102"/>
                <a:gd name="T6" fmla="*/ 933619372 w 99"/>
                <a:gd name="T7" fmla="*/ 2147483647 h 102"/>
                <a:gd name="T8" fmla="*/ 700212715 w 99"/>
                <a:gd name="T9" fmla="*/ 2147483647 h 102"/>
                <a:gd name="T10" fmla="*/ 746898103 w 99"/>
                <a:gd name="T11" fmla="*/ 2147483647 h 102"/>
                <a:gd name="T12" fmla="*/ 1213704373 w 99"/>
                <a:gd name="T13" fmla="*/ 2147483647 h 102"/>
                <a:gd name="T14" fmla="*/ 2147483647 w 99"/>
                <a:gd name="T15" fmla="*/ 2147483647 h 102"/>
                <a:gd name="T16" fmla="*/ 1960595857 w 99"/>
                <a:gd name="T17" fmla="*/ 1757474050 h 102"/>
                <a:gd name="T18" fmla="*/ 793576659 w 99"/>
                <a:gd name="T19" fmla="*/ 2147483647 h 102"/>
                <a:gd name="T20" fmla="*/ 606848770 w 99"/>
                <a:gd name="T21" fmla="*/ 2147483647 h 102"/>
                <a:gd name="T22" fmla="*/ 466806270 w 99"/>
                <a:gd name="T23" fmla="*/ 2147483647 h 102"/>
                <a:gd name="T24" fmla="*/ 280085107 w 99"/>
                <a:gd name="T25" fmla="*/ 1942473489 h 102"/>
                <a:gd name="T26" fmla="*/ 0 w 99"/>
                <a:gd name="T27" fmla="*/ 1248735264 h 102"/>
                <a:gd name="T28" fmla="*/ 46678569 w 99"/>
                <a:gd name="T29" fmla="*/ 1109980904 h 102"/>
                <a:gd name="T30" fmla="*/ 560170214 w 99"/>
                <a:gd name="T31" fmla="*/ 1433727477 h 102"/>
                <a:gd name="T32" fmla="*/ 2147483647 w 99"/>
                <a:gd name="T33" fmla="*/ 554990452 h 102"/>
                <a:gd name="T34" fmla="*/ 2147483647 w 99"/>
                <a:gd name="T35" fmla="*/ 46251467 h 102"/>
                <a:gd name="T36" fmla="*/ 2147483647 w 99"/>
                <a:gd name="T37" fmla="*/ 92496133 h 102"/>
                <a:gd name="T38" fmla="*/ 2147483647 w 99"/>
                <a:gd name="T39" fmla="*/ 786240919 h 102"/>
                <a:gd name="T40" fmla="*/ 2147483647 w 99"/>
                <a:gd name="T41" fmla="*/ 1479978931 h 102"/>
                <a:gd name="T42" fmla="*/ 2147483647 w 99"/>
                <a:gd name="T43" fmla="*/ 1618726491 h 102"/>
                <a:gd name="T44" fmla="*/ 2147483647 w 99"/>
                <a:gd name="T45" fmla="*/ 1294979917 h 102"/>
                <a:gd name="T46" fmla="*/ 2053959801 w 99"/>
                <a:gd name="T47" fmla="*/ 1757474050 h 102"/>
                <a:gd name="T48" fmla="*/ 2147483647 w 99"/>
                <a:gd name="T49" fmla="*/ 2147483647 h 102"/>
                <a:gd name="T50" fmla="*/ 2147483647 w 99"/>
                <a:gd name="T51" fmla="*/ 2147483647 h 102"/>
                <a:gd name="T52" fmla="*/ 2147483647 w 99"/>
                <a:gd name="T53" fmla="*/ 2034969595 h 102"/>
                <a:gd name="T54" fmla="*/ 2147483647 w 99"/>
                <a:gd name="T55" fmla="*/ 2127472502 h 102"/>
                <a:gd name="T56" fmla="*/ 2147483647 w 99"/>
                <a:gd name="T57" fmla="*/ 2147483647 h 102"/>
                <a:gd name="T58" fmla="*/ 2147483647 w 99"/>
                <a:gd name="T59" fmla="*/ 2147483647 h 102"/>
                <a:gd name="T60" fmla="*/ 2147483647 w 99"/>
                <a:gd name="T61" fmla="*/ 2147483647 h 102"/>
                <a:gd name="T62" fmla="*/ 2147483647 w 99"/>
                <a:gd name="T63" fmla="*/ 2147483647 h 102"/>
                <a:gd name="T64" fmla="*/ 1493789373 w 99"/>
                <a:gd name="T65" fmla="*/ 2147483647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9"/>
                <a:gd name="T100" fmla="*/ 0 h 102"/>
                <a:gd name="T101" fmla="*/ 99 w 99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37EAB5D-F377-482E-8E90-E9DF3FDBC148}"/>
                </a:ext>
              </a:extLst>
            </p:cNvPr>
            <p:cNvSpPr/>
            <p:nvPr/>
          </p:nvSpPr>
          <p:spPr bwMode="auto">
            <a:xfrm>
              <a:off x="1822429" y="2238426"/>
              <a:ext cx="546878" cy="483555"/>
            </a:xfrm>
            <a:custGeom>
              <a:avLst/>
              <a:gdLst>
                <a:gd name="T0" fmla="*/ 560768701 w 80"/>
                <a:gd name="T1" fmla="*/ 2147483647 h 71"/>
                <a:gd name="T2" fmla="*/ 186922883 w 80"/>
                <a:gd name="T3" fmla="*/ 2147483647 h 71"/>
                <a:gd name="T4" fmla="*/ 140192175 w 80"/>
                <a:gd name="T5" fmla="*/ 2147483647 h 71"/>
                <a:gd name="T6" fmla="*/ 93461441 w 80"/>
                <a:gd name="T7" fmla="*/ 2147483647 h 71"/>
                <a:gd name="T8" fmla="*/ 0 w 80"/>
                <a:gd name="T9" fmla="*/ 556619453 h 71"/>
                <a:gd name="T10" fmla="*/ 981338444 w 80"/>
                <a:gd name="T11" fmla="*/ 278309727 h 71"/>
                <a:gd name="T12" fmla="*/ 1121530566 w 80"/>
                <a:gd name="T13" fmla="*/ 231922520 h 71"/>
                <a:gd name="T14" fmla="*/ 1168261273 w 80"/>
                <a:gd name="T15" fmla="*/ 278309727 h 71"/>
                <a:gd name="T16" fmla="*/ 747691530 w 80"/>
                <a:gd name="T17" fmla="*/ 556619453 h 71"/>
                <a:gd name="T18" fmla="*/ 186922883 w 80"/>
                <a:gd name="T19" fmla="*/ 1809006571 h 71"/>
                <a:gd name="T20" fmla="*/ 186922883 w 80"/>
                <a:gd name="T21" fmla="*/ 2087309381 h 71"/>
                <a:gd name="T22" fmla="*/ 1729029760 w 80"/>
                <a:gd name="T23" fmla="*/ 1994541778 h 71"/>
                <a:gd name="T24" fmla="*/ 1729029760 w 80"/>
                <a:gd name="T25" fmla="*/ 1855386968 h 71"/>
                <a:gd name="T26" fmla="*/ 1028069151 w 80"/>
                <a:gd name="T27" fmla="*/ 1252386905 h 71"/>
                <a:gd name="T28" fmla="*/ 887883652 w 80"/>
                <a:gd name="T29" fmla="*/ 1159619302 h 71"/>
                <a:gd name="T30" fmla="*/ 981338444 w 80"/>
                <a:gd name="T31" fmla="*/ 1113232095 h 71"/>
                <a:gd name="T32" fmla="*/ 2147483647 w 80"/>
                <a:gd name="T33" fmla="*/ 1020464492 h 71"/>
                <a:gd name="T34" fmla="*/ 2147483647 w 80"/>
                <a:gd name="T35" fmla="*/ 1113232095 h 71"/>
                <a:gd name="T36" fmla="*/ 2147483647 w 80"/>
                <a:gd name="T37" fmla="*/ 1159619302 h 71"/>
                <a:gd name="T38" fmla="*/ 1822491602 w 80"/>
                <a:gd name="T39" fmla="*/ 1855386968 h 71"/>
                <a:gd name="T40" fmla="*/ 1869222309 w 80"/>
                <a:gd name="T41" fmla="*/ 1994541778 h 71"/>
                <a:gd name="T42" fmla="*/ 2147483647 w 80"/>
                <a:gd name="T43" fmla="*/ 1948161381 h 71"/>
                <a:gd name="T44" fmla="*/ 2147483647 w 80"/>
                <a:gd name="T45" fmla="*/ 1484309319 h 71"/>
                <a:gd name="T46" fmla="*/ 2147483647 w 80"/>
                <a:gd name="T47" fmla="*/ 92767630 h 71"/>
                <a:gd name="T48" fmla="*/ 2147483647 w 80"/>
                <a:gd name="T49" fmla="*/ 46387220 h 71"/>
                <a:gd name="T50" fmla="*/ 2147483647 w 80"/>
                <a:gd name="T51" fmla="*/ 0 h 71"/>
                <a:gd name="T52" fmla="*/ 2147483647 w 80"/>
                <a:gd name="T53" fmla="*/ 0 h 71"/>
                <a:gd name="T54" fmla="*/ 2147483647 w 80"/>
                <a:gd name="T55" fmla="*/ 185542070 h 71"/>
                <a:gd name="T56" fmla="*/ 2147483647 w 80"/>
                <a:gd name="T57" fmla="*/ 2147483647 h 71"/>
                <a:gd name="T58" fmla="*/ 2147483647 w 80"/>
                <a:gd name="T59" fmla="*/ 2147483647 h 71"/>
                <a:gd name="T60" fmla="*/ 2147483647 w 80"/>
                <a:gd name="T61" fmla="*/ 2147483647 h 71"/>
                <a:gd name="T62" fmla="*/ 2147483647 w 80"/>
                <a:gd name="T63" fmla="*/ 2147483647 h 71"/>
                <a:gd name="T64" fmla="*/ 560768701 w 80"/>
                <a:gd name="T65" fmla="*/ 2147483647 h 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71"/>
                <a:gd name="T101" fmla="*/ 80 w 80"/>
                <a:gd name="T102" fmla="*/ 71 h 7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90D6D75-ECED-438E-AD4C-08CB2D3F0B35}"/>
                </a:ext>
              </a:extLst>
            </p:cNvPr>
            <p:cNvSpPr/>
            <p:nvPr/>
          </p:nvSpPr>
          <p:spPr bwMode="auto">
            <a:xfrm>
              <a:off x="1831063" y="1481433"/>
              <a:ext cx="633227" cy="662010"/>
            </a:xfrm>
            <a:custGeom>
              <a:avLst/>
              <a:gdLst>
                <a:gd name="T0" fmla="*/ 2147483647 w 93"/>
                <a:gd name="T1" fmla="*/ 2147483647 h 97"/>
                <a:gd name="T2" fmla="*/ 2147483647 w 93"/>
                <a:gd name="T3" fmla="*/ 2147483647 h 97"/>
                <a:gd name="T4" fmla="*/ 2147483647 w 93"/>
                <a:gd name="T5" fmla="*/ 2147483647 h 97"/>
                <a:gd name="T6" fmla="*/ 2147483647 w 93"/>
                <a:gd name="T7" fmla="*/ 2147483647 h 97"/>
                <a:gd name="T8" fmla="*/ 2147483647 w 93"/>
                <a:gd name="T9" fmla="*/ 2147483647 h 97"/>
                <a:gd name="T10" fmla="*/ 2147483647 w 93"/>
                <a:gd name="T11" fmla="*/ 2147483647 h 97"/>
                <a:gd name="T12" fmla="*/ 2147483647 w 93"/>
                <a:gd name="T13" fmla="*/ 2147483647 h 97"/>
                <a:gd name="T14" fmla="*/ 2147483647 w 93"/>
                <a:gd name="T15" fmla="*/ 2147483647 h 97"/>
                <a:gd name="T16" fmla="*/ 2147483647 w 93"/>
                <a:gd name="T17" fmla="*/ 2147483647 h 97"/>
                <a:gd name="T18" fmla="*/ 602695941 w 93"/>
                <a:gd name="T19" fmla="*/ 2147483647 h 97"/>
                <a:gd name="T20" fmla="*/ 139085254 w 93"/>
                <a:gd name="T21" fmla="*/ 2147483647 h 97"/>
                <a:gd name="T22" fmla="*/ 46361747 w 93"/>
                <a:gd name="T23" fmla="*/ 2147483647 h 97"/>
                <a:gd name="T24" fmla="*/ 46361747 w 93"/>
                <a:gd name="T25" fmla="*/ 2147483647 h 97"/>
                <a:gd name="T26" fmla="*/ 139085254 w 93"/>
                <a:gd name="T27" fmla="*/ 2147483647 h 97"/>
                <a:gd name="T28" fmla="*/ 278163699 w 93"/>
                <a:gd name="T29" fmla="*/ 2147483647 h 97"/>
                <a:gd name="T30" fmla="*/ 2147483647 w 93"/>
                <a:gd name="T31" fmla="*/ 1211041555 h 97"/>
                <a:gd name="T32" fmla="*/ 2147483647 w 93"/>
                <a:gd name="T33" fmla="*/ 1211041555 h 97"/>
                <a:gd name="T34" fmla="*/ 1483555475 w 93"/>
                <a:gd name="T35" fmla="*/ 884991282 h 97"/>
                <a:gd name="T36" fmla="*/ 741774333 w 93"/>
                <a:gd name="T37" fmla="*/ 1071302891 h 97"/>
                <a:gd name="T38" fmla="*/ 602695941 w 93"/>
                <a:gd name="T39" fmla="*/ 1304200665 h 97"/>
                <a:gd name="T40" fmla="*/ 556334208 w 93"/>
                <a:gd name="T41" fmla="*/ 1211041555 h 97"/>
                <a:gd name="T42" fmla="*/ 695412600 w 93"/>
                <a:gd name="T43" fmla="*/ 652100333 h 97"/>
                <a:gd name="T44" fmla="*/ 834497800 w 93"/>
                <a:gd name="T45" fmla="*/ 46579568 h 97"/>
                <a:gd name="T46" fmla="*/ 880859534 w 93"/>
                <a:gd name="T47" fmla="*/ 0 h 97"/>
                <a:gd name="T48" fmla="*/ 927221480 w 93"/>
                <a:gd name="T49" fmla="*/ 279470611 h 97"/>
                <a:gd name="T50" fmla="*/ 1483555475 w 93"/>
                <a:gd name="T51" fmla="*/ 745259443 h 97"/>
                <a:gd name="T52" fmla="*/ 2147483647 w 93"/>
                <a:gd name="T53" fmla="*/ 1350780220 h 97"/>
                <a:gd name="T54" fmla="*/ 2147483647 w 93"/>
                <a:gd name="T55" fmla="*/ 1443932505 h 97"/>
                <a:gd name="T56" fmla="*/ 2147483647 w 93"/>
                <a:gd name="T57" fmla="*/ 1537091615 h 97"/>
                <a:gd name="T58" fmla="*/ 788136067 w 93"/>
                <a:gd name="T59" fmla="*/ 2147483647 h 97"/>
                <a:gd name="T60" fmla="*/ 788136067 w 93"/>
                <a:gd name="T61" fmla="*/ 2147483647 h 97"/>
                <a:gd name="T62" fmla="*/ 2147483647 w 93"/>
                <a:gd name="T63" fmla="*/ 2147483647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7"/>
                <a:gd name="T98" fmla="*/ 93 w 93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1B855DE-AB86-4675-AF61-A11588C2CF42}"/>
                </a:ext>
              </a:extLst>
            </p:cNvPr>
            <p:cNvSpPr/>
            <p:nvPr/>
          </p:nvSpPr>
          <p:spPr bwMode="auto">
            <a:xfrm>
              <a:off x="2026788" y="992122"/>
              <a:ext cx="607323" cy="604444"/>
            </a:xfrm>
            <a:custGeom>
              <a:avLst/>
              <a:gdLst>
                <a:gd name="T0" fmla="*/ 2147483647 w 89"/>
                <a:gd name="T1" fmla="*/ 2147483647 h 89"/>
                <a:gd name="T2" fmla="*/ 2147483647 w 89"/>
                <a:gd name="T3" fmla="*/ 1522112142 h 89"/>
                <a:gd name="T4" fmla="*/ 2147483647 w 89"/>
                <a:gd name="T5" fmla="*/ 968618207 h 89"/>
                <a:gd name="T6" fmla="*/ 2147483647 w 89"/>
                <a:gd name="T7" fmla="*/ 968618207 h 89"/>
                <a:gd name="T8" fmla="*/ 2147483647 w 89"/>
                <a:gd name="T9" fmla="*/ 1060867196 h 89"/>
                <a:gd name="T10" fmla="*/ 2147483647 w 89"/>
                <a:gd name="T11" fmla="*/ 1752731219 h 89"/>
                <a:gd name="T12" fmla="*/ 2147483647 w 89"/>
                <a:gd name="T13" fmla="*/ 2147483647 h 89"/>
                <a:gd name="T14" fmla="*/ 2147483647 w 89"/>
                <a:gd name="T15" fmla="*/ 2147483647 h 89"/>
                <a:gd name="T16" fmla="*/ 2147483647 w 89"/>
                <a:gd name="T17" fmla="*/ 2147483647 h 89"/>
                <a:gd name="T18" fmla="*/ 2147483647 w 89"/>
                <a:gd name="T19" fmla="*/ 2147483647 h 89"/>
                <a:gd name="T20" fmla="*/ 745041978 w 89"/>
                <a:gd name="T21" fmla="*/ 830241115 h 89"/>
                <a:gd name="T22" fmla="*/ 605344088 w 89"/>
                <a:gd name="T23" fmla="*/ 1106988295 h 89"/>
                <a:gd name="T24" fmla="*/ 651910051 w 89"/>
                <a:gd name="T25" fmla="*/ 2147483647 h 89"/>
                <a:gd name="T26" fmla="*/ 977865184 w 89"/>
                <a:gd name="T27" fmla="*/ 2147483647 h 89"/>
                <a:gd name="T28" fmla="*/ 884733044 w 89"/>
                <a:gd name="T29" fmla="*/ 2147483647 h 89"/>
                <a:gd name="T30" fmla="*/ 791607941 w 89"/>
                <a:gd name="T31" fmla="*/ 2147483647 h 89"/>
                <a:gd name="T32" fmla="*/ 0 w 89"/>
                <a:gd name="T33" fmla="*/ 2147483647 h 89"/>
                <a:gd name="T34" fmla="*/ 512212161 w 89"/>
                <a:gd name="T35" fmla="*/ 1106988295 h 89"/>
                <a:gd name="T36" fmla="*/ 977865184 w 89"/>
                <a:gd name="T37" fmla="*/ 46127904 h 89"/>
                <a:gd name="T38" fmla="*/ 1070997110 w 89"/>
                <a:gd name="T39" fmla="*/ 0 h 89"/>
                <a:gd name="T40" fmla="*/ 1164122213 w 89"/>
                <a:gd name="T41" fmla="*/ 138376933 h 89"/>
                <a:gd name="T42" fmla="*/ 2147483647 w 89"/>
                <a:gd name="T43" fmla="*/ 2147483647 h 89"/>
                <a:gd name="T44" fmla="*/ 2147483647 w 89"/>
                <a:gd name="T45" fmla="*/ 2147483647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9"/>
                <a:gd name="T70" fmla="*/ 0 h 89"/>
                <a:gd name="T71" fmla="*/ 89 w 89"/>
                <a:gd name="T72" fmla="*/ 89 h 8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BDBA5D6-931A-4ACB-8C2B-270CFA47B552}"/>
                </a:ext>
              </a:extLst>
            </p:cNvPr>
            <p:cNvSpPr/>
            <p:nvPr/>
          </p:nvSpPr>
          <p:spPr bwMode="auto">
            <a:xfrm>
              <a:off x="2259931" y="404947"/>
              <a:ext cx="756995" cy="762750"/>
            </a:xfrm>
            <a:custGeom>
              <a:avLst/>
              <a:gdLst>
                <a:gd name="T0" fmla="*/ 604620819 w 111"/>
                <a:gd name="T1" fmla="*/ 2147483647 h 112"/>
                <a:gd name="T2" fmla="*/ 46510864 w 111"/>
                <a:gd name="T3" fmla="*/ 2147483647 h 112"/>
                <a:gd name="T4" fmla="*/ 93021729 w 111"/>
                <a:gd name="T5" fmla="*/ 2147483647 h 112"/>
                <a:gd name="T6" fmla="*/ 558109968 w 111"/>
                <a:gd name="T7" fmla="*/ 2147483647 h 112"/>
                <a:gd name="T8" fmla="*/ 976694202 w 111"/>
                <a:gd name="T9" fmla="*/ 1716051253 h 112"/>
                <a:gd name="T10" fmla="*/ 1116226756 w 111"/>
                <a:gd name="T11" fmla="*/ 1669673341 h 112"/>
                <a:gd name="T12" fmla="*/ 1116226756 w 111"/>
                <a:gd name="T13" fmla="*/ 2147483647 h 112"/>
                <a:gd name="T14" fmla="*/ 2046410107 w 111"/>
                <a:gd name="T15" fmla="*/ 2147483647 h 112"/>
                <a:gd name="T16" fmla="*/ 2147483647 w 111"/>
                <a:gd name="T17" fmla="*/ 1947948046 h 112"/>
                <a:gd name="T18" fmla="*/ 1953395224 w 111"/>
                <a:gd name="T19" fmla="*/ 1205873796 h 112"/>
                <a:gd name="T20" fmla="*/ 1395278223 w 111"/>
                <a:gd name="T21" fmla="*/ 1345014340 h 112"/>
                <a:gd name="T22" fmla="*/ 1395278223 w 111"/>
                <a:gd name="T23" fmla="*/ 1205873796 h 112"/>
                <a:gd name="T24" fmla="*/ 1860373522 w 111"/>
                <a:gd name="T25" fmla="*/ 649318214 h 112"/>
                <a:gd name="T26" fmla="*/ 2147483647 w 111"/>
                <a:gd name="T27" fmla="*/ 46377925 h 112"/>
                <a:gd name="T28" fmla="*/ 2147483647 w 111"/>
                <a:gd name="T29" fmla="*/ 0 h 112"/>
                <a:gd name="T30" fmla="*/ 2147483647 w 111"/>
                <a:gd name="T31" fmla="*/ 602933493 h 112"/>
                <a:gd name="T32" fmla="*/ 2147483647 w 111"/>
                <a:gd name="T33" fmla="*/ 2147483647 h 112"/>
                <a:gd name="T34" fmla="*/ 2147483647 w 111"/>
                <a:gd name="T35" fmla="*/ 2147483647 h 112"/>
                <a:gd name="T36" fmla="*/ 2147483647 w 111"/>
                <a:gd name="T37" fmla="*/ 2147483647 h 112"/>
                <a:gd name="T38" fmla="*/ 2147483647 w 111"/>
                <a:gd name="T39" fmla="*/ 2147483647 h 112"/>
                <a:gd name="T40" fmla="*/ 2147483647 w 111"/>
                <a:gd name="T41" fmla="*/ 2147483647 h 112"/>
                <a:gd name="T42" fmla="*/ 2147483647 w 111"/>
                <a:gd name="T43" fmla="*/ 2147483647 h 112"/>
                <a:gd name="T44" fmla="*/ 2147483647 w 111"/>
                <a:gd name="T45" fmla="*/ 2147483647 h 112"/>
                <a:gd name="T46" fmla="*/ 2147483647 w 111"/>
                <a:gd name="T47" fmla="*/ 2040710679 h 112"/>
                <a:gd name="T48" fmla="*/ 2139431809 w 111"/>
                <a:gd name="T49" fmla="*/ 2147483647 h 112"/>
                <a:gd name="T50" fmla="*/ 2147483647 w 111"/>
                <a:gd name="T51" fmla="*/ 2147483647 h 112"/>
                <a:gd name="T52" fmla="*/ 2147483647 w 111"/>
                <a:gd name="T53" fmla="*/ 2147483647 h 112"/>
                <a:gd name="T54" fmla="*/ 2147483647 w 111"/>
                <a:gd name="T55" fmla="*/ 2147483647 h 112"/>
                <a:gd name="T56" fmla="*/ 2147483647 w 111"/>
                <a:gd name="T57" fmla="*/ 2147483647 h 112"/>
                <a:gd name="T58" fmla="*/ 2147483647 w 111"/>
                <a:gd name="T59" fmla="*/ 2147483647 h 112"/>
                <a:gd name="T60" fmla="*/ 2147483647 w 111"/>
                <a:gd name="T61" fmla="*/ 2147483647 h 112"/>
                <a:gd name="T62" fmla="*/ 2147483647 w 111"/>
                <a:gd name="T63" fmla="*/ 2147483647 h 112"/>
                <a:gd name="T64" fmla="*/ 604620819 w 111"/>
                <a:gd name="T65" fmla="*/ 2147483647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12"/>
                <a:gd name="T101" fmla="*/ 111 w 111"/>
                <a:gd name="T102" fmla="*/ 112 h 1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B96FAC0-4194-4918-B747-D3DCDF102111}"/>
                </a:ext>
              </a:extLst>
            </p:cNvPr>
            <p:cNvSpPr/>
            <p:nvPr/>
          </p:nvSpPr>
          <p:spPr bwMode="auto">
            <a:xfrm>
              <a:off x="2798173" y="1985"/>
              <a:ext cx="656253" cy="662010"/>
            </a:xfrm>
            <a:custGeom>
              <a:avLst/>
              <a:gdLst>
                <a:gd name="T0" fmla="*/ 607498891 w 96"/>
                <a:gd name="T1" fmla="*/ 1676823455 h 97"/>
                <a:gd name="T2" fmla="*/ 0 w 96"/>
                <a:gd name="T3" fmla="*/ 1676823455 h 97"/>
                <a:gd name="T4" fmla="*/ 46730681 w 96"/>
                <a:gd name="T5" fmla="*/ 1537091615 h 97"/>
                <a:gd name="T6" fmla="*/ 654229559 w 96"/>
                <a:gd name="T7" fmla="*/ 1117882446 h 97"/>
                <a:gd name="T8" fmla="*/ 2147483647 w 96"/>
                <a:gd name="T9" fmla="*/ 0 h 97"/>
                <a:gd name="T10" fmla="*/ 2147483647 w 96"/>
                <a:gd name="T11" fmla="*/ 652100333 h 97"/>
                <a:gd name="T12" fmla="*/ 2147483647 w 96"/>
                <a:gd name="T13" fmla="*/ 745259443 h 97"/>
                <a:gd name="T14" fmla="*/ 2147483647 w 96"/>
                <a:gd name="T15" fmla="*/ 838411728 h 97"/>
                <a:gd name="T16" fmla="*/ 2147483647 w 96"/>
                <a:gd name="T17" fmla="*/ 605520778 h 97"/>
                <a:gd name="T18" fmla="*/ 1261721614 w 96"/>
                <a:gd name="T19" fmla="*/ 838411728 h 97"/>
                <a:gd name="T20" fmla="*/ 1028068277 w 96"/>
                <a:gd name="T21" fmla="*/ 978150606 h 97"/>
                <a:gd name="T22" fmla="*/ 1915951387 w 96"/>
                <a:gd name="T23" fmla="*/ 2147483647 h 97"/>
                <a:gd name="T24" fmla="*/ 2009412722 w 96"/>
                <a:gd name="T25" fmla="*/ 2142612606 h 97"/>
                <a:gd name="T26" fmla="*/ 2147483647 w 96"/>
                <a:gd name="T27" fmla="*/ 1211041555 h 97"/>
                <a:gd name="T28" fmla="*/ 2147483647 w 96"/>
                <a:gd name="T29" fmla="*/ 1071302891 h 97"/>
                <a:gd name="T30" fmla="*/ 2147483647 w 96"/>
                <a:gd name="T31" fmla="*/ 1117882446 h 97"/>
                <a:gd name="T32" fmla="*/ 2147483647 w 96"/>
                <a:gd name="T33" fmla="*/ 2147483647 h 97"/>
                <a:gd name="T34" fmla="*/ 2147483647 w 96"/>
                <a:gd name="T35" fmla="*/ 2147483647 h 97"/>
                <a:gd name="T36" fmla="*/ 2147483647 w 96"/>
                <a:gd name="T37" fmla="*/ 2147483647 h 97"/>
                <a:gd name="T38" fmla="*/ 2102874057 w 96"/>
                <a:gd name="T39" fmla="*/ 2147483647 h 97"/>
                <a:gd name="T40" fmla="*/ 2009412722 w 96"/>
                <a:gd name="T41" fmla="*/ 2147483647 h 97"/>
                <a:gd name="T42" fmla="*/ 2147483647 w 96"/>
                <a:gd name="T43" fmla="*/ 2147483647 h 97"/>
                <a:gd name="T44" fmla="*/ 2147483647 w 96"/>
                <a:gd name="T45" fmla="*/ 2147483647 h 97"/>
                <a:gd name="T46" fmla="*/ 2147483647 w 96"/>
                <a:gd name="T47" fmla="*/ 1723403010 h 97"/>
                <a:gd name="T48" fmla="*/ 2147483647 w 96"/>
                <a:gd name="T49" fmla="*/ 1537091615 h 97"/>
                <a:gd name="T50" fmla="*/ 2147483647 w 96"/>
                <a:gd name="T51" fmla="*/ 1583671170 h 97"/>
                <a:gd name="T52" fmla="*/ 2147483647 w 96"/>
                <a:gd name="T53" fmla="*/ 1723403010 h 97"/>
                <a:gd name="T54" fmla="*/ 2147483647 w 96"/>
                <a:gd name="T55" fmla="*/ 2147483647 h 97"/>
                <a:gd name="T56" fmla="*/ 2147483647 w 96"/>
                <a:gd name="T57" fmla="*/ 2147483647 h 97"/>
                <a:gd name="T58" fmla="*/ 2147483647 w 96"/>
                <a:gd name="T59" fmla="*/ 2147483647 h 97"/>
                <a:gd name="T60" fmla="*/ 2009412722 w 96"/>
                <a:gd name="T61" fmla="*/ 2147483647 h 97"/>
                <a:gd name="T62" fmla="*/ 2147483647 w 96"/>
                <a:gd name="T63" fmla="*/ 2147483647 h 97"/>
                <a:gd name="T64" fmla="*/ 607498891 w 96"/>
                <a:gd name="T65" fmla="*/ 1676823455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7"/>
                <a:gd name="T101" fmla="*/ 96 w 96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BE51941-F86E-4912-81C1-1AADA52F3239}"/>
                </a:ext>
              </a:extLst>
            </p:cNvPr>
            <p:cNvSpPr/>
            <p:nvPr/>
          </p:nvSpPr>
          <p:spPr bwMode="auto">
            <a:xfrm>
              <a:off x="3359443" y="-340535"/>
              <a:ext cx="633227" cy="690793"/>
            </a:xfrm>
            <a:custGeom>
              <a:avLst/>
              <a:gdLst>
                <a:gd name="T0" fmla="*/ 1622633867 w 93"/>
                <a:gd name="T1" fmla="*/ 2147483647 h 101"/>
                <a:gd name="T2" fmla="*/ 2147483647 w 93"/>
                <a:gd name="T3" fmla="*/ 2147483647 h 101"/>
                <a:gd name="T4" fmla="*/ 2147483647 w 93"/>
                <a:gd name="T5" fmla="*/ 2147483647 h 101"/>
                <a:gd name="T6" fmla="*/ 2147483647 w 93"/>
                <a:gd name="T7" fmla="*/ 2147483647 h 101"/>
                <a:gd name="T8" fmla="*/ 1854442961 w 93"/>
                <a:gd name="T9" fmla="*/ 2147483647 h 101"/>
                <a:gd name="T10" fmla="*/ 1298108541 w 93"/>
                <a:gd name="T11" fmla="*/ 2147483647 h 101"/>
                <a:gd name="T12" fmla="*/ 1205385073 w 93"/>
                <a:gd name="T13" fmla="*/ 2147483647 h 101"/>
                <a:gd name="T14" fmla="*/ 1437193742 w 93"/>
                <a:gd name="T15" fmla="*/ 2147483647 h 101"/>
                <a:gd name="T16" fmla="*/ 1529910400 w 93"/>
                <a:gd name="T17" fmla="*/ 2147483647 h 101"/>
                <a:gd name="T18" fmla="*/ 695412600 w 93"/>
                <a:gd name="T19" fmla="*/ 1590492693 h 101"/>
                <a:gd name="T20" fmla="*/ 139085254 w 93"/>
                <a:gd name="T21" fmla="*/ 1450159164 h 101"/>
                <a:gd name="T22" fmla="*/ 0 w 93"/>
                <a:gd name="T23" fmla="*/ 1403376761 h 101"/>
                <a:gd name="T24" fmla="*/ 46361747 w 93"/>
                <a:gd name="T25" fmla="*/ 1356594358 h 101"/>
                <a:gd name="T26" fmla="*/ 556334208 w 93"/>
                <a:gd name="T27" fmla="*/ 1169478425 h 101"/>
                <a:gd name="T28" fmla="*/ 1112661606 w 93"/>
                <a:gd name="T29" fmla="*/ 935586930 h 101"/>
                <a:gd name="T30" fmla="*/ 2147483647 w 93"/>
                <a:gd name="T31" fmla="*/ 2147483647 h 101"/>
                <a:gd name="T32" fmla="*/ 2147483647 w 93"/>
                <a:gd name="T33" fmla="*/ 2147483647 h 101"/>
                <a:gd name="T34" fmla="*/ 2147483647 w 93"/>
                <a:gd name="T35" fmla="*/ 1029144896 h 101"/>
                <a:gd name="T36" fmla="*/ 2147483647 w 93"/>
                <a:gd name="T37" fmla="*/ 514572448 h 101"/>
                <a:gd name="T38" fmla="*/ 2147483647 w 93"/>
                <a:gd name="T39" fmla="*/ 514572448 h 101"/>
                <a:gd name="T40" fmla="*/ 2147483647 w 93"/>
                <a:gd name="T41" fmla="*/ 467790045 h 101"/>
                <a:gd name="T42" fmla="*/ 2147483647 w 93"/>
                <a:gd name="T43" fmla="*/ 233898442 h 101"/>
                <a:gd name="T44" fmla="*/ 2147483647 w 93"/>
                <a:gd name="T45" fmla="*/ 0 h 101"/>
                <a:gd name="T46" fmla="*/ 2147483647 w 93"/>
                <a:gd name="T47" fmla="*/ 46782416 h 101"/>
                <a:gd name="T48" fmla="*/ 2147483647 w 93"/>
                <a:gd name="T49" fmla="*/ 233898442 h 101"/>
                <a:gd name="T50" fmla="*/ 2147483647 w 93"/>
                <a:gd name="T51" fmla="*/ 982362493 h 101"/>
                <a:gd name="T52" fmla="*/ 2147483647 w 93"/>
                <a:gd name="T53" fmla="*/ 2147483647 h 101"/>
                <a:gd name="T54" fmla="*/ 2147483647 w 93"/>
                <a:gd name="T55" fmla="*/ 2147483647 h 101"/>
                <a:gd name="T56" fmla="*/ 2147483647 w 93"/>
                <a:gd name="T57" fmla="*/ 2147483647 h 101"/>
                <a:gd name="T58" fmla="*/ 880859534 w 93"/>
                <a:gd name="T59" fmla="*/ 1684050660 h 101"/>
                <a:gd name="T60" fmla="*/ 880859534 w 93"/>
                <a:gd name="T61" fmla="*/ 1684050660 h 101"/>
                <a:gd name="T62" fmla="*/ 1622633867 w 93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101"/>
                <a:gd name="T98" fmla="*/ 93 w 93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83C7B7A1-2AD1-4340-95B6-CCAFC28E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44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151DD08C-053B-4B11-843B-91E88505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22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176AA9BB-08C3-4A42-A7D0-3806C7F77D0D}"/>
                </a:ext>
              </a:extLst>
            </p:cNvPr>
            <p:cNvSpPr/>
            <p:nvPr/>
          </p:nvSpPr>
          <p:spPr bwMode="auto">
            <a:xfrm>
              <a:off x="3549412" y="4454721"/>
              <a:ext cx="374180" cy="567025"/>
            </a:xfrm>
            <a:custGeom>
              <a:avLst/>
              <a:gdLst>
                <a:gd name="T0" fmla="*/ 1573671806 w 55"/>
                <a:gd name="T1" fmla="*/ 2147483647 h 83"/>
                <a:gd name="T2" fmla="*/ 1897664399 w 55"/>
                <a:gd name="T3" fmla="*/ 2147483647 h 83"/>
                <a:gd name="T4" fmla="*/ 2147483647 w 55"/>
                <a:gd name="T5" fmla="*/ 2147483647 h 83"/>
                <a:gd name="T6" fmla="*/ 2082801808 w 55"/>
                <a:gd name="T7" fmla="*/ 2147483647 h 83"/>
                <a:gd name="T8" fmla="*/ 1064542230 w 55"/>
                <a:gd name="T9" fmla="*/ 2147483647 h 83"/>
                <a:gd name="T10" fmla="*/ 46282665 w 55"/>
                <a:gd name="T11" fmla="*/ 2147483647 h 83"/>
                <a:gd name="T12" fmla="*/ 0 w 55"/>
                <a:gd name="T13" fmla="*/ 2147483647 h 83"/>
                <a:gd name="T14" fmla="*/ 370274925 w 55"/>
                <a:gd name="T15" fmla="*/ 2147483647 h 83"/>
                <a:gd name="T16" fmla="*/ 879404608 w 55"/>
                <a:gd name="T17" fmla="*/ 2147483647 h 83"/>
                <a:gd name="T18" fmla="*/ 1666243913 w 55"/>
                <a:gd name="T19" fmla="*/ 560056749 h 83"/>
                <a:gd name="T20" fmla="*/ 1573671806 w 55"/>
                <a:gd name="T21" fmla="*/ 373368853 h 83"/>
                <a:gd name="T22" fmla="*/ 925687472 w 55"/>
                <a:gd name="T23" fmla="*/ 186687842 h 83"/>
                <a:gd name="T24" fmla="*/ 833121956 w 55"/>
                <a:gd name="T25" fmla="*/ 93340505 h 83"/>
                <a:gd name="T26" fmla="*/ 1388534397 w 55"/>
                <a:gd name="T27" fmla="*/ 186687842 h 83"/>
                <a:gd name="T28" fmla="*/ 2147483647 w 55"/>
                <a:gd name="T29" fmla="*/ 140014187 h 83"/>
                <a:gd name="T30" fmla="*/ 2147483647 w 55"/>
                <a:gd name="T31" fmla="*/ 280028374 h 83"/>
                <a:gd name="T32" fmla="*/ 1573671806 w 55"/>
                <a:gd name="T33" fmla="*/ 2147483647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83"/>
                <a:gd name="T53" fmla="*/ 55 w 55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352696B-73A2-42E9-B1C2-C24069A0D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2046" y="4543949"/>
              <a:ext cx="408719" cy="538242"/>
            </a:xfrm>
            <a:custGeom>
              <a:avLst/>
              <a:gdLst>
                <a:gd name="T0" fmla="*/ 1484903423 w 60"/>
                <a:gd name="T1" fmla="*/ 92836516 h 79"/>
                <a:gd name="T2" fmla="*/ 2147483647 w 60"/>
                <a:gd name="T3" fmla="*/ 1810360086 h 79"/>
                <a:gd name="T4" fmla="*/ 371225856 w 60"/>
                <a:gd name="T5" fmla="*/ 2147483647 h 79"/>
                <a:gd name="T6" fmla="*/ 324822637 w 60"/>
                <a:gd name="T7" fmla="*/ 2147483647 h 79"/>
                <a:gd name="T8" fmla="*/ 1856122786 w 60"/>
                <a:gd name="T9" fmla="*/ 2135301425 h 79"/>
                <a:gd name="T10" fmla="*/ 1160080892 w 60"/>
                <a:gd name="T11" fmla="*/ 2147483647 h 79"/>
                <a:gd name="T12" fmla="*/ 46403232 w 60"/>
                <a:gd name="T13" fmla="*/ 1067647306 h 79"/>
                <a:gd name="T14" fmla="*/ 1484903423 w 60"/>
                <a:gd name="T15" fmla="*/ 92836516 h 79"/>
                <a:gd name="T16" fmla="*/ 1299290548 w 60"/>
                <a:gd name="T17" fmla="*/ 2147483647 h 79"/>
                <a:gd name="T18" fmla="*/ 1902526005 w 60"/>
                <a:gd name="T19" fmla="*/ 1949621634 h 79"/>
                <a:gd name="T20" fmla="*/ 2041735661 w 60"/>
                <a:gd name="T21" fmla="*/ 1485425135 h 79"/>
                <a:gd name="T22" fmla="*/ 1484903423 w 60"/>
                <a:gd name="T23" fmla="*/ 185679845 h 79"/>
                <a:gd name="T24" fmla="*/ 742451712 w 60"/>
                <a:gd name="T25" fmla="*/ 1114072364 h 79"/>
                <a:gd name="T26" fmla="*/ 1299290548 w 60"/>
                <a:gd name="T27" fmla="*/ 2147483647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"/>
                <a:gd name="T43" fmla="*/ 0 h 79"/>
                <a:gd name="T44" fmla="*/ 60 w 60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1DAB285-98FC-4B38-B6F4-BE6C2116A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924" y="4558340"/>
              <a:ext cx="408719" cy="552634"/>
            </a:xfrm>
            <a:custGeom>
              <a:avLst/>
              <a:gdLst>
                <a:gd name="T0" fmla="*/ 556838837 w 60"/>
                <a:gd name="T1" fmla="*/ 1908484128 h 81"/>
                <a:gd name="T2" fmla="*/ 46403232 w 60"/>
                <a:gd name="T3" fmla="*/ 1163710739 h 81"/>
                <a:gd name="T4" fmla="*/ 1252887330 w 60"/>
                <a:gd name="T5" fmla="*/ 46550882 h 81"/>
                <a:gd name="T6" fmla="*/ 2147483647 w 60"/>
                <a:gd name="T7" fmla="*/ 791324045 h 81"/>
                <a:gd name="T8" fmla="*/ 1995332442 w 60"/>
                <a:gd name="T9" fmla="*/ 1582648089 h 81"/>
                <a:gd name="T10" fmla="*/ 2147483647 w 60"/>
                <a:gd name="T11" fmla="*/ 2147483647 h 81"/>
                <a:gd name="T12" fmla="*/ 1345693767 w 60"/>
                <a:gd name="T13" fmla="*/ 2147483647 h 81"/>
                <a:gd name="T14" fmla="*/ 46403232 w 60"/>
                <a:gd name="T15" fmla="*/ 2147483647 h 81"/>
                <a:gd name="T16" fmla="*/ 556838837 w 60"/>
                <a:gd name="T17" fmla="*/ 1908484128 h 81"/>
                <a:gd name="T18" fmla="*/ 1345693767 w 60"/>
                <a:gd name="T19" fmla="*/ 2147483647 h 81"/>
                <a:gd name="T20" fmla="*/ 2088138879 w 60"/>
                <a:gd name="T21" fmla="*/ 2147483647 h 81"/>
                <a:gd name="T22" fmla="*/ 1345693767 w 60"/>
                <a:gd name="T23" fmla="*/ 2141231649 h 81"/>
                <a:gd name="T24" fmla="*/ 696048493 w 60"/>
                <a:gd name="T25" fmla="*/ 1955034997 h 81"/>
                <a:gd name="T26" fmla="*/ 371225856 w 60"/>
                <a:gd name="T27" fmla="*/ 2147483647 h 81"/>
                <a:gd name="T28" fmla="*/ 1345693767 w 60"/>
                <a:gd name="T29" fmla="*/ 2147483647 h 81"/>
                <a:gd name="T30" fmla="*/ 1252887330 w 60"/>
                <a:gd name="T31" fmla="*/ 139645837 h 81"/>
                <a:gd name="T32" fmla="*/ 696048493 w 60"/>
                <a:gd name="T33" fmla="*/ 791324045 h 81"/>
                <a:gd name="T34" fmla="*/ 1902526005 w 60"/>
                <a:gd name="T35" fmla="*/ 1536097220 h 81"/>
                <a:gd name="T36" fmla="*/ 2088138879 w 60"/>
                <a:gd name="T37" fmla="*/ 884418959 h 81"/>
                <a:gd name="T38" fmla="*/ 1252887330 w 60"/>
                <a:gd name="T39" fmla="*/ 139645837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81"/>
                <a:gd name="T62" fmla="*/ 60 w 60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1480F19-AC3F-4B54-8F9D-BCB49D219ACB}"/>
                </a:ext>
              </a:extLst>
            </p:cNvPr>
            <p:cNvSpPr/>
            <p:nvPr/>
          </p:nvSpPr>
          <p:spPr bwMode="auto">
            <a:xfrm>
              <a:off x="5152627" y="4454721"/>
              <a:ext cx="443259" cy="575661"/>
            </a:xfrm>
            <a:custGeom>
              <a:avLst/>
              <a:gdLst>
                <a:gd name="T0" fmla="*/ 1999664011 w 65"/>
                <a:gd name="T1" fmla="*/ 1315022121 h 84"/>
                <a:gd name="T2" fmla="*/ 2147483647 w 65"/>
                <a:gd name="T3" fmla="*/ 2066465474 h 84"/>
                <a:gd name="T4" fmla="*/ 1813645345 w 65"/>
                <a:gd name="T5" fmla="*/ 2147483647 h 84"/>
                <a:gd name="T6" fmla="*/ 418531877 w 65"/>
                <a:gd name="T7" fmla="*/ 2147483647 h 84"/>
                <a:gd name="T8" fmla="*/ 651051907 w 65"/>
                <a:gd name="T9" fmla="*/ 2147483647 h 84"/>
                <a:gd name="T10" fmla="*/ 1162593224 w 65"/>
                <a:gd name="T11" fmla="*/ 2147483647 h 84"/>
                <a:gd name="T12" fmla="*/ 1767143662 w 65"/>
                <a:gd name="T13" fmla="*/ 2147483647 h 84"/>
                <a:gd name="T14" fmla="*/ 2147483647 w 65"/>
                <a:gd name="T15" fmla="*/ 2147483647 h 84"/>
                <a:gd name="T16" fmla="*/ 1441614405 w 65"/>
                <a:gd name="T17" fmla="*/ 1925565643 h 84"/>
                <a:gd name="T18" fmla="*/ 976581377 w 65"/>
                <a:gd name="T19" fmla="*/ 1972536822 h 84"/>
                <a:gd name="T20" fmla="*/ 1395113148 w 65"/>
                <a:gd name="T21" fmla="*/ 1690743583 h 84"/>
                <a:gd name="T22" fmla="*/ 1488122481 w 65"/>
                <a:gd name="T23" fmla="*/ 986264984 h 84"/>
                <a:gd name="T24" fmla="*/ 651051907 w 65"/>
                <a:gd name="T25" fmla="*/ 610543308 h 84"/>
                <a:gd name="T26" fmla="*/ 93009360 w 65"/>
                <a:gd name="T27" fmla="*/ 1221093469 h 84"/>
                <a:gd name="T28" fmla="*/ 46501270 w 65"/>
                <a:gd name="T29" fmla="*/ 1221093469 h 84"/>
                <a:gd name="T30" fmla="*/ 837070574 w 65"/>
                <a:gd name="T31" fmla="*/ 140893032 h 84"/>
                <a:gd name="T32" fmla="*/ 2092673344 w 65"/>
                <a:gd name="T33" fmla="*/ 657507634 h 84"/>
                <a:gd name="T34" fmla="*/ 1999664011 w 65"/>
                <a:gd name="T35" fmla="*/ 131502212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84"/>
                <a:gd name="T56" fmla="*/ 65 w 65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A18FA9A-A012-4ECE-922C-B8B6CC355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2936" y="-740618"/>
              <a:ext cx="6188355" cy="6185476"/>
            </a:xfrm>
            <a:custGeom>
              <a:avLst/>
              <a:gdLst>
                <a:gd name="T0" fmla="*/ 2147483647 w 907"/>
                <a:gd name="T1" fmla="*/ 2147483647 h 907"/>
                <a:gd name="T2" fmla="*/ 2147483647 w 907"/>
                <a:gd name="T3" fmla="*/ 2147483647 h 907"/>
                <a:gd name="T4" fmla="*/ 2147483647 w 907"/>
                <a:gd name="T5" fmla="*/ 2147483647 h 907"/>
                <a:gd name="T6" fmla="*/ 1675863822 w 907"/>
                <a:gd name="T7" fmla="*/ 2147483647 h 907"/>
                <a:gd name="T8" fmla="*/ 0 w 907"/>
                <a:gd name="T9" fmla="*/ 2147483647 h 907"/>
                <a:gd name="T10" fmla="*/ 1675863822 w 907"/>
                <a:gd name="T11" fmla="*/ 2147483647 h 907"/>
                <a:gd name="T12" fmla="*/ 2147483647 w 907"/>
                <a:gd name="T13" fmla="*/ 2147483647 h 907"/>
                <a:gd name="T14" fmla="*/ 2147483647 w 907"/>
                <a:gd name="T15" fmla="*/ 1627796313 h 907"/>
                <a:gd name="T16" fmla="*/ 2147483647 w 907"/>
                <a:gd name="T17" fmla="*/ 0 h 907"/>
                <a:gd name="T18" fmla="*/ 2147483647 w 907"/>
                <a:gd name="T19" fmla="*/ 1627796313 h 907"/>
                <a:gd name="T20" fmla="*/ 2147483647 w 907"/>
                <a:gd name="T21" fmla="*/ 2147483647 h 907"/>
                <a:gd name="T22" fmla="*/ 2147483647 w 907"/>
                <a:gd name="T23" fmla="*/ 2147483647 h 907"/>
                <a:gd name="T24" fmla="*/ 2147483647 w 907"/>
                <a:gd name="T25" fmla="*/ 2147483647 h 907"/>
                <a:gd name="T26" fmla="*/ 2147483647 w 907"/>
                <a:gd name="T27" fmla="*/ 2147483647 h 907"/>
                <a:gd name="T28" fmla="*/ 2147483647 w 907"/>
                <a:gd name="T29" fmla="*/ 2147483647 h 907"/>
                <a:gd name="T30" fmla="*/ 2147483647 w 907"/>
                <a:gd name="T31" fmla="*/ 2147483647 h 907"/>
                <a:gd name="T32" fmla="*/ 2147483647 w 907"/>
                <a:gd name="T33" fmla="*/ 2147483647 h 907"/>
                <a:gd name="T34" fmla="*/ 2147483647 w 907"/>
                <a:gd name="T35" fmla="*/ 744132553 h 907"/>
                <a:gd name="T36" fmla="*/ 744826873 w 907"/>
                <a:gd name="T37" fmla="*/ 2147483647 h 907"/>
                <a:gd name="T38" fmla="*/ 2147483647 w 907"/>
                <a:gd name="T39" fmla="*/ 2147483647 h 907"/>
                <a:gd name="T40" fmla="*/ 2147483647 w 907"/>
                <a:gd name="T41" fmla="*/ 2147483647 h 907"/>
                <a:gd name="T42" fmla="*/ 2147483647 w 907"/>
                <a:gd name="T43" fmla="*/ 744132553 h 9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7"/>
                <a:gd name="T67" fmla="*/ 0 h 907"/>
                <a:gd name="T68" fmla="*/ 907 w 907"/>
                <a:gd name="T69" fmla="*/ 907 h 9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0CDBA840-5CD4-45AF-A5D2-D7F5F1892427}"/>
                </a:ext>
              </a:extLst>
            </p:cNvPr>
            <p:cNvSpPr/>
            <p:nvPr/>
          </p:nvSpPr>
          <p:spPr bwMode="auto">
            <a:xfrm>
              <a:off x="4041600" y="2572310"/>
              <a:ext cx="94985" cy="48930"/>
            </a:xfrm>
            <a:custGeom>
              <a:avLst/>
              <a:gdLst>
                <a:gd name="T0" fmla="*/ 138094636 w 14"/>
                <a:gd name="T1" fmla="*/ 293160629 h 7"/>
                <a:gd name="T2" fmla="*/ 322223061 w 14"/>
                <a:gd name="T3" fmla="*/ 342020716 h 7"/>
                <a:gd name="T4" fmla="*/ 598405549 w 14"/>
                <a:gd name="T5" fmla="*/ 195440401 h 7"/>
                <a:gd name="T6" fmla="*/ 644439338 w 14"/>
                <a:gd name="T7" fmla="*/ 195440401 h 7"/>
                <a:gd name="T8" fmla="*/ 322223061 w 14"/>
                <a:gd name="T9" fmla="*/ 0 h 7"/>
                <a:gd name="T10" fmla="*/ 0 w 14"/>
                <a:gd name="T11" fmla="*/ 146580315 h 7"/>
                <a:gd name="T12" fmla="*/ 138094636 w 14"/>
                <a:gd name="T13" fmla="*/ 293160629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7"/>
                <a:gd name="T23" fmla="*/ 14 w 14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D7C6C5D-4022-4194-8C14-70FED6233EB7}"/>
                </a:ext>
              </a:extLst>
            </p:cNvPr>
            <p:cNvSpPr/>
            <p:nvPr/>
          </p:nvSpPr>
          <p:spPr bwMode="auto">
            <a:xfrm>
              <a:off x="3877539" y="2949368"/>
              <a:ext cx="379936" cy="74836"/>
            </a:xfrm>
            <a:custGeom>
              <a:avLst/>
              <a:gdLst>
                <a:gd name="T0" fmla="*/ 2147483647 w 56"/>
                <a:gd name="T1" fmla="*/ 323992251 h 11"/>
                <a:gd name="T2" fmla="*/ 1841217694 w 56"/>
                <a:gd name="T3" fmla="*/ 92572126 h 11"/>
                <a:gd name="T4" fmla="*/ 230153060 w 56"/>
                <a:gd name="T5" fmla="*/ 92572126 h 11"/>
                <a:gd name="T6" fmla="*/ 46033318 w 56"/>
                <a:gd name="T7" fmla="*/ 277709603 h 11"/>
                <a:gd name="T8" fmla="*/ 1104731889 w 56"/>
                <a:gd name="T9" fmla="*/ 509129754 h 11"/>
                <a:gd name="T10" fmla="*/ 1519004492 w 56"/>
                <a:gd name="T11" fmla="*/ 462847106 h 11"/>
                <a:gd name="T12" fmla="*/ 2147483647 w 56"/>
                <a:gd name="T13" fmla="*/ 32399225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11"/>
                <a:gd name="T23" fmla="*/ 56 w 5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3BE0CFDF-2CB8-4C6B-8E09-E1A161C53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581" y="465391"/>
              <a:ext cx="3759066" cy="3764823"/>
            </a:xfrm>
            <a:custGeom>
              <a:avLst/>
              <a:gdLst>
                <a:gd name="T0" fmla="*/ 2147483647 w 551"/>
                <a:gd name="T1" fmla="*/ 2147483647 h 552"/>
                <a:gd name="T2" fmla="*/ 2147483647 w 551"/>
                <a:gd name="T3" fmla="*/ 232586949 h 552"/>
                <a:gd name="T4" fmla="*/ 2147483647 w 551"/>
                <a:gd name="T5" fmla="*/ 744268561 h 552"/>
                <a:gd name="T6" fmla="*/ 2147483647 w 551"/>
                <a:gd name="T7" fmla="*/ 0 h 552"/>
                <a:gd name="T8" fmla="*/ 2147483647 w 551"/>
                <a:gd name="T9" fmla="*/ 2147483647 h 552"/>
                <a:gd name="T10" fmla="*/ 279262429 w 551"/>
                <a:gd name="T11" fmla="*/ 2147483647 h 552"/>
                <a:gd name="T12" fmla="*/ 2147483647 w 551"/>
                <a:gd name="T13" fmla="*/ 2147483647 h 552"/>
                <a:gd name="T14" fmla="*/ 279262429 w 551"/>
                <a:gd name="T15" fmla="*/ 2147483647 h 552"/>
                <a:gd name="T16" fmla="*/ 2147483647 w 551"/>
                <a:gd name="T17" fmla="*/ 2147483647 h 552"/>
                <a:gd name="T18" fmla="*/ 2147483647 w 551"/>
                <a:gd name="T19" fmla="*/ 2147483647 h 552"/>
                <a:gd name="T20" fmla="*/ 2147483647 w 551"/>
                <a:gd name="T21" fmla="*/ 2147483647 h 552"/>
                <a:gd name="T22" fmla="*/ 2147483647 w 551"/>
                <a:gd name="T23" fmla="*/ 2147483647 h 552"/>
                <a:gd name="T24" fmla="*/ 2147483647 w 551"/>
                <a:gd name="T25" fmla="*/ 2147483647 h 552"/>
                <a:gd name="T26" fmla="*/ 2147483647 w 551"/>
                <a:gd name="T27" fmla="*/ 2147483647 h 552"/>
                <a:gd name="T28" fmla="*/ 2147483647 w 551"/>
                <a:gd name="T29" fmla="*/ 2147483647 h 552"/>
                <a:gd name="T30" fmla="*/ 2147483647 w 551"/>
                <a:gd name="T31" fmla="*/ 2147483647 h 552"/>
                <a:gd name="T32" fmla="*/ 2147483647 w 551"/>
                <a:gd name="T33" fmla="*/ 2147483647 h 552"/>
                <a:gd name="T34" fmla="*/ 2147483647 w 551"/>
                <a:gd name="T35" fmla="*/ 2147483647 h 552"/>
                <a:gd name="T36" fmla="*/ 2147483647 w 551"/>
                <a:gd name="T37" fmla="*/ 2147483647 h 552"/>
                <a:gd name="T38" fmla="*/ 2147483647 w 551"/>
                <a:gd name="T39" fmla="*/ 2147483647 h 552"/>
                <a:gd name="T40" fmla="*/ 2147483647 w 551"/>
                <a:gd name="T41" fmla="*/ 2147483647 h 552"/>
                <a:gd name="T42" fmla="*/ 2147483647 w 551"/>
                <a:gd name="T43" fmla="*/ 2147483647 h 552"/>
                <a:gd name="T44" fmla="*/ 2147483647 w 551"/>
                <a:gd name="T45" fmla="*/ 2147483647 h 552"/>
                <a:gd name="T46" fmla="*/ 2147483647 w 551"/>
                <a:gd name="T47" fmla="*/ 2147483647 h 552"/>
                <a:gd name="T48" fmla="*/ 2147483647 w 551"/>
                <a:gd name="T49" fmla="*/ 2147483647 h 552"/>
                <a:gd name="T50" fmla="*/ 2147483647 w 551"/>
                <a:gd name="T51" fmla="*/ 2147483647 h 552"/>
                <a:gd name="T52" fmla="*/ 2147483647 w 551"/>
                <a:gd name="T53" fmla="*/ 2147483647 h 552"/>
                <a:gd name="T54" fmla="*/ 2147483647 w 551"/>
                <a:gd name="T55" fmla="*/ 2147483647 h 552"/>
                <a:gd name="T56" fmla="*/ 2147483647 w 551"/>
                <a:gd name="T57" fmla="*/ 2147483647 h 552"/>
                <a:gd name="T58" fmla="*/ 2147483647 w 551"/>
                <a:gd name="T59" fmla="*/ 2147483647 h 552"/>
                <a:gd name="T60" fmla="*/ 2147483647 w 551"/>
                <a:gd name="T61" fmla="*/ 2147483647 h 552"/>
                <a:gd name="T62" fmla="*/ 2147483647 w 551"/>
                <a:gd name="T63" fmla="*/ 2147483647 h 552"/>
                <a:gd name="T64" fmla="*/ 2147483647 w 551"/>
                <a:gd name="T65" fmla="*/ 2147483647 h 552"/>
                <a:gd name="T66" fmla="*/ 2147483647 w 551"/>
                <a:gd name="T67" fmla="*/ 2147483647 h 552"/>
                <a:gd name="T68" fmla="*/ 2147483647 w 551"/>
                <a:gd name="T69" fmla="*/ 2147483647 h 552"/>
                <a:gd name="T70" fmla="*/ 2147483647 w 551"/>
                <a:gd name="T71" fmla="*/ 2147483647 h 552"/>
                <a:gd name="T72" fmla="*/ 2147483647 w 551"/>
                <a:gd name="T73" fmla="*/ 2147483647 h 552"/>
                <a:gd name="T74" fmla="*/ 2147483647 w 551"/>
                <a:gd name="T75" fmla="*/ 2147483647 h 552"/>
                <a:gd name="T76" fmla="*/ 2147483647 w 551"/>
                <a:gd name="T77" fmla="*/ 2147483647 h 552"/>
                <a:gd name="T78" fmla="*/ 2147483647 w 551"/>
                <a:gd name="T79" fmla="*/ 2147483647 h 552"/>
                <a:gd name="T80" fmla="*/ 2147483647 w 551"/>
                <a:gd name="T81" fmla="*/ 2147483647 h 552"/>
                <a:gd name="T82" fmla="*/ 2147483647 w 551"/>
                <a:gd name="T83" fmla="*/ 2147483647 h 552"/>
                <a:gd name="T84" fmla="*/ 2147483647 w 551"/>
                <a:gd name="T85" fmla="*/ 2147483647 h 552"/>
                <a:gd name="T86" fmla="*/ 2147483647 w 551"/>
                <a:gd name="T87" fmla="*/ 2147483647 h 552"/>
                <a:gd name="T88" fmla="*/ 2147483647 w 551"/>
                <a:gd name="T89" fmla="*/ 2147483647 h 552"/>
                <a:gd name="T90" fmla="*/ 2147483647 w 551"/>
                <a:gd name="T91" fmla="*/ 2147483647 h 552"/>
                <a:gd name="T92" fmla="*/ 2147483647 w 551"/>
                <a:gd name="T93" fmla="*/ 2147483647 h 552"/>
                <a:gd name="T94" fmla="*/ 2147483647 w 551"/>
                <a:gd name="T95" fmla="*/ 2147483647 h 552"/>
                <a:gd name="T96" fmla="*/ 2147483647 w 551"/>
                <a:gd name="T97" fmla="*/ 2147483647 h 552"/>
                <a:gd name="T98" fmla="*/ 2147483647 w 551"/>
                <a:gd name="T99" fmla="*/ 2147483647 h 552"/>
                <a:gd name="T100" fmla="*/ 2147483647 w 551"/>
                <a:gd name="T101" fmla="*/ 2147483647 h 552"/>
                <a:gd name="T102" fmla="*/ 2147483647 w 551"/>
                <a:gd name="T103" fmla="*/ 2147483647 h 552"/>
                <a:gd name="T104" fmla="*/ 2147483647 w 551"/>
                <a:gd name="T105" fmla="*/ 2147483647 h 552"/>
                <a:gd name="T106" fmla="*/ 2147483647 w 551"/>
                <a:gd name="T107" fmla="*/ 2147483647 h 552"/>
                <a:gd name="T108" fmla="*/ 2147483647 w 551"/>
                <a:gd name="T109" fmla="*/ 2147483647 h 552"/>
                <a:gd name="T110" fmla="*/ 2147483647 w 551"/>
                <a:gd name="T111" fmla="*/ 2147483647 h 552"/>
                <a:gd name="T112" fmla="*/ 2147483647 w 551"/>
                <a:gd name="T113" fmla="*/ 2147483647 h 552"/>
                <a:gd name="T114" fmla="*/ 2147483647 w 551"/>
                <a:gd name="T115" fmla="*/ 2147483647 h 552"/>
                <a:gd name="T116" fmla="*/ 2147483647 w 551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51"/>
                <a:gd name="T178" fmla="*/ 0 h 552"/>
                <a:gd name="T179" fmla="*/ 551 w 551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4E7A96E-8625-4158-839D-EE50ACABFDD2}"/>
                </a:ext>
              </a:extLst>
            </p:cNvPr>
            <p:cNvSpPr/>
            <p:nvPr/>
          </p:nvSpPr>
          <p:spPr bwMode="auto">
            <a:xfrm>
              <a:off x="5405917" y="1461284"/>
              <a:ext cx="135281" cy="129523"/>
            </a:xfrm>
            <a:custGeom>
              <a:avLst/>
              <a:gdLst>
                <a:gd name="T0" fmla="*/ 457527143 w 20"/>
                <a:gd name="T1" fmla="*/ 836486679 h 19"/>
                <a:gd name="T2" fmla="*/ 777791260 w 20"/>
                <a:gd name="T3" fmla="*/ 790015209 h 19"/>
                <a:gd name="T4" fmla="*/ 823543277 w 20"/>
                <a:gd name="T5" fmla="*/ 232357458 h 19"/>
                <a:gd name="T6" fmla="*/ 183008120 w 20"/>
                <a:gd name="T7" fmla="*/ 46471484 h 19"/>
                <a:gd name="T8" fmla="*/ 0 w 20"/>
                <a:gd name="T9" fmla="*/ 232357458 h 19"/>
                <a:gd name="T10" fmla="*/ 457527143 w 20"/>
                <a:gd name="T11" fmla="*/ 836486679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19"/>
                <a:gd name="T20" fmla="*/ 20 w 20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1041F1A-1C78-48B5-A631-E3A7FF42AA34}"/>
                </a:ext>
              </a:extLst>
            </p:cNvPr>
            <p:cNvSpPr/>
            <p:nvPr/>
          </p:nvSpPr>
          <p:spPr bwMode="auto">
            <a:xfrm>
              <a:off x="5072034" y="1475677"/>
              <a:ext cx="120888" cy="115132"/>
            </a:xfrm>
            <a:custGeom>
              <a:avLst/>
              <a:gdLst>
                <a:gd name="T0" fmla="*/ 135313963 w 18"/>
                <a:gd name="T1" fmla="*/ 779727945 h 17"/>
                <a:gd name="T2" fmla="*/ 360837200 w 18"/>
                <a:gd name="T3" fmla="*/ 733864795 h 17"/>
                <a:gd name="T4" fmla="*/ 811883674 w 18"/>
                <a:gd name="T5" fmla="*/ 137596276 h 17"/>
                <a:gd name="T6" fmla="*/ 360837200 w 18"/>
                <a:gd name="T7" fmla="*/ 45863163 h 17"/>
                <a:gd name="T8" fmla="*/ 90209300 w 18"/>
                <a:gd name="T9" fmla="*/ 275199325 h 17"/>
                <a:gd name="T10" fmla="*/ 135313963 w 18"/>
                <a:gd name="T11" fmla="*/ 77972794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7"/>
                <a:gd name="T20" fmla="*/ 18 w 1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8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9BB-C66D-4564-8260-6614542D0697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961" y="980760"/>
            <a:ext cx="4937760" cy="533766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632" y="923553"/>
            <a:ext cx="5642919" cy="53948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FF23-0FE3-4422-BF16-6D55A64A4C48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91408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8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961" y="891407"/>
            <a:ext cx="5399079" cy="72694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961" y="1627690"/>
            <a:ext cx="5399079" cy="46660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891408"/>
            <a:ext cx="527551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039" y="1618354"/>
            <a:ext cx="5275511" cy="467535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7A95-A3F0-4CD1-BEC5-F2781E14903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91408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E89-69A8-4728-AAE6-D47F7F5461AA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3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97F-15FD-4FB7-B6D5-D28866BEADD1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8D8308-A317-4EFF-B8FC-DD6D203B691D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198" y="0"/>
            <a:ext cx="10633401" cy="7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197" y="963150"/>
            <a:ext cx="10633401" cy="5404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60E134-2332-44B1-8EB8-C706194255FA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44198" y="856396"/>
            <a:ext cx="1063340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11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9" r="23139"/>
          <a:stretch/>
        </p:blipFill>
        <p:spPr>
          <a:xfrm>
            <a:off x="-1" y="0"/>
            <a:ext cx="12192001" cy="63398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-1" y="1490996"/>
            <a:ext cx="12192001" cy="258570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accent2">
                    <a:lumMod val="50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第九章 面向对象实现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116677" y="4822198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595959"/>
                </a:solidFill>
                <a:latin typeface="腾讯体 W3" panose="020C04030202040F0204" pitchFamily="34" charset="-122"/>
                <a:ea typeface="腾讯体 W3" panose="020C04030202040F0204" pitchFamily="34" charset="-122"/>
              </a:rPr>
              <a:t>深圳大学   计算机与软件学院  许智武</a:t>
            </a:r>
            <a:endParaRPr lang="en-US" altLang="zh-CN" b="1" dirty="0">
              <a:solidFill>
                <a:srgbClr val="595959"/>
              </a:solidFill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pPr algn="r"/>
            <a:endParaRPr lang="zh-CN" altLang="en-US" b="1" dirty="0">
              <a:solidFill>
                <a:srgbClr val="595959"/>
              </a:solidFill>
              <a:latin typeface="腾讯体 W3" panose="020C04030202040F0204" pitchFamily="34" charset="-122"/>
              <a:ea typeface="腾讯体 W3" panose="020C04030202040F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36842" y="37616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软件工程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课程组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9" y="349282"/>
            <a:ext cx="3537512" cy="4355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D5463B-6034-4011-9704-1905FFE81C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98" y="301751"/>
            <a:ext cx="2161036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A8D2F-B23E-AB4C-ACB5-AD82279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程序设计风格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提高可重用性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3627E-082D-3440-B46A-084ED221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编码阶段：代码的重用</a:t>
            </a:r>
          </a:p>
          <a:p>
            <a:pPr lvl="1"/>
            <a:r>
              <a:rPr lang="zh-CN" altLang="en-US" sz="2400" dirty="0"/>
              <a:t>内部重用：本项目内的代码重用。找出设计中相同或相似的部分，利用继承机制共享它们</a:t>
            </a:r>
          </a:p>
          <a:p>
            <a:pPr lvl="1"/>
            <a:r>
              <a:rPr lang="zh-CN" altLang="en-US" sz="2400" dirty="0"/>
              <a:t>外部重用：一个项目重用另一个项目的代码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A2465-266E-BD4B-AFF0-B7516D15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256D-2327-A041-AFF2-6C8C15FD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5ED66-1BC6-3449-A1B8-469CB8E5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1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A8D2F-B23E-AB4C-ACB5-AD82279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程序设计风格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提高可重用性准则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3627E-082D-3440-B46A-084ED221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）提高方法的内聚：一个方法只完成一个功能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）减小方法的规模：代码长度不超过一页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）保持方法的一致：功能相似的方法应有</a:t>
            </a:r>
          </a:p>
          <a:p>
            <a:pPr lvl="1"/>
            <a:r>
              <a:rPr lang="zh-CN" altLang="en-US" sz="2400" dirty="0"/>
              <a:t>一致的名字</a:t>
            </a:r>
          </a:p>
          <a:p>
            <a:pPr lvl="1"/>
            <a:r>
              <a:rPr lang="zh-CN" altLang="en-US" sz="2400" dirty="0"/>
              <a:t>一致的参数特征：个数、类型、次序</a:t>
            </a:r>
          </a:p>
          <a:p>
            <a:pPr lvl="1"/>
            <a:r>
              <a:rPr lang="zh-CN" altLang="en-US" sz="2400" dirty="0"/>
              <a:t>一致的返回值类型</a:t>
            </a:r>
          </a:p>
          <a:p>
            <a:pPr lvl="1"/>
            <a:r>
              <a:rPr lang="zh-CN" altLang="en-US" sz="2400" dirty="0"/>
              <a:t>一致的使用条件</a:t>
            </a:r>
          </a:p>
          <a:p>
            <a:pPr lvl="1"/>
            <a:r>
              <a:rPr lang="zh-CN" altLang="en-US" sz="2400" dirty="0"/>
              <a:t>一致的出错条件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A2465-266E-BD4B-AFF0-B7516D15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256D-2327-A041-AFF2-6C8C15FD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5ED66-1BC6-3449-A1B8-469CB8E5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7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A8D2F-B23E-AB4C-ACB5-AD82279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程序设计风格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提高可重用性准则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3627E-082D-3440-B46A-084ED221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）把策略与实现分开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策略方法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负责做出决策、提供变量、管理全局资源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检查系统运行状态、处理出错情况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不直接完成计算或实现复杂的算法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依赖具体应用、容易编写和理解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实现方法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负责完成具体的操作、不知为什么执行和是否执行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针对具体数据完成特定处理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用于实现复杂的</a:t>
            </a:r>
            <a:r>
              <a:rPr lang="zh-CN" altLang="en-US" sz="1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相对独立于具体应用，可重用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A2465-266E-BD4B-AFF0-B7516D15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256D-2327-A041-AFF2-6C8C15FD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5ED66-1BC6-3449-A1B8-469CB8E5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A8D2F-B23E-AB4C-ACB5-AD82279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程序设计风格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提高可重用性准则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3627E-082D-3440-B46A-084ED221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）全面覆盖</a:t>
            </a:r>
          </a:p>
          <a:p>
            <a:pPr lvl="1"/>
            <a:r>
              <a:rPr lang="zh-CN" altLang="en-US" sz="2400" dirty="0"/>
              <a:t>针对输入条件的所有组合写出方法</a:t>
            </a:r>
          </a:p>
          <a:p>
            <a:pPr lvl="1"/>
            <a:r>
              <a:rPr lang="zh-CN" altLang="en-US" sz="2400" dirty="0"/>
              <a:t>一个方法不仅能处理正常值，对空值、极限值、界外值等异常情况也能作出有意义的响应</a:t>
            </a:r>
          </a:p>
          <a:p>
            <a:pPr lvl="1"/>
            <a:endParaRPr lang="zh-CN" altLang="en-US" sz="24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）尽量不使用全局信息</a:t>
            </a:r>
          </a:p>
          <a:p>
            <a:pPr lvl="1"/>
            <a:r>
              <a:rPr lang="zh-CN" altLang="en-US" sz="2400" dirty="0"/>
              <a:t>降低方法与外界的偶合程度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A2465-266E-BD4B-AFF0-B7516D15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256D-2327-A041-AFF2-6C8C15FD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5ED66-1BC6-3449-A1B8-469CB8E5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4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A8D2F-B23E-AB4C-ACB5-AD82279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程序设计风格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提高可重用性准则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3627E-082D-3440-B46A-084ED221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）利用继承机制</a:t>
            </a:r>
          </a:p>
          <a:p>
            <a:pPr lvl="1"/>
            <a:r>
              <a:rPr lang="zh-CN" altLang="en-US" sz="2400" dirty="0"/>
              <a:t>调用子过程</a:t>
            </a:r>
          </a:p>
          <a:p>
            <a:pPr lvl="2"/>
            <a:r>
              <a:rPr lang="zh-CN" altLang="en-US" sz="2000" dirty="0"/>
              <a:t>将公共的代码分离出来，构成被其它方法调用的公用方法</a:t>
            </a:r>
          </a:p>
          <a:p>
            <a:pPr lvl="2"/>
            <a:endParaRPr lang="zh-CN" altLang="en-US" sz="2000" dirty="0"/>
          </a:p>
          <a:p>
            <a:pPr marL="384048" lvl="2" indent="0">
              <a:buNone/>
            </a:pPr>
            <a:endParaRPr lang="en-US" altLang="zh-CN" sz="2000" dirty="0"/>
          </a:p>
          <a:p>
            <a:pPr marL="384048" lvl="2" indent="0">
              <a:buNone/>
            </a:pPr>
            <a:endParaRPr lang="zh-CN" altLang="en-US" sz="2000" dirty="0"/>
          </a:p>
          <a:p>
            <a:pPr lvl="1"/>
            <a:r>
              <a:rPr lang="zh-CN" altLang="en-US" sz="2400" dirty="0"/>
              <a:t>分解因子</a:t>
            </a:r>
          </a:p>
          <a:p>
            <a:pPr lvl="2"/>
            <a:r>
              <a:rPr lang="zh-CN" altLang="en-US" sz="2000" dirty="0"/>
              <a:t>将不同类的相似方法进行分解，公共代码调用不同类的不同方法。大家公用公共部分，不同部分调用其它类的函数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A2465-266E-BD4B-AFF0-B7516D15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256D-2327-A041-AFF2-6C8C15FD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5ED66-1BC6-3449-A1B8-469CB8E5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9EE32272-2AC0-464A-9C32-797E2AD0E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271060"/>
              </p:ext>
            </p:extLst>
          </p:nvPr>
        </p:nvGraphicFramePr>
        <p:xfrm>
          <a:off x="3686184" y="2158186"/>
          <a:ext cx="2545371" cy="113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Visio" r:id="rId3" imgW="2311400" imgH="1041400" progId="Visio.Drawing.11">
                  <p:embed/>
                </p:oleObj>
              </mc:Choice>
              <mc:Fallback>
                <p:oleObj name="Visio" r:id="rId3" imgW="2311400" imgH="1041400" progId="Visio.Drawing.11">
                  <p:embed/>
                  <p:pic>
                    <p:nvPicPr>
                      <p:cNvPr id="191496" name="Object 8">
                        <a:extLst>
                          <a:ext uri="{FF2B5EF4-FFF2-40B4-BE49-F238E27FC236}">
                            <a16:creationId xmlns:a16="http://schemas.microsoft.com/office/drawing/2014/main" id="{66864079-DE65-9D43-BA42-A48F50432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84" y="2158186"/>
                        <a:ext cx="2545371" cy="113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B2519868-8223-0048-9D93-1E55595B6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995382"/>
              </p:ext>
            </p:extLst>
          </p:nvPr>
        </p:nvGraphicFramePr>
        <p:xfrm>
          <a:off x="4115124" y="4309873"/>
          <a:ext cx="3961752" cy="165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Visio" r:id="rId5" imgW="3035300" imgH="1282700" progId="Visio.Drawing.11">
                  <p:embed/>
                </p:oleObj>
              </mc:Choice>
              <mc:Fallback>
                <p:oleObj name="Visio" r:id="rId5" imgW="3035300" imgH="1282700" progId="Visio.Drawing.11">
                  <p:embed/>
                  <p:pic>
                    <p:nvPicPr>
                      <p:cNvPr id="191499" name="Object 11">
                        <a:extLst>
                          <a:ext uri="{FF2B5EF4-FFF2-40B4-BE49-F238E27FC236}">
                            <a16:creationId xmlns:a16="http://schemas.microsoft.com/office/drawing/2014/main" id="{C57AB808-A766-4A44-B621-225DF2894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124" y="4309873"/>
                        <a:ext cx="3961752" cy="165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43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A8D2F-B23E-AB4C-ACB5-AD82279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程序设计风格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提高可重用性准则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3627E-082D-3440-B46A-084ED221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8</a:t>
            </a:r>
            <a:r>
              <a:rPr lang="zh-CN" altLang="en-US" sz="2800" dirty="0"/>
              <a:t>）使用委托</a:t>
            </a:r>
          </a:p>
          <a:p>
            <a:pPr lvl="2"/>
            <a:r>
              <a:rPr lang="zh-CN" altLang="en-US" sz="2400" dirty="0"/>
              <a:t>一个类由其它的多个类组成，使用其它类的方法</a:t>
            </a:r>
          </a:p>
          <a:p>
            <a:pPr lvl="2"/>
            <a:endParaRPr lang="en-US" altLang="zh-CN" sz="2400" dirty="0"/>
          </a:p>
          <a:p>
            <a:pPr lvl="2"/>
            <a:endParaRPr lang="zh-CN" altLang="en-US" sz="2400" dirty="0"/>
          </a:p>
          <a:p>
            <a:pPr marL="201168" lvl="1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9</a:t>
            </a:r>
            <a:r>
              <a:rPr lang="zh-CN" altLang="en-US" sz="2800" dirty="0"/>
              <a:t>）把代码封装在类中</a:t>
            </a:r>
          </a:p>
          <a:p>
            <a:pPr lvl="2"/>
            <a:r>
              <a:rPr lang="zh-CN" altLang="en-US" sz="2400" dirty="0"/>
              <a:t>封装使用其它类和程序的代码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A2465-266E-BD4B-AFF0-B7516D15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256D-2327-A041-AFF2-6C8C15FD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5ED66-1BC6-3449-A1B8-469CB8E5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6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AF11-EAEA-E142-BEB9-A5969F68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 </a:t>
            </a:r>
            <a:r>
              <a:rPr kumimoji="1" lang="zh-CN" altLang="en-US" dirty="0"/>
              <a:t>面向对象的软件测试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CCBF5-527D-FC4A-872B-9A93B680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目标</a:t>
            </a:r>
            <a:r>
              <a:rPr lang="zh-CN" altLang="en-US" sz="2800" dirty="0">
                <a:latin typeface="宋体" panose="02010600030101010101" pitchFamily="2" charset="-122"/>
              </a:rPr>
              <a:t>：用最小的工作量发现最多的错误</a:t>
            </a:r>
          </a:p>
          <a:p>
            <a:r>
              <a:rPr lang="en-US" altLang="zh-CN" sz="2800" dirty="0">
                <a:latin typeface="宋体" panose="02010600030101010101" pitchFamily="2" charset="-122"/>
              </a:rPr>
              <a:t>OOT：</a:t>
            </a:r>
            <a:r>
              <a:rPr lang="zh-CN" altLang="en-US" sz="2800" dirty="0">
                <a:latin typeface="宋体" panose="02010600030101010101" pitchFamily="2" charset="-122"/>
              </a:rPr>
              <a:t>基本目标不变，但改变了测试策略和测试战术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测试焦点：从</a:t>
            </a: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</a:rPr>
              <a:t>过程构件</a:t>
            </a:r>
            <a:r>
              <a:rPr lang="zh-CN" altLang="en-US" sz="2800" dirty="0">
                <a:latin typeface="宋体" panose="02010600030101010101" pitchFamily="2" charset="-122"/>
              </a:rPr>
              <a:t>（模块）→</a:t>
            </a: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</a:rPr>
              <a:t>对象类</a:t>
            </a:r>
          </a:p>
          <a:p>
            <a:r>
              <a:rPr lang="zh-CN" altLang="en-US" sz="2800" dirty="0"/>
              <a:t>测试：</a:t>
            </a:r>
          </a:p>
          <a:p>
            <a:pPr lvl="1"/>
            <a:r>
              <a:rPr lang="zh-CN" altLang="en-US" sz="2400" dirty="0"/>
              <a:t>单元测试：测试类中封装的</a:t>
            </a:r>
            <a:r>
              <a:rPr lang="zh-CN" altLang="en-US" sz="2400" dirty="0">
                <a:solidFill>
                  <a:schemeClr val="hlink"/>
                </a:solidFill>
              </a:rPr>
              <a:t>操作</a:t>
            </a:r>
          </a:p>
          <a:p>
            <a:pPr lvl="1"/>
            <a:r>
              <a:rPr lang="zh-CN" altLang="en-US" sz="2400" dirty="0"/>
              <a:t>集成测试：基于</a:t>
            </a:r>
            <a:r>
              <a:rPr lang="zh-CN" altLang="en-US" sz="2400" dirty="0">
                <a:solidFill>
                  <a:schemeClr val="hlink"/>
                </a:solidFill>
              </a:rPr>
              <a:t>线程</a:t>
            </a:r>
            <a:r>
              <a:rPr lang="zh-CN" altLang="en-US" sz="2400" dirty="0"/>
              <a:t>、基于</a:t>
            </a:r>
            <a:r>
              <a:rPr lang="zh-CN" altLang="en-US" sz="2400" dirty="0">
                <a:solidFill>
                  <a:schemeClr val="hlink"/>
                </a:solidFill>
              </a:rPr>
              <a:t>使用</a:t>
            </a:r>
          </a:p>
          <a:p>
            <a:pPr lvl="1"/>
            <a:r>
              <a:rPr lang="zh-CN" altLang="en-US" sz="2400" dirty="0"/>
              <a:t>确认测试：基于情景的测试、</a:t>
            </a:r>
            <a:r>
              <a:rPr lang="zh-CN" altLang="en-US" sz="2400" dirty="0">
                <a:solidFill>
                  <a:schemeClr val="hlink"/>
                </a:solidFill>
              </a:rPr>
              <a:t>黑盒</a:t>
            </a:r>
            <a:r>
              <a:rPr lang="zh-CN" altLang="en-US" sz="2400" dirty="0"/>
              <a:t>测试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4D021-2C3D-8D41-95E5-00BAEF11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DC709-3B08-9249-8C78-5FE585E5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C002C-FCDE-5844-BD84-E8E66D9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1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AF11-EAEA-E142-BEB9-A5969F68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3.1 </a:t>
            </a:r>
            <a:r>
              <a:rPr kumimoji="1" lang="zh-CN" altLang="en-US" dirty="0"/>
              <a:t>测试策略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CCBF5-527D-FC4A-872B-9A93B680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面向对象程序的特点对软件测试的影响：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</a:rPr>
              <a:t>信息隐蔽对测试的影响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</a:rPr>
              <a:t>封装和继承对测试的影响</a:t>
            </a:r>
          </a:p>
          <a:p>
            <a:endParaRPr lang="en-US" altLang="zh-CN" sz="28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</a:rPr>
              <a:t>单元和集成测试策略必须有很大的改变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</a:rPr>
              <a:t>测试用例的设计必须考虑</a:t>
            </a:r>
            <a:r>
              <a:rPr lang="en-US" altLang="zh-CN" sz="2600" dirty="0">
                <a:latin typeface="Times New Roman" panose="02020603050405020304" pitchFamily="18" charset="0"/>
              </a:rPr>
              <a:t>OO</a:t>
            </a:r>
            <a:r>
              <a:rPr lang="zh-CN" altLang="en-US" sz="2600" dirty="0">
                <a:latin typeface="Times New Roman" panose="02020603050405020304" pitchFamily="18" charset="0"/>
              </a:rPr>
              <a:t>软件的特征</a:t>
            </a:r>
          </a:p>
          <a:p>
            <a:endParaRPr lang="zh-CN" altLang="en-US" sz="28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4D021-2C3D-8D41-95E5-00BAEF11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DC709-3B08-9249-8C78-5FE585E5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C002C-FCDE-5844-BD84-E8E66D9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6F5B9E5-2C85-7142-92E7-B304999D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952" y="2790385"/>
            <a:ext cx="12192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F0E3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9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AF11-EAEA-E142-BEB9-A5969F68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3.1.1 OO</a:t>
            </a:r>
            <a:r>
              <a:rPr kumimoji="1" lang="zh-CN" altLang="en-US" dirty="0"/>
              <a:t>的单元测试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CCBF5-527D-FC4A-872B-9A93B680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CF0E30"/>
                </a:solidFill>
                <a:latin typeface="楷体_GB2312" pitchFamily="49" charset="-122"/>
              </a:rPr>
              <a:t>单元概念</a:t>
            </a:r>
            <a:r>
              <a:rPr lang="zh-CN" altLang="en-US" sz="2800" dirty="0">
                <a:latin typeface="楷体_GB2312" pitchFamily="49" charset="-122"/>
              </a:rPr>
              <a:t>的变化</a:t>
            </a:r>
            <a:r>
              <a:rPr lang="zh-CN" altLang="en-US" sz="2800" dirty="0"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封装的类或对象</a:t>
            </a:r>
            <a:r>
              <a:rPr lang="zh-CN" altLang="en-US" sz="2800" dirty="0">
                <a:latin typeface="楷体_GB2312" pitchFamily="49" charset="-122"/>
              </a:rPr>
              <a:t>为最小的可测试单位</a:t>
            </a: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zh-CN" altLang="en-US" sz="2400" dirty="0">
                <a:latin typeface="楷体_GB2312" pitchFamily="49" charset="-122"/>
              </a:rPr>
              <a:t>一个类可以包含一组不同的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操作</a:t>
            </a:r>
            <a:r>
              <a:rPr lang="zh-CN" altLang="en-US" sz="2400" dirty="0">
                <a:latin typeface="楷体_GB2312" pitchFamily="49" charset="-122"/>
              </a:rPr>
              <a:t>，而一个特定的操作也可能存在于一组不同的类中。</a:t>
            </a: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§"/>
            </a:pPr>
            <a:endParaRPr lang="zh-CN" altLang="en-US" sz="2400" dirty="0">
              <a:latin typeface="楷体_GB2312" pitchFamily="49" charset="-122"/>
            </a:endParaRPr>
          </a:p>
          <a:p>
            <a:pPr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CF0E30"/>
                </a:solidFill>
                <a:latin typeface="楷体_GB2312" pitchFamily="49" charset="-122"/>
              </a:rPr>
              <a:t>不再孤立地测试单个操作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(传统单元测试的视角)</a:t>
            </a:r>
            <a:r>
              <a:rPr lang="zh-CN" altLang="en-US" sz="2800" dirty="0">
                <a:latin typeface="楷体_GB2312" pitchFamily="49" charset="-122"/>
              </a:rPr>
              <a:t>,应将操作作为类的一部分来测试</a:t>
            </a:r>
            <a:endParaRPr lang="en-US" altLang="zh-CN" sz="2800" dirty="0">
              <a:latin typeface="楷体_GB2312" pitchFamily="49" charset="-122"/>
            </a:endParaRP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zh-CN" altLang="en-US" sz="2400" dirty="0">
                <a:latin typeface="楷体_GB2312" pitchFamily="49" charset="-122"/>
              </a:rPr>
              <a:t>传统软件的单元测试关注算法细节和模块接口间流动的数据</a:t>
            </a: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altLang="zh-CN" sz="2400" dirty="0">
                <a:latin typeface="楷体_GB2312" pitchFamily="49" charset="-122"/>
              </a:rPr>
              <a:t>OO</a:t>
            </a:r>
            <a:r>
              <a:rPr lang="zh-CN" altLang="en-US" sz="2400" dirty="0">
                <a:latin typeface="楷体_GB2312" pitchFamily="49" charset="-122"/>
              </a:rPr>
              <a:t>软件的类测试是由封装在类中的操作和类的状态行为驱动的（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在每个子类的语境中测试继承的操作</a:t>
            </a:r>
            <a:r>
              <a:rPr lang="zh-CN" altLang="en-US" sz="2400" dirty="0">
                <a:latin typeface="楷体_GB2312" pitchFamily="49" charset="-122"/>
              </a:rPr>
              <a:t>）</a:t>
            </a:r>
            <a:endParaRPr lang="en-US" altLang="zh-CN" sz="2400" dirty="0"/>
          </a:p>
          <a:p>
            <a:endParaRPr lang="zh-CN" altLang="en-US" sz="36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4D021-2C3D-8D41-95E5-00BAEF11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DC709-3B08-9249-8C78-5FE585E5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C002C-FCDE-5844-BD84-E8E66D9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AF11-EAEA-E142-BEB9-A5969F68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3.1.2 OO</a:t>
            </a:r>
            <a:r>
              <a:rPr kumimoji="1" lang="zh-CN" altLang="en-US" dirty="0"/>
              <a:t>的集成测试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CCBF5-527D-FC4A-872B-9A93B680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楷体_GB2312" pitchFamily="49" charset="-122"/>
              </a:rPr>
              <a:t>OO</a:t>
            </a:r>
            <a:r>
              <a:rPr lang="zh-CN" altLang="en-US" sz="2800" dirty="0">
                <a:latin typeface="楷体_GB2312" pitchFamily="49" charset="-122"/>
              </a:rPr>
              <a:t>软件没有层次的控制结构,传统的自顶向下和自底向上的集成策略没有意义</a:t>
            </a:r>
          </a:p>
          <a:p>
            <a:r>
              <a:rPr lang="en-US" altLang="zh-CN" sz="2800" dirty="0">
                <a:latin typeface="楷体_GB2312" pitchFamily="49" charset="-122"/>
              </a:rPr>
              <a:t>OO</a:t>
            </a:r>
            <a:r>
              <a:rPr lang="zh-CN" altLang="en-US" sz="2800" dirty="0">
                <a:latin typeface="楷体_GB2312" pitchFamily="49" charset="-122"/>
              </a:rPr>
              <a:t>软件集成测试的两种策略:</a:t>
            </a: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基于线程的测试</a:t>
            </a:r>
            <a:r>
              <a:rPr lang="zh-CN" altLang="en-US" sz="2400" dirty="0">
                <a:latin typeface="楷体_GB2312" pitchFamily="49" charset="-122"/>
              </a:rPr>
              <a:t>(</a:t>
            </a:r>
            <a:r>
              <a:rPr lang="en-US" altLang="zh-CN" sz="2400" dirty="0">
                <a:latin typeface="楷体_GB2312" pitchFamily="49" charset="-122"/>
              </a:rPr>
              <a:t>thread-based testing)</a:t>
            </a:r>
          </a:p>
          <a:p>
            <a:pPr lvl="2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zh-CN" altLang="en-US" sz="2000" dirty="0">
                <a:latin typeface="楷体_GB2312" pitchFamily="49" charset="-122"/>
              </a:rPr>
              <a:t>将响应系统的输入或者事件所需要的类集成起来测试。  </a:t>
            </a:r>
          </a:p>
          <a:p>
            <a:pPr lvl="1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基于使用的测试</a:t>
            </a:r>
            <a:r>
              <a:rPr lang="zh-CN" altLang="en-US" sz="2400" dirty="0">
                <a:latin typeface="楷体_GB2312" pitchFamily="49" charset="-122"/>
              </a:rPr>
              <a:t>(</a:t>
            </a:r>
            <a:r>
              <a:rPr lang="en-US" altLang="zh-CN" sz="2400" dirty="0">
                <a:latin typeface="楷体_GB2312" pitchFamily="49" charset="-122"/>
              </a:rPr>
              <a:t>use-based testing)</a:t>
            </a:r>
          </a:p>
          <a:p>
            <a:pPr lvl="2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zh-CN" altLang="en-US" sz="2000" dirty="0">
                <a:latin typeface="楷体_GB2312" pitchFamily="49" charset="-122"/>
              </a:rPr>
              <a:t>先单独测试类，再测试本层与下一层，逐层测试下去。</a:t>
            </a:r>
          </a:p>
          <a:p>
            <a:endParaRPr lang="zh-CN" altLang="en-US" sz="36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4D021-2C3D-8D41-95E5-00BAEF11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DC709-3B08-9249-8C78-5FE585E5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C002C-FCDE-5844-BD84-E8E66D9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1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04A79-A1B0-8140-9347-33F4A51F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49134-A9EB-314F-A863-C9042535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面向对象实现</a:t>
            </a:r>
            <a:endParaRPr lang="en-US" altLang="zh-CN" sz="2800" dirty="0"/>
          </a:p>
          <a:p>
            <a:r>
              <a:rPr lang="zh-CN" altLang="en-US" sz="2800" dirty="0"/>
              <a:t>面向对象编码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/>
              <a:t>程序设计语言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/>
              <a:t>程序设计风格</a:t>
            </a:r>
          </a:p>
          <a:p>
            <a:r>
              <a:rPr lang="zh-CN" altLang="en-US" sz="2800" dirty="0"/>
              <a:t>面向对象测试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/>
              <a:t>测试策略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/>
              <a:t>设计测试用例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FD4BB-90B2-C640-85FB-0340D34A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74D8D-F2A3-F54D-B896-33F6CF35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61C50-00FB-A042-BDD9-0F74A789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77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AF11-EAEA-E142-BEB9-A5969F68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3.1.3 OO</a:t>
            </a:r>
            <a:r>
              <a:rPr kumimoji="1" lang="zh-CN" altLang="en-US" dirty="0"/>
              <a:t>的确认测试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CCBF5-527D-FC4A-872B-9A93B680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楷体_GB2312" pitchFamily="49" charset="-122"/>
              </a:rPr>
              <a:t>在确认测试或系统测试层次,不再考虑类之间相互连接的细节</a:t>
            </a: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zh-CN" altLang="en-US" sz="2400" dirty="0">
                <a:latin typeface="楷体_GB2312" pitchFamily="49" charset="-122"/>
              </a:rPr>
              <a:t>和传统的确认测试一样,</a:t>
            </a:r>
            <a:r>
              <a:rPr lang="en-US" altLang="zh-CN" sz="2400" dirty="0">
                <a:latin typeface="楷体_GB2312" pitchFamily="49" charset="-122"/>
              </a:rPr>
              <a:t>OO</a:t>
            </a:r>
            <a:r>
              <a:rPr lang="zh-CN" altLang="en-US" sz="2400" dirty="0">
                <a:latin typeface="楷体_GB2312" pitchFamily="49" charset="-122"/>
              </a:rPr>
              <a:t>软件的确认测试集中检查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用户</a:t>
            </a:r>
            <a:r>
              <a:rPr lang="zh-CN" altLang="en-US" sz="2400" dirty="0">
                <a:latin typeface="楷体_GB2312" pitchFamily="49" charset="-122"/>
              </a:rPr>
              <a:t>可见的动作和用户可识别的输出。</a:t>
            </a:r>
            <a:endParaRPr lang="en-US" altLang="zh-CN" sz="2400" dirty="0">
              <a:latin typeface="楷体_GB2312" pitchFamily="49" charset="-122"/>
            </a:endParaRP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zh-CN" altLang="en-US" sz="2400" dirty="0">
                <a:latin typeface="楷体_GB2312" pitchFamily="49" charset="-122"/>
              </a:rPr>
              <a:t>为导出确认测试用例, 应利用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动态模型</a:t>
            </a:r>
            <a:r>
              <a:rPr lang="zh-CN" altLang="en-US" sz="2400" dirty="0">
                <a:latin typeface="楷体_GB2312" pitchFamily="49" charset="-122"/>
              </a:rPr>
              <a:t>和描述系统行为的脚本，确定最可能发现用户交互需求错误的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情景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</a:p>
          <a:p>
            <a:endParaRPr lang="zh-CN" altLang="en-US" sz="36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4D021-2C3D-8D41-95E5-00BAEF11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DC709-3B08-9249-8C78-5FE585E5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C002C-FCDE-5844-BD84-E8E66D9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1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设计测试用例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楷体_GB2312" pitchFamily="49" charset="-122"/>
              </a:rPr>
              <a:t>OO</a:t>
            </a:r>
            <a:r>
              <a:rPr lang="zh-CN" altLang="en-US" sz="2800" dirty="0">
                <a:latin typeface="楷体_GB2312" pitchFamily="49" charset="-122"/>
              </a:rPr>
              <a:t>软件的测试用例的设计方法，还处于研究、发展阶段</a:t>
            </a:r>
          </a:p>
          <a:p>
            <a:r>
              <a:rPr lang="zh-CN" altLang="en-US" sz="2800" dirty="0">
                <a:latin typeface="楷体_GB2312" pitchFamily="49" charset="-122"/>
              </a:rPr>
              <a:t>传统软件测试：用例的设计由软件的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输入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处理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输出</a:t>
            </a:r>
            <a:r>
              <a:rPr lang="zh-CN" altLang="en-US" sz="2800" dirty="0">
                <a:latin typeface="楷体_GB2312" pitchFamily="49" charset="-122"/>
              </a:rPr>
              <a:t>视图或单个模块的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算法细节</a:t>
            </a:r>
            <a:r>
              <a:rPr lang="zh-CN" altLang="en-US" sz="2800" dirty="0">
                <a:latin typeface="楷体_GB2312" pitchFamily="49" charset="-122"/>
              </a:rPr>
              <a:t>驱动</a:t>
            </a:r>
          </a:p>
          <a:p>
            <a:r>
              <a:rPr lang="en-US" altLang="zh-CN" sz="2800" dirty="0">
                <a:latin typeface="楷体_GB2312" pitchFamily="49" charset="-122"/>
              </a:rPr>
              <a:t>OO</a:t>
            </a:r>
            <a:r>
              <a:rPr lang="zh-CN" altLang="en-US" sz="2800" dirty="0">
                <a:latin typeface="楷体_GB2312" pitchFamily="49" charset="-122"/>
              </a:rPr>
              <a:t>测试：关注于设计适当的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操作序列</a:t>
            </a:r>
            <a:r>
              <a:rPr lang="zh-CN" altLang="en-US" sz="2800" dirty="0">
                <a:latin typeface="楷体_GB2312" pitchFamily="49" charset="-122"/>
              </a:rPr>
              <a:t>以检查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类的状态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37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3.2.1 </a:t>
            </a:r>
            <a:r>
              <a:rPr lang="zh-CN" altLang="en-US" dirty="0">
                <a:latin typeface="隶书" pitchFamily="49" charset="-122"/>
              </a:rPr>
              <a:t>测试类的方法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楷体_GB2312" pitchFamily="49" charset="-122"/>
              </a:rPr>
              <a:t>随机测试（</a:t>
            </a:r>
            <a:r>
              <a:rPr lang="en-US" altLang="zh-CN" sz="2800" dirty="0">
                <a:latin typeface="楷体_GB2312" pitchFamily="49" charset="-122"/>
              </a:rPr>
              <a:t>random testing）</a:t>
            </a:r>
          </a:p>
          <a:p>
            <a:r>
              <a:rPr lang="zh-CN" altLang="en-US" sz="2800" dirty="0">
                <a:latin typeface="楷体_GB2312" pitchFamily="49" charset="-122"/>
              </a:rPr>
              <a:t>划分测试 (</a:t>
            </a:r>
            <a:r>
              <a:rPr lang="en-US" altLang="zh-CN" sz="2800" dirty="0">
                <a:latin typeface="楷体_GB2312" pitchFamily="49" charset="-122"/>
              </a:rPr>
              <a:t>partition testing)</a:t>
            </a:r>
          </a:p>
          <a:p>
            <a:pPr lvl="1">
              <a:spcBef>
                <a:spcPct val="50000"/>
              </a:spcBef>
              <a:buClr>
                <a:srgbClr val="CF0E30"/>
              </a:buClr>
              <a:buSzPct val="145000"/>
              <a:buFontTx/>
              <a:buChar char="•"/>
            </a:pPr>
            <a:r>
              <a:rPr lang="zh-CN" altLang="en-US" sz="2400" dirty="0">
                <a:latin typeface="楷体_GB2312" pitchFamily="49" charset="-122"/>
              </a:rPr>
              <a:t>基于状态的划分</a:t>
            </a:r>
          </a:p>
          <a:p>
            <a:pPr lvl="1">
              <a:spcBef>
                <a:spcPct val="50000"/>
              </a:spcBef>
              <a:buClr>
                <a:srgbClr val="CF0E30"/>
              </a:buClr>
              <a:buSzPct val="145000"/>
              <a:buFontTx/>
              <a:buChar char="•"/>
            </a:pPr>
            <a:r>
              <a:rPr lang="zh-CN" altLang="en-US" sz="2400" dirty="0">
                <a:latin typeface="楷体_GB2312" pitchFamily="49" charset="-122"/>
              </a:rPr>
              <a:t>基于属性的划分</a:t>
            </a:r>
          </a:p>
          <a:p>
            <a:pPr lvl="1">
              <a:spcBef>
                <a:spcPct val="50000"/>
              </a:spcBef>
              <a:buClr>
                <a:srgbClr val="CF0E30"/>
              </a:buClr>
              <a:buSzPct val="145000"/>
              <a:buFontTx/>
              <a:buChar char="•"/>
            </a:pPr>
            <a:r>
              <a:rPr lang="zh-CN" altLang="en-US" sz="2400" dirty="0">
                <a:latin typeface="楷体_GB2312" pitchFamily="49" charset="-122"/>
              </a:rPr>
              <a:t>基于功能的划分</a:t>
            </a:r>
            <a:endParaRPr lang="en-US" altLang="zh-CN" sz="2400" dirty="0">
              <a:latin typeface="楷体_GB2312" pitchFamily="49" charset="-122"/>
            </a:endParaRPr>
          </a:p>
          <a:p>
            <a:r>
              <a:rPr lang="zh-CN" altLang="en-US" sz="2800" dirty="0">
                <a:latin typeface="楷体_GB2312" pitchFamily="49" charset="-122"/>
              </a:rPr>
              <a:t>基于故障的测试(</a:t>
            </a:r>
            <a:r>
              <a:rPr lang="en-US" altLang="zh-CN" sz="2800" dirty="0" err="1">
                <a:latin typeface="楷体_GB2312" pitchFamily="49" charset="-122"/>
              </a:rPr>
              <a:t>fault_based</a:t>
            </a:r>
            <a:r>
              <a:rPr lang="en-US" altLang="zh-CN" sz="2800" dirty="0">
                <a:latin typeface="楷体_GB2312" pitchFamily="49" charset="-122"/>
              </a:rPr>
              <a:t> testing)</a:t>
            </a:r>
            <a:endParaRPr lang="zh-CN" altLang="en-US" sz="2800" dirty="0">
              <a:latin typeface="楷体_GB2312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0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3.2.1 </a:t>
            </a:r>
            <a:r>
              <a:rPr lang="zh-CN" altLang="en-US" dirty="0">
                <a:latin typeface="隶书" pitchFamily="49" charset="-122"/>
              </a:rPr>
              <a:t>测试类的方法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随机测试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例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银行系统的</a:t>
            </a:r>
            <a:r>
              <a:rPr kumimoji="1" lang="en-US" altLang="zh-CN" sz="2800" dirty="0"/>
              <a:t>account(</a:t>
            </a:r>
            <a:r>
              <a:rPr kumimoji="1" lang="zh-CN" altLang="en-US" sz="2800" dirty="0"/>
              <a:t>帐户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类有下列操作：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open(</a:t>
            </a:r>
            <a:r>
              <a:rPr kumimoji="1" lang="zh-CN" altLang="en-US" sz="2400" dirty="0"/>
              <a:t>打开</a:t>
            </a:r>
            <a:r>
              <a:rPr kumimoji="1" lang="en-US" altLang="zh-CN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setup(</a:t>
            </a:r>
            <a:r>
              <a:rPr kumimoji="1" lang="zh-CN" altLang="en-US" sz="2400" dirty="0"/>
              <a:t>建立</a:t>
            </a:r>
            <a:r>
              <a:rPr kumimoji="1" lang="en-US" altLang="zh-CN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deposit(</a:t>
            </a:r>
            <a:r>
              <a:rPr kumimoji="1" lang="zh-CN" altLang="en-US" sz="2400" dirty="0"/>
              <a:t>存款</a:t>
            </a:r>
            <a:r>
              <a:rPr kumimoji="1" lang="en-US" altLang="zh-CN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withdraw(</a:t>
            </a:r>
            <a:r>
              <a:rPr kumimoji="1" lang="zh-CN" altLang="en-US" sz="2400" dirty="0"/>
              <a:t>取款</a:t>
            </a:r>
            <a:r>
              <a:rPr kumimoji="1" lang="en-US" altLang="zh-CN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balance(</a:t>
            </a:r>
            <a:r>
              <a:rPr kumimoji="1" lang="zh-CN" altLang="en-US" sz="2400" dirty="0"/>
              <a:t>余额</a:t>
            </a:r>
            <a:r>
              <a:rPr kumimoji="1" lang="en-US" altLang="zh-CN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summarize(</a:t>
            </a:r>
            <a:r>
              <a:rPr kumimoji="1" lang="zh-CN" altLang="en-US" sz="2400" dirty="0"/>
              <a:t>清单</a:t>
            </a:r>
            <a:r>
              <a:rPr kumimoji="1" lang="en-US" altLang="zh-CN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creditLimit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透支限额</a:t>
            </a:r>
            <a:r>
              <a:rPr kumimoji="1" lang="en-US" altLang="zh-CN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close(</a:t>
            </a:r>
            <a:r>
              <a:rPr kumimoji="1" lang="zh-CN" altLang="en-US" sz="2400" dirty="0"/>
              <a:t>关闭</a:t>
            </a:r>
            <a:r>
              <a:rPr kumimoji="1" lang="en-US" altLang="zh-CN" sz="2400" dirty="0"/>
              <a:t>)</a:t>
            </a:r>
          </a:p>
          <a:p>
            <a:r>
              <a:rPr kumimoji="1" lang="zh-CN" altLang="en-US" sz="2800" dirty="0"/>
              <a:t>系统对操作的限制：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必须在应用其它操作之前先打开帐户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在完成了全部操作之后才能关闭帐户</a:t>
            </a:r>
            <a:r>
              <a:rPr kumimoji="1" lang="en-US" altLang="zh-CN" sz="24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……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FB9BAD-11BF-AC41-A8A1-26B205372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197" y="2598003"/>
            <a:ext cx="3439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楷体_GB2312" pitchFamily="49" charset="-122"/>
              </a:rPr>
              <a:t>在限制下,可做的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操作仍有许多排列方法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49DB2F0F-B8FE-6D43-9409-E06955423CE2}"/>
              </a:ext>
            </a:extLst>
          </p:cNvPr>
          <p:cNvSpPr>
            <a:spLocks/>
          </p:cNvSpPr>
          <p:nvPr/>
        </p:nvSpPr>
        <p:spPr bwMode="auto">
          <a:xfrm>
            <a:off x="4701993" y="1494809"/>
            <a:ext cx="304800" cy="3097288"/>
          </a:xfrm>
          <a:prstGeom prst="rightBrace">
            <a:avLst>
              <a:gd name="adj1" fmla="val 1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3.2.1 </a:t>
            </a:r>
            <a:r>
              <a:rPr lang="zh-CN" altLang="en-US" dirty="0">
                <a:latin typeface="隶书" pitchFamily="49" charset="-122"/>
              </a:rPr>
              <a:t>测试类的方法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随机测试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itchFamily="2" charset="2"/>
              <a:buChar char="§"/>
            </a:pPr>
            <a:r>
              <a:rPr kumimoji="1" lang="zh-CN" altLang="en-US" sz="2400" dirty="0"/>
              <a:t>一个</a:t>
            </a:r>
            <a:r>
              <a:rPr kumimoji="1" lang="en-US" altLang="zh-CN" sz="2400" dirty="0"/>
              <a:t>account</a:t>
            </a:r>
            <a:r>
              <a:rPr kumimoji="1" lang="zh-CN" altLang="en-US" sz="2400" dirty="0"/>
              <a:t>类实例的最小行为历史包括操作:</a:t>
            </a:r>
            <a:endParaRPr kumimoji="1" lang="en-US" altLang="zh-CN" sz="2400" dirty="0"/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open . setup . </a:t>
            </a:r>
            <a:r>
              <a:rPr kumimoji="1" lang="en-US" altLang="zh-CN" sz="2000" dirty="0">
                <a:solidFill>
                  <a:srgbClr val="FF0000"/>
                </a:solidFill>
              </a:rPr>
              <a:t>deposit . withdraw </a:t>
            </a:r>
            <a:r>
              <a:rPr kumimoji="1" lang="en-US" altLang="zh-CN" sz="2000" dirty="0"/>
              <a:t>. close    </a:t>
            </a:r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这就是对</a:t>
            </a:r>
            <a:r>
              <a:rPr kumimoji="1" lang="en-US" altLang="zh-CN" sz="2000" dirty="0"/>
              <a:t>account</a:t>
            </a:r>
            <a:r>
              <a:rPr kumimoji="1" lang="zh-CN" altLang="en-US" sz="2000" dirty="0"/>
              <a:t>类的最小测试序列</a:t>
            </a:r>
          </a:p>
          <a:p>
            <a:pPr lvl="1">
              <a:buFont typeface="Wingdings" pitchFamily="2" charset="2"/>
              <a:buChar char="§"/>
            </a:pPr>
            <a:r>
              <a:rPr kumimoji="1" lang="zh-CN" altLang="en-US" sz="2400" dirty="0"/>
              <a:t>下面序列中可能发生许多其他行为:</a:t>
            </a:r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open . setup . deposit . [deposit | withdraw | balance | summarize | </a:t>
            </a:r>
            <a:r>
              <a:rPr kumimoji="1" lang="en-US" altLang="zh-CN" sz="2000" dirty="0" err="1"/>
              <a:t>creditLimit</a:t>
            </a:r>
            <a:r>
              <a:rPr kumimoji="1" lang="en-US" altLang="zh-CN" sz="2000" dirty="0"/>
              <a:t>]</a:t>
            </a:r>
            <a:r>
              <a:rPr kumimoji="1" lang="en-US" altLang="zh-CN" sz="2000" baseline="30000" dirty="0"/>
              <a:t>n </a:t>
            </a:r>
            <a:r>
              <a:rPr kumimoji="1" lang="en-US" altLang="zh-CN" sz="2000" dirty="0"/>
              <a:t>. withdraw . close </a:t>
            </a:r>
          </a:p>
          <a:p>
            <a:pPr lvl="1">
              <a:buFont typeface="Wingdings" pitchFamily="2" charset="2"/>
              <a:buChar char="§"/>
            </a:pPr>
            <a:r>
              <a:rPr kumimoji="1" lang="zh-CN" altLang="en-US" sz="2400" dirty="0"/>
              <a:t>从上序列可以随机地产生一系列不同的操作序列, 例如:</a:t>
            </a:r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测试用例</a:t>
            </a:r>
            <a:r>
              <a:rPr kumimoji="1" lang="en-US" altLang="zh-CN" sz="2000" dirty="0"/>
              <a:t>T1: open.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setup.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deposit.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deposit.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balance.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summarize.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creditLimit</a:t>
            </a:r>
            <a:r>
              <a:rPr kumimoji="1" lang="en-US" altLang="zh-CN" sz="2000" dirty="0"/>
              <a:t>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withdraw.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close </a:t>
            </a:r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测试用例</a:t>
            </a:r>
            <a:r>
              <a:rPr kumimoji="1" lang="en-US" altLang="zh-CN" sz="2000" dirty="0"/>
              <a:t>T2: open.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setup.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deposit.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withdraw.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deposit.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balance.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creditLimit</a:t>
            </a:r>
            <a:r>
              <a:rPr kumimoji="1" lang="en-US" altLang="zh-CN" sz="2000" dirty="0"/>
              <a:t>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withdraw.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close</a:t>
            </a:r>
          </a:p>
          <a:p>
            <a:pPr lvl="1">
              <a:lnSpc>
                <a:spcPct val="85000"/>
              </a:lnSpc>
              <a:spcBef>
                <a:spcPct val="35000"/>
              </a:spcBef>
              <a:buFont typeface="Wingdings" pitchFamily="2" charset="2"/>
              <a:buChar char="§"/>
            </a:pPr>
            <a:r>
              <a:rPr kumimoji="1" lang="zh-CN" altLang="en-US" sz="2400" dirty="0"/>
              <a:t>执行这些和另外一些随机产生的测试用例，可以测试类实例的不同生存历史.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44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3.2.1 </a:t>
            </a:r>
            <a:r>
              <a:rPr lang="zh-CN" altLang="en-US" dirty="0">
                <a:latin typeface="隶书" pitchFamily="49" charset="-122"/>
              </a:rPr>
              <a:t>测试类的方法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划分测试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楷体_GB2312" pitchFamily="49" charset="-122"/>
              </a:rPr>
              <a:t>与测试传统软件时采用的等价类划分方法类似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楷体_GB2312" pitchFamily="49" charset="-122"/>
              </a:rPr>
              <a:t>优点</a:t>
            </a:r>
            <a:r>
              <a:rPr lang="en-US" altLang="zh-CN" sz="2800" dirty="0">
                <a:latin typeface="楷体_GB2312" pitchFamily="49" charset="-122"/>
              </a:rPr>
              <a:t>:</a:t>
            </a:r>
            <a:r>
              <a:rPr lang="zh-CN" altLang="en-US" sz="2800" dirty="0">
                <a:latin typeface="楷体_GB2312" pitchFamily="49" charset="-122"/>
              </a:rPr>
              <a:t>可以减少测试类时所需测试用例的数量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楷体_GB2312" pitchFamily="49" charset="-122"/>
              </a:rPr>
              <a:t>首先将输入、输出分类，然后设计测试用例以测试划分出的每个类别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楷体_GB2312" pitchFamily="49" charset="-122"/>
              </a:rPr>
              <a:t>划分类别的方法:</a:t>
            </a:r>
          </a:p>
          <a:p>
            <a:pPr lvl="1">
              <a:spcBef>
                <a:spcPct val="50000"/>
              </a:spcBef>
              <a:buClr>
                <a:srgbClr val="CF0E30"/>
              </a:buClr>
              <a:buSzPct val="145000"/>
              <a:buFontTx/>
              <a:buChar char="•"/>
            </a:pPr>
            <a:r>
              <a:rPr lang="zh-CN" altLang="en-US" sz="2400" dirty="0">
                <a:latin typeface="楷体_GB2312" pitchFamily="49" charset="-122"/>
              </a:rPr>
              <a:t>基于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状态</a:t>
            </a:r>
            <a:r>
              <a:rPr lang="zh-CN" altLang="en-US" sz="2400" dirty="0">
                <a:latin typeface="楷体_GB2312" pitchFamily="49" charset="-122"/>
              </a:rPr>
              <a:t>的划分</a:t>
            </a:r>
          </a:p>
          <a:p>
            <a:pPr lvl="1">
              <a:spcBef>
                <a:spcPct val="50000"/>
              </a:spcBef>
              <a:buClr>
                <a:srgbClr val="CF0E30"/>
              </a:buClr>
              <a:buSzPct val="145000"/>
              <a:buFontTx/>
              <a:buChar char="•"/>
            </a:pPr>
            <a:r>
              <a:rPr lang="zh-CN" altLang="en-US" sz="2400" dirty="0">
                <a:latin typeface="楷体_GB2312" pitchFamily="49" charset="-122"/>
              </a:rPr>
              <a:t>基于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属性</a:t>
            </a:r>
            <a:r>
              <a:rPr lang="zh-CN" altLang="en-US" sz="2400" dirty="0">
                <a:latin typeface="楷体_GB2312" pitchFamily="49" charset="-122"/>
              </a:rPr>
              <a:t>的划分</a:t>
            </a:r>
          </a:p>
          <a:p>
            <a:pPr lvl="1">
              <a:spcBef>
                <a:spcPct val="50000"/>
              </a:spcBef>
              <a:buClr>
                <a:srgbClr val="CF0E30"/>
              </a:buClr>
              <a:buSzPct val="145000"/>
              <a:buFontTx/>
              <a:buChar char="•"/>
            </a:pPr>
            <a:r>
              <a:rPr lang="zh-CN" altLang="en-US" sz="2400" dirty="0">
                <a:latin typeface="楷体_GB2312" pitchFamily="49" charset="-122"/>
              </a:rPr>
              <a:t>基于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功能</a:t>
            </a:r>
            <a:r>
              <a:rPr lang="zh-CN" altLang="en-US" sz="2400" dirty="0">
                <a:latin typeface="楷体_GB2312" pitchFamily="49" charset="-122"/>
              </a:rPr>
              <a:t>的划分</a:t>
            </a:r>
          </a:p>
          <a:p>
            <a:pPr marL="201168" lvl="1" indent="0"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3.2.1 </a:t>
            </a:r>
            <a:r>
              <a:rPr lang="zh-CN" altLang="en-US" dirty="0">
                <a:latin typeface="隶书" pitchFamily="49" charset="-122"/>
              </a:rPr>
              <a:t>测试类的方法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划分测试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宋体" panose="02010600030101010101" pitchFamily="2" charset="-122"/>
              </a:rPr>
              <a:t>基于状态的划分：根据类操作</a:t>
            </a:r>
            <a:r>
              <a:rPr lang="zh-CN" altLang="en-US" sz="2800" dirty="0">
                <a:solidFill>
                  <a:schemeClr val="hlink"/>
                </a:solidFill>
              </a:rPr>
              <a:t>改变类状态的能力</a:t>
            </a:r>
            <a:r>
              <a:rPr lang="zh-CN" altLang="en-US" sz="2800" dirty="0">
                <a:latin typeface="宋体" panose="02010600030101010101" pitchFamily="2" charset="-122"/>
              </a:rPr>
              <a:t>来划分类操作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kumimoji="1" lang="zh-CN" altLang="en-US" sz="2800" dirty="0"/>
              <a:t>例：银行系统的</a:t>
            </a:r>
            <a:r>
              <a:rPr kumimoji="1" lang="en-US" altLang="zh-CN" sz="2800" dirty="0"/>
              <a:t>account(</a:t>
            </a:r>
            <a:r>
              <a:rPr kumimoji="1" lang="zh-CN" altLang="en-US" sz="2800" dirty="0"/>
              <a:t>帐户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状态操作包括</a:t>
            </a:r>
            <a:r>
              <a:rPr kumimoji="1" lang="en-US" altLang="zh-CN" sz="2400" dirty="0"/>
              <a:t>: deposit (</a:t>
            </a:r>
            <a:r>
              <a:rPr kumimoji="1" lang="zh-CN" altLang="en-US" sz="2400" dirty="0"/>
              <a:t>存款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withdraw (</a:t>
            </a:r>
            <a:r>
              <a:rPr kumimoji="1" lang="zh-CN" altLang="en-US" sz="2400" dirty="0"/>
              <a:t>取款</a:t>
            </a:r>
            <a:r>
              <a:rPr kumimoji="1" lang="en-US" altLang="zh-CN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非状态操作包括</a:t>
            </a:r>
            <a:r>
              <a:rPr kumimoji="1" lang="en-US" altLang="zh-CN" sz="2400" dirty="0"/>
              <a:t>:  balance (</a:t>
            </a:r>
            <a:r>
              <a:rPr kumimoji="1" lang="zh-CN" altLang="en-US" sz="2400" dirty="0"/>
              <a:t>余额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summarize (</a:t>
            </a:r>
            <a:r>
              <a:rPr kumimoji="1" lang="zh-CN" altLang="en-US" sz="2400" dirty="0"/>
              <a:t>清单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、</a:t>
            </a:r>
            <a:r>
              <a:rPr kumimoji="1" lang="en-US" altLang="zh-CN" sz="2400" dirty="0" err="1"/>
              <a:t>creditLimit</a:t>
            </a:r>
            <a:r>
              <a:rPr kumimoji="1" lang="en-US" altLang="zh-CN" sz="2400" dirty="0"/>
              <a:t> (</a:t>
            </a:r>
            <a:r>
              <a:rPr kumimoji="1" lang="zh-CN" altLang="en-US" sz="2400" dirty="0"/>
              <a:t>透支限额</a:t>
            </a:r>
            <a:r>
              <a:rPr kumimoji="1" lang="en-US" altLang="zh-CN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测试用例</a:t>
            </a:r>
            <a:r>
              <a:rPr kumimoji="1" lang="en-US" altLang="zh-CN" sz="2400" dirty="0"/>
              <a:t>T1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测试改变状态的操作</a:t>
            </a:r>
            <a:r>
              <a:rPr kumimoji="1" lang="en-US" altLang="zh-CN" sz="2400" dirty="0"/>
              <a:t>):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open.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setup.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deposit.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deposit.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withdraw.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close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测试用例</a:t>
            </a:r>
            <a:r>
              <a:rPr kumimoji="1" lang="en-US" altLang="zh-CN" sz="2400" dirty="0"/>
              <a:t>T2 (</a:t>
            </a:r>
            <a:r>
              <a:rPr kumimoji="1" lang="zh-CN" altLang="en-US" sz="2400" dirty="0"/>
              <a:t>测试不改变状态的操作，在最小测试序列中的操作除外</a:t>
            </a:r>
            <a:r>
              <a:rPr kumimoji="1" lang="en-US" altLang="zh-CN" sz="2400" dirty="0"/>
              <a:t>) : open.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setup.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deposit.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summarize. </a:t>
            </a:r>
            <a:r>
              <a:rPr kumimoji="1" lang="en-US" altLang="zh-CN" sz="2400" dirty="0" err="1"/>
              <a:t>creditLimit</a:t>
            </a:r>
            <a:r>
              <a:rPr kumimoji="1" lang="en-US" altLang="zh-CN" sz="2400" dirty="0"/>
              <a:t>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withdraw.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close</a:t>
            </a:r>
          </a:p>
          <a:p>
            <a:pPr marL="201168" lvl="1" indent="0"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0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3.2.1 </a:t>
            </a:r>
            <a:r>
              <a:rPr lang="zh-CN" altLang="en-US" dirty="0">
                <a:latin typeface="隶书" pitchFamily="49" charset="-122"/>
              </a:rPr>
              <a:t>测试类的方法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划分测试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宋体" panose="02010600030101010101" pitchFamily="2" charset="-122"/>
              </a:rPr>
              <a:t>基于属性的划分：根据类操作</a:t>
            </a:r>
            <a:r>
              <a:rPr lang="zh-CN" altLang="en-US" sz="2800" dirty="0">
                <a:solidFill>
                  <a:schemeClr val="hlink"/>
                </a:solidFill>
              </a:rPr>
              <a:t>使用的属性</a:t>
            </a:r>
            <a:r>
              <a:rPr lang="zh-CN" altLang="en-US" sz="2800" dirty="0">
                <a:latin typeface="宋体" panose="02010600030101010101" pitchFamily="2" charset="-122"/>
              </a:rPr>
              <a:t>来划分类操作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kumimoji="1" lang="zh-CN" altLang="en-US" sz="2800" dirty="0"/>
              <a:t>例：银行系统的</a:t>
            </a:r>
            <a:r>
              <a:rPr kumimoji="1" lang="en-US" altLang="zh-CN" sz="2800" dirty="0"/>
              <a:t>account(</a:t>
            </a:r>
            <a:r>
              <a:rPr kumimoji="1" lang="zh-CN" altLang="en-US" sz="2800" dirty="0"/>
              <a:t>帐户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类可根据</a:t>
            </a:r>
            <a:r>
              <a:rPr kumimoji="1" lang="en-US" altLang="zh-CN" sz="2800" dirty="0"/>
              <a:t>balance (</a:t>
            </a:r>
            <a:r>
              <a:rPr kumimoji="1" lang="zh-CN" altLang="en-US" sz="2800" dirty="0"/>
              <a:t>余额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属性来定义划分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把操作划分为三个类别</a:t>
            </a:r>
            <a:r>
              <a:rPr kumimoji="1" lang="en-US" altLang="zh-CN" sz="2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使用</a:t>
            </a:r>
            <a:r>
              <a:rPr kumimoji="1" lang="en-US" altLang="zh-CN" sz="2400" dirty="0"/>
              <a:t>balance</a:t>
            </a:r>
            <a:r>
              <a:rPr kumimoji="1" lang="zh-CN" altLang="en-US" sz="2400" dirty="0"/>
              <a:t>的操作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 修改</a:t>
            </a:r>
            <a:r>
              <a:rPr kumimoji="1" lang="en-US" altLang="zh-CN" sz="2400" dirty="0"/>
              <a:t>balance</a:t>
            </a:r>
            <a:r>
              <a:rPr kumimoji="1" lang="zh-CN" altLang="en-US" sz="2400" dirty="0"/>
              <a:t>的操作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 不使用也不修改</a:t>
            </a:r>
            <a:r>
              <a:rPr kumimoji="1" lang="en-US" altLang="zh-CN" sz="2400" dirty="0"/>
              <a:t>balance</a:t>
            </a:r>
            <a:r>
              <a:rPr kumimoji="1" lang="zh-CN" altLang="en-US" sz="2400" dirty="0"/>
              <a:t>的操作</a:t>
            </a:r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上述每个类别设计测试序列？</a:t>
            </a:r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01168" lvl="1" indent="0"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03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3.2.1 </a:t>
            </a:r>
            <a:r>
              <a:rPr lang="zh-CN" altLang="en-US" dirty="0">
                <a:latin typeface="隶书" pitchFamily="49" charset="-122"/>
              </a:rPr>
              <a:t>测试类的方法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划分测试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宋体" panose="02010600030101010101" pitchFamily="2" charset="-122"/>
              </a:rPr>
              <a:t>基于功能的划分：根据类操作</a:t>
            </a:r>
            <a:r>
              <a:rPr lang="zh-CN" altLang="en-US" sz="2800" dirty="0">
                <a:solidFill>
                  <a:schemeClr val="hlink"/>
                </a:solidFill>
              </a:rPr>
              <a:t>所完成的功能</a:t>
            </a:r>
            <a:r>
              <a:rPr lang="zh-CN" altLang="en-US" sz="2800" dirty="0">
                <a:latin typeface="宋体" panose="02010600030101010101" pitchFamily="2" charset="-122"/>
              </a:rPr>
              <a:t>来划分类操作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kumimoji="1" lang="zh-CN" altLang="en-US" sz="2800" dirty="0"/>
              <a:t>例：银行系统的</a:t>
            </a:r>
            <a:r>
              <a:rPr kumimoji="1" lang="en-US" altLang="zh-CN" sz="2800" dirty="0"/>
              <a:t>account(</a:t>
            </a:r>
            <a:r>
              <a:rPr kumimoji="1" lang="zh-CN" altLang="en-US" sz="2800" dirty="0"/>
              <a:t>帐户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类中的操作可划分为以下类别</a:t>
            </a:r>
            <a:r>
              <a:rPr kumimoji="1" lang="en-US" altLang="zh-CN" sz="2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 初始化操作</a:t>
            </a:r>
            <a:r>
              <a:rPr kumimoji="1" lang="en-US" altLang="zh-CN" sz="2400" dirty="0"/>
              <a:t>(open, setup)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计算操作</a:t>
            </a:r>
            <a:r>
              <a:rPr kumimoji="1" lang="en-US" altLang="zh-CN" sz="2400" dirty="0"/>
              <a:t>(deposit, withdraw)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查询操作</a:t>
            </a:r>
            <a:r>
              <a:rPr kumimoji="1" lang="en-US" altLang="zh-CN" sz="2400" dirty="0"/>
              <a:t>(balance, summarize, </a:t>
            </a:r>
            <a:r>
              <a:rPr kumimoji="1" lang="en-US" altLang="zh-CN" sz="2400" dirty="0" err="1"/>
              <a:t>creditLimit</a:t>
            </a:r>
            <a:r>
              <a:rPr kumimoji="1" lang="en-US" altLang="zh-CN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终止操作</a:t>
            </a:r>
            <a:r>
              <a:rPr kumimoji="1" lang="en-US" altLang="zh-CN" sz="2400" dirty="0"/>
              <a:t>(close)</a:t>
            </a:r>
            <a:endParaRPr kumimoji="1" lang="zh-CN" alt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上述每个类别设计测试序列？</a:t>
            </a:r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01168" lvl="1" indent="0"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49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3.2.1 </a:t>
            </a:r>
            <a:r>
              <a:rPr lang="zh-CN" altLang="en-US" dirty="0">
                <a:latin typeface="隶书" pitchFamily="49" charset="-122"/>
              </a:rPr>
              <a:t>测试类的方法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基于故障的测试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楷体_GB2312" pitchFamily="49" charset="-122"/>
              </a:rPr>
              <a:t>与传统的错误推测法类似：</a:t>
            </a:r>
          </a:p>
          <a:p>
            <a:pPr lvl="1"/>
            <a:r>
              <a:rPr lang="zh-CN" altLang="en-US" sz="2400" dirty="0">
                <a:latin typeface="楷体_GB2312" pitchFamily="49" charset="-122"/>
              </a:rPr>
              <a:t>推测软件中可能有的错误</a:t>
            </a:r>
          </a:p>
          <a:p>
            <a:pPr lvl="1"/>
            <a:r>
              <a:rPr lang="zh-CN" altLang="en-US" sz="2400" dirty="0">
                <a:latin typeface="楷体_GB2312" pitchFamily="49" charset="-122"/>
              </a:rPr>
              <a:t>设计最可能发现这些错误的测试用例</a:t>
            </a:r>
          </a:p>
          <a:p>
            <a:pPr lvl="1"/>
            <a:r>
              <a:rPr lang="zh-CN" altLang="en-US" sz="2400" dirty="0">
                <a:latin typeface="楷体_GB2312" pitchFamily="49" charset="-122"/>
              </a:rPr>
              <a:t>如：问题的边界处</a:t>
            </a:r>
          </a:p>
          <a:p>
            <a:pPr marL="201168" lvl="1" indent="0"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4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C6C57-9894-7143-B8E5-BC3E6052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面向对象实现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9377A-BFF9-6A46-A35E-5A0A0CEF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3600" b="1" dirty="0"/>
              <a:t>实现 = 编码 + 测试</a:t>
            </a:r>
            <a:endParaRPr kumimoji="1" lang="en-US" altLang="zh-CN" sz="2400" b="1" dirty="0"/>
          </a:p>
          <a:p>
            <a:r>
              <a:rPr lang="zh-CN" altLang="en-US" sz="2800" dirty="0"/>
              <a:t>编码：将软件设计</a:t>
            </a:r>
            <a:r>
              <a:rPr lang="zh-CN" altLang="en-US" sz="2800" dirty="0">
                <a:solidFill>
                  <a:schemeClr val="hlink"/>
                </a:solidFill>
              </a:rPr>
              <a:t>翻译</a:t>
            </a:r>
            <a:r>
              <a:rPr lang="zh-CN" altLang="en-US" sz="2800" dirty="0"/>
              <a:t>成用某种程序设计语言书写的</a:t>
            </a:r>
            <a:r>
              <a:rPr lang="en-US" altLang="zh-CN" sz="2800" dirty="0"/>
              <a:t>OO</a:t>
            </a:r>
            <a:r>
              <a:rPr lang="zh-CN" altLang="en-US" sz="2800" dirty="0"/>
              <a:t>程序</a:t>
            </a:r>
          </a:p>
          <a:p>
            <a:pPr lvl="1"/>
            <a:r>
              <a:rPr lang="zh-CN" altLang="en-US" sz="2400" dirty="0"/>
              <a:t>选择程序设计语言</a:t>
            </a:r>
          </a:p>
          <a:p>
            <a:pPr lvl="1"/>
            <a:r>
              <a:rPr lang="zh-CN" altLang="en-US" sz="2400" dirty="0"/>
              <a:t>编码风格</a:t>
            </a:r>
          </a:p>
          <a:p>
            <a:r>
              <a:rPr lang="zh-CN" altLang="en-US" sz="2800" dirty="0"/>
              <a:t>测试：测试并调试</a:t>
            </a:r>
            <a:r>
              <a:rPr lang="en-US" altLang="zh-CN" sz="2800" dirty="0"/>
              <a:t>OO</a:t>
            </a:r>
            <a:r>
              <a:rPr lang="zh-CN" altLang="en-US" sz="2800" dirty="0"/>
              <a:t>程序</a:t>
            </a:r>
          </a:p>
          <a:p>
            <a:pPr lvl="1"/>
            <a:r>
              <a:rPr lang="en-US" altLang="zh-CN" sz="2400" dirty="0"/>
              <a:t>OO</a:t>
            </a:r>
            <a:r>
              <a:rPr lang="zh-CN" altLang="en-US" sz="2400" dirty="0"/>
              <a:t>的单元测试</a:t>
            </a:r>
          </a:p>
          <a:p>
            <a:pPr lvl="1"/>
            <a:r>
              <a:rPr lang="en-US" altLang="zh-CN" sz="2400" dirty="0"/>
              <a:t>OO</a:t>
            </a:r>
            <a:r>
              <a:rPr lang="zh-CN" altLang="en-US" sz="2400" dirty="0"/>
              <a:t>的集成测试</a:t>
            </a:r>
          </a:p>
          <a:p>
            <a:pPr lvl="1"/>
            <a:r>
              <a:rPr lang="en-US" altLang="zh-CN" sz="2400" dirty="0"/>
              <a:t>OO</a:t>
            </a:r>
            <a:r>
              <a:rPr lang="zh-CN" altLang="en-US" sz="2400" dirty="0"/>
              <a:t>的确认测试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AA3F2-A91A-4349-9F59-F3D328EE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3AA9F-FDE4-B442-B39E-58285392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4CA9F-650D-0841-A81C-363C5047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38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集成测试方法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楷体_GB2312" pitchFamily="49" charset="-122"/>
              </a:rPr>
              <a:t>开始集成</a:t>
            </a:r>
            <a:r>
              <a:rPr lang="en-US" altLang="zh-CN" sz="2800" dirty="0">
                <a:latin typeface="楷体_GB2312" pitchFamily="49" charset="-122"/>
              </a:rPr>
              <a:t>OO</a:t>
            </a:r>
            <a:r>
              <a:rPr lang="zh-CN" altLang="en-US" sz="2800" dirty="0">
                <a:latin typeface="楷体_GB2312" pitchFamily="49" charset="-122"/>
              </a:rPr>
              <a:t>系统以后, 进行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类间协作测试</a:t>
            </a:r>
            <a:r>
              <a:rPr lang="zh-CN" altLang="en-US" sz="2800" dirty="0">
                <a:latin typeface="楷体_GB2312" pitchFamily="49" charset="-122"/>
              </a:rPr>
              <a:t>. </a:t>
            </a:r>
          </a:p>
          <a:p>
            <a:r>
              <a:rPr lang="zh-CN" altLang="en-US" sz="2800" dirty="0">
                <a:latin typeface="楷体_GB2312" pitchFamily="49" charset="-122"/>
              </a:rPr>
              <a:t>与单个类的测试一样, 类间协作测试可通过</a:t>
            </a:r>
            <a:endParaRPr lang="en-US" altLang="zh-CN" sz="2800" dirty="0">
              <a:latin typeface="楷体_GB2312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楷体_GB2312" pitchFamily="49" charset="-122"/>
              </a:rPr>
              <a:t>随机测试和划分测试（多类测试）</a:t>
            </a:r>
            <a:endParaRPr lang="en-US" altLang="zh-CN" sz="2600" dirty="0">
              <a:latin typeface="楷体_GB2312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楷体_GB2312" pitchFamily="49" charset="-122"/>
              </a:rPr>
              <a:t>基于场景的测试和行为测试 （从动态模型导出测试用例）</a:t>
            </a:r>
          </a:p>
          <a:p>
            <a:endParaRPr lang="en-US" altLang="zh-CN" sz="2800" dirty="0">
              <a:latin typeface="楷体_GB2312" pitchFamily="49" charset="-122"/>
            </a:endParaRPr>
          </a:p>
          <a:p>
            <a:r>
              <a:rPr lang="zh-CN" altLang="en-US" sz="2800" dirty="0">
                <a:latin typeface="楷体_GB2312" pitchFamily="49" charset="-122"/>
              </a:rPr>
              <a:t>例：银行系统的类-协作图，图中</a:t>
            </a:r>
          </a:p>
          <a:p>
            <a:pPr lvl="1"/>
            <a:r>
              <a:rPr lang="zh-CN" altLang="en-US" sz="2400" dirty="0">
                <a:latin typeface="楷体_GB2312" pitchFamily="49" charset="-122"/>
              </a:rPr>
              <a:t>箭头方向代表消息传递方向</a:t>
            </a:r>
          </a:p>
          <a:p>
            <a:pPr lvl="1"/>
            <a:r>
              <a:rPr lang="zh-CN" altLang="en-US" sz="2400" dirty="0">
                <a:latin typeface="楷体_GB2312" pitchFamily="49" charset="-122"/>
              </a:rPr>
              <a:t>箭头线上的标注给出作为消息所蕴涵的协作的结果而调用的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操作</a:t>
            </a:r>
          </a:p>
          <a:p>
            <a:pPr marL="201168" lvl="1" indent="0"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集成测试方法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kumimoji="1" lang="zh-CN" altLang="en-US" sz="2800" dirty="0"/>
              <a:t>银行系统的类协作图：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1938B4-5176-204E-BFD6-C15A623DD995}"/>
              </a:ext>
            </a:extLst>
          </p:cNvPr>
          <p:cNvGrpSpPr/>
          <p:nvPr/>
        </p:nvGrpSpPr>
        <p:grpSpPr>
          <a:xfrm>
            <a:off x="1097280" y="1343634"/>
            <a:ext cx="10355958" cy="5018290"/>
            <a:chOff x="1600200" y="226599"/>
            <a:chExt cx="9220200" cy="6482321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F12B2DD3-4E87-1843-872F-7083D0C14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319339"/>
              <a:ext cx="1219200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ATM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0E22A7C1-7ACA-D249-95BA-8CA470240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776" y="2278064"/>
              <a:ext cx="1216025" cy="6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Ban</a:t>
              </a:r>
              <a:r>
                <a:rPr lang="en-US" altLang="zh-CN" sz="2800" b="1" u="sng" dirty="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9BE516FA-AF68-6542-B378-DA8F6CC52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4200" y="243840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8AA56610-40BD-5A48-9775-22D349273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259080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B0F235BF-33C0-1949-8045-426E92EC8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0800" y="2590800"/>
              <a:ext cx="0" cy="304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D61466A5-6970-6D45-8D8E-0CC32E81F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1000" y="3124200"/>
              <a:ext cx="0" cy="2057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4DE83A58-D437-E14C-83A6-025D8794C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181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7F214025-465E-444F-91FA-C0183209B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5800" y="3124200"/>
              <a:ext cx="0" cy="2514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38C6D3F5-B262-C647-8339-2BFE836A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63" y="2125663"/>
              <a:ext cx="1600200" cy="103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ATM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User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Interface</a:t>
              </a: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7ACE68CB-F070-064F-82A8-BCE69F3CE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200" y="274320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B866A3F5-B062-0748-B775-CCA85379E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8338"/>
              <a:ext cx="1676400" cy="6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Account</a:t>
              </a:r>
              <a:endParaRPr lang="en-US" altLang="zh-CN" sz="2800" b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07D5BC22-7EFB-F949-BFE9-342E97652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5748338"/>
              <a:ext cx="1600200" cy="6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Cashier</a:t>
              </a:r>
              <a:endParaRPr lang="en-US" altLang="zh-CN" sz="2800" b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CC7CB5EF-432D-F748-A1FC-650992290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18160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FED80C50-BE0C-1B47-8D4F-DE2933FF7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7800" y="2590800"/>
              <a:ext cx="1143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77F8190F-38B3-3B42-9F41-112CF725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307" y="325848"/>
              <a:ext cx="2133600" cy="233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verifyAcct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verifyPIN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verifyPolicy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withdrawReq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depositReq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acctInfoReq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195930DC-9B6B-924E-9975-E9590C635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699" y="226599"/>
              <a:ext cx="1676399" cy="233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cardInserted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password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deposit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withdraw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accentStatus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terminate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C4714B1A-16A7-6E48-8718-C1E7B143E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1" y="1745382"/>
              <a:ext cx="1462049" cy="914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validPIN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validAcct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1712B7CD-7C63-884C-A53A-4859B88ED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410" y="3141259"/>
              <a:ext cx="1828799" cy="221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creditLimit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accentType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balance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withdraw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deposit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close</a:t>
              </a:r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43DEF76-9BBF-6E4B-89D6-FEBEB015D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080436"/>
              <a:ext cx="1600198" cy="221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openAcct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initialDeposit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authorize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Card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deuthorize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closeAcct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6F49B352-1759-234E-83B1-DDBF41BD8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00" y="5638802"/>
              <a:ext cx="1981200" cy="107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Validation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Info</a:t>
              </a:r>
              <a:endParaRPr lang="en-US" altLang="zh-CN" b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30" name="AutoShape 25">
              <a:extLst>
                <a:ext uri="{FF2B5EF4-FFF2-40B4-BE49-F238E27FC236}">
                  <a16:creationId xmlns:a16="http://schemas.microsoft.com/office/drawing/2014/main" id="{49D997AD-5B69-8F4D-BCFB-79C9D6096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057400"/>
              <a:ext cx="1524000" cy="12954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1" name="AutoShape 26">
              <a:extLst>
                <a:ext uri="{FF2B5EF4-FFF2-40B4-BE49-F238E27FC236}">
                  <a16:creationId xmlns:a16="http://schemas.microsoft.com/office/drawing/2014/main" id="{DEB28F65-5E24-EE4A-8987-5ED1BC2A2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133600"/>
              <a:ext cx="1295400" cy="1143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2" name="AutoShape 27">
              <a:extLst>
                <a:ext uri="{FF2B5EF4-FFF2-40B4-BE49-F238E27FC236}">
                  <a16:creationId xmlns:a16="http://schemas.microsoft.com/office/drawing/2014/main" id="{C067AC52-DBF0-B046-89AB-3971340F3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133600"/>
              <a:ext cx="1219200" cy="9906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3" name="AutoShape 28">
              <a:extLst>
                <a:ext uri="{FF2B5EF4-FFF2-40B4-BE49-F238E27FC236}">
                  <a16:creationId xmlns:a16="http://schemas.microsoft.com/office/drawing/2014/main" id="{4F972997-293E-6048-9B53-768A93B2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56388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3A31C630-0C4C-4E4D-A794-C6672C227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38800"/>
              <a:ext cx="1600200" cy="9906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5" name="AutoShape 30">
              <a:extLst>
                <a:ext uri="{FF2B5EF4-FFF2-40B4-BE49-F238E27FC236}">
                  <a16:creationId xmlns:a16="http://schemas.microsoft.com/office/drawing/2014/main" id="{9B1C7B9C-9CFB-924F-8144-974199E54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1600" y="5638800"/>
              <a:ext cx="1676400" cy="9906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99FFB093-0E6C-7A4C-9A77-22843FCD3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1" y="2773887"/>
              <a:ext cx="1752597" cy="305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verifyStatus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depositStatus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dispense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Case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printAccent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Stat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readCardInfo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getCaseAmnt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73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集成测试方法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多类测试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生成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多个类</a:t>
            </a:r>
            <a:r>
              <a:rPr lang="zh-CN" altLang="en-US" sz="2800" dirty="0"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随机测试</a:t>
            </a:r>
            <a:r>
              <a:rPr lang="zh-CN" altLang="en-US" sz="2800" dirty="0">
                <a:latin typeface="楷体_GB2312" pitchFamily="49" charset="-122"/>
              </a:rPr>
              <a:t>用例的步骤</a:t>
            </a:r>
            <a:r>
              <a:rPr lang="en-US" altLang="zh-CN" sz="2800" dirty="0">
                <a:latin typeface="楷体_GB2312" pitchFamily="49" charset="-122"/>
              </a:rPr>
              <a:t>:</a:t>
            </a:r>
          </a:p>
          <a:p>
            <a:pPr>
              <a:spcBef>
                <a:spcPct val="30000"/>
              </a:spcBef>
              <a:buClrTx/>
              <a:buSzTx/>
              <a:buFont typeface="Wingdings" pitchFamily="2" charset="2"/>
              <a:buChar char="§"/>
            </a:pPr>
            <a:r>
              <a:rPr lang="zh-CN" altLang="en-US" sz="2400" dirty="0">
                <a:latin typeface="楷体_GB2312" pitchFamily="49" charset="-122"/>
              </a:rPr>
              <a:t>对每个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客户类</a:t>
            </a:r>
            <a:r>
              <a:rPr lang="zh-CN" altLang="en-US" sz="2400" dirty="0">
                <a:latin typeface="楷体_GB2312" pitchFamily="49" charset="-122"/>
              </a:rPr>
              <a:t>,使用类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操作符列表</a:t>
            </a:r>
            <a:r>
              <a:rPr lang="zh-CN" altLang="en-US" sz="2400" dirty="0">
                <a:latin typeface="楷体_GB2312" pitchFamily="49" charset="-122"/>
              </a:rPr>
              <a:t>来生成一系列随机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测试序列</a:t>
            </a:r>
            <a:r>
              <a:rPr lang="zh-CN" altLang="en-US" sz="2400" dirty="0">
                <a:latin typeface="楷体_GB2312" pitchFamily="49" charset="-122"/>
              </a:rPr>
              <a:t>,这些操作符向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服务器类</a:t>
            </a:r>
            <a:r>
              <a:rPr lang="zh-CN" altLang="en-US" sz="2400" dirty="0">
                <a:latin typeface="楷体_GB2312" pitchFamily="49" charset="-122"/>
              </a:rPr>
              <a:t>实例发送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消息</a:t>
            </a:r>
            <a:r>
              <a:rPr lang="zh-CN" altLang="en-US" sz="2400" dirty="0">
                <a:latin typeface="楷体_GB2312" pitchFamily="49" charset="-122"/>
              </a:rPr>
              <a:t>;</a:t>
            </a:r>
          </a:p>
          <a:p>
            <a:pPr>
              <a:spcBef>
                <a:spcPct val="30000"/>
              </a:spcBef>
              <a:buClrTx/>
              <a:buSzTx/>
              <a:buFont typeface="Wingdings" pitchFamily="2" charset="2"/>
              <a:buChar char="§"/>
            </a:pPr>
            <a:r>
              <a:rPr lang="zh-CN" altLang="en-US" sz="2400" dirty="0">
                <a:latin typeface="楷体_GB2312" pitchFamily="49" charset="-122"/>
              </a:rPr>
              <a:t>对所生成的每个消息,确定协作类和在服务器对象中的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对应操作符</a:t>
            </a:r>
            <a:r>
              <a:rPr lang="zh-CN" altLang="en-US" sz="2400" dirty="0">
                <a:latin typeface="楷体_GB2312" pitchFamily="49" charset="-122"/>
              </a:rPr>
              <a:t>;</a:t>
            </a:r>
          </a:p>
          <a:p>
            <a:pPr>
              <a:spcBef>
                <a:spcPct val="30000"/>
              </a:spcBef>
              <a:buClrTx/>
              <a:buSzTx/>
              <a:buFont typeface="Wingdings" pitchFamily="2" charset="2"/>
              <a:buChar char="§"/>
            </a:pPr>
            <a:r>
              <a:rPr lang="zh-CN" altLang="en-US" sz="2400" dirty="0">
                <a:latin typeface="楷体_GB2312" pitchFamily="49" charset="-122"/>
              </a:rPr>
              <a:t>对服务器对象中的每个操作符(已经被来自客户对象的消息调用),确定传递的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消息</a:t>
            </a:r>
            <a:r>
              <a:rPr lang="zh-CN" altLang="en-US" sz="2400" dirty="0">
                <a:latin typeface="楷体_GB2312" pitchFamily="49" charset="-122"/>
              </a:rPr>
              <a:t>;</a:t>
            </a:r>
          </a:p>
          <a:p>
            <a:pPr>
              <a:spcBef>
                <a:spcPct val="30000"/>
              </a:spcBef>
              <a:buClrTx/>
              <a:buSzTx/>
              <a:buFont typeface="Wingdings" pitchFamily="2" charset="2"/>
              <a:buChar char="§"/>
            </a:pPr>
            <a:r>
              <a:rPr lang="zh-CN" altLang="en-US" sz="2400" dirty="0">
                <a:latin typeface="楷体_GB2312" pitchFamily="49" charset="-122"/>
              </a:rPr>
              <a:t>对每个消息,确定下一层被调用的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操作</a:t>
            </a:r>
            <a:r>
              <a:rPr lang="zh-CN" altLang="en-US" sz="2400" dirty="0">
                <a:latin typeface="楷体_GB2312" pitchFamily="49" charset="-122"/>
              </a:rPr>
              <a:t>符,并把这些操作符结合进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测试序列</a:t>
            </a:r>
            <a:r>
              <a:rPr lang="zh-CN" altLang="en-US" sz="2400" dirty="0">
                <a:latin typeface="楷体_GB2312" pitchFamily="49" charset="-122"/>
              </a:rPr>
              <a:t>中.</a:t>
            </a:r>
          </a:p>
          <a:p>
            <a:pPr marL="201168" lvl="1" indent="0"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99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集成测试方法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多类测试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kumimoji="1" lang="zh-CN" altLang="en-US" sz="2400" dirty="0"/>
              <a:t>银行系统中</a:t>
            </a:r>
            <a:r>
              <a:rPr kumimoji="1" lang="en-US" altLang="zh-CN" sz="2400" dirty="0"/>
              <a:t>Bank</a:t>
            </a:r>
            <a:r>
              <a:rPr kumimoji="1" lang="zh-CN" altLang="en-US" sz="2400" dirty="0"/>
              <a:t>类和</a:t>
            </a:r>
            <a:r>
              <a:rPr kumimoji="1" lang="en-US" altLang="zh-CN" sz="2400" dirty="0"/>
              <a:t>ATM</a:t>
            </a:r>
            <a:r>
              <a:rPr kumimoji="1" lang="zh-CN" altLang="en-US" sz="2400" dirty="0"/>
              <a:t>类的操作序列: </a:t>
            </a:r>
            <a:r>
              <a:rPr kumimoji="1" lang="en-US" altLang="zh-CN" sz="2400" dirty="0" err="1"/>
              <a:t>verifyAcct</a:t>
            </a:r>
            <a:r>
              <a:rPr kumimoji="1" lang="en-US" altLang="zh-CN" sz="2400" dirty="0"/>
              <a:t> • </a:t>
            </a:r>
            <a:r>
              <a:rPr kumimoji="1" lang="en-US" altLang="zh-CN" sz="2400" dirty="0" err="1"/>
              <a:t>verifyPIN</a:t>
            </a:r>
            <a:r>
              <a:rPr kumimoji="1" lang="en-US" altLang="zh-CN" sz="2400" dirty="0"/>
              <a:t> • [[</a:t>
            </a:r>
            <a:r>
              <a:rPr kumimoji="1" lang="en-US" altLang="zh-CN" sz="2400" dirty="0" err="1"/>
              <a:t>verifyPolicy</a:t>
            </a:r>
            <a:r>
              <a:rPr kumimoji="1" lang="en-US" altLang="zh-CN" sz="2400" dirty="0"/>
              <a:t> • </a:t>
            </a:r>
            <a:r>
              <a:rPr kumimoji="1" lang="en-US" altLang="zh-CN" sz="2400" dirty="0" err="1"/>
              <a:t>withdrawReq</a:t>
            </a:r>
            <a:r>
              <a:rPr kumimoji="1" lang="en-US" altLang="zh-CN" sz="2400" dirty="0"/>
              <a:t>] | </a:t>
            </a:r>
            <a:r>
              <a:rPr kumimoji="1" lang="en-US" altLang="zh-CN" sz="2400" dirty="0" err="1"/>
              <a:t>depositReq</a:t>
            </a:r>
            <a:r>
              <a:rPr kumimoji="1" lang="en-US" altLang="zh-CN" sz="2400" dirty="0"/>
              <a:t> | </a:t>
            </a:r>
            <a:r>
              <a:rPr kumimoji="1" lang="en-US" altLang="zh-CN" sz="2400" dirty="0" err="1"/>
              <a:t>acctInfoReq</a:t>
            </a:r>
            <a:r>
              <a:rPr kumimoji="1" lang="en-US" altLang="zh-CN" sz="2400" dirty="0"/>
              <a:t>]</a:t>
            </a:r>
            <a:r>
              <a:rPr kumimoji="1" lang="en-US" altLang="zh-CN" sz="2400" baseline="30000" dirty="0"/>
              <a:t>n</a:t>
            </a:r>
          </a:p>
          <a:p>
            <a:pPr marL="201168" lvl="1" indent="0">
              <a:buSzTx/>
              <a:buNone/>
            </a:pPr>
            <a:endParaRPr kumimoji="1" lang="en-US" altLang="zh-CN" sz="2400" dirty="0"/>
          </a:p>
          <a:p>
            <a:pPr marL="201168" lvl="1" indent="0">
              <a:buSzTx/>
              <a:buNone/>
            </a:pPr>
            <a:r>
              <a:rPr kumimoji="1" lang="zh-CN" altLang="en-US" sz="2400" dirty="0"/>
              <a:t>对</a:t>
            </a:r>
            <a:r>
              <a:rPr kumimoji="1" lang="en-US" altLang="zh-CN" sz="2400" dirty="0"/>
              <a:t>Bank</a:t>
            </a:r>
            <a:r>
              <a:rPr kumimoji="1" lang="zh-CN" altLang="en-US" sz="2400" dirty="0"/>
              <a:t>类的随机测试用例可能是</a:t>
            </a:r>
            <a:r>
              <a:rPr kumimoji="1" lang="en-US" altLang="zh-CN" sz="2400" dirty="0"/>
              <a:t>: </a:t>
            </a:r>
            <a:r>
              <a:rPr kumimoji="1" lang="en-US" altLang="zh-CN" sz="2400" dirty="0" err="1"/>
              <a:t>verifyAcct</a:t>
            </a:r>
            <a:r>
              <a:rPr kumimoji="1" lang="en-US" altLang="zh-CN" sz="2400" dirty="0"/>
              <a:t> • </a:t>
            </a:r>
            <a:r>
              <a:rPr kumimoji="1" lang="en-US" altLang="zh-CN" sz="2400" dirty="0" err="1"/>
              <a:t>verifyPIN</a:t>
            </a:r>
            <a:r>
              <a:rPr kumimoji="1" lang="en-US" altLang="zh-CN" sz="2400" dirty="0"/>
              <a:t> • </a:t>
            </a:r>
            <a:r>
              <a:rPr kumimoji="1" lang="en-US" altLang="zh-CN" sz="2400" dirty="0" err="1"/>
              <a:t>depositReq</a:t>
            </a:r>
            <a:endParaRPr kumimoji="1" lang="en-US" altLang="zh-CN" sz="2400" dirty="0"/>
          </a:p>
          <a:p>
            <a:pPr marL="201168" lvl="1" indent="0">
              <a:buSzTx/>
              <a:buNone/>
            </a:pPr>
            <a:endParaRPr kumimoji="1" lang="en-US" altLang="zh-CN" sz="2400" dirty="0"/>
          </a:p>
          <a:p>
            <a:pPr marL="201168" lvl="1" indent="0">
              <a:buSzTx/>
              <a:buNone/>
            </a:pPr>
            <a:r>
              <a:rPr kumimoji="1" lang="zh-CN" altLang="en-US" sz="2400" dirty="0"/>
              <a:t>考虑测试中涉及的协作者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需要考虑与测试用例</a:t>
            </a:r>
            <a:r>
              <a:rPr kumimoji="1" lang="en-US" altLang="zh-CN" sz="2400" dirty="0"/>
              <a:t>T</a:t>
            </a:r>
            <a:r>
              <a:rPr kumimoji="1" lang="zh-CN" altLang="en-US" sz="2400" dirty="0"/>
              <a:t>中每个操作相关联的消息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如图）</a:t>
            </a:r>
            <a:r>
              <a:rPr kumimoji="1" lang="en-US" altLang="zh-CN" sz="24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Bank</a:t>
            </a:r>
            <a:r>
              <a:rPr kumimoji="1" lang="zh-CN" altLang="en-US" sz="2000" dirty="0"/>
              <a:t>必须和</a:t>
            </a:r>
            <a:r>
              <a:rPr kumimoji="1" lang="en-US" altLang="zh-CN" sz="2000" dirty="0" err="1"/>
              <a:t>ValidationInfo</a:t>
            </a:r>
            <a:r>
              <a:rPr kumimoji="1" lang="zh-CN" altLang="en-US" sz="2000" dirty="0"/>
              <a:t>协作以执行</a:t>
            </a:r>
            <a:r>
              <a:rPr kumimoji="1" lang="en-US" altLang="zh-CN" sz="2000" dirty="0" err="1"/>
              <a:t>verifyAcct</a:t>
            </a:r>
            <a:r>
              <a:rPr kumimoji="1" lang="zh-CN" altLang="en-US" sz="2000" dirty="0"/>
              <a:t>和</a:t>
            </a:r>
            <a:r>
              <a:rPr kumimoji="1" lang="en-US" altLang="zh-CN" sz="2000" dirty="0" err="1"/>
              <a:t>verifyPIN</a:t>
            </a:r>
            <a:endParaRPr kumimoji="1" lang="en-US" altLang="zh-CN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Bank</a:t>
            </a:r>
            <a:r>
              <a:rPr kumimoji="1" lang="zh-CN" altLang="en-US" sz="2000" dirty="0"/>
              <a:t>还必须和</a:t>
            </a:r>
            <a:r>
              <a:rPr kumimoji="1" lang="en-US" altLang="zh-CN" sz="2000" dirty="0"/>
              <a:t>Account</a:t>
            </a:r>
            <a:r>
              <a:rPr kumimoji="1" lang="zh-CN" altLang="en-US" sz="2000" dirty="0"/>
              <a:t>协作以执行</a:t>
            </a:r>
            <a:r>
              <a:rPr kumimoji="1" lang="en-US" altLang="zh-CN" sz="2000" dirty="0" err="1"/>
              <a:t>depositReq</a:t>
            </a:r>
            <a:endParaRPr kumimoji="1" lang="en-US" altLang="zh-CN" sz="2000" dirty="0"/>
          </a:p>
          <a:p>
            <a:pPr marL="201168" lvl="1" indent="0">
              <a:buSzTx/>
              <a:buNone/>
            </a:pPr>
            <a:endParaRPr kumimoji="1" lang="en-US" altLang="zh-CN" sz="2400" dirty="0"/>
          </a:p>
          <a:p>
            <a:pPr marL="201168" lvl="1" indent="0">
              <a:buSzTx/>
              <a:buNone/>
            </a:pPr>
            <a:r>
              <a:rPr kumimoji="1" lang="zh-CN" altLang="en-US" sz="2400" dirty="0"/>
              <a:t>因此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测试这些协作的新的测试用例是</a:t>
            </a:r>
            <a:r>
              <a:rPr kumimoji="1" lang="en-US" altLang="zh-CN" sz="2400" dirty="0"/>
              <a:t>: </a:t>
            </a:r>
            <a:r>
              <a:rPr kumimoji="1" lang="en-US" altLang="zh-CN" sz="2400" dirty="0" err="1"/>
              <a:t>verifyAcct</a:t>
            </a:r>
            <a:r>
              <a:rPr kumimoji="1" lang="en-US" altLang="zh-CN" sz="2400" baseline="-25000" dirty="0" err="1"/>
              <a:t>Bank</a:t>
            </a:r>
            <a:r>
              <a:rPr kumimoji="1" lang="en-US" altLang="zh-CN" sz="2400" dirty="0"/>
              <a:t>• [</a:t>
            </a:r>
            <a:r>
              <a:rPr kumimoji="1" lang="en-US" altLang="zh-CN" sz="2400" dirty="0" err="1"/>
              <a:t>validAcct</a:t>
            </a:r>
            <a:r>
              <a:rPr kumimoji="1" lang="en-US" altLang="zh-CN" sz="2400" baseline="-25000" dirty="0" err="1"/>
              <a:t>ValidationInfo</a:t>
            </a:r>
            <a:r>
              <a:rPr kumimoji="1" lang="en-US" altLang="zh-CN" sz="2400" dirty="0"/>
              <a:t>] • </a:t>
            </a:r>
            <a:r>
              <a:rPr kumimoji="1" lang="en-US" altLang="zh-CN" sz="2400" dirty="0" err="1"/>
              <a:t>verifyPIN</a:t>
            </a:r>
            <a:r>
              <a:rPr kumimoji="1" lang="en-US" altLang="zh-CN" sz="2400" baseline="-25000" dirty="0" err="1"/>
              <a:t>Bank</a:t>
            </a:r>
            <a:r>
              <a:rPr kumimoji="1" lang="en-US" altLang="zh-CN" sz="2400" dirty="0"/>
              <a:t> • [</a:t>
            </a:r>
            <a:r>
              <a:rPr kumimoji="1" lang="en-US" altLang="zh-CN" sz="2400" dirty="0" err="1"/>
              <a:t>validPIN</a:t>
            </a:r>
            <a:r>
              <a:rPr kumimoji="1" lang="en-US" altLang="zh-CN" sz="2400" baseline="-25000" dirty="0" err="1"/>
              <a:t>ValidationInfo</a:t>
            </a:r>
            <a:r>
              <a:rPr kumimoji="1" lang="en-US" altLang="zh-CN" sz="2400" dirty="0"/>
              <a:t>] • </a:t>
            </a:r>
            <a:r>
              <a:rPr kumimoji="1" lang="en-US" altLang="zh-CN" sz="2400" dirty="0" err="1"/>
              <a:t>depositReq</a:t>
            </a:r>
            <a:r>
              <a:rPr kumimoji="1" lang="en-US" altLang="zh-CN" sz="2400" dirty="0"/>
              <a:t> • [</a:t>
            </a:r>
            <a:r>
              <a:rPr kumimoji="1" lang="en-US" altLang="zh-CN" sz="2400" dirty="0" err="1"/>
              <a:t>deposit</a:t>
            </a:r>
            <a:r>
              <a:rPr kumimoji="1" lang="en-US" altLang="zh-CN" sz="2400" baseline="-25000" dirty="0" err="1"/>
              <a:t>Account</a:t>
            </a:r>
            <a:r>
              <a:rPr kumimoji="1" lang="en-US" altLang="zh-CN" sz="2400" dirty="0"/>
              <a:t>]</a:t>
            </a:r>
          </a:p>
          <a:p>
            <a:pPr marL="201168" lvl="1" indent="0">
              <a:buSzTx/>
              <a:buNone/>
            </a:pPr>
            <a:endParaRPr kumimoji="1" lang="en-US" altLang="zh-CN" sz="2000" dirty="0"/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en-US" altLang="zh-CN" dirty="0">
              <a:solidFill>
                <a:schemeClr val="tx1"/>
              </a:solidFill>
              <a:latin typeface="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集成测试方法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kumimoji="1" lang="zh-CN" altLang="en-US" sz="2800" dirty="0"/>
              <a:t>银行系统的类协作图：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1938B4-5176-204E-BFD6-C15A623DD995}"/>
              </a:ext>
            </a:extLst>
          </p:cNvPr>
          <p:cNvGrpSpPr/>
          <p:nvPr/>
        </p:nvGrpSpPr>
        <p:grpSpPr>
          <a:xfrm>
            <a:off x="1097280" y="1343634"/>
            <a:ext cx="10355958" cy="5018290"/>
            <a:chOff x="1600200" y="226599"/>
            <a:chExt cx="9220200" cy="6482321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F12B2DD3-4E87-1843-872F-7083D0C14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319339"/>
              <a:ext cx="1219200" cy="6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ATM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0E22A7C1-7ACA-D249-95BA-8CA470240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776" y="2278064"/>
              <a:ext cx="1216025" cy="6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Ban</a:t>
              </a:r>
              <a:r>
                <a:rPr lang="en-US" altLang="zh-CN" sz="28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9BE516FA-AF68-6542-B378-DA8F6CC52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4200" y="243840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8AA56610-40BD-5A48-9775-22D349273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259080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B0F235BF-33C0-1949-8045-426E92EC8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0800" y="2590800"/>
              <a:ext cx="0" cy="304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D61466A5-6970-6D45-8D8E-0CC32E81F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1000" y="3124200"/>
              <a:ext cx="0" cy="2057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4DE83A58-D437-E14C-83A6-025D8794C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181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7F214025-465E-444F-91FA-C0183209B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5800" y="3124200"/>
              <a:ext cx="0" cy="2514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38C6D3F5-B262-C647-8339-2BFE836A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63" y="2125663"/>
              <a:ext cx="1600200" cy="103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ATM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User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Interface</a:t>
              </a: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7ACE68CB-F070-064F-82A8-BCE69F3CE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200" y="274320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B866A3F5-B062-0748-B775-CCA85379E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8338"/>
              <a:ext cx="1676400" cy="6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Account</a:t>
              </a:r>
              <a:endParaRPr lang="en-US" altLang="zh-CN" sz="2800" b="1" u="sng" dirty="0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07D5BC22-7EFB-F949-BFE9-342E97652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5748338"/>
              <a:ext cx="1600200" cy="6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Cashier</a:t>
              </a:r>
              <a:endParaRPr lang="en-US" altLang="zh-CN" sz="2800" b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CC7CB5EF-432D-F748-A1FC-650992290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18160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FED80C50-BE0C-1B47-8D4F-DE2933FF7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7800" y="2590800"/>
              <a:ext cx="1143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77F8190F-38B3-3B42-9F41-112CF725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307" y="325848"/>
              <a:ext cx="2133600" cy="233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verifyAcct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verifyPIN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verifyPolicy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withdrawReq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depositReq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acctInfoReq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195930DC-9B6B-924E-9975-E9590C635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699" y="226599"/>
              <a:ext cx="1676399" cy="233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cardInserted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password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deposit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withdraw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accentStatus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terminate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C4714B1A-16A7-6E48-8718-C1E7B143E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1" y="1745382"/>
              <a:ext cx="1462049" cy="914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validPIN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validAcct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1712B7CD-7C63-884C-A53A-4859B88ED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410" y="3141259"/>
              <a:ext cx="1828799" cy="221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creditLimit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accentType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balance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withdraw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deposit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close</a:t>
              </a:r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43DEF76-9BBF-6E4B-89D6-FEBEB015D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080436"/>
              <a:ext cx="1600198" cy="221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openAcct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initialDeposit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authorize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Card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deuthorize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closeAcct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6F49B352-1759-234E-83B1-DDBF41BD8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00" y="5638802"/>
              <a:ext cx="1981200" cy="107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Validation</a:t>
              </a:r>
            </a:p>
            <a:p>
              <a:pPr algn="ctr"/>
              <a:r>
                <a:rPr lang="en-US" altLang="zh-CN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Info</a:t>
              </a:r>
              <a:endParaRPr lang="en-US" altLang="zh-CN" b="1" u="sng" dirty="0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AutoShape 25">
              <a:extLst>
                <a:ext uri="{FF2B5EF4-FFF2-40B4-BE49-F238E27FC236}">
                  <a16:creationId xmlns:a16="http://schemas.microsoft.com/office/drawing/2014/main" id="{49D997AD-5B69-8F4D-BCFB-79C9D6096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057400"/>
              <a:ext cx="1524000" cy="12954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1" name="AutoShape 26">
              <a:extLst>
                <a:ext uri="{FF2B5EF4-FFF2-40B4-BE49-F238E27FC236}">
                  <a16:creationId xmlns:a16="http://schemas.microsoft.com/office/drawing/2014/main" id="{DEB28F65-5E24-EE4A-8987-5ED1BC2A2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133600"/>
              <a:ext cx="1295400" cy="1143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2" name="AutoShape 27">
              <a:extLst>
                <a:ext uri="{FF2B5EF4-FFF2-40B4-BE49-F238E27FC236}">
                  <a16:creationId xmlns:a16="http://schemas.microsoft.com/office/drawing/2014/main" id="{C067AC52-DBF0-B046-89AB-3971340F3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133600"/>
              <a:ext cx="1219200" cy="9906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3" name="AutoShape 28">
              <a:extLst>
                <a:ext uri="{FF2B5EF4-FFF2-40B4-BE49-F238E27FC236}">
                  <a16:creationId xmlns:a16="http://schemas.microsoft.com/office/drawing/2014/main" id="{4F972997-293E-6048-9B53-768A93B2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56388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3A31C630-0C4C-4E4D-A794-C6672C227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38800"/>
              <a:ext cx="1600200" cy="9906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5" name="AutoShape 30">
              <a:extLst>
                <a:ext uri="{FF2B5EF4-FFF2-40B4-BE49-F238E27FC236}">
                  <a16:creationId xmlns:a16="http://schemas.microsoft.com/office/drawing/2014/main" id="{9B1C7B9C-9CFB-924F-8144-974199E54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1600" y="5638800"/>
              <a:ext cx="1676400" cy="9906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99FFB093-0E6C-7A4C-9A77-22843FCD3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1" y="2773887"/>
              <a:ext cx="1752597" cy="305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verifyStatus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depositStatus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dispense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Case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printAccent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Stat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readCardInfo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getCaseAmnt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600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集成测试方法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从动态模型导出测试用例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 marL="384048" lvl="2" indent="0">
              <a:buNone/>
            </a:pPr>
            <a:r>
              <a:rPr lang="zh-CN" altLang="en-US" sz="3200" dirty="0">
                <a:latin typeface="隶书" pitchFamily="49" charset="-122"/>
              </a:rPr>
              <a:t>从动态模型导出测试用例</a:t>
            </a:r>
            <a:endParaRPr lang="en-US" altLang="zh-CN" sz="3200" dirty="0">
              <a:solidFill>
                <a:schemeClr val="tx1"/>
              </a:solidFill>
              <a:latin typeface="隶书" pitchFamily="49" charset="-122"/>
            </a:endParaRPr>
          </a:p>
          <a:p>
            <a:pPr lvl="2"/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</a:rPr>
              <a:t>状态转换图作为表示类的动态行为模型</a:t>
            </a:r>
          </a:p>
          <a:p>
            <a:pPr lvl="2"/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</a:rPr>
              <a:t>利用状态图导出测试该类及其协作类的动态行为的测试用例</a:t>
            </a:r>
            <a:endParaRPr lang="en-US" altLang="zh-CN" sz="2800" dirty="0">
              <a:solidFill>
                <a:schemeClr val="tx1"/>
              </a:solidFill>
              <a:latin typeface="隶书" pitchFamily="49" charset="-122"/>
            </a:endParaRPr>
          </a:p>
          <a:p>
            <a:pPr lvl="2"/>
            <a:endParaRPr lang="en-US" altLang="zh-CN" sz="2800" dirty="0">
              <a:solidFill>
                <a:schemeClr val="tx1"/>
              </a:solidFill>
              <a:latin typeface="隶书" pitchFamily="49" charset="-122"/>
            </a:endParaRPr>
          </a:p>
          <a:p>
            <a:pPr marL="201168" lvl="1" indent="0">
              <a:buNone/>
            </a:pPr>
            <a:endParaRPr kumimoji="1"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集成测试方法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从动态模型导出测试用例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</a:rPr>
              <a:t>例：</a:t>
            </a:r>
            <a:r>
              <a:rPr lang="en-US" altLang="zh-CN" sz="2800" dirty="0">
                <a:solidFill>
                  <a:schemeClr val="tx1"/>
                </a:solidFill>
                <a:latin typeface="隶书" pitchFamily="49" charset="-122"/>
              </a:rPr>
              <a:t>Account</a:t>
            </a: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</a:rPr>
              <a:t>类的状态转换图</a:t>
            </a:r>
          </a:p>
          <a:p>
            <a:pPr marL="201168" lvl="1" indent="0">
              <a:buNone/>
            </a:pPr>
            <a:endParaRPr kumimoji="1"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深圳大学 计算机与软件学院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42B16C0-95BB-FF4A-ACA8-238B7F58E01E}"/>
              </a:ext>
            </a:extLst>
          </p:cNvPr>
          <p:cNvGrpSpPr/>
          <p:nvPr/>
        </p:nvGrpSpPr>
        <p:grpSpPr>
          <a:xfrm>
            <a:off x="1668028" y="1728317"/>
            <a:ext cx="8721968" cy="3922514"/>
            <a:chOff x="1524000" y="534989"/>
            <a:chExt cx="9067800" cy="5339154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6821115-E0D2-2D4C-8A1E-B4FD87C1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69913"/>
              <a:ext cx="15240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DDEDF76E-FB99-514E-9A7F-47DC001B7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34989"/>
              <a:ext cx="1447800" cy="104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set up</a:t>
              </a: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acct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7FA01B14-F5CC-A445-A7FE-3562DF09D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200" y="1068388"/>
              <a:ext cx="12954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A5CE4317-9A56-524A-86D4-B89FF9346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1068388"/>
              <a:ext cx="236220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F6DF2583-7CE1-FF4A-85C5-1BD331F0E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1264" y="5334000"/>
              <a:ext cx="16002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08913444-CA56-054E-98C5-408F626FB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600200"/>
              <a:ext cx="0" cy="9906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69F93FED-7193-EE41-93DC-85DE7C5FB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570159"/>
              <a:ext cx="1524000" cy="1031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0DCE4D8F-4BF5-2A4D-A108-E5FA50482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63" y="611188"/>
              <a:ext cx="1600200" cy="90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empty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acct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EA116FDB-9E8C-0B4F-BC6A-F16261B0E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876800"/>
              <a:ext cx="21336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0FC9BE06-7AC1-6344-BB40-2871797E1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900126"/>
              <a:ext cx="14478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D860B82-EAE6-FF45-A1A6-E34F57900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925648"/>
              <a:ext cx="1600200" cy="948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dead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acct</a:t>
              </a:r>
              <a:endParaRPr lang="en-US" altLang="zh-CN" b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70B428A3-7056-EC4E-8C60-269C57E34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1068389"/>
              <a:ext cx="2362200" cy="46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setup Accent</a:t>
              </a: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B5B8C03A-CEF2-1643-A4A1-2F8BB7D4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048000"/>
              <a:ext cx="2133600" cy="78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balance credit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accntInfo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12588006-2778-624D-A50D-A571C02F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5334000"/>
              <a:ext cx="1066800" cy="44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close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07AE1FD-1D52-094D-AD53-CF80D90B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1677988"/>
              <a:ext cx="2743200" cy="444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deposit(initial)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C5E54527-D4DB-C04E-8592-4EBBEF49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00" y="2514601"/>
              <a:ext cx="1600200" cy="444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deposit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96E5DCEF-F4E7-684A-85AA-ED8EED354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00" y="3581401"/>
              <a:ext cx="1752600" cy="444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withdraw</a:t>
              </a: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C6859F01-48E5-7F43-8C37-290FADCA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7038" y="2593976"/>
              <a:ext cx="1524000" cy="1184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24334018-3B3F-9441-9005-DC81B54B9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67001"/>
              <a:ext cx="1600200" cy="83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working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acct</a:t>
              </a: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110F87E9-158A-0F41-9D6A-E96F2EA32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810000"/>
              <a:ext cx="0" cy="10668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06180C26-F912-654D-BC85-B0CE5DE58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289" y="1068388"/>
              <a:ext cx="690497" cy="50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open</a:t>
              </a: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543B765E-5772-F04D-B7DC-A3D5D3895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2260600"/>
              <a:ext cx="723900" cy="660400"/>
            </a:xfrm>
            <a:custGeom>
              <a:avLst/>
              <a:gdLst>
                <a:gd name="T0" fmla="*/ 241935034 w 456"/>
                <a:gd name="T1" fmla="*/ 887095137 h 416"/>
                <a:gd name="T2" fmla="*/ 483870069 w 456"/>
                <a:gd name="T3" fmla="*/ 1008062601 h 416"/>
                <a:gd name="T4" fmla="*/ 967740138 w 456"/>
                <a:gd name="T5" fmla="*/ 1008062601 h 416"/>
                <a:gd name="T6" fmla="*/ 1088707605 w 456"/>
                <a:gd name="T7" fmla="*/ 766127474 h 416"/>
                <a:gd name="T8" fmla="*/ 1088707605 w 456"/>
                <a:gd name="T9" fmla="*/ 524192545 h 416"/>
                <a:gd name="T10" fmla="*/ 1088707605 w 456"/>
                <a:gd name="T11" fmla="*/ 282257516 h 416"/>
                <a:gd name="T12" fmla="*/ 725805004 w 456"/>
                <a:gd name="T13" fmla="*/ 40322501 h 416"/>
                <a:gd name="T14" fmla="*/ 362902502 w 456"/>
                <a:gd name="T15" fmla="*/ 40322501 h 416"/>
                <a:gd name="T16" fmla="*/ 120967517 w 456"/>
                <a:gd name="T17" fmla="*/ 161290002 h 416"/>
                <a:gd name="T18" fmla="*/ 0 w 456"/>
                <a:gd name="T19" fmla="*/ 403224981 h 4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6"/>
                <a:gd name="T31" fmla="*/ 0 h 416"/>
                <a:gd name="T32" fmla="*/ 456 w 456"/>
                <a:gd name="T33" fmla="*/ 416 h 4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6" h="416">
                  <a:moveTo>
                    <a:pt x="96" y="352"/>
                  </a:moveTo>
                  <a:cubicBezTo>
                    <a:pt x="120" y="372"/>
                    <a:pt x="144" y="392"/>
                    <a:pt x="192" y="400"/>
                  </a:cubicBezTo>
                  <a:cubicBezTo>
                    <a:pt x="240" y="408"/>
                    <a:pt x="344" y="416"/>
                    <a:pt x="384" y="400"/>
                  </a:cubicBezTo>
                  <a:cubicBezTo>
                    <a:pt x="424" y="384"/>
                    <a:pt x="424" y="336"/>
                    <a:pt x="432" y="304"/>
                  </a:cubicBezTo>
                  <a:cubicBezTo>
                    <a:pt x="440" y="272"/>
                    <a:pt x="432" y="240"/>
                    <a:pt x="432" y="208"/>
                  </a:cubicBezTo>
                  <a:cubicBezTo>
                    <a:pt x="432" y="176"/>
                    <a:pt x="456" y="144"/>
                    <a:pt x="432" y="112"/>
                  </a:cubicBezTo>
                  <a:cubicBezTo>
                    <a:pt x="408" y="80"/>
                    <a:pt x="336" y="32"/>
                    <a:pt x="288" y="16"/>
                  </a:cubicBezTo>
                  <a:cubicBezTo>
                    <a:pt x="240" y="0"/>
                    <a:pt x="184" y="8"/>
                    <a:pt x="144" y="16"/>
                  </a:cubicBezTo>
                  <a:cubicBezTo>
                    <a:pt x="104" y="24"/>
                    <a:pt x="72" y="40"/>
                    <a:pt x="48" y="64"/>
                  </a:cubicBezTo>
                  <a:cubicBezTo>
                    <a:pt x="24" y="88"/>
                    <a:pt x="8" y="136"/>
                    <a:pt x="0" y="16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B780D00E-50E3-8A4D-933D-4DB2076C97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153400" y="3454400"/>
              <a:ext cx="723900" cy="660400"/>
            </a:xfrm>
            <a:custGeom>
              <a:avLst/>
              <a:gdLst>
                <a:gd name="T0" fmla="*/ 241935034 w 456"/>
                <a:gd name="T1" fmla="*/ 887095137 h 416"/>
                <a:gd name="T2" fmla="*/ 483870069 w 456"/>
                <a:gd name="T3" fmla="*/ 1008062601 h 416"/>
                <a:gd name="T4" fmla="*/ 967740138 w 456"/>
                <a:gd name="T5" fmla="*/ 1008062601 h 416"/>
                <a:gd name="T6" fmla="*/ 1088707605 w 456"/>
                <a:gd name="T7" fmla="*/ 766127474 h 416"/>
                <a:gd name="T8" fmla="*/ 1088707605 w 456"/>
                <a:gd name="T9" fmla="*/ 524192545 h 416"/>
                <a:gd name="T10" fmla="*/ 1088707605 w 456"/>
                <a:gd name="T11" fmla="*/ 282257516 h 416"/>
                <a:gd name="T12" fmla="*/ 725805004 w 456"/>
                <a:gd name="T13" fmla="*/ 40322501 h 416"/>
                <a:gd name="T14" fmla="*/ 362902502 w 456"/>
                <a:gd name="T15" fmla="*/ 40322501 h 416"/>
                <a:gd name="T16" fmla="*/ 120967517 w 456"/>
                <a:gd name="T17" fmla="*/ 161290002 h 416"/>
                <a:gd name="T18" fmla="*/ 0 w 456"/>
                <a:gd name="T19" fmla="*/ 403224981 h 4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6"/>
                <a:gd name="T31" fmla="*/ 0 h 416"/>
                <a:gd name="T32" fmla="*/ 456 w 456"/>
                <a:gd name="T33" fmla="*/ 416 h 4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6" h="416">
                  <a:moveTo>
                    <a:pt x="96" y="352"/>
                  </a:moveTo>
                  <a:cubicBezTo>
                    <a:pt x="120" y="372"/>
                    <a:pt x="144" y="392"/>
                    <a:pt x="192" y="400"/>
                  </a:cubicBezTo>
                  <a:cubicBezTo>
                    <a:pt x="240" y="408"/>
                    <a:pt x="344" y="416"/>
                    <a:pt x="384" y="400"/>
                  </a:cubicBezTo>
                  <a:cubicBezTo>
                    <a:pt x="424" y="384"/>
                    <a:pt x="424" y="336"/>
                    <a:pt x="432" y="304"/>
                  </a:cubicBezTo>
                  <a:cubicBezTo>
                    <a:pt x="440" y="272"/>
                    <a:pt x="432" y="240"/>
                    <a:pt x="432" y="208"/>
                  </a:cubicBezTo>
                  <a:cubicBezTo>
                    <a:pt x="432" y="176"/>
                    <a:pt x="456" y="144"/>
                    <a:pt x="432" y="112"/>
                  </a:cubicBezTo>
                  <a:cubicBezTo>
                    <a:pt x="408" y="80"/>
                    <a:pt x="336" y="32"/>
                    <a:pt x="288" y="16"/>
                  </a:cubicBezTo>
                  <a:cubicBezTo>
                    <a:pt x="240" y="0"/>
                    <a:pt x="184" y="8"/>
                    <a:pt x="144" y="16"/>
                  </a:cubicBezTo>
                  <a:cubicBezTo>
                    <a:pt x="104" y="24"/>
                    <a:pt x="72" y="40"/>
                    <a:pt x="48" y="64"/>
                  </a:cubicBezTo>
                  <a:cubicBezTo>
                    <a:pt x="24" y="88"/>
                    <a:pt x="8" y="136"/>
                    <a:pt x="0" y="16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09B138EC-1224-BE44-8FB1-CFDA097EA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4192588"/>
              <a:ext cx="2971800" cy="444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withdrawal(final)</a:t>
              </a: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B97541E2-D903-1B40-B6A9-F94F74E01BA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6172200" y="3454400"/>
              <a:ext cx="723900" cy="660400"/>
            </a:xfrm>
            <a:custGeom>
              <a:avLst/>
              <a:gdLst>
                <a:gd name="T0" fmla="*/ 241935034 w 456"/>
                <a:gd name="T1" fmla="*/ 887095137 h 416"/>
                <a:gd name="T2" fmla="*/ 483870069 w 456"/>
                <a:gd name="T3" fmla="*/ 1008062601 h 416"/>
                <a:gd name="T4" fmla="*/ 967740138 w 456"/>
                <a:gd name="T5" fmla="*/ 1008062601 h 416"/>
                <a:gd name="T6" fmla="*/ 1088707605 w 456"/>
                <a:gd name="T7" fmla="*/ 766127474 h 416"/>
                <a:gd name="T8" fmla="*/ 1088707605 w 456"/>
                <a:gd name="T9" fmla="*/ 524192545 h 416"/>
                <a:gd name="T10" fmla="*/ 1088707605 w 456"/>
                <a:gd name="T11" fmla="*/ 282257516 h 416"/>
                <a:gd name="T12" fmla="*/ 725805004 w 456"/>
                <a:gd name="T13" fmla="*/ 40322501 h 416"/>
                <a:gd name="T14" fmla="*/ 362902502 w 456"/>
                <a:gd name="T15" fmla="*/ 40322501 h 416"/>
                <a:gd name="T16" fmla="*/ 120967517 w 456"/>
                <a:gd name="T17" fmla="*/ 161290002 h 416"/>
                <a:gd name="T18" fmla="*/ 0 w 456"/>
                <a:gd name="T19" fmla="*/ 403224981 h 4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6"/>
                <a:gd name="T31" fmla="*/ 0 h 416"/>
                <a:gd name="T32" fmla="*/ 456 w 456"/>
                <a:gd name="T33" fmla="*/ 416 h 4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6" h="416">
                  <a:moveTo>
                    <a:pt x="96" y="352"/>
                  </a:moveTo>
                  <a:cubicBezTo>
                    <a:pt x="120" y="372"/>
                    <a:pt x="144" y="392"/>
                    <a:pt x="192" y="400"/>
                  </a:cubicBezTo>
                  <a:cubicBezTo>
                    <a:pt x="240" y="408"/>
                    <a:pt x="344" y="416"/>
                    <a:pt x="384" y="400"/>
                  </a:cubicBezTo>
                  <a:cubicBezTo>
                    <a:pt x="424" y="384"/>
                    <a:pt x="424" y="336"/>
                    <a:pt x="432" y="304"/>
                  </a:cubicBezTo>
                  <a:cubicBezTo>
                    <a:pt x="440" y="272"/>
                    <a:pt x="432" y="240"/>
                    <a:pt x="432" y="208"/>
                  </a:cubicBezTo>
                  <a:cubicBezTo>
                    <a:pt x="432" y="176"/>
                    <a:pt x="456" y="144"/>
                    <a:pt x="432" y="112"/>
                  </a:cubicBezTo>
                  <a:cubicBezTo>
                    <a:pt x="408" y="80"/>
                    <a:pt x="336" y="32"/>
                    <a:pt x="288" y="16"/>
                  </a:cubicBezTo>
                  <a:cubicBezTo>
                    <a:pt x="240" y="0"/>
                    <a:pt x="184" y="8"/>
                    <a:pt x="144" y="16"/>
                  </a:cubicBezTo>
                  <a:cubicBezTo>
                    <a:pt x="104" y="24"/>
                    <a:pt x="72" y="40"/>
                    <a:pt x="48" y="64"/>
                  </a:cubicBezTo>
                  <a:cubicBezTo>
                    <a:pt x="24" y="88"/>
                    <a:pt x="8" y="136"/>
                    <a:pt x="0" y="16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C7979569-3CFA-A14E-9CC5-1C2365EAA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876801"/>
              <a:ext cx="2209800" cy="88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nonworking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acct</a:t>
              </a:r>
              <a:endParaRPr lang="en-US" altLang="zh-CN" sz="2000" b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3DB8DF51-0C7D-234E-9321-2F4BAA17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915988"/>
              <a:ext cx="304800" cy="3048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39796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DFF5-EDD6-3C42-AF24-5190E85A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集成测试方法</a:t>
            </a:r>
            <a:r>
              <a:rPr lang="en-US" altLang="zh-CN" dirty="0">
                <a:latin typeface="隶书" pitchFamily="49" charset="-122"/>
              </a:rPr>
              <a:t>—</a:t>
            </a:r>
            <a:r>
              <a:rPr lang="zh-CN" altLang="en-US" dirty="0">
                <a:latin typeface="隶书" pitchFamily="49" charset="-122"/>
              </a:rPr>
              <a:t>从动态模型导出测试用例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E8FA-A3BD-584D-AC0B-690E305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939740" cy="5177116"/>
          </a:xfrm>
        </p:spPr>
        <p:txBody>
          <a:bodyPr>
            <a:noAutofit/>
          </a:bodyPr>
          <a:lstStyle/>
          <a:p>
            <a:pPr marL="91440" lvl="1" indent="-91440">
              <a:spcBef>
                <a:spcPct val="30000"/>
              </a:spcBef>
              <a:spcAft>
                <a:spcPts val="200"/>
              </a:spcAft>
              <a:buClrTx/>
              <a:buFont typeface="Wingdings" pitchFamily="2" charset="2"/>
              <a:buChar char="§"/>
            </a:pPr>
            <a:r>
              <a:rPr lang="zh-CN" altLang="en-US" sz="2400" dirty="0"/>
              <a:t>设计的测试用例应覆盖所有状态</a:t>
            </a:r>
            <a:r>
              <a:rPr lang="en-US" altLang="zh-CN" sz="2400" dirty="0"/>
              <a:t>,</a:t>
            </a:r>
            <a:r>
              <a:rPr lang="zh-CN" altLang="en-US" sz="2400" dirty="0"/>
              <a:t>即操作序列应使得</a:t>
            </a:r>
            <a:r>
              <a:rPr lang="en-US" altLang="zh-CN" sz="2400" dirty="0"/>
              <a:t>account</a:t>
            </a:r>
            <a:r>
              <a:rPr lang="zh-CN" altLang="en-US" sz="2400" dirty="0"/>
              <a:t>类实例遍历所有允许的状态转换</a:t>
            </a:r>
            <a:r>
              <a:rPr lang="en-US" altLang="zh-CN" sz="2400" dirty="0"/>
              <a:t>:</a:t>
            </a:r>
          </a:p>
          <a:p>
            <a:pPr marL="201168" lvl="1" indent="0">
              <a:buNone/>
            </a:pPr>
            <a:r>
              <a:rPr kumimoji="1" lang="zh-CN" altLang="en-US" sz="2400" dirty="0"/>
              <a:t>测试用例</a:t>
            </a:r>
            <a:r>
              <a:rPr kumimoji="1" lang="en-US" altLang="zh-CN" sz="2400" dirty="0"/>
              <a:t>T1: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•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setupAccent</a:t>
            </a:r>
            <a:r>
              <a:rPr kumimoji="1" lang="en-US" altLang="zh-CN" sz="2400" dirty="0"/>
              <a:t>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deposit(initial)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withdraw(final)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close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最小测试序列</a:t>
            </a:r>
            <a:r>
              <a:rPr kumimoji="1" lang="en-US" altLang="zh-CN" sz="2400" dirty="0"/>
              <a:t>) </a:t>
            </a:r>
          </a:p>
          <a:p>
            <a:pPr marL="201168" lvl="1" indent="0">
              <a:buNone/>
            </a:pPr>
            <a:endParaRPr kumimoji="1" lang="en-US" altLang="zh-CN" sz="2400" dirty="0"/>
          </a:p>
          <a:p>
            <a:pPr marL="91440" lvl="1" indent="-91440">
              <a:spcBef>
                <a:spcPct val="30000"/>
              </a:spcBef>
              <a:spcAft>
                <a:spcPts val="200"/>
              </a:spcAft>
              <a:buClrTx/>
              <a:buFont typeface="Wingdings" pitchFamily="2" charset="2"/>
              <a:buChar char="§"/>
            </a:pPr>
            <a:r>
              <a:rPr lang="zh-CN" altLang="en-US" sz="2400" dirty="0"/>
              <a:t>向最小序列中加入附加的测试序列</a:t>
            </a:r>
            <a:r>
              <a:rPr lang="en-US" altLang="zh-CN" sz="2400" dirty="0"/>
              <a:t>,</a:t>
            </a:r>
            <a:r>
              <a:rPr lang="zh-CN" altLang="en-US" sz="2400" dirty="0"/>
              <a:t>例如</a:t>
            </a:r>
            <a:r>
              <a:rPr lang="en-US" altLang="zh-CN" sz="2400" dirty="0"/>
              <a:t>:</a:t>
            </a:r>
          </a:p>
          <a:p>
            <a:pPr marL="201168" lvl="1" indent="0">
              <a:buNone/>
            </a:pPr>
            <a:r>
              <a:rPr kumimoji="1" lang="zh-CN" altLang="en-US" sz="2400" dirty="0"/>
              <a:t>测试用例</a:t>
            </a:r>
            <a:r>
              <a:rPr kumimoji="1" lang="en-US" altLang="zh-CN" sz="2400" dirty="0"/>
              <a:t>T2: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•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setupAccent</a:t>
            </a:r>
            <a:r>
              <a:rPr kumimoji="1" lang="en-US" altLang="zh-CN" sz="2400" dirty="0"/>
              <a:t>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deposit(initial) • deposit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balance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credit • withdraw(final)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close</a:t>
            </a:r>
          </a:p>
          <a:p>
            <a:pPr marL="201168" lvl="1" indent="0">
              <a:buNone/>
            </a:pPr>
            <a:r>
              <a:rPr kumimoji="1" lang="zh-CN" altLang="en-US" sz="2400" dirty="0"/>
              <a:t>测试用例</a:t>
            </a:r>
            <a:r>
              <a:rPr kumimoji="1" lang="en-US" altLang="zh-CN" sz="2400" dirty="0"/>
              <a:t>T3: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•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setupAccent</a:t>
            </a:r>
            <a:r>
              <a:rPr kumimoji="1" lang="en-US" altLang="zh-CN" sz="2400" dirty="0"/>
              <a:t>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deposit(initial) • deposit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withdraw •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accntInfo</a:t>
            </a:r>
            <a:r>
              <a:rPr kumimoji="1" lang="en-US" altLang="zh-CN" sz="2400" dirty="0"/>
              <a:t>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withdraw(final) •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close</a:t>
            </a:r>
          </a:p>
          <a:p>
            <a:pPr marL="201168" lvl="1" indent="0">
              <a:buNone/>
            </a:pPr>
            <a:r>
              <a:rPr kumimoji="1" lang="en-US" altLang="zh-CN" sz="2400" dirty="0"/>
              <a:t>……</a:t>
            </a:r>
          </a:p>
          <a:p>
            <a:pPr marL="201168" lvl="1" indent="0">
              <a:buNone/>
            </a:pPr>
            <a:endParaRPr kumimoji="1" lang="en-US" altLang="zh-CN" sz="2400" dirty="0"/>
          </a:p>
          <a:p>
            <a:pPr marL="91440" lvl="1" indent="-91440">
              <a:spcBef>
                <a:spcPct val="30000"/>
              </a:spcBef>
              <a:spcAft>
                <a:spcPts val="200"/>
              </a:spcAft>
              <a:buClrTx/>
              <a:buFont typeface="Wingdings" pitchFamily="2" charset="2"/>
              <a:buChar char="§"/>
            </a:pPr>
            <a:r>
              <a:rPr lang="zh-CN" altLang="en-US" sz="2400" dirty="0"/>
              <a:t>导出更多的测试用例以保证该类的所有行为都被适当地测试</a:t>
            </a:r>
          </a:p>
          <a:p>
            <a:pPr marL="201168" lvl="1" indent="0">
              <a:buNone/>
            </a:pPr>
            <a:endParaRPr kumimoji="1" lang="en-US" altLang="zh-CN" sz="2400" dirty="0"/>
          </a:p>
          <a:p>
            <a:pPr marL="201168" lvl="1" indent="0">
              <a:buNone/>
            </a:pPr>
            <a:endParaRPr kumimoji="1" lang="en-US" altLang="zh-CN" sz="2400" dirty="0"/>
          </a:p>
          <a:p>
            <a:pPr marL="201168" lvl="1" indent="0"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C098-8137-C040-A6B0-4B18BE5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1790-4426-D548-9213-518B3F8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BD25-D9BE-5642-A62C-44999872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0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B9375-4DDF-874B-A644-93643B12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3.2.3 </a:t>
            </a:r>
            <a:r>
              <a:rPr lang="en-US" altLang="zh-CN" dirty="0">
                <a:latin typeface="隶书" pitchFamily="49" charset="-122"/>
              </a:rPr>
              <a:t>OO</a:t>
            </a:r>
            <a:r>
              <a:rPr lang="zh-CN" altLang="en-US" dirty="0">
                <a:latin typeface="隶书" pitchFamily="49" charset="-122"/>
              </a:rPr>
              <a:t>软件的测试用例设计的整体方法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FE59C-4242-0240-B6CA-A54FBF4B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楷体_GB2312" pitchFamily="49" charset="-122"/>
              </a:rPr>
              <a:t>每个测试用例应被唯一标识，并显式地与被测试类相关联</a:t>
            </a:r>
          </a:p>
          <a:p>
            <a:pPr>
              <a:spcBef>
                <a:spcPct val="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楷体_GB2312" pitchFamily="49" charset="-122"/>
              </a:rPr>
              <a:t>测试的目的应被陈述</a:t>
            </a:r>
          </a:p>
          <a:p>
            <a:pPr>
              <a:spcBef>
                <a:spcPct val="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zh-CN" altLang="en-US" sz="2800" dirty="0">
                <a:latin typeface="楷体_GB2312" pitchFamily="49" charset="-122"/>
              </a:rPr>
              <a:t>对每个测试应开发一组测试步骤，包括：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035F03"/>
                </a:solidFill>
                <a:latin typeface="楷体_GB2312" pitchFamily="49" charset="-122"/>
              </a:rPr>
              <a:t>被测试对象的一组</a:t>
            </a:r>
            <a:r>
              <a:rPr lang="zh-CN" altLang="en-US" sz="2400" dirty="0">
                <a:solidFill>
                  <a:srgbClr val="CF0E30"/>
                </a:solidFill>
                <a:latin typeface="楷体_GB2312" pitchFamily="49" charset="-122"/>
              </a:rPr>
              <a:t>特定状态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035F03"/>
                </a:solidFill>
                <a:latin typeface="楷体_GB2312" pitchFamily="49" charset="-122"/>
              </a:rPr>
              <a:t>被作为测试的结果使用的一组</a:t>
            </a:r>
            <a:r>
              <a:rPr lang="zh-CN" altLang="en-US" sz="2400" dirty="0">
                <a:solidFill>
                  <a:srgbClr val="CF0E30"/>
                </a:solidFill>
                <a:latin typeface="楷体_GB2312" pitchFamily="49" charset="-122"/>
              </a:rPr>
              <a:t>消息和操作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035F03"/>
                </a:solidFill>
                <a:latin typeface="楷体_GB2312" pitchFamily="49" charset="-122"/>
              </a:rPr>
              <a:t>当对象被测试时可能产生的一组</a:t>
            </a:r>
            <a:r>
              <a:rPr lang="zh-CN" altLang="en-US" sz="2400" dirty="0">
                <a:solidFill>
                  <a:srgbClr val="CF0E30"/>
                </a:solidFill>
                <a:latin typeface="楷体_GB2312" pitchFamily="49" charset="-122"/>
              </a:rPr>
              <a:t>异常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035F03"/>
                </a:solidFill>
                <a:latin typeface="楷体_GB2312" pitchFamily="49" charset="-122"/>
              </a:rPr>
              <a:t>一组外部条件(进行测试必须的软件外部环境的变化)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035F03"/>
                </a:solidFill>
                <a:latin typeface="楷体_GB2312" pitchFamily="49" charset="-122"/>
              </a:rPr>
              <a:t>将辅助理解或实现测试的补充信息</a:t>
            </a:r>
            <a:endParaRPr lang="zh-CN" altLang="en-US" sz="2400" dirty="0">
              <a:latin typeface="楷体_GB2312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9D4B3-230A-424E-A432-5B2A5411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C9203-792C-F34D-BA27-8DD59551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852D-3ABD-3343-AB0E-A577DA7B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07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B9375-4DDF-874B-A644-93643B12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 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FE59C-4242-0240-B6CA-A54FBF4B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直接支持</a:t>
            </a:r>
            <a:r>
              <a:rPr lang="en-US" altLang="zh-CN" sz="2800" dirty="0">
                <a:latin typeface="宋体" panose="02010600030101010101" pitchFamily="2" charset="-122"/>
              </a:rPr>
              <a:t>OOP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en-US" altLang="zh-CN" sz="2800" dirty="0">
                <a:latin typeface="宋体" panose="02010600030101010101" pitchFamily="2" charset="-122"/>
              </a:rPr>
              <a:t>OO</a:t>
            </a:r>
            <a:r>
              <a:rPr lang="zh-CN" altLang="en-US" sz="2800" dirty="0">
                <a:latin typeface="宋体" panose="02010600030101010101" pitchFamily="2" charset="-122"/>
              </a:rPr>
              <a:t>程序语言、开发环境及类库，对于</a:t>
            </a:r>
            <a:r>
              <a:rPr lang="en-US" altLang="zh-CN" sz="2800" dirty="0">
                <a:latin typeface="宋体" panose="02010600030101010101" pitchFamily="2" charset="-122"/>
              </a:rPr>
              <a:t>OOP</a:t>
            </a:r>
            <a:r>
              <a:rPr lang="zh-CN" altLang="en-US" sz="2800" dirty="0">
                <a:latin typeface="宋体" panose="02010600030101010101" pitchFamily="2" charset="-122"/>
              </a:rPr>
              <a:t>非常重要</a:t>
            </a:r>
          </a:p>
          <a:p>
            <a:r>
              <a:rPr lang="en-US" altLang="zh-CN" sz="2800" dirty="0">
                <a:latin typeface="宋体" panose="02010600030101010101" pitchFamily="2" charset="-122"/>
              </a:rPr>
              <a:t>OOT</a:t>
            </a:r>
            <a:r>
              <a:rPr lang="zh-CN" altLang="en-US" sz="2800" dirty="0">
                <a:latin typeface="Times New Roman" panose="02020603050405020304" pitchFamily="18" charset="0"/>
              </a:rPr>
              <a:t>目标</a:t>
            </a:r>
            <a:r>
              <a:rPr lang="zh-CN" altLang="en-US" sz="2800" dirty="0">
                <a:latin typeface="宋体" panose="02010600030101010101" pitchFamily="2" charset="-122"/>
              </a:rPr>
              <a:t>：用最小的工作量发现最多的错误</a:t>
            </a:r>
          </a:p>
          <a:p>
            <a:r>
              <a:rPr lang="en-US" altLang="zh-CN" sz="2800" dirty="0">
                <a:latin typeface="宋体" panose="02010600030101010101" pitchFamily="2" charset="-122"/>
              </a:rPr>
              <a:t>OOT</a:t>
            </a:r>
            <a:r>
              <a:rPr lang="zh-CN" altLang="en-US" sz="2800" dirty="0">
                <a:latin typeface="宋体" panose="02010600030101010101" pitchFamily="2" charset="-122"/>
              </a:rPr>
              <a:t>测试策略和测试技术</a:t>
            </a:r>
          </a:p>
          <a:p>
            <a:pPr lvl="1"/>
            <a:r>
              <a:rPr lang="zh-CN" altLang="en-US" sz="2400" dirty="0"/>
              <a:t>单元测试：测试类中封装的操作</a:t>
            </a:r>
          </a:p>
          <a:p>
            <a:pPr lvl="1"/>
            <a:r>
              <a:rPr lang="zh-CN" altLang="en-US" sz="2400" dirty="0"/>
              <a:t>集成测试：基于线程、基于使用</a:t>
            </a:r>
          </a:p>
          <a:p>
            <a:pPr lvl="1"/>
            <a:r>
              <a:rPr lang="zh-CN" altLang="en-US" sz="2400" dirty="0"/>
              <a:t>确认测试：基于情景的测试、黑盒测试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测试焦点：从过程构件（模块）→对象类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9D4B3-230A-424E-A432-5B2A5411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C9203-792C-F34D-BA27-8DD59551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852D-3ABD-3343-AB0E-A577DA7B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2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7D333-180E-3245-8D90-73DC0B0D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程序设计语言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18363-A80E-1C4B-ACC1-001D466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OO</a:t>
            </a:r>
            <a:r>
              <a:rPr lang="zh-CN" altLang="en-US" sz="2800" dirty="0"/>
              <a:t>语言的优点：能够更完整、更准确地表达</a:t>
            </a:r>
            <a:r>
              <a:rPr lang="zh-CN" altLang="en-US" sz="2800" dirty="0">
                <a:solidFill>
                  <a:schemeClr val="hlink"/>
                </a:solidFill>
              </a:rPr>
              <a:t>问题域语义</a:t>
            </a:r>
          </a:p>
          <a:p>
            <a:pPr lvl="1"/>
            <a:r>
              <a:rPr lang="zh-CN" altLang="en-US" sz="2400" dirty="0"/>
              <a:t>一致的表示方法</a:t>
            </a:r>
          </a:p>
          <a:p>
            <a:pPr lvl="2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问题域→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OOA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OOD →OOP</a:t>
            </a:r>
          </a:p>
          <a:p>
            <a:pPr lvl="2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使用统一的概念、理解软件的各种配置成分</a:t>
            </a:r>
          </a:p>
          <a:p>
            <a:pPr lvl="1"/>
            <a:r>
              <a:rPr lang="zh-CN" altLang="en-US" sz="2400" dirty="0"/>
              <a:t>可重用性</a:t>
            </a:r>
          </a:p>
          <a:p>
            <a:pPr lvl="2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可重用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OOA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OOD 、OOP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各阶段的结果</a:t>
            </a:r>
            <a:endParaRPr lang="zh-CN" altLang="en-US" sz="2400" dirty="0"/>
          </a:p>
          <a:p>
            <a:pPr lvl="1"/>
            <a:r>
              <a:rPr lang="zh-CN" altLang="en-US" sz="2400" dirty="0"/>
              <a:t>可维护性（文档与源程序的一致）</a:t>
            </a:r>
          </a:p>
          <a:p>
            <a:pPr lvl="2"/>
            <a:r>
              <a:rPr lang="zh-CN" altLang="en-US" sz="2400" dirty="0"/>
              <a:t>例：源程序显式陈述的问题域语义：</a:t>
            </a:r>
            <a:r>
              <a:rPr lang="en-US" altLang="zh-CN" sz="2400" dirty="0"/>
              <a:t>ATM、</a:t>
            </a:r>
            <a:r>
              <a:rPr lang="zh-CN" altLang="en-US" sz="2400" dirty="0"/>
              <a:t>帐户、现金兑换卡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8011-7C03-A24D-A6C3-976697BE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D38F7-664F-634C-82EB-AA22B504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98CB7-FFD5-6548-A4FB-4CAA58FE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2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7D333-180E-3245-8D90-73DC0B0D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程序设计语言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18363-A80E-1C4B-ACC1-001D466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面向对象语言的技术特点</a:t>
            </a:r>
            <a:endParaRPr lang="en-US" altLang="zh-CN" sz="2800" dirty="0"/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支持类与对象概念的机制</a:t>
            </a:r>
          </a:p>
          <a:p>
            <a:pPr lvl="1"/>
            <a:r>
              <a:rPr lang="zh-CN" altLang="en-US" sz="2000" dirty="0"/>
              <a:t>允许动态创建对象，并用指针引用动态对象</a:t>
            </a:r>
          </a:p>
          <a:p>
            <a:pPr lvl="1"/>
            <a:r>
              <a:rPr lang="zh-CN" altLang="en-US" sz="2000" dirty="0"/>
              <a:t>内存管理问题－－自动垃圾回收、编写释放内存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实现整体-部分结构的机制</a:t>
            </a:r>
          </a:p>
          <a:p>
            <a:pPr lvl="1"/>
            <a:r>
              <a:rPr lang="zh-CN" altLang="en-US" sz="2000" dirty="0"/>
              <a:t>使用指针和独立的关联对象实现整体</a:t>
            </a:r>
            <a:r>
              <a:rPr lang="en-US" altLang="zh-CN" sz="2000" dirty="0"/>
              <a:t>-</a:t>
            </a:r>
            <a:r>
              <a:rPr lang="zh-CN" altLang="en-US" sz="2000" dirty="0"/>
              <a:t>部分结构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实现一般-特殊结构的机制</a:t>
            </a:r>
          </a:p>
          <a:p>
            <a:pPr lvl="1"/>
            <a:r>
              <a:rPr lang="zh-CN" altLang="en-US" sz="2000" dirty="0"/>
              <a:t>使用继承方式实现，但需要解决名字冲突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实现属性和服务的机制</a:t>
            </a:r>
          </a:p>
          <a:p>
            <a:pPr lvl="1"/>
            <a:r>
              <a:rPr lang="zh-CN" altLang="en-US" sz="2000" dirty="0"/>
              <a:t>属性：支持实例连接机制、属性可见性控制、属性值约束</a:t>
            </a:r>
          </a:p>
          <a:p>
            <a:pPr lvl="1"/>
            <a:r>
              <a:rPr lang="zh-CN" altLang="en-US" sz="2000" dirty="0"/>
              <a:t>服务：支持消息连接的机制、服务可见性控制、动态联编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8011-7C03-A24D-A6C3-976697BE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D38F7-664F-634C-82EB-AA22B504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98CB7-FFD5-6548-A4FB-4CAA58FE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7D333-180E-3245-8D90-73DC0B0D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程序设计语言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18363-A80E-1C4B-ACC1-001D466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面向对象语言的技术特点</a:t>
            </a:r>
            <a:endParaRPr lang="en-US" altLang="zh-CN" sz="2800" dirty="0"/>
          </a:p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400" dirty="0"/>
              <a:t>类型检查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按照编译时进行类型检查的严格程度分类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要求每个变量或属性隶属于一个对象－－弱类型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规定每个变量或属性必须准确地属于某个类－－强类型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强类型有利于编译时发现程序错误，增加程序优化的可能性</a:t>
            </a:r>
          </a:p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400" dirty="0"/>
              <a:t>类库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存在类库，许多软构件就可以直接使用，加快程序开发效率和质量</a:t>
            </a:r>
          </a:p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400" dirty="0"/>
              <a:t>效率－－面向对象程序效率低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面向对象语言是解释型的，而不是编译型的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使用动态联编实现多态性，需要在运行时查找集成树，才能得到定义给定操作的类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8011-7C03-A24D-A6C3-976697BE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D38F7-664F-634C-82EB-AA22B504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98CB7-FFD5-6548-A4FB-4CAA58FE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0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7D333-180E-3245-8D90-73DC0B0D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程序设计语言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18363-A80E-1C4B-ACC1-001D466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面向对象语言的技术特点</a:t>
            </a:r>
            <a:endParaRPr lang="en-US" altLang="zh-CN" sz="2800" dirty="0"/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持久保存对象</a:t>
            </a:r>
          </a:p>
          <a:p>
            <a:pPr lvl="1"/>
            <a:r>
              <a:rPr lang="zh-CN" altLang="en-US" sz="2000" dirty="0"/>
              <a:t>希望数据能够不依赖于程序执行的生命期而长时间保存下来－－保存数据的方法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参数化类</a:t>
            </a:r>
          </a:p>
          <a:p>
            <a:pPr lvl="1"/>
            <a:r>
              <a:rPr lang="zh-CN" altLang="en-US" sz="2000" dirty="0"/>
              <a:t>类模版和模版类</a:t>
            </a:r>
          </a:p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400" dirty="0"/>
              <a:t>开发环境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面向对象程序中继承关系和动态联编等引入的特殊复杂性，因此软件编程工具和开发环境就更加重要了。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开发环境包括：编辑程序、编译程序或解释程序、浏览工具和调试器等；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编译与解释的差别主要是速度和效率不同：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解释程序－解释执行源程序、速度慢、效率低，但是可以方便地进行调试；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编译程序－适合用来开发正式的软件产品，可以生成效率较高的目标代码。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8011-7C03-A24D-A6C3-976697BE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D38F7-664F-634C-82EB-AA22B504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98CB7-FFD5-6548-A4FB-4CAA58FE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9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7D333-180E-3245-8D90-73DC0B0D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程序设计语言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18363-A80E-1C4B-ACC1-001D466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选择面向对象语言</a:t>
            </a:r>
            <a:endParaRPr lang="en-US" altLang="zh-CN" sz="2800" dirty="0"/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将来能否占主导地位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可重用性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类库和开发环境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其他因素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8011-7C03-A24D-A6C3-976697BE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D38F7-664F-634C-82EB-AA22B504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98CB7-FFD5-6548-A4FB-4CAA58FE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6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7D333-180E-3245-8D90-73DC0B0D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lang="zh-CN" altLang="en-US" dirty="0">
                <a:latin typeface="隶书" pitchFamily="49" charset="-122"/>
              </a:rPr>
              <a:t>程序设计风格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18363-A80E-1C4B-ACC1-001D466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/>
              <a:t>提高可重用性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/>
              <a:t>提高可扩充性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/>
              <a:t>提高健壮性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8011-7C03-A24D-A6C3-976697BE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D38F7-664F-634C-82EB-AA22B504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98CB7-FFD5-6548-A4FB-4CAA58FE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8090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3282</TotalTime>
  <Words>3545</Words>
  <Application>Microsoft Macintosh PowerPoint</Application>
  <PresentationFormat>宽屏</PresentationFormat>
  <Paragraphs>517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楷体_GB2312</vt:lpstr>
      <vt:lpstr>隶书</vt:lpstr>
      <vt:lpstr>宋体</vt:lpstr>
      <vt:lpstr>腾讯体 W3</vt:lpstr>
      <vt:lpstr>腾讯体 W7</vt:lpstr>
      <vt:lpstr>Arial</vt:lpstr>
      <vt:lpstr>Calibri</vt:lpstr>
      <vt:lpstr>Calibri Light</vt:lpstr>
      <vt:lpstr>Tahoma</vt:lpstr>
      <vt:lpstr>Times New Roman</vt:lpstr>
      <vt:lpstr>Wingdings</vt:lpstr>
      <vt:lpstr>回顾</vt:lpstr>
      <vt:lpstr>Visio</vt:lpstr>
      <vt:lpstr>第九章 面向对象实现</vt:lpstr>
      <vt:lpstr>主要内容</vt:lpstr>
      <vt:lpstr>1 面向对象实现</vt:lpstr>
      <vt:lpstr>2.1 程序设计语言</vt:lpstr>
      <vt:lpstr>2.1 程序设计语言</vt:lpstr>
      <vt:lpstr>2.1 程序设计语言</vt:lpstr>
      <vt:lpstr>2.1 程序设计语言</vt:lpstr>
      <vt:lpstr>2.1 程序设计语言</vt:lpstr>
      <vt:lpstr>2.2 程序设计风格</vt:lpstr>
      <vt:lpstr>2.2 程序设计风格—提高可重用性</vt:lpstr>
      <vt:lpstr>2.2 程序设计风格—提高可重用性准则</vt:lpstr>
      <vt:lpstr>2.2 程序设计风格—提高可重用性准则</vt:lpstr>
      <vt:lpstr>2.2 程序设计风格—提高可重用性准则</vt:lpstr>
      <vt:lpstr>2.2 程序设计风格—提高可重用性准则</vt:lpstr>
      <vt:lpstr>2.2 程序设计风格—提高可重用性准则</vt:lpstr>
      <vt:lpstr>3 面向对象的软件测试</vt:lpstr>
      <vt:lpstr>3.1 测试策略</vt:lpstr>
      <vt:lpstr>3.1.1 OO的单元测试</vt:lpstr>
      <vt:lpstr>3.1.2 OO的集成测试</vt:lpstr>
      <vt:lpstr>3.1.3 OO的确认测试</vt:lpstr>
      <vt:lpstr>3.2 设计测试用例</vt:lpstr>
      <vt:lpstr>3.2.1 测试类的方法</vt:lpstr>
      <vt:lpstr>3.2.1 测试类的方法—随机测试</vt:lpstr>
      <vt:lpstr>3.2.1 测试类的方法—随机测试</vt:lpstr>
      <vt:lpstr>3.2.1 测试类的方法—划分测试</vt:lpstr>
      <vt:lpstr>3.2.1 测试类的方法—划分测试</vt:lpstr>
      <vt:lpstr>3.2.1 测试类的方法—划分测试</vt:lpstr>
      <vt:lpstr>3.2.1 测试类的方法—划分测试</vt:lpstr>
      <vt:lpstr>3.2.1 测试类的方法—基于故障的测试</vt:lpstr>
      <vt:lpstr>3.2.2 集成测试方法</vt:lpstr>
      <vt:lpstr>3.2.2 集成测试方法</vt:lpstr>
      <vt:lpstr>3.2.2 集成测试方法—多类测试</vt:lpstr>
      <vt:lpstr>3.2.2 集成测试方法—多类测试</vt:lpstr>
      <vt:lpstr>3.2.2 集成测试方法</vt:lpstr>
      <vt:lpstr>3.2.2 集成测试方法—从动态模型导出测试用例</vt:lpstr>
      <vt:lpstr>3.2.2 集成测试方法—从动态模型导出测试用例</vt:lpstr>
      <vt:lpstr>3.2.2 集成测试方法—从动态模型导出测试用例</vt:lpstr>
      <vt:lpstr>3.2.3 OO软件的测试用例设计的整体方法</vt:lpstr>
      <vt:lpstr>4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数字视频技术（线下）</dc:title>
  <dc:creator>Wenfeng</dc:creator>
  <cp:lastModifiedBy>xzw</cp:lastModifiedBy>
  <cp:revision>119</cp:revision>
  <cp:lastPrinted>2020-11-16T02:16:49Z</cp:lastPrinted>
  <dcterms:created xsi:type="dcterms:W3CDTF">2019-06-11T09:59:59Z</dcterms:created>
  <dcterms:modified xsi:type="dcterms:W3CDTF">2021-12-14T07:55:20Z</dcterms:modified>
</cp:coreProperties>
</file>