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33" r:id="rId13"/>
    <p:sldId id="419" r:id="rId14"/>
    <p:sldId id="420" r:id="rId15"/>
    <p:sldId id="422" r:id="rId16"/>
    <p:sldId id="424" r:id="rId17"/>
    <p:sldId id="423" r:id="rId18"/>
    <p:sldId id="425" r:id="rId19"/>
    <p:sldId id="428" r:id="rId20"/>
    <p:sldId id="429" r:id="rId21"/>
    <p:sldId id="421" r:id="rId22"/>
    <p:sldId id="43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E87A2-90C2-4954-AE88-68CE368F1B8A}" type="doc">
      <dgm:prSet loTypeId="list" loCatId="list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940AFFB-D668-4BD8-9129-605B8D2B41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二叉搜索树</a:t>
          </a:r>
          <a:r>
            <a:rPr lang="zh-CN" altLang="en-US"/>
            <a:t/>
          </a:r>
          <a:endParaRPr lang="zh-CN" altLang="en-US"/>
        </a:p>
      </dgm:t>
    </dgm:pt>
    <dgm:pt modelId="{FB1DF219-2AB6-4BFD-9134-CA80A9275C31}" cxnId="{3B5C78F2-EC08-41D9-B04E-50C732B1A7B9}" type="parTrans">
      <dgm:prSet/>
      <dgm:spPr/>
      <dgm:t>
        <a:bodyPr/>
        <a:p>
          <a:endParaRPr lang="zh-CN" altLang="en-US"/>
        </a:p>
      </dgm:t>
    </dgm:pt>
    <dgm:pt modelId="{98E3B33B-07E4-45D9-9332-AD6AF8788B4E}" cxnId="{3B5C78F2-EC08-41D9-B04E-50C732B1A7B9}" type="sibTrans">
      <dgm:prSet/>
      <dgm:spPr/>
      <dgm:t>
        <a:bodyPr/>
        <a:p>
          <a:endParaRPr lang="zh-CN" altLang="en-US"/>
        </a:p>
      </dgm:t>
    </dgm:pt>
    <dgm:pt modelId="{6B6A3602-7C03-4A08-9FE3-537B6BB5AF4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二叉平衡树</a:t>
          </a:r>
          <a:r>
            <a:rPr lang="zh-CN" altLang="en-US"/>
            <a:t/>
          </a:r>
          <a:endParaRPr lang="zh-CN" altLang="en-US"/>
        </a:p>
      </dgm:t>
    </dgm:pt>
    <dgm:pt modelId="{F61A927E-5680-4362-BB5D-EBD011A68A03}" cxnId="{3E5E3D96-D624-4E83-A666-FE39F1208B62}" type="parTrans">
      <dgm:prSet/>
      <dgm:spPr/>
      <dgm:t>
        <a:bodyPr/>
        <a:p>
          <a:endParaRPr lang="zh-CN" altLang="en-US"/>
        </a:p>
      </dgm:t>
    </dgm:pt>
    <dgm:pt modelId="{CB43CC02-BC27-4D40-B443-ED14B7BA599F}" cxnId="{3E5E3D96-D624-4E83-A666-FE39F1208B62}" type="sibTrans">
      <dgm:prSet/>
      <dgm:spPr/>
      <dgm:t>
        <a:bodyPr/>
        <a:p>
          <a:endParaRPr lang="zh-CN" altLang="en-US"/>
        </a:p>
      </dgm:t>
    </dgm:pt>
    <dgm:pt modelId="{8D7D926F-7ABD-4470-9428-D99B9040135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二叉伸展树</a:t>
          </a:r>
          <a:endParaRPr lang="zh-CN" altLang="en-US"/>
        </a:p>
      </dgm:t>
    </dgm:pt>
    <dgm:pt modelId="{0875CEC4-80CC-41B9-A477-9AB3EECFEB2E}" cxnId="{D90A375F-230C-4D38-B528-8BEF960F6233}" type="parTrans">
      <dgm:prSet/>
      <dgm:spPr/>
      <dgm:t>
        <a:bodyPr/>
        <a:p>
          <a:endParaRPr lang="zh-CN" altLang="en-US"/>
        </a:p>
      </dgm:t>
    </dgm:pt>
    <dgm:pt modelId="{231C785A-FE6D-42DD-BDA6-806FBE4CB729}" cxnId="{D90A375F-230C-4D38-B528-8BEF960F6233}" type="sibTrans">
      <dgm:prSet/>
      <dgm:spPr/>
      <dgm:t>
        <a:bodyPr/>
        <a:p>
          <a:endParaRPr lang="zh-CN" altLang="en-US"/>
        </a:p>
      </dgm:t>
    </dgm:pt>
    <dgm:pt modelId="{8DC1C744-8B75-4AAB-9476-A8FC53EB8F3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跳表</a:t>
          </a:r>
          <a:r>
            <a:rPr lang="zh-CN"/>
            <a:t/>
          </a:r>
          <a:endParaRPr lang="zh-CN"/>
        </a:p>
      </dgm:t>
    </dgm:pt>
    <dgm:pt modelId="{BE5DFF19-4A17-4604-8105-233638A1FF99}" cxnId="{D5688005-CD8B-4090-BEBC-61A5278DF39E}" type="parTrans">
      <dgm:prSet/>
      <dgm:spPr/>
    </dgm:pt>
    <dgm:pt modelId="{333E3EA4-99A7-443B-BE23-826F85BDA9EA}" cxnId="{D5688005-CD8B-4090-BEBC-61A5278DF39E}" type="sibTrans">
      <dgm:prSet/>
      <dgm:spPr/>
    </dgm:pt>
    <dgm:pt modelId="{673982DD-502B-46BC-AE58-69DE8875D11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数组</a:t>
          </a:r>
          <a:r>
            <a:rPr lang="zh-CN"/>
            <a:t/>
          </a:r>
          <a:endParaRPr lang="zh-CN"/>
        </a:p>
      </dgm:t>
    </dgm:pt>
    <dgm:pt modelId="{786E3D8A-35CF-440F-808F-592B32599FB5}" cxnId="{0EC997D6-6284-4F8B-B10D-BC63F1CFCE97}" type="parTrans">
      <dgm:prSet/>
      <dgm:spPr/>
    </dgm:pt>
    <dgm:pt modelId="{F90F179F-9556-4994-B747-72042D5A609A}" cxnId="{0EC997D6-6284-4F8B-B10D-BC63F1CFCE97}" type="sibTrans">
      <dgm:prSet/>
      <dgm:spPr/>
    </dgm:pt>
    <dgm:pt modelId="{9C927FE2-659C-4ADB-99F5-03AF78EC645E}" type="pres">
      <dgm:prSet presAssocID="{C4DE87A2-90C2-4954-AE88-68CE368F1B8A}" presName="Name0" presStyleCnt="0">
        <dgm:presLayoutVars>
          <dgm:dir/>
          <dgm:resizeHandles val="exact"/>
        </dgm:presLayoutVars>
      </dgm:prSet>
      <dgm:spPr/>
    </dgm:pt>
    <dgm:pt modelId="{AB39BD6E-F2DF-4E47-ACFE-86B619D09363}" type="pres">
      <dgm:prSet presAssocID="{6940AFFB-D668-4BD8-9129-605B8D2B4116}" presName="composite" presStyleCnt="0"/>
      <dgm:spPr/>
    </dgm:pt>
    <dgm:pt modelId="{DFFBD932-985D-4E5B-A0C5-9B8CC977C2DC}" type="pres">
      <dgm:prSet presAssocID="{6940AFFB-D668-4BD8-9129-605B8D2B4116}" presName="rect1" presStyleLbl="trAlignAcc1" presStyleIdx="0" presStyleCnt="5">
        <dgm:presLayoutVars>
          <dgm:bulletEnabled val="1"/>
        </dgm:presLayoutVars>
      </dgm:prSet>
      <dgm:spPr/>
    </dgm:pt>
    <dgm:pt modelId="{28ADC5EC-F0D3-4E8C-B6D5-614114BB7A84}" type="pres">
      <dgm:prSet presAssocID="{6940AFFB-D668-4BD8-9129-605B8D2B4116}" presName="rect2" presStyleLbl="fgImgPlace1" presStyleIdx="0" presStyleCnt="5"/>
      <dgm:spPr/>
    </dgm:pt>
    <dgm:pt modelId="{BA542E14-A70B-4BFF-8D4A-26FE746D4EB8}" type="pres">
      <dgm:prSet presAssocID="{98E3B33B-07E4-45D9-9332-AD6AF8788B4E}" presName="sibTrans" presStyleCnt="0"/>
      <dgm:spPr/>
    </dgm:pt>
    <dgm:pt modelId="{AE896DB7-2222-4F28-A6C2-04AFC8734CCE}" type="pres">
      <dgm:prSet presAssocID="{6B6A3602-7C03-4A08-9FE3-537B6BB5AF43}" presName="composite" presStyleCnt="0"/>
      <dgm:spPr/>
    </dgm:pt>
    <dgm:pt modelId="{7DB282D5-F713-4A85-A4CF-FCCD1C2C3C3D}" type="pres">
      <dgm:prSet presAssocID="{6B6A3602-7C03-4A08-9FE3-537B6BB5AF43}" presName="rect1" presStyleLbl="trAlignAcc1" presStyleIdx="1" presStyleCnt="5">
        <dgm:presLayoutVars>
          <dgm:bulletEnabled val="1"/>
        </dgm:presLayoutVars>
      </dgm:prSet>
      <dgm:spPr/>
    </dgm:pt>
    <dgm:pt modelId="{E540E1E5-3190-4D7A-924E-F3721DD42C80}" type="pres">
      <dgm:prSet presAssocID="{6B6A3602-7C03-4A08-9FE3-537B6BB5AF43}" presName="rect2" presStyleLbl="fgImgPlace1" presStyleIdx="1" presStyleCnt="5"/>
      <dgm:spPr/>
    </dgm:pt>
    <dgm:pt modelId="{2912C659-E08D-401E-8A66-DDB4396530B6}" type="pres">
      <dgm:prSet presAssocID="{CB43CC02-BC27-4D40-B443-ED14B7BA599F}" presName="sibTrans" presStyleCnt="0"/>
      <dgm:spPr/>
    </dgm:pt>
    <dgm:pt modelId="{66530A49-FB05-40F7-AE57-E43CACC0BED1}" type="pres">
      <dgm:prSet presAssocID="{8D7D926F-7ABD-4470-9428-D99B90401355}" presName="composite" presStyleCnt="0"/>
      <dgm:spPr/>
    </dgm:pt>
    <dgm:pt modelId="{DDC636F0-514D-4C8C-930F-9577741FD626}" type="pres">
      <dgm:prSet presAssocID="{8D7D926F-7ABD-4470-9428-D99B90401355}" presName="rect1" presStyleLbl="trAlignAcc1" presStyleIdx="2" presStyleCnt="5">
        <dgm:presLayoutVars>
          <dgm:bulletEnabled val="1"/>
        </dgm:presLayoutVars>
      </dgm:prSet>
      <dgm:spPr/>
    </dgm:pt>
    <dgm:pt modelId="{D49C84B4-3214-4976-9075-25A998075DEC}" type="pres">
      <dgm:prSet presAssocID="{8D7D926F-7ABD-4470-9428-D99B90401355}" presName="rect2" presStyleLbl="fgImgPlace1" presStyleIdx="2" presStyleCnt="5"/>
      <dgm:spPr/>
    </dgm:pt>
    <dgm:pt modelId="{CDC6EECA-80DE-4F2B-8B24-7F2EFBA94471}" type="pres">
      <dgm:prSet presAssocID="{231C785A-FE6D-42DD-BDA6-806FBE4CB729}" presName="sibTrans" presStyleCnt="0"/>
      <dgm:spPr/>
    </dgm:pt>
    <dgm:pt modelId="{187ABE03-C0F2-4204-9A00-7B8382B1F372}" type="pres">
      <dgm:prSet presAssocID="{8DC1C744-8B75-4AAB-9476-A8FC53EB8F3B}" presName="composite" presStyleCnt="0"/>
      <dgm:spPr/>
    </dgm:pt>
    <dgm:pt modelId="{4B623EA9-BCA2-4A4D-92C6-18A3B261646D}" type="pres">
      <dgm:prSet presAssocID="{8DC1C744-8B75-4AAB-9476-A8FC53EB8F3B}" presName="rect1" presStyleLbl="trAlignAcc1" presStyleIdx="3" presStyleCnt="5">
        <dgm:presLayoutVars>
          <dgm:bulletEnabled val="1"/>
        </dgm:presLayoutVars>
      </dgm:prSet>
      <dgm:spPr/>
    </dgm:pt>
    <dgm:pt modelId="{7B792D10-197D-43FF-BBC8-38C52FBC3CE0}" type="pres">
      <dgm:prSet presAssocID="{8DC1C744-8B75-4AAB-9476-A8FC53EB8F3B}" presName="rect2" presStyleLbl="fgImgPlace1" presStyleIdx="3" presStyleCnt="5"/>
      <dgm:spPr/>
    </dgm:pt>
    <dgm:pt modelId="{96B91C65-4502-4DC5-80B0-42A011D4747B}" type="pres">
      <dgm:prSet presAssocID="{333E3EA4-99A7-443B-BE23-826F85BDA9EA}" presName="sibTrans" presStyleCnt="0"/>
      <dgm:spPr/>
    </dgm:pt>
    <dgm:pt modelId="{AF22067D-3C4C-43DA-B5E3-3FC9A6914BE3}" type="pres">
      <dgm:prSet presAssocID="{673982DD-502B-46BC-AE58-69DE8875D11E}" presName="composite" presStyleCnt="0"/>
      <dgm:spPr/>
    </dgm:pt>
    <dgm:pt modelId="{2E749F0D-FF9A-4530-B5DD-AFE4861D1708}" type="pres">
      <dgm:prSet presAssocID="{673982DD-502B-46BC-AE58-69DE8875D11E}" presName="rect1" presStyleLbl="trAlignAcc1" presStyleIdx="4" presStyleCnt="5">
        <dgm:presLayoutVars>
          <dgm:bulletEnabled val="1"/>
        </dgm:presLayoutVars>
      </dgm:prSet>
      <dgm:spPr/>
    </dgm:pt>
    <dgm:pt modelId="{2F7CED04-FF0E-41CE-98C5-530D9FF80B19}" type="pres">
      <dgm:prSet presAssocID="{673982DD-502B-46BC-AE58-69DE8875D11E}" presName="rect2" presStyleLbl="fgImgPlace1" presStyleIdx="4" presStyleCnt="5"/>
      <dgm:spPr/>
    </dgm:pt>
  </dgm:ptLst>
  <dgm:cxnLst>
    <dgm:cxn modelId="{3B5C78F2-EC08-41D9-B04E-50C732B1A7B9}" srcId="{C4DE87A2-90C2-4954-AE88-68CE368F1B8A}" destId="{6940AFFB-D668-4BD8-9129-605B8D2B4116}" srcOrd="0" destOrd="0" parTransId="{FB1DF219-2AB6-4BFD-9134-CA80A9275C31}" sibTransId="{98E3B33B-07E4-45D9-9332-AD6AF8788B4E}"/>
    <dgm:cxn modelId="{3E5E3D96-D624-4E83-A666-FE39F1208B62}" srcId="{C4DE87A2-90C2-4954-AE88-68CE368F1B8A}" destId="{6B6A3602-7C03-4A08-9FE3-537B6BB5AF43}" srcOrd="1" destOrd="0" parTransId="{F61A927E-5680-4362-BB5D-EBD011A68A03}" sibTransId="{CB43CC02-BC27-4D40-B443-ED14B7BA599F}"/>
    <dgm:cxn modelId="{D90A375F-230C-4D38-B528-8BEF960F6233}" srcId="{C4DE87A2-90C2-4954-AE88-68CE368F1B8A}" destId="{8D7D926F-7ABD-4470-9428-D99B90401355}" srcOrd="2" destOrd="0" parTransId="{0875CEC4-80CC-41B9-A477-9AB3EECFEB2E}" sibTransId="{231C785A-FE6D-42DD-BDA6-806FBE4CB729}"/>
    <dgm:cxn modelId="{D5688005-CD8B-4090-BEBC-61A5278DF39E}" srcId="{C4DE87A2-90C2-4954-AE88-68CE368F1B8A}" destId="{8DC1C744-8B75-4AAB-9476-A8FC53EB8F3B}" srcOrd="3" destOrd="0" parTransId="{BE5DFF19-4A17-4604-8105-233638A1FF99}" sibTransId="{333E3EA4-99A7-443B-BE23-826F85BDA9EA}"/>
    <dgm:cxn modelId="{0EC997D6-6284-4F8B-B10D-BC63F1CFCE97}" srcId="{C4DE87A2-90C2-4954-AE88-68CE368F1B8A}" destId="{673982DD-502B-46BC-AE58-69DE8875D11E}" srcOrd="4" destOrd="0" parTransId="{786E3D8A-35CF-440F-808F-592B32599FB5}" sibTransId="{F90F179F-9556-4994-B747-72042D5A609A}"/>
    <dgm:cxn modelId="{7809F7DA-112B-4B67-BD9C-A2C826DD787F}" type="presOf" srcId="{C4DE87A2-90C2-4954-AE88-68CE368F1B8A}" destId="{9C927FE2-659C-4ADB-99F5-03AF78EC645E}" srcOrd="0" destOrd="0" presId="urn:microsoft.com/office/officeart/2008/layout/PictureStrips"/>
    <dgm:cxn modelId="{852CB30B-D972-42D2-81FA-5B8AFCA1803D}" type="presParOf" srcId="{9C927FE2-659C-4ADB-99F5-03AF78EC645E}" destId="{AB39BD6E-F2DF-4E47-ACFE-86B619D09363}" srcOrd="0" destOrd="0" presId="urn:microsoft.com/office/officeart/2008/layout/PictureStrips"/>
    <dgm:cxn modelId="{6645C60D-363B-4069-B6A3-1A46A5BAB4DD}" type="presParOf" srcId="{AB39BD6E-F2DF-4E47-ACFE-86B619D09363}" destId="{DFFBD932-985D-4E5B-A0C5-9B8CC977C2DC}" srcOrd="0" destOrd="0" presId="urn:microsoft.com/office/officeart/2008/layout/PictureStrips"/>
    <dgm:cxn modelId="{49F883AE-F849-4EDC-ACF4-A9C41BDCB50A}" type="presOf" srcId="{6940AFFB-D668-4BD8-9129-605B8D2B4116}" destId="{DFFBD932-985D-4E5B-A0C5-9B8CC977C2DC}" srcOrd="0" destOrd="0" presId="urn:microsoft.com/office/officeart/2008/layout/PictureStrips"/>
    <dgm:cxn modelId="{009B0187-D8F6-47A3-9798-219E4D2DE88A}" type="presParOf" srcId="{AB39BD6E-F2DF-4E47-ACFE-86B619D09363}" destId="{28ADC5EC-F0D3-4E8C-B6D5-614114BB7A84}" srcOrd="1" destOrd="0" presId="urn:microsoft.com/office/officeart/2008/layout/PictureStrips"/>
    <dgm:cxn modelId="{F71305B3-8A20-4B1A-9B26-A092F26321DF}" type="presParOf" srcId="{9C927FE2-659C-4ADB-99F5-03AF78EC645E}" destId="{BA542E14-A70B-4BFF-8D4A-26FE746D4EB8}" srcOrd="1" destOrd="0" presId="urn:microsoft.com/office/officeart/2008/layout/PictureStrips"/>
    <dgm:cxn modelId="{8DE97A10-9374-4CEE-924A-3361638966E2}" type="presParOf" srcId="{9C927FE2-659C-4ADB-99F5-03AF78EC645E}" destId="{AE896DB7-2222-4F28-A6C2-04AFC8734CCE}" srcOrd="2" destOrd="0" presId="urn:microsoft.com/office/officeart/2008/layout/PictureStrips"/>
    <dgm:cxn modelId="{1BAB4189-39F7-49D7-BB30-8FF76820A716}" type="presParOf" srcId="{AE896DB7-2222-4F28-A6C2-04AFC8734CCE}" destId="{7DB282D5-F713-4A85-A4CF-FCCD1C2C3C3D}" srcOrd="0" destOrd="2" presId="urn:microsoft.com/office/officeart/2008/layout/PictureStrips"/>
    <dgm:cxn modelId="{343A0BDE-1B66-4B43-824D-C347DC9E6128}" type="presOf" srcId="{6B6A3602-7C03-4A08-9FE3-537B6BB5AF43}" destId="{7DB282D5-F713-4A85-A4CF-FCCD1C2C3C3D}" srcOrd="0" destOrd="0" presId="urn:microsoft.com/office/officeart/2008/layout/PictureStrips"/>
    <dgm:cxn modelId="{D2014844-51BB-4ECF-9DD3-84FBA32AFFD8}" type="presParOf" srcId="{AE896DB7-2222-4F28-A6C2-04AFC8734CCE}" destId="{E540E1E5-3190-4D7A-924E-F3721DD42C80}" srcOrd="1" destOrd="2" presId="urn:microsoft.com/office/officeart/2008/layout/PictureStrips"/>
    <dgm:cxn modelId="{E2E2B43B-522A-4DED-8B86-7AF3B0E2683D}" type="presParOf" srcId="{9C927FE2-659C-4ADB-99F5-03AF78EC645E}" destId="{2912C659-E08D-401E-8A66-DDB4396530B6}" srcOrd="3" destOrd="0" presId="urn:microsoft.com/office/officeart/2008/layout/PictureStrips"/>
    <dgm:cxn modelId="{89C1F2C3-6ED6-42F9-A0A5-922A5170D006}" type="presParOf" srcId="{9C927FE2-659C-4ADB-99F5-03AF78EC645E}" destId="{66530A49-FB05-40F7-AE57-E43CACC0BED1}" srcOrd="4" destOrd="0" presId="urn:microsoft.com/office/officeart/2008/layout/PictureStrips"/>
    <dgm:cxn modelId="{3FE9FA66-3BD6-459B-8275-4D6D0181B37F}" type="presParOf" srcId="{66530A49-FB05-40F7-AE57-E43CACC0BED1}" destId="{DDC636F0-514D-4C8C-930F-9577741FD626}" srcOrd="0" destOrd="4" presId="urn:microsoft.com/office/officeart/2008/layout/PictureStrips"/>
    <dgm:cxn modelId="{BFB04547-6658-4620-82BD-9A7E616A0CA3}" type="presOf" srcId="{8D7D926F-7ABD-4470-9428-D99B90401355}" destId="{DDC636F0-514D-4C8C-930F-9577741FD626}" srcOrd="0" destOrd="0" presId="urn:microsoft.com/office/officeart/2008/layout/PictureStrips"/>
    <dgm:cxn modelId="{8FCB7333-CC0A-406C-8916-F7CDA5BFC523}" type="presParOf" srcId="{66530A49-FB05-40F7-AE57-E43CACC0BED1}" destId="{D49C84B4-3214-4976-9075-25A998075DEC}" srcOrd="1" destOrd="4" presId="urn:microsoft.com/office/officeart/2008/layout/PictureStrips"/>
    <dgm:cxn modelId="{2CD08626-7713-4B56-AF8C-4864BED199F8}" type="presParOf" srcId="{9C927FE2-659C-4ADB-99F5-03AF78EC645E}" destId="{CDC6EECA-80DE-4F2B-8B24-7F2EFBA94471}" srcOrd="5" destOrd="0" presId="urn:microsoft.com/office/officeart/2008/layout/PictureStrips"/>
    <dgm:cxn modelId="{AEDB4089-E6A1-43B0-88FB-D0C530647C35}" type="presParOf" srcId="{9C927FE2-659C-4ADB-99F5-03AF78EC645E}" destId="{187ABE03-C0F2-4204-9A00-7B8382B1F372}" srcOrd="6" destOrd="0" presId="urn:microsoft.com/office/officeart/2008/layout/PictureStrips"/>
    <dgm:cxn modelId="{B1488DA6-5979-4EB6-944A-C064EEDDA0AA}" type="presParOf" srcId="{187ABE03-C0F2-4204-9A00-7B8382B1F372}" destId="{4B623EA9-BCA2-4A4D-92C6-18A3B261646D}" srcOrd="0" destOrd="6" presId="urn:microsoft.com/office/officeart/2008/layout/PictureStrips"/>
    <dgm:cxn modelId="{32E39483-75B8-4A0B-BDD1-BA949BBE31CE}" type="presOf" srcId="{8DC1C744-8B75-4AAB-9476-A8FC53EB8F3B}" destId="{4B623EA9-BCA2-4A4D-92C6-18A3B261646D}" srcOrd="0" destOrd="0" presId="urn:microsoft.com/office/officeart/2008/layout/PictureStrips"/>
    <dgm:cxn modelId="{02CF1B0A-81C7-44F4-99AF-C4389BDF68D7}" type="presParOf" srcId="{187ABE03-C0F2-4204-9A00-7B8382B1F372}" destId="{7B792D10-197D-43FF-BBC8-38C52FBC3CE0}" srcOrd="1" destOrd="6" presId="urn:microsoft.com/office/officeart/2008/layout/PictureStrips"/>
    <dgm:cxn modelId="{015B8F65-9E05-41CA-953A-3AEF540659A1}" type="presParOf" srcId="{9C927FE2-659C-4ADB-99F5-03AF78EC645E}" destId="{96B91C65-4502-4DC5-80B0-42A011D4747B}" srcOrd="7" destOrd="0" presId="urn:microsoft.com/office/officeart/2008/layout/PictureStrips"/>
    <dgm:cxn modelId="{BD416EBA-08E6-41E7-97CF-F17E9D12D27E}" type="presParOf" srcId="{9C927FE2-659C-4ADB-99F5-03AF78EC645E}" destId="{AF22067D-3C4C-43DA-B5E3-3FC9A6914BE3}" srcOrd="8" destOrd="0" presId="urn:microsoft.com/office/officeart/2008/layout/PictureStrips"/>
    <dgm:cxn modelId="{8F98F385-39B3-452C-B3B9-1C56169FD6B4}" type="presParOf" srcId="{AF22067D-3C4C-43DA-B5E3-3FC9A6914BE3}" destId="{2E749F0D-FF9A-4530-B5DD-AFE4861D1708}" srcOrd="0" destOrd="8" presId="urn:microsoft.com/office/officeart/2008/layout/PictureStrips"/>
    <dgm:cxn modelId="{8FEC8385-A311-4F32-BB41-69545AFD4881}" type="presOf" srcId="{673982DD-502B-46BC-AE58-69DE8875D11E}" destId="{2E749F0D-FF9A-4530-B5DD-AFE4861D1708}" srcOrd="0" destOrd="0" presId="urn:microsoft.com/office/officeart/2008/layout/PictureStrips"/>
    <dgm:cxn modelId="{317B1545-539C-4992-A41F-4BD564137E37}" type="presParOf" srcId="{AF22067D-3C4C-43DA-B5E3-3FC9A6914BE3}" destId="{2F7CED04-FF0E-41CE-98C5-530D9FF80B19}" srcOrd="1" destOrd="8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7BB104C5-5E13-4BA2-8795-D771D93EFD0B}" cxnId="{46CC0987-CB7C-49B3-BB99-1F5238B46C31}" type="parTrans">
      <dgm:prSet/>
      <dgm:spPr/>
      <dgm:t>
        <a:bodyPr/>
        <a:p>
          <a:endParaRPr lang="zh-CN" altLang="en-US"/>
        </a:p>
      </dgm:t>
    </dgm:pt>
    <dgm:pt modelId="{D8F41DAE-72AA-41BD-884F-BB8861ABB8ED}" cxnId="{46CC0987-CB7C-49B3-BB99-1F5238B46C31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/>
        </a:p>
      </dgm:t>
    </dgm:pt>
    <dgm:pt modelId="{772BA600-C67E-4B93-B4A5-0C0DECE788A8}" cxnId="{C4E3BDB5-1D8F-4FEF-8538-29212F9D57D0}" type="parTrans">
      <dgm:prSet/>
      <dgm:spPr/>
      <dgm:t>
        <a:bodyPr/>
        <a:p>
          <a:endParaRPr lang="zh-CN" altLang="en-US"/>
        </a:p>
      </dgm:t>
    </dgm:pt>
    <dgm:pt modelId="{6E0A9D10-C2CB-4F7C-BF91-F881E97D27C2}" cxnId="{C4E3BDB5-1D8F-4FEF-8538-29212F9D57D0}" type="sibTrans">
      <dgm:prSet/>
      <dgm:spPr/>
      <dgm:t>
        <a:bodyPr/>
        <a:p>
          <a:endParaRPr lang="zh-CN" altLang="en-US"/>
        </a:p>
      </dgm:t>
    </dgm:pt>
    <dgm:pt modelId="{EB099D45-42E4-4FB3-8BE3-22A72863D5F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C2BA91CD-5382-45C0-B4F4-75094723F4D9}" cxnId="{F0E5A466-6D51-42C5-8C60-2C8F2FA528DC}" type="parTrans">
      <dgm:prSet/>
      <dgm:spPr/>
      <dgm:t>
        <a:bodyPr/>
        <a:p>
          <a:endParaRPr lang="zh-CN" altLang="en-US"/>
        </a:p>
      </dgm:t>
    </dgm:pt>
    <dgm:pt modelId="{973C65EF-E3B8-4CF5-B140-FEC5A74F0B0E}" cxnId="{F0E5A466-6D51-42C5-8C60-2C8F2FA528DC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每个节点只需要存放当前节点的key值，所以空间复杂度为O(n)。</a:t>
          </a:r>
          <a:endParaRPr lang="zh-CN" altLang="en-US"/>
        </a:p>
      </dgm:t>
    </dgm:pt>
    <dgm:pt modelId="{35D9FDAB-90FC-4149-8FA1-C2011A738832}" cxnId="{7341CBE0-B1F9-4021-8B43-483E6E4E062D}" type="parTrans">
      <dgm:prSet/>
      <dgm:spPr/>
      <dgm:t>
        <a:bodyPr/>
        <a:p>
          <a:endParaRPr lang="zh-CN" altLang="en-US"/>
        </a:p>
      </dgm:t>
    </dgm:pt>
    <dgm:pt modelId="{B1B09198-8815-4821-8A77-DCC2993E3086}" cxnId="{7341CBE0-B1F9-4021-8B43-483E6E4E062D}" type="sibTrans">
      <dgm:prSet/>
      <dgm:spPr/>
      <dgm:t>
        <a:bodyPr/>
        <a:p>
          <a:endParaRPr lang="zh-CN" alt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2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6CC0987-CB7C-49B3-BB99-1F5238B46C31}" srcId="{982F9BD2-FE88-4D45-BD8D-65D1F34B0AD4}" destId="{8DFEF381-1089-498A-A2E9-536EBD00BCA1}" srcOrd="0" destOrd="0" parTransId="{7BB104C5-5E13-4BA2-8795-D771D93EFD0B}" sibTransId="{D8F41DAE-72AA-41BD-884F-BB8861ABB8ED}"/>
    <dgm:cxn modelId="{C4E3BDB5-1D8F-4FEF-8538-29212F9D57D0}" srcId="{8DFEF381-1089-498A-A2E9-536EBD00BCA1}" destId="{67856BDB-7B34-4717-A8DD-ED955D6E994B}" srcOrd="0" destOrd="0" parTransId="{772BA600-C67E-4B93-B4A5-0C0DECE788A8}" sibTransId="{6E0A9D10-C2CB-4F7C-BF91-F881E97D27C2}"/>
    <dgm:cxn modelId="{F0E5A466-6D51-42C5-8C60-2C8F2FA528DC}" srcId="{982F9BD2-FE88-4D45-BD8D-65D1F34B0AD4}" destId="{EB099D45-42E4-4FB3-8BE3-22A72863D5FC}" srcOrd="1" destOrd="0" parTransId="{C2BA91CD-5382-45C0-B4F4-75094723F4D9}" sibTransId="{973C65EF-E3B8-4CF5-B140-FEC5A74F0B0E}"/>
    <dgm:cxn modelId="{7341CBE0-B1F9-4021-8B43-483E6E4E062D}" srcId="{EB099D45-42E4-4FB3-8BE3-22A72863D5FC}" destId="{63116591-D397-40B5-AD45-C8FD7C1AD18F}" srcOrd="0" destOrd="1" parTransId="{35D9FDAB-90FC-4149-8FA1-C2011A738832}" sibTransId="{B1B09198-8815-4821-8A77-DCC2993E3086}"/>
    <dgm:cxn modelId="{7252290A-3B75-4AB2-A94B-00500BEE91BA}" type="presOf" srcId="{982F9BD2-FE88-4D45-BD8D-65D1F34B0AD4}" destId="{CBB719A3-638C-41E0-B0EC-B22FA0508898}" srcOrd="0" destOrd="0" presId="urn:microsoft.com/office/officeart/2005/8/layout/vList5"/>
    <dgm:cxn modelId="{DCA59C5D-8EE9-4E1A-B9BC-DCF19EB03979}" type="presParOf" srcId="{CBB719A3-638C-41E0-B0EC-B22FA0508898}" destId="{53879FB3-2A34-4B19-A163-E7E5A2A61ED1}" srcOrd="0" destOrd="0" presId="urn:microsoft.com/office/officeart/2005/8/layout/vList5"/>
    <dgm:cxn modelId="{E7A8A4DD-51B5-435B-8B89-6CF931C0D5F3}" type="presParOf" srcId="{53879FB3-2A34-4B19-A163-E7E5A2A61ED1}" destId="{BD6C8DA9-0F3A-464E-ACD2-6660B6C6E5C4}" srcOrd="0" destOrd="0" presId="urn:microsoft.com/office/officeart/2005/8/layout/vList5"/>
    <dgm:cxn modelId="{304A1EC2-8135-4BB2-AB5A-02550DFF3E8D}" type="presOf" srcId="{8DFEF381-1089-498A-A2E9-536EBD00BCA1}" destId="{BD6C8DA9-0F3A-464E-ACD2-6660B6C6E5C4}" srcOrd="0" destOrd="0" presId="urn:microsoft.com/office/officeart/2005/8/layout/vList5"/>
    <dgm:cxn modelId="{F694CF61-89A2-403E-A94B-613005D1C1FB}" type="presParOf" srcId="{53879FB3-2A34-4B19-A163-E7E5A2A61ED1}" destId="{D76AE918-ABC8-47B8-8DD8-96F195BFB5B5}" srcOrd="1" destOrd="0" presId="urn:microsoft.com/office/officeart/2005/8/layout/vList5"/>
    <dgm:cxn modelId="{683F8D60-8956-4584-9887-3E3D9637A437}" type="presOf" srcId="{67856BDB-7B34-4717-A8DD-ED955D6E994B}" destId="{D76AE918-ABC8-47B8-8DD8-96F195BFB5B5}" srcOrd="0" destOrd="0" presId="urn:microsoft.com/office/officeart/2005/8/layout/vList5"/>
    <dgm:cxn modelId="{5F98ED65-B197-4CB9-B86B-97E04ACE56BA}" type="presParOf" srcId="{CBB719A3-638C-41E0-B0EC-B22FA0508898}" destId="{FFE0819C-8AC4-4036-9C1A-1EC29F5C921E}" srcOrd="1" destOrd="0" presId="urn:microsoft.com/office/officeart/2005/8/layout/vList5"/>
    <dgm:cxn modelId="{88EBBC67-6942-4FC6-82C3-3D8D4E48863D}" type="presParOf" srcId="{CBB719A3-638C-41E0-B0EC-B22FA0508898}" destId="{F7591D7B-260A-4799-8396-533EFCB75BEB}" srcOrd="2" destOrd="0" presId="urn:microsoft.com/office/officeart/2005/8/layout/vList5"/>
    <dgm:cxn modelId="{386A4125-A359-4316-83CD-778F40B79C95}" type="presParOf" srcId="{F7591D7B-260A-4799-8396-533EFCB75BEB}" destId="{F8FCFA27-1E37-47F3-819F-CCC620DE8027}" srcOrd="0" destOrd="2" presId="urn:microsoft.com/office/officeart/2005/8/layout/vList5"/>
    <dgm:cxn modelId="{851B6BF9-716F-4020-9C28-C64A6AA60CC2}" type="presOf" srcId="{EB099D45-42E4-4FB3-8BE3-22A72863D5FC}" destId="{F8FCFA27-1E37-47F3-819F-CCC620DE8027}" srcOrd="0" destOrd="0" presId="urn:microsoft.com/office/officeart/2005/8/layout/vList5"/>
    <dgm:cxn modelId="{A0E2BED5-F35C-4188-9EA1-357F4EDCF0D4}" type="presParOf" srcId="{F7591D7B-260A-4799-8396-533EFCB75BEB}" destId="{B1799245-8A88-4DFD-8913-C5C978690807}" srcOrd="1" destOrd="2" presId="urn:microsoft.com/office/officeart/2005/8/layout/vList5"/>
    <dgm:cxn modelId="{C3F8560F-8FD9-4966-A541-1ACA75BD412A}" type="presOf" srcId="{63116591-D397-40B5-AD45-C8FD7C1AD18F}" destId="{B1799245-8A88-4DFD-8913-C5C9786908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7BB104C5-5E13-4BA2-8795-D771D93EFD0B}" cxnId="{2B150730-D975-4188-ABB2-7EC29E58AC45}" type="parTrans">
      <dgm:prSet/>
      <dgm:spPr/>
      <dgm:t>
        <a:bodyPr/>
        <a:p>
          <a:endParaRPr lang="zh-CN" altLang="en-US"/>
        </a:p>
      </dgm:t>
    </dgm:pt>
    <dgm:pt modelId="{D8F41DAE-72AA-41BD-884F-BB8861ABB8ED}" cxnId="{2B150730-D975-4188-ABB2-7EC29E58AC45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/>
            <a:t>在AVL树中插入元素同在一般BST完全一样的进行，但是每一次都会判断平衡因子是否被破坏，从而判断是否需要进行旋转操作。而每次 AVL 旋转都耗费恒定的时间，插入处理在整体上耗费 O(log n) 时间。</a:t>
          </a:r>
          <a:endParaRPr lang="zh-CN" altLang="en-US" sz="1000"/>
        </a:p>
      </dgm:t>
    </dgm:pt>
    <dgm:pt modelId="{772BA600-C67E-4B93-B4A5-0C0DECE788A8}" cxnId="{33963D0B-B5F4-41AE-A62D-94EE268C30EA}" type="parTrans">
      <dgm:prSet/>
      <dgm:spPr/>
      <dgm:t>
        <a:bodyPr/>
        <a:p>
          <a:endParaRPr lang="zh-CN" altLang="en-US"/>
        </a:p>
      </dgm:t>
    </dgm:pt>
    <dgm:pt modelId="{6E0A9D10-C2CB-4F7C-BF91-F881E97D27C2}" cxnId="{33963D0B-B5F4-41AE-A62D-94EE268C30EA}" type="sibTrans">
      <dgm:prSet/>
      <dgm:spPr/>
      <dgm:t>
        <a:bodyPr/>
        <a:p>
          <a:endParaRPr lang="zh-CN" altLang="en-US"/>
        </a:p>
      </dgm:t>
    </dgm:pt>
    <dgm:pt modelId="{7996F94B-A4AB-4C5A-8C52-F12FC45AF95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/>
            <a:t>在AVL树中查找同在一般BST完全一样的进行，所以耗费 O(log n) 时间，因为AVL树总是保持平衡的。不需要特殊的准备，树的结构不会由于查询而改变。</a:t>
          </a:r>
          <a:endParaRPr lang="zh-CN" altLang="en-US" sz="1000"/>
        </a:p>
      </dgm:t>
    </dgm:pt>
    <dgm:pt modelId="{BD575E01-99E3-4CAB-AEEE-FE27854CC086}" cxnId="{F0FB4C76-A7B6-4953-BAFF-890F76899B7C}" type="parTrans">
      <dgm:prSet/>
      <dgm:spPr/>
    </dgm:pt>
    <dgm:pt modelId="{62D28F97-889A-43EC-9F4C-310D7CB02CC5}" cxnId="{F0FB4C76-A7B6-4953-BAFF-890F76899B7C}" type="sibTrans">
      <dgm:prSet/>
      <dgm:spPr/>
    </dgm:pt>
    <dgm:pt modelId="{03255779-2830-4F5A-BF55-BF8A9C0BDE4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/>
            <a:t>查找、插入和删除在平均和最坏情况下都是O(log n)。</a:t>
          </a:r>
          <a:endParaRPr lang="zh-CN" altLang="en-US" sz="1000"/>
        </a:p>
      </dgm:t>
    </dgm:pt>
    <dgm:pt modelId="{D4A9431B-051E-44BC-8EE7-CE264FDCF00F}" cxnId="{CD74B01A-EB96-4E27-AA04-7638A9B27540}" type="parTrans">
      <dgm:prSet/>
      <dgm:spPr/>
    </dgm:pt>
    <dgm:pt modelId="{6BF02F48-DA95-4809-9486-2BB120226FAB}" cxnId="{CD74B01A-EB96-4E27-AA04-7638A9B27540}" type="sibTrans">
      <dgm:prSet/>
      <dgm:spPr/>
    </dgm:pt>
    <dgm:pt modelId="{EB099D45-42E4-4FB3-8BE3-22A72863D5F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C2BA91CD-5382-45C0-B4F4-75094723F4D9}" cxnId="{C286CE85-EB4A-4700-96AD-C957A72D4BCE}" type="parTrans">
      <dgm:prSet/>
      <dgm:spPr/>
      <dgm:t>
        <a:bodyPr/>
        <a:p>
          <a:endParaRPr lang="zh-CN" altLang="en-US"/>
        </a:p>
      </dgm:t>
    </dgm:pt>
    <dgm:pt modelId="{973C65EF-E3B8-4CF5-B140-FEC5A74F0B0E}" cxnId="{C286CE85-EB4A-4700-96AD-C957A72D4BCE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每个节点只需要存放当前节点的key值，所以空间复杂度为O(n)，但相比二叉排序树需要更多空间。</a:t>
          </a:r>
          <a:r>
            <a:rPr lang="zh-CN" altLang="en-US" sz="1800"/>
            <a:t/>
          </a:r>
          <a:endParaRPr lang="zh-CN" altLang="en-US" sz="1800"/>
        </a:p>
      </dgm:t>
    </dgm:pt>
    <dgm:pt modelId="{35D9FDAB-90FC-4149-8FA1-C2011A738832}" cxnId="{9529F20C-2A6A-41B4-A5FD-225F4C02A191}" type="parTrans">
      <dgm:prSet/>
      <dgm:spPr/>
      <dgm:t>
        <a:bodyPr/>
        <a:p>
          <a:endParaRPr lang="zh-CN" altLang="en-US"/>
        </a:p>
      </dgm:t>
    </dgm:pt>
    <dgm:pt modelId="{B1B09198-8815-4821-8A77-DCC2993E3086}" cxnId="{9529F20C-2A6A-41B4-A5FD-225F4C02A191}" type="sibTrans">
      <dgm:prSet/>
      <dgm:spPr/>
      <dgm:t>
        <a:bodyPr/>
        <a:p>
          <a:endParaRPr lang="zh-CN" alt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2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B150730-D975-4188-ABB2-7EC29E58AC45}" srcId="{982F9BD2-FE88-4D45-BD8D-65D1F34B0AD4}" destId="{8DFEF381-1089-498A-A2E9-536EBD00BCA1}" srcOrd="0" destOrd="0" parTransId="{7BB104C5-5E13-4BA2-8795-D771D93EFD0B}" sibTransId="{D8F41DAE-72AA-41BD-884F-BB8861ABB8ED}"/>
    <dgm:cxn modelId="{33963D0B-B5F4-41AE-A62D-94EE268C30EA}" srcId="{8DFEF381-1089-498A-A2E9-536EBD00BCA1}" destId="{67856BDB-7B34-4717-A8DD-ED955D6E994B}" srcOrd="0" destOrd="0" parTransId="{772BA600-C67E-4B93-B4A5-0C0DECE788A8}" sibTransId="{6E0A9D10-C2CB-4F7C-BF91-F881E97D27C2}"/>
    <dgm:cxn modelId="{F0FB4C76-A7B6-4953-BAFF-890F76899B7C}" srcId="{8DFEF381-1089-498A-A2E9-536EBD00BCA1}" destId="{7996F94B-A4AB-4C5A-8C52-F12FC45AF95B}" srcOrd="1" destOrd="0" parTransId="{BD575E01-99E3-4CAB-AEEE-FE27854CC086}" sibTransId="{62D28F97-889A-43EC-9F4C-310D7CB02CC5}"/>
    <dgm:cxn modelId="{CD74B01A-EB96-4E27-AA04-7638A9B27540}" srcId="{8DFEF381-1089-498A-A2E9-536EBD00BCA1}" destId="{03255779-2830-4F5A-BF55-BF8A9C0BDE45}" srcOrd="2" destOrd="0" parTransId="{D4A9431B-051E-44BC-8EE7-CE264FDCF00F}" sibTransId="{6BF02F48-DA95-4809-9486-2BB120226FAB}"/>
    <dgm:cxn modelId="{C286CE85-EB4A-4700-96AD-C957A72D4BCE}" srcId="{982F9BD2-FE88-4D45-BD8D-65D1F34B0AD4}" destId="{EB099D45-42E4-4FB3-8BE3-22A72863D5FC}" srcOrd="1" destOrd="0" parTransId="{C2BA91CD-5382-45C0-B4F4-75094723F4D9}" sibTransId="{973C65EF-E3B8-4CF5-B140-FEC5A74F0B0E}"/>
    <dgm:cxn modelId="{9529F20C-2A6A-41B4-A5FD-225F4C02A191}" srcId="{EB099D45-42E4-4FB3-8BE3-22A72863D5FC}" destId="{63116591-D397-40B5-AD45-C8FD7C1AD18F}" srcOrd="0" destOrd="1" parTransId="{35D9FDAB-90FC-4149-8FA1-C2011A738832}" sibTransId="{B1B09198-8815-4821-8A77-DCC2993E3086}"/>
    <dgm:cxn modelId="{729E6476-C392-4865-810A-3E21B0862860}" type="presOf" srcId="{982F9BD2-FE88-4D45-BD8D-65D1F34B0AD4}" destId="{CBB719A3-638C-41E0-B0EC-B22FA0508898}" srcOrd="0" destOrd="0" presId="urn:microsoft.com/office/officeart/2005/8/layout/vList5"/>
    <dgm:cxn modelId="{4A7F2599-394A-4FD9-B088-ECA043490285}" type="presParOf" srcId="{CBB719A3-638C-41E0-B0EC-B22FA0508898}" destId="{53879FB3-2A34-4B19-A163-E7E5A2A61ED1}" srcOrd="0" destOrd="0" presId="urn:microsoft.com/office/officeart/2005/8/layout/vList5"/>
    <dgm:cxn modelId="{EEB0275E-C562-433A-BC42-4C80395D464F}" type="presParOf" srcId="{53879FB3-2A34-4B19-A163-E7E5A2A61ED1}" destId="{BD6C8DA9-0F3A-464E-ACD2-6660B6C6E5C4}" srcOrd="0" destOrd="0" presId="urn:microsoft.com/office/officeart/2005/8/layout/vList5"/>
    <dgm:cxn modelId="{06E31DAC-7F2C-4682-BE48-D9D4EC515E31}" type="presOf" srcId="{8DFEF381-1089-498A-A2E9-536EBD00BCA1}" destId="{BD6C8DA9-0F3A-464E-ACD2-6660B6C6E5C4}" srcOrd="0" destOrd="0" presId="urn:microsoft.com/office/officeart/2005/8/layout/vList5"/>
    <dgm:cxn modelId="{9866D512-81C6-4BAC-A957-AD0F09A30222}" type="presParOf" srcId="{53879FB3-2A34-4B19-A163-E7E5A2A61ED1}" destId="{D76AE918-ABC8-47B8-8DD8-96F195BFB5B5}" srcOrd="1" destOrd="0" presId="urn:microsoft.com/office/officeart/2005/8/layout/vList5"/>
    <dgm:cxn modelId="{92E8EEF6-915D-4ED0-84A7-A67B25BBA6DB}" type="presOf" srcId="{67856BDB-7B34-4717-A8DD-ED955D6E994B}" destId="{D76AE918-ABC8-47B8-8DD8-96F195BFB5B5}" srcOrd="0" destOrd="0" presId="urn:microsoft.com/office/officeart/2005/8/layout/vList5"/>
    <dgm:cxn modelId="{19371579-1A14-42EE-9A2A-346241E3893E}" type="presOf" srcId="{7996F94B-A4AB-4C5A-8C52-F12FC45AF95B}" destId="{D76AE918-ABC8-47B8-8DD8-96F195BFB5B5}" srcOrd="0" destOrd="1" presId="urn:microsoft.com/office/officeart/2005/8/layout/vList5"/>
    <dgm:cxn modelId="{9C0E71C3-FFFB-4EA3-BCB1-7D3014EBB1FF}" type="presOf" srcId="{03255779-2830-4F5A-BF55-BF8A9C0BDE45}" destId="{D76AE918-ABC8-47B8-8DD8-96F195BFB5B5}" srcOrd="0" destOrd="2" presId="urn:microsoft.com/office/officeart/2005/8/layout/vList5"/>
    <dgm:cxn modelId="{F8DD7FF8-ECA4-415A-AFC9-479922780F9B}" type="presParOf" srcId="{CBB719A3-638C-41E0-B0EC-B22FA0508898}" destId="{FFE0819C-8AC4-4036-9C1A-1EC29F5C921E}" srcOrd="1" destOrd="0" presId="urn:microsoft.com/office/officeart/2005/8/layout/vList5"/>
    <dgm:cxn modelId="{80D9B747-F197-436B-B207-FC9AF07176C6}" type="presParOf" srcId="{CBB719A3-638C-41E0-B0EC-B22FA0508898}" destId="{F7591D7B-260A-4799-8396-533EFCB75BEB}" srcOrd="2" destOrd="0" presId="urn:microsoft.com/office/officeart/2005/8/layout/vList5"/>
    <dgm:cxn modelId="{54F6B89E-2170-4C08-B83E-6E5435FF9155}" type="presParOf" srcId="{F7591D7B-260A-4799-8396-533EFCB75BEB}" destId="{F8FCFA27-1E37-47F3-819F-CCC620DE8027}" srcOrd="0" destOrd="2" presId="urn:microsoft.com/office/officeart/2005/8/layout/vList5"/>
    <dgm:cxn modelId="{C2BC37B6-30F1-408F-8C2B-8EA26F895435}" type="presOf" srcId="{EB099D45-42E4-4FB3-8BE3-22A72863D5FC}" destId="{F8FCFA27-1E37-47F3-819F-CCC620DE8027}" srcOrd="0" destOrd="0" presId="urn:microsoft.com/office/officeart/2005/8/layout/vList5"/>
    <dgm:cxn modelId="{A0985BBA-73A3-418A-83D7-F9A0D0BEE4C1}" type="presParOf" srcId="{F7591D7B-260A-4799-8396-533EFCB75BEB}" destId="{B1799245-8A88-4DFD-8913-C5C978690807}" srcOrd="1" destOrd="2" presId="urn:microsoft.com/office/officeart/2005/8/layout/vList5"/>
    <dgm:cxn modelId="{DDDE039E-D874-4F0B-A9E4-067B05B7D329}" type="presOf" srcId="{63116591-D397-40B5-AD45-C8FD7C1AD18F}" destId="{B1799245-8A88-4DFD-8913-C5C9786908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7BB104C5-5E13-4BA2-8795-D771D93EFD0B}" cxnId="{1E4F50DC-A112-452A-AC8B-9419A1BF9070}" type="parTrans">
      <dgm:prSet/>
      <dgm:spPr/>
      <dgm:t>
        <a:bodyPr/>
        <a:p>
          <a:endParaRPr lang="zh-CN" altLang="en-US"/>
        </a:p>
      </dgm:t>
    </dgm:pt>
    <dgm:pt modelId="{D8F41DAE-72AA-41BD-884F-BB8861ABB8ED}" cxnId="{1E4F50DC-A112-452A-AC8B-9419A1BF9070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伸展树是一种二叉排序树，它能在O(log n)内完成插入、查找和删除操作。伸展树支持所有的二叉树操作。伸展树不保证最坏情况下的时间复杂度为O(logN)。伸展树的时间复杂度边界是均摊的。</a:t>
          </a:r>
          <a:r>
            <a:rPr lang="zh-CN" altLang="en-US"/>
            <a:t/>
          </a:r>
          <a:endParaRPr lang="zh-CN" altLang="en-US"/>
        </a:p>
      </dgm:t>
    </dgm:pt>
    <dgm:pt modelId="{772BA600-C67E-4B93-B4A5-0C0DECE788A8}" cxnId="{C7E0FC16-22B5-48C1-A589-A1EA9DD0B8DE}" type="parTrans">
      <dgm:prSet/>
      <dgm:spPr/>
      <dgm:t>
        <a:bodyPr/>
        <a:p>
          <a:endParaRPr lang="zh-CN" altLang="en-US"/>
        </a:p>
      </dgm:t>
    </dgm:pt>
    <dgm:pt modelId="{6E0A9D10-C2CB-4F7C-BF91-F881E97D27C2}" cxnId="{C7E0FC16-22B5-48C1-A589-A1EA9DD0B8DE}" type="sibTrans">
      <dgm:prSet/>
      <dgm:spPr/>
      <dgm:t>
        <a:bodyPr/>
        <a:p>
          <a:endParaRPr lang="zh-CN" altLang="en-US"/>
        </a:p>
      </dgm:t>
    </dgm:pt>
    <dgm:pt modelId="{EB099D45-42E4-4FB3-8BE3-22A72863D5F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C2BA91CD-5382-45C0-B4F4-75094723F4D9}" cxnId="{0F652EE9-274B-4F26-95DE-4BDC97D0FF2C}" type="parTrans">
      <dgm:prSet/>
      <dgm:spPr/>
      <dgm:t>
        <a:bodyPr/>
        <a:p>
          <a:endParaRPr lang="zh-CN" altLang="en-US"/>
        </a:p>
      </dgm:t>
    </dgm:pt>
    <dgm:pt modelId="{973C65EF-E3B8-4CF5-B140-FEC5A74F0B0E}" cxnId="{0F652EE9-274B-4F26-95DE-4BDC97D0FF2C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由于Splay Tree仅仅是不断调整，并没有引入额外的标记，无需记录额外的什么值来维护树的信息，从空间角度来看，要高效得多。所以空间复杂度为O(n)。</a:t>
          </a:r>
          <a:r>
            <a:rPr lang="zh-CN" altLang="en-US"/>
            <a:t/>
          </a:r>
          <a:endParaRPr lang="zh-CN" altLang="en-US"/>
        </a:p>
      </dgm:t>
    </dgm:pt>
    <dgm:pt modelId="{35D9FDAB-90FC-4149-8FA1-C2011A738832}" cxnId="{94FB1511-5976-4B58-A2BE-AAF27D125B27}" type="parTrans">
      <dgm:prSet/>
      <dgm:spPr/>
      <dgm:t>
        <a:bodyPr/>
        <a:p>
          <a:endParaRPr lang="zh-CN" altLang="en-US"/>
        </a:p>
      </dgm:t>
    </dgm:pt>
    <dgm:pt modelId="{B1B09198-8815-4821-8A77-DCC2993E3086}" cxnId="{94FB1511-5976-4B58-A2BE-AAF27D125B27}" type="sibTrans">
      <dgm:prSet/>
      <dgm:spPr/>
      <dgm:t>
        <a:bodyPr/>
        <a:p>
          <a:endParaRPr lang="zh-CN" alt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2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E4F50DC-A112-452A-AC8B-9419A1BF9070}" srcId="{982F9BD2-FE88-4D45-BD8D-65D1F34B0AD4}" destId="{8DFEF381-1089-498A-A2E9-536EBD00BCA1}" srcOrd="0" destOrd="0" parTransId="{7BB104C5-5E13-4BA2-8795-D771D93EFD0B}" sibTransId="{D8F41DAE-72AA-41BD-884F-BB8861ABB8ED}"/>
    <dgm:cxn modelId="{C7E0FC16-22B5-48C1-A589-A1EA9DD0B8DE}" srcId="{8DFEF381-1089-498A-A2E9-536EBD00BCA1}" destId="{67856BDB-7B34-4717-A8DD-ED955D6E994B}" srcOrd="0" destOrd="0" parTransId="{772BA600-C67E-4B93-B4A5-0C0DECE788A8}" sibTransId="{6E0A9D10-C2CB-4F7C-BF91-F881E97D27C2}"/>
    <dgm:cxn modelId="{0F652EE9-274B-4F26-95DE-4BDC97D0FF2C}" srcId="{982F9BD2-FE88-4D45-BD8D-65D1F34B0AD4}" destId="{EB099D45-42E4-4FB3-8BE3-22A72863D5FC}" srcOrd="1" destOrd="0" parTransId="{C2BA91CD-5382-45C0-B4F4-75094723F4D9}" sibTransId="{973C65EF-E3B8-4CF5-B140-FEC5A74F0B0E}"/>
    <dgm:cxn modelId="{94FB1511-5976-4B58-A2BE-AAF27D125B27}" srcId="{EB099D45-42E4-4FB3-8BE3-22A72863D5FC}" destId="{63116591-D397-40B5-AD45-C8FD7C1AD18F}" srcOrd="0" destOrd="1" parTransId="{35D9FDAB-90FC-4149-8FA1-C2011A738832}" sibTransId="{B1B09198-8815-4821-8A77-DCC2993E3086}"/>
    <dgm:cxn modelId="{33A75162-76E6-4F20-A368-AB669DC5371E}" type="presOf" srcId="{982F9BD2-FE88-4D45-BD8D-65D1F34B0AD4}" destId="{CBB719A3-638C-41E0-B0EC-B22FA0508898}" srcOrd="0" destOrd="0" presId="urn:microsoft.com/office/officeart/2005/8/layout/vList5"/>
    <dgm:cxn modelId="{C62404A6-ADFA-41A6-9EFF-615935A0BFAC}" type="presParOf" srcId="{CBB719A3-638C-41E0-B0EC-B22FA0508898}" destId="{53879FB3-2A34-4B19-A163-E7E5A2A61ED1}" srcOrd="0" destOrd="0" presId="urn:microsoft.com/office/officeart/2005/8/layout/vList5"/>
    <dgm:cxn modelId="{D3997124-F32B-4C7D-BE6B-B9CEDF7377D7}" type="presParOf" srcId="{53879FB3-2A34-4B19-A163-E7E5A2A61ED1}" destId="{BD6C8DA9-0F3A-464E-ACD2-6660B6C6E5C4}" srcOrd="0" destOrd="0" presId="urn:microsoft.com/office/officeart/2005/8/layout/vList5"/>
    <dgm:cxn modelId="{8704FDF0-799A-4326-9089-8F4059383520}" type="presOf" srcId="{8DFEF381-1089-498A-A2E9-536EBD00BCA1}" destId="{BD6C8DA9-0F3A-464E-ACD2-6660B6C6E5C4}" srcOrd="0" destOrd="0" presId="urn:microsoft.com/office/officeart/2005/8/layout/vList5"/>
    <dgm:cxn modelId="{1B2D7B30-AA3D-418E-8531-04E05AD42FC0}" type="presParOf" srcId="{53879FB3-2A34-4B19-A163-E7E5A2A61ED1}" destId="{D76AE918-ABC8-47B8-8DD8-96F195BFB5B5}" srcOrd="1" destOrd="0" presId="urn:microsoft.com/office/officeart/2005/8/layout/vList5"/>
    <dgm:cxn modelId="{8DC7E226-8DB7-45E7-BE2F-89B2DEF32155}" type="presOf" srcId="{67856BDB-7B34-4717-A8DD-ED955D6E994B}" destId="{D76AE918-ABC8-47B8-8DD8-96F195BFB5B5}" srcOrd="0" destOrd="0" presId="urn:microsoft.com/office/officeart/2005/8/layout/vList5"/>
    <dgm:cxn modelId="{3B281855-74D4-42E6-8918-CBEC714064B0}" type="presParOf" srcId="{CBB719A3-638C-41E0-B0EC-B22FA0508898}" destId="{FFE0819C-8AC4-4036-9C1A-1EC29F5C921E}" srcOrd="1" destOrd="0" presId="urn:microsoft.com/office/officeart/2005/8/layout/vList5"/>
    <dgm:cxn modelId="{0D0B6D0D-AE54-463C-AEF6-369FA305679A}" type="presParOf" srcId="{CBB719A3-638C-41E0-B0EC-B22FA0508898}" destId="{F7591D7B-260A-4799-8396-533EFCB75BEB}" srcOrd="2" destOrd="0" presId="urn:microsoft.com/office/officeart/2005/8/layout/vList5"/>
    <dgm:cxn modelId="{731CA992-D1CF-4979-A5EC-79A87D9F89F8}" type="presParOf" srcId="{F7591D7B-260A-4799-8396-533EFCB75BEB}" destId="{F8FCFA27-1E37-47F3-819F-CCC620DE8027}" srcOrd="0" destOrd="2" presId="urn:microsoft.com/office/officeart/2005/8/layout/vList5"/>
    <dgm:cxn modelId="{D8E0397A-2479-4C1C-A0D8-1E8F33D97B02}" type="presOf" srcId="{EB099D45-42E4-4FB3-8BE3-22A72863D5FC}" destId="{F8FCFA27-1E37-47F3-819F-CCC620DE8027}" srcOrd="0" destOrd="0" presId="urn:microsoft.com/office/officeart/2005/8/layout/vList5"/>
    <dgm:cxn modelId="{619FEDD8-60F8-4C49-BA10-E97403A4089B}" type="presParOf" srcId="{F7591D7B-260A-4799-8396-533EFCB75BEB}" destId="{B1799245-8A88-4DFD-8913-C5C978690807}" srcOrd="1" destOrd="2" presId="urn:microsoft.com/office/officeart/2005/8/layout/vList5"/>
    <dgm:cxn modelId="{89B9CB7E-172C-4F44-9837-7B2FF4AE5E3D}" type="presOf" srcId="{63116591-D397-40B5-AD45-C8FD7C1AD18F}" destId="{B1799245-8A88-4DFD-8913-C5C9786908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7BB104C5-5E13-4BA2-8795-D771D93EFD0B}" cxnId="{049AE299-A5C3-4F26-8C5D-1AE5086ED96F}" type="parTrans">
      <dgm:prSet/>
      <dgm:spPr/>
      <dgm:t>
        <a:bodyPr/>
        <a:p>
          <a:endParaRPr lang="zh-CN" altLang="en-US"/>
        </a:p>
      </dgm:t>
    </dgm:pt>
    <dgm:pt modelId="{D8F41DAE-72AA-41BD-884F-BB8861ABB8ED}" cxnId="{049AE299-A5C3-4F26-8C5D-1AE5086ED96F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1.查找包括两个循环，外层循环是从上层至底层，内层循环是在同一个level，从左到右。</a:t>
          </a:r>
          <a:endParaRPr lang="zh-CN" altLang="en-US"/>
        </a:p>
      </dgm:t>
    </dgm:pt>
    <dgm:pt modelId="{772BA600-C67E-4B93-B4A5-0C0DECE788A8}" cxnId="{4E00529B-63DE-4BE6-86B1-6D9C0342E6E8}" type="parTrans">
      <dgm:prSet/>
      <dgm:spPr/>
      <dgm:t>
        <a:bodyPr/>
        <a:p>
          <a:endParaRPr lang="zh-CN" altLang="en-US"/>
        </a:p>
      </dgm:t>
    </dgm:pt>
    <dgm:pt modelId="{6E0A9D10-C2CB-4F7C-BF91-F881E97D27C2}" cxnId="{4E00529B-63DE-4BE6-86B1-6D9C0342E6E8}" type="sibTrans">
      <dgm:prSet/>
      <dgm:spPr/>
      <dgm:t>
        <a:bodyPr/>
        <a:p>
          <a:endParaRPr lang="zh-CN" altLang="en-US"/>
        </a:p>
      </dgm:t>
    </dgm:pt>
    <dgm:pt modelId="{94BD042F-2B6D-405C-9589-E21056535A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2.跳表的高度极大概率为O(logn)，所以外层循环的次数以极大概率为O(logn)</a:t>
          </a:r>
          <a:endParaRPr lang="zh-CN" altLang="en-US"/>
        </a:p>
      </dgm:t>
    </dgm:pt>
    <dgm:pt modelId="{728290DE-B0B3-4AB6-8ED0-1AF77C3C3A9B}" cxnId="{3DA4A20C-92DB-45AE-A92D-2E0117CB2ED1}" type="parTrans">
      <dgm:prSet/>
      <dgm:spPr/>
    </dgm:pt>
    <dgm:pt modelId="{D1533A40-EA15-4B2D-8E5A-688B0BE866A0}" cxnId="{3DA4A20C-92DB-45AE-A92D-2E0117CB2ED1}" type="sibTrans">
      <dgm:prSet/>
      <dgm:spPr/>
    </dgm:pt>
    <dgm:pt modelId="{C79FE17B-4978-4650-A180-F5A5D36C75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3.在上层查找比对过的key，不会再下层再次查找对比，任意一个key被查找的比对的概率是1/2，因此内层循环的比对次数期望约等于2，即O(1)。</a:t>
          </a:r>
          <a:endParaRPr lang="zh-CN" altLang="en-US"/>
        </a:p>
      </dgm:t>
    </dgm:pt>
    <dgm:pt modelId="{39EFE4CF-22C6-4F05-BE14-74E66D10EA68}" cxnId="{E34D1721-CC66-4F65-9B1C-0D4D47A5FA82}" type="parTrans">
      <dgm:prSet/>
      <dgm:spPr/>
    </dgm:pt>
    <dgm:pt modelId="{CEE4F360-66E4-4BDA-BCEC-4463CCB59F77}" cxnId="{E34D1721-CC66-4F65-9B1C-0D4D47A5FA82}" type="sibTrans">
      <dgm:prSet/>
      <dgm:spPr/>
    </dgm:pt>
    <dgm:pt modelId="{80269B03-43BF-46A8-ACBC-FDED8E151BD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4.最终查找时间= O(1) * O(logn) = O(logn)</a:t>
          </a:r>
          <a:r>
            <a:rPr lang="zh-CN" altLang="en-US"/>
            <a:t>。</a:t>
          </a:r>
          <a:r>
            <a:rPr lang="zh-CN" altLang="en-US"/>
            <a:t/>
          </a:r>
          <a:endParaRPr lang="zh-CN" altLang="en-US"/>
        </a:p>
      </dgm:t>
    </dgm:pt>
    <dgm:pt modelId="{F4920ADE-2D49-4C81-BFE1-152321C07539}" cxnId="{20EF07F8-1DB1-4877-AFAA-3B826534B3DA}" type="parTrans">
      <dgm:prSet/>
      <dgm:spPr/>
    </dgm:pt>
    <dgm:pt modelId="{7B4D4A8B-0864-4A4C-91A1-38D29D9E9823}" cxnId="{20EF07F8-1DB1-4877-AFAA-3B826534B3DA}" type="sibTrans">
      <dgm:prSet/>
      <dgm:spPr/>
    </dgm:pt>
    <dgm:pt modelId="{EB099D45-42E4-4FB3-8BE3-22A72863D5F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C2BA91CD-5382-45C0-B4F4-75094723F4D9}" cxnId="{F431695E-359B-4222-B022-7D49D3F65A00}" type="parTrans">
      <dgm:prSet/>
      <dgm:spPr/>
      <dgm:t>
        <a:bodyPr/>
        <a:p>
          <a:endParaRPr lang="zh-CN" altLang="en-US"/>
        </a:p>
      </dgm:t>
    </dgm:pt>
    <dgm:pt modelId="{973C65EF-E3B8-4CF5-B140-FEC5A74F0B0E}" cxnId="{F431695E-359B-4222-B022-7D49D3F65A00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每层元素个数期望值为1/2^k。列表空间大小为O(2n)。跳表是多级索引链表结构，是一种典型的“以空间换取时间”的做法。</a:t>
          </a:r>
          <a:r>
            <a:rPr lang="zh-CN" altLang="en-US"/>
            <a:t/>
          </a:r>
          <a:endParaRPr lang="zh-CN" altLang="en-US"/>
        </a:p>
      </dgm:t>
    </dgm:pt>
    <dgm:pt modelId="{35D9FDAB-90FC-4149-8FA1-C2011A738832}" cxnId="{D0417187-0F10-4E78-9204-F936EBD8A179}" type="parTrans">
      <dgm:prSet/>
      <dgm:spPr/>
      <dgm:t>
        <a:bodyPr/>
        <a:p>
          <a:endParaRPr lang="zh-CN" altLang="en-US"/>
        </a:p>
      </dgm:t>
    </dgm:pt>
    <dgm:pt modelId="{B1B09198-8815-4821-8A77-DCC2993E3086}" cxnId="{D0417187-0F10-4E78-9204-F936EBD8A179}" type="sibTrans">
      <dgm:prSet/>
      <dgm:spPr/>
      <dgm:t>
        <a:bodyPr/>
        <a:p>
          <a:endParaRPr lang="zh-CN" alt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2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49AE299-A5C3-4F26-8C5D-1AE5086ED96F}" srcId="{982F9BD2-FE88-4D45-BD8D-65D1F34B0AD4}" destId="{8DFEF381-1089-498A-A2E9-536EBD00BCA1}" srcOrd="0" destOrd="0" parTransId="{7BB104C5-5E13-4BA2-8795-D771D93EFD0B}" sibTransId="{D8F41DAE-72AA-41BD-884F-BB8861ABB8ED}"/>
    <dgm:cxn modelId="{4E00529B-63DE-4BE6-86B1-6D9C0342E6E8}" srcId="{8DFEF381-1089-498A-A2E9-536EBD00BCA1}" destId="{67856BDB-7B34-4717-A8DD-ED955D6E994B}" srcOrd="0" destOrd="0" parTransId="{772BA600-C67E-4B93-B4A5-0C0DECE788A8}" sibTransId="{6E0A9D10-C2CB-4F7C-BF91-F881E97D27C2}"/>
    <dgm:cxn modelId="{3DA4A20C-92DB-45AE-A92D-2E0117CB2ED1}" srcId="{8DFEF381-1089-498A-A2E9-536EBD00BCA1}" destId="{94BD042F-2B6D-405C-9589-E21056535A7E}" srcOrd="1" destOrd="0" parTransId="{728290DE-B0B3-4AB6-8ED0-1AF77C3C3A9B}" sibTransId="{D1533A40-EA15-4B2D-8E5A-688B0BE866A0}"/>
    <dgm:cxn modelId="{E34D1721-CC66-4F65-9B1C-0D4D47A5FA82}" srcId="{8DFEF381-1089-498A-A2E9-536EBD00BCA1}" destId="{C79FE17B-4978-4650-A180-F5A5D36C7505}" srcOrd="2" destOrd="0" parTransId="{39EFE4CF-22C6-4F05-BE14-74E66D10EA68}" sibTransId="{CEE4F360-66E4-4BDA-BCEC-4463CCB59F77}"/>
    <dgm:cxn modelId="{20EF07F8-1DB1-4877-AFAA-3B826534B3DA}" srcId="{8DFEF381-1089-498A-A2E9-536EBD00BCA1}" destId="{80269B03-43BF-46A8-ACBC-FDED8E151BDA}" srcOrd="3" destOrd="0" parTransId="{F4920ADE-2D49-4C81-BFE1-152321C07539}" sibTransId="{7B4D4A8B-0864-4A4C-91A1-38D29D9E9823}"/>
    <dgm:cxn modelId="{F431695E-359B-4222-B022-7D49D3F65A00}" srcId="{982F9BD2-FE88-4D45-BD8D-65D1F34B0AD4}" destId="{EB099D45-42E4-4FB3-8BE3-22A72863D5FC}" srcOrd="1" destOrd="0" parTransId="{C2BA91CD-5382-45C0-B4F4-75094723F4D9}" sibTransId="{973C65EF-E3B8-4CF5-B140-FEC5A74F0B0E}"/>
    <dgm:cxn modelId="{D0417187-0F10-4E78-9204-F936EBD8A179}" srcId="{EB099D45-42E4-4FB3-8BE3-22A72863D5FC}" destId="{63116591-D397-40B5-AD45-C8FD7C1AD18F}" srcOrd="0" destOrd="1" parTransId="{35D9FDAB-90FC-4149-8FA1-C2011A738832}" sibTransId="{B1B09198-8815-4821-8A77-DCC2993E3086}"/>
    <dgm:cxn modelId="{BDB22D9C-F702-4850-8725-BE6A3AB75B67}" type="presOf" srcId="{982F9BD2-FE88-4D45-BD8D-65D1F34B0AD4}" destId="{CBB719A3-638C-41E0-B0EC-B22FA0508898}" srcOrd="0" destOrd="0" presId="urn:microsoft.com/office/officeart/2005/8/layout/vList5"/>
    <dgm:cxn modelId="{A0288372-7B9B-4FDC-9E27-338359C1F086}" type="presParOf" srcId="{CBB719A3-638C-41E0-B0EC-B22FA0508898}" destId="{53879FB3-2A34-4B19-A163-E7E5A2A61ED1}" srcOrd="0" destOrd="0" presId="urn:microsoft.com/office/officeart/2005/8/layout/vList5"/>
    <dgm:cxn modelId="{93A028AF-8157-4573-A015-20C3E341154B}" type="presParOf" srcId="{53879FB3-2A34-4B19-A163-E7E5A2A61ED1}" destId="{BD6C8DA9-0F3A-464E-ACD2-6660B6C6E5C4}" srcOrd="0" destOrd="0" presId="urn:microsoft.com/office/officeart/2005/8/layout/vList5"/>
    <dgm:cxn modelId="{F36C734E-2168-460F-907D-3840F3DAA70A}" type="presOf" srcId="{8DFEF381-1089-498A-A2E9-536EBD00BCA1}" destId="{BD6C8DA9-0F3A-464E-ACD2-6660B6C6E5C4}" srcOrd="0" destOrd="0" presId="urn:microsoft.com/office/officeart/2005/8/layout/vList5"/>
    <dgm:cxn modelId="{731A41D2-229D-436D-881E-B236856E8ADD}" type="presParOf" srcId="{53879FB3-2A34-4B19-A163-E7E5A2A61ED1}" destId="{D76AE918-ABC8-47B8-8DD8-96F195BFB5B5}" srcOrd="1" destOrd="0" presId="urn:microsoft.com/office/officeart/2005/8/layout/vList5"/>
    <dgm:cxn modelId="{D8B8A6E7-C184-4F3C-B3C3-5EE934C614B1}" type="presOf" srcId="{67856BDB-7B34-4717-A8DD-ED955D6E994B}" destId="{D76AE918-ABC8-47B8-8DD8-96F195BFB5B5}" srcOrd="0" destOrd="0" presId="urn:microsoft.com/office/officeart/2005/8/layout/vList5"/>
    <dgm:cxn modelId="{97AC9328-3F11-43B4-B4A5-3F289DBE3D61}" type="presOf" srcId="{94BD042F-2B6D-405C-9589-E21056535A7E}" destId="{D76AE918-ABC8-47B8-8DD8-96F195BFB5B5}" srcOrd="0" destOrd="1" presId="urn:microsoft.com/office/officeart/2005/8/layout/vList5"/>
    <dgm:cxn modelId="{374E7938-4FE2-4A74-9715-6805E6EFFC72}" type="presOf" srcId="{C79FE17B-4978-4650-A180-F5A5D36C7505}" destId="{D76AE918-ABC8-47B8-8DD8-96F195BFB5B5}" srcOrd="0" destOrd="2" presId="urn:microsoft.com/office/officeart/2005/8/layout/vList5"/>
    <dgm:cxn modelId="{83578689-D45E-4B0B-B282-F2D2DCC5CDBB}" type="presOf" srcId="{80269B03-43BF-46A8-ACBC-FDED8E151BDA}" destId="{D76AE918-ABC8-47B8-8DD8-96F195BFB5B5}" srcOrd="0" destOrd="3" presId="urn:microsoft.com/office/officeart/2005/8/layout/vList5"/>
    <dgm:cxn modelId="{D90991EB-2FEF-4792-9364-CA64A4235819}" type="presParOf" srcId="{CBB719A3-638C-41E0-B0EC-B22FA0508898}" destId="{FFE0819C-8AC4-4036-9C1A-1EC29F5C921E}" srcOrd="1" destOrd="0" presId="urn:microsoft.com/office/officeart/2005/8/layout/vList5"/>
    <dgm:cxn modelId="{CBCEC993-2903-4BF3-9CD3-458F639EA6B0}" type="presParOf" srcId="{CBB719A3-638C-41E0-B0EC-B22FA0508898}" destId="{F7591D7B-260A-4799-8396-533EFCB75BEB}" srcOrd="2" destOrd="0" presId="urn:microsoft.com/office/officeart/2005/8/layout/vList5"/>
    <dgm:cxn modelId="{CBEF1A57-E072-4EA4-9DB9-2909473B9292}" type="presParOf" srcId="{F7591D7B-260A-4799-8396-533EFCB75BEB}" destId="{F8FCFA27-1E37-47F3-819F-CCC620DE8027}" srcOrd="0" destOrd="2" presId="urn:microsoft.com/office/officeart/2005/8/layout/vList5"/>
    <dgm:cxn modelId="{15694C7A-B81C-48F1-9D64-AB30800A6DB1}" type="presOf" srcId="{EB099D45-42E4-4FB3-8BE3-22A72863D5FC}" destId="{F8FCFA27-1E37-47F3-819F-CCC620DE8027}" srcOrd="0" destOrd="0" presId="urn:microsoft.com/office/officeart/2005/8/layout/vList5"/>
    <dgm:cxn modelId="{2583CF5A-A1B7-467E-9429-EBD2B13EC0D1}" type="presParOf" srcId="{F7591D7B-260A-4799-8396-533EFCB75BEB}" destId="{B1799245-8A88-4DFD-8913-C5C978690807}" srcOrd="1" destOrd="2" presId="urn:microsoft.com/office/officeart/2005/8/layout/vList5"/>
    <dgm:cxn modelId="{609B5C0D-C5F9-4E71-A6CD-A4E5BA88BB99}" type="presOf" srcId="{63116591-D397-40B5-AD45-C8FD7C1AD18F}" destId="{B1799245-8A88-4DFD-8913-C5C9786908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7BB104C5-5E13-4BA2-8795-D771D93EFD0B}" cxnId="{AE5EA130-45A3-437C-8174-CCD11102AAF6}" type="parTrans">
      <dgm:prSet/>
      <dgm:spPr/>
      <dgm:t>
        <a:bodyPr/>
        <a:p>
          <a:endParaRPr lang="zh-CN" altLang="en-US"/>
        </a:p>
      </dgm:t>
    </dgm:pt>
    <dgm:pt modelId="{D8F41DAE-72AA-41BD-884F-BB8861ABB8ED}" cxnId="{AE5EA130-45A3-437C-8174-CCD11102AAF6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顺序查找O(n)</a:t>
          </a:r>
          <a:endParaRPr lang="zh-CN" altLang="en-US"/>
        </a:p>
      </dgm:t>
    </dgm:pt>
    <dgm:pt modelId="{772BA600-C67E-4B93-B4A5-0C0DECE788A8}" cxnId="{47F71553-7D52-4001-A6F9-9B215DCE0EA1}" type="parTrans">
      <dgm:prSet/>
      <dgm:spPr/>
      <dgm:t>
        <a:bodyPr/>
        <a:p>
          <a:endParaRPr lang="zh-CN" altLang="en-US"/>
        </a:p>
      </dgm:t>
    </dgm:pt>
    <dgm:pt modelId="{6E0A9D10-C2CB-4F7C-BF91-F881E97D27C2}" cxnId="{47F71553-7D52-4001-A6F9-9B215DCE0EA1}" type="sibTrans">
      <dgm:prSet/>
      <dgm:spPr/>
      <dgm:t>
        <a:bodyPr/>
        <a:p>
          <a:endParaRPr lang="zh-CN" altLang="en-US"/>
        </a:p>
      </dgm:t>
    </dgm:pt>
    <dgm:pt modelId="{31109DF2-57D3-4C2F-9307-06C2AB39C24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二分查找O(logn)</a:t>
          </a:r>
          <a:r>
            <a:rPr lang="zh-CN" altLang="en-US"/>
            <a:t/>
          </a:r>
          <a:endParaRPr lang="zh-CN" altLang="en-US"/>
        </a:p>
      </dgm:t>
    </dgm:pt>
    <dgm:pt modelId="{17818872-6C92-425B-88F1-36F630F3078C}" cxnId="{3C53B8EF-32FB-4F1B-AA39-CB07B3324507}" type="parTrans">
      <dgm:prSet/>
      <dgm:spPr/>
    </dgm:pt>
    <dgm:pt modelId="{7B2D434B-64C8-4542-8E7B-11204F1B57BE}" cxnId="{3C53B8EF-32FB-4F1B-AA39-CB07B3324507}" type="sibTrans">
      <dgm:prSet/>
      <dgm:spPr/>
    </dgm:pt>
    <dgm:pt modelId="{EB099D45-42E4-4FB3-8BE3-22A72863D5F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r>
            <a:rPr lang="zh-CN" altLang="en-US" sz="2800"/>
            <a:t/>
          </a:r>
          <a:endParaRPr lang="zh-CN" altLang="en-US" sz="2800"/>
        </a:p>
      </dgm:t>
    </dgm:pt>
    <dgm:pt modelId="{C2BA91CD-5382-45C0-B4F4-75094723F4D9}" cxnId="{EDC69149-A89C-4FBA-ACDB-5B01BC2A53D6}" type="parTrans">
      <dgm:prSet/>
      <dgm:spPr/>
      <dgm:t>
        <a:bodyPr/>
        <a:p>
          <a:endParaRPr lang="zh-CN" altLang="en-US"/>
        </a:p>
      </dgm:t>
    </dgm:pt>
    <dgm:pt modelId="{973C65EF-E3B8-4CF5-B140-FEC5A74F0B0E}" cxnId="{EDC69149-A89C-4FBA-ACDB-5B01BC2A53D6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O(n)</a:t>
          </a:r>
          <a:r>
            <a:rPr lang="zh-CN" altLang="en-US"/>
            <a:t/>
          </a:r>
          <a:endParaRPr lang="zh-CN" altLang="en-US"/>
        </a:p>
      </dgm:t>
    </dgm:pt>
    <dgm:pt modelId="{35D9FDAB-90FC-4149-8FA1-C2011A738832}" cxnId="{F5451004-6A98-42AA-8FA0-C35CCCA5CCD7}" type="parTrans">
      <dgm:prSet/>
      <dgm:spPr/>
      <dgm:t>
        <a:bodyPr/>
        <a:p>
          <a:endParaRPr lang="zh-CN" altLang="en-US"/>
        </a:p>
      </dgm:t>
    </dgm:pt>
    <dgm:pt modelId="{B1B09198-8815-4821-8A77-DCC2993E3086}" cxnId="{F5451004-6A98-42AA-8FA0-C35CCCA5CCD7}" type="sibTrans">
      <dgm:prSet/>
      <dgm:spPr/>
      <dgm:t>
        <a:bodyPr/>
        <a:p>
          <a:endParaRPr lang="zh-CN" altLang="en-US"/>
        </a:p>
      </dgm:t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2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E5EA130-45A3-437C-8174-CCD11102AAF6}" srcId="{982F9BD2-FE88-4D45-BD8D-65D1F34B0AD4}" destId="{8DFEF381-1089-498A-A2E9-536EBD00BCA1}" srcOrd="0" destOrd="0" parTransId="{7BB104C5-5E13-4BA2-8795-D771D93EFD0B}" sibTransId="{D8F41DAE-72AA-41BD-884F-BB8861ABB8ED}"/>
    <dgm:cxn modelId="{47F71553-7D52-4001-A6F9-9B215DCE0EA1}" srcId="{8DFEF381-1089-498A-A2E9-536EBD00BCA1}" destId="{67856BDB-7B34-4717-A8DD-ED955D6E994B}" srcOrd="0" destOrd="0" parTransId="{772BA600-C67E-4B93-B4A5-0C0DECE788A8}" sibTransId="{6E0A9D10-C2CB-4F7C-BF91-F881E97D27C2}"/>
    <dgm:cxn modelId="{3C53B8EF-32FB-4F1B-AA39-CB07B3324507}" srcId="{8DFEF381-1089-498A-A2E9-536EBD00BCA1}" destId="{31109DF2-57D3-4C2F-9307-06C2AB39C246}" srcOrd="1" destOrd="0" parTransId="{17818872-6C92-425B-88F1-36F630F3078C}" sibTransId="{7B2D434B-64C8-4542-8E7B-11204F1B57BE}"/>
    <dgm:cxn modelId="{EDC69149-A89C-4FBA-ACDB-5B01BC2A53D6}" srcId="{982F9BD2-FE88-4D45-BD8D-65D1F34B0AD4}" destId="{EB099D45-42E4-4FB3-8BE3-22A72863D5FC}" srcOrd="1" destOrd="0" parTransId="{C2BA91CD-5382-45C0-B4F4-75094723F4D9}" sibTransId="{973C65EF-E3B8-4CF5-B140-FEC5A74F0B0E}"/>
    <dgm:cxn modelId="{F5451004-6A98-42AA-8FA0-C35CCCA5CCD7}" srcId="{EB099D45-42E4-4FB3-8BE3-22A72863D5FC}" destId="{63116591-D397-40B5-AD45-C8FD7C1AD18F}" srcOrd="0" destOrd="1" parTransId="{35D9FDAB-90FC-4149-8FA1-C2011A738832}" sibTransId="{B1B09198-8815-4821-8A77-DCC2993E3086}"/>
    <dgm:cxn modelId="{C97EE352-7FC9-4D93-959B-975EEDBCF2C1}" type="presOf" srcId="{982F9BD2-FE88-4D45-BD8D-65D1F34B0AD4}" destId="{CBB719A3-638C-41E0-B0EC-B22FA0508898}" srcOrd="0" destOrd="0" presId="urn:microsoft.com/office/officeart/2005/8/layout/vList5"/>
    <dgm:cxn modelId="{8C4E80CD-A199-4131-8BB8-D8431A016A71}" type="presParOf" srcId="{CBB719A3-638C-41E0-B0EC-B22FA0508898}" destId="{53879FB3-2A34-4B19-A163-E7E5A2A61ED1}" srcOrd="0" destOrd="0" presId="urn:microsoft.com/office/officeart/2005/8/layout/vList5"/>
    <dgm:cxn modelId="{52F82D28-0764-4753-B519-08FF4EE34B21}" type="presParOf" srcId="{53879FB3-2A34-4B19-A163-E7E5A2A61ED1}" destId="{BD6C8DA9-0F3A-464E-ACD2-6660B6C6E5C4}" srcOrd="0" destOrd="0" presId="urn:microsoft.com/office/officeart/2005/8/layout/vList5"/>
    <dgm:cxn modelId="{54C5B9DD-4FB6-440A-B45D-336F583BF61E}" type="presOf" srcId="{8DFEF381-1089-498A-A2E9-536EBD00BCA1}" destId="{BD6C8DA9-0F3A-464E-ACD2-6660B6C6E5C4}" srcOrd="0" destOrd="0" presId="urn:microsoft.com/office/officeart/2005/8/layout/vList5"/>
    <dgm:cxn modelId="{9A0739E9-8369-4402-8EDD-534A2AFF4084}" type="presParOf" srcId="{53879FB3-2A34-4B19-A163-E7E5A2A61ED1}" destId="{D76AE918-ABC8-47B8-8DD8-96F195BFB5B5}" srcOrd="1" destOrd="0" presId="urn:microsoft.com/office/officeart/2005/8/layout/vList5"/>
    <dgm:cxn modelId="{D701194A-BD3B-4E85-8180-BABADB0702C4}" type="presOf" srcId="{67856BDB-7B34-4717-A8DD-ED955D6E994B}" destId="{D76AE918-ABC8-47B8-8DD8-96F195BFB5B5}" srcOrd="0" destOrd="0" presId="urn:microsoft.com/office/officeart/2005/8/layout/vList5"/>
    <dgm:cxn modelId="{B18423B0-A1C4-46FD-BCBB-2AA0B4FB77E9}" type="presOf" srcId="{31109DF2-57D3-4C2F-9307-06C2AB39C246}" destId="{D76AE918-ABC8-47B8-8DD8-96F195BFB5B5}" srcOrd="0" destOrd="1" presId="urn:microsoft.com/office/officeart/2005/8/layout/vList5"/>
    <dgm:cxn modelId="{61AAA0A4-A715-4E43-9D2A-6647C9047BC5}" type="presParOf" srcId="{CBB719A3-638C-41E0-B0EC-B22FA0508898}" destId="{FFE0819C-8AC4-4036-9C1A-1EC29F5C921E}" srcOrd="1" destOrd="0" presId="urn:microsoft.com/office/officeart/2005/8/layout/vList5"/>
    <dgm:cxn modelId="{6F6CCAE1-A56F-4011-94B8-0E7241F74AD8}" type="presParOf" srcId="{CBB719A3-638C-41E0-B0EC-B22FA0508898}" destId="{F7591D7B-260A-4799-8396-533EFCB75BEB}" srcOrd="2" destOrd="0" presId="urn:microsoft.com/office/officeart/2005/8/layout/vList5"/>
    <dgm:cxn modelId="{11953F57-8931-4736-A8AE-09E63F14A030}" type="presParOf" srcId="{F7591D7B-260A-4799-8396-533EFCB75BEB}" destId="{F8FCFA27-1E37-47F3-819F-CCC620DE8027}" srcOrd="0" destOrd="2" presId="urn:microsoft.com/office/officeart/2005/8/layout/vList5"/>
    <dgm:cxn modelId="{0A719813-C47B-4D70-BC87-46682821BA16}" type="presOf" srcId="{EB099D45-42E4-4FB3-8BE3-22A72863D5FC}" destId="{F8FCFA27-1E37-47F3-819F-CCC620DE8027}" srcOrd="0" destOrd="0" presId="urn:microsoft.com/office/officeart/2005/8/layout/vList5"/>
    <dgm:cxn modelId="{56A5C69B-19D9-4C87-9866-8E8566CF7F34}" type="presParOf" srcId="{F7591D7B-260A-4799-8396-533EFCB75BEB}" destId="{B1799245-8A88-4DFD-8913-C5C978690807}" srcOrd="1" destOrd="2" presId="urn:microsoft.com/office/officeart/2005/8/layout/vList5"/>
    <dgm:cxn modelId="{3E87C988-34CF-40CC-95E4-C3DC69B19F3E}" type="presOf" srcId="{63116591-D397-40B5-AD45-C8FD7C1AD18F}" destId="{B1799245-8A88-4DFD-8913-C5C9786908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935605" cy="4004310"/>
        <a:chOff x="0" y="0"/>
        <a:chExt cx="2935605" cy="4004310"/>
      </a:xfrm>
    </dsp:grpSpPr>
    <dsp:sp modelId="{DFFBD932-985D-4E5B-A0C5-9B8CC977C2DC}">
      <dsp:nvSpPr>
        <dsp:cNvPr id="3" name="矩形 2"/>
        <dsp:cNvSpPr/>
      </dsp:nvSpPr>
      <dsp:spPr bwMode="white">
        <a:xfrm>
          <a:off x="635742" y="69963"/>
          <a:ext cx="1737970" cy="543116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36787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二叉搜索树</a:t>
          </a:r>
          <a:endParaRPr lang="zh-CN" altLang="en-US">
            <a:solidFill>
              <a:schemeClr val="dk1"/>
            </a:solidFill>
          </a:endParaRPr>
        </a:p>
      </dsp:txBody>
      <dsp:txXfrm>
        <a:off x="635742" y="69963"/>
        <a:ext cx="1737970" cy="543116"/>
      </dsp:txXfrm>
    </dsp:sp>
    <dsp:sp modelId="{28ADC5EC-F0D3-4E8C-B6D5-614114BB7A84}">
      <dsp:nvSpPr>
        <dsp:cNvPr id="4" name="矩形 3"/>
        <dsp:cNvSpPr/>
      </dsp:nvSpPr>
      <dsp:spPr bwMode="white">
        <a:xfrm>
          <a:off x="563327" y="-8487"/>
          <a:ext cx="380181" cy="570271"/>
        </a:xfrm>
        <a:prstGeom prst="rect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563327" y="-8487"/>
        <a:ext cx="380181" cy="570271"/>
      </dsp:txXfrm>
    </dsp:sp>
    <dsp:sp modelId="{7DB282D5-F713-4A85-A4CF-FCCD1C2C3C3D}">
      <dsp:nvSpPr>
        <dsp:cNvPr id="5" name="矩形 4"/>
        <dsp:cNvSpPr/>
      </dsp:nvSpPr>
      <dsp:spPr bwMode="white">
        <a:xfrm>
          <a:off x="635742" y="919893"/>
          <a:ext cx="1737970" cy="543116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36787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二叉平衡树</a:t>
          </a:r>
          <a:endParaRPr lang="zh-CN" altLang="en-US">
            <a:solidFill>
              <a:schemeClr val="dk1"/>
            </a:solidFill>
          </a:endParaRPr>
        </a:p>
      </dsp:txBody>
      <dsp:txXfrm>
        <a:off x="635742" y="919893"/>
        <a:ext cx="1737970" cy="543116"/>
      </dsp:txXfrm>
    </dsp:sp>
    <dsp:sp modelId="{E540E1E5-3190-4D7A-924E-F3721DD42C80}">
      <dsp:nvSpPr>
        <dsp:cNvPr id="6" name="矩形 5"/>
        <dsp:cNvSpPr/>
      </dsp:nvSpPr>
      <dsp:spPr bwMode="white">
        <a:xfrm>
          <a:off x="563327" y="841443"/>
          <a:ext cx="380181" cy="570271"/>
        </a:xfrm>
        <a:prstGeom prst="rect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563327" y="841443"/>
        <a:ext cx="380181" cy="570271"/>
      </dsp:txXfrm>
    </dsp:sp>
    <dsp:sp modelId="{DDC636F0-514D-4C8C-930F-9577741FD626}">
      <dsp:nvSpPr>
        <dsp:cNvPr id="7" name="矩形 6"/>
        <dsp:cNvSpPr/>
      </dsp:nvSpPr>
      <dsp:spPr bwMode="white">
        <a:xfrm>
          <a:off x="635742" y="1769822"/>
          <a:ext cx="1737970" cy="543116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36787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二叉伸展树</a:t>
          </a:r>
          <a:endParaRPr lang="zh-CN" altLang="en-US">
            <a:solidFill>
              <a:schemeClr val="dk1"/>
            </a:solidFill>
          </a:endParaRPr>
        </a:p>
      </dsp:txBody>
      <dsp:txXfrm>
        <a:off x="635742" y="1769822"/>
        <a:ext cx="1737970" cy="543116"/>
      </dsp:txXfrm>
    </dsp:sp>
    <dsp:sp modelId="{D49C84B4-3214-4976-9075-25A998075DEC}">
      <dsp:nvSpPr>
        <dsp:cNvPr id="8" name="矩形 7"/>
        <dsp:cNvSpPr/>
      </dsp:nvSpPr>
      <dsp:spPr bwMode="white">
        <a:xfrm>
          <a:off x="563327" y="1691372"/>
          <a:ext cx="380181" cy="570271"/>
        </a:xfrm>
        <a:prstGeom prst="rect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563327" y="1691372"/>
        <a:ext cx="380181" cy="570271"/>
      </dsp:txXfrm>
    </dsp:sp>
    <dsp:sp modelId="{4B623EA9-BCA2-4A4D-92C6-18A3B261646D}">
      <dsp:nvSpPr>
        <dsp:cNvPr id="9" name="矩形 8"/>
        <dsp:cNvSpPr/>
      </dsp:nvSpPr>
      <dsp:spPr bwMode="white">
        <a:xfrm>
          <a:off x="635742" y="2619752"/>
          <a:ext cx="1737970" cy="543116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36787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跳表</a:t>
          </a:r>
          <a:endParaRPr lang="zh-CN">
            <a:solidFill>
              <a:schemeClr val="dk1"/>
            </a:solidFill>
          </a:endParaRPr>
        </a:p>
      </dsp:txBody>
      <dsp:txXfrm>
        <a:off x="635742" y="2619752"/>
        <a:ext cx="1737970" cy="543116"/>
      </dsp:txXfrm>
    </dsp:sp>
    <dsp:sp modelId="{7B792D10-197D-43FF-BBC8-38C52FBC3CE0}">
      <dsp:nvSpPr>
        <dsp:cNvPr id="10" name="矩形 9"/>
        <dsp:cNvSpPr/>
      </dsp:nvSpPr>
      <dsp:spPr bwMode="white">
        <a:xfrm>
          <a:off x="563327" y="2541302"/>
          <a:ext cx="380181" cy="570271"/>
        </a:xfrm>
        <a:prstGeom prst="rect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563327" y="2541302"/>
        <a:ext cx="380181" cy="570271"/>
      </dsp:txXfrm>
    </dsp:sp>
    <dsp:sp modelId="{2E749F0D-FF9A-4530-B5DD-AFE4861D1708}">
      <dsp:nvSpPr>
        <dsp:cNvPr id="11" name="矩形 10"/>
        <dsp:cNvSpPr/>
      </dsp:nvSpPr>
      <dsp:spPr bwMode="white">
        <a:xfrm>
          <a:off x="635742" y="3469681"/>
          <a:ext cx="1737970" cy="543116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36787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数组</a:t>
          </a:r>
          <a:endParaRPr lang="zh-CN">
            <a:solidFill>
              <a:schemeClr val="dk1"/>
            </a:solidFill>
          </a:endParaRPr>
        </a:p>
      </dsp:txBody>
      <dsp:txXfrm>
        <a:off x="635742" y="3469681"/>
        <a:ext cx="1737970" cy="543116"/>
      </dsp:txXfrm>
    </dsp:sp>
    <dsp:sp modelId="{2F7CED04-FF0E-41CE-98C5-530D9FF80B19}">
      <dsp:nvSpPr>
        <dsp:cNvPr id="12" name="矩形 11"/>
        <dsp:cNvSpPr/>
      </dsp:nvSpPr>
      <dsp:spPr bwMode="white">
        <a:xfrm>
          <a:off x="563327" y="3391231"/>
          <a:ext cx="380181" cy="570271"/>
        </a:xfrm>
        <a:prstGeom prst="rect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563327" y="3391231"/>
        <a:ext cx="380181" cy="570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62600" cy="4738370"/>
        <a:chOff x="0" y="0"/>
        <a:chExt cx="5562600" cy="4738370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2858008" y="-624332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-624332"/>
        <a:ext cx="1849120" cy="3560064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endParaRPr lang="zh-CN" altLang="en-US" sz="2800"/>
        </a:p>
      </dsp:txBody>
      <dsp:txXfrm>
        <a:off x="0" y="0"/>
        <a:ext cx="2002536" cy="2311400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2858008" y="1802638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每个节点只需要存放当前节点的key值，所以空间复杂度为O(n)。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1802638"/>
        <a:ext cx="1849120" cy="3560064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242697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endParaRPr lang="zh-CN" altLang="en-US" sz="2800"/>
        </a:p>
      </dsp:txBody>
      <dsp:txXfrm>
        <a:off x="0" y="2426970"/>
        <a:ext cx="2002536" cy="2311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62600" cy="4738370"/>
        <a:chOff x="0" y="0"/>
        <a:chExt cx="5562600" cy="4738370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2858008" y="-624332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-624332"/>
        <a:ext cx="1849120" cy="3560064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endParaRPr lang="zh-CN" altLang="en-US" sz="2800"/>
        </a:p>
      </dsp:txBody>
      <dsp:txXfrm>
        <a:off x="0" y="0"/>
        <a:ext cx="2002536" cy="2311400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2858008" y="1802638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每个节点只需要存放当前节点的key值，所以空间复杂度为O(n)。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1802638"/>
        <a:ext cx="1849120" cy="3560064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242697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endParaRPr lang="zh-CN" altLang="en-US" sz="2800"/>
        </a:p>
      </dsp:txBody>
      <dsp:txXfrm>
        <a:off x="0" y="2426970"/>
        <a:ext cx="2002536" cy="2311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62600" cy="4738370"/>
        <a:chOff x="0" y="0"/>
        <a:chExt cx="5562600" cy="4738370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2858008" y="-624332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-624332"/>
        <a:ext cx="1849120" cy="3560064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endParaRPr lang="zh-CN" altLang="en-US" sz="2800"/>
        </a:p>
      </dsp:txBody>
      <dsp:txXfrm>
        <a:off x="0" y="0"/>
        <a:ext cx="2002536" cy="2311400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2858008" y="1802638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每个节点只需要存放当前节点的key值，所以空间复杂度为O(n)。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1802638"/>
        <a:ext cx="1849120" cy="3560064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242697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endParaRPr lang="zh-CN" altLang="en-US" sz="2800"/>
        </a:p>
      </dsp:txBody>
      <dsp:txXfrm>
        <a:off x="0" y="2426970"/>
        <a:ext cx="2002536" cy="2311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62600" cy="4738370"/>
        <a:chOff x="0" y="0"/>
        <a:chExt cx="5562600" cy="4738370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2858008" y="-624332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-624332"/>
        <a:ext cx="1849120" cy="3560064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endParaRPr lang="zh-CN" altLang="en-US" sz="2800"/>
        </a:p>
      </dsp:txBody>
      <dsp:txXfrm>
        <a:off x="0" y="0"/>
        <a:ext cx="2002536" cy="2311400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2858008" y="1802638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每个节点只需要存放当前节点的key值，所以空间复杂度为O(n)。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1802638"/>
        <a:ext cx="1849120" cy="3560064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242697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endParaRPr lang="zh-CN" altLang="en-US" sz="2800"/>
        </a:p>
      </dsp:txBody>
      <dsp:txXfrm>
        <a:off x="0" y="2426970"/>
        <a:ext cx="2002536" cy="2311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62600" cy="4738370"/>
        <a:chOff x="0" y="0"/>
        <a:chExt cx="5562600" cy="4738370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2858008" y="-624332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它和二分查找一样，插入和查找的时间复杂度均为O(logn)，但是在最坏的情况下仍然会有O(n)的时间复杂度。原因在于插入和删除元素的时候，树没有保持平衡。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-624332"/>
        <a:ext cx="1849120" cy="3560064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时间复杂度分析</a:t>
          </a:r>
          <a:endParaRPr lang="zh-CN" altLang="en-US" sz="2800"/>
        </a:p>
      </dsp:txBody>
      <dsp:txXfrm>
        <a:off x="0" y="0"/>
        <a:ext cx="2002536" cy="2311400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2858008" y="1802638"/>
          <a:ext cx="1849120" cy="356006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每个节点只需要存放当前节点的key值，所以空间复杂度为O(n)。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858008" y="1802638"/>
        <a:ext cx="1849120" cy="3560064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2426970"/>
          <a:ext cx="2002536" cy="2311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空间复杂度分析</a:t>
          </a:r>
          <a:endParaRPr lang="zh-CN" altLang="en-US" sz="2800"/>
        </a:p>
      </dsp:txBody>
      <dsp:txXfrm>
        <a:off x="0" y="2426970"/>
        <a:ext cx="2002536" cy="231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6" Type="http://schemas.openxmlformats.org/officeDocument/2006/relationships/image" Target="../media/image2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3.jpe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4.GIF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5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数据结构（荣誉课）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沈晨玙</a:t>
            </a:r>
            <a:endParaRPr lang="zh-CN" altLang="en-US"/>
          </a:p>
          <a:p>
            <a:r>
              <a:rPr lang="en-US" altLang="zh-CN"/>
              <a:t>2019092121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r>
              <a:rPr lang="en-US" altLang="zh-CN"/>
              <a:t>---随机数模块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476375"/>
            <a:ext cx="7910195" cy="2024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3791585"/>
            <a:ext cx="7947660" cy="2292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r>
              <a:rPr lang="en-US" altLang="zh-CN"/>
              <a:t>---</a:t>
            </a:r>
            <a:r>
              <a:t>界面</a:t>
            </a:r>
          </a:p>
        </p:txBody>
      </p:sp>
      <p:pic>
        <p:nvPicPr>
          <p:cNvPr id="-2147482588" name="图片 -2147482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880" y="1566545"/>
            <a:ext cx="5977890" cy="44113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---二叉搜索树</a:t>
            </a:r>
            <a:endParaRPr lang="en-US" altLang="zh-CN"/>
          </a:p>
        </p:txBody>
      </p:sp>
      <p:pic>
        <p:nvPicPr>
          <p:cNvPr id="3" name="图表 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105" y="2490470"/>
            <a:ext cx="4876800" cy="2758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表 23"/>
          <p:cNvPicPr/>
          <p:nvPr/>
        </p:nvPicPr>
        <p:blipFill>
          <a:blip r:embed="rId2"/>
          <a:stretch>
            <a:fillRect/>
          </a:stretch>
        </p:blipFill>
        <p:spPr>
          <a:xfrm>
            <a:off x="6066790" y="2547620"/>
            <a:ext cx="5336540" cy="27012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---二叉搜索树</a:t>
            </a:r>
            <a:endParaRPr lang="en-US" altLang="zh-CN"/>
          </a:p>
        </p:txBody>
      </p:sp>
      <p:pic>
        <p:nvPicPr>
          <p:cNvPr id="3" name="图表 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2547620"/>
            <a:ext cx="4876800" cy="2758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表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074410" y="2547620"/>
            <a:ext cx="4767580" cy="2758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30" y="2456815"/>
            <a:ext cx="4411345" cy="28492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---二叉平衡树</a:t>
            </a:r>
            <a:endParaRPr lang="en-US" altLang="zh-CN"/>
          </a:p>
        </p:txBody>
      </p:sp>
      <p:pic>
        <p:nvPicPr>
          <p:cNvPr id="3" name="图表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99465" y="2045970"/>
            <a:ext cx="5069840" cy="3103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2045970"/>
            <a:ext cx="5426710" cy="31038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</a:t>
            </a:r>
            <a:r>
              <a:rPr lang="en-US" altLang="zh-CN">
                <a:sym typeface="+mn-ea"/>
              </a:rPr>
              <a:t>二叉平衡树</a:t>
            </a:r>
            <a:endParaRPr lang="en-US" altLang="zh-CN"/>
          </a:p>
        </p:txBody>
      </p:sp>
      <p:pic>
        <p:nvPicPr>
          <p:cNvPr id="3" name="图表 28"/>
          <p:cNvPicPr/>
          <p:nvPr/>
        </p:nvPicPr>
        <p:blipFill>
          <a:blip r:embed="rId1"/>
          <a:stretch>
            <a:fillRect/>
          </a:stretch>
        </p:blipFill>
        <p:spPr>
          <a:xfrm>
            <a:off x="3013075" y="1800225"/>
            <a:ext cx="6473825" cy="3538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30" y="1530350"/>
            <a:ext cx="2365375" cy="43294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---二叉伸展树</a:t>
            </a:r>
            <a:endParaRPr lang="en-US" altLang="zh-CN"/>
          </a:p>
        </p:txBody>
      </p:sp>
      <p:pic>
        <p:nvPicPr>
          <p:cNvPr id="3" name="图表 16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710" y="2212975"/>
            <a:ext cx="4955540" cy="2846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表 1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7785" y="2212975"/>
            <a:ext cx="4655185" cy="28460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---跳表与数组</a:t>
            </a:r>
            <a:endParaRPr lang="en-US" altLang="zh-CN"/>
          </a:p>
        </p:txBody>
      </p:sp>
      <p:pic>
        <p:nvPicPr>
          <p:cNvPr id="3" name="图片 -21474825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955" y="1814195"/>
            <a:ext cx="4474210" cy="3654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---跳表与数组</a:t>
            </a:r>
            <a:endParaRPr lang="en-US" altLang="zh-CN"/>
          </a:p>
        </p:txBody>
      </p:sp>
      <p:pic>
        <p:nvPicPr>
          <p:cNvPr id="3" name="图表 18"/>
          <p:cNvPicPr/>
          <p:nvPr/>
        </p:nvPicPr>
        <p:blipFill>
          <a:blip r:embed="rId1"/>
          <a:stretch>
            <a:fillRect/>
          </a:stretch>
        </p:blipFill>
        <p:spPr>
          <a:xfrm>
            <a:off x="756285" y="2255520"/>
            <a:ext cx="5471795" cy="2515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表 20"/>
          <p:cNvPicPr/>
          <p:nvPr/>
        </p:nvPicPr>
        <p:blipFill>
          <a:blip r:embed="rId2"/>
          <a:stretch>
            <a:fillRect/>
          </a:stretch>
        </p:blipFill>
        <p:spPr>
          <a:xfrm>
            <a:off x="6529705" y="2255520"/>
            <a:ext cx="4016375" cy="2514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评测结果及分析</a:t>
            </a:r>
            <a:r>
              <a:rPr lang="en-US" altLang="zh-CN"/>
              <a:t>---跳表与数组</a:t>
            </a:r>
            <a:endParaRPr lang="en-US" altLang="zh-CN"/>
          </a:p>
        </p:txBody>
      </p:sp>
      <p:pic>
        <p:nvPicPr>
          <p:cNvPr id="3" name="图表 33"/>
          <p:cNvPicPr/>
          <p:nvPr/>
        </p:nvPicPr>
        <p:blipFill>
          <a:blip r:embed="rId1"/>
          <a:stretch>
            <a:fillRect/>
          </a:stretch>
        </p:blipFill>
        <p:spPr>
          <a:xfrm>
            <a:off x="748665" y="1945640"/>
            <a:ext cx="5061585" cy="2834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表 37"/>
          <p:cNvPicPr/>
          <p:nvPr/>
        </p:nvPicPr>
        <p:blipFill>
          <a:blip r:embed="rId2"/>
          <a:stretch>
            <a:fillRect/>
          </a:stretch>
        </p:blipFill>
        <p:spPr>
          <a:xfrm>
            <a:off x="6529705" y="1945005"/>
            <a:ext cx="4417060" cy="2835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总体说明</a:t>
            </a:r>
            <a:endParaRPr lang="zh-CN" altLang="en-US"/>
          </a:p>
        </p:txBody>
      </p:sp>
      <p:pic>
        <p:nvPicPr>
          <p:cNvPr id="3" name="内容占位符 -214748255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5715" y="1535430"/>
            <a:ext cx="7325995" cy="393509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图示 3"/>
          <p:cNvGraphicFramePr/>
          <p:nvPr/>
        </p:nvGraphicFramePr>
        <p:xfrm>
          <a:off x="546735" y="1535430"/>
          <a:ext cx="2935605" cy="400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3" name="图表 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055" y="1706880"/>
            <a:ext cx="9674860" cy="4211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3" name="内容占位符 -2147482554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115" y="1461770"/>
            <a:ext cx="8574405" cy="46050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r>
              <a:rPr lang="en-US" altLang="zh-CN"/>
              <a:t>---二叉搜索树</a:t>
            </a:r>
            <a:endParaRPr lang="en-US" altLang="zh-CN"/>
          </a:p>
        </p:txBody>
      </p:sp>
      <p:graphicFrame>
        <p:nvGraphicFramePr>
          <p:cNvPr id="7" name="图示 6"/>
          <p:cNvGraphicFramePr/>
          <p:nvPr/>
        </p:nvGraphicFramePr>
        <p:xfrm>
          <a:off x="6077585" y="1434465"/>
          <a:ext cx="5562600" cy="473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内容占位符 7" descr="IMG_256"/>
          <p:cNvPicPr>
            <a:picLocks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37235" y="1986280"/>
            <a:ext cx="4945380" cy="354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r>
              <a:rPr lang="en-US" altLang="zh-CN"/>
              <a:t>---二叉平衡树</a:t>
            </a:r>
            <a:endParaRPr lang="en-US" altLang="zh-CN"/>
          </a:p>
        </p:txBody>
      </p:sp>
      <p:graphicFrame>
        <p:nvGraphicFramePr>
          <p:cNvPr id="7" name="图示 6"/>
          <p:cNvGraphicFramePr/>
          <p:nvPr/>
        </p:nvGraphicFramePr>
        <p:xfrm>
          <a:off x="6077585" y="1434465"/>
          <a:ext cx="5562600" cy="473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73742853" name="图片 1073742852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70" y="2373630"/>
            <a:ext cx="5109845" cy="28600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r>
              <a:rPr lang="en-US" altLang="zh-CN"/>
              <a:t>---二叉伸展树</a:t>
            </a:r>
            <a:endParaRPr lang="en-US" altLang="zh-CN"/>
          </a:p>
        </p:txBody>
      </p:sp>
      <p:graphicFrame>
        <p:nvGraphicFramePr>
          <p:cNvPr id="7" name="图示 6"/>
          <p:cNvGraphicFramePr/>
          <p:nvPr/>
        </p:nvGraphicFramePr>
        <p:xfrm>
          <a:off x="6077585" y="1434465"/>
          <a:ext cx="5562600" cy="473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73742855" name="内容占位符 1073742854" descr="IMG_256"/>
          <p:cNvPicPr>
            <a:picLocks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8330" y="2332990"/>
            <a:ext cx="5264150" cy="27025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r>
              <a:rPr lang="en-US" altLang="zh-CN"/>
              <a:t>---跳表</a:t>
            </a:r>
            <a:endParaRPr lang="en-US" altLang="zh-CN"/>
          </a:p>
        </p:txBody>
      </p:sp>
      <p:graphicFrame>
        <p:nvGraphicFramePr>
          <p:cNvPr id="7" name="图示 6"/>
          <p:cNvGraphicFramePr/>
          <p:nvPr/>
        </p:nvGraphicFramePr>
        <p:xfrm>
          <a:off x="6077585" y="1434465"/>
          <a:ext cx="5562600" cy="473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73742858" name="内容占位符 1073742857" descr="IMG_256"/>
          <p:cNvPicPr>
            <a:picLocks noChangeAspect="1"/>
          </p:cNvPicPr>
          <p:nvPr>
            <p:ph idx="1"/>
          </p:nvPr>
        </p:nvPicPr>
        <p:blipFill>
          <a:blip r:embed="rId6"/>
          <a:srcRect b="21306"/>
          <a:stretch>
            <a:fillRect/>
          </a:stretch>
        </p:blipFill>
        <p:spPr>
          <a:xfrm>
            <a:off x="373380" y="2619375"/>
            <a:ext cx="5577205" cy="221678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r>
              <a:rPr lang="en-US" altLang="zh-CN"/>
              <a:t>---数组</a:t>
            </a:r>
            <a:endParaRPr lang="en-US" altLang="zh-CN"/>
          </a:p>
        </p:txBody>
      </p:sp>
      <p:pic>
        <p:nvPicPr>
          <p:cNvPr id="3" name="图片 -2147482609" descr="IMG_256"/>
          <p:cNvPicPr>
            <a:picLocks noChangeAspect="1"/>
          </p:cNvPicPr>
          <p:nvPr/>
        </p:nvPicPr>
        <p:blipFill>
          <a:blip r:embed="rId1"/>
          <a:srcRect l="11568" t="14902" r="12563" b="9837"/>
          <a:stretch>
            <a:fillRect/>
          </a:stretch>
        </p:blipFill>
        <p:spPr>
          <a:xfrm>
            <a:off x="1064260" y="2143760"/>
            <a:ext cx="3950335" cy="29825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5" name="图示 4"/>
          <p:cNvGraphicFramePr/>
          <p:nvPr/>
        </p:nvGraphicFramePr>
        <p:xfrm>
          <a:off x="6077585" y="1434465"/>
          <a:ext cx="5562600" cy="473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评测方法</a:t>
            </a:r>
            <a:r>
              <a:rPr lang="en-US" altLang="zh-CN"/>
              <a:t>---</a:t>
            </a:r>
            <a:r>
              <a:t>界面展示</a:t>
            </a:r>
          </a:p>
        </p:txBody>
      </p:sp>
      <p:pic>
        <p:nvPicPr>
          <p:cNvPr id="3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105" y="2380615"/>
            <a:ext cx="4385310" cy="2458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r>
              <a:rPr lang="en-US" altLang="zh-CN"/>
              <a:t>---时间测试模块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3030" y="2477770"/>
            <a:ext cx="9256395" cy="2341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45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数据结构（荣誉课）</vt:lpstr>
      <vt:lpstr>总体说明</vt:lpstr>
      <vt:lpstr>数据结构介绍---二叉搜索树</vt:lpstr>
      <vt:lpstr>数据结构介绍---二叉平衡树</vt:lpstr>
      <vt:lpstr>数据结构介绍---二叉伸展树</vt:lpstr>
      <vt:lpstr>数据结构介绍---跳表</vt:lpstr>
      <vt:lpstr>数据结构介绍---数组</vt:lpstr>
      <vt:lpstr>评测方法---界面展示</vt:lpstr>
      <vt:lpstr>准备工作---时间测试模块</vt:lpstr>
      <vt:lpstr>准备工作---随机数模块</vt:lpstr>
      <vt:lpstr>准备工作---随机数模块</vt:lpstr>
      <vt:lpstr>评测结果及分析---二叉搜索树</vt:lpstr>
      <vt:lpstr>评测结果及分析---二叉搜索树</vt:lpstr>
      <vt:lpstr>评测结果及分析---二叉平衡树</vt:lpstr>
      <vt:lpstr>评测结果及分析---二叉平衡树</vt:lpstr>
      <vt:lpstr>评测结果及分析---二叉伸展树</vt:lpstr>
      <vt:lpstr>评测结果及分析---跳表与数组</vt:lpstr>
      <vt:lpstr>评测结果及分析---跳表与数组</vt:lpstr>
      <vt:lpstr>评测结果及分析---跳表与数组</vt:lpstr>
      <vt:lpstr>总结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蛋壳</cp:lastModifiedBy>
  <cp:revision>173</cp:revision>
  <dcterms:created xsi:type="dcterms:W3CDTF">2019-06-19T02:08:00Z</dcterms:created>
  <dcterms:modified xsi:type="dcterms:W3CDTF">2020-12-23T15:46:54Z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