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shapexml.xml" ContentType="application/vnd.ms-office.DrsShape+xml"/>
</Types>
</file>

<file path=_rels/.rels><?xml version="1.0" encoding="UTF-8" standalone="yes"?>
<Relationships xmlns="http://schemas.openxmlformats.org/package/2006/relationships"><Relationship Id="rId2" Type="http://schemas.microsoft.com/office/2006/relationships/shapeXml" Target="drs/shapexml.xml"/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OLtnSK6zpA7TD4KoDKcMUa==" textCheckSum="cVoQFV==" fHybridRaster="0" shapeId="2" ver="1"/>
</file>

<file path=drs/shapexml.xml><?xml version="1.0" encoding="utf-8"?>
<p:sp xmlns:p="http://schemas.openxmlformats.org/presentationml/2006/main" xmlns:a="http://schemas.openxmlformats.org/drawingml/2006/main" xmlns:r="http://schemas.openxmlformats.org/officeDocument/2006/relationships">
  <p:nvSpPr>
    <p:cNvPr id="2" name="标题 1"/>
    <p:cNvSpPr>
      <a:spLocks noGrp="1"/>
    </p:cNvSpPr>
    <p:nvPr>
      <p:ph type="title"/>
    </p:nvPr>
  </p:nvSpPr>
  <p:spPr>
    <a:xfrm>
      <a:off x="0" y="0"/>
      <a:ext cx="0" cy="0"/>
    </a:xfrm>
  </p:spPr>
  <p:txBody>
    <a:bodyPr/>
    <a:p>
      <a:pPr fontAlgn="base"/>
      <a:r>
        <a:rPr lang="en-US" altLang="zh-CN" strike="noStrike" noProof="1"/>
        <a:t>Questions?</a:t>
      </a:r>
      <a:endParaRPr lang="en-US" altLang="zh-CN" strike="noStrike" noProof="1"/>
    </a:p>
  </p:txBody>
</p:sp>
</file>