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4401800" cy="10801350"/>
  <p:notesSz cx="7010400" cy="9296400"/>
  <p:defaultTextStyle>
    <a:defPPr>
      <a:defRPr lang="en-US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83" y="-82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3355420"/>
            <a:ext cx="12241530" cy="2315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6120765"/>
            <a:ext cx="1008126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7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432556"/>
            <a:ext cx="3240405" cy="9216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432556"/>
            <a:ext cx="9481185" cy="9216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0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26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6940868"/>
            <a:ext cx="12241530" cy="2145268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4578074"/>
            <a:ext cx="12241530" cy="2362795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4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2520316"/>
            <a:ext cx="6360795" cy="7128392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2520316"/>
            <a:ext cx="6360795" cy="7128392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4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2417803"/>
            <a:ext cx="6363296" cy="100762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3425428"/>
            <a:ext cx="6363296" cy="62232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2417803"/>
            <a:ext cx="6365796" cy="100762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3425428"/>
            <a:ext cx="6365796" cy="62232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3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8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6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430054"/>
            <a:ext cx="4738093" cy="1830229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430055"/>
            <a:ext cx="8051006" cy="9218653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2260283"/>
            <a:ext cx="4738093" cy="7388424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58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7560945"/>
            <a:ext cx="8641080" cy="89261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965121"/>
            <a:ext cx="8641080" cy="648081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8453557"/>
            <a:ext cx="8641080" cy="1267658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6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2520316"/>
            <a:ext cx="12961620" cy="7128392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10011252"/>
            <a:ext cx="3360420" cy="575072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3D3D-9C7C-4312-B7ED-7B00D826014D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10011252"/>
            <a:ext cx="4560570" cy="575072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10011252"/>
            <a:ext cx="3360420" cy="575072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16C2-7216-459C-852A-F926F3C2F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40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4318"/>
              </p:ext>
            </p:extLst>
          </p:nvPr>
        </p:nvGraphicFramePr>
        <p:xfrm>
          <a:off x="15126" y="288107"/>
          <a:ext cx="14386671" cy="630410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81118"/>
                <a:gridCol w="1224136"/>
                <a:gridCol w="1656184"/>
                <a:gridCol w="1872208"/>
                <a:gridCol w="1958949"/>
                <a:gridCol w="1713459"/>
                <a:gridCol w="1584176"/>
                <a:gridCol w="1497922"/>
                <a:gridCol w="1598519"/>
              </a:tblGrid>
              <a:tr h="84159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Name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Step no.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Name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Start conditions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End </a:t>
                      </a:r>
                      <a:r>
                        <a:rPr lang="en-GB" sz="1800" baseline="0" dirty="0" smtClean="0"/>
                        <a:t>conditions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Constant conditions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Step duration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Max</a:t>
                      </a:r>
                      <a:r>
                        <a:rPr lang="en-GB" sz="1800" baseline="0" dirty="0" smtClean="0"/>
                        <a:t> duration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Cycles?</a:t>
                      </a:r>
                      <a:endParaRPr lang="en-GB" sz="1800" dirty="0"/>
                    </a:p>
                  </a:txBody>
                  <a:tcPr/>
                </a:tc>
              </a:tr>
              <a:tr h="103961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Description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Step number starts</a:t>
                      </a:r>
                      <a:r>
                        <a:rPr lang="en-GB" sz="1800" baseline="0" dirty="0" smtClean="0"/>
                        <a:t> at 1, and increments by 1 for each step.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The name</a:t>
                      </a:r>
                      <a:r>
                        <a:rPr lang="en-GB" sz="1800" b="0" baseline="0" dirty="0" smtClean="0"/>
                        <a:t> of the step. Needs to have same name in code to match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Start conditions </a:t>
                      </a:r>
                      <a:r>
                        <a:rPr lang="en-GB" sz="1800" baseline="0" dirty="0" smtClean="0"/>
                        <a:t>are separated with “;”, with no white space between</a:t>
                      </a:r>
                      <a:r>
                        <a:rPr lang="en-GB" sz="1800" dirty="0" smtClean="0"/>
                        <a:t>. If</a:t>
                      </a:r>
                      <a:r>
                        <a:rPr lang="en-GB" sz="1800" baseline="0" dirty="0" smtClean="0"/>
                        <a:t> no start condition it will run step specific code anyway. If value is equal or within range, then proceed.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End conditions</a:t>
                      </a:r>
                      <a:r>
                        <a:rPr lang="en-GB" sz="1800" baseline="0" dirty="0" smtClean="0"/>
                        <a:t> are separated with “;”, with no white space between. If end condition is empty, it will check the duration timer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If empty, it moves onto</a:t>
                      </a:r>
                      <a:r>
                        <a:rPr lang="en-GB" sz="1800" baseline="0" dirty="0" smtClean="0"/>
                        <a:t> end condition, if not empty it checks duration time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This can be left empty if no specific time on the step</a:t>
                      </a:r>
                      <a:r>
                        <a:rPr lang="en-GB" sz="1800" baseline="0" dirty="0" smtClean="0"/>
                        <a:t> is wanted.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This</a:t>
                      </a:r>
                      <a:r>
                        <a:rPr lang="en-GB" sz="1800" baseline="0" dirty="0" smtClean="0"/>
                        <a:t> value needs to be filled out for each step, and it is an absolute maximum time the step should take. If longer it will fail.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</a:tr>
              <a:tr h="103961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Example 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</a:tr>
              <a:tr h="103961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Example</a:t>
                      </a:r>
                      <a:r>
                        <a:rPr lang="en-GB" sz="1800" baseline="0" dirty="0" smtClean="0"/>
                        <a:t> 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934" y="469035"/>
            <a:ext cx="1531072" cy="775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9937" y="469035"/>
            <a:ext cx="1531070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GB" sz="1900" dirty="0"/>
              <a:t>Timer &gt; Max duration?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31007" y="856862"/>
            <a:ext cx="56706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8763" y="1279251"/>
            <a:ext cx="0" cy="4858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8405" y="1765108"/>
            <a:ext cx="1020715" cy="453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r>
              <a:rPr lang="en-GB" sz="1900" b="1" dirty="0"/>
              <a:t>FAIL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1420" y="475622"/>
            <a:ext cx="1531072" cy="775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723456" y="645313"/>
            <a:ext cx="1326997" cy="436273"/>
          </a:xfrm>
          <a:prstGeom prst="rect">
            <a:avLst/>
          </a:prstGeom>
          <a:noFill/>
        </p:spPr>
        <p:txBody>
          <a:bodyPr wrap="none" lIns="144018" tIns="72009" rIns="144018" bIns="72009" rtlCol="0">
            <a:spAutoFit/>
          </a:bodyPr>
          <a:lstStyle/>
          <a:p>
            <a:r>
              <a:rPr lang="en-GB" sz="1900" dirty="0"/>
              <a:t>New step?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71010" y="1279251"/>
            <a:ext cx="0" cy="4858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52491" y="832595"/>
            <a:ext cx="56706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633827" y="1765108"/>
            <a:ext cx="1474367" cy="5670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9554" y="626577"/>
            <a:ext cx="2353554" cy="412036"/>
          </a:xfrm>
          <a:prstGeom prst="rect">
            <a:avLst/>
          </a:prstGeom>
          <a:noFill/>
        </p:spPr>
        <p:txBody>
          <a:bodyPr wrap="none" lIns="144018" tIns="72009" rIns="144018" bIns="72009" rtlCol="0">
            <a:spAutoFit/>
          </a:bodyPr>
          <a:lstStyle/>
          <a:p>
            <a:r>
              <a:rPr lang="en-GB" sz="1700" dirty="0" err="1"/>
              <a:t>Goto</a:t>
            </a:r>
            <a:r>
              <a:rPr lang="en-GB" sz="1700" dirty="0"/>
              <a:t> current condition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71010" y="2332172"/>
            <a:ext cx="0" cy="4858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98067" y="475622"/>
            <a:ext cx="1531072" cy="775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498070" y="475622"/>
            <a:ext cx="1531070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GB" sz="1900" dirty="0"/>
              <a:t>Duration &gt; 0?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47659" y="1251279"/>
            <a:ext cx="0" cy="4858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11482" y="1728200"/>
            <a:ext cx="1262871" cy="412036"/>
          </a:xfrm>
          <a:prstGeom prst="rect">
            <a:avLst/>
          </a:prstGeom>
          <a:noFill/>
        </p:spPr>
        <p:txBody>
          <a:bodyPr wrap="none" lIns="144018" tIns="72009" rIns="144018" bIns="72009" rtlCol="0">
            <a:spAutoFit/>
          </a:bodyPr>
          <a:lstStyle/>
          <a:p>
            <a:r>
              <a:rPr lang="en-GB" sz="1700" dirty="0"/>
              <a:t>Start timer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041549" y="863451"/>
            <a:ext cx="56706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89707" y="2820370"/>
            <a:ext cx="1531072" cy="775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589710" y="2820370"/>
            <a:ext cx="1531070" cy="67864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GB" sz="1700" dirty="0"/>
              <a:t>Condition empty?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13784" y="3183930"/>
            <a:ext cx="56706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6" idx="1"/>
          </p:cNvCxnSpPr>
          <p:nvPr/>
        </p:nvCxnSpPr>
        <p:spPr>
          <a:xfrm>
            <a:off x="5348249" y="3596027"/>
            <a:ext cx="527800" cy="5599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80847" y="2820370"/>
            <a:ext cx="1531072" cy="775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680850" y="2820369"/>
            <a:ext cx="1531070" cy="63786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GB" sz="1600" dirty="0"/>
              <a:t>Values in range?</a:t>
            </a:r>
          </a:p>
        </p:txBody>
      </p:sp>
      <p:cxnSp>
        <p:nvCxnSpPr>
          <p:cNvPr id="32" name="Straight Arrow Connector 31"/>
          <p:cNvCxnSpPr>
            <a:endCxn id="36" idx="7"/>
          </p:cNvCxnSpPr>
          <p:nvPr/>
        </p:nvCxnSpPr>
        <p:spPr>
          <a:xfrm flipH="1">
            <a:off x="6918583" y="3596027"/>
            <a:ext cx="528190" cy="5599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11920" y="3183930"/>
            <a:ext cx="56706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778984" y="2957105"/>
            <a:ext cx="1020715" cy="453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r>
              <a:rPr lang="en-GB" sz="1900" b="1" dirty="0"/>
              <a:t>FAIL</a:t>
            </a:r>
          </a:p>
        </p:txBody>
      </p:sp>
      <p:sp>
        <p:nvSpPr>
          <p:cNvPr id="36" name="Oval 35"/>
          <p:cNvSpPr/>
          <p:nvPr/>
        </p:nvSpPr>
        <p:spPr>
          <a:xfrm>
            <a:off x="5660132" y="4072948"/>
            <a:ext cx="1474367" cy="5670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Constant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1605" y="5167487"/>
            <a:ext cx="1531072" cy="775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5651608" y="5167487"/>
            <a:ext cx="1531070" cy="67864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GB" sz="1700" dirty="0"/>
              <a:t>Condition empty?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394956" y="4640011"/>
            <a:ext cx="0" cy="4858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4" idx="3"/>
            <a:endCxn id="52" idx="3"/>
          </p:cNvCxnSpPr>
          <p:nvPr/>
        </p:nvCxnSpPr>
        <p:spPr>
          <a:xfrm flipV="1">
            <a:off x="7219943" y="5763089"/>
            <a:ext cx="725888" cy="8778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88870" y="6434918"/>
            <a:ext cx="1531072" cy="775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5688873" y="6434917"/>
            <a:ext cx="1531070" cy="41203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GB" sz="1700" dirty="0"/>
              <a:t>Duration &gt; 0?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706056" y="6415025"/>
            <a:ext cx="1531072" cy="775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7706059" y="6415026"/>
            <a:ext cx="1531070" cy="67864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GB" sz="1700" dirty="0"/>
              <a:t>Timer =&gt; Duration?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06056" y="7775977"/>
            <a:ext cx="1531072" cy="775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7706058" y="7775977"/>
            <a:ext cx="1531070" cy="67864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GB" sz="1700" dirty="0"/>
              <a:t>Values in range?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760896" y="5174772"/>
            <a:ext cx="1531073" cy="775658"/>
            <a:chOff x="12817716" y="387137"/>
            <a:chExt cx="1531073" cy="775658"/>
          </a:xfrm>
        </p:grpSpPr>
        <p:sp>
          <p:nvSpPr>
            <p:cNvPr id="49" name="Rectangle 48"/>
            <p:cNvSpPr/>
            <p:nvPr/>
          </p:nvSpPr>
          <p:spPr>
            <a:xfrm>
              <a:off x="12817716" y="387137"/>
              <a:ext cx="1531072" cy="77565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18" tIns="72009" rIns="144018" bIns="72009" spcCol="0"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17719" y="387137"/>
              <a:ext cx="1531070" cy="668645"/>
            </a:xfrm>
            <a:prstGeom prst="rect">
              <a:avLst/>
            </a:prstGeom>
            <a:noFill/>
          </p:spPr>
          <p:txBody>
            <a:bodyPr wrap="square" lIns="144018" tIns="72009" rIns="144018" bIns="72009" rtlCol="0">
              <a:spAutoFit/>
            </a:bodyPr>
            <a:lstStyle/>
            <a:p>
              <a:r>
                <a:rPr lang="en-GB" sz="1700" dirty="0" smtClean="0"/>
                <a:t>Condition empty?</a:t>
              </a:r>
              <a:endParaRPr lang="en-GB" sz="1700" dirty="0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11291969" y="5562601"/>
            <a:ext cx="56706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29913" y="5279070"/>
            <a:ext cx="1474367" cy="5670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End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condition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1593" y="5555314"/>
            <a:ext cx="51035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</p:cNvCxnSpPr>
          <p:nvPr/>
        </p:nvCxnSpPr>
        <p:spPr>
          <a:xfrm>
            <a:off x="7219942" y="6822747"/>
            <a:ext cx="48200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0"/>
            <a:endCxn id="52" idx="4"/>
          </p:cNvCxnSpPr>
          <p:nvPr/>
        </p:nvCxnSpPr>
        <p:spPr>
          <a:xfrm flipH="1" flipV="1">
            <a:off x="8467097" y="5846133"/>
            <a:ext cx="4497" cy="5688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8471594" y="7219188"/>
            <a:ext cx="2359" cy="5041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939479" y="9051481"/>
            <a:ext cx="1020715" cy="453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r>
              <a:rPr lang="en-GB" sz="1900" b="1" dirty="0"/>
              <a:t>FAIL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8469231" y="8551634"/>
            <a:ext cx="2359" cy="5041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47" idx="1"/>
            <a:endCxn id="36" idx="2"/>
          </p:cNvCxnSpPr>
          <p:nvPr/>
        </p:nvCxnSpPr>
        <p:spPr>
          <a:xfrm rot="10800000">
            <a:off x="5660132" y="4356480"/>
            <a:ext cx="2045924" cy="3807326"/>
          </a:xfrm>
          <a:prstGeom prst="curvedConnector3">
            <a:avLst>
              <a:gd name="adj1" fmla="val 159992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8" idx="0"/>
          </p:cNvCxnSpPr>
          <p:nvPr/>
        </p:nvCxnSpPr>
        <p:spPr>
          <a:xfrm flipH="1" flipV="1">
            <a:off x="9722280" y="3410755"/>
            <a:ext cx="2936330" cy="17567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233168" y="5555314"/>
            <a:ext cx="489112" cy="364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9760895" y="7720640"/>
            <a:ext cx="1531073" cy="775658"/>
            <a:chOff x="12817716" y="387137"/>
            <a:chExt cx="1531073" cy="775658"/>
          </a:xfrm>
        </p:grpSpPr>
        <p:sp>
          <p:nvSpPr>
            <p:cNvPr id="93" name="Rectangle 92"/>
            <p:cNvSpPr/>
            <p:nvPr/>
          </p:nvSpPr>
          <p:spPr>
            <a:xfrm>
              <a:off x="12817716" y="387137"/>
              <a:ext cx="1531072" cy="77565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18" tIns="72009" rIns="144018" bIns="72009" spcCol="0"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817719" y="387137"/>
              <a:ext cx="1531070" cy="668645"/>
            </a:xfrm>
            <a:prstGeom prst="rect">
              <a:avLst/>
            </a:prstGeom>
            <a:noFill/>
          </p:spPr>
          <p:txBody>
            <a:bodyPr wrap="square" lIns="144018" tIns="72009" rIns="144018" bIns="72009" rtlCol="0">
              <a:spAutoFit/>
            </a:bodyPr>
            <a:lstStyle/>
            <a:p>
              <a:r>
                <a:rPr lang="en-GB" sz="1700" dirty="0" smtClean="0"/>
                <a:t>Timer =&gt; Duration?</a:t>
              </a:r>
              <a:endParaRPr lang="en-GB" sz="1700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 flipH="1">
            <a:off x="6403839" y="5950430"/>
            <a:ext cx="2359" cy="5041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2" idx="5"/>
          </p:cNvCxnSpPr>
          <p:nvPr/>
        </p:nvCxnSpPr>
        <p:spPr>
          <a:xfrm flipH="1" flipV="1">
            <a:off x="8988364" y="5763089"/>
            <a:ext cx="733916" cy="19602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1893074" y="5167485"/>
            <a:ext cx="1531073" cy="775658"/>
            <a:chOff x="12817716" y="387137"/>
            <a:chExt cx="1531073" cy="775658"/>
          </a:xfrm>
        </p:grpSpPr>
        <p:sp>
          <p:nvSpPr>
            <p:cNvPr id="98" name="Rectangle 97"/>
            <p:cNvSpPr/>
            <p:nvPr/>
          </p:nvSpPr>
          <p:spPr>
            <a:xfrm>
              <a:off x="12817716" y="387137"/>
              <a:ext cx="1531072" cy="77565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18" tIns="72009" rIns="144018" bIns="72009" spcCol="0"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817719" y="387137"/>
              <a:ext cx="1531070" cy="668645"/>
            </a:xfrm>
            <a:prstGeom prst="rect">
              <a:avLst/>
            </a:prstGeom>
            <a:noFill/>
          </p:spPr>
          <p:txBody>
            <a:bodyPr wrap="square" lIns="144018" tIns="72009" rIns="144018" bIns="72009" rtlCol="0">
              <a:spAutoFit/>
            </a:bodyPr>
            <a:lstStyle/>
            <a:p>
              <a:r>
                <a:rPr lang="en-GB" sz="1700" dirty="0" smtClean="0"/>
                <a:t>Values in range?</a:t>
              </a:r>
              <a:endParaRPr lang="en-GB" sz="1700" dirty="0"/>
            </a:p>
          </p:txBody>
        </p:sp>
      </p:grpSp>
      <p:sp>
        <p:nvSpPr>
          <p:cNvPr id="102" name="Oval 101"/>
          <p:cNvSpPr/>
          <p:nvPr/>
        </p:nvSpPr>
        <p:spPr>
          <a:xfrm>
            <a:off x="11954528" y="6406094"/>
            <a:ext cx="1943116" cy="9395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spcCol="0" rtlCol="0" anchor="ctr"/>
          <a:lstStyle/>
          <a:p>
            <a:pPr algn="ctr"/>
            <a:r>
              <a:rPr lang="en-GB" sz="1900" b="1" dirty="0" smtClean="0"/>
              <a:t>COMPLETE</a:t>
            </a:r>
            <a:endParaRPr lang="en-GB" sz="1900" b="1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2716771" y="5943145"/>
            <a:ext cx="0" cy="4858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0527613" y="5968758"/>
            <a:ext cx="0" cy="4858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799699" y="6459124"/>
            <a:ext cx="1531073" cy="775658"/>
            <a:chOff x="12817716" y="387137"/>
            <a:chExt cx="1531073" cy="775658"/>
          </a:xfrm>
        </p:grpSpPr>
        <p:sp>
          <p:nvSpPr>
            <p:cNvPr id="106" name="Rectangle 105"/>
            <p:cNvSpPr/>
            <p:nvPr/>
          </p:nvSpPr>
          <p:spPr>
            <a:xfrm>
              <a:off x="12817716" y="387137"/>
              <a:ext cx="1531072" cy="77565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18" tIns="72009" rIns="144018" bIns="72009" spcCol="0" rtlCol="0" anchor="ctr"/>
            <a:lstStyle/>
            <a:p>
              <a:pPr algn="ctr"/>
              <a:endParaRPr lang="en-GB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817719" y="387137"/>
              <a:ext cx="1531070" cy="407035"/>
            </a:xfrm>
            <a:prstGeom prst="rect">
              <a:avLst/>
            </a:prstGeom>
            <a:noFill/>
          </p:spPr>
          <p:txBody>
            <a:bodyPr wrap="square" lIns="144018" tIns="72009" rIns="144018" bIns="72009" rtlCol="0">
              <a:spAutoFit/>
            </a:bodyPr>
            <a:lstStyle/>
            <a:p>
              <a:r>
                <a:rPr lang="en-GB" sz="1700" dirty="0" smtClean="0"/>
                <a:t>Duration &gt; 0?</a:t>
              </a:r>
              <a:endParaRPr lang="en-GB" sz="1700" dirty="0"/>
            </a:p>
          </p:txBody>
        </p:sp>
      </p:grpSp>
      <p:cxnSp>
        <p:nvCxnSpPr>
          <p:cNvPr id="108" name="Straight Arrow Connector 107"/>
          <p:cNvCxnSpPr/>
          <p:nvPr/>
        </p:nvCxnSpPr>
        <p:spPr>
          <a:xfrm>
            <a:off x="10527613" y="7234782"/>
            <a:ext cx="0" cy="48585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1363761" y="6869976"/>
            <a:ext cx="56706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2" idx="3"/>
          </p:cNvCxnSpPr>
          <p:nvPr/>
        </p:nvCxnSpPr>
        <p:spPr>
          <a:xfrm flipV="1">
            <a:off x="11291967" y="7208013"/>
            <a:ext cx="947124" cy="89504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72421"/>
              </p:ext>
            </p:extLst>
          </p:nvPr>
        </p:nvGraphicFramePr>
        <p:xfrm>
          <a:off x="266544" y="7471281"/>
          <a:ext cx="3606198" cy="29974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5594"/>
                <a:gridCol w="2420604"/>
              </a:tblGrid>
              <a:tr h="38954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Name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Description</a:t>
                      </a:r>
                      <a:endParaRPr lang="en-GB" sz="1200" dirty="0"/>
                    </a:p>
                  </a:txBody>
                  <a:tcPr/>
                </a:tc>
              </a:tr>
              <a:tr h="38954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Timer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Current step time</a:t>
                      </a:r>
                      <a:endParaRPr lang="en-GB" sz="1200" dirty="0"/>
                    </a:p>
                  </a:txBody>
                  <a:tcPr/>
                </a:tc>
              </a:tr>
              <a:tr h="38954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Max</a:t>
                      </a:r>
                      <a:r>
                        <a:rPr lang="en-GB" sz="1200" baseline="0" dirty="0" smtClean="0"/>
                        <a:t> duration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Current</a:t>
                      </a:r>
                      <a:r>
                        <a:rPr lang="en-GB" sz="1200" baseline="0" dirty="0" smtClean="0"/>
                        <a:t> step max duration value from profile.csv</a:t>
                      </a:r>
                      <a:endParaRPr lang="en-GB" sz="1200" dirty="0"/>
                    </a:p>
                  </a:txBody>
                  <a:tcPr/>
                </a:tc>
              </a:tr>
              <a:tr h="38954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New step?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First time</a:t>
                      </a:r>
                      <a:r>
                        <a:rPr lang="en-GB" sz="1200" baseline="0" dirty="0" smtClean="0"/>
                        <a:t> code has seen this step?</a:t>
                      </a:r>
                      <a:endParaRPr lang="en-GB" sz="1200" dirty="0"/>
                    </a:p>
                  </a:txBody>
                  <a:tcPr/>
                </a:tc>
              </a:tr>
              <a:tr h="38954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Conditions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Start,</a:t>
                      </a:r>
                      <a:r>
                        <a:rPr lang="en-GB" sz="1200" baseline="0" dirty="0" smtClean="0"/>
                        <a:t> constant and end values from profile.csv</a:t>
                      </a:r>
                      <a:endParaRPr lang="en-GB" sz="1200" dirty="0"/>
                    </a:p>
                  </a:txBody>
                  <a:tcPr/>
                </a:tc>
              </a:tr>
              <a:tr h="38954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Duration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Current step duration value from profile.csv</a:t>
                      </a:r>
                      <a:endParaRPr lang="en-GB" sz="1200" dirty="0"/>
                    </a:p>
                  </a:txBody>
                  <a:tcPr/>
                </a:tc>
              </a:tr>
              <a:tr h="38954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Values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Each</a:t>
                      </a:r>
                      <a:r>
                        <a:rPr lang="en-GB" sz="1200" baseline="0" dirty="0" smtClean="0"/>
                        <a:t> condition can contain comparison values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Rounded Rectangle 114"/>
          <p:cNvSpPr/>
          <p:nvPr/>
        </p:nvSpPr>
        <p:spPr>
          <a:xfrm>
            <a:off x="1780513" y="6889793"/>
            <a:ext cx="811875" cy="353248"/>
          </a:xfrm>
          <a:prstGeom prst="round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Step specific.VI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5855550" y="3876010"/>
            <a:ext cx="216000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/>
        </p:nvSpPr>
        <p:spPr>
          <a:xfrm>
            <a:off x="6679695" y="3902004"/>
            <a:ext cx="216000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1008212" y="6958417"/>
            <a:ext cx="216000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12442612" y="6078074"/>
            <a:ext cx="216000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11549529" y="7422533"/>
            <a:ext cx="216000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/>
          <p:cNvSpPr txBox="1"/>
          <p:nvPr/>
        </p:nvSpPr>
        <p:spPr>
          <a:xfrm>
            <a:off x="1329534" y="675957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=</a:t>
            </a:r>
            <a:endParaRPr lang="en-GB" dirty="0"/>
          </a:p>
        </p:txBody>
      </p:sp>
      <p:sp>
        <p:nvSpPr>
          <p:cNvPr id="123" name="Oval 122"/>
          <p:cNvSpPr/>
          <p:nvPr/>
        </p:nvSpPr>
        <p:spPr>
          <a:xfrm>
            <a:off x="11549529" y="6586854"/>
            <a:ext cx="216000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Custom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Skelton</dc:creator>
  <cp:lastModifiedBy>Alex Skelton</cp:lastModifiedBy>
  <cp:revision>12</cp:revision>
  <cp:lastPrinted>2018-05-09T11:25:15Z</cp:lastPrinted>
  <dcterms:created xsi:type="dcterms:W3CDTF">2018-05-09T10:27:41Z</dcterms:created>
  <dcterms:modified xsi:type="dcterms:W3CDTF">2018-05-09T12:14:04Z</dcterms:modified>
</cp:coreProperties>
</file>