
<file path=[Content_Types].xml><?xml version="1.0" encoding="utf-8"?>
<Types xmlns="http://schemas.openxmlformats.org/package/2006/content-types">
  <Default Extension="bin" ContentType="image/unknown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5"/>
  </p:notesMasterIdLst>
  <p:sldIdLst>
    <p:sldId id="256" r:id="rId2"/>
    <p:sldId id="258" r:id="rId3"/>
    <p:sldId id="259" r:id="rId4"/>
    <p:sldId id="262" r:id="rId5"/>
    <p:sldId id="263" r:id="rId6"/>
    <p:sldId id="264" r:id="rId7"/>
    <p:sldId id="287" r:id="rId8"/>
    <p:sldId id="269" r:id="rId9"/>
    <p:sldId id="280" r:id="rId10"/>
    <p:sldId id="265" r:id="rId11"/>
    <p:sldId id="311" r:id="rId12"/>
    <p:sldId id="266" r:id="rId13"/>
    <p:sldId id="270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Montserrat Medium" panose="00000600000000000000" pitchFamily="2" charset="0"/>
      <p:regular r:id="rId26"/>
      <p:bold r:id="rId27"/>
      <p:italic r:id="rId28"/>
      <p:boldItalic r:id="rId29"/>
    </p:embeddedFont>
    <p:embeddedFont>
      <p:font typeface="Roboto Condensed Light" panose="020F0502020204030204" pitchFamily="2" charset="0"/>
      <p:regular r:id="rId30"/>
      <p:bold r:id="rId31"/>
      <p:italic r:id="rId32"/>
      <p:boldItalic r:id="rId33"/>
    </p:embeddedFont>
    <p:embeddedFont>
      <p:font typeface="Staatliches" pitchFamily="2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38C91F-54FA-49A5-8376-045BA90CCF22}">
  <a:tblStyle styleId="{CB38C91F-54FA-49A5-8376-045BA90CCF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cfcef7f9bd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cfcef7f9bd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10830a883bd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10830a883bd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103f25f02dd_0_4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103f25f02dd_0_4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103f25f02dd_0_4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103f25f02dd_0_4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fcef7f9bd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fcef7f9bd_1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3e95d87e6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3e95d87e6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0830a883b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0830a883b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03f25f02dd_0_4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03f25f02dd_0_4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103f25f02dd_0_4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103f25f02dd_0_4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g103f25f02dd_0_4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3" name="Google Shape;2323;g103f25f02dd_0_4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03f6bbf5d8_1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03f6bbf5d8_1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03f25f02dd_0_4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03f25f02dd_0_4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191919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5651" y="1798125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9754832" flipH="1">
            <a:off x="-565966" y="-30834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820401" y="4434249"/>
            <a:ext cx="1608509" cy="174242"/>
            <a:chOff x="7696550" y="850149"/>
            <a:chExt cx="1671873" cy="181125"/>
          </a:xfrm>
        </p:grpSpPr>
        <p:sp>
          <p:nvSpPr>
            <p:cNvPr id="12" name="Google Shape;12;p2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715095" y="425559"/>
            <a:ext cx="442959" cy="147424"/>
            <a:chOff x="7749438" y="2914107"/>
            <a:chExt cx="268818" cy="89462"/>
          </a:xfrm>
        </p:grpSpPr>
        <p:sp>
          <p:nvSpPr>
            <p:cNvPr id="37" name="Google Shape;37;p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3825100" y="1271600"/>
            <a:ext cx="4603800" cy="184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4055875" y="3306200"/>
            <a:ext cx="3939600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4" name="Google Shape;44;p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APTION_ONLY_2_1">
    <p:bg>
      <p:bgPr>
        <a:solidFill>
          <a:srgbClr val="191919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>
            <a:spLocks noGrp="1"/>
          </p:cNvSpPr>
          <p:nvPr>
            <p:ph type="title"/>
          </p:nvPr>
        </p:nvSpPr>
        <p:spPr>
          <a:xfrm>
            <a:off x="4503425" y="1820313"/>
            <a:ext cx="3885600" cy="72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23"/>
          <p:cNvSpPr/>
          <p:nvPr/>
        </p:nvSpPr>
        <p:spPr>
          <a:xfrm rot="180173" flipH="1">
            <a:off x="-3446676" y="2116534"/>
            <a:ext cx="11932030" cy="605891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 rot="9754832" flipH="1">
            <a:off x="-664777" y="-30898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 txBox="1">
            <a:spLocks noGrp="1"/>
          </p:cNvSpPr>
          <p:nvPr>
            <p:ph type="subTitle" idx="1"/>
          </p:nvPr>
        </p:nvSpPr>
        <p:spPr>
          <a:xfrm>
            <a:off x="4120925" y="2585450"/>
            <a:ext cx="42681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4459250" y="1419125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424" name="Google Shape;424;p23"/>
          <p:cNvGrpSpPr/>
          <p:nvPr/>
        </p:nvGrpSpPr>
        <p:grpSpPr>
          <a:xfrm>
            <a:off x="8428900" y="4616225"/>
            <a:ext cx="264675" cy="222000"/>
            <a:chOff x="1858425" y="4612725"/>
            <a:chExt cx="264675" cy="222000"/>
          </a:xfrm>
        </p:grpSpPr>
        <p:cxnSp>
          <p:nvCxnSpPr>
            <p:cNvPr id="425" name="Google Shape;425;p23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23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23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3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1_1_2_1">
    <p:bg>
      <p:bgPr>
        <a:solidFill>
          <a:schemeClr val="dk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title"/>
          </p:nvPr>
        </p:nvSpPr>
        <p:spPr>
          <a:xfrm>
            <a:off x="922200" y="432516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262959" y="2002664"/>
            <a:ext cx="21162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4" name="Google Shape;474;p27"/>
          <p:cNvSpPr txBox="1">
            <a:spLocks noGrp="1"/>
          </p:cNvSpPr>
          <p:nvPr>
            <p:ph type="subTitle" idx="2"/>
          </p:nvPr>
        </p:nvSpPr>
        <p:spPr>
          <a:xfrm>
            <a:off x="1051011" y="1627483"/>
            <a:ext cx="18288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3"/>
          </p:nvPr>
        </p:nvSpPr>
        <p:spPr>
          <a:xfrm>
            <a:off x="764826" y="2003968"/>
            <a:ext cx="2116200" cy="1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4"/>
          </p:nvPr>
        </p:nvSpPr>
        <p:spPr>
          <a:xfrm>
            <a:off x="6272063" y="1627467"/>
            <a:ext cx="18288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 ExtraBold"/>
              <a:buNone/>
              <a:defRPr sz="1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477" name="Google Shape;477;p27"/>
          <p:cNvSpPr/>
          <p:nvPr/>
        </p:nvSpPr>
        <p:spPr>
          <a:xfrm rot="-828697" flipH="1">
            <a:off x="-1670840" y="2317929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8152900" y="564500"/>
            <a:ext cx="276000" cy="345500"/>
          </a:xfrm>
          <a:custGeom>
            <a:avLst/>
            <a:gdLst/>
            <a:ahLst/>
            <a:cxnLst/>
            <a:rect l="l" t="t" r="r" b="b"/>
            <a:pathLst>
              <a:path w="11040" h="13820" extrusionOk="0">
                <a:moveTo>
                  <a:pt x="547" y="1"/>
                </a:moveTo>
                <a:cubicBezTo>
                  <a:pt x="268" y="1"/>
                  <a:pt x="0" y="265"/>
                  <a:pt x="74" y="583"/>
                </a:cubicBezTo>
                <a:lnTo>
                  <a:pt x="2942" y="13492"/>
                </a:lnTo>
                <a:cubicBezTo>
                  <a:pt x="3015" y="13710"/>
                  <a:pt x="3207" y="13820"/>
                  <a:pt x="3393" y="13820"/>
                </a:cubicBezTo>
                <a:cubicBezTo>
                  <a:pt x="3549" y="13820"/>
                  <a:pt x="3700" y="13744"/>
                  <a:pt x="3776" y="13592"/>
                </a:cubicBezTo>
                <a:lnTo>
                  <a:pt x="5644" y="9656"/>
                </a:lnTo>
                <a:cubicBezTo>
                  <a:pt x="5744" y="9489"/>
                  <a:pt x="5911" y="9389"/>
                  <a:pt x="6078" y="9389"/>
                </a:cubicBezTo>
                <a:lnTo>
                  <a:pt x="10414" y="9623"/>
                </a:lnTo>
                <a:cubicBezTo>
                  <a:pt x="10427" y="9624"/>
                  <a:pt x="10440" y="9624"/>
                  <a:pt x="10453" y="9624"/>
                </a:cubicBezTo>
                <a:cubicBezTo>
                  <a:pt x="10860" y="9624"/>
                  <a:pt x="11039" y="9114"/>
                  <a:pt x="10748" y="8855"/>
                </a:cubicBezTo>
                <a:lnTo>
                  <a:pt x="841" y="116"/>
                </a:lnTo>
                <a:cubicBezTo>
                  <a:pt x="752" y="36"/>
                  <a:pt x="649" y="1"/>
                  <a:pt x="54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479" name="Google Shape;479;p27"/>
          <p:cNvGrpSpPr/>
          <p:nvPr/>
        </p:nvGrpSpPr>
        <p:grpSpPr>
          <a:xfrm rot="5400000">
            <a:off x="248082" y="1365934"/>
            <a:ext cx="442959" cy="147424"/>
            <a:chOff x="7749438" y="2914107"/>
            <a:chExt cx="268818" cy="89462"/>
          </a:xfrm>
        </p:grpSpPr>
        <p:sp>
          <p:nvSpPr>
            <p:cNvPr id="480" name="Google Shape;480;p27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7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_2">
    <p:bg>
      <p:bgPr>
        <a:solidFill>
          <a:schemeClr val="dk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0"/>
          <p:cNvSpPr txBox="1">
            <a:spLocks noGrp="1"/>
          </p:cNvSpPr>
          <p:nvPr>
            <p:ph type="subTitle" idx="1"/>
          </p:nvPr>
        </p:nvSpPr>
        <p:spPr>
          <a:xfrm>
            <a:off x="1173087" y="2759523"/>
            <a:ext cx="19929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69" name="Google Shape;569;p30"/>
          <p:cNvSpPr txBox="1">
            <a:spLocks noGrp="1"/>
          </p:cNvSpPr>
          <p:nvPr>
            <p:ph type="subTitle" idx="2"/>
          </p:nvPr>
        </p:nvSpPr>
        <p:spPr>
          <a:xfrm>
            <a:off x="3621563" y="2772029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0" name="Google Shape;570;p30"/>
          <p:cNvSpPr txBox="1">
            <a:spLocks noGrp="1"/>
          </p:cNvSpPr>
          <p:nvPr>
            <p:ph type="subTitle" idx="3"/>
          </p:nvPr>
        </p:nvSpPr>
        <p:spPr>
          <a:xfrm>
            <a:off x="5977410" y="2759513"/>
            <a:ext cx="19935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1" name="Google Shape;571;p30"/>
          <p:cNvSpPr txBox="1">
            <a:spLocks noGrp="1"/>
          </p:cNvSpPr>
          <p:nvPr>
            <p:ph type="subTitle" idx="4"/>
          </p:nvPr>
        </p:nvSpPr>
        <p:spPr>
          <a:xfrm>
            <a:off x="4878225" y="2772029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5"/>
          </p:nvPr>
        </p:nvSpPr>
        <p:spPr>
          <a:xfrm>
            <a:off x="1173087" y="1469125"/>
            <a:ext cx="1995600" cy="9144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3" name="Google Shape;573;p30"/>
          <p:cNvSpPr txBox="1">
            <a:spLocks noGrp="1"/>
          </p:cNvSpPr>
          <p:nvPr>
            <p:ph type="subTitle" idx="6"/>
          </p:nvPr>
        </p:nvSpPr>
        <p:spPr>
          <a:xfrm>
            <a:off x="3621563" y="1738711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4" name="Google Shape;574;p30"/>
          <p:cNvSpPr txBox="1">
            <a:spLocks noGrp="1"/>
          </p:cNvSpPr>
          <p:nvPr>
            <p:ph type="subTitle" idx="7"/>
          </p:nvPr>
        </p:nvSpPr>
        <p:spPr>
          <a:xfrm>
            <a:off x="5970988" y="1468669"/>
            <a:ext cx="1993500" cy="9153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575" name="Google Shape;575;p30"/>
          <p:cNvSpPr txBox="1">
            <a:spLocks noGrp="1"/>
          </p:cNvSpPr>
          <p:nvPr>
            <p:ph type="subTitle" idx="8"/>
          </p:nvPr>
        </p:nvSpPr>
        <p:spPr>
          <a:xfrm>
            <a:off x="4878225" y="1738711"/>
            <a:ext cx="6402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taatliches"/>
              <a:buNone/>
              <a:defRPr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576" name="Google Shape;576;p30"/>
          <p:cNvSpPr txBox="1">
            <a:spLocks noGrp="1"/>
          </p:cNvSpPr>
          <p:nvPr>
            <p:ph type="title"/>
          </p:nvPr>
        </p:nvSpPr>
        <p:spPr>
          <a:xfrm>
            <a:off x="715100" y="444455"/>
            <a:ext cx="73152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0"/>
          <p:cNvSpPr/>
          <p:nvPr/>
        </p:nvSpPr>
        <p:spPr>
          <a:xfrm rot="-828697" flipH="1">
            <a:off x="-1823240" y="2302904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30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579" name="Google Shape;579;p30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0"/>
          <p:cNvGrpSpPr/>
          <p:nvPr/>
        </p:nvGrpSpPr>
        <p:grpSpPr>
          <a:xfrm>
            <a:off x="2868450" y="4386500"/>
            <a:ext cx="264675" cy="222000"/>
            <a:chOff x="1858425" y="4612725"/>
            <a:chExt cx="264675" cy="222000"/>
          </a:xfrm>
        </p:grpSpPr>
        <p:cxnSp>
          <p:nvCxnSpPr>
            <p:cNvPr id="588" name="Google Shape;588;p30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30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bg>
      <p:bgPr>
        <a:solidFill>
          <a:schemeClr val="dk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2"/>
          <p:cNvSpPr txBox="1">
            <a:spLocks noGrp="1"/>
          </p:cNvSpPr>
          <p:nvPr>
            <p:ph type="subTitle" idx="1"/>
          </p:nvPr>
        </p:nvSpPr>
        <p:spPr>
          <a:xfrm>
            <a:off x="1183247" y="3435681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7" name="Google Shape;647;p32"/>
          <p:cNvSpPr txBox="1">
            <a:spLocks noGrp="1"/>
          </p:cNvSpPr>
          <p:nvPr>
            <p:ph type="subTitle" idx="2"/>
          </p:nvPr>
        </p:nvSpPr>
        <p:spPr>
          <a:xfrm>
            <a:off x="3516631" y="3435682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8" name="Google Shape;648;p32"/>
          <p:cNvSpPr txBox="1">
            <a:spLocks noGrp="1"/>
          </p:cNvSpPr>
          <p:nvPr>
            <p:ph type="subTitle" idx="3"/>
          </p:nvPr>
        </p:nvSpPr>
        <p:spPr>
          <a:xfrm>
            <a:off x="5857775" y="3435682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49" name="Google Shape;649;p32"/>
          <p:cNvSpPr txBox="1">
            <a:spLocks noGrp="1"/>
          </p:cNvSpPr>
          <p:nvPr>
            <p:ph type="subTitle" idx="4"/>
          </p:nvPr>
        </p:nvSpPr>
        <p:spPr>
          <a:xfrm>
            <a:off x="1320347" y="3047835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0" name="Google Shape;650;p32"/>
          <p:cNvSpPr txBox="1">
            <a:spLocks noGrp="1"/>
          </p:cNvSpPr>
          <p:nvPr>
            <p:ph type="subTitle" idx="5"/>
          </p:nvPr>
        </p:nvSpPr>
        <p:spPr>
          <a:xfrm>
            <a:off x="3653731" y="304782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1" name="Google Shape;651;p32"/>
          <p:cNvSpPr txBox="1">
            <a:spLocks noGrp="1"/>
          </p:cNvSpPr>
          <p:nvPr>
            <p:ph type="subTitle" idx="6"/>
          </p:nvPr>
        </p:nvSpPr>
        <p:spPr>
          <a:xfrm>
            <a:off x="5994875" y="304782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2" name="Google Shape;652;p32"/>
          <p:cNvSpPr txBox="1">
            <a:spLocks noGrp="1"/>
          </p:cNvSpPr>
          <p:nvPr>
            <p:ph type="subTitle" idx="7"/>
          </p:nvPr>
        </p:nvSpPr>
        <p:spPr>
          <a:xfrm>
            <a:off x="1183247" y="1872101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3" name="Google Shape;653;p32"/>
          <p:cNvSpPr txBox="1">
            <a:spLocks noGrp="1"/>
          </p:cNvSpPr>
          <p:nvPr>
            <p:ph type="subTitle" idx="8"/>
          </p:nvPr>
        </p:nvSpPr>
        <p:spPr>
          <a:xfrm>
            <a:off x="3516631" y="1872095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4" name="Google Shape;654;p32"/>
          <p:cNvSpPr txBox="1">
            <a:spLocks noGrp="1"/>
          </p:cNvSpPr>
          <p:nvPr>
            <p:ph type="subTitle" idx="9"/>
          </p:nvPr>
        </p:nvSpPr>
        <p:spPr>
          <a:xfrm>
            <a:off x="5857775" y="1872095"/>
            <a:ext cx="21030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Condensed Light"/>
              <a:buNone/>
              <a:defRPr sz="11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655" name="Google Shape;655;p32"/>
          <p:cNvSpPr txBox="1">
            <a:spLocks noGrp="1"/>
          </p:cNvSpPr>
          <p:nvPr>
            <p:ph type="subTitle" idx="13"/>
          </p:nvPr>
        </p:nvSpPr>
        <p:spPr>
          <a:xfrm>
            <a:off x="1320347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6" name="Google Shape;656;p32"/>
          <p:cNvSpPr txBox="1">
            <a:spLocks noGrp="1"/>
          </p:cNvSpPr>
          <p:nvPr>
            <p:ph type="subTitle" idx="14"/>
          </p:nvPr>
        </p:nvSpPr>
        <p:spPr>
          <a:xfrm>
            <a:off x="3653731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7" name="Google Shape;657;p32"/>
          <p:cNvSpPr txBox="1">
            <a:spLocks noGrp="1"/>
          </p:cNvSpPr>
          <p:nvPr>
            <p:ph type="subTitle" idx="15"/>
          </p:nvPr>
        </p:nvSpPr>
        <p:spPr>
          <a:xfrm>
            <a:off x="5994875" y="1502300"/>
            <a:ext cx="1828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12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658" name="Google Shape;658;p32"/>
          <p:cNvSpPr txBox="1">
            <a:spLocks noGrp="1"/>
          </p:cNvSpPr>
          <p:nvPr>
            <p:ph type="title"/>
          </p:nvPr>
        </p:nvSpPr>
        <p:spPr>
          <a:xfrm>
            <a:off x="719990" y="4416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32"/>
          <p:cNvSpPr/>
          <p:nvPr/>
        </p:nvSpPr>
        <p:spPr>
          <a:xfrm rot="-828697" flipH="1">
            <a:off x="-4318790" y="2693242"/>
            <a:ext cx="11932417" cy="605900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32"/>
          <p:cNvGrpSpPr/>
          <p:nvPr/>
        </p:nvGrpSpPr>
        <p:grpSpPr>
          <a:xfrm>
            <a:off x="7971920" y="413984"/>
            <a:ext cx="442959" cy="147424"/>
            <a:chOff x="7749438" y="2914107"/>
            <a:chExt cx="268818" cy="89462"/>
          </a:xfrm>
        </p:grpSpPr>
        <p:sp>
          <p:nvSpPr>
            <p:cNvPr id="661" name="Google Shape;661;p32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5" name="Google Shape;665;p32"/>
          <p:cNvGrpSpPr/>
          <p:nvPr/>
        </p:nvGrpSpPr>
        <p:grpSpPr>
          <a:xfrm>
            <a:off x="455325" y="4608500"/>
            <a:ext cx="264675" cy="222000"/>
            <a:chOff x="1858425" y="4612725"/>
            <a:chExt cx="264675" cy="222000"/>
          </a:xfrm>
        </p:grpSpPr>
        <p:cxnSp>
          <p:nvCxnSpPr>
            <p:cNvPr id="666" name="Google Shape;666;p3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3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3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3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rgbClr val="191919"/>
        </a:solidFill>
        <a:effectLst/>
      </p:bgPr>
    </p:bg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5"/>
          <p:cNvGrpSpPr/>
          <p:nvPr/>
        </p:nvGrpSpPr>
        <p:grpSpPr>
          <a:xfrm>
            <a:off x="1253745" y="3501234"/>
            <a:ext cx="442959" cy="147424"/>
            <a:chOff x="7749438" y="2914107"/>
            <a:chExt cx="268818" cy="89462"/>
          </a:xfrm>
        </p:grpSpPr>
        <p:sp>
          <p:nvSpPr>
            <p:cNvPr id="697" name="Google Shape;697;p3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35"/>
          <p:cNvSpPr/>
          <p:nvPr/>
        </p:nvSpPr>
        <p:spPr>
          <a:xfrm rot="10800000">
            <a:off x="-1634451" y="-5023728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 rot="-1045168" flipH="1">
            <a:off x="-2228466" y="2461181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" name="Google Shape;703;p35"/>
          <p:cNvGrpSpPr/>
          <p:nvPr/>
        </p:nvGrpSpPr>
        <p:grpSpPr>
          <a:xfrm>
            <a:off x="8428900" y="313000"/>
            <a:ext cx="264675" cy="222000"/>
            <a:chOff x="1858425" y="4612725"/>
            <a:chExt cx="264675" cy="222000"/>
          </a:xfrm>
        </p:grpSpPr>
        <p:cxnSp>
          <p:nvCxnSpPr>
            <p:cNvPr id="704" name="Google Shape;704;p3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rgbClr val="191919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6"/>
          <p:cNvSpPr/>
          <p:nvPr/>
        </p:nvSpPr>
        <p:spPr>
          <a:xfrm>
            <a:off x="-301212" y="2171700"/>
            <a:ext cx="10744262" cy="799553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6"/>
          <p:cNvSpPr/>
          <p:nvPr/>
        </p:nvSpPr>
        <p:spPr>
          <a:xfrm rot="9754832" flipH="1">
            <a:off x="-895216" y="-3376635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1" name="Google Shape;711;p36"/>
          <p:cNvGrpSpPr/>
          <p:nvPr/>
        </p:nvGrpSpPr>
        <p:grpSpPr>
          <a:xfrm rot="5400000">
            <a:off x="-734210" y="3491846"/>
            <a:ext cx="2148655" cy="84630"/>
            <a:chOff x="1593183" y="4904561"/>
            <a:chExt cx="3994524" cy="157335"/>
          </a:xfrm>
        </p:grpSpPr>
        <p:sp>
          <p:nvSpPr>
            <p:cNvPr id="712" name="Google Shape;712;p36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6"/>
          <p:cNvGrpSpPr/>
          <p:nvPr/>
        </p:nvGrpSpPr>
        <p:grpSpPr>
          <a:xfrm rot="5400000">
            <a:off x="8207420" y="1420609"/>
            <a:ext cx="442959" cy="147424"/>
            <a:chOff x="7749438" y="2914107"/>
            <a:chExt cx="268818" cy="89462"/>
          </a:xfrm>
        </p:grpSpPr>
        <p:sp>
          <p:nvSpPr>
            <p:cNvPr id="721" name="Google Shape;721;p36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_2_1_1">
    <p:bg>
      <p:bgPr>
        <a:solidFill>
          <a:srgbClr val="191919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9896308" flipH="1">
            <a:off x="-738006" y="-3076956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9896308" flipH="1">
            <a:off x="-1116708" y="-3469022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2573094">
            <a:off x="-3304311" y="2346744"/>
            <a:ext cx="8358612" cy="5717632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52" name="Google Shape;52;p3"/>
          <p:cNvSpPr/>
          <p:nvPr/>
        </p:nvSpPr>
        <p:spPr>
          <a:xfrm rot="2573094">
            <a:off x="-3339722" y="2658923"/>
            <a:ext cx="8358612" cy="5717632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53" name="Google Shape;53;p3"/>
          <p:cNvSpPr txBox="1">
            <a:spLocks noGrp="1"/>
          </p:cNvSpPr>
          <p:nvPr>
            <p:ph type="subTitle" idx="1"/>
          </p:nvPr>
        </p:nvSpPr>
        <p:spPr>
          <a:xfrm flipH="1">
            <a:off x="715100" y="3915725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ctrTitle"/>
          </p:nvPr>
        </p:nvSpPr>
        <p:spPr>
          <a:xfrm flipH="1">
            <a:off x="927525" y="259113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1713061" y="1831600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grpSp>
        <p:nvGrpSpPr>
          <p:cNvPr id="56" name="Google Shape;56;p3"/>
          <p:cNvGrpSpPr/>
          <p:nvPr/>
        </p:nvGrpSpPr>
        <p:grpSpPr>
          <a:xfrm rot="-10390200">
            <a:off x="659748" y="1591113"/>
            <a:ext cx="382628" cy="285530"/>
            <a:chOff x="8730655" y="2307484"/>
            <a:chExt cx="275279" cy="205420"/>
          </a:xfrm>
        </p:grpSpPr>
        <p:sp>
          <p:nvSpPr>
            <p:cNvPr id="57" name="Google Shape;57;p3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 rot="5400000">
            <a:off x="8207432" y="4463684"/>
            <a:ext cx="442959" cy="147424"/>
            <a:chOff x="7749438" y="2914107"/>
            <a:chExt cx="268818" cy="89462"/>
          </a:xfrm>
        </p:grpSpPr>
        <p:sp>
          <p:nvSpPr>
            <p:cNvPr id="60" name="Google Shape;60;p3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2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ctrTitle"/>
          </p:nvPr>
        </p:nvSpPr>
        <p:spPr>
          <a:xfrm>
            <a:off x="5728748" y="2628993"/>
            <a:ext cx="13716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5042950" y="3011400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 idx="2"/>
          </p:nvPr>
        </p:nvSpPr>
        <p:spPr>
          <a:xfrm>
            <a:off x="715088" y="446894"/>
            <a:ext cx="73152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ctrTitle" idx="3"/>
          </p:nvPr>
        </p:nvSpPr>
        <p:spPr>
          <a:xfrm>
            <a:off x="2045693" y="2628993"/>
            <a:ext cx="1371600" cy="43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1359900" y="3007474"/>
            <a:ext cx="27432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None/>
              <a:defRPr sz="12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/>
          <p:nvPr/>
        </p:nvSpPr>
        <p:spPr>
          <a:xfrm rot="868138">
            <a:off x="-3156671" y="2341941"/>
            <a:ext cx="14404712" cy="4305838"/>
          </a:xfrm>
          <a:custGeom>
            <a:avLst/>
            <a:gdLst/>
            <a:ahLst/>
            <a:cxnLst/>
            <a:rect l="l" t="t" r="r" b="b"/>
            <a:pathLst>
              <a:path w="358119" h="118213" extrusionOk="0">
                <a:moveTo>
                  <a:pt x="1248" y="116063"/>
                </a:moveTo>
                <a:cubicBezTo>
                  <a:pt x="-7007" y="108253"/>
                  <a:pt x="27410" y="64882"/>
                  <a:pt x="53826" y="60437"/>
                </a:cubicBezTo>
                <a:cubicBezTo>
                  <a:pt x="80242" y="55992"/>
                  <a:pt x="126978" y="91679"/>
                  <a:pt x="159744" y="89393"/>
                </a:cubicBezTo>
                <a:cubicBezTo>
                  <a:pt x="192510" y="87107"/>
                  <a:pt x="225276" y="59993"/>
                  <a:pt x="250422" y="46721"/>
                </a:cubicBezTo>
                <a:cubicBezTo>
                  <a:pt x="275568" y="33450"/>
                  <a:pt x="296396" y="17511"/>
                  <a:pt x="310620" y="9764"/>
                </a:cubicBezTo>
                <a:cubicBezTo>
                  <a:pt x="324844" y="2017"/>
                  <a:pt x="330178" y="-904"/>
                  <a:pt x="335766" y="239"/>
                </a:cubicBezTo>
                <a:cubicBezTo>
                  <a:pt x="341354" y="1382"/>
                  <a:pt x="342624" y="-1221"/>
                  <a:pt x="344148" y="16622"/>
                </a:cubicBezTo>
                <a:cubicBezTo>
                  <a:pt x="345672" y="34466"/>
                  <a:pt x="374311" y="91362"/>
                  <a:pt x="344910" y="107300"/>
                </a:cubicBezTo>
                <a:cubicBezTo>
                  <a:pt x="315510" y="123239"/>
                  <a:pt x="208004" y="112253"/>
                  <a:pt x="167745" y="112253"/>
                </a:cubicBezTo>
                <a:cubicBezTo>
                  <a:pt x="127486" y="112253"/>
                  <a:pt x="131106" y="106665"/>
                  <a:pt x="103356" y="107300"/>
                </a:cubicBezTo>
                <a:cubicBezTo>
                  <a:pt x="75607" y="107935"/>
                  <a:pt x="9503" y="123874"/>
                  <a:pt x="1248" y="116063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grpSp>
        <p:nvGrpSpPr>
          <p:cNvPr id="98" name="Google Shape;98;p5"/>
          <p:cNvGrpSpPr/>
          <p:nvPr/>
        </p:nvGrpSpPr>
        <p:grpSpPr>
          <a:xfrm>
            <a:off x="4057195" y="4421159"/>
            <a:ext cx="442959" cy="147424"/>
            <a:chOff x="7749438" y="2914107"/>
            <a:chExt cx="268818" cy="89462"/>
          </a:xfrm>
        </p:grpSpPr>
        <p:sp>
          <p:nvSpPr>
            <p:cNvPr id="99" name="Google Shape;99;p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5"/>
          <p:cNvGrpSpPr/>
          <p:nvPr/>
        </p:nvGrpSpPr>
        <p:grpSpPr>
          <a:xfrm>
            <a:off x="8644563" y="224900"/>
            <a:ext cx="264675" cy="222000"/>
            <a:chOff x="1858425" y="4612725"/>
            <a:chExt cx="264675" cy="222000"/>
          </a:xfrm>
        </p:grpSpPr>
        <p:cxnSp>
          <p:nvCxnSpPr>
            <p:cNvPr id="104" name="Google Shape;104;p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1">
    <p:bg>
      <p:bgPr>
        <a:solidFill>
          <a:srgbClr val="191919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ubTitle" idx="1"/>
          </p:nvPr>
        </p:nvSpPr>
        <p:spPr>
          <a:xfrm>
            <a:off x="715100" y="2551725"/>
            <a:ext cx="40998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7"/>
          <p:cNvSpPr/>
          <p:nvPr/>
        </p:nvSpPr>
        <p:spPr>
          <a:xfrm rot="-3327390" flipH="1">
            <a:off x="1735445" y="2035593"/>
            <a:ext cx="11729568" cy="8539300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"/>
          <p:cNvSpPr/>
          <p:nvPr/>
        </p:nvSpPr>
        <p:spPr>
          <a:xfrm rot="-3327401" flipH="1">
            <a:off x="2308964" y="-1452835"/>
            <a:ext cx="14243270" cy="9420029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"/>
          <p:cNvSpPr/>
          <p:nvPr/>
        </p:nvSpPr>
        <p:spPr>
          <a:xfrm rot="-4407602" flipH="1">
            <a:off x="4364186" y="958635"/>
            <a:ext cx="13573461" cy="9286846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715101" y="534999"/>
            <a:ext cx="1608509" cy="174242"/>
            <a:chOff x="7696550" y="850149"/>
            <a:chExt cx="1671873" cy="181125"/>
          </a:xfrm>
        </p:grpSpPr>
        <p:sp>
          <p:nvSpPr>
            <p:cNvPr id="127" name="Google Shape;127;p7"/>
            <p:cNvSpPr/>
            <p:nvPr/>
          </p:nvSpPr>
          <p:spPr>
            <a:xfrm>
              <a:off x="769655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811023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925280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803975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7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154227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8268484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59" y="1"/>
                  </a:moveTo>
                  <a:cubicBezTo>
                    <a:pt x="53" y="1"/>
                    <a:pt x="1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8382741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5" y="1"/>
                    <a:pt x="1" y="129"/>
                    <a:pt x="76" y="204"/>
                  </a:cubicBezTo>
                  <a:cubicBezTo>
                    <a:pt x="101" y="229"/>
                    <a:pt x="131" y="240"/>
                    <a:pt x="160" y="240"/>
                  </a:cubicBezTo>
                  <a:cubicBezTo>
                    <a:pt x="222" y="240"/>
                    <a:pt x="281" y="192"/>
                    <a:pt x="281" y="120"/>
                  </a:cubicBezTo>
                  <a:cubicBezTo>
                    <a:pt x="281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8497215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8611472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8725729" y="850149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1"/>
                  </a:moveTo>
                  <a:cubicBezTo>
                    <a:pt x="54" y="1"/>
                    <a:pt x="1" y="129"/>
                    <a:pt x="76" y="204"/>
                  </a:cubicBezTo>
                  <a:cubicBezTo>
                    <a:pt x="100" y="229"/>
                    <a:pt x="131" y="240"/>
                    <a:pt x="160" y="240"/>
                  </a:cubicBezTo>
                  <a:cubicBezTo>
                    <a:pt x="222" y="240"/>
                    <a:pt x="280" y="192"/>
                    <a:pt x="280" y="120"/>
                  </a:cubicBezTo>
                  <a:cubicBezTo>
                    <a:pt x="280" y="55"/>
                    <a:pt x="22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8840418" y="850149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1"/>
                  </a:moveTo>
                  <a:cubicBezTo>
                    <a:pt x="53" y="1"/>
                    <a:pt x="0" y="129"/>
                    <a:pt x="75" y="204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5"/>
                    <a:pt x="226" y="1"/>
                    <a:pt x="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8954459" y="850149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1"/>
                  </a:moveTo>
                  <a:cubicBezTo>
                    <a:pt x="54" y="1"/>
                    <a:pt x="0" y="129"/>
                    <a:pt x="76" y="204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5"/>
                    <a:pt x="226" y="1"/>
                    <a:pt x="1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049924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8164181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8278655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8392912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8507169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60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8621642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8736116" y="979338"/>
              <a:ext cx="60374" cy="51936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8850373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8964846" y="979338"/>
              <a:ext cx="60590" cy="51936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9079103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9193360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9307617" y="979338"/>
              <a:ext cx="60806" cy="51936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152" name="Google Shape;152;p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48">
          <p15:clr>
            <a:srgbClr val="FA7B17"/>
          </p15:clr>
        </p15:guide>
        <p15:guide id="2" pos="2206">
          <p15:clr>
            <a:srgbClr val="FA7B17"/>
          </p15:clr>
        </p15:guide>
        <p15:guide id="3" pos="1765">
          <p15:clr>
            <a:srgbClr val="FA7B17"/>
          </p15:clr>
        </p15:guide>
        <p15:guide id="4" orient="horz" pos="1250">
          <p15:clr>
            <a:srgbClr val="FA7B17"/>
          </p15:clr>
        </p15:guide>
        <p15:guide id="5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bg>
      <p:bgPr>
        <a:solidFill>
          <a:schemeClr val="dk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ctrTitle"/>
          </p:nvPr>
        </p:nvSpPr>
        <p:spPr>
          <a:xfrm>
            <a:off x="3716075" y="1041100"/>
            <a:ext cx="4685400" cy="18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Staatliches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8" name="Google Shape;158;p8"/>
          <p:cNvSpPr/>
          <p:nvPr/>
        </p:nvSpPr>
        <p:spPr>
          <a:xfrm rot="1800031">
            <a:off x="-3866664" y="-197974"/>
            <a:ext cx="12559382" cy="9346253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"/>
          <p:cNvSpPr/>
          <p:nvPr/>
        </p:nvSpPr>
        <p:spPr>
          <a:xfrm rot="1800031">
            <a:off x="-3783814" y="487776"/>
            <a:ext cx="12559382" cy="9346253"/>
          </a:xfrm>
          <a:custGeom>
            <a:avLst/>
            <a:gdLst/>
            <a:ahLst/>
            <a:cxnLst/>
            <a:rect l="l" t="t" r="r" b="b"/>
            <a:pathLst>
              <a:path w="88283" h="71419" extrusionOk="0">
                <a:moveTo>
                  <a:pt x="80361" y="0"/>
                </a:moveTo>
                <a:cubicBezTo>
                  <a:pt x="80361" y="0"/>
                  <a:pt x="73613" y="3971"/>
                  <a:pt x="69437" y="18311"/>
                </a:cubicBezTo>
                <a:cubicBezTo>
                  <a:pt x="66981" y="26731"/>
                  <a:pt x="62660" y="29375"/>
                  <a:pt x="57409" y="29375"/>
                </a:cubicBezTo>
                <a:cubicBezTo>
                  <a:pt x="53731" y="29375"/>
                  <a:pt x="49596" y="28078"/>
                  <a:pt x="45324" y="26561"/>
                </a:cubicBezTo>
                <a:cubicBezTo>
                  <a:pt x="40019" y="24666"/>
                  <a:pt x="32855" y="20320"/>
                  <a:pt x="24780" y="20320"/>
                </a:cubicBezTo>
                <a:cubicBezTo>
                  <a:pt x="17075" y="20320"/>
                  <a:pt x="8540" y="24278"/>
                  <a:pt x="0" y="38103"/>
                </a:cubicBezTo>
                <a:cubicBezTo>
                  <a:pt x="0" y="38103"/>
                  <a:pt x="2428" y="61660"/>
                  <a:pt x="1975" y="63203"/>
                </a:cubicBezTo>
                <a:cubicBezTo>
                  <a:pt x="1510" y="64719"/>
                  <a:pt x="7798" y="71418"/>
                  <a:pt x="10652" y="71418"/>
                </a:cubicBezTo>
                <a:cubicBezTo>
                  <a:pt x="10703" y="71418"/>
                  <a:pt x="10753" y="71416"/>
                  <a:pt x="10801" y="71412"/>
                </a:cubicBezTo>
                <a:cubicBezTo>
                  <a:pt x="13599" y="71144"/>
                  <a:pt x="39193" y="55364"/>
                  <a:pt x="44110" y="53554"/>
                </a:cubicBezTo>
                <a:cubicBezTo>
                  <a:pt x="49048" y="51743"/>
                  <a:pt x="79662" y="35366"/>
                  <a:pt x="79662" y="35366"/>
                </a:cubicBezTo>
                <a:lnTo>
                  <a:pt x="88282" y="2572"/>
                </a:lnTo>
                <a:lnTo>
                  <a:pt x="80361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8"/>
          <p:cNvGrpSpPr/>
          <p:nvPr/>
        </p:nvGrpSpPr>
        <p:grpSpPr>
          <a:xfrm rot="409800">
            <a:off x="5131123" y="3817363"/>
            <a:ext cx="382628" cy="285530"/>
            <a:chOff x="8730655" y="2307484"/>
            <a:chExt cx="275279" cy="205420"/>
          </a:xfrm>
        </p:grpSpPr>
        <p:sp>
          <p:nvSpPr>
            <p:cNvPr id="161" name="Google Shape;161;p8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8"/>
          <p:cNvGrpSpPr/>
          <p:nvPr/>
        </p:nvGrpSpPr>
        <p:grpSpPr>
          <a:xfrm rot="5400000">
            <a:off x="2795082" y="892484"/>
            <a:ext cx="442959" cy="147424"/>
            <a:chOff x="7749438" y="2914107"/>
            <a:chExt cx="268818" cy="89462"/>
          </a:xfrm>
        </p:grpSpPr>
        <p:sp>
          <p:nvSpPr>
            <p:cNvPr id="164" name="Google Shape;164;p8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1_2_1_1_1">
    <p:bg>
      <p:bgPr>
        <a:solidFill>
          <a:srgbClr val="191919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/>
          <p:nvPr/>
        </p:nvSpPr>
        <p:spPr>
          <a:xfrm rot="-9896308">
            <a:off x="-2102733" y="-3025456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5"/>
          <p:cNvSpPr/>
          <p:nvPr/>
        </p:nvSpPr>
        <p:spPr>
          <a:xfrm rot="-9896308">
            <a:off x="-1724031" y="-3417522"/>
            <a:ext cx="11932163" cy="6058885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5"/>
          <p:cNvSpPr/>
          <p:nvPr/>
        </p:nvSpPr>
        <p:spPr>
          <a:xfrm rot="-2054832" flipH="1">
            <a:off x="238711" y="1310042"/>
            <a:ext cx="10107722" cy="6762320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75" name="Google Shape;275;p15"/>
          <p:cNvSpPr/>
          <p:nvPr/>
        </p:nvSpPr>
        <p:spPr>
          <a:xfrm rot="-2054832" flipH="1">
            <a:off x="287021" y="1622221"/>
            <a:ext cx="10107722" cy="6762320"/>
          </a:xfrm>
          <a:custGeom>
            <a:avLst/>
            <a:gdLst/>
            <a:ahLst/>
            <a:cxnLst/>
            <a:rect l="l" t="t" r="r" b="b"/>
            <a:pathLst>
              <a:path w="334309" h="228681" extrusionOk="0">
                <a:moveTo>
                  <a:pt x="334156" y="14820"/>
                </a:moveTo>
                <a:cubicBezTo>
                  <a:pt x="337625" y="5289"/>
                  <a:pt x="281271" y="-7695"/>
                  <a:pt x="258147" y="5825"/>
                </a:cubicBezTo>
                <a:cubicBezTo>
                  <a:pt x="235023" y="19345"/>
                  <a:pt x="220970" y="78400"/>
                  <a:pt x="195411" y="95938"/>
                </a:cubicBezTo>
                <a:cubicBezTo>
                  <a:pt x="169852" y="113477"/>
                  <a:pt x="132599" y="105125"/>
                  <a:pt x="104792" y="111056"/>
                </a:cubicBezTo>
                <a:cubicBezTo>
                  <a:pt x="76985" y="116987"/>
                  <a:pt x="45507" y="126646"/>
                  <a:pt x="28569" y="131525"/>
                </a:cubicBezTo>
                <a:cubicBezTo>
                  <a:pt x="11631" y="136404"/>
                  <a:pt x="6720" y="135873"/>
                  <a:pt x="3164" y="140332"/>
                </a:cubicBezTo>
                <a:cubicBezTo>
                  <a:pt x="-392" y="144791"/>
                  <a:pt x="-3036" y="143607"/>
                  <a:pt x="7231" y="158279"/>
                </a:cubicBezTo>
                <a:cubicBezTo>
                  <a:pt x="17498" y="172951"/>
                  <a:pt x="31876" y="233575"/>
                  <a:pt x="64766" y="228365"/>
                </a:cubicBezTo>
                <a:cubicBezTo>
                  <a:pt x="97656" y="223155"/>
                  <a:pt x="175808" y="154576"/>
                  <a:pt x="204569" y="127017"/>
                </a:cubicBezTo>
                <a:cubicBezTo>
                  <a:pt x="233331" y="99458"/>
                  <a:pt x="215737" y="81709"/>
                  <a:pt x="237335" y="63009"/>
                </a:cubicBezTo>
                <a:cubicBezTo>
                  <a:pt x="258933" y="44310"/>
                  <a:pt x="330687" y="24351"/>
                  <a:pt x="334156" y="1482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 flipH="1">
            <a:off x="715125" y="3442975"/>
            <a:ext cx="3767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ctrTitle"/>
          </p:nvPr>
        </p:nvSpPr>
        <p:spPr>
          <a:xfrm flipH="1">
            <a:off x="927525" y="2128086"/>
            <a:ext cx="3342900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title" idx="2" hasCustomPrompt="1"/>
          </p:nvPr>
        </p:nvSpPr>
        <p:spPr>
          <a:xfrm>
            <a:off x="1713061" y="1375375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grpSp>
        <p:nvGrpSpPr>
          <p:cNvPr id="279" name="Google Shape;279;p15"/>
          <p:cNvGrpSpPr/>
          <p:nvPr/>
        </p:nvGrpSpPr>
        <p:grpSpPr>
          <a:xfrm>
            <a:off x="4671195" y="1406634"/>
            <a:ext cx="442959" cy="147424"/>
            <a:chOff x="7749438" y="2914107"/>
            <a:chExt cx="268818" cy="89462"/>
          </a:xfrm>
        </p:grpSpPr>
        <p:sp>
          <p:nvSpPr>
            <p:cNvPr id="280" name="Google Shape;280;p15"/>
            <p:cNvSpPr/>
            <p:nvPr/>
          </p:nvSpPr>
          <p:spPr>
            <a:xfrm>
              <a:off x="7749438" y="2958673"/>
              <a:ext cx="89569" cy="110"/>
            </a:xfrm>
            <a:custGeom>
              <a:avLst/>
              <a:gdLst/>
              <a:ahLst/>
              <a:cxnLst/>
              <a:rect l="l" t="t" r="r" b="b"/>
              <a:pathLst>
                <a:path w="818" h="1" fill="none" extrusionOk="0">
                  <a:moveTo>
                    <a:pt x="1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7794223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928797" y="2958673"/>
              <a:ext cx="89459" cy="110"/>
            </a:xfrm>
            <a:custGeom>
              <a:avLst/>
              <a:gdLst/>
              <a:ahLst/>
              <a:cxnLst/>
              <a:rect l="l" t="t" r="r" b="b"/>
              <a:pathLst>
                <a:path w="817" h="1" fill="none" extrusionOk="0">
                  <a:moveTo>
                    <a:pt x="0" y="1"/>
                  </a:moveTo>
                  <a:lnTo>
                    <a:pt x="817" y="1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973472" y="2914107"/>
              <a:ext cx="109" cy="89462"/>
            </a:xfrm>
            <a:custGeom>
              <a:avLst/>
              <a:gdLst/>
              <a:ahLst/>
              <a:cxnLst/>
              <a:rect l="l" t="t" r="r" b="b"/>
              <a:pathLst>
                <a:path w="1" h="817" fill="none" extrusionOk="0">
                  <a:moveTo>
                    <a:pt x="1" y="81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15"/>
          <p:cNvGrpSpPr/>
          <p:nvPr/>
        </p:nvGrpSpPr>
        <p:grpSpPr>
          <a:xfrm>
            <a:off x="8164225" y="1554050"/>
            <a:ext cx="264675" cy="222000"/>
            <a:chOff x="1858425" y="4612725"/>
            <a:chExt cx="264675" cy="222000"/>
          </a:xfrm>
        </p:grpSpPr>
        <p:cxnSp>
          <p:nvCxnSpPr>
            <p:cNvPr id="285" name="Google Shape;285;p15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p15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7" name="Google Shape;287;p15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8" name="Google Shape;288;p15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2">
    <p:bg>
      <p:bgPr>
        <a:solidFill>
          <a:srgbClr val="191919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/>
          <p:nvPr/>
        </p:nvSpPr>
        <p:spPr>
          <a:xfrm rot="1001129">
            <a:off x="-1120601" y="1396587"/>
            <a:ext cx="14095371" cy="7623179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"/>
          <p:cNvSpPr/>
          <p:nvPr/>
        </p:nvSpPr>
        <p:spPr>
          <a:xfrm rot="1001164">
            <a:off x="-1323132" y="1930671"/>
            <a:ext cx="13846306" cy="792706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 idx="2" hasCustomPrompt="1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0" name="Google Shape;310;p17"/>
          <p:cNvSpPr txBox="1">
            <a:spLocks noGrp="1"/>
          </p:cNvSpPr>
          <p:nvPr>
            <p:ph type="title" idx="3" hasCustomPrompt="1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1" name="Google Shape;311;p17"/>
          <p:cNvSpPr txBox="1">
            <a:spLocks noGrp="1"/>
          </p:cNvSpPr>
          <p:nvPr>
            <p:ph type="title" idx="4" hasCustomPrompt="1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2" name="Google Shape;312;p17"/>
          <p:cNvSpPr txBox="1">
            <a:spLocks noGrp="1"/>
          </p:cNvSpPr>
          <p:nvPr>
            <p:ph type="title" idx="5" hasCustomPrompt="1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r>
              <a:t>xx%</a:t>
            </a:r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72455" y="1989050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subTitle" idx="6"/>
          </p:nvPr>
        </p:nvSpPr>
        <p:spPr>
          <a:xfrm>
            <a:off x="2813938" y="238436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7"/>
          </p:nvPr>
        </p:nvSpPr>
        <p:spPr>
          <a:xfrm>
            <a:off x="4655521" y="2770212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6458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9"/>
          </p:nvPr>
        </p:nvSpPr>
        <p:spPr>
          <a:xfrm>
            <a:off x="972455" y="23578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subTitle" idx="13"/>
          </p:nvPr>
        </p:nvSpPr>
        <p:spPr>
          <a:xfrm>
            <a:off x="2813963" y="2754670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17"/>
          <p:cNvSpPr txBox="1">
            <a:spLocks noGrp="1"/>
          </p:cNvSpPr>
          <p:nvPr>
            <p:ph type="subTitle" idx="14"/>
          </p:nvPr>
        </p:nvSpPr>
        <p:spPr>
          <a:xfrm>
            <a:off x="4655521" y="3139045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17"/>
          <p:cNvSpPr txBox="1">
            <a:spLocks noGrp="1"/>
          </p:cNvSpPr>
          <p:nvPr>
            <p:ph type="subTitle" idx="15"/>
          </p:nvPr>
        </p:nvSpPr>
        <p:spPr>
          <a:xfrm>
            <a:off x="6497079" y="3526757"/>
            <a:ext cx="1645800" cy="83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21" name="Google Shape;321;p17"/>
          <p:cNvGrpSpPr/>
          <p:nvPr/>
        </p:nvGrpSpPr>
        <p:grpSpPr>
          <a:xfrm rot="5400000">
            <a:off x="7691340" y="1363421"/>
            <a:ext cx="2148655" cy="84630"/>
            <a:chOff x="1593183" y="4904561"/>
            <a:chExt cx="3994524" cy="157335"/>
          </a:xfrm>
        </p:grpSpPr>
        <p:sp>
          <p:nvSpPr>
            <p:cNvPr id="322" name="Google Shape;322;p17"/>
            <p:cNvSpPr/>
            <p:nvPr/>
          </p:nvSpPr>
          <p:spPr>
            <a:xfrm>
              <a:off x="1593183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137981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4" y="0"/>
                    <a:pt x="0" y="129"/>
                    <a:pt x="75" y="205"/>
                  </a:cubicBezTo>
                  <a:cubicBezTo>
                    <a:pt x="100" y="229"/>
                    <a:pt x="129" y="240"/>
                    <a:pt x="159" y="240"/>
                  </a:cubicBezTo>
                  <a:cubicBezTo>
                    <a:pt x="220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82123" y="4904561"/>
              <a:ext cx="182908" cy="157335"/>
            </a:xfrm>
            <a:custGeom>
              <a:avLst/>
              <a:gdLst/>
              <a:ahLst/>
              <a:cxnLst/>
              <a:rect l="l" t="t" r="r" b="b"/>
              <a:pathLst>
                <a:path w="279" h="240" extrusionOk="0">
                  <a:moveTo>
                    <a:pt x="159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0" y="240"/>
                    <a:pt x="279" y="192"/>
                    <a:pt x="279" y="120"/>
                  </a:cubicBezTo>
                  <a:cubicBezTo>
                    <a:pt x="279" y="54"/>
                    <a:pt x="225" y="0"/>
                    <a:pt x="1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225610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79" y="192"/>
                    <a:pt x="279" y="120"/>
                  </a:cubicBezTo>
                  <a:cubicBezTo>
                    <a:pt x="279" y="54"/>
                    <a:pt x="227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3769752" y="4904561"/>
              <a:ext cx="183563" cy="157335"/>
            </a:xfrm>
            <a:custGeom>
              <a:avLst/>
              <a:gdLst/>
              <a:ahLst/>
              <a:cxnLst/>
              <a:rect l="l" t="t" r="r" b="b"/>
              <a:pathLst>
                <a:path w="280" h="240" extrusionOk="0">
                  <a:moveTo>
                    <a:pt x="160" y="0"/>
                  </a:moveTo>
                  <a:cubicBezTo>
                    <a:pt x="53" y="0"/>
                    <a:pt x="0" y="129"/>
                    <a:pt x="75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313894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3" y="0"/>
                    <a:pt x="0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6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858691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4" y="0"/>
                    <a:pt x="1" y="129"/>
                    <a:pt x="76" y="205"/>
                  </a:cubicBezTo>
                  <a:cubicBezTo>
                    <a:pt x="100" y="229"/>
                    <a:pt x="130" y="240"/>
                    <a:pt x="159" y="240"/>
                  </a:cubicBezTo>
                  <a:cubicBezTo>
                    <a:pt x="221" y="240"/>
                    <a:pt x="280" y="192"/>
                    <a:pt x="280" y="120"/>
                  </a:cubicBezTo>
                  <a:cubicBezTo>
                    <a:pt x="280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5403489" y="4904561"/>
              <a:ext cx="184219" cy="157335"/>
            </a:xfrm>
            <a:custGeom>
              <a:avLst/>
              <a:gdLst/>
              <a:ahLst/>
              <a:cxnLst/>
              <a:rect l="l" t="t" r="r" b="b"/>
              <a:pathLst>
                <a:path w="281" h="240" extrusionOk="0">
                  <a:moveTo>
                    <a:pt x="161" y="0"/>
                  </a:moveTo>
                  <a:cubicBezTo>
                    <a:pt x="55" y="0"/>
                    <a:pt x="1" y="129"/>
                    <a:pt x="76" y="205"/>
                  </a:cubicBezTo>
                  <a:cubicBezTo>
                    <a:pt x="101" y="229"/>
                    <a:pt x="130" y="240"/>
                    <a:pt x="160" y="240"/>
                  </a:cubicBezTo>
                  <a:cubicBezTo>
                    <a:pt x="221" y="240"/>
                    <a:pt x="281" y="192"/>
                    <a:pt x="281" y="120"/>
                  </a:cubicBezTo>
                  <a:cubicBezTo>
                    <a:pt x="281" y="54"/>
                    <a:pt x="227" y="0"/>
                    <a:pt x="1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17"/>
          <p:cNvGrpSpPr/>
          <p:nvPr/>
        </p:nvGrpSpPr>
        <p:grpSpPr>
          <a:xfrm>
            <a:off x="450425" y="3363975"/>
            <a:ext cx="264675" cy="222000"/>
            <a:chOff x="1858425" y="4612725"/>
            <a:chExt cx="264675" cy="222000"/>
          </a:xfrm>
        </p:grpSpPr>
        <p:cxnSp>
          <p:nvCxnSpPr>
            <p:cNvPr id="331" name="Google Shape;331;p17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7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7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17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APTION_ONLY_2">
    <p:bg>
      <p:bgPr>
        <a:solidFill>
          <a:srgbClr val="191919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2"/>
          <p:cNvSpPr txBox="1">
            <a:spLocks noGrp="1"/>
          </p:cNvSpPr>
          <p:nvPr>
            <p:ph type="title"/>
          </p:nvPr>
        </p:nvSpPr>
        <p:spPr>
          <a:xfrm>
            <a:off x="715100" y="2106863"/>
            <a:ext cx="3885600" cy="723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22"/>
          <p:cNvSpPr/>
          <p:nvPr/>
        </p:nvSpPr>
        <p:spPr>
          <a:xfrm rot="-180173">
            <a:off x="1147796" y="2108809"/>
            <a:ext cx="11932030" cy="6058917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2"/>
          <p:cNvSpPr/>
          <p:nvPr/>
        </p:nvSpPr>
        <p:spPr>
          <a:xfrm rot="-9754832">
            <a:off x="-1634353" y="-3097560"/>
            <a:ext cx="11932281" cy="6058961"/>
          </a:xfrm>
          <a:custGeom>
            <a:avLst/>
            <a:gdLst/>
            <a:ahLst/>
            <a:cxnLst/>
            <a:rect l="l" t="t" r="r" b="b"/>
            <a:pathLst>
              <a:path w="92398" h="75137" extrusionOk="0">
                <a:moveTo>
                  <a:pt x="75527" y="1"/>
                </a:moveTo>
                <a:cubicBezTo>
                  <a:pt x="72071" y="2634"/>
                  <a:pt x="68079" y="9444"/>
                  <a:pt x="65528" y="15493"/>
                </a:cubicBezTo>
                <a:cubicBezTo>
                  <a:pt x="52423" y="46662"/>
                  <a:pt x="21459" y="15164"/>
                  <a:pt x="1" y="50324"/>
                </a:cubicBezTo>
                <a:lnTo>
                  <a:pt x="1" y="75136"/>
                </a:lnTo>
                <a:lnTo>
                  <a:pt x="23969" y="75136"/>
                </a:lnTo>
                <a:cubicBezTo>
                  <a:pt x="28783" y="66516"/>
                  <a:pt x="54974" y="50715"/>
                  <a:pt x="60282" y="48966"/>
                </a:cubicBezTo>
                <a:cubicBezTo>
                  <a:pt x="84724" y="40922"/>
                  <a:pt x="87048" y="44708"/>
                  <a:pt x="92398" y="42877"/>
                </a:cubicBezTo>
                <a:lnTo>
                  <a:pt x="75527" y="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2"/>
          <p:cNvSpPr txBox="1">
            <a:spLocks noGrp="1"/>
          </p:cNvSpPr>
          <p:nvPr>
            <p:ph type="subTitle" idx="1"/>
          </p:nvPr>
        </p:nvSpPr>
        <p:spPr>
          <a:xfrm>
            <a:off x="715100" y="2880350"/>
            <a:ext cx="38856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0" name="Google Shape;410;p22"/>
          <p:cNvGrpSpPr/>
          <p:nvPr/>
        </p:nvGrpSpPr>
        <p:grpSpPr>
          <a:xfrm rot="10390200" flipH="1">
            <a:off x="2975698" y="1053563"/>
            <a:ext cx="382628" cy="285530"/>
            <a:chOff x="8730655" y="2307484"/>
            <a:chExt cx="275279" cy="205420"/>
          </a:xfrm>
        </p:grpSpPr>
        <p:sp>
          <p:nvSpPr>
            <p:cNvPr id="411" name="Google Shape;411;p22"/>
            <p:cNvSpPr/>
            <p:nvPr/>
          </p:nvSpPr>
          <p:spPr>
            <a:xfrm>
              <a:off x="8730655" y="2307484"/>
              <a:ext cx="137419" cy="135561"/>
            </a:xfrm>
            <a:custGeom>
              <a:avLst/>
              <a:gdLst/>
              <a:ahLst/>
              <a:cxnLst/>
              <a:rect l="l" t="t" r="r" b="b"/>
              <a:pathLst>
                <a:path w="1255" h="1238" extrusionOk="0">
                  <a:moveTo>
                    <a:pt x="1254" y="0"/>
                  </a:moveTo>
                  <a:lnTo>
                    <a:pt x="0" y="1237"/>
                  </a:lnTo>
                  <a:lnTo>
                    <a:pt x="1254" y="1237"/>
                  </a:lnTo>
                  <a:lnTo>
                    <a:pt x="1254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936950" y="2442934"/>
              <a:ext cx="68983" cy="69971"/>
            </a:xfrm>
            <a:custGeom>
              <a:avLst/>
              <a:gdLst/>
              <a:ahLst/>
              <a:cxnLst/>
              <a:rect l="l" t="t" r="r" b="b"/>
              <a:pathLst>
                <a:path w="630" h="639" extrusionOk="0">
                  <a:moveTo>
                    <a:pt x="0" y="0"/>
                  </a:moveTo>
                  <a:lnTo>
                    <a:pt x="0" y="639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lt1"/>
            </a:solidFill>
            <a:ln w="750" cap="flat" cmpd="sng">
              <a:solidFill>
                <a:srgbClr val="FFFFFF"/>
              </a:solidFill>
              <a:prstDash val="solid"/>
              <a:miter lim="11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2"/>
          <p:cNvGrpSpPr/>
          <p:nvPr/>
        </p:nvGrpSpPr>
        <p:grpSpPr>
          <a:xfrm>
            <a:off x="450425" y="4608500"/>
            <a:ext cx="264675" cy="222000"/>
            <a:chOff x="1858425" y="4612725"/>
            <a:chExt cx="264675" cy="222000"/>
          </a:xfrm>
        </p:grpSpPr>
        <p:cxnSp>
          <p:nvCxnSpPr>
            <p:cNvPr id="414" name="Google Shape;414;p22"/>
            <p:cNvCxnSpPr/>
            <p:nvPr/>
          </p:nvCxnSpPr>
          <p:spPr>
            <a:xfrm>
              <a:off x="185842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2"/>
            <p:cNvCxnSpPr/>
            <p:nvPr/>
          </p:nvCxnSpPr>
          <p:spPr>
            <a:xfrm>
              <a:off x="19442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2"/>
            <p:cNvCxnSpPr/>
            <p:nvPr/>
          </p:nvCxnSpPr>
          <p:spPr>
            <a:xfrm>
              <a:off x="2037375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2"/>
            <p:cNvCxnSpPr/>
            <p:nvPr/>
          </p:nvCxnSpPr>
          <p:spPr>
            <a:xfrm>
              <a:off x="2123100" y="4612725"/>
              <a:ext cx="0" cy="222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9" r:id="rId6"/>
    <p:sldLayoutId id="2147483661" r:id="rId7"/>
    <p:sldLayoutId id="2147483663" r:id="rId8"/>
    <p:sldLayoutId id="2147483668" r:id="rId9"/>
    <p:sldLayoutId id="2147483669" r:id="rId10"/>
    <p:sldLayoutId id="2147483673" r:id="rId11"/>
    <p:sldLayoutId id="2147483676" r:id="rId12"/>
    <p:sldLayoutId id="2147483678" r:id="rId13"/>
    <p:sldLayoutId id="2147483681" r:id="rId14"/>
    <p:sldLayoutId id="214748368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orient="horz" pos="385">
          <p15:clr>
            <a:srgbClr val="EA4335"/>
          </p15:clr>
        </p15:guide>
        <p15:guide id="6" orient="horz" pos="6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2"/>
          <p:cNvSpPr/>
          <p:nvPr/>
        </p:nvSpPr>
        <p:spPr>
          <a:xfrm>
            <a:off x="3916675" y="3270700"/>
            <a:ext cx="4218000" cy="412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Google Shape;740;p42"/>
          <p:cNvSpPr txBox="1">
            <a:spLocks noGrp="1"/>
          </p:cNvSpPr>
          <p:nvPr>
            <p:ph type="ctrTitle"/>
          </p:nvPr>
        </p:nvSpPr>
        <p:spPr>
          <a:xfrm>
            <a:off x="3085531" y="1256036"/>
            <a:ext cx="5585771" cy="168043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bg1"/>
                </a:solidFill>
              </a:rPr>
              <a:t>PR</a:t>
            </a:r>
            <a:r>
              <a:rPr lang="fr-FR" sz="3600" b="1" dirty="0">
                <a:solidFill>
                  <a:schemeClr val="bg1"/>
                </a:solidFill>
              </a:rPr>
              <a:t>ÉSENTATION D’UN PROGRAMME EN C:</a:t>
            </a:r>
            <a:r>
              <a:rPr lang="fr-FR" sz="3600" b="1" dirty="0">
                <a:solidFill>
                  <a:schemeClr val="dk2"/>
                </a:solidFill>
              </a:rPr>
              <a:t> LA BATAILLE NAVALE 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41" name="Google Shape;741;p42"/>
          <p:cNvSpPr txBox="1">
            <a:spLocks noGrp="1"/>
          </p:cNvSpPr>
          <p:nvPr>
            <p:ph type="subTitle" idx="1"/>
          </p:nvPr>
        </p:nvSpPr>
        <p:spPr>
          <a:xfrm>
            <a:off x="4055874" y="3306200"/>
            <a:ext cx="4134979" cy="3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Par: TCHEUTCHOA TAYO et  MOUKOKO ALEX</a:t>
            </a:r>
            <a:endParaRPr dirty="0"/>
          </a:p>
        </p:txBody>
      </p:sp>
      <p:sp>
        <p:nvSpPr>
          <p:cNvPr id="742" name="Google Shape;742;p42"/>
          <p:cNvSpPr/>
          <p:nvPr/>
        </p:nvSpPr>
        <p:spPr>
          <a:xfrm>
            <a:off x="7749438" y="2958673"/>
            <a:ext cx="89569" cy="110"/>
          </a:xfrm>
          <a:custGeom>
            <a:avLst/>
            <a:gdLst/>
            <a:ahLst/>
            <a:cxnLst/>
            <a:rect l="l" t="t" r="r" b="b"/>
            <a:pathLst>
              <a:path w="818" h="1" extrusionOk="0">
                <a:moveTo>
                  <a:pt x="1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42"/>
          <p:cNvSpPr/>
          <p:nvPr/>
        </p:nvSpPr>
        <p:spPr>
          <a:xfrm>
            <a:off x="7794223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2"/>
          <p:cNvSpPr/>
          <p:nvPr/>
        </p:nvSpPr>
        <p:spPr>
          <a:xfrm>
            <a:off x="7928797" y="2958673"/>
            <a:ext cx="89459" cy="110"/>
          </a:xfrm>
          <a:custGeom>
            <a:avLst/>
            <a:gdLst/>
            <a:ahLst/>
            <a:cxnLst/>
            <a:rect l="l" t="t" r="r" b="b"/>
            <a:pathLst>
              <a:path w="817" h="1" extrusionOk="0">
                <a:moveTo>
                  <a:pt x="0" y="1"/>
                </a:moveTo>
                <a:lnTo>
                  <a:pt x="817" y="1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42"/>
          <p:cNvSpPr/>
          <p:nvPr/>
        </p:nvSpPr>
        <p:spPr>
          <a:xfrm>
            <a:off x="7973472" y="2914107"/>
            <a:ext cx="109" cy="89462"/>
          </a:xfrm>
          <a:custGeom>
            <a:avLst/>
            <a:gdLst/>
            <a:ahLst/>
            <a:cxnLst/>
            <a:rect l="l" t="t" r="r" b="b"/>
            <a:pathLst>
              <a:path w="1" h="817" extrusionOk="0">
                <a:moveTo>
                  <a:pt x="1" y="817"/>
                </a:moveTo>
                <a:lnTo>
                  <a:pt x="1" y="0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2"/>
          <p:cNvSpPr/>
          <p:nvPr/>
        </p:nvSpPr>
        <p:spPr>
          <a:xfrm flipH="1">
            <a:off x="1295179" y="3727627"/>
            <a:ext cx="304826" cy="454048"/>
          </a:xfrm>
          <a:custGeom>
            <a:avLst/>
            <a:gdLst/>
            <a:ahLst/>
            <a:cxnLst/>
            <a:rect l="l" t="t" r="r" b="b"/>
            <a:pathLst>
              <a:path w="14578" h="21717" fill="none" extrusionOk="0">
                <a:moveTo>
                  <a:pt x="10141" y="1969"/>
                </a:moveTo>
                <a:cubicBezTo>
                  <a:pt x="10141" y="1969"/>
                  <a:pt x="4703" y="1"/>
                  <a:pt x="3636" y="3970"/>
                </a:cubicBezTo>
                <a:cubicBezTo>
                  <a:pt x="3636" y="3970"/>
                  <a:pt x="4603" y="8374"/>
                  <a:pt x="4036" y="10775"/>
                </a:cubicBezTo>
                <a:cubicBezTo>
                  <a:pt x="3469" y="13177"/>
                  <a:pt x="534" y="17780"/>
                  <a:pt x="367" y="18648"/>
                </a:cubicBezTo>
                <a:cubicBezTo>
                  <a:pt x="0" y="20349"/>
                  <a:pt x="267" y="20482"/>
                  <a:pt x="267" y="20482"/>
                </a:cubicBezTo>
                <a:cubicBezTo>
                  <a:pt x="267" y="20482"/>
                  <a:pt x="2402" y="21716"/>
                  <a:pt x="5237" y="20382"/>
                </a:cubicBezTo>
                <a:cubicBezTo>
                  <a:pt x="8106" y="19081"/>
                  <a:pt x="13043" y="13444"/>
                  <a:pt x="13810" y="12276"/>
                </a:cubicBezTo>
                <a:cubicBezTo>
                  <a:pt x="14577" y="11109"/>
                  <a:pt x="11375" y="6506"/>
                  <a:pt x="11375" y="6506"/>
                </a:cubicBezTo>
                <a:close/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2"/>
          <p:cNvSpPr/>
          <p:nvPr/>
        </p:nvSpPr>
        <p:spPr>
          <a:xfrm flipH="1">
            <a:off x="1458403" y="4031015"/>
            <a:ext cx="90687" cy="12565"/>
          </a:xfrm>
          <a:custGeom>
            <a:avLst/>
            <a:gdLst/>
            <a:ahLst/>
            <a:cxnLst/>
            <a:rect l="l" t="t" r="r" b="b"/>
            <a:pathLst>
              <a:path w="4337" h="601" fill="none" extrusionOk="0">
                <a:moveTo>
                  <a:pt x="4337" y="434"/>
                </a:moveTo>
                <a:cubicBezTo>
                  <a:pt x="4337" y="434"/>
                  <a:pt x="1501" y="601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42"/>
          <p:cNvSpPr/>
          <p:nvPr/>
        </p:nvSpPr>
        <p:spPr>
          <a:xfrm flipH="1">
            <a:off x="1447237" y="3998233"/>
            <a:ext cx="86526" cy="17458"/>
          </a:xfrm>
          <a:custGeom>
            <a:avLst/>
            <a:gdLst/>
            <a:ahLst/>
            <a:cxnLst/>
            <a:rect l="l" t="t" r="r" b="b"/>
            <a:pathLst>
              <a:path w="4138" h="835" fill="none" extrusionOk="0">
                <a:moveTo>
                  <a:pt x="4137" y="434"/>
                </a:moveTo>
                <a:cubicBezTo>
                  <a:pt x="4137" y="434"/>
                  <a:pt x="1469" y="834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2"/>
          <p:cNvSpPr/>
          <p:nvPr/>
        </p:nvSpPr>
        <p:spPr>
          <a:xfrm flipH="1">
            <a:off x="1438183" y="3963359"/>
            <a:ext cx="80232" cy="14677"/>
          </a:xfrm>
          <a:custGeom>
            <a:avLst/>
            <a:gdLst/>
            <a:ahLst/>
            <a:cxnLst/>
            <a:rect l="l" t="t" r="r" b="b"/>
            <a:pathLst>
              <a:path w="3837" h="702" fill="none" extrusionOk="0">
                <a:moveTo>
                  <a:pt x="3837" y="368"/>
                </a:moveTo>
                <a:cubicBezTo>
                  <a:pt x="3837" y="368"/>
                  <a:pt x="1535" y="701"/>
                  <a:pt x="1" y="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42"/>
          <p:cNvSpPr/>
          <p:nvPr/>
        </p:nvSpPr>
        <p:spPr>
          <a:xfrm flipH="1">
            <a:off x="1432600" y="3929196"/>
            <a:ext cx="79521" cy="17458"/>
          </a:xfrm>
          <a:custGeom>
            <a:avLst/>
            <a:gdLst/>
            <a:ahLst/>
            <a:cxnLst/>
            <a:rect l="l" t="t" r="r" b="b"/>
            <a:pathLst>
              <a:path w="3803" h="835" fill="none" extrusionOk="0">
                <a:moveTo>
                  <a:pt x="3803" y="0"/>
                </a:moveTo>
                <a:cubicBezTo>
                  <a:pt x="3803" y="0"/>
                  <a:pt x="1201" y="834"/>
                  <a:pt x="0" y="0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42"/>
          <p:cNvSpPr/>
          <p:nvPr/>
        </p:nvSpPr>
        <p:spPr>
          <a:xfrm flipH="1">
            <a:off x="1023851" y="3846883"/>
            <a:ext cx="303446" cy="314574"/>
          </a:xfrm>
          <a:custGeom>
            <a:avLst/>
            <a:gdLst/>
            <a:ahLst/>
            <a:cxnLst/>
            <a:rect l="l" t="t" r="r" b="b"/>
            <a:pathLst>
              <a:path w="14512" h="15046" fill="none" extrusionOk="0">
                <a:moveTo>
                  <a:pt x="13444" y="1669"/>
                </a:moveTo>
                <a:cubicBezTo>
                  <a:pt x="13444" y="1669"/>
                  <a:pt x="11142" y="1"/>
                  <a:pt x="6372" y="368"/>
                </a:cubicBezTo>
                <a:cubicBezTo>
                  <a:pt x="6372" y="368"/>
                  <a:pt x="6005" y="6105"/>
                  <a:pt x="5371" y="7773"/>
                </a:cubicBezTo>
                <a:cubicBezTo>
                  <a:pt x="4704" y="9441"/>
                  <a:pt x="1268" y="12310"/>
                  <a:pt x="634" y="12810"/>
                </a:cubicBezTo>
                <a:cubicBezTo>
                  <a:pt x="1" y="13311"/>
                  <a:pt x="1" y="15045"/>
                  <a:pt x="1" y="15045"/>
                </a:cubicBezTo>
                <a:lnTo>
                  <a:pt x="14511" y="15045"/>
                </a:lnTo>
                <a:cubicBezTo>
                  <a:pt x="14344" y="12577"/>
                  <a:pt x="13944" y="10108"/>
                  <a:pt x="13377" y="7673"/>
                </a:cubicBezTo>
                <a:close/>
              </a:path>
            </a:pathLst>
          </a:custGeom>
          <a:solidFill>
            <a:srgbClr val="191919"/>
          </a:solidFill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2"/>
          <p:cNvSpPr/>
          <p:nvPr/>
        </p:nvSpPr>
        <p:spPr>
          <a:xfrm flipH="1">
            <a:off x="1143833" y="4033106"/>
            <a:ext cx="110928" cy="36985"/>
          </a:xfrm>
          <a:custGeom>
            <a:avLst/>
            <a:gdLst/>
            <a:ahLst/>
            <a:cxnLst/>
            <a:rect l="l" t="t" r="r" b="b"/>
            <a:pathLst>
              <a:path w="5305" h="1769" fill="none" extrusionOk="0">
                <a:moveTo>
                  <a:pt x="5305" y="1768"/>
                </a:moveTo>
                <a:cubicBezTo>
                  <a:pt x="5305" y="1768"/>
                  <a:pt x="2236" y="0"/>
                  <a:pt x="1" y="1335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2"/>
          <p:cNvSpPr/>
          <p:nvPr/>
        </p:nvSpPr>
        <p:spPr>
          <a:xfrm flipH="1">
            <a:off x="1127795" y="4010087"/>
            <a:ext cx="98361" cy="34895"/>
          </a:xfrm>
          <a:custGeom>
            <a:avLst/>
            <a:gdLst/>
            <a:ahLst/>
            <a:cxnLst/>
            <a:rect l="l" t="t" r="r" b="b"/>
            <a:pathLst>
              <a:path w="4704" h="1669" fill="none" extrusionOk="0">
                <a:moveTo>
                  <a:pt x="4704" y="1668"/>
                </a:moveTo>
                <a:cubicBezTo>
                  <a:pt x="4704" y="1668"/>
                  <a:pt x="2536" y="1"/>
                  <a:pt x="0" y="901"/>
                </a:cubicBezTo>
              </a:path>
            </a:pathLst>
          </a:custGeom>
          <a:noFill/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42"/>
          <p:cNvSpPr/>
          <p:nvPr/>
        </p:nvSpPr>
        <p:spPr>
          <a:xfrm flipH="1">
            <a:off x="1023851" y="4161436"/>
            <a:ext cx="306938" cy="22329"/>
          </a:xfrm>
          <a:custGeom>
            <a:avLst/>
            <a:gdLst/>
            <a:ahLst/>
            <a:cxnLst/>
            <a:rect l="l" t="t" r="r" b="b"/>
            <a:pathLst>
              <a:path w="14679" h="1068" extrusionOk="0">
                <a:moveTo>
                  <a:pt x="168" y="0"/>
                </a:moveTo>
                <a:lnTo>
                  <a:pt x="1" y="534"/>
                </a:lnTo>
                <a:cubicBezTo>
                  <a:pt x="735" y="901"/>
                  <a:pt x="1569" y="1068"/>
                  <a:pt x="2403" y="1068"/>
                </a:cubicBezTo>
                <a:lnTo>
                  <a:pt x="10208" y="1068"/>
                </a:lnTo>
                <a:cubicBezTo>
                  <a:pt x="10642" y="834"/>
                  <a:pt x="11126" y="717"/>
                  <a:pt x="11609" y="717"/>
                </a:cubicBezTo>
                <a:cubicBezTo>
                  <a:pt x="12093" y="717"/>
                  <a:pt x="12577" y="834"/>
                  <a:pt x="13010" y="1068"/>
                </a:cubicBezTo>
                <a:lnTo>
                  <a:pt x="14678" y="1068"/>
                </a:lnTo>
                <a:lnTo>
                  <a:pt x="14678" y="0"/>
                </a:lnTo>
                <a:close/>
              </a:path>
            </a:pathLst>
          </a:custGeom>
          <a:solidFill>
            <a:srgbClr val="D0E1A3"/>
          </a:solidFill>
          <a:ln w="10850" cap="rnd" cmpd="sng">
            <a:solidFill>
              <a:srgbClr val="19191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42"/>
          <p:cNvSpPr/>
          <p:nvPr/>
        </p:nvSpPr>
        <p:spPr>
          <a:xfrm flipH="1">
            <a:off x="650691" y="1905287"/>
            <a:ext cx="264386" cy="786247"/>
          </a:xfrm>
          <a:custGeom>
            <a:avLst/>
            <a:gdLst/>
            <a:ahLst/>
            <a:cxnLst/>
            <a:rect l="l" t="t" r="r" b="b"/>
            <a:pathLst>
              <a:path w="12644" h="37606" extrusionOk="0">
                <a:moveTo>
                  <a:pt x="7606" y="1"/>
                </a:moveTo>
                <a:cubicBezTo>
                  <a:pt x="5838" y="201"/>
                  <a:pt x="1" y="6805"/>
                  <a:pt x="735" y="7706"/>
                </a:cubicBezTo>
                <a:cubicBezTo>
                  <a:pt x="1468" y="8573"/>
                  <a:pt x="1769" y="11876"/>
                  <a:pt x="1769" y="11876"/>
                </a:cubicBezTo>
                <a:cubicBezTo>
                  <a:pt x="1835" y="13877"/>
                  <a:pt x="2736" y="25519"/>
                  <a:pt x="3470" y="27487"/>
                </a:cubicBezTo>
                <a:cubicBezTo>
                  <a:pt x="4204" y="29455"/>
                  <a:pt x="4571" y="32657"/>
                  <a:pt x="4571" y="32657"/>
                </a:cubicBezTo>
                <a:cubicBezTo>
                  <a:pt x="4571" y="32657"/>
                  <a:pt x="3303" y="33625"/>
                  <a:pt x="5405" y="35192"/>
                </a:cubicBezTo>
                <a:cubicBezTo>
                  <a:pt x="6922" y="36318"/>
                  <a:pt x="8762" y="37605"/>
                  <a:pt x="10109" y="37605"/>
                </a:cubicBezTo>
                <a:cubicBezTo>
                  <a:pt x="10598" y="37605"/>
                  <a:pt x="11022" y="37436"/>
                  <a:pt x="11342" y="37027"/>
                </a:cubicBezTo>
                <a:cubicBezTo>
                  <a:pt x="11709" y="36593"/>
                  <a:pt x="11209" y="34926"/>
                  <a:pt x="11209" y="34926"/>
                </a:cubicBezTo>
                <a:lnTo>
                  <a:pt x="12176" y="26519"/>
                </a:lnTo>
                <a:cubicBezTo>
                  <a:pt x="12176" y="26519"/>
                  <a:pt x="12643" y="19948"/>
                  <a:pt x="12076" y="14511"/>
                </a:cubicBezTo>
                <a:lnTo>
                  <a:pt x="76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2"/>
          <p:cNvSpPr/>
          <p:nvPr/>
        </p:nvSpPr>
        <p:spPr>
          <a:xfrm flipH="1">
            <a:off x="1452130" y="1728138"/>
            <a:ext cx="39081" cy="246918"/>
          </a:xfrm>
          <a:custGeom>
            <a:avLst/>
            <a:gdLst/>
            <a:ahLst/>
            <a:cxnLst/>
            <a:rect l="l" t="t" r="r" b="b"/>
            <a:pathLst>
              <a:path w="1869" h="11810" fill="none" extrusionOk="0">
                <a:moveTo>
                  <a:pt x="501" y="1"/>
                </a:moveTo>
                <a:cubicBezTo>
                  <a:pt x="501" y="1"/>
                  <a:pt x="1869" y="6372"/>
                  <a:pt x="1" y="11809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2"/>
          <p:cNvSpPr/>
          <p:nvPr/>
        </p:nvSpPr>
        <p:spPr>
          <a:xfrm flipH="1">
            <a:off x="930404" y="2391387"/>
            <a:ext cx="172298" cy="30713"/>
          </a:xfrm>
          <a:custGeom>
            <a:avLst/>
            <a:gdLst/>
            <a:ahLst/>
            <a:cxnLst/>
            <a:rect l="l" t="t" r="r" b="b"/>
            <a:pathLst>
              <a:path w="8240" h="1469" fill="none" extrusionOk="0">
                <a:moveTo>
                  <a:pt x="8240" y="0"/>
                </a:moveTo>
                <a:cubicBezTo>
                  <a:pt x="5638" y="1168"/>
                  <a:pt x="2769" y="1468"/>
                  <a:pt x="1" y="834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42"/>
          <p:cNvSpPr/>
          <p:nvPr/>
        </p:nvSpPr>
        <p:spPr>
          <a:xfrm flipH="1">
            <a:off x="1134708" y="1670956"/>
            <a:ext cx="69777" cy="89296"/>
          </a:xfrm>
          <a:custGeom>
            <a:avLst/>
            <a:gdLst/>
            <a:ahLst/>
            <a:cxnLst/>
            <a:rect l="l" t="t" r="r" b="b"/>
            <a:pathLst>
              <a:path w="3337" h="4271" fill="none" extrusionOk="0">
                <a:moveTo>
                  <a:pt x="2803" y="0"/>
                </a:moveTo>
                <a:cubicBezTo>
                  <a:pt x="2803" y="0"/>
                  <a:pt x="3337" y="2569"/>
                  <a:pt x="1669" y="3436"/>
                </a:cubicBezTo>
                <a:cubicBezTo>
                  <a:pt x="1" y="4270"/>
                  <a:pt x="1669" y="1735"/>
                  <a:pt x="1669" y="1735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42"/>
          <p:cNvSpPr/>
          <p:nvPr/>
        </p:nvSpPr>
        <p:spPr>
          <a:xfrm flipH="1">
            <a:off x="719046" y="2588063"/>
            <a:ext cx="100473" cy="43258"/>
          </a:xfrm>
          <a:custGeom>
            <a:avLst/>
            <a:gdLst/>
            <a:ahLst/>
            <a:cxnLst/>
            <a:rect l="l" t="t" r="r" b="b"/>
            <a:pathLst>
              <a:path w="4805" h="2069" fill="none" extrusionOk="0">
                <a:moveTo>
                  <a:pt x="1" y="0"/>
                </a:moveTo>
                <a:cubicBezTo>
                  <a:pt x="1" y="0"/>
                  <a:pt x="2836" y="2068"/>
                  <a:pt x="4804" y="1568"/>
                </a:cubicBezTo>
              </a:path>
            </a:pathLst>
          </a:custGeom>
          <a:noFill/>
          <a:ln w="108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2"/>
          <p:cNvSpPr/>
          <p:nvPr/>
        </p:nvSpPr>
        <p:spPr>
          <a:xfrm flipH="1">
            <a:off x="1264549" y="1142196"/>
            <a:ext cx="33498" cy="108824"/>
          </a:xfrm>
          <a:custGeom>
            <a:avLst/>
            <a:gdLst/>
            <a:ahLst/>
            <a:cxnLst/>
            <a:rect l="l" t="t" r="r" b="b"/>
            <a:pathLst>
              <a:path w="1602" h="5205" fill="none" extrusionOk="0">
                <a:moveTo>
                  <a:pt x="768" y="1"/>
                </a:moveTo>
                <a:cubicBezTo>
                  <a:pt x="1135" y="735"/>
                  <a:pt x="1602" y="1769"/>
                  <a:pt x="1435" y="2102"/>
                </a:cubicBezTo>
                <a:cubicBezTo>
                  <a:pt x="1235" y="2436"/>
                  <a:pt x="1" y="4137"/>
                  <a:pt x="434" y="5205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42"/>
          <p:cNvSpPr/>
          <p:nvPr/>
        </p:nvSpPr>
        <p:spPr>
          <a:xfrm flipH="1">
            <a:off x="1366381" y="1180561"/>
            <a:ext cx="53718" cy="30713"/>
          </a:xfrm>
          <a:custGeom>
            <a:avLst/>
            <a:gdLst/>
            <a:ahLst/>
            <a:cxnLst/>
            <a:rect l="l" t="t" r="r" b="b"/>
            <a:pathLst>
              <a:path w="2569" h="1469" fill="none" extrusionOk="0">
                <a:moveTo>
                  <a:pt x="434" y="1"/>
                </a:moveTo>
                <a:lnTo>
                  <a:pt x="0" y="1235"/>
                </a:lnTo>
                <a:cubicBezTo>
                  <a:pt x="367" y="1468"/>
                  <a:pt x="834" y="1368"/>
                  <a:pt x="1101" y="1035"/>
                </a:cubicBezTo>
                <a:cubicBezTo>
                  <a:pt x="1601" y="434"/>
                  <a:pt x="2569" y="668"/>
                  <a:pt x="2569" y="668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42"/>
          <p:cNvSpPr/>
          <p:nvPr/>
        </p:nvSpPr>
        <p:spPr>
          <a:xfrm flipH="1">
            <a:off x="1295935" y="1142196"/>
            <a:ext cx="88596" cy="27222"/>
          </a:xfrm>
          <a:custGeom>
            <a:avLst/>
            <a:gdLst/>
            <a:ahLst/>
            <a:cxnLst/>
            <a:rect l="l" t="t" r="r" b="b"/>
            <a:pathLst>
              <a:path w="4237" h="1302" fill="none" extrusionOk="0">
                <a:moveTo>
                  <a:pt x="1935" y="1"/>
                </a:moveTo>
                <a:cubicBezTo>
                  <a:pt x="1935" y="1"/>
                  <a:pt x="0" y="1235"/>
                  <a:pt x="2302" y="968"/>
                </a:cubicBezTo>
                <a:cubicBezTo>
                  <a:pt x="3670" y="802"/>
                  <a:pt x="4237" y="1202"/>
                  <a:pt x="4203" y="1302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42"/>
          <p:cNvSpPr/>
          <p:nvPr/>
        </p:nvSpPr>
        <p:spPr>
          <a:xfrm flipH="1">
            <a:off x="1323829" y="1150580"/>
            <a:ext cx="71868" cy="33494"/>
          </a:xfrm>
          <a:custGeom>
            <a:avLst/>
            <a:gdLst/>
            <a:ahLst/>
            <a:cxnLst/>
            <a:rect l="l" t="t" r="r" b="b"/>
            <a:pathLst>
              <a:path w="3437" h="1602" fill="none" extrusionOk="0">
                <a:moveTo>
                  <a:pt x="835" y="0"/>
                </a:moveTo>
                <a:cubicBezTo>
                  <a:pt x="835" y="0"/>
                  <a:pt x="1" y="667"/>
                  <a:pt x="468" y="1068"/>
                </a:cubicBezTo>
                <a:cubicBezTo>
                  <a:pt x="968" y="1468"/>
                  <a:pt x="1969" y="1301"/>
                  <a:pt x="2169" y="1268"/>
                </a:cubicBezTo>
                <a:cubicBezTo>
                  <a:pt x="2602" y="1268"/>
                  <a:pt x="3036" y="1368"/>
                  <a:pt x="3436" y="1601"/>
                </a:cubicBezTo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42"/>
          <p:cNvSpPr/>
          <p:nvPr/>
        </p:nvSpPr>
        <p:spPr>
          <a:xfrm flipH="1">
            <a:off x="1273603" y="1098959"/>
            <a:ext cx="1572892" cy="3068656"/>
          </a:xfrm>
          <a:custGeom>
            <a:avLst/>
            <a:gdLst/>
            <a:ahLst/>
            <a:cxnLst/>
            <a:rect l="l" t="t" r="r" b="b"/>
            <a:pathLst>
              <a:path w="75222" h="146773" extrusionOk="0">
                <a:moveTo>
                  <a:pt x="3837" y="1"/>
                </a:moveTo>
                <a:cubicBezTo>
                  <a:pt x="1702" y="1"/>
                  <a:pt x="1" y="1735"/>
                  <a:pt x="1" y="3870"/>
                </a:cubicBezTo>
                <a:lnTo>
                  <a:pt x="1" y="142903"/>
                </a:lnTo>
                <a:cubicBezTo>
                  <a:pt x="1" y="145071"/>
                  <a:pt x="1702" y="146773"/>
                  <a:pt x="3837" y="146773"/>
                </a:cubicBezTo>
                <a:lnTo>
                  <a:pt x="71385" y="146773"/>
                </a:lnTo>
                <a:cubicBezTo>
                  <a:pt x="73520" y="146773"/>
                  <a:pt x="75221" y="145071"/>
                  <a:pt x="75221" y="142903"/>
                </a:cubicBezTo>
                <a:lnTo>
                  <a:pt x="75221" y="3870"/>
                </a:lnTo>
                <a:cubicBezTo>
                  <a:pt x="75221" y="1735"/>
                  <a:pt x="73520" y="1"/>
                  <a:pt x="71385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42"/>
          <p:cNvSpPr/>
          <p:nvPr/>
        </p:nvSpPr>
        <p:spPr>
          <a:xfrm flipH="1">
            <a:off x="2181745" y="1154071"/>
            <a:ext cx="51648" cy="43529"/>
          </a:xfrm>
          <a:custGeom>
            <a:avLst/>
            <a:gdLst/>
            <a:ahLst/>
            <a:cxnLst/>
            <a:rect l="l" t="t" r="r" b="b"/>
            <a:pathLst>
              <a:path w="2470" h="2082" extrusionOk="0">
                <a:moveTo>
                  <a:pt x="1435" y="0"/>
                </a:moveTo>
                <a:cubicBezTo>
                  <a:pt x="468" y="0"/>
                  <a:pt x="1" y="1134"/>
                  <a:pt x="668" y="1768"/>
                </a:cubicBezTo>
                <a:cubicBezTo>
                  <a:pt x="885" y="1985"/>
                  <a:pt x="1151" y="2082"/>
                  <a:pt x="1412" y="2082"/>
                </a:cubicBezTo>
                <a:cubicBezTo>
                  <a:pt x="1953" y="2082"/>
                  <a:pt x="2469" y="1664"/>
                  <a:pt x="2469" y="1034"/>
                </a:cubicBezTo>
                <a:cubicBezTo>
                  <a:pt x="2469" y="467"/>
                  <a:pt x="2002" y="0"/>
                  <a:pt x="1435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42"/>
          <p:cNvSpPr/>
          <p:nvPr/>
        </p:nvSpPr>
        <p:spPr>
          <a:xfrm flipH="1">
            <a:off x="1894379" y="1161724"/>
            <a:ext cx="32118" cy="28037"/>
          </a:xfrm>
          <a:custGeom>
            <a:avLst/>
            <a:gdLst/>
            <a:ahLst/>
            <a:cxnLst/>
            <a:rect l="l" t="t" r="r" b="b"/>
            <a:pathLst>
              <a:path w="1536" h="1341" extrusionOk="0">
                <a:moveTo>
                  <a:pt x="868" y="1"/>
                </a:moveTo>
                <a:cubicBezTo>
                  <a:pt x="268" y="1"/>
                  <a:pt x="1" y="735"/>
                  <a:pt x="401" y="1135"/>
                </a:cubicBezTo>
                <a:cubicBezTo>
                  <a:pt x="543" y="1277"/>
                  <a:pt x="713" y="1340"/>
                  <a:pt x="878" y="1340"/>
                </a:cubicBezTo>
                <a:cubicBezTo>
                  <a:pt x="1218" y="1340"/>
                  <a:pt x="1535" y="1072"/>
                  <a:pt x="1535" y="668"/>
                </a:cubicBezTo>
                <a:cubicBezTo>
                  <a:pt x="1535" y="301"/>
                  <a:pt x="1235" y="1"/>
                  <a:pt x="868" y="1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42"/>
          <p:cNvSpPr/>
          <p:nvPr/>
        </p:nvSpPr>
        <p:spPr>
          <a:xfrm flipH="1">
            <a:off x="1964825" y="1168017"/>
            <a:ext cx="179972" cy="15367"/>
          </a:xfrm>
          <a:custGeom>
            <a:avLst/>
            <a:gdLst/>
            <a:ahLst/>
            <a:cxnLst/>
            <a:rect l="l" t="t" r="r" b="b"/>
            <a:pathLst>
              <a:path w="8607" h="735" extrusionOk="0">
                <a:moveTo>
                  <a:pt x="300" y="0"/>
                </a:moveTo>
                <a:cubicBezTo>
                  <a:pt x="133" y="0"/>
                  <a:pt x="0" y="134"/>
                  <a:pt x="0" y="300"/>
                </a:cubicBezTo>
                <a:lnTo>
                  <a:pt x="0" y="434"/>
                </a:lnTo>
                <a:cubicBezTo>
                  <a:pt x="0" y="601"/>
                  <a:pt x="133" y="734"/>
                  <a:pt x="300" y="734"/>
                </a:cubicBezTo>
                <a:lnTo>
                  <a:pt x="8306" y="734"/>
                </a:lnTo>
                <a:cubicBezTo>
                  <a:pt x="8473" y="734"/>
                  <a:pt x="8606" y="601"/>
                  <a:pt x="8606" y="434"/>
                </a:cubicBezTo>
                <a:lnTo>
                  <a:pt x="8606" y="300"/>
                </a:lnTo>
                <a:cubicBezTo>
                  <a:pt x="8606" y="134"/>
                  <a:pt x="8473" y="0"/>
                  <a:pt x="8306" y="0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/>
          <p:nvPr/>
        </p:nvSpPr>
        <p:spPr>
          <a:xfrm flipH="1">
            <a:off x="1318946" y="1149179"/>
            <a:ext cx="1482205" cy="2974510"/>
          </a:xfrm>
          <a:custGeom>
            <a:avLst/>
            <a:gdLst/>
            <a:ahLst/>
            <a:cxnLst/>
            <a:rect l="l" t="t" r="r" b="b"/>
            <a:pathLst>
              <a:path w="70885" h="142270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139734"/>
                </a:lnTo>
                <a:cubicBezTo>
                  <a:pt x="1" y="141135"/>
                  <a:pt x="1135" y="142269"/>
                  <a:pt x="2536" y="142269"/>
                </a:cubicBezTo>
                <a:lnTo>
                  <a:pt x="68350" y="142269"/>
                </a:lnTo>
                <a:cubicBezTo>
                  <a:pt x="69751" y="142269"/>
                  <a:pt x="70885" y="141135"/>
                  <a:pt x="70885" y="139734"/>
                </a:cubicBez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39" y="1"/>
                  <a:pt x="53139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14" y="3770"/>
                  <a:pt x="18614" y="2936"/>
                </a:cubicBezTo>
                <a:lnTo>
                  <a:pt x="18047" y="1369"/>
                </a:lnTo>
                <a:cubicBezTo>
                  <a:pt x="17714" y="535"/>
                  <a:pt x="16946" y="1"/>
                  <a:pt x="16046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6" name="Google Shape;796;p42"/>
          <p:cNvSpPr/>
          <p:nvPr/>
        </p:nvSpPr>
        <p:spPr>
          <a:xfrm flipH="1">
            <a:off x="1318957" y="3903972"/>
            <a:ext cx="1482205" cy="220407"/>
          </a:xfrm>
          <a:custGeom>
            <a:avLst/>
            <a:gdLst/>
            <a:ahLst/>
            <a:cxnLst/>
            <a:rect l="l" t="t" r="r" b="b"/>
            <a:pathLst>
              <a:path w="70885" h="10542" extrusionOk="0">
                <a:moveTo>
                  <a:pt x="1" y="0"/>
                </a:moveTo>
                <a:lnTo>
                  <a:pt x="1" y="8006"/>
                </a:lnTo>
                <a:cubicBezTo>
                  <a:pt x="1" y="9407"/>
                  <a:pt x="1135" y="10541"/>
                  <a:pt x="2536" y="10541"/>
                </a:cubicBezTo>
                <a:lnTo>
                  <a:pt x="68350" y="10541"/>
                </a:lnTo>
                <a:cubicBezTo>
                  <a:pt x="69751" y="10541"/>
                  <a:pt x="70885" y="9407"/>
                  <a:pt x="70885" y="8006"/>
                </a:cubicBezTo>
                <a:lnTo>
                  <a:pt x="70885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42"/>
          <p:cNvSpPr/>
          <p:nvPr/>
        </p:nvSpPr>
        <p:spPr>
          <a:xfrm flipH="1">
            <a:off x="1318957" y="1149869"/>
            <a:ext cx="1482205" cy="184843"/>
          </a:xfrm>
          <a:custGeom>
            <a:avLst/>
            <a:gdLst/>
            <a:ahLst/>
            <a:cxnLst/>
            <a:rect l="l" t="t" r="r" b="b"/>
            <a:pathLst>
              <a:path w="70885" h="8841" extrusionOk="0">
                <a:moveTo>
                  <a:pt x="2536" y="1"/>
                </a:moveTo>
                <a:cubicBezTo>
                  <a:pt x="1135" y="1"/>
                  <a:pt x="1" y="1135"/>
                  <a:pt x="1" y="2536"/>
                </a:cubicBezTo>
                <a:lnTo>
                  <a:pt x="1" y="8841"/>
                </a:lnTo>
                <a:lnTo>
                  <a:pt x="70885" y="8841"/>
                </a:lnTo>
                <a:lnTo>
                  <a:pt x="70885" y="2536"/>
                </a:lnTo>
                <a:cubicBezTo>
                  <a:pt x="70885" y="1135"/>
                  <a:pt x="69751" y="1"/>
                  <a:pt x="68350" y="1"/>
                </a:cubicBezTo>
                <a:lnTo>
                  <a:pt x="54840" y="1"/>
                </a:lnTo>
                <a:cubicBezTo>
                  <a:pt x="53973" y="1"/>
                  <a:pt x="53172" y="535"/>
                  <a:pt x="52839" y="1369"/>
                </a:cubicBezTo>
                <a:lnTo>
                  <a:pt x="52272" y="2936"/>
                </a:lnTo>
                <a:cubicBezTo>
                  <a:pt x="51971" y="3770"/>
                  <a:pt x="51171" y="4304"/>
                  <a:pt x="50270" y="4304"/>
                </a:cubicBezTo>
                <a:lnTo>
                  <a:pt x="20616" y="4304"/>
                </a:lnTo>
                <a:cubicBezTo>
                  <a:pt x="19715" y="4304"/>
                  <a:pt x="18948" y="3770"/>
                  <a:pt x="18614" y="2936"/>
                </a:cubicBezTo>
                <a:lnTo>
                  <a:pt x="18047" y="1369"/>
                </a:lnTo>
                <a:cubicBezTo>
                  <a:pt x="17747" y="535"/>
                  <a:pt x="16946" y="1"/>
                  <a:pt x="16046" y="1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42"/>
          <p:cNvSpPr/>
          <p:nvPr/>
        </p:nvSpPr>
        <p:spPr>
          <a:xfrm flipH="1">
            <a:off x="1318957" y="1149179"/>
            <a:ext cx="1482205" cy="2975200"/>
          </a:xfrm>
          <a:custGeom>
            <a:avLst/>
            <a:gdLst/>
            <a:ahLst/>
            <a:cxnLst/>
            <a:rect l="l" t="t" r="r" b="b"/>
            <a:pathLst>
              <a:path w="70885" h="142303" fill="none" extrusionOk="0">
                <a:moveTo>
                  <a:pt x="70885" y="2536"/>
                </a:moveTo>
                <a:lnTo>
                  <a:pt x="70885" y="139767"/>
                </a:lnTo>
                <a:cubicBezTo>
                  <a:pt x="70885" y="141135"/>
                  <a:pt x="69751" y="142302"/>
                  <a:pt x="68350" y="142302"/>
                </a:cubicBezTo>
                <a:lnTo>
                  <a:pt x="2536" y="142302"/>
                </a:lnTo>
                <a:cubicBezTo>
                  <a:pt x="1135" y="142302"/>
                  <a:pt x="1" y="141168"/>
                  <a:pt x="1" y="139767"/>
                </a:cubicBezTo>
                <a:lnTo>
                  <a:pt x="1" y="2536"/>
                </a:lnTo>
                <a:cubicBezTo>
                  <a:pt x="1" y="1135"/>
                  <a:pt x="1135" y="1"/>
                  <a:pt x="2536" y="1"/>
                </a:cubicBezTo>
                <a:lnTo>
                  <a:pt x="16046" y="1"/>
                </a:lnTo>
                <a:cubicBezTo>
                  <a:pt x="16946" y="1"/>
                  <a:pt x="17714" y="568"/>
                  <a:pt x="18047" y="1402"/>
                </a:cubicBezTo>
                <a:lnTo>
                  <a:pt x="18614" y="2936"/>
                </a:lnTo>
                <a:cubicBezTo>
                  <a:pt x="18914" y="3770"/>
                  <a:pt x="19715" y="4304"/>
                  <a:pt x="20616" y="4337"/>
                </a:cubicBezTo>
                <a:lnTo>
                  <a:pt x="50270" y="4337"/>
                </a:lnTo>
                <a:cubicBezTo>
                  <a:pt x="51171" y="4337"/>
                  <a:pt x="51971" y="3770"/>
                  <a:pt x="52272" y="2936"/>
                </a:cubicBezTo>
                <a:lnTo>
                  <a:pt x="52839" y="1402"/>
                </a:lnTo>
                <a:cubicBezTo>
                  <a:pt x="53139" y="568"/>
                  <a:pt x="53939" y="1"/>
                  <a:pt x="54840" y="1"/>
                </a:cubicBezTo>
                <a:lnTo>
                  <a:pt x="68350" y="1"/>
                </a:lnTo>
                <a:cubicBezTo>
                  <a:pt x="69751" y="1"/>
                  <a:pt x="70885" y="1135"/>
                  <a:pt x="70885" y="2536"/>
                </a:cubicBezTo>
                <a:close/>
              </a:path>
            </a:pathLst>
          </a:custGeom>
          <a:solidFill>
            <a:schemeClr val="dk1"/>
          </a:solidFill>
          <a:ln w="1085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42"/>
          <p:cNvSpPr/>
          <p:nvPr/>
        </p:nvSpPr>
        <p:spPr>
          <a:xfrm rot="8099929" flipH="1">
            <a:off x="1188241" y="3300113"/>
            <a:ext cx="1857114" cy="1794505"/>
          </a:xfrm>
          <a:custGeom>
            <a:avLst/>
            <a:gdLst/>
            <a:ahLst/>
            <a:cxnLst/>
            <a:rect l="l" t="t" r="r" b="b"/>
            <a:pathLst>
              <a:path w="10886" h="10519" extrusionOk="0">
                <a:moveTo>
                  <a:pt x="10519" y="0"/>
                </a:moveTo>
                <a:lnTo>
                  <a:pt x="1" y="10518"/>
                </a:lnTo>
                <a:lnTo>
                  <a:pt x="368" y="10518"/>
                </a:lnTo>
                <a:lnTo>
                  <a:pt x="10886" y="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4CCBC1-2093-72EC-5779-E6DFA2D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59303" y="3207778"/>
            <a:ext cx="718615" cy="71861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2C56B0F-5378-68DE-6510-373A7E6C6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621" y="86183"/>
            <a:ext cx="1816379" cy="636396"/>
          </a:xfrm>
          <a:prstGeom prst="rect">
            <a:avLst/>
          </a:prstGeom>
        </p:spPr>
      </p:pic>
      <p:sp>
        <p:nvSpPr>
          <p:cNvPr id="7" name="Google Shape;739;p42">
            <a:extLst>
              <a:ext uri="{FF2B5EF4-FFF2-40B4-BE49-F238E27FC236}">
                <a16:creationId xmlns:a16="http://schemas.microsoft.com/office/drawing/2014/main" id="{C9283E03-147B-1815-1F1B-83B4A5BDE2D6}"/>
              </a:ext>
            </a:extLst>
          </p:cNvPr>
          <p:cNvSpPr/>
          <p:nvPr/>
        </p:nvSpPr>
        <p:spPr>
          <a:xfrm>
            <a:off x="1458404" y="4391509"/>
            <a:ext cx="2957288" cy="697999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9525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790723-1F2F-3DE6-5A6A-26F6ABD901C3}"/>
              </a:ext>
            </a:extLst>
          </p:cNvPr>
          <p:cNvSpPr txBox="1"/>
          <p:nvPr/>
        </p:nvSpPr>
        <p:spPr>
          <a:xfrm rot="10800000" flipV="1">
            <a:off x="1643641" y="4358292"/>
            <a:ext cx="3157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solidFill>
                  <a:schemeClr val="bg1"/>
                </a:solidFill>
              </a:rPr>
              <a:t>Encadreurs :</a:t>
            </a:r>
          </a:p>
          <a:p>
            <a:r>
              <a:rPr lang="en-GB" dirty="0">
                <a:solidFill>
                  <a:schemeClr val="bg1"/>
                </a:solidFill>
              </a:rPr>
              <a:t> M. OLIVIER CAMP</a:t>
            </a:r>
          </a:p>
          <a:p>
            <a:r>
              <a:rPr lang="en-GB" dirty="0">
                <a:solidFill>
                  <a:schemeClr val="bg1"/>
                </a:solidFill>
              </a:rPr>
              <a:t> M. JEROME CARAYON </a:t>
            </a:r>
            <a:endParaRPr lang="fr-CM" dirty="0"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C911292-E450-E20F-CEDF-9F654F6E1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077918" y="1250134"/>
            <a:ext cx="699298" cy="699298"/>
          </a:xfrm>
          <a:prstGeom prst="rect">
            <a:avLst/>
          </a:prstGeom>
        </p:spPr>
      </p:pic>
      <p:pic>
        <p:nvPicPr>
          <p:cNvPr id="97" name="Image 96">
            <a:extLst>
              <a:ext uri="{FF2B5EF4-FFF2-40B4-BE49-F238E27FC236}">
                <a16:creationId xmlns:a16="http://schemas.microsoft.com/office/drawing/2014/main" id="{38A3B812-F20A-466A-934A-9A4749CA2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26497" y="3211477"/>
            <a:ext cx="718615" cy="718615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CBACEA91-E1CC-4C3D-9368-563E6168B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11624" y="1274272"/>
            <a:ext cx="699298" cy="699298"/>
          </a:xfrm>
          <a:prstGeom prst="rect">
            <a:avLst/>
          </a:prstGeom>
        </p:spPr>
      </p:pic>
      <p:pic>
        <p:nvPicPr>
          <p:cNvPr id="99" name="Image 98">
            <a:extLst>
              <a:ext uri="{FF2B5EF4-FFF2-40B4-BE49-F238E27FC236}">
                <a16:creationId xmlns:a16="http://schemas.microsoft.com/office/drawing/2014/main" id="{A7AF9D15-68DF-4CA2-A5A7-358E5069B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38882" y="1694766"/>
            <a:ext cx="699298" cy="699298"/>
          </a:xfrm>
          <a:prstGeom prst="rect">
            <a:avLst/>
          </a:prstGeom>
        </p:spPr>
      </p:pic>
      <p:pic>
        <p:nvPicPr>
          <p:cNvPr id="100" name="Image 99">
            <a:extLst>
              <a:ext uri="{FF2B5EF4-FFF2-40B4-BE49-F238E27FC236}">
                <a16:creationId xmlns:a16="http://schemas.microsoft.com/office/drawing/2014/main" id="{35CCCE3F-9FCE-4AA5-B4E0-4A75EAE5A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587615" y="2687918"/>
            <a:ext cx="718615" cy="718615"/>
          </a:xfrm>
          <a:prstGeom prst="rect">
            <a:avLst/>
          </a:prstGeom>
        </p:spPr>
      </p:pic>
      <p:grpSp>
        <p:nvGrpSpPr>
          <p:cNvPr id="101" name="Google Shape;12749;p92">
            <a:extLst>
              <a:ext uri="{FF2B5EF4-FFF2-40B4-BE49-F238E27FC236}">
                <a16:creationId xmlns:a16="http://schemas.microsoft.com/office/drawing/2014/main" id="{E93398F3-6E5D-4D1F-8C62-97822B0C0322}"/>
              </a:ext>
            </a:extLst>
          </p:cNvPr>
          <p:cNvGrpSpPr/>
          <p:nvPr/>
        </p:nvGrpSpPr>
        <p:grpSpPr>
          <a:xfrm rot="7914316">
            <a:off x="1354951" y="2677926"/>
            <a:ext cx="347791" cy="318269"/>
            <a:chOff x="865628" y="2413608"/>
            <a:chExt cx="361720" cy="359180"/>
          </a:xfrm>
        </p:grpSpPr>
        <p:sp>
          <p:nvSpPr>
            <p:cNvPr id="102" name="Google Shape;12750;p92">
              <a:extLst>
                <a:ext uri="{FF2B5EF4-FFF2-40B4-BE49-F238E27FC236}">
                  <a16:creationId xmlns:a16="http://schemas.microsoft.com/office/drawing/2014/main" id="{3021BB7C-99DB-4042-A2B3-8618C2EAE26B}"/>
                </a:ext>
              </a:extLst>
            </p:cNvPr>
            <p:cNvSpPr/>
            <p:nvPr/>
          </p:nvSpPr>
          <p:spPr>
            <a:xfrm>
              <a:off x="865628" y="2710048"/>
              <a:ext cx="63472" cy="62739"/>
            </a:xfrm>
            <a:custGeom>
              <a:avLst/>
              <a:gdLst/>
              <a:ahLst/>
              <a:cxnLst/>
              <a:rect l="l" t="t" r="r" b="b"/>
              <a:pathLst>
                <a:path w="2424" h="2396" extrusionOk="0">
                  <a:moveTo>
                    <a:pt x="1183" y="1"/>
                  </a:moveTo>
                  <a:lnTo>
                    <a:pt x="86" y="1088"/>
                  </a:lnTo>
                  <a:cubicBezTo>
                    <a:pt x="0" y="1174"/>
                    <a:pt x="0" y="1317"/>
                    <a:pt x="86" y="1403"/>
                  </a:cubicBezTo>
                  <a:lnTo>
                    <a:pt x="1021" y="2338"/>
                  </a:lnTo>
                  <a:cubicBezTo>
                    <a:pt x="1064" y="2376"/>
                    <a:pt x="1121" y="2395"/>
                    <a:pt x="1178" y="2395"/>
                  </a:cubicBezTo>
                  <a:cubicBezTo>
                    <a:pt x="1236" y="2395"/>
                    <a:pt x="1293" y="2376"/>
                    <a:pt x="1336" y="2338"/>
                  </a:cubicBezTo>
                  <a:lnTo>
                    <a:pt x="2423" y="1241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2751;p92">
              <a:extLst>
                <a:ext uri="{FF2B5EF4-FFF2-40B4-BE49-F238E27FC236}">
                  <a16:creationId xmlns:a16="http://schemas.microsoft.com/office/drawing/2014/main" id="{B5BBDA7F-BB63-414F-AB38-4BC4104F4C9E}"/>
                </a:ext>
              </a:extLst>
            </p:cNvPr>
            <p:cNvSpPr/>
            <p:nvPr/>
          </p:nvSpPr>
          <p:spPr>
            <a:xfrm>
              <a:off x="880370" y="2726283"/>
              <a:ext cx="48730" cy="46505"/>
            </a:xfrm>
            <a:custGeom>
              <a:avLst/>
              <a:gdLst/>
              <a:ahLst/>
              <a:cxnLst/>
              <a:rect l="l" t="t" r="r" b="b"/>
              <a:pathLst>
                <a:path w="1861" h="1776" extrusionOk="0">
                  <a:moveTo>
                    <a:pt x="1240" y="1"/>
                  </a:moveTo>
                  <a:lnTo>
                    <a:pt x="0" y="1241"/>
                  </a:lnTo>
                  <a:lnTo>
                    <a:pt x="458" y="1718"/>
                  </a:lnTo>
                  <a:cubicBezTo>
                    <a:pt x="501" y="1756"/>
                    <a:pt x="558" y="1775"/>
                    <a:pt x="615" y="1775"/>
                  </a:cubicBezTo>
                  <a:cubicBezTo>
                    <a:pt x="673" y="1775"/>
                    <a:pt x="730" y="1756"/>
                    <a:pt x="773" y="1718"/>
                  </a:cubicBezTo>
                  <a:lnTo>
                    <a:pt x="1860" y="621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2752;p92">
              <a:extLst>
                <a:ext uri="{FF2B5EF4-FFF2-40B4-BE49-F238E27FC236}">
                  <a16:creationId xmlns:a16="http://schemas.microsoft.com/office/drawing/2014/main" id="{1964BBB4-6CF3-4B8A-AB99-084B00F4A957}"/>
                </a:ext>
              </a:extLst>
            </p:cNvPr>
            <p:cNvSpPr/>
            <p:nvPr/>
          </p:nvSpPr>
          <p:spPr>
            <a:xfrm>
              <a:off x="879349" y="2579909"/>
              <a:ext cx="179891" cy="179132"/>
            </a:xfrm>
            <a:custGeom>
              <a:avLst/>
              <a:gdLst/>
              <a:ahLst/>
              <a:cxnLst/>
              <a:rect l="l" t="t" r="r" b="b"/>
              <a:pathLst>
                <a:path w="6870" h="6841" extrusionOk="0">
                  <a:moveTo>
                    <a:pt x="5181" y="0"/>
                  </a:moveTo>
                  <a:lnTo>
                    <a:pt x="87" y="5095"/>
                  </a:lnTo>
                  <a:cubicBezTo>
                    <a:pt x="1" y="5181"/>
                    <a:pt x="1" y="5324"/>
                    <a:pt x="87" y="5410"/>
                  </a:cubicBezTo>
                  <a:lnTo>
                    <a:pt x="1460" y="6783"/>
                  </a:lnTo>
                  <a:cubicBezTo>
                    <a:pt x="1503" y="6821"/>
                    <a:pt x="1561" y="6841"/>
                    <a:pt x="1618" y="6841"/>
                  </a:cubicBezTo>
                  <a:cubicBezTo>
                    <a:pt x="1675" y="6841"/>
                    <a:pt x="1732" y="6821"/>
                    <a:pt x="1775" y="6783"/>
                  </a:cubicBezTo>
                  <a:lnTo>
                    <a:pt x="6870" y="1689"/>
                  </a:lnTo>
                  <a:lnTo>
                    <a:pt x="5181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2753;p92">
              <a:extLst>
                <a:ext uri="{FF2B5EF4-FFF2-40B4-BE49-F238E27FC236}">
                  <a16:creationId xmlns:a16="http://schemas.microsoft.com/office/drawing/2014/main" id="{EC53DDE8-E044-4036-8D29-5C0193BA42C2}"/>
                </a:ext>
              </a:extLst>
            </p:cNvPr>
            <p:cNvSpPr/>
            <p:nvPr/>
          </p:nvSpPr>
          <p:spPr>
            <a:xfrm>
              <a:off x="899590" y="2602140"/>
              <a:ext cx="159650" cy="156901"/>
            </a:xfrm>
            <a:custGeom>
              <a:avLst/>
              <a:gdLst/>
              <a:ahLst/>
              <a:cxnLst/>
              <a:rect l="l" t="t" r="r" b="b"/>
              <a:pathLst>
                <a:path w="6097" h="5992" extrusionOk="0">
                  <a:moveTo>
                    <a:pt x="5248" y="0"/>
                  </a:moveTo>
                  <a:lnTo>
                    <a:pt x="1" y="5247"/>
                  </a:lnTo>
                  <a:lnTo>
                    <a:pt x="687" y="5934"/>
                  </a:lnTo>
                  <a:cubicBezTo>
                    <a:pt x="730" y="5972"/>
                    <a:pt x="788" y="5992"/>
                    <a:pt x="845" y="5992"/>
                  </a:cubicBezTo>
                  <a:cubicBezTo>
                    <a:pt x="902" y="5992"/>
                    <a:pt x="959" y="5972"/>
                    <a:pt x="1002" y="5934"/>
                  </a:cubicBezTo>
                  <a:lnTo>
                    <a:pt x="6097" y="840"/>
                  </a:lnTo>
                  <a:lnTo>
                    <a:pt x="5248" y="0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2754;p92">
              <a:extLst>
                <a:ext uri="{FF2B5EF4-FFF2-40B4-BE49-F238E27FC236}">
                  <a16:creationId xmlns:a16="http://schemas.microsoft.com/office/drawing/2014/main" id="{D7A00F68-B554-48EC-B36E-FC2EB5D4E142}"/>
                </a:ext>
              </a:extLst>
            </p:cNvPr>
            <p:cNvSpPr/>
            <p:nvPr/>
          </p:nvSpPr>
          <p:spPr>
            <a:xfrm>
              <a:off x="971782" y="2617432"/>
              <a:ext cx="50485" cy="49359"/>
            </a:xfrm>
            <a:custGeom>
              <a:avLst/>
              <a:gdLst/>
              <a:ahLst/>
              <a:cxnLst/>
              <a:rect l="l" t="t" r="r" b="b"/>
              <a:pathLst>
                <a:path w="1928" h="1885" extrusionOk="0">
                  <a:moveTo>
                    <a:pt x="1408" y="1"/>
                  </a:moveTo>
                  <a:cubicBezTo>
                    <a:pt x="1351" y="1"/>
                    <a:pt x="1293" y="22"/>
                    <a:pt x="1250" y="65"/>
                  </a:cubicBezTo>
                  <a:lnTo>
                    <a:pt x="86" y="1229"/>
                  </a:lnTo>
                  <a:cubicBezTo>
                    <a:pt x="1" y="1315"/>
                    <a:pt x="1" y="1458"/>
                    <a:pt x="86" y="1544"/>
                  </a:cubicBezTo>
                  <a:lnTo>
                    <a:pt x="363" y="1821"/>
                  </a:lnTo>
                  <a:cubicBezTo>
                    <a:pt x="406" y="1863"/>
                    <a:pt x="463" y="1885"/>
                    <a:pt x="521" y="1885"/>
                  </a:cubicBezTo>
                  <a:cubicBezTo>
                    <a:pt x="578" y="1885"/>
                    <a:pt x="635" y="1863"/>
                    <a:pt x="678" y="1821"/>
                  </a:cubicBezTo>
                  <a:lnTo>
                    <a:pt x="1842" y="647"/>
                  </a:lnTo>
                  <a:cubicBezTo>
                    <a:pt x="1928" y="561"/>
                    <a:pt x="1928" y="428"/>
                    <a:pt x="1842" y="342"/>
                  </a:cubicBezTo>
                  <a:lnTo>
                    <a:pt x="1565" y="65"/>
                  </a:lnTo>
                  <a:cubicBezTo>
                    <a:pt x="1522" y="22"/>
                    <a:pt x="1465" y="1"/>
                    <a:pt x="140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2755;p92">
              <a:extLst>
                <a:ext uri="{FF2B5EF4-FFF2-40B4-BE49-F238E27FC236}">
                  <a16:creationId xmlns:a16="http://schemas.microsoft.com/office/drawing/2014/main" id="{1FD57F5D-5404-461A-A964-D416B0D3F04E}"/>
                </a:ext>
              </a:extLst>
            </p:cNvPr>
            <p:cNvSpPr/>
            <p:nvPr/>
          </p:nvSpPr>
          <p:spPr>
            <a:xfrm>
              <a:off x="1033500" y="2509707"/>
              <a:ext cx="95942" cy="95968"/>
            </a:xfrm>
            <a:custGeom>
              <a:avLst/>
              <a:gdLst/>
              <a:ahLst/>
              <a:cxnLst/>
              <a:rect l="l" t="t" r="r" b="b"/>
              <a:pathLst>
                <a:path w="3664" h="3665" extrusionOk="0">
                  <a:moveTo>
                    <a:pt x="1832" y="1"/>
                  </a:moveTo>
                  <a:cubicBezTo>
                    <a:pt x="820" y="1"/>
                    <a:pt x="0" y="821"/>
                    <a:pt x="0" y="1832"/>
                  </a:cubicBezTo>
                  <a:cubicBezTo>
                    <a:pt x="0" y="2844"/>
                    <a:pt x="820" y="3664"/>
                    <a:pt x="1832" y="3664"/>
                  </a:cubicBezTo>
                  <a:cubicBezTo>
                    <a:pt x="2843" y="3664"/>
                    <a:pt x="3663" y="2844"/>
                    <a:pt x="3663" y="1832"/>
                  </a:cubicBezTo>
                  <a:cubicBezTo>
                    <a:pt x="3663" y="821"/>
                    <a:pt x="2843" y="1"/>
                    <a:pt x="1832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2756;p92">
              <a:extLst>
                <a:ext uri="{FF2B5EF4-FFF2-40B4-BE49-F238E27FC236}">
                  <a16:creationId xmlns:a16="http://schemas.microsoft.com/office/drawing/2014/main" id="{27A92F2B-D640-4403-AC8E-0EE48AA33204}"/>
                </a:ext>
              </a:extLst>
            </p:cNvPr>
            <p:cNvSpPr/>
            <p:nvPr/>
          </p:nvSpPr>
          <p:spPr>
            <a:xfrm>
              <a:off x="1001502" y="2559171"/>
              <a:ext cx="78712" cy="77900"/>
            </a:xfrm>
            <a:custGeom>
              <a:avLst/>
              <a:gdLst/>
              <a:ahLst/>
              <a:cxnLst/>
              <a:rect l="l" t="t" r="r" b="b"/>
              <a:pathLst>
                <a:path w="3006" h="2975" extrusionOk="0">
                  <a:moveTo>
                    <a:pt x="650" y="1"/>
                  </a:moveTo>
                  <a:lnTo>
                    <a:pt x="87" y="563"/>
                  </a:lnTo>
                  <a:cubicBezTo>
                    <a:pt x="1" y="649"/>
                    <a:pt x="1" y="792"/>
                    <a:pt x="87" y="878"/>
                  </a:cubicBezTo>
                  <a:lnTo>
                    <a:pt x="2119" y="2910"/>
                  </a:lnTo>
                  <a:cubicBezTo>
                    <a:pt x="2162" y="2953"/>
                    <a:pt x="2219" y="2975"/>
                    <a:pt x="2276" y="2975"/>
                  </a:cubicBezTo>
                  <a:cubicBezTo>
                    <a:pt x="2333" y="2975"/>
                    <a:pt x="2391" y="2953"/>
                    <a:pt x="2434" y="2910"/>
                  </a:cubicBezTo>
                  <a:lnTo>
                    <a:pt x="3006" y="2338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2757;p92">
              <a:extLst>
                <a:ext uri="{FF2B5EF4-FFF2-40B4-BE49-F238E27FC236}">
                  <a16:creationId xmlns:a16="http://schemas.microsoft.com/office/drawing/2014/main" id="{5048CAE5-2F69-4416-9D31-36E9D36C1B1A}"/>
                </a:ext>
              </a:extLst>
            </p:cNvPr>
            <p:cNvSpPr/>
            <p:nvPr/>
          </p:nvSpPr>
          <p:spPr>
            <a:xfrm>
              <a:off x="1030227" y="2589912"/>
              <a:ext cx="49987" cy="47159"/>
            </a:xfrm>
            <a:custGeom>
              <a:avLst/>
              <a:gdLst/>
              <a:ahLst/>
              <a:cxnLst/>
              <a:rect l="l" t="t" r="r" b="b"/>
              <a:pathLst>
                <a:path w="1909" h="1801" extrusionOk="0">
                  <a:moveTo>
                    <a:pt x="726" y="0"/>
                  </a:moveTo>
                  <a:lnTo>
                    <a:pt x="1" y="725"/>
                  </a:lnTo>
                  <a:lnTo>
                    <a:pt x="1022" y="1736"/>
                  </a:lnTo>
                  <a:cubicBezTo>
                    <a:pt x="1065" y="1779"/>
                    <a:pt x="1122" y="1801"/>
                    <a:pt x="1179" y="1801"/>
                  </a:cubicBezTo>
                  <a:cubicBezTo>
                    <a:pt x="1236" y="1801"/>
                    <a:pt x="1294" y="1779"/>
                    <a:pt x="1337" y="1736"/>
                  </a:cubicBezTo>
                  <a:lnTo>
                    <a:pt x="1909" y="1164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2758;p92">
              <a:extLst>
                <a:ext uri="{FF2B5EF4-FFF2-40B4-BE49-F238E27FC236}">
                  <a16:creationId xmlns:a16="http://schemas.microsoft.com/office/drawing/2014/main" id="{F6B86D12-A96D-4C62-A944-DAA1C1DA60A9}"/>
                </a:ext>
              </a:extLst>
            </p:cNvPr>
            <p:cNvSpPr/>
            <p:nvPr/>
          </p:nvSpPr>
          <p:spPr>
            <a:xfrm>
              <a:off x="1128159" y="2454719"/>
              <a:ext cx="58209" cy="54282"/>
            </a:xfrm>
            <a:custGeom>
              <a:avLst/>
              <a:gdLst/>
              <a:ahLst/>
              <a:cxnLst/>
              <a:rect l="l" t="t" r="r" b="b"/>
              <a:pathLst>
                <a:path w="2223" h="2073" extrusionOk="0">
                  <a:moveTo>
                    <a:pt x="1941" y="0"/>
                  </a:moveTo>
                  <a:cubicBezTo>
                    <a:pt x="1895" y="0"/>
                    <a:pt x="1847" y="18"/>
                    <a:pt x="1804" y="59"/>
                  </a:cubicBezTo>
                  <a:lnTo>
                    <a:pt x="134" y="1729"/>
                  </a:lnTo>
                  <a:cubicBezTo>
                    <a:pt x="1" y="1853"/>
                    <a:pt x="96" y="2072"/>
                    <a:pt x="277" y="2072"/>
                  </a:cubicBezTo>
                  <a:cubicBezTo>
                    <a:pt x="335" y="2072"/>
                    <a:pt x="382" y="2053"/>
                    <a:pt x="420" y="2015"/>
                  </a:cubicBezTo>
                  <a:lnTo>
                    <a:pt x="2090" y="345"/>
                  </a:lnTo>
                  <a:cubicBezTo>
                    <a:pt x="2222" y="198"/>
                    <a:pt x="2094" y="0"/>
                    <a:pt x="194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2759;p92">
              <a:extLst>
                <a:ext uri="{FF2B5EF4-FFF2-40B4-BE49-F238E27FC236}">
                  <a16:creationId xmlns:a16="http://schemas.microsoft.com/office/drawing/2014/main" id="{794B60E7-40D2-413E-944C-8BD42990B37C}"/>
                </a:ext>
              </a:extLst>
            </p:cNvPr>
            <p:cNvSpPr/>
            <p:nvPr/>
          </p:nvSpPr>
          <p:spPr>
            <a:xfrm>
              <a:off x="1099932" y="2413608"/>
              <a:ext cx="10762" cy="72899"/>
            </a:xfrm>
            <a:custGeom>
              <a:avLst/>
              <a:gdLst/>
              <a:ahLst/>
              <a:cxnLst/>
              <a:rect l="l" t="t" r="r" b="b"/>
              <a:pathLst>
                <a:path w="411" h="2784" extrusionOk="0">
                  <a:moveTo>
                    <a:pt x="206" y="0"/>
                  </a:moveTo>
                  <a:cubicBezTo>
                    <a:pt x="103" y="0"/>
                    <a:pt x="1" y="69"/>
                    <a:pt x="1" y="208"/>
                  </a:cubicBezTo>
                  <a:lnTo>
                    <a:pt x="1" y="2574"/>
                  </a:lnTo>
                  <a:cubicBezTo>
                    <a:pt x="1" y="2688"/>
                    <a:pt x="96" y="2784"/>
                    <a:pt x="211" y="2784"/>
                  </a:cubicBezTo>
                  <a:cubicBezTo>
                    <a:pt x="325" y="2784"/>
                    <a:pt x="411" y="2688"/>
                    <a:pt x="411" y="2574"/>
                  </a:cubicBezTo>
                  <a:lnTo>
                    <a:pt x="411" y="208"/>
                  </a:lnTo>
                  <a:cubicBezTo>
                    <a:pt x="411" y="69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2760;p92">
              <a:extLst>
                <a:ext uri="{FF2B5EF4-FFF2-40B4-BE49-F238E27FC236}">
                  <a16:creationId xmlns:a16="http://schemas.microsoft.com/office/drawing/2014/main" id="{B84BE0F1-AFB2-4A98-819A-8EA5F699ECFE}"/>
                </a:ext>
              </a:extLst>
            </p:cNvPr>
            <p:cNvSpPr/>
            <p:nvPr/>
          </p:nvSpPr>
          <p:spPr>
            <a:xfrm>
              <a:off x="1150888" y="2528194"/>
              <a:ext cx="76460" cy="10762"/>
            </a:xfrm>
            <a:custGeom>
              <a:avLst/>
              <a:gdLst/>
              <a:ahLst/>
              <a:cxnLst/>
              <a:rect l="l" t="t" r="r" b="b"/>
              <a:pathLst>
                <a:path w="2920" h="411" extrusionOk="0">
                  <a:moveTo>
                    <a:pt x="277" y="1"/>
                  </a:moveTo>
                  <a:cubicBezTo>
                    <a:pt x="1" y="1"/>
                    <a:pt x="1" y="411"/>
                    <a:pt x="277" y="411"/>
                  </a:cubicBezTo>
                  <a:lnTo>
                    <a:pt x="2643" y="411"/>
                  </a:lnTo>
                  <a:cubicBezTo>
                    <a:pt x="2920" y="411"/>
                    <a:pt x="2920" y="1"/>
                    <a:pt x="2643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2761;p92">
              <a:extLst>
                <a:ext uri="{FF2B5EF4-FFF2-40B4-BE49-F238E27FC236}">
                  <a16:creationId xmlns:a16="http://schemas.microsoft.com/office/drawing/2014/main" id="{33B9C61B-A0D2-4050-8B37-F37048672FD7}"/>
                </a:ext>
              </a:extLst>
            </p:cNvPr>
            <p:cNvSpPr/>
            <p:nvPr/>
          </p:nvSpPr>
          <p:spPr>
            <a:xfrm>
              <a:off x="1002262" y="2486533"/>
              <a:ext cx="150904" cy="145484"/>
            </a:xfrm>
            <a:custGeom>
              <a:avLst/>
              <a:gdLst/>
              <a:ahLst/>
              <a:cxnLst/>
              <a:rect l="l" t="t" r="r" b="b"/>
              <a:pathLst>
                <a:path w="5763" h="5556" extrusionOk="0">
                  <a:moveTo>
                    <a:pt x="1446" y="1"/>
                  </a:moveTo>
                  <a:cubicBezTo>
                    <a:pt x="1389" y="1"/>
                    <a:pt x="1331" y="22"/>
                    <a:pt x="1288" y="65"/>
                  </a:cubicBezTo>
                  <a:lnTo>
                    <a:pt x="745" y="609"/>
                  </a:lnTo>
                  <a:cubicBezTo>
                    <a:pt x="1" y="1353"/>
                    <a:pt x="1" y="2565"/>
                    <a:pt x="745" y="3309"/>
                  </a:cubicBezTo>
                  <a:lnTo>
                    <a:pt x="2433" y="4997"/>
                  </a:lnTo>
                  <a:cubicBezTo>
                    <a:pt x="2805" y="5369"/>
                    <a:pt x="3292" y="5556"/>
                    <a:pt x="3778" y="5556"/>
                  </a:cubicBezTo>
                  <a:cubicBezTo>
                    <a:pt x="4265" y="5556"/>
                    <a:pt x="4751" y="5369"/>
                    <a:pt x="5123" y="4997"/>
                  </a:cubicBezTo>
                  <a:lnTo>
                    <a:pt x="5677" y="4444"/>
                  </a:lnTo>
                  <a:cubicBezTo>
                    <a:pt x="5763" y="4358"/>
                    <a:pt x="5763" y="4225"/>
                    <a:pt x="5677" y="4139"/>
                  </a:cubicBezTo>
                  <a:lnTo>
                    <a:pt x="1603" y="65"/>
                  </a:lnTo>
                  <a:cubicBezTo>
                    <a:pt x="1560" y="22"/>
                    <a:pt x="1503" y="1"/>
                    <a:pt x="1446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2762;p92">
              <a:extLst>
                <a:ext uri="{FF2B5EF4-FFF2-40B4-BE49-F238E27FC236}">
                  <a16:creationId xmlns:a16="http://schemas.microsoft.com/office/drawing/2014/main" id="{BB691A93-8DAD-4E02-BA71-99CE02D88A4E}"/>
                </a:ext>
              </a:extLst>
            </p:cNvPr>
            <p:cNvSpPr/>
            <p:nvPr/>
          </p:nvSpPr>
          <p:spPr>
            <a:xfrm>
              <a:off x="1039470" y="2572656"/>
              <a:ext cx="113695" cy="59361"/>
            </a:xfrm>
            <a:custGeom>
              <a:avLst/>
              <a:gdLst/>
              <a:ahLst/>
              <a:cxnLst/>
              <a:rect l="l" t="t" r="r" b="b"/>
              <a:pathLst>
                <a:path w="4342" h="2267" extrusionOk="0">
                  <a:moveTo>
                    <a:pt x="1" y="707"/>
                  </a:moveTo>
                  <a:cubicBezTo>
                    <a:pt x="5" y="711"/>
                    <a:pt x="10" y="715"/>
                    <a:pt x="14" y="720"/>
                  </a:cubicBezTo>
                  <a:lnTo>
                    <a:pt x="14" y="720"/>
                  </a:lnTo>
                  <a:lnTo>
                    <a:pt x="1" y="707"/>
                  </a:lnTo>
                  <a:close/>
                  <a:moveTo>
                    <a:pt x="3407" y="1"/>
                  </a:moveTo>
                  <a:lnTo>
                    <a:pt x="2701" y="707"/>
                  </a:lnTo>
                  <a:cubicBezTo>
                    <a:pt x="2329" y="1079"/>
                    <a:pt x="1840" y="1265"/>
                    <a:pt x="1351" y="1265"/>
                  </a:cubicBezTo>
                  <a:cubicBezTo>
                    <a:pt x="868" y="1265"/>
                    <a:pt x="384" y="1083"/>
                    <a:pt x="14" y="720"/>
                  </a:cubicBezTo>
                  <a:lnTo>
                    <a:pt x="14" y="720"/>
                  </a:lnTo>
                  <a:lnTo>
                    <a:pt x="1012" y="1708"/>
                  </a:lnTo>
                  <a:cubicBezTo>
                    <a:pt x="1384" y="2080"/>
                    <a:pt x="1871" y="2267"/>
                    <a:pt x="2357" y="2267"/>
                  </a:cubicBezTo>
                  <a:cubicBezTo>
                    <a:pt x="2844" y="2267"/>
                    <a:pt x="3330" y="2080"/>
                    <a:pt x="3702" y="1708"/>
                  </a:cubicBezTo>
                  <a:lnTo>
                    <a:pt x="4256" y="1155"/>
                  </a:lnTo>
                  <a:cubicBezTo>
                    <a:pt x="4342" y="1069"/>
                    <a:pt x="4342" y="936"/>
                    <a:pt x="4256" y="850"/>
                  </a:cubicBezTo>
                  <a:lnTo>
                    <a:pt x="3407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2749;p92">
            <a:extLst>
              <a:ext uri="{FF2B5EF4-FFF2-40B4-BE49-F238E27FC236}">
                <a16:creationId xmlns:a16="http://schemas.microsoft.com/office/drawing/2014/main" id="{5A979422-A4FB-4BB2-AA0E-3501617AF7D0}"/>
              </a:ext>
            </a:extLst>
          </p:cNvPr>
          <p:cNvGrpSpPr/>
          <p:nvPr/>
        </p:nvGrpSpPr>
        <p:grpSpPr>
          <a:xfrm rot="8032510">
            <a:off x="2212959" y="2590965"/>
            <a:ext cx="361720" cy="359180"/>
            <a:chOff x="865628" y="2413608"/>
            <a:chExt cx="361720" cy="359180"/>
          </a:xfrm>
        </p:grpSpPr>
        <p:sp>
          <p:nvSpPr>
            <p:cNvPr id="116" name="Google Shape;12750;p92">
              <a:extLst>
                <a:ext uri="{FF2B5EF4-FFF2-40B4-BE49-F238E27FC236}">
                  <a16:creationId xmlns:a16="http://schemas.microsoft.com/office/drawing/2014/main" id="{B7D97194-AA52-4663-99E7-FBF4ADBBC3D3}"/>
                </a:ext>
              </a:extLst>
            </p:cNvPr>
            <p:cNvSpPr/>
            <p:nvPr/>
          </p:nvSpPr>
          <p:spPr>
            <a:xfrm>
              <a:off x="865628" y="2710048"/>
              <a:ext cx="63472" cy="62739"/>
            </a:xfrm>
            <a:custGeom>
              <a:avLst/>
              <a:gdLst/>
              <a:ahLst/>
              <a:cxnLst/>
              <a:rect l="l" t="t" r="r" b="b"/>
              <a:pathLst>
                <a:path w="2424" h="2396" extrusionOk="0">
                  <a:moveTo>
                    <a:pt x="1183" y="1"/>
                  </a:moveTo>
                  <a:lnTo>
                    <a:pt x="86" y="1088"/>
                  </a:lnTo>
                  <a:cubicBezTo>
                    <a:pt x="0" y="1174"/>
                    <a:pt x="0" y="1317"/>
                    <a:pt x="86" y="1403"/>
                  </a:cubicBezTo>
                  <a:lnTo>
                    <a:pt x="1021" y="2338"/>
                  </a:lnTo>
                  <a:cubicBezTo>
                    <a:pt x="1064" y="2376"/>
                    <a:pt x="1121" y="2395"/>
                    <a:pt x="1178" y="2395"/>
                  </a:cubicBezTo>
                  <a:cubicBezTo>
                    <a:pt x="1236" y="2395"/>
                    <a:pt x="1293" y="2376"/>
                    <a:pt x="1336" y="2338"/>
                  </a:cubicBezTo>
                  <a:lnTo>
                    <a:pt x="2423" y="1241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2751;p92">
              <a:extLst>
                <a:ext uri="{FF2B5EF4-FFF2-40B4-BE49-F238E27FC236}">
                  <a16:creationId xmlns:a16="http://schemas.microsoft.com/office/drawing/2014/main" id="{2E987AB7-228B-4217-8CF5-9863E8CB619F}"/>
                </a:ext>
              </a:extLst>
            </p:cNvPr>
            <p:cNvSpPr/>
            <p:nvPr/>
          </p:nvSpPr>
          <p:spPr>
            <a:xfrm>
              <a:off x="880370" y="2726283"/>
              <a:ext cx="48730" cy="46505"/>
            </a:xfrm>
            <a:custGeom>
              <a:avLst/>
              <a:gdLst/>
              <a:ahLst/>
              <a:cxnLst/>
              <a:rect l="l" t="t" r="r" b="b"/>
              <a:pathLst>
                <a:path w="1861" h="1776" extrusionOk="0">
                  <a:moveTo>
                    <a:pt x="1240" y="1"/>
                  </a:moveTo>
                  <a:lnTo>
                    <a:pt x="0" y="1241"/>
                  </a:lnTo>
                  <a:lnTo>
                    <a:pt x="458" y="1718"/>
                  </a:lnTo>
                  <a:cubicBezTo>
                    <a:pt x="501" y="1756"/>
                    <a:pt x="558" y="1775"/>
                    <a:pt x="615" y="1775"/>
                  </a:cubicBezTo>
                  <a:cubicBezTo>
                    <a:pt x="673" y="1775"/>
                    <a:pt x="730" y="1756"/>
                    <a:pt x="773" y="1718"/>
                  </a:cubicBezTo>
                  <a:lnTo>
                    <a:pt x="1860" y="621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2752;p92">
              <a:extLst>
                <a:ext uri="{FF2B5EF4-FFF2-40B4-BE49-F238E27FC236}">
                  <a16:creationId xmlns:a16="http://schemas.microsoft.com/office/drawing/2014/main" id="{47D2E02B-2E58-4F39-8A54-77591FD681CC}"/>
                </a:ext>
              </a:extLst>
            </p:cNvPr>
            <p:cNvSpPr/>
            <p:nvPr/>
          </p:nvSpPr>
          <p:spPr>
            <a:xfrm>
              <a:off x="879349" y="2579909"/>
              <a:ext cx="179891" cy="179132"/>
            </a:xfrm>
            <a:custGeom>
              <a:avLst/>
              <a:gdLst/>
              <a:ahLst/>
              <a:cxnLst/>
              <a:rect l="l" t="t" r="r" b="b"/>
              <a:pathLst>
                <a:path w="6870" h="6841" extrusionOk="0">
                  <a:moveTo>
                    <a:pt x="5181" y="0"/>
                  </a:moveTo>
                  <a:lnTo>
                    <a:pt x="87" y="5095"/>
                  </a:lnTo>
                  <a:cubicBezTo>
                    <a:pt x="1" y="5181"/>
                    <a:pt x="1" y="5324"/>
                    <a:pt x="87" y="5410"/>
                  </a:cubicBezTo>
                  <a:lnTo>
                    <a:pt x="1460" y="6783"/>
                  </a:lnTo>
                  <a:cubicBezTo>
                    <a:pt x="1503" y="6821"/>
                    <a:pt x="1561" y="6841"/>
                    <a:pt x="1618" y="6841"/>
                  </a:cubicBezTo>
                  <a:cubicBezTo>
                    <a:pt x="1675" y="6841"/>
                    <a:pt x="1732" y="6821"/>
                    <a:pt x="1775" y="6783"/>
                  </a:cubicBezTo>
                  <a:lnTo>
                    <a:pt x="6870" y="1689"/>
                  </a:lnTo>
                  <a:lnTo>
                    <a:pt x="5181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2753;p92">
              <a:extLst>
                <a:ext uri="{FF2B5EF4-FFF2-40B4-BE49-F238E27FC236}">
                  <a16:creationId xmlns:a16="http://schemas.microsoft.com/office/drawing/2014/main" id="{9FBF120E-C61E-4AF0-8126-7D665986AAA4}"/>
                </a:ext>
              </a:extLst>
            </p:cNvPr>
            <p:cNvSpPr/>
            <p:nvPr/>
          </p:nvSpPr>
          <p:spPr>
            <a:xfrm>
              <a:off x="899590" y="2602140"/>
              <a:ext cx="159650" cy="156901"/>
            </a:xfrm>
            <a:custGeom>
              <a:avLst/>
              <a:gdLst/>
              <a:ahLst/>
              <a:cxnLst/>
              <a:rect l="l" t="t" r="r" b="b"/>
              <a:pathLst>
                <a:path w="6097" h="5992" extrusionOk="0">
                  <a:moveTo>
                    <a:pt x="5248" y="0"/>
                  </a:moveTo>
                  <a:lnTo>
                    <a:pt x="1" y="5247"/>
                  </a:lnTo>
                  <a:lnTo>
                    <a:pt x="687" y="5934"/>
                  </a:lnTo>
                  <a:cubicBezTo>
                    <a:pt x="730" y="5972"/>
                    <a:pt x="788" y="5992"/>
                    <a:pt x="845" y="5992"/>
                  </a:cubicBezTo>
                  <a:cubicBezTo>
                    <a:pt x="902" y="5992"/>
                    <a:pt x="959" y="5972"/>
                    <a:pt x="1002" y="5934"/>
                  </a:cubicBezTo>
                  <a:lnTo>
                    <a:pt x="6097" y="840"/>
                  </a:lnTo>
                  <a:lnTo>
                    <a:pt x="5248" y="0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754;p92">
              <a:extLst>
                <a:ext uri="{FF2B5EF4-FFF2-40B4-BE49-F238E27FC236}">
                  <a16:creationId xmlns:a16="http://schemas.microsoft.com/office/drawing/2014/main" id="{7EF39417-CD65-4A4F-AF75-2CFEB96CF60D}"/>
                </a:ext>
              </a:extLst>
            </p:cNvPr>
            <p:cNvSpPr/>
            <p:nvPr/>
          </p:nvSpPr>
          <p:spPr>
            <a:xfrm>
              <a:off x="971782" y="2617432"/>
              <a:ext cx="50485" cy="49359"/>
            </a:xfrm>
            <a:custGeom>
              <a:avLst/>
              <a:gdLst/>
              <a:ahLst/>
              <a:cxnLst/>
              <a:rect l="l" t="t" r="r" b="b"/>
              <a:pathLst>
                <a:path w="1928" h="1885" extrusionOk="0">
                  <a:moveTo>
                    <a:pt x="1408" y="1"/>
                  </a:moveTo>
                  <a:cubicBezTo>
                    <a:pt x="1351" y="1"/>
                    <a:pt x="1293" y="22"/>
                    <a:pt x="1250" y="65"/>
                  </a:cubicBezTo>
                  <a:lnTo>
                    <a:pt x="86" y="1229"/>
                  </a:lnTo>
                  <a:cubicBezTo>
                    <a:pt x="1" y="1315"/>
                    <a:pt x="1" y="1458"/>
                    <a:pt x="86" y="1544"/>
                  </a:cubicBezTo>
                  <a:lnTo>
                    <a:pt x="363" y="1821"/>
                  </a:lnTo>
                  <a:cubicBezTo>
                    <a:pt x="406" y="1863"/>
                    <a:pt x="463" y="1885"/>
                    <a:pt x="521" y="1885"/>
                  </a:cubicBezTo>
                  <a:cubicBezTo>
                    <a:pt x="578" y="1885"/>
                    <a:pt x="635" y="1863"/>
                    <a:pt x="678" y="1821"/>
                  </a:cubicBezTo>
                  <a:lnTo>
                    <a:pt x="1842" y="647"/>
                  </a:lnTo>
                  <a:cubicBezTo>
                    <a:pt x="1928" y="561"/>
                    <a:pt x="1928" y="428"/>
                    <a:pt x="1842" y="342"/>
                  </a:cubicBezTo>
                  <a:lnTo>
                    <a:pt x="1565" y="65"/>
                  </a:lnTo>
                  <a:cubicBezTo>
                    <a:pt x="1522" y="22"/>
                    <a:pt x="1465" y="1"/>
                    <a:pt x="140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755;p92">
              <a:extLst>
                <a:ext uri="{FF2B5EF4-FFF2-40B4-BE49-F238E27FC236}">
                  <a16:creationId xmlns:a16="http://schemas.microsoft.com/office/drawing/2014/main" id="{56055450-7DEE-4AAE-841B-6DB64E2697F4}"/>
                </a:ext>
              </a:extLst>
            </p:cNvPr>
            <p:cNvSpPr/>
            <p:nvPr/>
          </p:nvSpPr>
          <p:spPr>
            <a:xfrm>
              <a:off x="1033500" y="2509707"/>
              <a:ext cx="95942" cy="95968"/>
            </a:xfrm>
            <a:custGeom>
              <a:avLst/>
              <a:gdLst/>
              <a:ahLst/>
              <a:cxnLst/>
              <a:rect l="l" t="t" r="r" b="b"/>
              <a:pathLst>
                <a:path w="3664" h="3665" extrusionOk="0">
                  <a:moveTo>
                    <a:pt x="1832" y="1"/>
                  </a:moveTo>
                  <a:cubicBezTo>
                    <a:pt x="820" y="1"/>
                    <a:pt x="0" y="821"/>
                    <a:pt x="0" y="1832"/>
                  </a:cubicBezTo>
                  <a:cubicBezTo>
                    <a:pt x="0" y="2844"/>
                    <a:pt x="820" y="3664"/>
                    <a:pt x="1832" y="3664"/>
                  </a:cubicBezTo>
                  <a:cubicBezTo>
                    <a:pt x="2843" y="3664"/>
                    <a:pt x="3663" y="2844"/>
                    <a:pt x="3663" y="1832"/>
                  </a:cubicBezTo>
                  <a:cubicBezTo>
                    <a:pt x="3663" y="821"/>
                    <a:pt x="2843" y="1"/>
                    <a:pt x="1832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756;p92">
              <a:extLst>
                <a:ext uri="{FF2B5EF4-FFF2-40B4-BE49-F238E27FC236}">
                  <a16:creationId xmlns:a16="http://schemas.microsoft.com/office/drawing/2014/main" id="{0A675B4C-3F16-4425-B00F-8D4CEDD3A7E7}"/>
                </a:ext>
              </a:extLst>
            </p:cNvPr>
            <p:cNvSpPr/>
            <p:nvPr/>
          </p:nvSpPr>
          <p:spPr>
            <a:xfrm>
              <a:off x="1001502" y="2559171"/>
              <a:ext cx="78712" cy="77900"/>
            </a:xfrm>
            <a:custGeom>
              <a:avLst/>
              <a:gdLst/>
              <a:ahLst/>
              <a:cxnLst/>
              <a:rect l="l" t="t" r="r" b="b"/>
              <a:pathLst>
                <a:path w="3006" h="2975" extrusionOk="0">
                  <a:moveTo>
                    <a:pt x="650" y="1"/>
                  </a:moveTo>
                  <a:lnTo>
                    <a:pt x="87" y="563"/>
                  </a:lnTo>
                  <a:cubicBezTo>
                    <a:pt x="1" y="649"/>
                    <a:pt x="1" y="792"/>
                    <a:pt x="87" y="878"/>
                  </a:cubicBezTo>
                  <a:lnTo>
                    <a:pt x="2119" y="2910"/>
                  </a:lnTo>
                  <a:cubicBezTo>
                    <a:pt x="2162" y="2953"/>
                    <a:pt x="2219" y="2975"/>
                    <a:pt x="2276" y="2975"/>
                  </a:cubicBezTo>
                  <a:cubicBezTo>
                    <a:pt x="2333" y="2975"/>
                    <a:pt x="2391" y="2953"/>
                    <a:pt x="2434" y="2910"/>
                  </a:cubicBezTo>
                  <a:lnTo>
                    <a:pt x="3006" y="2338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757;p92">
              <a:extLst>
                <a:ext uri="{FF2B5EF4-FFF2-40B4-BE49-F238E27FC236}">
                  <a16:creationId xmlns:a16="http://schemas.microsoft.com/office/drawing/2014/main" id="{3C713E85-A6E8-4700-B810-DA8EBB18179A}"/>
                </a:ext>
              </a:extLst>
            </p:cNvPr>
            <p:cNvSpPr/>
            <p:nvPr/>
          </p:nvSpPr>
          <p:spPr>
            <a:xfrm>
              <a:off x="1030227" y="2589912"/>
              <a:ext cx="49987" cy="47159"/>
            </a:xfrm>
            <a:custGeom>
              <a:avLst/>
              <a:gdLst/>
              <a:ahLst/>
              <a:cxnLst/>
              <a:rect l="l" t="t" r="r" b="b"/>
              <a:pathLst>
                <a:path w="1909" h="1801" extrusionOk="0">
                  <a:moveTo>
                    <a:pt x="726" y="0"/>
                  </a:moveTo>
                  <a:lnTo>
                    <a:pt x="1" y="725"/>
                  </a:lnTo>
                  <a:lnTo>
                    <a:pt x="1022" y="1736"/>
                  </a:lnTo>
                  <a:cubicBezTo>
                    <a:pt x="1065" y="1779"/>
                    <a:pt x="1122" y="1801"/>
                    <a:pt x="1179" y="1801"/>
                  </a:cubicBezTo>
                  <a:cubicBezTo>
                    <a:pt x="1236" y="1801"/>
                    <a:pt x="1294" y="1779"/>
                    <a:pt x="1337" y="1736"/>
                  </a:cubicBezTo>
                  <a:lnTo>
                    <a:pt x="1909" y="1164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758;p92">
              <a:extLst>
                <a:ext uri="{FF2B5EF4-FFF2-40B4-BE49-F238E27FC236}">
                  <a16:creationId xmlns:a16="http://schemas.microsoft.com/office/drawing/2014/main" id="{DA2A60F7-1D33-42D6-B48B-B94AA25E4F49}"/>
                </a:ext>
              </a:extLst>
            </p:cNvPr>
            <p:cNvSpPr/>
            <p:nvPr/>
          </p:nvSpPr>
          <p:spPr>
            <a:xfrm>
              <a:off x="1128159" y="2454719"/>
              <a:ext cx="58209" cy="54282"/>
            </a:xfrm>
            <a:custGeom>
              <a:avLst/>
              <a:gdLst/>
              <a:ahLst/>
              <a:cxnLst/>
              <a:rect l="l" t="t" r="r" b="b"/>
              <a:pathLst>
                <a:path w="2223" h="2073" extrusionOk="0">
                  <a:moveTo>
                    <a:pt x="1941" y="0"/>
                  </a:moveTo>
                  <a:cubicBezTo>
                    <a:pt x="1895" y="0"/>
                    <a:pt x="1847" y="18"/>
                    <a:pt x="1804" y="59"/>
                  </a:cubicBezTo>
                  <a:lnTo>
                    <a:pt x="134" y="1729"/>
                  </a:lnTo>
                  <a:cubicBezTo>
                    <a:pt x="1" y="1853"/>
                    <a:pt x="96" y="2072"/>
                    <a:pt x="277" y="2072"/>
                  </a:cubicBezTo>
                  <a:cubicBezTo>
                    <a:pt x="335" y="2072"/>
                    <a:pt x="382" y="2053"/>
                    <a:pt x="420" y="2015"/>
                  </a:cubicBezTo>
                  <a:lnTo>
                    <a:pt x="2090" y="345"/>
                  </a:lnTo>
                  <a:cubicBezTo>
                    <a:pt x="2222" y="198"/>
                    <a:pt x="2094" y="0"/>
                    <a:pt x="194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759;p92">
              <a:extLst>
                <a:ext uri="{FF2B5EF4-FFF2-40B4-BE49-F238E27FC236}">
                  <a16:creationId xmlns:a16="http://schemas.microsoft.com/office/drawing/2014/main" id="{1843A014-4BE5-468C-95DA-20FBA56F0F8C}"/>
                </a:ext>
              </a:extLst>
            </p:cNvPr>
            <p:cNvSpPr/>
            <p:nvPr/>
          </p:nvSpPr>
          <p:spPr>
            <a:xfrm>
              <a:off x="1099932" y="2413608"/>
              <a:ext cx="10762" cy="72899"/>
            </a:xfrm>
            <a:custGeom>
              <a:avLst/>
              <a:gdLst/>
              <a:ahLst/>
              <a:cxnLst/>
              <a:rect l="l" t="t" r="r" b="b"/>
              <a:pathLst>
                <a:path w="411" h="2784" extrusionOk="0">
                  <a:moveTo>
                    <a:pt x="206" y="0"/>
                  </a:moveTo>
                  <a:cubicBezTo>
                    <a:pt x="103" y="0"/>
                    <a:pt x="1" y="69"/>
                    <a:pt x="1" y="208"/>
                  </a:cubicBezTo>
                  <a:lnTo>
                    <a:pt x="1" y="2574"/>
                  </a:lnTo>
                  <a:cubicBezTo>
                    <a:pt x="1" y="2688"/>
                    <a:pt x="96" y="2784"/>
                    <a:pt x="211" y="2784"/>
                  </a:cubicBezTo>
                  <a:cubicBezTo>
                    <a:pt x="325" y="2784"/>
                    <a:pt x="411" y="2688"/>
                    <a:pt x="411" y="2574"/>
                  </a:cubicBezTo>
                  <a:lnTo>
                    <a:pt x="411" y="208"/>
                  </a:lnTo>
                  <a:cubicBezTo>
                    <a:pt x="411" y="69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760;p92">
              <a:extLst>
                <a:ext uri="{FF2B5EF4-FFF2-40B4-BE49-F238E27FC236}">
                  <a16:creationId xmlns:a16="http://schemas.microsoft.com/office/drawing/2014/main" id="{8BAC5CFB-69C1-4D18-B2E9-966D0532690B}"/>
                </a:ext>
              </a:extLst>
            </p:cNvPr>
            <p:cNvSpPr/>
            <p:nvPr/>
          </p:nvSpPr>
          <p:spPr>
            <a:xfrm>
              <a:off x="1150888" y="2528194"/>
              <a:ext cx="76460" cy="10762"/>
            </a:xfrm>
            <a:custGeom>
              <a:avLst/>
              <a:gdLst/>
              <a:ahLst/>
              <a:cxnLst/>
              <a:rect l="l" t="t" r="r" b="b"/>
              <a:pathLst>
                <a:path w="2920" h="411" extrusionOk="0">
                  <a:moveTo>
                    <a:pt x="277" y="1"/>
                  </a:moveTo>
                  <a:cubicBezTo>
                    <a:pt x="1" y="1"/>
                    <a:pt x="1" y="411"/>
                    <a:pt x="277" y="411"/>
                  </a:cubicBezTo>
                  <a:lnTo>
                    <a:pt x="2643" y="411"/>
                  </a:lnTo>
                  <a:cubicBezTo>
                    <a:pt x="2920" y="411"/>
                    <a:pt x="2920" y="1"/>
                    <a:pt x="2643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61;p92">
              <a:extLst>
                <a:ext uri="{FF2B5EF4-FFF2-40B4-BE49-F238E27FC236}">
                  <a16:creationId xmlns:a16="http://schemas.microsoft.com/office/drawing/2014/main" id="{B807BBDF-C8F2-460B-AB98-9659260AB1A6}"/>
                </a:ext>
              </a:extLst>
            </p:cNvPr>
            <p:cNvSpPr/>
            <p:nvPr/>
          </p:nvSpPr>
          <p:spPr>
            <a:xfrm>
              <a:off x="1002262" y="2486533"/>
              <a:ext cx="150904" cy="145484"/>
            </a:xfrm>
            <a:custGeom>
              <a:avLst/>
              <a:gdLst/>
              <a:ahLst/>
              <a:cxnLst/>
              <a:rect l="l" t="t" r="r" b="b"/>
              <a:pathLst>
                <a:path w="5763" h="5556" extrusionOk="0">
                  <a:moveTo>
                    <a:pt x="1446" y="1"/>
                  </a:moveTo>
                  <a:cubicBezTo>
                    <a:pt x="1389" y="1"/>
                    <a:pt x="1331" y="22"/>
                    <a:pt x="1288" y="65"/>
                  </a:cubicBezTo>
                  <a:lnTo>
                    <a:pt x="745" y="609"/>
                  </a:lnTo>
                  <a:cubicBezTo>
                    <a:pt x="1" y="1353"/>
                    <a:pt x="1" y="2565"/>
                    <a:pt x="745" y="3309"/>
                  </a:cubicBezTo>
                  <a:lnTo>
                    <a:pt x="2433" y="4997"/>
                  </a:lnTo>
                  <a:cubicBezTo>
                    <a:pt x="2805" y="5369"/>
                    <a:pt x="3292" y="5556"/>
                    <a:pt x="3778" y="5556"/>
                  </a:cubicBezTo>
                  <a:cubicBezTo>
                    <a:pt x="4265" y="5556"/>
                    <a:pt x="4751" y="5369"/>
                    <a:pt x="5123" y="4997"/>
                  </a:cubicBezTo>
                  <a:lnTo>
                    <a:pt x="5677" y="4444"/>
                  </a:lnTo>
                  <a:cubicBezTo>
                    <a:pt x="5763" y="4358"/>
                    <a:pt x="5763" y="4225"/>
                    <a:pt x="5677" y="4139"/>
                  </a:cubicBezTo>
                  <a:lnTo>
                    <a:pt x="1603" y="65"/>
                  </a:lnTo>
                  <a:cubicBezTo>
                    <a:pt x="1560" y="22"/>
                    <a:pt x="1503" y="1"/>
                    <a:pt x="1446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762;p92">
              <a:extLst>
                <a:ext uri="{FF2B5EF4-FFF2-40B4-BE49-F238E27FC236}">
                  <a16:creationId xmlns:a16="http://schemas.microsoft.com/office/drawing/2014/main" id="{10C0C795-CC2B-4A62-AAA8-15CBBDA192AA}"/>
                </a:ext>
              </a:extLst>
            </p:cNvPr>
            <p:cNvSpPr/>
            <p:nvPr/>
          </p:nvSpPr>
          <p:spPr>
            <a:xfrm>
              <a:off x="1039470" y="2572656"/>
              <a:ext cx="113695" cy="59361"/>
            </a:xfrm>
            <a:custGeom>
              <a:avLst/>
              <a:gdLst/>
              <a:ahLst/>
              <a:cxnLst/>
              <a:rect l="l" t="t" r="r" b="b"/>
              <a:pathLst>
                <a:path w="4342" h="2267" extrusionOk="0">
                  <a:moveTo>
                    <a:pt x="1" y="707"/>
                  </a:moveTo>
                  <a:cubicBezTo>
                    <a:pt x="5" y="711"/>
                    <a:pt x="10" y="715"/>
                    <a:pt x="14" y="720"/>
                  </a:cubicBezTo>
                  <a:lnTo>
                    <a:pt x="14" y="720"/>
                  </a:lnTo>
                  <a:lnTo>
                    <a:pt x="1" y="707"/>
                  </a:lnTo>
                  <a:close/>
                  <a:moveTo>
                    <a:pt x="3407" y="1"/>
                  </a:moveTo>
                  <a:lnTo>
                    <a:pt x="2701" y="707"/>
                  </a:lnTo>
                  <a:cubicBezTo>
                    <a:pt x="2329" y="1079"/>
                    <a:pt x="1840" y="1265"/>
                    <a:pt x="1351" y="1265"/>
                  </a:cubicBezTo>
                  <a:cubicBezTo>
                    <a:pt x="868" y="1265"/>
                    <a:pt x="384" y="1083"/>
                    <a:pt x="14" y="720"/>
                  </a:cubicBezTo>
                  <a:lnTo>
                    <a:pt x="14" y="720"/>
                  </a:lnTo>
                  <a:lnTo>
                    <a:pt x="1012" y="1708"/>
                  </a:lnTo>
                  <a:cubicBezTo>
                    <a:pt x="1384" y="2080"/>
                    <a:pt x="1871" y="2267"/>
                    <a:pt x="2357" y="2267"/>
                  </a:cubicBezTo>
                  <a:cubicBezTo>
                    <a:pt x="2844" y="2267"/>
                    <a:pt x="3330" y="2080"/>
                    <a:pt x="3702" y="1708"/>
                  </a:cubicBezTo>
                  <a:lnTo>
                    <a:pt x="4256" y="1155"/>
                  </a:lnTo>
                  <a:cubicBezTo>
                    <a:pt x="4342" y="1069"/>
                    <a:pt x="4342" y="936"/>
                    <a:pt x="4256" y="850"/>
                  </a:cubicBezTo>
                  <a:lnTo>
                    <a:pt x="3407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749;p92">
            <a:extLst>
              <a:ext uri="{FF2B5EF4-FFF2-40B4-BE49-F238E27FC236}">
                <a16:creationId xmlns:a16="http://schemas.microsoft.com/office/drawing/2014/main" id="{60A4BCBE-9DE5-49CC-A222-8BC6A93882B4}"/>
              </a:ext>
            </a:extLst>
          </p:cNvPr>
          <p:cNvGrpSpPr/>
          <p:nvPr/>
        </p:nvGrpSpPr>
        <p:grpSpPr>
          <a:xfrm rot="18154348">
            <a:off x="1442823" y="1969928"/>
            <a:ext cx="320939" cy="344448"/>
            <a:chOff x="865628" y="2413608"/>
            <a:chExt cx="361720" cy="359180"/>
          </a:xfrm>
        </p:grpSpPr>
        <p:sp>
          <p:nvSpPr>
            <p:cNvPr id="130" name="Google Shape;12750;p92">
              <a:extLst>
                <a:ext uri="{FF2B5EF4-FFF2-40B4-BE49-F238E27FC236}">
                  <a16:creationId xmlns:a16="http://schemas.microsoft.com/office/drawing/2014/main" id="{D8526017-FF2F-4B65-B4CB-5D4340A83A2C}"/>
                </a:ext>
              </a:extLst>
            </p:cNvPr>
            <p:cNvSpPr/>
            <p:nvPr/>
          </p:nvSpPr>
          <p:spPr>
            <a:xfrm>
              <a:off x="865628" y="2710048"/>
              <a:ext cx="63472" cy="62739"/>
            </a:xfrm>
            <a:custGeom>
              <a:avLst/>
              <a:gdLst/>
              <a:ahLst/>
              <a:cxnLst/>
              <a:rect l="l" t="t" r="r" b="b"/>
              <a:pathLst>
                <a:path w="2424" h="2396" extrusionOk="0">
                  <a:moveTo>
                    <a:pt x="1183" y="1"/>
                  </a:moveTo>
                  <a:lnTo>
                    <a:pt x="86" y="1088"/>
                  </a:lnTo>
                  <a:cubicBezTo>
                    <a:pt x="0" y="1174"/>
                    <a:pt x="0" y="1317"/>
                    <a:pt x="86" y="1403"/>
                  </a:cubicBezTo>
                  <a:lnTo>
                    <a:pt x="1021" y="2338"/>
                  </a:lnTo>
                  <a:cubicBezTo>
                    <a:pt x="1064" y="2376"/>
                    <a:pt x="1121" y="2395"/>
                    <a:pt x="1178" y="2395"/>
                  </a:cubicBezTo>
                  <a:cubicBezTo>
                    <a:pt x="1236" y="2395"/>
                    <a:pt x="1293" y="2376"/>
                    <a:pt x="1336" y="2338"/>
                  </a:cubicBezTo>
                  <a:lnTo>
                    <a:pt x="2423" y="1241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2751;p92">
              <a:extLst>
                <a:ext uri="{FF2B5EF4-FFF2-40B4-BE49-F238E27FC236}">
                  <a16:creationId xmlns:a16="http://schemas.microsoft.com/office/drawing/2014/main" id="{2BCC60C6-C64A-4863-8FDF-C77D39E15FFB}"/>
                </a:ext>
              </a:extLst>
            </p:cNvPr>
            <p:cNvSpPr/>
            <p:nvPr/>
          </p:nvSpPr>
          <p:spPr>
            <a:xfrm>
              <a:off x="880370" y="2726283"/>
              <a:ext cx="48730" cy="46505"/>
            </a:xfrm>
            <a:custGeom>
              <a:avLst/>
              <a:gdLst/>
              <a:ahLst/>
              <a:cxnLst/>
              <a:rect l="l" t="t" r="r" b="b"/>
              <a:pathLst>
                <a:path w="1861" h="1776" extrusionOk="0">
                  <a:moveTo>
                    <a:pt x="1240" y="1"/>
                  </a:moveTo>
                  <a:lnTo>
                    <a:pt x="0" y="1241"/>
                  </a:lnTo>
                  <a:lnTo>
                    <a:pt x="458" y="1718"/>
                  </a:lnTo>
                  <a:cubicBezTo>
                    <a:pt x="501" y="1756"/>
                    <a:pt x="558" y="1775"/>
                    <a:pt x="615" y="1775"/>
                  </a:cubicBezTo>
                  <a:cubicBezTo>
                    <a:pt x="673" y="1775"/>
                    <a:pt x="730" y="1756"/>
                    <a:pt x="773" y="1718"/>
                  </a:cubicBezTo>
                  <a:lnTo>
                    <a:pt x="1860" y="621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2752;p92">
              <a:extLst>
                <a:ext uri="{FF2B5EF4-FFF2-40B4-BE49-F238E27FC236}">
                  <a16:creationId xmlns:a16="http://schemas.microsoft.com/office/drawing/2014/main" id="{70587E9B-3026-4750-B55F-CEAA800043DD}"/>
                </a:ext>
              </a:extLst>
            </p:cNvPr>
            <p:cNvSpPr/>
            <p:nvPr/>
          </p:nvSpPr>
          <p:spPr>
            <a:xfrm>
              <a:off x="879349" y="2579909"/>
              <a:ext cx="179891" cy="179132"/>
            </a:xfrm>
            <a:custGeom>
              <a:avLst/>
              <a:gdLst/>
              <a:ahLst/>
              <a:cxnLst/>
              <a:rect l="l" t="t" r="r" b="b"/>
              <a:pathLst>
                <a:path w="6870" h="6841" extrusionOk="0">
                  <a:moveTo>
                    <a:pt x="5181" y="0"/>
                  </a:moveTo>
                  <a:lnTo>
                    <a:pt x="87" y="5095"/>
                  </a:lnTo>
                  <a:cubicBezTo>
                    <a:pt x="1" y="5181"/>
                    <a:pt x="1" y="5324"/>
                    <a:pt x="87" y="5410"/>
                  </a:cubicBezTo>
                  <a:lnTo>
                    <a:pt x="1460" y="6783"/>
                  </a:lnTo>
                  <a:cubicBezTo>
                    <a:pt x="1503" y="6821"/>
                    <a:pt x="1561" y="6841"/>
                    <a:pt x="1618" y="6841"/>
                  </a:cubicBezTo>
                  <a:cubicBezTo>
                    <a:pt x="1675" y="6841"/>
                    <a:pt x="1732" y="6821"/>
                    <a:pt x="1775" y="6783"/>
                  </a:cubicBezTo>
                  <a:lnTo>
                    <a:pt x="6870" y="1689"/>
                  </a:lnTo>
                  <a:lnTo>
                    <a:pt x="5181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2753;p92">
              <a:extLst>
                <a:ext uri="{FF2B5EF4-FFF2-40B4-BE49-F238E27FC236}">
                  <a16:creationId xmlns:a16="http://schemas.microsoft.com/office/drawing/2014/main" id="{2BF96EB4-8946-4AB0-8C18-E9C8C7C6F19A}"/>
                </a:ext>
              </a:extLst>
            </p:cNvPr>
            <p:cNvSpPr/>
            <p:nvPr/>
          </p:nvSpPr>
          <p:spPr>
            <a:xfrm>
              <a:off x="899590" y="2602140"/>
              <a:ext cx="159650" cy="156901"/>
            </a:xfrm>
            <a:custGeom>
              <a:avLst/>
              <a:gdLst/>
              <a:ahLst/>
              <a:cxnLst/>
              <a:rect l="l" t="t" r="r" b="b"/>
              <a:pathLst>
                <a:path w="6097" h="5992" extrusionOk="0">
                  <a:moveTo>
                    <a:pt x="5248" y="0"/>
                  </a:moveTo>
                  <a:lnTo>
                    <a:pt x="1" y="5247"/>
                  </a:lnTo>
                  <a:lnTo>
                    <a:pt x="687" y="5934"/>
                  </a:lnTo>
                  <a:cubicBezTo>
                    <a:pt x="730" y="5972"/>
                    <a:pt x="788" y="5992"/>
                    <a:pt x="845" y="5992"/>
                  </a:cubicBezTo>
                  <a:cubicBezTo>
                    <a:pt x="902" y="5992"/>
                    <a:pt x="959" y="5972"/>
                    <a:pt x="1002" y="5934"/>
                  </a:cubicBezTo>
                  <a:lnTo>
                    <a:pt x="6097" y="840"/>
                  </a:lnTo>
                  <a:lnTo>
                    <a:pt x="5248" y="0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2754;p92">
              <a:extLst>
                <a:ext uri="{FF2B5EF4-FFF2-40B4-BE49-F238E27FC236}">
                  <a16:creationId xmlns:a16="http://schemas.microsoft.com/office/drawing/2014/main" id="{72C75C62-CA00-4A80-8E2B-965A9E40F06D}"/>
                </a:ext>
              </a:extLst>
            </p:cNvPr>
            <p:cNvSpPr/>
            <p:nvPr/>
          </p:nvSpPr>
          <p:spPr>
            <a:xfrm>
              <a:off x="971782" y="2617432"/>
              <a:ext cx="50485" cy="49359"/>
            </a:xfrm>
            <a:custGeom>
              <a:avLst/>
              <a:gdLst/>
              <a:ahLst/>
              <a:cxnLst/>
              <a:rect l="l" t="t" r="r" b="b"/>
              <a:pathLst>
                <a:path w="1928" h="1885" extrusionOk="0">
                  <a:moveTo>
                    <a:pt x="1408" y="1"/>
                  </a:moveTo>
                  <a:cubicBezTo>
                    <a:pt x="1351" y="1"/>
                    <a:pt x="1293" y="22"/>
                    <a:pt x="1250" y="65"/>
                  </a:cubicBezTo>
                  <a:lnTo>
                    <a:pt x="86" y="1229"/>
                  </a:lnTo>
                  <a:cubicBezTo>
                    <a:pt x="1" y="1315"/>
                    <a:pt x="1" y="1458"/>
                    <a:pt x="86" y="1544"/>
                  </a:cubicBezTo>
                  <a:lnTo>
                    <a:pt x="363" y="1821"/>
                  </a:lnTo>
                  <a:cubicBezTo>
                    <a:pt x="406" y="1863"/>
                    <a:pt x="463" y="1885"/>
                    <a:pt x="521" y="1885"/>
                  </a:cubicBezTo>
                  <a:cubicBezTo>
                    <a:pt x="578" y="1885"/>
                    <a:pt x="635" y="1863"/>
                    <a:pt x="678" y="1821"/>
                  </a:cubicBezTo>
                  <a:lnTo>
                    <a:pt x="1842" y="647"/>
                  </a:lnTo>
                  <a:cubicBezTo>
                    <a:pt x="1928" y="561"/>
                    <a:pt x="1928" y="428"/>
                    <a:pt x="1842" y="342"/>
                  </a:cubicBezTo>
                  <a:lnTo>
                    <a:pt x="1565" y="65"/>
                  </a:lnTo>
                  <a:cubicBezTo>
                    <a:pt x="1522" y="22"/>
                    <a:pt x="1465" y="1"/>
                    <a:pt x="140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2755;p92">
              <a:extLst>
                <a:ext uri="{FF2B5EF4-FFF2-40B4-BE49-F238E27FC236}">
                  <a16:creationId xmlns:a16="http://schemas.microsoft.com/office/drawing/2014/main" id="{4645DCE0-BE4E-450A-8F16-7CB98CCB9C07}"/>
                </a:ext>
              </a:extLst>
            </p:cNvPr>
            <p:cNvSpPr/>
            <p:nvPr/>
          </p:nvSpPr>
          <p:spPr>
            <a:xfrm>
              <a:off x="1033500" y="2509707"/>
              <a:ext cx="95942" cy="95968"/>
            </a:xfrm>
            <a:custGeom>
              <a:avLst/>
              <a:gdLst/>
              <a:ahLst/>
              <a:cxnLst/>
              <a:rect l="l" t="t" r="r" b="b"/>
              <a:pathLst>
                <a:path w="3664" h="3665" extrusionOk="0">
                  <a:moveTo>
                    <a:pt x="1832" y="1"/>
                  </a:moveTo>
                  <a:cubicBezTo>
                    <a:pt x="820" y="1"/>
                    <a:pt x="0" y="821"/>
                    <a:pt x="0" y="1832"/>
                  </a:cubicBezTo>
                  <a:cubicBezTo>
                    <a:pt x="0" y="2844"/>
                    <a:pt x="820" y="3664"/>
                    <a:pt x="1832" y="3664"/>
                  </a:cubicBezTo>
                  <a:cubicBezTo>
                    <a:pt x="2843" y="3664"/>
                    <a:pt x="3663" y="2844"/>
                    <a:pt x="3663" y="1832"/>
                  </a:cubicBezTo>
                  <a:cubicBezTo>
                    <a:pt x="3663" y="821"/>
                    <a:pt x="2843" y="1"/>
                    <a:pt x="1832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2756;p92">
              <a:extLst>
                <a:ext uri="{FF2B5EF4-FFF2-40B4-BE49-F238E27FC236}">
                  <a16:creationId xmlns:a16="http://schemas.microsoft.com/office/drawing/2014/main" id="{ABAE4124-6E4F-4BE4-9109-FEB05945BFD2}"/>
                </a:ext>
              </a:extLst>
            </p:cNvPr>
            <p:cNvSpPr/>
            <p:nvPr/>
          </p:nvSpPr>
          <p:spPr>
            <a:xfrm>
              <a:off x="1001502" y="2559171"/>
              <a:ext cx="78712" cy="77900"/>
            </a:xfrm>
            <a:custGeom>
              <a:avLst/>
              <a:gdLst/>
              <a:ahLst/>
              <a:cxnLst/>
              <a:rect l="l" t="t" r="r" b="b"/>
              <a:pathLst>
                <a:path w="3006" h="2975" extrusionOk="0">
                  <a:moveTo>
                    <a:pt x="650" y="1"/>
                  </a:moveTo>
                  <a:lnTo>
                    <a:pt x="87" y="563"/>
                  </a:lnTo>
                  <a:cubicBezTo>
                    <a:pt x="1" y="649"/>
                    <a:pt x="1" y="792"/>
                    <a:pt x="87" y="878"/>
                  </a:cubicBezTo>
                  <a:lnTo>
                    <a:pt x="2119" y="2910"/>
                  </a:lnTo>
                  <a:cubicBezTo>
                    <a:pt x="2162" y="2953"/>
                    <a:pt x="2219" y="2975"/>
                    <a:pt x="2276" y="2975"/>
                  </a:cubicBezTo>
                  <a:cubicBezTo>
                    <a:pt x="2333" y="2975"/>
                    <a:pt x="2391" y="2953"/>
                    <a:pt x="2434" y="2910"/>
                  </a:cubicBezTo>
                  <a:lnTo>
                    <a:pt x="3006" y="2338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2757;p92">
              <a:extLst>
                <a:ext uri="{FF2B5EF4-FFF2-40B4-BE49-F238E27FC236}">
                  <a16:creationId xmlns:a16="http://schemas.microsoft.com/office/drawing/2014/main" id="{39A7BC87-56A8-4063-BE73-47851BE0E0C1}"/>
                </a:ext>
              </a:extLst>
            </p:cNvPr>
            <p:cNvSpPr/>
            <p:nvPr/>
          </p:nvSpPr>
          <p:spPr>
            <a:xfrm>
              <a:off x="1030227" y="2589912"/>
              <a:ext cx="49987" cy="47159"/>
            </a:xfrm>
            <a:custGeom>
              <a:avLst/>
              <a:gdLst/>
              <a:ahLst/>
              <a:cxnLst/>
              <a:rect l="l" t="t" r="r" b="b"/>
              <a:pathLst>
                <a:path w="1909" h="1801" extrusionOk="0">
                  <a:moveTo>
                    <a:pt x="726" y="0"/>
                  </a:moveTo>
                  <a:lnTo>
                    <a:pt x="1" y="725"/>
                  </a:lnTo>
                  <a:lnTo>
                    <a:pt x="1022" y="1736"/>
                  </a:lnTo>
                  <a:cubicBezTo>
                    <a:pt x="1065" y="1779"/>
                    <a:pt x="1122" y="1801"/>
                    <a:pt x="1179" y="1801"/>
                  </a:cubicBezTo>
                  <a:cubicBezTo>
                    <a:pt x="1236" y="1801"/>
                    <a:pt x="1294" y="1779"/>
                    <a:pt x="1337" y="1736"/>
                  </a:cubicBezTo>
                  <a:lnTo>
                    <a:pt x="1909" y="1164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2758;p92">
              <a:extLst>
                <a:ext uri="{FF2B5EF4-FFF2-40B4-BE49-F238E27FC236}">
                  <a16:creationId xmlns:a16="http://schemas.microsoft.com/office/drawing/2014/main" id="{B36C7317-3B7F-46B3-AD57-F29923B4922A}"/>
                </a:ext>
              </a:extLst>
            </p:cNvPr>
            <p:cNvSpPr/>
            <p:nvPr/>
          </p:nvSpPr>
          <p:spPr>
            <a:xfrm>
              <a:off x="1128159" y="2454719"/>
              <a:ext cx="58209" cy="54282"/>
            </a:xfrm>
            <a:custGeom>
              <a:avLst/>
              <a:gdLst/>
              <a:ahLst/>
              <a:cxnLst/>
              <a:rect l="l" t="t" r="r" b="b"/>
              <a:pathLst>
                <a:path w="2223" h="2073" extrusionOk="0">
                  <a:moveTo>
                    <a:pt x="1941" y="0"/>
                  </a:moveTo>
                  <a:cubicBezTo>
                    <a:pt x="1895" y="0"/>
                    <a:pt x="1847" y="18"/>
                    <a:pt x="1804" y="59"/>
                  </a:cubicBezTo>
                  <a:lnTo>
                    <a:pt x="134" y="1729"/>
                  </a:lnTo>
                  <a:cubicBezTo>
                    <a:pt x="1" y="1853"/>
                    <a:pt x="96" y="2072"/>
                    <a:pt x="277" y="2072"/>
                  </a:cubicBezTo>
                  <a:cubicBezTo>
                    <a:pt x="335" y="2072"/>
                    <a:pt x="382" y="2053"/>
                    <a:pt x="420" y="2015"/>
                  </a:cubicBezTo>
                  <a:lnTo>
                    <a:pt x="2090" y="345"/>
                  </a:lnTo>
                  <a:cubicBezTo>
                    <a:pt x="2222" y="198"/>
                    <a:pt x="2094" y="0"/>
                    <a:pt x="194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2759;p92">
              <a:extLst>
                <a:ext uri="{FF2B5EF4-FFF2-40B4-BE49-F238E27FC236}">
                  <a16:creationId xmlns:a16="http://schemas.microsoft.com/office/drawing/2014/main" id="{C590918A-B6B7-4AAE-94B8-55B1BFA0DCAC}"/>
                </a:ext>
              </a:extLst>
            </p:cNvPr>
            <p:cNvSpPr/>
            <p:nvPr/>
          </p:nvSpPr>
          <p:spPr>
            <a:xfrm>
              <a:off x="1099932" y="2413608"/>
              <a:ext cx="10762" cy="72899"/>
            </a:xfrm>
            <a:custGeom>
              <a:avLst/>
              <a:gdLst/>
              <a:ahLst/>
              <a:cxnLst/>
              <a:rect l="l" t="t" r="r" b="b"/>
              <a:pathLst>
                <a:path w="411" h="2784" extrusionOk="0">
                  <a:moveTo>
                    <a:pt x="206" y="0"/>
                  </a:moveTo>
                  <a:cubicBezTo>
                    <a:pt x="103" y="0"/>
                    <a:pt x="1" y="69"/>
                    <a:pt x="1" y="208"/>
                  </a:cubicBezTo>
                  <a:lnTo>
                    <a:pt x="1" y="2574"/>
                  </a:lnTo>
                  <a:cubicBezTo>
                    <a:pt x="1" y="2688"/>
                    <a:pt x="96" y="2784"/>
                    <a:pt x="211" y="2784"/>
                  </a:cubicBezTo>
                  <a:cubicBezTo>
                    <a:pt x="325" y="2784"/>
                    <a:pt x="411" y="2688"/>
                    <a:pt x="411" y="2574"/>
                  </a:cubicBezTo>
                  <a:lnTo>
                    <a:pt x="411" y="208"/>
                  </a:lnTo>
                  <a:cubicBezTo>
                    <a:pt x="411" y="69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2760;p92">
              <a:extLst>
                <a:ext uri="{FF2B5EF4-FFF2-40B4-BE49-F238E27FC236}">
                  <a16:creationId xmlns:a16="http://schemas.microsoft.com/office/drawing/2014/main" id="{A7F03A66-BD06-4790-A7F5-046543476517}"/>
                </a:ext>
              </a:extLst>
            </p:cNvPr>
            <p:cNvSpPr/>
            <p:nvPr/>
          </p:nvSpPr>
          <p:spPr>
            <a:xfrm>
              <a:off x="1150888" y="2528194"/>
              <a:ext cx="76460" cy="10762"/>
            </a:xfrm>
            <a:custGeom>
              <a:avLst/>
              <a:gdLst/>
              <a:ahLst/>
              <a:cxnLst/>
              <a:rect l="l" t="t" r="r" b="b"/>
              <a:pathLst>
                <a:path w="2920" h="411" extrusionOk="0">
                  <a:moveTo>
                    <a:pt x="277" y="1"/>
                  </a:moveTo>
                  <a:cubicBezTo>
                    <a:pt x="1" y="1"/>
                    <a:pt x="1" y="411"/>
                    <a:pt x="277" y="411"/>
                  </a:cubicBezTo>
                  <a:lnTo>
                    <a:pt x="2643" y="411"/>
                  </a:lnTo>
                  <a:cubicBezTo>
                    <a:pt x="2920" y="411"/>
                    <a:pt x="2920" y="1"/>
                    <a:pt x="2643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2761;p92">
              <a:extLst>
                <a:ext uri="{FF2B5EF4-FFF2-40B4-BE49-F238E27FC236}">
                  <a16:creationId xmlns:a16="http://schemas.microsoft.com/office/drawing/2014/main" id="{94F11A6F-543B-40C4-86C2-9585BE2044D7}"/>
                </a:ext>
              </a:extLst>
            </p:cNvPr>
            <p:cNvSpPr/>
            <p:nvPr/>
          </p:nvSpPr>
          <p:spPr>
            <a:xfrm>
              <a:off x="1002262" y="2486533"/>
              <a:ext cx="150904" cy="145484"/>
            </a:xfrm>
            <a:custGeom>
              <a:avLst/>
              <a:gdLst/>
              <a:ahLst/>
              <a:cxnLst/>
              <a:rect l="l" t="t" r="r" b="b"/>
              <a:pathLst>
                <a:path w="5763" h="5556" extrusionOk="0">
                  <a:moveTo>
                    <a:pt x="1446" y="1"/>
                  </a:moveTo>
                  <a:cubicBezTo>
                    <a:pt x="1389" y="1"/>
                    <a:pt x="1331" y="22"/>
                    <a:pt x="1288" y="65"/>
                  </a:cubicBezTo>
                  <a:lnTo>
                    <a:pt x="745" y="609"/>
                  </a:lnTo>
                  <a:cubicBezTo>
                    <a:pt x="1" y="1353"/>
                    <a:pt x="1" y="2565"/>
                    <a:pt x="745" y="3309"/>
                  </a:cubicBezTo>
                  <a:lnTo>
                    <a:pt x="2433" y="4997"/>
                  </a:lnTo>
                  <a:cubicBezTo>
                    <a:pt x="2805" y="5369"/>
                    <a:pt x="3292" y="5556"/>
                    <a:pt x="3778" y="5556"/>
                  </a:cubicBezTo>
                  <a:cubicBezTo>
                    <a:pt x="4265" y="5556"/>
                    <a:pt x="4751" y="5369"/>
                    <a:pt x="5123" y="4997"/>
                  </a:cubicBezTo>
                  <a:lnTo>
                    <a:pt x="5677" y="4444"/>
                  </a:lnTo>
                  <a:cubicBezTo>
                    <a:pt x="5763" y="4358"/>
                    <a:pt x="5763" y="4225"/>
                    <a:pt x="5677" y="4139"/>
                  </a:cubicBezTo>
                  <a:lnTo>
                    <a:pt x="1603" y="65"/>
                  </a:lnTo>
                  <a:cubicBezTo>
                    <a:pt x="1560" y="22"/>
                    <a:pt x="1503" y="1"/>
                    <a:pt x="1446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2762;p92">
              <a:extLst>
                <a:ext uri="{FF2B5EF4-FFF2-40B4-BE49-F238E27FC236}">
                  <a16:creationId xmlns:a16="http://schemas.microsoft.com/office/drawing/2014/main" id="{6150DF51-02BA-4385-BEDE-5BE15A73591B}"/>
                </a:ext>
              </a:extLst>
            </p:cNvPr>
            <p:cNvSpPr/>
            <p:nvPr/>
          </p:nvSpPr>
          <p:spPr>
            <a:xfrm>
              <a:off x="1039470" y="2572656"/>
              <a:ext cx="113695" cy="59361"/>
            </a:xfrm>
            <a:custGeom>
              <a:avLst/>
              <a:gdLst/>
              <a:ahLst/>
              <a:cxnLst/>
              <a:rect l="l" t="t" r="r" b="b"/>
              <a:pathLst>
                <a:path w="4342" h="2267" extrusionOk="0">
                  <a:moveTo>
                    <a:pt x="1" y="707"/>
                  </a:moveTo>
                  <a:cubicBezTo>
                    <a:pt x="5" y="711"/>
                    <a:pt x="10" y="715"/>
                    <a:pt x="14" y="720"/>
                  </a:cubicBezTo>
                  <a:lnTo>
                    <a:pt x="14" y="720"/>
                  </a:lnTo>
                  <a:lnTo>
                    <a:pt x="1" y="707"/>
                  </a:lnTo>
                  <a:close/>
                  <a:moveTo>
                    <a:pt x="3407" y="1"/>
                  </a:moveTo>
                  <a:lnTo>
                    <a:pt x="2701" y="707"/>
                  </a:lnTo>
                  <a:cubicBezTo>
                    <a:pt x="2329" y="1079"/>
                    <a:pt x="1840" y="1265"/>
                    <a:pt x="1351" y="1265"/>
                  </a:cubicBezTo>
                  <a:cubicBezTo>
                    <a:pt x="868" y="1265"/>
                    <a:pt x="384" y="1083"/>
                    <a:pt x="14" y="720"/>
                  </a:cubicBezTo>
                  <a:lnTo>
                    <a:pt x="14" y="720"/>
                  </a:lnTo>
                  <a:lnTo>
                    <a:pt x="1012" y="1708"/>
                  </a:lnTo>
                  <a:cubicBezTo>
                    <a:pt x="1384" y="2080"/>
                    <a:pt x="1871" y="2267"/>
                    <a:pt x="2357" y="2267"/>
                  </a:cubicBezTo>
                  <a:cubicBezTo>
                    <a:pt x="2844" y="2267"/>
                    <a:pt x="3330" y="2080"/>
                    <a:pt x="3702" y="1708"/>
                  </a:cubicBezTo>
                  <a:lnTo>
                    <a:pt x="4256" y="1155"/>
                  </a:lnTo>
                  <a:cubicBezTo>
                    <a:pt x="4342" y="1069"/>
                    <a:pt x="4342" y="936"/>
                    <a:pt x="4256" y="850"/>
                  </a:cubicBezTo>
                  <a:lnTo>
                    <a:pt x="3407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12749;p92">
            <a:extLst>
              <a:ext uri="{FF2B5EF4-FFF2-40B4-BE49-F238E27FC236}">
                <a16:creationId xmlns:a16="http://schemas.microsoft.com/office/drawing/2014/main" id="{C921F149-8ABD-4C04-B2B0-7FAE1E2EF60E}"/>
              </a:ext>
            </a:extLst>
          </p:cNvPr>
          <p:cNvGrpSpPr/>
          <p:nvPr/>
        </p:nvGrpSpPr>
        <p:grpSpPr>
          <a:xfrm rot="18908922">
            <a:off x="1904108" y="2269385"/>
            <a:ext cx="283415" cy="306616"/>
            <a:chOff x="865628" y="2413608"/>
            <a:chExt cx="361720" cy="359180"/>
          </a:xfrm>
        </p:grpSpPr>
        <p:sp>
          <p:nvSpPr>
            <p:cNvPr id="144" name="Google Shape;12750;p92">
              <a:extLst>
                <a:ext uri="{FF2B5EF4-FFF2-40B4-BE49-F238E27FC236}">
                  <a16:creationId xmlns:a16="http://schemas.microsoft.com/office/drawing/2014/main" id="{A5630233-98E9-462A-9046-0440D1F6FA76}"/>
                </a:ext>
              </a:extLst>
            </p:cNvPr>
            <p:cNvSpPr/>
            <p:nvPr/>
          </p:nvSpPr>
          <p:spPr>
            <a:xfrm>
              <a:off x="865628" y="2710048"/>
              <a:ext cx="63472" cy="62739"/>
            </a:xfrm>
            <a:custGeom>
              <a:avLst/>
              <a:gdLst/>
              <a:ahLst/>
              <a:cxnLst/>
              <a:rect l="l" t="t" r="r" b="b"/>
              <a:pathLst>
                <a:path w="2424" h="2396" extrusionOk="0">
                  <a:moveTo>
                    <a:pt x="1183" y="1"/>
                  </a:moveTo>
                  <a:lnTo>
                    <a:pt x="86" y="1088"/>
                  </a:lnTo>
                  <a:cubicBezTo>
                    <a:pt x="0" y="1174"/>
                    <a:pt x="0" y="1317"/>
                    <a:pt x="86" y="1403"/>
                  </a:cubicBezTo>
                  <a:lnTo>
                    <a:pt x="1021" y="2338"/>
                  </a:lnTo>
                  <a:cubicBezTo>
                    <a:pt x="1064" y="2376"/>
                    <a:pt x="1121" y="2395"/>
                    <a:pt x="1178" y="2395"/>
                  </a:cubicBezTo>
                  <a:cubicBezTo>
                    <a:pt x="1236" y="2395"/>
                    <a:pt x="1293" y="2376"/>
                    <a:pt x="1336" y="2338"/>
                  </a:cubicBezTo>
                  <a:lnTo>
                    <a:pt x="2423" y="1241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2751;p92">
              <a:extLst>
                <a:ext uri="{FF2B5EF4-FFF2-40B4-BE49-F238E27FC236}">
                  <a16:creationId xmlns:a16="http://schemas.microsoft.com/office/drawing/2014/main" id="{087D40F5-1C8F-49A7-AF67-A4B9B3EDD7A3}"/>
                </a:ext>
              </a:extLst>
            </p:cNvPr>
            <p:cNvSpPr/>
            <p:nvPr/>
          </p:nvSpPr>
          <p:spPr>
            <a:xfrm>
              <a:off x="880370" y="2726283"/>
              <a:ext cx="48730" cy="46505"/>
            </a:xfrm>
            <a:custGeom>
              <a:avLst/>
              <a:gdLst/>
              <a:ahLst/>
              <a:cxnLst/>
              <a:rect l="l" t="t" r="r" b="b"/>
              <a:pathLst>
                <a:path w="1861" h="1776" extrusionOk="0">
                  <a:moveTo>
                    <a:pt x="1240" y="1"/>
                  </a:moveTo>
                  <a:lnTo>
                    <a:pt x="0" y="1241"/>
                  </a:lnTo>
                  <a:lnTo>
                    <a:pt x="458" y="1718"/>
                  </a:lnTo>
                  <a:cubicBezTo>
                    <a:pt x="501" y="1756"/>
                    <a:pt x="558" y="1775"/>
                    <a:pt x="615" y="1775"/>
                  </a:cubicBezTo>
                  <a:cubicBezTo>
                    <a:pt x="673" y="1775"/>
                    <a:pt x="730" y="1756"/>
                    <a:pt x="773" y="1718"/>
                  </a:cubicBezTo>
                  <a:lnTo>
                    <a:pt x="1860" y="621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2752;p92">
              <a:extLst>
                <a:ext uri="{FF2B5EF4-FFF2-40B4-BE49-F238E27FC236}">
                  <a16:creationId xmlns:a16="http://schemas.microsoft.com/office/drawing/2014/main" id="{A3062D14-460B-485C-B476-6F1B89913C6B}"/>
                </a:ext>
              </a:extLst>
            </p:cNvPr>
            <p:cNvSpPr/>
            <p:nvPr/>
          </p:nvSpPr>
          <p:spPr>
            <a:xfrm>
              <a:off x="879349" y="2579909"/>
              <a:ext cx="179891" cy="179132"/>
            </a:xfrm>
            <a:custGeom>
              <a:avLst/>
              <a:gdLst/>
              <a:ahLst/>
              <a:cxnLst/>
              <a:rect l="l" t="t" r="r" b="b"/>
              <a:pathLst>
                <a:path w="6870" h="6841" extrusionOk="0">
                  <a:moveTo>
                    <a:pt x="5181" y="0"/>
                  </a:moveTo>
                  <a:lnTo>
                    <a:pt x="87" y="5095"/>
                  </a:lnTo>
                  <a:cubicBezTo>
                    <a:pt x="1" y="5181"/>
                    <a:pt x="1" y="5324"/>
                    <a:pt x="87" y="5410"/>
                  </a:cubicBezTo>
                  <a:lnTo>
                    <a:pt x="1460" y="6783"/>
                  </a:lnTo>
                  <a:cubicBezTo>
                    <a:pt x="1503" y="6821"/>
                    <a:pt x="1561" y="6841"/>
                    <a:pt x="1618" y="6841"/>
                  </a:cubicBezTo>
                  <a:cubicBezTo>
                    <a:pt x="1675" y="6841"/>
                    <a:pt x="1732" y="6821"/>
                    <a:pt x="1775" y="6783"/>
                  </a:cubicBezTo>
                  <a:lnTo>
                    <a:pt x="6870" y="1689"/>
                  </a:lnTo>
                  <a:lnTo>
                    <a:pt x="5181" y="0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2753;p92">
              <a:extLst>
                <a:ext uri="{FF2B5EF4-FFF2-40B4-BE49-F238E27FC236}">
                  <a16:creationId xmlns:a16="http://schemas.microsoft.com/office/drawing/2014/main" id="{51D33203-BF27-45D2-8979-9B44658C80FA}"/>
                </a:ext>
              </a:extLst>
            </p:cNvPr>
            <p:cNvSpPr/>
            <p:nvPr/>
          </p:nvSpPr>
          <p:spPr>
            <a:xfrm>
              <a:off x="899590" y="2602140"/>
              <a:ext cx="159650" cy="156901"/>
            </a:xfrm>
            <a:custGeom>
              <a:avLst/>
              <a:gdLst/>
              <a:ahLst/>
              <a:cxnLst/>
              <a:rect l="l" t="t" r="r" b="b"/>
              <a:pathLst>
                <a:path w="6097" h="5992" extrusionOk="0">
                  <a:moveTo>
                    <a:pt x="5248" y="0"/>
                  </a:moveTo>
                  <a:lnTo>
                    <a:pt x="1" y="5247"/>
                  </a:lnTo>
                  <a:lnTo>
                    <a:pt x="687" y="5934"/>
                  </a:lnTo>
                  <a:cubicBezTo>
                    <a:pt x="730" y="5972"/>
                    <a:pt x="788" y="5992"/>
                    <a:pt x="845" y="5992"/>
                  </a:cubicBezTo>
                  <a:cubicBezTo>
                    <a:pt x="902" y="5992"/>
                    <a:pt x="959" y="5972"/>
                    <a:pt x="1002" y="5934"/>
                  </a:cubicBezTo>
                  <a:lnTo>
                    <a:pt x="6097" y="840"/>
                  </a:lnTo>
                  <a:lnTo>
                    <a:pt x="5248" y="0"/>
                  </a:ln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2754;p92">
              <a:extLst>
                <a:ext uri="{FF2B5EF4-FFF2-40B4-BE49-F238E27FC236}">
                  <a16:creationId xmlns:a16="http://schemas.microsoft.com/office/drawing/2014/main" id="{5B471561-15D6-444D-89B9-525239F45C7E}"/>
                </a:ext>
              </a:extLst>
            </p:cNvPr>
            <p:cNvSpPr/>
            <p:nvPr/>
          </p:nvSpPr>
          <p:spPr>
            <a:xfrm>
              <a:off x="971782" y="2617432"/>
              <a:ext cx="50485" cy="49359"/>
            </a:xfrm>
            <a:custGeom>
              <a:avLst/>
              <a:gdLst/>
              <a:ahLst/>
              <a:cxnLst/>
              <a:rect l="l" t="t" r="r" b="b"/>
              <a:pathLst>
                <a:path w="1928" h="1885" extrusionOk="0">
                  <a:moveTo>
                    <a:pt x="1408" y="1"/>
                  </a:moveTo>
                  <a:cubicBezTo>
                    <a:pt x="1351" y="1"/>
                    <a:pt x="1293" y="22"/>
                    <a:pt x="1250" y="65"/>
                  </a:cubicBezTo>
                  <a:lnTo>
                    <a:pt x="86" y="1229"/>
                  </a:lnTo>
                  <a:cubicBezTo>
                    <a:pt x="1" y="1315"/>
                    <a:pt x="1" y="1458"/>
                    <a:pt x="86" y="1544"/>
                  </a:cubicBezTo>
                  <a:lnTo>
                    <a:pt x="363" y="1821"/>
                  </a:lnTo>
                  <a:cubicBezTo>
                    <a:pt x="406" y="1863"/>
                    <a:pt x="463" y="1885"/>
                    <a:pt x="521" y="1885"/>
                  </a:cubicBezTo>
                  <a:cubicBezTo>
                    <a:pt x="578" y="1885"/>
                    <a:pt x="635" y="1863"/>
                    <a:pt x="678" y="1821"/>
                  </a:cubicBezTo>
                  <a:lnTo>
                    <a:pt x="1842" y="647"/>
                  </a:lnTo>
                  <a:cubicBezTo>
                    <a:pt x="1928" y="561"/>
                    <a:pt x="1928" y="428"/>
                    <a:pt x="1842" y="342"/>
                  </a:cubicBezTo>
                  <a:lnTo>
                    <a:pt x="1565" y="65"/>
                  </a:lnTo>
                  <a:cubicBezTo>
                    <a:pt x="1522" y="22"/>
                    <a:pt x="1465" y="1"/>
                    <a:pt x="140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2755;p92">
              <a:extLst>
                <a:ext uri="{FF2B5EF4-FFF2-40B4-BE49-F238E27FC236}">
                  <a16:creationId xmlns:a16="http://schemas.microsoft.com/office/drawing/2014/main" id="{8044ECF0-0442-41E1-BBFA-D1A4F943BA0F}"/>
                </a:ext>
              </a:extLst>
            </p:cNvPr>
            <p:cNvSpPr/>
            <p:nvPr/>
          </p:nvSpPr>
          <p:spPr>
            <a:xfrm>
              <a:off x="1033500" y="2509707"/>
              <a:ext cx="95942" cy="95968"/>
            </a:xfrm>
            <a:custGeom>
              <a:avLst/>
              <a:gdLst/>
              <a:ahLst/>
              <a:cxnLst/>
              <a:rect l="l" t="t" r="r" b="b"/>
              <a:pathLst>
                <a:path w="3664" h="3665" extrusionOk="0">
                  <a:moveTo>
                    <a:pt x="1832" y="1"/>
                  </a:moveTo>
                  <a:cubicBezTo>
                    <a:pt x="820" y="1"/>
                    <a:pt x="0" y="821"/>
                    <a:pt x="0" y="1832"/>
                  </a:cubicBezTo>
                  <a:cubicBezTo>
                    <a:pt x="0" y="2844"/>
                    <a:pt x="820" y="3664"/>
                    <a:pt x="1832" y="3664"/>
                  </a:cubicBezTo>
                  <a:cubicBezTo>
                    <a:pt x="2843" y="3664"/>
                    <a:pt x="3663" y="2844"/>
                    <a:pt x="3663" y="1832"/>
                  </a:cubicBezTo>
                  <a:cubicBezTo>
                    <a:pt x="3663" y="821"/>
                    <a:pt x="2843" y="1"/>
                    <a:pt x="1832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2756;p92">
              <a:extLst>
                <a:ext uri="{FF2B5EF4-FFF2-40B4-BE49-F238E27FC236}">
                  <a16:creationId xmlns:a16="http://schemas.microsoft.com/office/drawing/2014/main" id="{5072BD64-90A7-4854-9FDE-44C7C92EE9D8}"/>
                </a:ext>
              </a:extLst>
            </p:cNvPr>
            <p:cNvSpPr/>
            <p:nvPr/>
          </p:nvSpPr>
          <p:spPr>
            <a:xfrm>
              <a:off x="1001502" y="2559171"/>
              <a:ext cx="78712" cy="77900"/>
            </a:xfrm>
            <a:custGeom>
              <a:avLst/>
              <a:gdLst/>
              <a:ahLst/>
              <a:cxnLst/>
              <a:rect l="l" t="t" r="r" b="b"/>
              <a:pathLst>
                <a:path w="3006" h="2975" extrusionOk="0">
                  <a:moveTo>
                    <a:pt x="650" y="1"/>
                  </a:moveTo>
                  <a:lnTo>
                    <a:pt x="87" y="563"/>
                  </a:lnTo>
                  <a:cubicBezTo>
                    <a:pt x="1" y="649"/>
                    <a:pt x="1" y="792"/>
                    <a:pt x="87" y="878"/>
                  </a:cubicBezTo>
                  <a:lnTo>
                    <a:pt x="2119" y="2910"/>
                  </a:lnTo>
                  <a:cubicBezTo>
                    <a:pt x="2162" y="2953"/>
                    <a:pt x="2219" y="2975"/>
                    <a:pt x="2276" y="2975"/>
                  </a:cubicBezTo>
                  <a:cubicBezTo>
                    <a:pt x="2333" y="2975"/>
                    <a:pt x="2391" y="2953"/>
                    <a:pt x="2434" y="2910"/>
                  </a:cubicBezTo>
                  <a:lnTo>
                    <a:pt x="3006" y="2338"/>
                  </a:lnTo>
                  <a:lnTo>
                    <a:pt x="650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2757;p92">
              <a:extLst>
                <a:ext uri="{FF2B5EF4-FFF2-40B4-BE49-F238E27FC236}">
                  <a16:creationId xmlns:a16="http://schemas.microsoft.com/office/drawing/2014/main" id="{AB5DBBB3-5379-4EA9-AEEA-F75CB9AE69B8}"/>
                </a:ext>
              </a:extLst>
            </p:cNvPr>
            <p:cNvSpPr/>
            <p:nvPr/>
          </p:nvSpPr>
          <p:spPr>
            <a:xfrm>
              <a:off x="1030227" y="2589912"/>
              <a:ext cx="49987" cy="47159"/>
            </a:xfrm>
            <a:custGeom>
              <a:avLst/>
              <a:gdLst/>
              <a:ahLst/>
              <a:cxnLst/>
              <a:rect l="l" t="t" r="r" b="b"/>
              <a:pathLst>
                <a:path w="1909" h="1801" extrusionOk="0">
                  <a:moveTo>
                    <a:pt x="726" y="0"/>
                  </a:moveTo>
                  <a:lnTo>
                    <a:pt x="1" y="725"/>
                  </a:lnTo>
                  <a:lnTo>
                    <a:pt x="1022" y="1736"/>
                  </a:lnTo>
                  <a:cubicBezTo>
                    <a:pt x="1065" y="1779"/>
                    <a:pt x="1122" y="1801"/>
                    <a:pt x="1179" y="1801"/>
                  </a:cubicBezTo>
                  <a:cubicBezTo>
                    <a:pt x="1236" y="1801"/>
                    <a:pt x="1294" y="1779"/>
                    <a:pt x="1337" y="1736"/>
                  </a:cubicBezTo>
                  <a:lnTo>
                    <a:pt x="1909" y="1164"/>
                  </a:lnTo>
                  <a:lnTo>
                    <a:pt x="726" y="0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2758;p92">
              <a:extLst>
                <a:ext uri="{FF2B5EF4-FFF2-40B4-BE49-F238E27FC236}">
                  <a16:creationId xmlns:a16="http://schemas.microsoft.com/office/drawing/2014/main" id="{91334FFC-1ABD-4C57-879F-81BB8C86EACB}"/>
                </a:ext>
              </a:extLst>
            </p:cNvPr>
            <p:cNvSpPr/>
            <p:nvPr/>
          </p:nvSpPr>
          <p:spPr>
            <a:xfrm>
              <a:off x="1128159" y="2454719"/>
              <a:ext cx="58209" cy="54282"/>
            </a:xfrm>
            <a:custGeom>
              <a:avLst/>
              <a:gdLst/>
              <a:ahLst/>
              <a:cxnLst/>
              <a:rect l="l" t="t" r="r" b="b"/>
              <a:pathLst>
                <a:path w="2223" h="2073" extrusionOk="0">
                  <a:moveTo>
                    <a:pt x="1941" y="0"/>
                  </a:moveTo>
                  <a:cubicBezTo>
                    <a:pt x="1895" y="0"/>
                    <a:pt x="1847" y="18"/>
                    <a:pt x="1804" y="59"/>
                  </a:cubicBezTo>
                  <a:lnTo>
                    <a:pt x="134" y="1729"/>
                  </a:lnTo>
                  <a:cubicBezTo>
                    <a:pt x="1" y="1853"/>
                    <a:pt x="96" y="2072"/>
                    <a:pt x="277" y="2072"/>
                  </a:cubicBezTo>
                  <a:cubicBezTo>
                    <a:pt x="335" y="2072"/>
                    <a:pt x="382" y="2053"/>
                    <a:pt x="420" y="2015"/>
                  </a:cubicBezTo>
                  <a:lnTo>
                    <a:pt x="2090" y="345"/>
                  </a:lnTo>
                  <a:cubicBezTo>
                    <a:pt x="2222" y="198"/>
                    <a:pt x="2094" y="0"/>
                    <a:pt x="1941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2759;p92">
              <a:extLst>
                <a:ext uri="{FF2B5EF4-FFF2-40B4-BE49-F238E27FC236}">
                  <a16:creationId xmlns:a16="http://schemas.microsoft.com/office/drawing/2014/main" id="{A0F7D9B7-9997-4998-87C9-9E3D00C1766B}"/>
                </a:ext>
              </a:extLst>
            </p:cNvPr>
            <p:cNvSpPr/>
            <p:nvPr/>
          </p:nvSpPr>
          <p:spPr>
            <a:xfrm>
              <a:off x="1099932" y="2413608"/>
              <a:ext cx="10762" cy="72899"/>
            </a:xfrm>
            <a:custGeom>
              <a:avLst/>
              <a:gdLst/>
              <a:ahLst/>
              <a:cxnLst/>
              <a:rect l="l" t="t" r="r" b="b"/>
              <a:pathLst>
                <a:path w="411" h="2784" extrusionOk="0">
                  <a:moveTo>
                    <a:pt x="206" y="0"/>
                  </a:moveTo>
                  <a:cubicBezTo>
                    <a:pt x="103" y="0"/>
                    <a:pt x="1" y="69"/>
                    <a:pt x="1" y="208"/>
                  </a:cubicBezTo>
                  <a:lnTo>
                    <a:pt x="1" y="2574"/>
                  </a:lnTo>
                  <a:cubicBezTo>
                    <a:pt x="1" y="2688"/>
                    <a:pt x="96" y="2784"/>
                    <a:pt x="211" y="2784"/>
                  </a:cubicBezTo>
                  <a:cubicBezTo>
                    <a:pt x="325" y="2784"/>
                    <a:pt x="411" y="2688"/>
                    <a:pt x="411" y="2574"/>
                  </a:cubicBezTo>
                  <a:lnTo>
                    <a:pt x="411" y="208"/>
                  </a:lnTo>
                  <a:cubicBezTo>
                    <a:pt x="411" y="69"/>
                    <a:pt x="308" y="0"/>
                    <a:pt x="206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2760;p92">
              <a:extLst>
                <a:ext uri="{FF2B5EF4-FFF2-40B4-BE49-F238E27FC236}">
                  <a16:creationId xmlns:a16="http://schemas.microsoft.com/office/drawing/2014/main" id="{AAEF7F46-7F05-4A9E-972F-D6F66DFA6E2B}"/>
                </a:ext>
              </a:extLst>
            </p:cNvPr>
            <p:cNvSpPr/>
            <p:nvPr/>
          </p:nvSpPr>
          <p:spPr>
            <a:xfrm>
              <a:off x="1150888" y="2528194"/>
              <a:ext cx="76460" cy="10762"/>
            </a:xfrm>
            <a:custGeom>
              <a:avLst/>
              <a:gdLst/>
              <a:ahLst/>
              <a:cxnLst/>
              <a:rect l="l" t="t" r="r" b="b"/>
              <a:pathLst>
                <a:path w="2920" h="411" extrusionOk="0">
                  <a:moveTo>
                    <a:pt x="277" y="1"/>
                  </a:moveTo>
                  <a:cubicBezTo>
                    <a:pt x="1" y="1"/>
                    <a:pt x="1" y="411"/>
                    <a:pt x="277" y="411"/>
                  </a:cubicBezTo>
                  <a:lnTo>
                    <a:pt x="2643" y="411"/>
                  </a:lnTo>
                  <a:cubicBezTo>
                    <a:pt x="2920" y="411"/>
                    <a:pt x="2920" y="1"/>
                    <a:pt x="2643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2761;p92">
              <a:extLst>
                <a:ext uri="{FF2B5EF4-FFF2-40B4-BE49-F238E27FC236}">
                  <a16:creationId xmlns:a16="http://schemas.microsoft.com/office/drawing/2014/main" id="{7971145E-1913-4037-8ABA-31721AD395F1}"/>
                </a:ext>
              </a:extLst>
            </p:cNvPr>
            <p:cNvSpPr/>
            <p:nvPr/>
          </p:nvSpPr>
          <p:spPr>
            <a:xfrm>
              <a:off x="1002262" y="2486533"/>
              <a:ext cx="150904" cy="145484"/>
            </a:xfrm>
            <a:custGeom>
              <a:avLst/>
              <a:gdLst/>
              <a:ahLst/>
              <a:cxnLst/>
              <a:rect l="l" t="t" r="r" b="b"/>
              <a:pathLst>
                <a:path w="5763" h="5556" extrusionOk="0">
                  <a:moveTo>
                    <a:pt x="1446" y="1"/>
                  </a:moveTo>
                  <a:cubicBezTo>
                    <a:pt x="1389" y="1"/>
                    <a:pt x="1331" y="22"/>
                    <a:pt x="1288" y="65"/>
                  </a:cubicBezTo>
                  <a:lnTo>
                    <a:pt x="745" y="609"/>
                  </a:lnTo>
                  <a:cubicBezTo>
                    <a:pt x="1" y="1353"/>
                    <a:pt x="1" y="2565"/>
                    <a:pt x="745" y="3309"/>
                  </a:cubicBezTo>
                  <a:lnTo>
                    <a:pt x="2433" y="4997"/>
                  </a:lnTo>
                  <a:cubicBezTo>
                    <a:pt x="2805" y="5369"/>
                    <a:pt x="3292" y="5556"/>
                    <a:pt x="3778" y="5556"/>
                  </a:cubicBezTo>
                  <a:cubicBezTo>
                    <a:pt x="4265" y="5556"/>
                    <a:pt x="4751" y="5369"/>
                    <a:pt x="5123" y="4997"/>
                  </a:cubicBezTo>
                  <a:lnTo>
                    <a:pt x="5677" y="4444"/>
                  </a:lnTo>
                  <a:cubicBezTo>
                    <a:pt x="5763" y="4358"/>
                    <a:pt x="5763" y="4225"/>
                    <a:pt x="5677" y="4139"/>
                  </a:cubicBezTo>
                  <a:lnTo>
                    <a:pt x="1603" y="65"/>
                  </a:lnTo>
                  <a:cubicBezTo>
                    <a:pt x="1560" y="22"/>
                    <a:pt x="1503" y="1"/>
                    <a:pt x="1446" y="1"/>
                  </a:cubicBezTo>
                  <a:close/>
                </a:path>
              </a:pathLst>
            </a:custGeom>
            <a:solidFill>
              <a:srgbClr val="AEBF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2762;p92">
              <a:extLst>
                <a:ext uri="{FF2B5EF4-FFF2-40B4-BE49-F238E27FC236}">
                  <a16:creationId xmlns:a16="http://schemas.microsoft.com/office/drawing/2014/main" id="{6DD2ACF1-870A-4CE5-A281-1AE89BC8C15D}"/>
                </a:ext>
              </a:extLst>
            </p:cNvPr>
            <p:cNvSpPr/>
            <p:nvPr/>
          </p:nvSpPr>
          <p:spPr>
            <a:xfrm>
              <a:off x="1039470" y="2572656"/>
              <a:ext cx="113695" cy="59361"/>
            </a:xfrm>
            <a:custGeom>
              <a:avLst/>
              <a:gdLst/>
              <a:ahLst/>
              <a:cxnLst/>
              <a:rect l="l" t="t" r="r" b="b"/>
              <a:pathLst>
                <a:path w="4342" h="2267" extrusionOk="0">
                  <a:moveTo>
                    <a:pt x="1" y="707"/>
                  </a:moveTo>
                  <a:cubicBezTo>
                    <a:pt x="5" y="711"/>
                    <a:pt x="10" y="715"/>
                    <a:pt x="14" y="720"/>
                  </a:cubicBezTo>
                  <a:lnTo>
                    <a:pt x="14" y="720"/>
                  </a:lnTo>
                  <a:lnTo>
                    <a:pt x="1" y="707"/>
                  </a:lnTo>
                  <a:close/>
                  <a:moveTo>
                    <a:pt x="3407" y="1"/>
                  </a:moveTo>
                  <a:lnTo>
                    <a:pt x="2701" y="707"/>
                  </a:lnTo>
                  <a:cubicBezTo>
                    <a:pt x="2329" y="1079"/>
                    <a:pt x="1840" y="1265"/>
                    <a:pt x="1351" y="1265"/>
                  </a:cubicBezTo>
                  <a:cubicBezTo>
                    <a:pt x="868" y="1265"/>
                    <a:pt x="384" y="1083"/>
                    <a:pt x="14" y="720"/>
                  </a:cubicBezTo>
                  <a:lnTo>
                    <a:pt x="14" y="720"/>
                  </a:lnTo>
                  <a:lnTo>
                    <a:pt x="1012" y="1708"/>
                  </a:lnTo>
                  <a:cubicBezTo>
                    <a:pt x="1384" y="2080"/>
                    <a:pt x="1871" y="2267"/>
                    <a:pt x="2357" y="2267"/>
                  </a:cubicBezTo>
                  <a:cubicBezTo>
                    <a:pt x="2844" y="2267"/>
                    <a:pt x="3330" y="2080"/>
                    <a:pt x="3702" y="1708"/>
                  </a:cubicBezTo>
                  <a:lnTo>
                    <a:pt x="4256" y="1155"/>
                  </a:lnTo>
                  <a:cubicBezTo>
                    <a:pt x="4342" y="1069"/>
                    <a:pt x="4342" y="936"/>
                    <a:pt x="4256" y="850"/>
                  </a:cubicBezTo>
                  <a:lnTo>
                    <a:pt x="3407" y="1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1" name="Image 170">
            <a:extLst>
              <a:ext uri="{FF2B5EF4-FFF2-40B4-BE49-F238E27FC236}">
                <a16:creationId xmlns:a16="http://schemas.microsoft.com/office/drawing/2014/main" id="{19AA7072-D405-4069-B25B-ED2DF0AAD68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64" y="86183"/>
            <a:ext cx="2473374" cy="792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51"/>
          <p:cNvSpPr txBox="1">
            <a:spLocks noGrp="1"/>
          </p:cNvSpPr>
          <p:nvPr>
            <p:ph type="title"/>
          </p:nvPr>
        </p:nvSpPr>
        <p:spPr>
          <a:xfrm>
            <a:off x="4503425" y="1820313"/>
            <a:ext cx="3885600" cy="72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POINTS D’AM</a:t>
            </a:r>
            <a:r>
              <a:rPr lang="fr-CM" sz="2400" dirty="0"/>
              <a:t>ÉLIORATION</a:t>
            </a:r>
            <a:endParaRPr sz="2400" dirty="0"/>
          </a:p>
        </p:txBody>
      </p:sp>
      <p:sp>
        <p:nvSpPr>
          <p:cNvPr id="1159" name="Google Shape;1159;p51"/>
          <p:cNvSpPr txBox="1">
            <a:spLocks noGrp="1"/>
          </p:cNvSpPr>
          <p:nvPr>
            <p:ph type="subTitle" idx="1"/>
          </p:nvPr>
        </p:nvSpPr>
        <p:spPr>
          <a:xfrm>
            <a:off x="4120925" y="2585450"/>
            <a:ext cx="4268100" cy="12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Implémenter une partie contre l’ordinateur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Possibilité de jouer en réseau local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Amélioration des capacités d’un bateau et des tirs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160" name="Google Shape;1160;p51"/>
          <p:cNvGrpSpPr/>
          <p:nvPr/>
        </p:nvGrpSpPr>
        <p:grpSpPr>
          <a:xfrm>
            <a:off x="804574" y="2012009"/>
            <a:ext cx="2486721" cy="3578459"/>
            <a:chOff x="804552" y="1085830"/>
            <a:chExt cx="3100264" cy="4461363"/>
          </a:xfrm>
        </p:grpSpPr>
        <p:sp>
          <p:nvSpPr>
            <p:cNvPr id="1161" name="Google Shape;1161;p51"/>
            <p:cNvSpPr/>
            <p:nvPr/>
          </p:nvSpPr>
          <p:spPr>
            <a:xfrm>
              <a:off x="804552" y="2627706"/>
              <a:ext cx="1632650" cy="2049597"/>
            </a:xfrm>
            <a:custGeom>
              <a:avLst/>
              <a:gdLst/>
              <a:ahLst/>
              <a:cxnLst/>
              <a:rect l="l" t="t" r="r" b="b"/>
              <a:pathLst>
                <a:path w="30423" h="38196" extrusionOk="0">
                  <a:moveTo>
                    <a:pt x="6606" y="1"/>
                  </a:moveTo>
                  <a:cubicBezTo>
                    <a:pt x="6606" y="1"/>
                    <a:pt x="2169" y="1268"/>
                    <a:pt x="1969" y="2803"/>
                  </a:cubicBezTo>
                  <a:cubicBezTo>
                    <a:pt x="1769" y="4304"/>
                    <a:pt x="635" y="31857"/>
                    <a:pt x="435" y="33725"/>
                  </a:cubicBezTo>
                  <a:cubicBezTo>
                    <a:pt x="201" y="35593"/>
                    <a:pt x="1" y="37094"/>
                    <a:pt x="1002" y="38128"/>
                  </a:cubicBezTo>
                  <a:cubicBezTo>
                    <a:pt x="1046" y="38174"/>
                    <a:pt x="1141" y="38196"/>
                    <a:pt x="1281" y="38196"/>
                  </a:cubicBezTo>
                  <a:cubicBezTo>
                    <a:pt x="4419" y="38196"/>
                    <a:pt x="30423" y="27287"/>
                    <a:pt x="30423" y="27287"/>
                  </a:cubicBezTo>
                  <a:lnTo>
                    <a:pt x="30056" y="21182"/>
                  </a:lnTo>
                  <a:lnTo>
                    <a:pt x="11576" y="24685"/>
                  </a:lnTo>
                  <a:lnTo>
                    <a:pt x="12543" y="14277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1"/>
            <p:cNvSpPr/>
            <p:nvPr/>
          </p:nvSpPr>
          <p:spPr>
            <a:xfrm>
              <a:off x="2658900" y="2693920"/>
              <a:ext cx="900499" cy="2020192"/>
            </a:xfrm>
            <a:custGeom>
              <a:avLst/>
              <a:gdLst/>
              <a:ahLst/>
              <a:cxnLst/>
              <a:rect l="l" t="t" r="r" b="b"/>
              <a:pathLst>
                <a:path w="16780" h="37648" extrusionOk="0">
                  <a:moveTo>
                    <a:pt x="1" y="1"/>
                  </a:moveTo>
                  <a:lnTo>
                    <a:pt x="2136" y="26720"/>
                  </a:lnTo>
                  <a:cubicBezTo>
                    <a:pt x="2136" y="26720"/>
                    <a:pt x="1002" y="37428"/>
                    <a:pt x="2836" y="37628"/>
                  </a:cubicBezTo>
                  <a:cubicBezTo>
                    <a:pt x="2958" y="37641"/>
                    <a:pt x="3077" y="37647"/>
                    <a:pt x="3194" y="37647"/>
                  </a:cubicBezTo>
                  <a:cubicBezTo>
                    <a:pt x="4838" y="37647"/>
                    <a:pt x="6011" y="36381"/>
                    <a:pt x="7039" y="35259"/>
                  </a:cubicBezTo>
                  <a:cubicBezTo>
                    <a:pt x="8140" y="34058"/>
                    <a:pt x="16246" y="27153"/>
                    <a:pt x="16246" y="27153"/>
                  </a:cubicBezTo>
                  <a:cubicBezTo>
                    <a:pt x="16246" y="27153"/>
                    <a:pt x="16780" y="24351"/>
                    <a:pt x="16646" y="22817"/>
                  </a:cubicBezTo>
                  <a:cubicBezTo>
                    <a:pt x="16589" y="22164"/>
                    <a:pt x="15861" y="21976"/>
                    <a:pt x="15043" y="21976"/>
                  </a:cubicBezTo>
                  <a:cubicBezTo>
                    <a:pt x="13941" y="21976"/>
                    <a:pt x="12677" y="22317"/>
                    <a:pt x="12677" y="22317"/>
                  </a:cubicBezTo>
                  <a:lnTo>
                    <a:pt x="6606" y="26186"/>
                  </a:lnTo>
                  <a:cubicBezTo>
                    <a:pt x="6606" y="26186"/>
                    <a:pt x="5805" y="9174"/>
                    <a:pt x="4471" y="5471"/>
                  </a:cubicBezTo>
                  <a:cubicBezTo>
                    <a:pt x="3637" y="3203"/>
                    <a:pt x="2069" y="126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1"/>
            <p:cNvSpPr/>
            <p:nvPr/>
          </p:nvSpPr>
          <p:spPr>
            <a:xfrm>
              <a:off x="3339082" y="3819139"/>
              <a:ext cx="223837" cy="331833"/>
            </a:xfrm>
            <a:custGeom>
              <a:avLst/>
              <a:gdLst/>
              <a:ahLst/>
              <a:cxnLst/>
              <a:rect l="l" t="t" r="r" b="b"/>
              <a:pathLst>
                <a:path w="4171" h="6184" extrusionOk="0">
                  <a:moveTo>
                    <a:pt x="2160" y="0"/>
                  </a:moveTo>
                  <a:cubicBezTo>
                    <a:pt x="1434" y="0"/>
                    <a:pt x="625" y="377"/>
                    <a:pt x="1" y="1347"/>
                  </a:cubicBezTo>
                  <a:cubicBezTo>
                    <a:pt x="1" y="1347"/>
                    <a:pt x="1302" y="4749"/>
                    <a:pt x="3570" y="6183"/>
                  </a:cubicBezTo>
                  <a:cubicBezTo>
                    <a:pt x="3603" y="4716"/>
                    <a:pt x="3737" y="3281"/>
                    <a:pt x="3970" y="1847"/>
                  </a:cubicBezTo>
                  <a:cubicBezTo>
                    <a:pt x="4171" y="863"/>
                    <a:pt x="3260" y="0"/>
                    <a:pt x="216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1"/>
            <p:cNvSpPr/>
            <p:nvPr/>
          </p:nvSpPr>
          <p:spPr>
            <a:xfrm>
              <a:off x="1534852" y="2455891"/>
              <a:ext cx="1206604" cy="2896781"/>
            </a:xfrm>
            <a:custGeom>
              <a:avLst/>
              <a:gdLst/>
              <a:ahLst/>
              <a:cxnLst/>
              <a:rect l="l" t="t" r="r" b="b"/>
              <a:pathLst>
                <a:path w="22484" h="53984" extrusionOk="0">
                  <a:moveTo>
                    <a:pt x="8340" y="0"/>
                  </a:moveTo>
                  <a:lnTo>
                    <a:pt x="1" y="3102"/>
                  </a:lnTo>
                  <a:lnTo>
                    <a:pt x="968" y="52838"/>
                  </a:lnTo>
                  <a:cubicBezTo>
                    <a:pt x="968" y="52838"/>
                    <a:pt x="5622" y="53984"/>
                    <a:pt x="11093" y="53984"/>
                  </a:cubicBezTo>
                  <a:cubicBezTo>
                    <a:pt x="14815" y="53984"/>
                    <a:pt x="18915" y="53453"/>
                    <a:pt x="22183" y="51671"/>
                  </a:cubicBezTo>
                  <a:lnTo>
                    <a:pt x="22483" y="42497"/>
                  </a:lnTo>
                  <a:cubicBezTo>
                    <a:pt x="22483" y="42497"/>
                    <a:pt x="21950" y="20815"/>
                    <a:pt x="21116" y="15211"/>
                  </a:cubicBezTo>
                  <a:cubicBezTo>
                    <a:pt x="20248" y="9640"/>
                    <a:pt x="16946" y="3403"/>
                    <a:pt x="16946" y="3403"/>
                  </a:cubicBezTo>
                  <a:cubicBezTo>
                    <a:pt x="16946" y="3403"/>
                    <a:pt x="13143" y="1034"/>
                    <a:pt x="12009" y="634"/>
                  </a:cubicBezTo>
                  <a:cubicBezTo>
                    <a:pt x="10808" y="300"/>
                    <a:pt x="9574" y="10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1"/>
            <p:cNvSpPr/>
            <p:nvPr/>
          </p:nvSpPr>
          <p:spPr>
            <a:xfrm>
              <a:off x="2329595" y="2457662"/>
              <a:ext cx="553179" cy="3005389"/>
            </a:xfrm>
            <a:custGeom>
              <a:avLst/>
              <a:gdLst/>
              <a:ahLst/>
              <a:cxnLst/>
              <a:rect l="l" t="t" r="r" b="b"/>
              <a:pathLst>
                <a:path w="10308" h="56008" extrusionOk="0">
                  <a:moveTo>
                    <a:pt x="0" y="1"/>
                  </a:moveTo>
                  <a:lnTo>
                    <a:pt x="867" y="2402"/>
                  </a:lnTo>
                  <a:cubicBezTo>
                    <a:pt x="867" y="2402"/>
                    <a:pt x="6004" y="19414"/>
                    <a:pt x="6371" y="28154"/>
                  </a:cubicBezTo>
                  <a:cubicBezTo>
                    <a:pt x="6738" y="36894"/>
                    <a:pt x="7072" y="56007"/>
                    <a:pt x="7072" y="56007"/>
                  </a:cubicBezTo>
                  <a:lnTo>
                    <a:pt x="9640" y="54606"/>
                  </a:lnTo>
                  <a:cubicBezTo>
                    <a:pt x="9640" y="54606"/>
                    <a:pt x="10074" y="34592"/>
                    <a:pt x="10174" y="28588"/>
                  </a:cubicBezTo>
                  <a:cubicBezTo>
                    <a:pt x="10308" y="22583"/>
                    <a:pt x="9107" y="10008"/>
                    <a:pt x="9107" y="10008"/>
                  </a:cubicBezTo>
                  <a:lnTo>
                    <a:pt x="9007" y="8774"/>
                  </a:lnTo>
                  <a:cubicBezTo>
                    <a:pt x="9007" y="8774"/>
                    <a:pt x="7639" y="4904"/>
                    <a:pt x="5104" y="3403"/>
                  </a:cubicBezTo>
                  <a:cubicBezTo>
                    <a:pt x="2602" y="190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1"/>
            <p:cNvSpPr/>
            <p:nvPr/>
          </p:nvSpPr>
          <p:spPr>
            <a:xfrm>
              <a:off x="2329595" y="2457662"/>
              <a:ext cx="553179" cy="3005389"/>
            </a:xfrm>
            <a:custGeom>
              <a:avLst/>
              <a:gdLst/>
              <a:ahLst/>
              <a:cxnLst/>
              <a:rect l="l" t="t" r="r" b="b"/>
              <a:pathLst>
                <a:path w="10308" h="56008" fill="none" extrusionOk="0">
                  <a:moveTo>
                    <a:pt x="9107" y="10008"/>
                  </a:moveTo>
                  <a:cubicBezTo>
                    <a:pt x="9107" y="10008"/>
                    <a:pt x="10308" y="22583"/>
                    <a:pt x="10174" y="28588"/>
                  </a:cubicBezTo>
                  <a:cubicBezTo>
                    <a:pt x="10074" y="34592"/>
                    <a:pt x="9640" y="54606"/>
                    <a:pt x="9640" y="54606"/>
                  </a:cubicBezTo>
                  <a:lnTo>
                    <a:pt x="7072" y="56007"/>
                  </a:lnTo>
                  <a:cubicBezTo>
                    <a:pt x="7072" y="56007"/>
                    <a:pt x="6738" y="36894"/>
                    <a:pt x="6371" y="28154"/>
                  </a:cubicBezTo>
                  <a:cubicBezTo>
                    <a:pt x="6004" y="19414"/>
                    <a:pt x="867" y="2402"/>
                    <a:pt x="867" y="2402"/>
                  </a:cubicBezTo>
                  <a:lnTo>
                    <a:pt x="0" y="1"/>
                  </a:lnTo>
                  <a:cubicBezTo>
                    <a:pt x="0" y="1"/>
                    <a:pt x="2602" y="1902"/>
                    <a:pt x="5104" y="3403"/>
                  </a:cubicBezTo>
                  <a:cubicBezTo>
                    <a:pt x="7639" y="4904"/>
                    <a:pt x="9007" y="8774"/>
                    <a:pt x="9007" y="877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1"/>
            <p:cNvSpPr/>
            <p:nvPr/>
          </p:nvSpPr>
          <p:spPr>
            <a:xfrm>
              <a:off x="2254419" y="2386082"/>
              <a:ext cx="225608" cy="540624"/>
            </a:xfrm>
            <a:custGeom>
              <a:avLst/>
              <a:gdLst/>
              <a:ahLst/>
              <a:cxnLst/>
              <a:rect l="l" t="t" r="r" b="b"/>
              <a:pathLst>
                <a:path w="4204" h="10075" extrusionOk="0">
                  <a:moveTo>
                    <a:pt x="834" y="0"/>
                  </a:moveTo>
                  <a:lnTo>
                    <a:pt x="0" y="4137"/>
                  </a:lnTo>
                  <a:lnTo>
                    <a:pt x="4203" y="10074"/>
                  </a:lnTo>
                  <a:lnTo>
                    <a:pt x="1935" y="2769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1"/>
            <p:cNvSpPr/>
            <p:nvPr/>
          </p:nvSpPr>
          <p:spPr>
            <a:xfrm>
              <a:off x="1851654" y="1909380"/>
              <a:ext cx="524575" cy="929606"/>
            </a:xfrm>
            <a:custGeom>
              <a:avLst/>
              <a:gdLst/>
              <a:ahLst/>
              <a:cxnLst/>
              <a:rect l="l" t="t" r="r" b="b"/>
              <a:pathLst>
                <a:path w="9775" h="17324" extrusionOk="0">
                  <a:moveTo>
                    <a:pt x="2705" y="1"/>
                  </a:moveTo>
                  <a:cubicBezTo>
                    <a:pt x="2669" y="1"/>
                    <a:pt x="2635" y="15"/>
                    <a:pt x="2603" y="45"/>
                  </a:cubicBezTo>
                  <a:cubicBezTo>
                    <a:pt x="2603" y="45"/>
                    <a:pt x="201" y="9685"/>
                    <a:pt x="101" y="10085"/>
                  </a:cubicBezTo>
                  <a:cubicBezTo>
                    <a:pt x="1" y="10519"/>
                    <a:pt x="7073" y="17324"/>
                    <a:pt x="7073" y="17324"/>
                  </a:cubicBezTo>
                  <a:lnTo>
                    <a:pt x="9774" y="8984"/>
                  </a:lnTo>
                  <a:cubicBezTo>
                    <a:pt x="9774" y="8984"/>
                    <a:pt x="5438" y="6249"/>
                    <a:pt x="4571" y="3947"/>
                  </a:cubicBezTo>
                  <a:cubicBezTo>
                    <a:pt x="3804" y="1861"/>
                    <a:pt x="3121" y="1"/>
                    <a:pt x="2705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1"/>
            <p:cNvSpPr/>
            <p:nvPr/>
          </p:nvSpPr>
          <p:spPr>
            <a:xfrm>
              <a:off x="1058735" y="2388979"/>
              <a:ext cx="993554" cy="3158213"/>
            </a:xfrm>
            <a:custGeom>
              <a:avLst/>
              <a:gdLst/>
              <a:ahLst/>
              <a:cxnLst/>
              <a:rect l="l" t="t" r="r" b="b"/>
              <a:pathLst>
                <a:path w="18514" h="58856" extrusionOk="0">
                  <a:moveTo>
                    <a:pt x="15214" y="0"/>
                  </a:moveTo>
                  <a:cubicBezTo>
                    <a:pt x="13032" y="0"/>
                    <a:pt x="34" y="4809"/>
                    <a:pt x="34" y="5684"/>
                  </a:cubicBezTo>
                  <a:cubicBezTo>
                    <a:pt x="1" y="6618"/>
                    <a:pt x="4104" y="34371"/>
                    <a:pt x="4104" y="35105"/>
                  </a:cubicBezTo>
                  <a:cubicBezTo>
                    <a:pt x="4104" y="35839"/>
                    <a:pt x="2936" y="56754"/>
                    <a:pt x="2936" y="56754"/>
                  </a:cubicBezTo>
                  <a:lnTo>
                    <a:pt x="18180" y="58855"/>
                  </a:lnTo>
                  <a:cubicBezTo>
                    <a:pt x="18180" y="58855"/>
                    <a:pt x="18514" y="25198"/>
                    <a:pt x="18114" y="16625"/>
                  </a:cubicBezTo>
                  <a:cubicBezTo>
                    <a:pt x="17813" y="11021"/>
                    <a:pt x="16879" y="5450"/>
                    <a:pt x="15378" y="13"/>
                  </a:cubicBezTo>
                  <a:cubicBezTo>
                    <a:pt x="15333" y="4"/>
                    <a:pt x="15278" y="0"/>
                    <a:pt x="1521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1"/>
            <p:cNvSpPr/>
            <p:nvPr/>
          </p:nvSpPr>
          <p:spPr>
            <a:xfrm>
              <a:off x="1934021" y="4657445"/>
              <a:ext cx="12558" cy="819871"/>
            </a:xfrm>
            <a:custGeom>
              <a:avLst/>
              <a:gdLst/>
              <a:ahLst/>
              <a:cxnLst/>
              <a:rect l="l" t="t" r="r" b="b"/>
              <a:pathLst>
                <a:path w="234" h="15279" fill="none" extrusionOk="0">
                  <a:moveTo>
                    <a:pt x="0" y="1"/>
                  </a:moveTo>
                  <a:lnTo>
                    <a:pt x="234" y="1527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1"/>
            <p:cNvSpPr/>
            <p:nvPr/>
          </p:nvSpPr>
          <p:spPr>
            <a:xfrm>
              <a:off x="1742512" y="2258965"/>
              <a:ext cx="435008" cy="717863"/>
            </a:xfrm>
            <a:custGeom>
              <a:avLst/>
              <a:gdLst/>
              <a:ahLst/>
              <a:cxnLst/>
              <a:rect l="l" t="t" r="r" b="b"/>
              <a:pathLst>
                <a:path w="8106" h="13378" extrusionOk="0">
                  <a:moveTo>
                    <a:pt x="2302" y="1"/>
                  </a:moveTo>
                  <a:lnTo>
                    <a:pt x="0" y="2603"/>
                  </a:lnTo>
                  <a:lnTo>
                    <a:pt x="4570" y="13377"/>
                  </a:lnTo>
                  <a:lnTo>
                    <a:pt x="8106" y="6839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1"/>
            <p:cNvSpPr/>
            <p:nvPr/>
          </p:nvSpPr>
          <p:spPr>
            <a:xfrm>
              <a:off x="2105837" y="2625935"/>
              <a:ext cx="123590" cy="213030"/>
            </a:xfrm>
            <a:custGeom>
              <a:avLst/>
              <a:gdLst/>
              <a:ahLst/>
              <a:cxnLst/>
              <a:rect l="l" t="t" r="r" b="b"/>
              <a:pathLst>
                <a:path w="2303" h="3970" extrusionOk="0">
                  <a:moveTo>
                    <a:pt x="1335" y="0"/>
                  </a:moveTo>
                  <a:lnTo>
                    <a:pt x="1" y="2502"/>
                  </a:lnTo>
                  <a:lnTo>
                    <a:pt x="2302" y="3970"/>
                  </a:lnTo>
                  <a:lnTo>
                    <a:pt x="1335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1"/>
            <p:cNvSpPr/>
            <p:nvPr/>
          </p:nvSpPr>
          <p:spPr>
            <a:xfrm>
              <a:off x="1855249" y="1298907"/>
              <a:ext cx="1043677" cy="1190340"/>
            </a:xfrm>
            <a:custGeom>
              <a:avLst/>
              <a:gdLst/>
              <a:ahLst/>
              <a:cxnLst/>
              <a:rect l="l" t="t" r="r" b="b"/>
              <a:pathLst>
                <a:path w="19448" h="22183" extrusionOk="0">
                  <a:moveTo>
                    <a:pt x="9678" y="1"/>
                  </a:moveTo>
                  <a:cubicBezTo>
                    <a:pt x="8245" y="1"/>
                    <a:pt x="7000" y="268"/>
                    <a:pt x="6238" y="814"/>
                  </a:cubicBezTo>
                  <a:cubicBezTo>
                    <a:pt x="4704" y="1915"/>
                    <a:pt x="6272" y="3950"/>
                    <a:pt x="5571" y="5884"/>
                  </a:cubicBezTo>
                  <a:cubicBezTo>
                    <a:pt x="5263" y="6737"/>
                    <a:pt x="4766" y="6968"/>
                    <a:pt x="4225" y="6968"/>
                  </a:cubicBezTo>
                  <a:cubicBezTo>
                    <a:pt x="3585" y="6968"/>
                    <a:pt x="2883" y="6646"/>
                    <a:pt x="2352" y="6646"/>
                  </a:cubicBezTo>
                  <a:cubicBezTo>
                    <a:pt x="2312" y="6646"/>
                    <a:pt x="2273" y="6648"/>
                    <a:pt x="2235" y="6652"/>
                  </a:cubicBezTo>
                  <a:cubicBezTo>
                    <a:pt x="1268" y="6785"/>
                    <a:pt x="1" y="7886"/>
                    <a:pt x="34" y="10254"/>
                  </a:cubicBezTo>
                  <a:cubicBezTo>
                    <a:pt x="67" y="12622"/>
                    <a:pt x="2002" y="12756"/>
                    <a:pt x="2002" y="12756"/>
                  </a:cubicBezTo>
                  <a:cubicBezTo>
                    <a:pt x="2002" y="12756"/>
                    <a:pt x="1702" y="14924"/>
                    <a:pt x="2602" y="16725"/>
                  </a:cubicBezTo>
                  <a:cubicBezTo>
                    <a:pt x="3503" y="18493"/>
                    <a:pt x="8407" y="21429"/>
                    <a:pt x="10641" y="22096"/>
                  </a:cubicBezTo>
                  <a:cubicBezTo>
                    <a:pt x="10839" y="22154"/>
                    <a:pt x="11034" y="22183"/>
                    <a:pt x="11225" y="22183"/>
                  </a:cubicBezTo>
                  <a:cubicBezTo>
                    <a:pt x="13231" y="22183"/>
                    <a:pt x="14916" y="19031"/>
                    <a:pt x="16712" y="13490"/>
                  </a:cubicBezTo>
                  <a:cubicBezTo>
                    <a:pt x="18681" y="7419"/>
                    <a:pt x="19448" y="4350"/>
                    <a:pt x="19448" y="4350"/>
                  </a:cubicBezTo>
                  <a:lnTo>
                    <a:pt x="19348" y="4050"/>
                  </a:lnTo>
                  <a:cubicBezTo>
                    <a:pt x="17947" y="2615"/>
                    <a:pt x="16212" y="1515"/>
                    <a:pt x="14311" y="814"/>
                  </a:cubicBezTo>
                  <a:cubicBezTo>
                    <a:pt x="12781" y="276"/>
                    <a:pt x="11133" y="1"/>
                    <a:pt x="9678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1"/>
            <p:cNvSpPr/>
            <p:nvPr/>
          </p:nvSpPr>
          <p:spPr>
            <a:xfrm>
              <a:off x="2490679" y="1847297"/>
              <a:ext cx="196951" cy="243509"/>
            </a:xfrm>
            <a:custGeom>
              <a:avLst/>
              <a:gdLst/>
              <a:ahLst/>
              <a:cxnLst/>
              <a:rect l="l" t="t" r="r" b="b"/>
              <a:pathLst>
                <a:path w="3670" h="4538" fill="none" extrusionOk="0">
                  <a:moveTo>
                    <a:pt x="3536" y="1"/>
                  </a:moveTo>
                  <a:cubicBezTo>
                    <a:pt x="3536" y="1"/>
                    <a:pt x="3670" y="3603"/>
                    <a:pt x="3369" y="4070"/>
                  </a:cubicBezTo>
                  <a:cubicBezTo>
                    <a:pt x="3103" y="4537"/>
                    <a:pt x="0" y="3470"/>
                    <a:pt x="0" y="34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1"/>
            <p:cNvSpPr/>
            <p:nvPr/>
          </p:nvSpPr>
          <p:spPr>
            <a:xfrm>
              <a:off x="2329595" y="1994107"/>
              <a:ext cx="264998" cy="184376"/>
            </a:xfrm>
            <a:custGeom>
              <a:avLst/>
              <a:gdLst/>
              <a:ahLst/>
              <a:cxnLst/>
              <a:rect l="l" t="t" r="r" b="b"/>
              <a:pathLst>
                <a:path w="4938" h="3436" fill="none" extrusionOk="0">
                  <a:moveTo>
                    <a:pt x="4937" y="3436"/>
                  </a:moveTo>
                  <a:cubicBezTo>
                    <a:pt x="3736" y="3336"/>
                    <a:pt x="2635" y="2869"/>
                    <a:pt x="1701" y="2135"/>
                  </a:cubicBezTo>
                  <a:cubicBezTo>
                    <a:pt x="134" y="901"/>
                    <a:pt x="0" y="0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1"/>
            <p:cNvSpPr/>
            <p:nvPr/>
          </p:nvSpPr>
          <p:spPr>
            <a:xfrm>
              <a:off x="2295575" y="1970819"/>
              <a:ext cx="64505" cy="32250"/>
            </a:xfrm>
            <a:custGeom>
              <a:avLst/>
              <a:gdLst/>
              <a:ahLst/>
              <a:cxnLst/>
              <a:rect l="l" t="t" r="r" b="b"/>
              <a:pathLst>
                <a:path w="1202" h="601" fill="none" extrusionOk="0">
                  <a:moveTo>
                    <a:pt x="1201" y="0"/>
                  </a:moveTo>
                  <a:lnTo>
                    <a:pt x="0" y="60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1"/>
            <p:cNvSpPr/>
            <p:nvPr/>
          </p:nvSpPr>
          <p:spPr>
            <a:xfrm>
              <a:off x="2417274" y="1566288"/>
              <a:ext cx="179080" cy="73461"/>
            </a:xfrm>
            <a:custGeom>
              <a:avLst/>
              <a:gdLst/>
              <a:ahLst/>
              <a:cxnLst/>
              <a:rect l="l" t="t" r="r" b="b"/>
              <a:pathLst>
                <a:path w="3337" h="1369" fill="none" extrusionOk="0">
                  <a:moveTo>
                    <a:pt x="1" y="1368"/>
                  </a:moveTo>
                  <a:cubicBezTo>
                    <a:pt x="1" y="1368"/>
                    <a:pt x="1368" y="1"/>
                    <a:pt x="3336" y="133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2723345" y="1657561"/>
              <a:ext cx="102124" cy="80597"/>
            </a:xfrm>
            <a:custGeom>
              <a:avLst/>
              <a:gdLst/>
              <a:ahLst/>
              <a:cxnLst/>
              <a:rect l="l" t="t" r="r" b="b"/>
              <a:pathLst>
                <a:path w="1903" h="1502" fill="none" extrusionOk="0">
                  <a:moveTo>
                    <a:pt x="1" y="701"/>
                  </a:moveTo>
                  <a:cubicBezTo>
                    <a:pt x="1" y="701"/>
                    <a:pt x="1468" y="1"/>
                    <a:pt x="1902" y="15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1"/>
            <p:cNvSpPr/>
            <p:nvPr/>
          </p:nvSpPr>
          <p:spPr>
            <a:xfrm>
              <a:off x="1916099" y="1085830"/>
              <a:ext cx="1086663" cy="716790"/>
            </a:xfrm>
            <a:custGeom>
              <a:avLst/>
              <a:gdLst/>
              <a:ahLst/>
              <a:cxnLst/>
              <a:rect l="l" t="t" r="r" b="b"/>
              <a:pathLst>
                <a:path w="20249" h="13358" extrusionOk="0">
                  <a:moveTo>
                    <a:pt x="7721" y="1"/>
                  </a:moveTo>
                  <a:cubicBezTo>
                    <a:pt x="4506" y="1"/>
                    <a:pt x="1646" y="1602"/>
                    <a:pt x="501" y="6520"/>
                  </a:cubicBezTo>
                  <a:cubicBezTo>
                    <a:pt x="134" y="8087"/>
                    <a:pt x="1" y="9689"/>
                    <a:pt x="34" y="11323"/>
                  </a:cubicBezTo>
                  <a:cubicBezTo>
                    <a:pt x="242" y="11213"/>
                    <a:pt x="464" y="11161"/>
                    <a:pt x="680" y="11161"/>
                  </a:cubicBezTo>
                  <a:cubicBezTo>
                    <a:pt x="1055" y="11161"/>
                    <a:pt x="1415" y="11315"/>
                    <a:pt x="1669" y="11590"/>
                  </a:cubicBezTo>
                  <a:cubicBezTo>
                    <a:pt x="2336" y="12357"/>
                    <a:pt x="1735" y="13324"/>
                    <a:pt x="2903" y="13358"/>
                  </a:cubicBezTo>
                  <a:cubicBezTo>
                    <a:pt x="4070" y="13358"/>
                    <a:pt x="4304" y="12024"/>
                    <a:pt x="4504" y="11356"/>
                  </a:cubicBezTo>
                  <a:cubicBezTo>
                    <a:pt x="4559" y="11199"/>
                    <a:pt x="4723" y="11149"/>
                    <a:pt x="4945" y="11149"/>
                  </a:cubicBezTo>
                  <a:cubicBezTo>
                    <a:pt x="5321" y="11149"/>
                    <a:pt x="5865" y="11290"/>
                    <a:pt x="6343" y="11290"/>
                  </a:cubicBezTo>
                  <a:cubicBezTo>
                    <a:pt x="6779" y="11290"/>
                    <a:pt x="7160" y="11172"/>
                    <a:pt x="7306" y="10723"/>
                  </a:cubicBezTo>
                  <a:cubicBezTo>
                    <a:pt x="7773" y="9288"/>
                    <a:pt x="5638" y="7454"/>
                    <a:pt x="7206" y="6286"/>
                  </a:cubicBezTo>
                  <a:cubicBezTo>
                    <a:pt x="7510" y="6064"/>
                    <a:pt x="7837" y="5974"/>
                    <a:pt x="8170" y="5974"/>
                  </a:cubicBezTo>
                  <a:cubicBezTo>
                    <a:pt x="9191" y="5974"/>
                    <a:pt x="10280" y="6817"/>
                    <a:pt x="11009" y="7320"/>
                  </a:cubicBezTo>
                  <a:cubicBezTo>
                    <a:pt x="12610" y="8454"/>
                    <a:pt x="14144" y="9555"/>
                    <a:pt x="16012" y="10156"/>
                  </a:cubicBezTo>
                  <a:cubicBezTo>
                    <a:pt x="16776" y="10405"/>
                    <a:pt x="17699" y="10698"/>
                    <a:pt x="18484" y="10698"/>
                  </a:cubicBezTo>
                  <a:cubicBezTo>
                    <a:pt x="19379" y="10698"/>
                    <a:pt x="20093" y="10317"/>
                    <a:pt x="20182" y="9055"/>
                  </a:cubicBezTo>
                  <a:cubicBezTo>
                    <a:pt x="20248" y="8087"/>
                    <a:pt x="20048" y="7087"/>
                    <a:pt x="19648" y="6219"/>
                  </a:cubicBezTo>
                  <a:cubicBezTo>
                    <a:pt x="18881" y="4618"/>
                    <a:pt x="17580" y="3284"/>
                    <a:pt x="15979" y="2483"/>
                  </a:cubicBezTo>
                  <a:cubicBezTo>
                    <a:pt x="13549" y="1199"/>
                    <a:pt x="10503" y="1"/>
                    <a:pt x="772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1"/>
            <p:cNvSpPr/>
            <p:nvPr/>
          </p:nvSpPr>
          <p:spPr>
            <a:xfrm>
              <a:off x="3358775" y="3447500"/>
              <a:ext cx="209508" cy="323999"/>
            </a:xfrm>
            <a:custGeom>
              <a:avLst/>
              <a:gdLst/>
              <a:ahLst/>
              <a:cxnLst/>
              <a:rect l="l" t="t" r="r" b="b"/>
              <a:pathLst>
                <a:path w="3904" h="6038" extrusionOk="0">
                  <a:moveTo>
                    <a:pt x="2369" y="0"/>
                  </a:moveTo>
                  <a:cubicBezTo>
                    <a:pt x="2369" y="0"/>
                    <a:pt x="34" y="2469"/>
                    <a:pt x="1" y="3169"/>
                  </a:cubicBezTo>
                  <a:cubicBezTo>
                    <a:pt x="67" y="4136"/>
                    <a:pt x="201" y="5070"/>
                    <a:pt x="401" y="6038"/>
                  </a:cubicBezTo>
                  <a:lnTo>
                    <a:pt x="3903" y="1701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1"/>
            <p:cNvSpPr/>
            <p:nvPr/>
          </p:nvSpPr>
          <p:spPr>
            <a:xfrm>
              <a:off x="3360546" y="2944505"/>
              <a:ext cx="544270" cy="651593"/>
            </a:xfrm>
            <a:custGeom>
              <a:avLst/>
              <a:gdLst/>
              <a:ahLst/>
              <a:cxnLst/>
              <a:rect l="l" t="t" r="r" b="b"/>
              <a:pathLst>
                <a:path w="10142" h="12143" extrusionOk="0">
                  <a:moveTo>
                    <a:pt x="6639" y="1"/>
                  </a:moveTo>
                  <a:lnTo>
                    <a:pt x="1" y="11843"/>
                  </a:lnTo>
                  <a:lnTo>
                    <a:pt x="4070" y="12143"/>
                  </a:lnTo>
                  <a:lnTo>
                    <a:pt x="10141" y="1435"/>
                  </a:lnTo>
                  <a:lnTo>
                    <a:pt x="663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1"/>
            <p:cNvSpPr/>
            <p:nvPr/>
          </p:nvSpPr>
          <p:spPr>
            <a:xfrm>
              <a:off x="3713193" y="3113959"/>
              <a:ext cx="125361" cy="360434"/>
            </a:xfrm>
            <a:custGeom>
              <a:avLst/>
              <a:gdLst/>
              <a:ahLst/>
              <a:cxnLst/>
              <a:rect l="l" t="t" r="r" b="b"/>
              <a:pathLst>
                <a:path w="2336" h="6717" extrusionOk="0">
                  <a:moveTo>
                    <a:pt x="647" y="0"/>
                  </a:moveTo>
                  <a:cubicBezTo>
                    <a:pt x="545" y="0"/>
                    <a:pt x="449" y="63"/>
                    <a:pt x="367" y="212"/>
                  </a:cubicBezTo>
                  <a:cubicBezTo>
                    <a:pt x="0" y="879"/>
                    <a:pt x="567" y="2113"/>
                    <a:pt x="601" y="2347"/>
                  </a:cubicBezTo>
                  <a:cubicBezTo>
                    <a:pt x="601" y="2580"/>
                    <a:pt x="701" y="4015"/>
                    <a:pt x="701" y="4015"/>
                  </a:cubicBezTo>
                  <a:lnTo>
                    <a:pt x="334" y="4949"/>
                  </a:lnTo>
                  <a:lnTo>
                    <a:pt x="934" y="6716"/>
                  </a:lnTo>
                  <a:cubicBezTo>
                    <a:pt x="934" y="6716"/>
                    <a:pt x="2335" y="4848"/>
                    <a:pt x="2335" y="4248"/>
                  </a:cubicBezTo>
                  <a:cubicBezTo>
                    <a:pt x="2269" y="3214"/>
                    <a:pt x="2068" y="2213"/>
                    <a:pt x="1668" y="1246"/>
                  </a:cubicBezTo>
                  <a:cubicBezTo>
                    <a:pt x="1435" y="754"/>
                    <a:pt x="1001" y="0"/>
                    <a:pt x="647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1"/>
            <p:cNvSpPr/>
            <p:nvPr/>
          </p:nvSpPr>
          <p:spPr>
            <a:xfrm>
              <a:off x="3278233" y="3159300"/>
              <a:ext cx="486956" cy="905781"/>
            </a:xfrm>
            <a:custGeom>
              <a:avLst/>
              <a:gdLst/>
              <a:ahLst/>
              <a:cxnLst/>
              <a:rect l="l" t="t" r="r" b="b"/>
              <a:pathLst>
                <a:path w="9074" h="16880" extrusionOk="0">
                  <a:moveTo>
                    <a:pt x="4637" y="1"/>
                  </a:moveTo>
                  <a:cubicBezTo>
                    <a:pt x="4137" y="34"/>
                    <a:pt x="4103" y="568"/>
                    <a:pt x="4337" y="1068"/>
                  </a:cubicBezTo>
                  <a:cubicBezTo>
                    <a:pt x="4604" y="1568"/>
                    <a:pt x="6939" y="3970"/>
                    <a:pt x="6939" y="3970"/>
                  </a:cubicBezTo>
                  <a:lnTo>
                    <a:pt x="6972" y="6305"/>
                  </a:lnTo>
                  <a:cubicBezTo>
                    <a:pt x="6972" y="6305"/>
                    <a:pt x="6538" y="5505"/>
                    <a:pt x="6205" y="5004"/>
                  </a:cubicBezTo>
                  <a:cubicBezTo>
                    <a:pt x="5905" y="4537"/>
                    <a:pt x="5404" y="4270"/>
                    <a:pt x="3803" y="3503"/>
                  </a:cubicBezTo>
                  <a:cubicBezTo>
                    <a:pt x="2202" y="2769"/>
                    <a:pt x="2202" y="2436"/>
                    <a:pt x="1802" y="2169"/>
                  </a:cubicBezTo>
                  <a:cubicBezTo>
                    <a:pt x="1603" y="2047"/>
                    <a:pt x="1461" y="1967"/>
                    <a:pt x="1323" y="1967"/>
                  </a:cubicBezTo>
                  <a:cubicBezTo>
                    <a:pt x="1160" y="1967"/>
                    <a:pt x="1003" y="2079"/>
                    <a:pt x="768" y="2369"/>
                  </a:cubicBezTo>
                  <a:cubicBezTo>
                    <a:pt x="334" y="2869"/>
                    <a:pt x="801" y="3136"/>
                    <a:pt x="1268" y="3570"/>
                  </a:cubicBezTo>
                  <a:cubicBezTo>
                    <a:pt x="1735" y="4003"/>
                    <a:pt x="3303" y="5138"/>
                    <a:pt x="3703" y="5605"/>
                  </a:cubicBezTo>
                  <a:cubicBezTo>
                    <a:pt x="4103" y="6038"/>
                    <a:pt x="4804" y="6805"/>
                    <a:pt x="4804" y="6805"/>
                  </a:cubicBezTo>
                  <a:lnTo>
                    <a:pt x="4237" y="6405"/>
                  </a:lnTo>
                  <a:lnTo>
                    <a:pt x="2702" y="5338"/>
                  </a:lnTo>
                  <a:cubicBezTo>
                    <a:pt x="2702" y="5338"/>
                    <a:pt x="1069" y="3704"/>
                    <a:pt x="511" y="3704"/>
                  </a:cubicBezTo>
                  <a:cubicBezTo>
                    <a:pt x="467" y="3704"/>
                    <a:pt x="430" y="3715"/>
                    <a:pt x="401" y="3737"/>
                  </a:cubicBezTo>
                  <a:cubicBezTo>
                    <a:pt x="0" y="4070"/>
                    <a:pt x="3269" y="8840"/>
                    <a:pt x="3269" y="8840"/>
                  </a:cubicBezTo>
                  <a:cubicBezTo>
                    <a:pt x="3269" y="8840"/>
                    <a:pt x="1868" y="10642"/>
                    <a:pt x="1668" y="11109"/>
                  </a:cubicBezTo>
                  <a:cubicBezTo>
                    <a:pt x="1535" y="11509"/>
                    <a:pt x="1435" y="11876"/>
                    <a:pt x="1335" y="12276"/>
                  </a:cubicBezTo>
                  <a:cubicBezTo>
                    <a:pt x="1335" y="12276"/>
                    <a:pt x="868" y="13410"/>
                    <a:pt x="1902" y="15545"/>
                  </a:cubicBezTo>
                  <a:cubicBezTo>
                    <a:pt x="2419" y="16612"/>
                    <a:pt x="2903" y="16879"/>
                    <a:pt x="3257" y="16879"/>
                  </a:cubicBezTo>
                  <a:cubicBezTo>
                    <a:pt x="3611" y="16879"/>
                    <a:pt x="3837" y="16612"/>
                    <a:pt x="3837" y="16612"/>
                  </a:cubicBezTo>
                  <a:lnTo>
                    <a:pt x="5104" y="14144"/>
                  </a:lnTo>
                  <a:cubicBezTo>
                    <a:pt x="5104" y="14144"/>
                    <a:pt x="8673" y="7639"/>
                    <a:pt x="8807" y="7272"/>
                  </a:cubicBezTo>
                  <a:cubicBezTo>
                    <a:pt x="8974" y="6138"/>
                    <a:pt x="9040" y="4971"/>
                    <a:pt x="9074" y="3803"/>
                  </a:cubicBezTo>
                  <a:cubicBezTo>
                    <a:pt x="9040" y="3403"/>
                    <a:pt x="8306" y="2402"/>
                    <a:pt x="7839" y="2035"/>
                  </a:cubicBezTo>
                  <a:cubicBezTo>
                    <a:pt x="7406" y="1668"/>
                    <a:pt x="5171" y="1"/>
                    <a:pt x="4637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1"/>
            <p:cNvSpPr/>
            <p:nvPr/>
          </p:nvSpPr>
          <p:spPr>
            <a:xfrm>
              <a:off x="2922956" y="3571022"/>
              <a:ext cx="211977" cy="139033"/>
            </a:xfrm>
            <a:custGeom>
              <a:avLst/>
              <a:gdLst/>
              <a:ahLst/>
              <a:cxnLst/>
              <a:rect l="l" t="t" r="r" b="b"/>
              <a:pathLst>
                <a:path w="3950" h="2591" extrusionOk="0">
                  <a:moveTo>
                    <a:pt x="2702" y="0"/>
                  </a:moveTo>
                  <a:cubicBezTo>
                    <a:pt x="2471" y="0"/>
                    <a:pt x="2221" y="53"/>
                    <a:pt x="1985" y="167"/>
                  </a:cubicBezTo>
                  <a:cubicBezTo>
                    <a:pt x="1351" y="433"/>
                    <a:pt x="717" y="600"/>
                    <a:pt x="83" y="700"/>
                  </a:cubicBezTo>
                  <a:cubicBezTo>
                    <a:pt x="83" y="700"/>
                    <a:pt x="0" y="2590"/>
                    <a:pt x="1076" y="2590"/>
                  </a:cubicBezTo>
                  <a:cubicBezTo>
                    <a:pt x="1179" y="2590"/>
                    <a:pt x="1293" y="2573"/>
                    <a:pt x="1418" y="2535"/>
                  </a:cubicBezTo>
                  <a:cubicBezTo>
                    <a:pt x="2852" y="2135"/>
                    <a:pt x="2485" y="2168"/>
                    <a:pt x="3319" y="1234"/>
                  </a:cubicBezTo>
                  <a:cubicBezTo>
                    <a:pt x="3949" y="503"/>
                    <a:pt x="3417" y="0"/>
                    <a:pt x="2702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1"/>
            <p:cNvSpPr/>
            <p:nvPr/>
          </p:nvSpPr>
          <p:spPr>
            <a:xfrm>
              <a:off x="2317039" y="3379246"/>
              <a:ext cx="882575" cy="603729"/>
            </a:xfrm>
            <a:custGeom>
              <a:avLst/>
              <a:gdLst/>
              <a:ahLst/>
              <a:cxnLst/>
              <a:rect l="l" t="t" r="r" b="b"/>
              <a:pathLst>
                <a:path w="16446" h="11251" extrusionOk="0">
                  <a:moveTo>
                    <a:pt x="13466" y="0"/>
                  </a:moveTo>
                  <a:cubicBezTo>
                    <a:pt x="11581" y="0"/>
                    <a:pt x="9619" y="196"/>
                    <a:pt x="8273" y="1205"/>
                  </a:cubicBezTo>
                  <a:cubicBezTo>
                    <a:pt x="7106" y="2173"/>
                    <a:pt x="6038" y="3274"/>
                    <a:pt x="5071" y="4441"/>
                  </a:cubicBezTo>
                  <a:lnTo>
                    <a:pt x="1835" y="7176"/>
                  </a:lnTo>
                  <a:lnTo>
                    <a:pt x="1" y="7477"/>
                  </a:lnTo>
                  <a:lnTo>
                    <a:pt x="568" y="11179"/>
                  </a:lnTo>
                  <a:lnTo>
                    <a:pt x="2603" y="10879"/>
                  </a:lnTo>
                  <a:cubicBezTo>
                    <a:pt x="2603" y="10879"/>
                    <a:pt x="3849" y="11251"/>
                    <a:pt x="5120" y="11251"/>
                  </a:cubicBezTo>
                  <a:cubicBezTo>
                    <a:pt x="5419" y="11251"/>
                    <a:pt x="5719" y="11230"/>
                    <a:pt x="6005" y="11179"/>
                  </a:cubicBezTo>
                  <a:cubicBezTo>
                    <a:pt x="7539" y="10912"/>
                    <a:pt x="8273" y="9178"/>
                    <a:pt x="8273" y="9178"/>
                  </a:cubicBezTo>
                  <a:cubicBezTo>
                    <a:pt x="8273" y="9178"/>
                    <a:pt x="8698" y="10813"/>
                    <a:pt x="9516" y="10813"/>
                  </a:cubicBezTo>
                  <a:cubicBezTo>
                    <a:pt x="9524" y="10813"/>
                    <a:pt x="9533" y="10813"/>
                    <a:pt x="9541" y="10812"/>
                  </a:cubicBezTo>
                  <a:cubicBezTo>
                    <a:pt x="10408" y="10746"/>
                    <a:pt x="12643" y="8411"/>
                    <a:pt x="12643" y="8411"/>
                  </a:cubicBezTo>
                  <a:lnTo>
                    <a:pt x="12710" y="6109"/>
                  </a:lnTo>
                  <a:cubicBezTo>
                    <a:pt x="12743" y="5275"/>
                    <a:pt x="12176" y="4508"/>
                    <a:pt x="11375" y="4274"/>
                  </a:cubicBezTo>
                  <a:lnTo>
                    <a:pt x="9274" y="3674"/>
                  </a:lnTo>
                  <a:cubicBezTo>
                    <a:pt x="10075" y="3073"/>
                    <a:pt x="10875" y="2540"/>
                    <a:pt x="11742" y="2006"/>
                  </a:cubicBezTo>
                  <a:cubicBezTo>
                    <a:pt x="12243" y="1806"/>
                    <a:pt x="14444" y="2006"/>
                    <a:pt x="15445" y="1639"/>
                  </a:cubicBezTo>
                  <a:cubicBezTo>
                    <a:pt x="16446" y="1239"/>
                    <a:pt x="16045" y="71"/>
                    <a:pt x="13977" y="5"/>
                  </a:cubicBezTo>
                  <a:cubicBezTo>
                    <a:pt x="13808" y="2"/>
                    <a:pt x="13637" y="0"/>
                    <a:pt x="13466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1"/>
            <p:cNvSpPr/>
            <p:nvPr/>
          </p:nvSpPr>
          <p:spPr>
            <a:xfrm>
              <a:off x="2728711" y="3705222"/>
              <a:ext cx="155789" cy="218450"/>
            </a:xfrm>
            <a:custGeom>
              <a:avLst/>
              <a:gdLst/>
              <a:ahLst/>
              <a:cxnLst/>
              <a:rect l="l" t="t" r="r" b="b"/>
              <a:pathLst>
                <a:path w="2903" h="4071" fill="none" extrusionOk="0">
                  <a:moveTo>
                    <a:pt x="1" y="401"/>
                  </a:moveTo>
                  <a:cubicBezTo>
                    <a:pt x="1" y="401"/>
                    <a:pt x="635" y="1"/>
                    <a:pt x="1435" y="834"/>
                  </a:cubicBezTo>
                  <a:cubicBezTo>
                    <a:pt x="2269" y="1668"/>
                    <a:pt x="2903" y="4070"/>
                    <a:pt x="2903" y="407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1"/>
            <p:cNvSpPr/>
            <p:nvPr/>
          </p:nvSpPr>
          <p:spPr>
            <a:xfrm>
              <a:off x="2793155" y="3640778"/>
              <a:ext cx="155789" cy="211259"/>
            </a:xfrm>
            <a:custGeom>
              <a:avLst/>
              <a:gdLst/>
              <a:ahLst/>
              <a:cxnLst/>
              <a:rect l="l" t="t" r="r" b="b"/>
              <a:pathLst>
                <a:path w="2903" h="3937" fill="none" extrusionOk="0">
                  <a:moveTo>
                    <a:pt x="1" y="1"/>
                  </a:moveTo>
                  <a:cubicBezTo>
                    <a:pt x="1" y="1"/>
                    <a:pt x="1935" y="268"/>
                    <a:pt x="2336" y="1035"/>
                  </a:cubicBezTo>
                  <a:cubicBezTo>
                    <a:pt x="2769" y="1769"/>
                    <a:pt x="2903" y="3937"/>
                    <a:pt x="2903" y="39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1"/>
            <p:cNvSpPr/>
            <p:nvPr/>
          </p:nvSpPr>
          <p:spPr>
            <a:xfrm>
              <a:off x="804552" y="2627706"/>
              <a:ext cx="1632650" cy="2103257"/>
            </a:xfrm>
            <a:custGeom>
              <a:avLst/>
              <a:gdLst/>
              <a:ahLst/>
              <a:cxnLst/>
              <a:rect l="l" t="t" r="r" b="b"/>
              <a:pathLst>
                <a:path w="30423" h="39196" fill="none" extrusionOk="0">
                  <a:moveTo>
                    <a:pt x="6606" y="1"/>
                  </a:moveTo>
                  <a:cubicBezTo>
                    <a:pt x="6606" y="1"/>
                    <a:pt x="2169" y="1268"/>
                    <a:pt x="1969" y="2803"/>
                  </a:cubicBezTo>
                  <a:cubicBezTo>
                    <a:pt x="1769" y="4304"/>
                    <a:pt x="635" y="31857"/>
                    <a:pt x="435" y="33725"/>
                  </a:cubicBezTo>
                  <a:cubicBezTo>
                    <a:pt x="201" y="35593"/>
                    <a:pt x="1" y="37094"/>
                    <a:pt x="1002" y="38128"/>
                  </a:cubicBezTo>
                  <a:cubicBezTo>
                    <a:pt x="2036" y="39195"/>
                    <a:pt x="30423" y="27287"/>
                    <a:pt x="30423" y="27287"/>
                  </a:cubicBezTo>
                  <a:lnTo>
                    <a:pt x="30056" y="21182"/>
                  </a:lnTo>
                  <a:lnTo>
                    <a:pt x="11576" y="24685"/>
                  </a:lnTo>
                  <a:lnTo>
                    <a:pt x="12543" y="14277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1"/>
            <p:cNvSpPr/>
            <p:nvPr/>
          </p:nvSpPr>
          <p:spPr>
            <a:xfrm>
              <a:off x="1094526" y="3952212"/>
              <a:ext cx="331220" cy="234548"/>
            </a:xfrm>
            <a:custGeom>
              <a:avLst/>
              <a:gdLst/>
              <a:ahLst/>
              <a:cxnLst/>
              <a:rect l="l" t="t" r="r" b="b"/>
              <a:pathLst>
                <a:path w="6172" h="4371" fill="none" extrusionOk="0">
                  <a:moveTo>
                    <a:pt x="6172" y="1"/>
                  </a:moveTo>
                  <a:cubicBezTo>
                    <a:pt x="6172" y="1"/>
                    <a:pt x="2269" y="901"/>
                    <a:pt x="1" y="437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B3B17E8E-0CAC-3CDF-F67B-980975A7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339" y="977316"/>
            <a:ext cx="924332" cy="92433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E4B59F0-0249-B0BF-5958-F4A27C8F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506" y="4146058"/>
            <a:ext cx="924332" cy="92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DDFC3-3FC9-4D4F-AED4-C3FD2AB9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70" y="2321169"/>
            <a:ext cx="4515529" cy="1258277"/>
          </a:xfrm>
        </p:spPr>
        <p:txBody>
          <a:bodyPr/>
          <a:lstStyle/>
          <a:p>
            <a:pPr algn="l"/>
            <a:r>
              <a:rPr lang="fr-FR" sz="3500" dirty="0">
                <a:solidFill>
                  <a:schemeClr val="bg2"/>
                </a:solidFill>
              </a:rPr>
              <a:t>04.RESULTATS ET</a:t>
            </a:r>
            <a:br>
              <a:rPr lang="fr-FR" sz="3500" dirty="0">
                <a:solidFill>
                  <a:schemeClr val="bg2"/>
                </a:solidFill>
              </a:rPr>
            </a:br>
            <a:r>
              <a:rPr lang="fr-FR" sz="3500" dirty="0">
                <a:solidFill>
                  <a:schemeClr val="bg2"/>
                </a:solidFill>
              </a:rPr>
              <a:t>CONCLUSION</a:t>
            </a:r>
          </a:p>
        </p:txBody>
      </p:sp>
      <p:grpSp>
        <p:nvGrpSpPr>
          <p:cNvPr id="4" name="Google Shape;2515;p77">
            <a:extLst>
              <a:ext uri="{FF2B5EF4-FFF2-40B4-BE49-F238E27FC236}">
                <a16:creationId xmlns:a16="http://schemas.microsoft.com/office/drawing/2014/main" id="{428D4BA1-5211-4496-878F-68640823302B}"/>
              </a:ext>
            </a:extLst>
          </p:cNvPr>
          <p:cNvGrpSpPr/>
          <p:nvPr/>
        </p:nvGrpSpPr>
        <p:grpSpPr>
          <a:xfrm>
            <a:off x="-434120" y="2278026"/>
            <a:ext cx="3400637" cy="2865474"/>
            <a:chOff x="2859338" y="1387625"/>
            <a:chExt cx="3400637" cy="2865474"/>
          </a:xfrm>
        </p:grpSpPr>
        <p:sp>
          <p:nvSpPr>
            <p:cNvPr id="5" name="Google Shape;2516;p77">
              <a:extLst>
                <a:ext uri="{FF2B5EF4-FFF2-40B4-BE49-F238E27FC236}">
                  <a16:creationId xmlns:a16="http://schemas.microsoft.com/office/drawing/2014/main" id="{DCF3ED24-D3E5-4AB0-969B-E884A939B0D7}"/>
                </a:ext>
              </a:extLst>
            </p:cNvPr>
            <p:cNvSpPr/>
            <p:nvPr/>
          </p:nvSpPr>
          <p:spPr>
            <a:xfrm>
              <a:off x="5905145" y="3033550"/>
              <a:ext cx="193133" cy="220538"/>
            </a:xfrm>
            <a:custGeom>
              <a:avLst/>
              <a:gdLst/>
              <a:ahLst/>
              <a:cxnLst/>
              <a:rect l="l" t="t" r="r" b="b"/>
              <a:pathLst>
                <a:path w="9641" h="11009" extrusionOk="0">
                  <a:moveTo>
                    <a:pt x="7572" y="1"/>
                  </a:moveTo>
                  <a:lnTo>
                    <a:pt x="4270" y="1335"/>
                  </a:lnTo>
                  <a:lnTo>
                    <a:pt x="0" y="9041"/>
                  </a:lnTo>
                  <a:lnTo>
                    <a:pt x="1334" y="11009"/>
                  </a:lnTo>
                  <a:cubicBezTo>
                    <a:pt x="1334" y="11009"/>
                    <a:pt x="8906" y="3303"/>
                    <a:pt x="9273" y="2569"/>
                  </a:cubicBezTo>
                  <a:cubicBezTo>
                    <a:pt x="9640" y="1835"/>
                    <a:pt x="7572" y="1"/>
                    <a:pt x="7572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17;p77">
              <a:extLst>
                <a:ext uri="{FF2B5EF4-FFF2-40B4-BE49-F238E27FC236}">
                  <a16:creationId xmlns:a16="http://schemas.microsoft.com/office/drawing/2014/main" id="{79AE4CC5-31E4-4450-AA86-EDDC5B9FCACA}"/>
                </a:ext>
              </a:extLst>
            </p:cNvPr>
            <p:cNvSpPr/>
            <p:nvPr/>
          </p:nvSpPr>
          <p:spPr>
            <a:xfrm>
              <a:off x="5838977" y="2843780"/>
              <a:ext cx="202489" cy="245919"/>
            </a:xfrm>
            <a:custGeom>
              <a:avLst/>
              <a:gdLst/>
              <a:ahLst/>
              <a:cxnLst/>
              <a:rect l="l" t="t" r="r" b="b"/>
              <a:pathLst>
                <a:path w="10108" h="12276" extrusionOk="0">
                  <a:moveTo>
                    <a:pt x="901" y="0"/>
                  </a:moveTo>
                  <a:lnTo>
                    <a:pt x="368" y="2769"/>
                  </a:lnTo>
                  <a:lnTo>
                    <a:pt x="1" y="10341"/>
                  </a:lnTo>
                  <a:lnTo>
                    <a:pt x="6705" y="12276"/>
                  </a:lnTo>
                  <a:cubicBezTo>
                    <a:pt x="6705" y="12276"/>
                    <a:pt x="10108" y="9107"/>
                    <a:pt x="10108" y="8640"/>
                  </a:cubicBezTo>
                  <a:cubicBezTo>
                    <a:pt x="10108" y="8139"/>
                    <a:pt x="901" y="0"/>
                    <a:pt x="9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18;p77">
              <a:extLst>
                <a:ext uri="{FF2B5EF4-FFF2-40B4-BE49-F238E27FC236}">
                  <a16:creationId xmlns:a16="http://schemas.microsoft.com/office/drawing/2014/main" id="{0F8C0E6E-2A8F-4C55-AA73-D5C9623501E3}"/>
                </a:ext>
              </a:extLst>
            </p:cNvPr>
            <p:cNvSpPr/>
            <p:nvPr/>
          </p:nvSpPr>
          <p:spPr>
            <a:xfrm>
              <a:off x="5838977" y="2843780"/>
              <a:ext cx="202489" cy="245919"/>
            </a:xfrm>
            <a:custGeom>
              <a:avLst/>
              <a:gdLst/>
              <a:ahLst/>
              <a:cxnLst/>
              <a:rect l="l" t="t" r="r" b="b"/>
              <a:pathLst>
                <a:path w="10108" h="12276" fill="none" extrusionOk="0">
                  <a:moveTo>
                    <a:pt x="901" y="0"/>
                  </a:moveTo>
                  <a:cubicBezTo>
                    <a:pt x="901" y="0"/>
                    <a:pt x="10108" y="8139"/>
                    <a:pt x="10108" y="8640"/>
                  </a:cubicBezTo>
                  <a:cubicBezTo>
                    <a:pt x="10108" y="9107"/>
                    <a:pt x="6705" y="12276"/>
                    <a:pt x="6705" y="12276"/>
                  </a:cubicBezTo>
                  <a:lnTo>
                    <a:pt x="1" y="10341"/>
                  </a:lnTo>
                  <a:lnTo>
                    <a:pt x="368" y="2769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19;p77">
              <a:extLst>
                <a:ext uri="{FF2B5EF4-FFF2-40B4-BE49-F238E27FC236}">
                  <a16:creationId xmlns:a16="http://schemas.microsoft.com/office/drawing/2014/main" id="{5561E64F-8342-4F90-807C-FE67D1BDDAC2}"/>
                </a:ext>
              </a:extLst>
            </p:cNvPr>
            <p:cNvSpPr/>
            <p:nvPr/>
          </p:nvSpPr>
          <p:spPr>
            <a:xfrm>
              <a:off x="5953924" y="2969966"/>
              <a:ext cx="117611" cy="141790"/>
            </a:xfrm>
            <a:custGeom>
              <a:avLst/>
              <a:gdLst/>
              <a:ahLst/>
              <a:cxnLst/>
              <a:rect l="l" t="t" r="r" b="b"/>
              <a:pathLst>
                <a:path w="5871" h="7078" extrusionOk="0">
                  <a:moveTo>
                    <a:pt x="2940" y="1"/>
                  </a:moveTo>
                  <a:cubicBezTo>
                    <a:pt x="2895" y="1"/>
                    <a:pt x="2849" y="2"/>
                    <a:pt x="2802" y="6"/>
                  </a:cubicBezTo>
                  <a:lnTo>
                    <a:pt x="0" y="6244"/>
                  </a:lnTo>
                  <a:lnTo>
                    <a:pt x="367" y="7078"/>
                  </a:lnTo>
                  <a:lnTo>
                    <a:pt x="5871" y="2441"/>
                  </a:lnTo>
                  <a:cubicBezTo>
                    <a:pt x="5871" y="2441"/>
                    <a:pt x="4698" y="1"/>
                    <a:pt x="2940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2520;p77">
              <a:extLst>
                <a:ext uri="{FF2B5EF4-FFF2-40B4-BE49-F238E27FC236}">
                  <a16:creationId xmlns:a16="http://schemas.microsoft.com/office/drawing/2014/main" id="{1455FDF0-C0E1-4650-A926-7524AC54DCF3}"/>
                </a:ext>
              </a:extLst>
            </p:cNvPr>
            <p:cNvGrpSpPr/>
            <p:nvPr/>
          </p:nvGrpSpPr>
          <p:grpSpPr>
            <a:xfrm>
              <a:off x="2859338" y="1387625"/>
              <a:ext cx="3400637" cy="2865474"/>
              <a:chOff x="2859338" y="1387625"/>
              <a:chExt cx="3400637" cy="2865474"/>
            </a:xfrm>
          </p:grpSpPr>
          <p:sp>
            <p:nvSpPr>
              <p:cNvPr id="10" name="Google Shape;2521;p77">
                <a:extLst>
                  <a:ext uri="{FF2B5EF4-FFF2-40B4-BE49-F238E27FC236}">
                    <a16:creationId xmlns:a16="http://schemas.microsoft.com/office/drawing/2014/main" id="{B1C1FE7A-2D95-4473-B3AE-7CE960A188EE}"/>
                  </a:ext>
                </a:extLst>
              </p:cNvPr>
              <p:cNvSpPr/>
              <p:nvPr/>
            </p:nvSpPr>
            <p:spPr>
              <a:xfrm>
                <a:off x="4485149" y="2444810"/>
                <a:ext cx="197140" cy="229913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11477" extrusionOk="0">
                    <a:moveTo>
                      <a:pt x="3463" y="1"/>
                    </a:moveTo>
                    <a:cubicBezTo>
                      <a:pt x="1619" y="1"/>
                      <a:pt x="192" y="1592"/>
                      <a:pt x="100" y="3438"/>
                    </a:cubicBezTo>
                    <a:cubicBezTo>
                      <a:pt x="0" y="5473"/>
                      <a:pt x="1601" y="7507"/>
                      <a:pt x="3102" y="8742"/>
                    </a:cubicBezTo>
                    <a:cubicBezTo>
                      <a:pt x="4870" y="10176"/>
                      <a:pt x="9840" y="11477"/>
                      <a:pt x="9840" y="11477"/>
                    </a:cubicBezTo>
                    <a:cubicBezTo>
                      <a:pt x="9840" y="11477"/>
                      <a:pt x="9707" y="7941"/>
                      <a:pt x="9640" y="7708"/>
                    </a:cubicBezTo>
                    <a:cubicBezTo>
                      <a:pt x="9207" y="5139"/>
                      <a:pt x="6838" y="436"/>
                      <a:pt x="3936" y="35"/>
                    </a:cubicBezTo>
                    <a:cubicBezTo>
                      <a:pt x="3776" y="12"/>
                      <a:pt x="3618" y="1"/>
                      <a:pt x="34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522;p77">
                <a:extLst>
                  <a:ext uri="{FF2B5EF4-FFF2-40B4-BE49-F238E27FC236}">
                    <a16:creationId xmlns:a16="http://schemas.microsoft.com/office/drawing/2014/main" id="{22640475-2CEA-439F-852B-240D483C104F}"/>
                  </a:ext>
                </a:extLst>
              </p:cNvPr>
              <p:cNvSpPr/>
              <p:nvPr/>
            </p:nvSpPr>
            <p:spPr>
              <a:xfrm>
                <a:off x="3672564" y="3629622"/>
                <a:ext cx="777181" cy="409645"/>
              </a:xfrm>
              <a:custGeom>
                <a:avLst/>
                <a:gdLst/>
                <a:ahLst/>
                <a:cxnLst/>
                <a:rect l="l" t="t" r="r" b="b"/>
                <a:pathLst>
                  <a:path w="38796" h="20449" extrusionOk="0">
                    <a:moveTo>
                      <a:pt x="4471" y="0"/>
                    </a:moveTo>
                    <a:lnTo>
                      <a:pt x="4471" y="9907"/>
                    </a:lnTo>
                    <a:cubicBezTo>
                      <a:pt x="4471" y="13143"/>
                      <a:pt x="3370" y="16312"/>
                      <a:pt x="1302" y="18814"/>
                    </a:cubicBezTo>
                    <a:lnTo>
                      <a:pt x="1" y="20448"/>
                    </a:lnTo>
                    <a:lnTo>
                      <a:pt x="38795" y="20448"/>
                    </a:lnTo>
                    <a:lnTo>
                      <a:pt x="37494" y="18814"/>
                    </a:lnTo>
                    <a:cubicBezTo>
                      <a:pt x="35459" y="16312"/>
                      <a:pt x="34325" y="13143"/>
                      <a:pt x="34325" y="9907"/>
                    </a:cubicBezTo>
                    <a:lnTo>
                      <a:pt x="34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523;p77">
                <a:extLst>
                  <a:ext uri="{FF2B5EF4-FFF2-40B4-BE49-F238E27FC236}">
                    <a16:creationId xmlns:a16="http://schemas.microsoft.com/office/drawing/2014/main" id="{5ADF4E2C-B318-48E3-94B4-D568242DD1F3}"/>
                  </a:ext>
                </a:extLst>
              </p:cNvPr>
              <p:cNvSpPr/>
              <p:nvPr/>
            </p:nvSpPr>
            <p:spPr>
              <a:xfrm>
                <a:off x="3762110" y="3629622"/>
                <a:ext cx="598090" cy="128308"/>
              </a:xfrm>
              <a:custGeom>
                <a:avLst/>
                <a:gdLst/>
                <a:ahLst/>
                <a:cxnLst/>
                <a:rect l="l" t="t" r="r" b="b"/>
                <a:pathLst>
                  <a:path w="29856" h="6405" extrusionOk="0">
                    <a:moveTo>
                      <a:pt x="1" y="0"/>
                    </a:moveTo>
                    <a:lnTo>
                      <a:pt x="1" y="6405"/>
                    </a:lnTo>
                    <a:lnTo>
                      <a:pt x="29855" y="6405"/>
                    </a:lnTo>
                    <a:lnTo>
                      <a:pt x="29855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24;p77">
                <a:extLst>
                  <a:ext uri="{FF2B5EF4-FFF2-40B4-BE49-F238E27FC236}">
                    <a16:creationId xmlns:a16="http://schemas.microsoft.com/office/drawing/2014/main" id="{3B067B64-DEBC-40B4-B0CC-C5BBE3FD0A33}"/>
                  </a:ext>
                </a:extLst>
              </p:cNvPr>
              <p:cNvSpPr/>
              <p:nvPr/>
            </p:nvSpPr>
            <p:spPr>
              <a:xfrm>
                <a:off x="2859337" y="1927626"/>
                <a:ext cx="2402958" cy="1764142"/>
              </a:xfrm>
              <a:custGeom>
                <a:avLst/>
                <a:gdLst/>
                <a:ahLst/>
                <a:cxnLst/>
                <a:rect l="l" t="t" r="r" b="b"/>
                <a:pathLst>
                  <a:path w="119953" h="88064" extrusionOk="0">
                    <a:moveTo>
                      <a:pt x="3536" y="1"/>
                    </a:moveTo>
                    <a:cubicBezTo>
                      <a:pt x="1601" y="1"/>
                      <a:pt x="0" y="1568"/>
                      <a:pt x="0" y="3536"/>
                    </a:cubicBezTo>
                    <a:lnTo>
                      <a:pt x="0" y="84528"/>
                    </a:lnTo>
                    <a:cubicBezTo>
                      <a:pt x="0" y="86496"/>
                      <a:pt x="1601" y="88064"/>
                      <a:pt x="3536" y="88064"/>
                    </a:cubicBezTo>
                    <a:lnTo>
                      <a:pt x="116417" y="88064"/>
                    </a:lnTo>
                    <a:cubicBezTo>
                      <a:pt x="118385" y="88064"/>
                      <a:pt x="119952" y="86496"/>
                      <a:pt x="119952" y="84528"/>
                    </a:cubicBezTo>
                    <a:lnTo>
                      <a:pt x="119952" y="3536"/>
                    </a:lnTo>
                    <a:cubicBezTo>
                      <a:pt x="119952" y="1568"/>
                      <a:pt x="118385" y="1"/>
                      <a:pt x="116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525;p77">
                <a:extLst>
                  <a:ext uri="{FF2B5EF4-FFF2-40B4-BE49-F238E27FC236}">
                    <a16:creationId xmlns:a16="http://schemas.microsoft.com/office/drawing/2014/main" id="{14866C43-C25D-4F3A-A67A-782F927BC00E}"/>
                  </a:ext>
                </a:extLst>
              </p:cNvPr>
              <p:cNvSpPr/>
              <p:nvPr/>
            </p:nvSpPr>
            <p:spPr>
              <a:xfrm>
                <a:off x="2859999" y="3417797"/>
                <a:ext cx="2402297" cy="273985"/>
              </a:xfrm>
              <a:custGeom>
                <a:avLst/>
                <a:gdLst/>
                <a:ahLst/>
                <a:cxnLst/>
                <a:rect l="l" t="t" r="r" b="b"/>
                <a:pathLst>
                  <a:path w="119920" h="13677" extrusionOk="0">
                    <a:moveTo>
                      <a:pt x="1" y="0"/>
                    </a:moveTo>
                    <a:lnTo>
                      <a:pt x="1" y="10141"/>
                    </a:lnTo>
                    <a:cubicBezTo>
                      <a:pt x="1" y="12075"/>
                      <a:pt x="1568" y="13677"/>
                      <a:pt x="3536" y="13677"/>
                    </a:cubicBezTo>
                    <a:lnTo>
                      <a:pt x="116384" y="13677"/>
                    </a:lnTo>
                    <a:cubicBezTo>
                      <a:pt x="118352" y="13677"/>
                      <a:pt x="119919" y="12109"/>
                      <a:pt x="119919" y="10141"/>
                    </a:cubicBezTo>
                    <a:lnTo>
                      <a:pt x="119919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526;p77">
                <a:extLst>
                  <a:ext uri="{FF2B5EF4-FFF2-40B4-BE49-F238E27FC236}">
                    <a16:creationId xmlns:a16="http://schemas.microsoft.com/office/drawing/2014/main" id="{2361F146-A49E-4A36-9D13-4ADF6718C30A}"/>
                  </a:ext>
                </a:extLst>
              </p:cNvPr>
              <p:cNvSpPr/>
              <p:nvPr/>
            </p:nvSpPr>
            <p:spPr>
              <a:xfrm>
                <a:off x="2980275" y="2037225"/>
                <a:ext cx="2161066" cy="1246923"/>
              </a:xfrm>
              <a:custGeom>
                <a:avLst/>
                <a:gdLst/>
                <a:ahLst/>
                <a:cxnLst/>
                <a:rect l="l" t="t" r="r" b="b"/>
                <a:pathLst>
                  <a:path w="107878" h="62245" extrusionOk="0">
                    <a:moveTo>
                      <a:pt x="1" y="0"/>
                    </a:moveTo>
                    <a:lnTo>
                      <a:pt x="1" y="62245"/>
                    </a:lnTo>
                    <a:lnTo>
                      <a:pt x="107878" y="62245"/>
                    </a:lnTo>
                    <a:lnTo>
                      <a:pt x="10787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527;p77">
                <a:extLst>
                  <a:ext uri="{FF2B5EF4-FFF2-40B4-BE49-F238E27FC236}">
                    <a16:creationId xmlns:a16="http://schemas.microsoft.com/office/drawing/2014/main" id="{2A2BAE4C-5603-402E-9FE0-176A2C6713E5}"/>
                  </a:ext>
                </a:extLst>
              </p:cNvPr>
              <p:cNvSpPr/>
              <p:nvPr/>
            </p:nvSpPr>
            <p:spPr>
              <a:xfrm>
                <a:off x="3672564" y="4039251"/>
                <a:ext cx="777181" cy="35437"/>
              </a:xfrm>
              <a:custGeom>
                <a:avLst/>
                <a:gdLst/>
                <a:ahLst/>
                <a:cxnLst/>
                <a:rect l="l" t="t" r="r" b="b"/>
                <a:pathLst>
                  <a:path w="38796" h="1769" extrusionOk="0">
                    <a:moveTo>
                      <a:pt x="1" y="0"/>
                    </a:moveTo>
                    <a:lnTo>
                      <a:pt x="1" y="1768"/>
                    </a:lnTo>
                    <a:lnTo>
                      <a:pt x="38795" y="1768"/>
                    </a:lnTo>
                    <a:lnTo>
                      <a:pt x="38795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528;p77">
                <a:extLst>
                  <a:ext uri="{FF2B5EF4-FFF2-40B4-BE49-F238E27FC236}">
                    <a16:creationId xmlns:a16="http://schemas.microsoft.com/office/drawing/2014/main" id="{8490EEF0-E3C9-4EBF-8BBC-F8DE3BD6BE80}"/>
                  </a:ext>
                </a:extLst>
              </p:cNvPr>
              <p:cNvSpPr/>
              <p:nvPr/>
            </p:nvSpPr>
            <p:spPr>
              <a:xfrm>
                <a:off x="3471436" y="1454514"/>
                <a:ext cx="1743428" cy="1588397"/>
              </a:xfrm>
              <a:custGeom>
                <a:avLst/>
                <a:gdLst/>
                <a:ahLst/>
                <a:cxnLst/>
                <a:rect l="l" t="t" r="r" b="b"/>
                <a:pathLst>
                  <a:path w="87030" h="79291" extrusionOk="0">
                    <a:moveTo>
                      <a:pt x="43515" y="1"/>
                    </a:moveTo>
                    <a:cubicBezTo>
                      <a:pt x="33366" y="1"/>
                      <a:pt x="23217" y="3870"/>
                      <a:pt x="15478" y="11609"/>
                    </a:cubicBezTo>
                    <a:cubicBezTo>
                      <a:pt x="0" y="27087"/>
                      <a:pt x="0" y="52205"/>
                      <a:pt x="15478" y="67682"/>
                    </a:cubicBezTo>
                    <a:cubicBezTo>
                      <a:pt x="23217" y="75421"/>
                      <a:pt x="33366" y="79291"/>
                      <a:pt x="43515" y="79291"/>
                    </a:cubicBezTo>
                    <a:cubicBezTo>
                      <a:pt x="53664" y="79291"/>
                      <a:pt x="63813" y="75421"/>
                      <a:pt x="71551" y="67682"/>
                    </a:cubicBezTo>
                    <a:cubicBezTo>
                      <a:pt x="87029" y="52205"/>
                      <a:pt x="87029" y="27087"/>
                      <a:pt x="71551" y="11609"/>
                    </a:cubicBezTo>
                    <a:cubicBezTo>
                      <a:pt x="63813" y="3870"/>
                      <a:pt x="53664" y="1"/>
                      <a:pt x="43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00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529;p77">
                <a:extLst>
                  <a:ext uri="{FF2B5EF4-FFF2-40B4-BE49-F238E27FC236}">
                    <a16:creationId xmlns:a16="http://schemas.microsoft.com/office/drawing/2014/main" id="{6EF22BA7-E73B-4A5D-809F-ADC5A8CC90A6}"/>
                  </a:ext>
                </a:extLst>
              </p:cNvPr>
              <p:cNvSpPr/>
              <p:nvPr/>
            </p:nvSpPr>
            <p:spPr>
              <a:xfrm>
                <a:off x="4594728" y="2197426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5" y="476"/>
                    </a:moveTo>
                    <a:cubicBezTo>
                      <a:pt x="1235" y="476"/>
                      <a:pt x="1368" y="509"/>
                      <a:pt x="1435" y="576"/>
                    </a:cubicBezTo>
                    <a:cubicBezTo>
                      <a:pt x="1502" y="676"/>
                      <a:pt x="1568" y="776"/>
                      <a:pt x="1602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568" y="3645"/>
                    </a:cubicBezTo>
                    <a:cubicBezTo>
                      <a:pt x="1568" y="3745"/>
                      <a:pt x="1502" y="3878"/>
                      <a:pt x="1435" y="3945"/>
                    </a:cubicBezTo>
                    <a:cubicBezTo>
                      <a:pt x="1335" y="4045"/>
                      <a:pt x="1235" y="4078"/>
                      <a:pt x="1135" y="4078"/>
                    </a:cubicBezTo>
                    <a:cubicBezTo>
                      <a:pt x="1001" y="4078"/>
                      <a:pt x="868" y="4045"/>
                      <a:pt x="801" y="3945"/>
                    </a:cubicBezTo>
                    <a:cubicBezTo>
                      <a:pt x="735" y="3878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68" y="509"/>
                      <a:pt x="1001" y="476"/>
                      <a:pt x="1135" y="476"/>
                    </a:cubicBezTo>
                    <a:close/>
                    <a:moveTo>
                      <a:pt x="1015" y="0"/>
                    </a:moveTo>
                    <a:cubicBezTo>
                      <a:pt x="823" y="0"/>
                      <a:pt x="639" y="65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85" y="4495"/>
                      <a:pt x="901" y="4554"/>
                      <a:pt x="1118" y="4554"/>
                    </a:cubicBezTo>
                    <a:cubicBezTo>
                      <a:pt x="1335" y="4554"/>
                      <a:pt x="1552" y="4495"/>
                      <a:pt x="1735" y="4379"/>
                    </a:cubicBezTo>
                    <a:cubicBezTo>
                      <a:pt x="1902" y="4279"/>
                      <a:pt x="2035" y="4112"/>
                      <a:pt x="2102" y="3912"/>
                    </a:cubicBezTo>
                    <a:cubicBezTo>
                      <a:pt x="2169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97" y="65"/>
                      <a:pt x="1413" y="0"/>
                      <a:pt x="1240" y="0"/>
                    </a:cubicBezTo>
                    <a:cubicBezTo>
                      <a:pt x="1204" y="0"/>
                      <a:pt x="1169" y="3"/>
                      <a:pt x="1135" y="9"/>
                    </a:cubicBezTo>
                    <a:cubicBezTo>
                      <a:pt x="1095" y="3"/>
                      <a:pt x="1055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30;p77">
                <a:extLst>
                  <a:ext uri="{FF2B5EF4-FFF2-40B4-BE49-F238E27FC236}">
                    <a16:creationId xmlns:a16="http://schemas.microsoft.com/office/drawing/2014/main" id="{A5DD8260-6B97-418F-B3EB-7114DE5AEBF7}"/>
                  </a:ext>
                </a:extLst>
              </p:cNvPr>
              <p:cNvSpPr/>
              <p:nvPr/>
            </p:nvSpPr>
            <p:spPr>
              <a:xfrm>
                <a:off x="3862353" y="2197927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084" y="459"/>
                    </a:moveTo>
                    <a:cubicBezTo>
                      <a:pt x="1201" y="459"/>
                      <a:pt x="1318" y="501"/>
                      <a:pt x="1401" y="584"/>
                    </a:cubicBezTo>
                    <a:cubicBezTo>
                      <a:pt x="1501" y="651"/>
                      <a:pt x="1535" y="784"/>
                      <a:pt x="1568" y="884"/>
                    </a:cubicBezTo>
                    <a:cubicBezTo>
                      <a:pt x="1568" y="1018"/>
                      <a:pt x="1601" y="1151"/>
                      <a:pt x="1601" y="1318"/>
                    </a:cubicBezTo>
                    <a:lnTo>
                      <a:pt x="1601" y="3253"/>
                    </a:lnTo>
                    <a:cubicBezTo>
                      <a:pt x="1601" y="3386"/>
                      <a:pt x="1568" y="3520"/>
                      <a:pt x="1568" y="3620"/>
                    </a:cubicBezTo>
                    <a:cubicBezTo>
                      <a:pt x="1535" y="3753"/>
                      <a:pt x="1468" y="3853"/>
                      <a:pt x="1401" y="3953"/>
                    </a:cubicBezTo>
                    <a:cubicBezTo>
                      <a:pt x="1347" y="4008"/>
                      <a:pt x="1248" y="4062"/>
                      <a:pt x="1159" y="4062"/>
                    </a:cubicBezTo>
                    <a:cubicBezTo>
                      <a:pt x="1139" y="4062"/>
                      <a:pt x="1119" y="4060"/>
                      <a:pt x="1101" y="4053"/>
                    </a:cubicBezTo>
                    <a:cubicBezTo>
                      <a:pt x="1077" y="4060"/>
                      <a:pt x="1053" y="4062"/>
                      <a:pt x="1031" y="4062"/>
                    </a:cubicBezTo>
                    <a:cubicBezTo>
                      <a:pt x="931" y="4062"/>
                      <a:pt x="849" y="4008"/>
                      <a:pt x="767" y="3953"/>
                    </a:cubicBezTo>
                    <a:cubicBezTo>
                      <a:pt x="701" y="3853"/>
                      <a:pt x="634" y="3753"/>
                      <a:pt x="634" y="3620"/>
                    </a:cubicBezTo>
                    <a:cubicBezTo>
                      <a:pt x="601" y="3520"/>
                      <a:pt x="567" y="3386"/>
                      <a:pt x="567" y="3253"/>
                    </a:cubicBezTo>
                    <a:lnTo>
                      <a:pt x="567" y="1318"/>
                    </a:lnTo>
                    <a:cubicBezTo>
                      <a:pt x="567" y="1151"/>
                      <a:pt x="601" y="1018"/>
                      <a:pt x="601" y="884"/>
                    </a:cubicBezTo>
                    <a:cubicBezTo>
                      <a:pt x="634" y="784"/>
                      <a:pt x="701" y="651"/>
                      <a:pt x="767" y="584"/>
                    </a:cubicBezTo>
                    <a:cubicBezTo>
                      <a:pt x="851" y="501"/>
                      <a:pt x="968" y="459"/>
                      <a:pt x="1084" y="459"/>
                    </a:cubicBezTo>
                    <a:close/>
                    <a:moveTo>
                      <a:pt x="1101" y="1"/>
                    </a:moveTo>
                    <a:cubicBezTo>
                      <a:pt x="884" y="1"/>
                      <a:pt x="667" y="51"/>
                      <a:pt x="467" y="151"/>
                    </a:cubicBezTo>
                    <a:cubicBezTo>
                      <a:pt x="300" y="284"/>
                      <a:pt x="167" y="451"/>
                      <a:pt x="100" y="618"/>
                    </a:cubicBezTo>
                    <a:cubicBezTo>
                      <a:pt x="34" y="851"/>
                      <a:pt x="0" y="1085"/>
                      <a:pt x="0" y="1318"/>
                    </a:cubicBezTo>
                    <a:lnTo>
                      <a:pt x="0" y="3219"/>
                    </a:lnTo>
                    <a:cubicBezTo>
                      <a:pt x="0" y="3453"/>
                      <a:pt x="34" y="3686"/>
                      <a:pt x="100" y="3920"/>
                    </a:cubicBezTo>
                    <a:cubicBezTo>
                      <a:pt x="167" y="4087"/>
                      <a:pt x="300" y="4254"/>
                      <a:pt x="467" y="4387"/>
                    </a:cubicBezTo>
                    <a:cubicBezTo>
                      <a:pt x="667" y="4487"/>
                      <a:pt x="868" y="4554"/>
                      <a:pt x="1101" y="4554"/>
                    </a:cubicBezTo>
                    <a:cubicBezTo>
                      <a:pt x="1301" y="4554"/>
                      <a:pt x="1535" y="4487"/>
                      <a:pt x="1701" y="4387"/>
                    </a:cubicBezTo>
                    <a:cubicBezTo>
                      <a:pt x="1868" y="4254"/>
                      <a:pt x="2002" y="4120"/>
                      <a:pt x="2068" y="3920"/>
                    </a:cubicBezTo>
                    <a:cubicBezTo>
                      <a:pt x="2168" y="3686"/>
                      <a:pt x="2202" y="3453"/>
                      <a:pt x="2202" y="3219"/>
                    </a:cubicBezTo>
                    <a:lnTo>
                      <a:pt x="2202" y="1318"/>
                    </a:lnTo>
                    <a:cubicBezTo>
                      <a:pt x="2202" y="1085"/>
                      <a:pt x="2168" y="851"/>
                      <a:pt x="2068" y="618"/>
                    </a:cubicBezTo>
                    <a:cubicBezTo>
                      <a:pt x="2002" y="451"/>
                      <a:pt x="1868" y="284"/>
                      <a:pt x="1735" y="151"/>
                    </a:cubicBezTo>
                    <a:cubicBezTo>
                      <a:pt x="1535" y="51"/>
                      <a:pt x="1318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531;p77">
                <a:extLst>
                  <a:ext uri="{FF2B5EF4-FFF2-40B4-BE49-F238E27FC236}">
                    <a16:creationId xmlns:a16="http://schemas.microsoft.com/office/drawing/2014/main" id="{1D04B7D5-2781-4B01-9119-F5ED42264FE4}"/>
                  </a:ext>
                </a:extLst>
              </p:cNvPr>
              <p:cNvSpPr/>
              <p:nvPr/>
            </p:nvSpPr>
            <p:spPr>
              <a:xfrm>
                <a:off x="3868363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18" y="451"/>
                    </a:moveTo>
                    <a:cubicBezTo>
                      <a:pt x="1235" y="451"/>
                      <a:pt x="1351" y="492"/>
                      <a:pt x="1435" y="576"/>
                    </a:cubicBezTo>
                    <a:cubicBezTo>
                      <a:pt x="1535" y="676"/>
                      <a:pt x="1568" y="776"/>
                      <a:pt x="1602" y="876"/>
                    </a:cubicBezTo>
                    <a:cubicBezTo>
                      <a:pt x="1602" y="1009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602" y="3645"/>
                    </a:cubicBezTo>
                    <a:cubicBezTo>
                      <a:pt x="1568" y="3745"/>
                      <a:pt x="1502" y="3845"/>
                      <a:pt x="1435" y="3945"/>
                    </a:cubicBezTo>
                    <a:cubicBezTo>
                      <a:pt x="1368" y="4012"/>
                      <a:pt x="1235" y="4078"/>
                      <a:pt x="1135" y="4078"/>
                    </a:cubicBezTo>
                    <a:cubicBezTo>
                      <a:pt x="1001" y="4078"/>
                      <a:pt x="901" y="4012"/>
                      <a:pt x="801" y="3945"/>
                    </a:cubicBezTo>
                    <a:cubicBezTo>
                      <a:pt x="734" y="3845"/>
                      <a:pt x="668" y="3745"/>
                      <a:pt x="634" y="3645"/>
                    </a:cubicBezTo>
                    <a:cubicBezTo>
                      <a:pt x="634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34" y="1009"/>
                      <a:pt x="634" y="876"/>
                    </a:cubicBezTo>
                    <a:cubicBezTo>
                      <a:pt x="668" y="776"/>
                      <a:pt x="734" y="676"/>
                      <a:pt x="801" y="576"/>
                    </a:cubicBezTo>
                    <a:cubicBezTo>
                      <a:pt x="884" y="492"/>
                      <a:pt x="1001" y="451"/>
                      <a:pt x="1118" y="451"/>
                    </a:cubicBezTo>
                    <a:close/>
                    <a:moveTo>
                      <a:pt x="1015" y="0"/>
                    </a:moveTo>
                    <a:cubicBezTo>
                      <a:pt x="823" y="0"/>
                      <a:pt x="639" y="65"/>
                      <a:pt x="501" y="176"/>
                    </a:cubicBezTo>
                    <a:cubicBezTo>
                      <a:pt x="334" y="276"/>
                      <a:pt x="201" y="442"/>
                      <a:pt x="134" y="609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34" y="3912"/>
                    </a:cubicBezTo>
                    <a:cubicBezTo>
                      <a:pt x="201" y="4112"/>
                      <a:pt x="334" y="4278"/>
                      <a:pt x="501" y="4379"/>
                    </a:cubicBezTo>
                    <a:cubicBezTo>
                      <a:pt x="639" y="4489"/>
                      <a:pt x="823" y="4554"/>
                      <a:pt x="1015" y="4554"/>
                    </a:cubicBezTo>
                    <a:cubicBezTo>
                      <a:pt x="1054" y="4554"/>
                      <a:pt x="1095" y="4551"/>
                      <a:pt x="1135" y="4545"/>
                    </a:cubicBezTo>
                    <a:cubicBezTo>
                      <a:pt x="1169" y="4551"/>
                      <a:pt x="1204" y="4554"/>
                      <a:pt x="1240" y="4554"/>
                    </a:cubicBezTo>
                    <a:cubicBezTo>
                      <a:pt x="1413" y="4554"/>
                      <a:pt x="1597" y="4489"/>
                      <a:pt x="1735" y="4379"/>
                    </a:cubicBezTo>
                    <a:cubicBezTo>
                      <a:pt x="1902" y="4278"/>
                      <a:pt x="2035" y="4112"/>
                      <a:pt x="2102" y="3912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202" y="843"/>
                      <a:pt x="2102" y="609"/>
                    </a:cubicBezTo>
                    <a:cubicBezTo>
                      <a:pt x="2035" y="442"/>
                      <a:pt x="1902" y="276"/>
                      <a:pt x="1768" y="176"/>
                    </a:cubicBezTo>
                    <a:cubicBezTo>
                      <a:pt x="1603" y="65"/>
                      <a:pt x="1414" y="0"/>
                      <a:pt x="1240" y="0"/>
                    </a:cubicBezTo>
                    <a:cubicBezTo>
                      <a:pt x="1204" y="0"/>
                      <a:pt x="1169" y="3"/>
                      <a:pt x="1135" y="9"/>
                    </a:cubicBezTo>
                    <a:cubicBezTo>
                      <a:pt x="1095" y="3"/>
                      <a:pt x="1054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532;p77">
                <a:extLst>
                  <a:ext uri="{FF2B5EF4-FFF2-40B4-BE49-F238E27FC236}">
                    <a16:creationId xmlns:a16="http://schemas.microsoft.com/office/drawing/2014/main" id="{55EBE66C-E708-4681-B209-E4211323BD82}"/>
                  </a:ext>
                </a:extLst>
              </p:cNvPr>
              <p:cNvSpPr/>
              <p:nvPr/>
            </p:nvSpPr>
            <p:spPr>
              <a:xfrm>
                <a:off x="3872370" y="2323892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01" y="167"/>
                    </a:cubicBezTo>
                    <a:cubicBezTo>
                      <a:pt x="634" y="234"/>
                      <a:pt x="568" y="267"/>
                      <a:pt x="468" y="301"/>
                    </a:cubicBezTo>
                    <a:cubicBezTo>
                      <a:pt x="368" y="367"/>
                      <a:pt x="301" y="367"/>
                      <a:pt x="201" y="401"/>
                    </a:cubicBezTo>
                    <a:cubicBezTo>
                      <a:pt x="134" y="434"/>
                      <a:pt x="67" y="467"/>
                      <a:pt x="1" y="467"/>
                    </a:cubicBezTo>
                    <a:lnTo>
                      <a:pt x="1" y="901"/>
                    </a:lnTo>
                    <a:lnTo>
                      <a:pt x="101" y="901"/>
                    </a:lnTo>
                    <a:lnTo>
                      <a:pt x="368" y="868"/>
                    </a:lnTo>
                    <a:lnTo>
                      <a:pt x="634" y="801"/>
                    </a:lnTo>
                    <a:lnTo>
                      <a:pt x="768" y="768"/>
                    </a:lnTo>
                    <a:lnTo>
                      <a:pt x="768" y="4470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533;p77">
                <a:extLst>
                  <a:ext uri="{FF2B5EF4-FFF2-40B4-BE49-F238E27FC236}">
                    <a16:creationId xmlns:a16="http://schemas.microsoft.com/office/drawing/2014/main" id="{6D14ED19-9FA2-4ECC-8A64-01B85B8C6F5D}"/>
                  </a:ext>
                </a:extLst>
              </p:cNvPr>
              <p:cNvSpPr/>
              <p:nvPr/>
            </p:nvSpPr>
            <p:spPr>
              <a:xfrm>
                <a:off x="3867021" y="2073304"/>
                <a:ext cx="28086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37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167"/>
                    </a:cubicBezTo>
                    <a:cubicBezTo>
                      <a:pt x="668" y="234"/>
                      <a:pt x="568" y="267"/>
                      <a:pt x="501" y="334"/>
                    </a:cubicBezTo>
                    <a:cubicBezTo>
                      <a:pt x="401" y="367"/>
                      <a:pt x="334" y="367"/>
                      <a:pt x="234" y="401"/>
                    </a:cubicBezTo>
                    <a:lnTo>
                      <a:pt x="1" y="467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34"/>
                    </a:lnTo>
                    <a:lnTo>
                      <a:pt x="668" y="801"/>
                    </a:lnTo>
                    <a:lnTo>
                      <a:pt x="801" y="768"/>
                    </a:lnTo>
                    <a:lnTo>
                      <a:pt x="801" y="4437"/>
                    </a:lnTo>
                    <a:lnTo>
                      <a:pt x="1402" y="4437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534;p77">
                <a:extLst>
                  <a:ext uri="{FF2B5EF4-FFF2-40B4-BE49-F238E27FC236}">
                    <a16:creationId xmlns:a16="http://schemas.microsoft.com/office/drawing/2014/main" id="{95CBF0AC-2561-43EF-B747-D8D92D9638CC}"/>
                  </a:ext>
                </a:extLst>
              </p:cNvPr>
              <p:cNvSpPr/>
              <p:nvPr/>
            </p:nvSpPr>
            <p:spPr>
              <a:xfrm>
                <a:off x="4487152" y="2822386"/>
                <a:ext cx="44793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1" extrusionOk="0">
                    <a:moveTo>
                      <a:pt x="1130" y="476"/>
                    </a:moveTo>
                    <a:cubicBezTo>
                      <a:pt x="1243" y="476"/>
                      <a:pt x="1351" y="518"/>
                      <a:pt x="1435" y="601"/>
                    </a:cubicBezTo>
                    <a:cubicBezTo>
                      <a:pt x="1535" y="668"/>
                      <a:pt x="1568" y="801"/>
                      <a:pt x="1601" y="901"/>
                    </a:cubicBezTo>
                    <a:cubicBezTo>
                      <a:pt x="1635" y="1035"/>
                      <a:pt x="1635" y="1168"/>
                      <a:pt x="1635" y="1335"/>
                    </a:cubicBezTo>
                    <a:lnTo>
                      <a:pt x="1635" y="3236"/>
                    </a:lnTo>
                    <a:cubicBezTo>
                      <a:pt x="1635" y="3370"/>
                      <a:pt x="1601" y="3503"/>
                      <a:pt x="1601" y="3637"/>
                    </a:cubicBezTo>
                    <a:cubicBezTo>
                      <a:pt x="1568" y="3737"/>
                      <a:pt x="1535" y="3870"/>
                      <a:pt x="1435" y="3937"/>
                    </a:cubicBezTo>
                    <a:cubicBezTo>
                      <a:pt x="1368" y="4037"/>
                      <a:pt x="1234" y="4070"/>
                      <a:pt x="1134" y="4070"/>
                    </a:cubicBezTo>
                    <a:cubicBezTo>
                      <a:pt x="1001" y="4070"/>
                      <a:pt x="901" y="4037"/>
                      <a:pt x="801" y="3937"/>
                    </a:cubicBezTo>
                    <a:cubicBezTo>
                      <a:pt x="734" y="3870"/>
                      <a:pt x="667" y="3737"/>
                      <a:pt x="667" y="3637"/>
                    </a:cubicBezTo>
                    <a:cubicBezTo>
                      <a:pt x="634" y="3503"/>
                      <a:pt x="601" y="3370"/>
                      <a:pt x="601" y="3236"/>
                    </a:cubicBezTo>
                    <a:lnTo>
                      <a:pt x="601" y="1335"/>
                    </a:lnTo>
                    <a:cubicBezTo>
                      <a:pt x="601" y="1168"/>
                      <a:pt x="634" y="1035"/>
                      <a:pt x="634" y="901"/>
                    </a:cubicBezTo>
                    <a:cubicBezTo>
                      <a:pt x="667" y="801"/>
                      <a:pt x="734" y="668"/>
                      <a:pt x="801" y="601"/>
                    </a:cubicBezTo>
                    <a:cubicBezTo>
                      <a:pt x="901" y="518"/>
                      <a:pt x="1018" y="476"/>
                      <a:pt x="1130" y="476"/>
                    </a:cubicBezTo>
                    <a:close/>
                    <a:moveTo>
                      <a:pt x="1134" y="1"/>
                    </a:moveTo>
                    <a:cubicBezTo>
                      <a:pt x="901" y="1"/>
                      <a:pt x="667" y="34"/>
                      <a:pt x="501" y="168"/>
                    </a:cubicBezTo>
                    <a:cubicBezTo>
                      <a:pt x="334" y="268"/>
                      <a:pt x="200" y="434"/>
                      <a:pt x="134" y="635"/>
                    </a:cubicBezTo>
                    <a:cubicBezTo>
                      <a:pt x="67" y="835"/>
                      <a:pt x="0" y="1068"/>
                      <a:pt x="34" y="1302"/>
                    </a:cubicBezTo>
                    <a:lnTo>
                      <a:pt x="34" y="3236"/>
                    </a:lnTo>
                    <a:cubicBezTo>
                      <a:pt x="0" y="3470"/>
                      <a:pt x="67" y="3703"/>
                      <a:pt x="134" y="3904"/>
                    </a:cubicBezTo>
                    <a:cubicBezTo>
                      <a:pt x="200" y="4104"/>
                      <a:pt x="334" y="4271"/>
                      <a:pt x="501" y="4371"/>
                    </a:cubicBezTo>
                    <a:cubicBezTo>
                      <a:pt x="701" y="4504"/>
                      <a:pt x="901" y="4571"/>
                      <a:pt x="1134" y="4571"/>
                    </a:cubicBezTo>
                    <a:cubicBezTo>
                      <a:pt x="1334" y="4571"/>
                      <a:pt x="1568" y="4504"/>
                      <a:pt x="1735" y="4371"/>
                    </a:cubicBezTo>
                    <a:cubicBezTo>
                      <a:pt x="1902" y="4271"/>
                      <a:pt x="2035" y="4104"/>
                      <a:pt x="2102" y="3937"/>
                    </a:cubicBezTo>
                    <a:cubicBezTo>
                      <a:pt x="2202" y="3703"/>
                      <a:pt x="2235" y="3470"/>
                      <a:pt x="2235" y="3236"/>
                    </a:cubicBezTo>
                    <a:lnTo>
                      <a:pt x="2235" y="1335"/>
                    </a:lnTo>
                    <a:cubicBezTo>
                      <a:pt x="2235" y="1068"/>
                      <a:pt x="2202" y="835"/>
                      <a:pt x="2102" y="635"/>
                    </a:cubicBezTo>
                    <a:cubicBezTo>
                      <a:pt x="2035" y="434"/>
                      <a:pt x="1902" y="268"/>
                      <a:pt x="1768" y="168"/>
                    </a:cubicBezTo>
                    <a:cubicBezTo>
                      <a:pt x="1568" y="34"/>
                      <a:pt x="1334" y="1"/>
                      <a:pt x="1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535;p77">
                <a:extLst>
                  <a:ext uri="{FF2B5EF4-FFF2-40B4-BE49-F238E27FC236}">
                    <a16:creationId xmlns:a16="http://schemas.microsoft.com/office/drawing/2014/main" id="{A0BF5B43-2B05-441E-8C34-49335696F367}"/>
                  </a:ext>
                </a:extLst>
              </p:cNvPr>
              <p:cNvSpPr/>
              <p:nvPr/>
            </p:nvSpPr>
            <p:spPr>
              <a:xfrm>
                <a:off x="3914478" y="2072302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81" y="472"/>
                    </a:moveTo>
                    <a:cubicBezTo>
                      <a:pt x="1266" y="472"/>
                      <a:pt x="1359" y="509"/>
                      <a:pt x="1434" y="584"/>
                    </a:cubicBezTo>
                    <a:cubicBezTo>
                      <a:pt x="1501" y="684"/>
                      <a:pt x="1535" y="784"/>
                      <a:pt x="1568" y="884"/>
                    </a:cubicBezTo>
                    <a:cubicBezTo>
                      <a:pt x="1601" y="1018"/>
                      <a:pt x="1601" y="1151"/>
                      <a:pt x="1601" y="1318"/>
                    </a:cubicBezTo>
                    <a:lnTo>
                      <a:pt x="1601" y="3253"/>
                    </a:lnTo>
                    <a:cubicBezTo>
                      <a:pt x="1601" y="3386"/>
                      <a:pt x="1601" y="3520"/>
                      <a:pt x="1568" y="3653"/>
                    </a:cubicBezTo>
                    <a:cubicBezTo>
                      <a:pt x="1535" y="3753"/>
                      <a:pt x="1501" y="3853"/>
                      <a:pt x="1401" y="3953"/>
                    </a:cubicBezTo>
                    <a:cubicBezTo>
                      <a:pt x="1318" y="4037"/>
                      <a:pt x="1209" y="4078"/>
                      <a:pt x="1097" y="4078"/>
                    </a:cubicBezTo>
                    <a:cubicBezTo>
                      <a:pt x="984" y="4078"/>
                      <a:pt x="867" y="4037"/>
                      <a:pt x="767" y="3953"/>
                    </a:cubicBezTo>
                    <a:cubicBezTo>
                      <a:pt x="701" y="3853"/>
                      <a:pt x="634" y="3753"/>
                      <a:pt x="634" y="3653"/>
                    </a:cubicBezTo>
                    <a:cubicBezTo>
                      <a:pt x="601" y="3520"/>
                      <a:pt x="567" y="3386"/>
                      <a:pt x="567" y="3253"/>
                    </a:cubicBezTo>
                    <a:lnTo>
                      <a:pt x="567" y="1318"/>
                    </a:lnTo>
                    <a:cubicBezTo>
                      <a:pt x="567" y="1151"/>
                      <a:pt x="601" y="1018"/>
                      <a:pt x="634" y="884"/>
                    </a:cubicBezTo>
                    <a:cubicBezTo>
                      <a:pt x="634" y="784"/>
                      <a:pt x="701" y="684"/>
                      <a:pt x="767" y="584"/>
                    </a:cubicBezTo>
                    <a:cubicBezTo>
                      <a:pt x="849" y="530"/>
                      <a:pt x="931" y="475"/>
                      <a:pt x="1031" y="475"/>
                    </a:cubicBezTo>
                    <a:cubicBezTo>
                      <a:pt x="1053" y="475"/>
                      <a:pt x="1076" y="478"/>
                      <a:pt x="1101" y="484"/>
                    </a:cubicBezTo>
                    <a:cubicBezTo>
                      <a:pt x="1126" y="476"/>
                      <a:pt x="1153" y="472"/>
                      <a:pt x="1181" y="472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0"/>
                      <a:pt x="467" y="150"/>
                    </a:cubicBezTo>
                    <a:cubicBezTo>
                      <a:pt x="300" y="284"/>
                      <a:pt x="167" y="451"/>
                      <a:pt x="100" y="617"/>
                    </a:cubicBezTo>
                    <a:cubicBezTo>
                      <a:pt x="33" y="851"/>
                      <a:pt x="0" y="1084"/>
                      <a:pt x="0" y="1318"/>
                    </a:cubicBezTo>
                    <a:lnTo>
                      <a:pt x="0" y="3253"/>
                    </a:lnTo>
                    <a:cubicBezTo>
                      <a:pt x="0" y="3453"/>
                      <a:pt x="33" y="3686"/>
                      <a:pt x="100" y="3920"/>
                    </a:cubicBezTo>
                    <a:cubicBezTo>
                      <a:pt x="167" y="4087"/>
                      <a:pt x="300" y="4253"/>
                      <a:pt x="467" y="4387"/>
                    </a:cubicBezTo>
                    <a:cubicBezTo>
                      <a:pt x="667" y="4487"/>
                      <a:pt x="867" y="4554"/>
                      <a:pt x="1101" y="4554"/>
                    </a:cubicBezTo>
                    <a:cubicBezTo>
                      <a:pt x="1301" y="4554"/>
                      <a:pt x="1535" y="4520"/>
                      <a:pt x="1735" y="4387"/>
                    </a:cubicBezTo>
                    <a:cubicBezTo>
                      <a:pt x="1868" y="4287"/>
                      <a:pt x="2002" y="4120"/>
                      <a:pt x="2068" y="3920"/>
                    </a:cubicBezTo>
                    <a:cubicBezTo>
                      <a:pt x="2168" y="3686"/>
                      <a:pt x="2202" y="3453"/>
                      <a:pt x="2202" y="3253"/>
                    </a:cubicBezTo>
                    <a:lnTo>
                      <a:pt x="2202" y="1318"/>
                    </a:lnTo>
                    <a:cubicBezTo>
                      <a:pt x="2202" y="1084"/>
                      <a:pt x="2168" y="851"/>
                      <a:pt x="2068" y="617"/>
                    </a:cubicBezTo>
                    <a:cubicBezTo>
                      <a:pt x="2002" y="451"/>
                      <a:pt x="1901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36;p77">
                <a:extLst>
                  <a:ext uri="{FF2B5EF4-FFF2-40B4-BE49-F238E27FC236}">
                    <a16:creationId xmlns:a16="http://schemas.microsoft.com/office/drawing/2014/main" id="{9FA3CDE1-41DC-49E3-8F67-B5B7EF1E9BBC}"/>
                  </a:ext>
                </a:extLst>
              </p:cNvPr>
              <p:cNvSpPr/>
              <p:nvPr/>
            </p:nvSpPr>
            <p:spPr>
              <a:xfrm>
                <a:off x="3915800" y="2198267"/>
                <a:ext cx="28086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200"/>
                    </a:cubicBezTo>
                    <a:cubicBezTo>
                      <a:pt x="668" y="234"/>
                      <a:pt x="568" y="300"/>
                      <a:pt x="501" y="334"/>
                    </a:cubicBezTo>
                    <a:cubicBezTo>
                      <a:pt x="401" y="367"/>
                      <a:pt x="334" y="400"/>
                      <a:pt x="234" y="434"/>
                    </a:cubicBezTo>
                    <a:cubicBezTo>
                      <a:pt x="168" y="467"/>
                      <a:pt x="68" y="467"/>
                      <a:pt x="1" y="501"/>
                    </a:cubicBez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cubicBezTo>
                      <a:pt x="501" y="834"/>
                      <a:pt x="568" y="834"/>
                      <a:pt x="668" y="801"/>
                    </a:cubicBezTo>
                    <a:cubicBezTo>
                      <a:pt x="701" y="801"/>
                      <a:pt x="768" y="801"/>
                      <a:pt x="801" y="767"/>
                    </a:cubicBezTo>
                    <a:lnTo>
                      <a:pt x="801" y="4470"/>
                    </a:lnTo>
                    <a:lnTo>
                      <a:pt x="1402" y="4470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537;p77">
                <a:extLst>
                  <a:ext uri="{FF2B5EF4-FFF2-40B4-BE49-F238E27FC236}">
                    <a16:creationId xmlns:a16="http://schemas.microsoft.com/office/drawing/2014/main" id="{0E806FD0-6D50-4996-AD88-9C8F068D5B3E}"/>
                  </a:ext>
                </a:extLst>
              </p:cNvPr>
              <p:cNvSpPr/>
              <p:nvPr/>
            </p:nvSpPr>
            <p:spPr>
              <a:xfrm>
                <a:off x="3879061" y="2573800"/>
                <a:ext cx="27404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505" extrusionOk="0">
                    <a:moveTo>
                      <a:pt x="901" y="1"/>
                    </a:moveTo>
                    <a:cubicBezTo>
                      <a:pt x="867" y="101"/>
                      <a:pt x="801" y="168"/>
                      <a:pt x="701" y="201"/>
                    </a:cubicBezTo>
                    <a:cubicBezTo>
                      <a:pt x="634" y="268"/>
                      <a:pt x="534" y="301"/>
                      <a:pt x="467" y="335"/>
                    </a:cubicBezTo>
                    <a:cubicBezTo>
                      <a:pt x="367" y="368"/>
                      <a:pt x="300" y="401"/>
                      <a:pt x="200" y="435"/>
                    </a:cubicBezTo>
                    <a:cubicBezTo>
                      <a:pt x="134" y="468"/>
                      <a:pt x="67" y="501"/>
                      <a:pt x="0" y="501"/>
                    </a:cubicBezTo>
                    <a:lnTo>
                      <a:pt x="0" y="935"/>
                    </a:lnTo>
                    <a:lnTo>
                      <a:pt x="100" y="935"/>
                    </a:lnTo>
                    <a:lnTo>
                      <a:pt x="367" y="902"/>
                    </a:lnTo>
                    <a:lnTo>
                      <a:pt x="634" y="835"/>
                    </a:lnTo>
                    <a:cubicBezTo>
                      <a:pt x="701" y="835"/>
                      <a:pt x="734" y="835"/>
                      <a:pt x="767" y="802"/>
                    </a:cubicBezTo>
                    <a:lnTo>
                      <a:pt x="767" y="4504"/>
                    </a:lnTo>
                    <a:lnTo>
                      <a:pt x="1368" y="4471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538;p77">
                <a:extLst>
                  <a:ext uri="{FF2B5EF4-FFF2-40B4-BE49-F238E27FC236}">
                    <a16:creationId xmlns:a16="http://schemas.microsoft.com/office/drawing/2014/main" id="{F10800BF-D2A7-4B67-A830-0ECA56B2A483}"/>
                  </a:ext>
                </a:extLst>
              </p:cNvPr>
              <p:cNvSpPr/>
              <p:nvPr/>
            </p:nvSpPr>
            <p:spPr>
              <a:xfrm>
                <a:off x="3870366" y="2448015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05" y="476"/>
                    </a:moveTo>
                    <a:cubicBezTo>
                      <a:pt x="1218" y="476"/>
                      <a:pt x="1335" y="509"/>
                      <a:pt x="1435" y="576"/>
                    </a:cubicBezTo>
                    <a:cubicBezTo>
                      <a:pt x="1502" y="676"/>
                      <a:pt x="1568" y="776"/>
                      <a:pt x="1568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568" y="3645"/>
                    </a:cubicBezTo>
                    <a:cubicBezTo>
                      <a:pt x="1568" y="3745"/>
                      <a:pt x="1502" y="3845"/>
                      <a:pt x="1435" y="3945"/>
                    </a:cubicBezTo>
                    <a:cubicBezTo>
                      <a:pt x="1335" y="4028"/>
                      <a:pt x="1218" y="4070"/>
                      <a:pt x="1105" y="4070"/>
                    </a:cubicBezTo>
                    <a:cubicBezTo>
                      <a:pt x="993" y="4070"/>
                      <a:pt x="884" y="4028"/>
                      <a:pt x="801" y="3945"/>
                    </a:cubicBezTo>
                    <a:cubicBezTo>
                      <a:pt x="701" y="3878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84" y="509"/>
                      <a:pt x="993" y="476"/>
                      <a:pt x="1105" y="476"/>
                    </a:cubicBezTo>
                    <a:close/>
                    <a:moveTo>
                      <a:pt x="996" y="0"/>
                    </a:moveTo>
                    <a:cubicBezTo>
                      <a:pt x="822" y="0"/>
                      <a:pt x="633" y="65"/>
                      <a:pt x="468" y="176"/>
                    </a:cubicBezTo>
                    <a:cubicBezTo>
                      <a:pt x="301" y="276"/>
                      <a:pt x="201" y="442"/>
                      <a:pt x="101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468" y="4379"/>
                    </a:cubicBezTo>
                    <a:cubicBezTo>
                      <a:pt x="633" y="4489"/>
                      <a:pt x="822" y="4554"/>
                      <a:pt x="996" y="4554"/>
                    </a:cubicBezTo>
                    <a:cubicBezTo>
                      <a:pt x="1032" y="4554"/>
                      <a:pt x="1067" y="4551"/>
                      <a:pt x="1101" y="4545"/>
                    </a:cubicBezTo>
                    <a:cubicBezTo>
                      <a:pt x="1141" y="4551"/>
                      <a:pt x="1180" y="4554"/>
                      <a:pt x="1219" y="4554"/>
                    </a:cubicBezTo>
                    <a:cubicBezTo>
                      <a:pt x="1403" y="4554"/>
                      <a:pt x="1569" y="4489"/>
                      <a:pt x="1735" y="4379"/>
                    </a:cubicBezTo>
                    <a:cubicBezTo>
                      <a:pt x="1902" y="4279"/>
                      <a:pt x="2035" y="4112"/>
                      <a:pt x="2102" y="3912"/>
                    </a:cubicBezTo>
                    <a:cubicBezTo>
                      <a:pt x="2169" y="3711"/>
                      <a:pt x="2235" y="3478"/>
                      <a:pt x="2202" y="3244"/>
                    </a:cubicBezTo>
                    <a:lnTo>
                      <a:pt x="2202" y="1310"/>
                    </a:lnTo>
                    <a:cubicBezTo>
                      <a:pt x="2235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97" y="65"/>
                      <a:pt x="1413" y="0"/>
                      <a:pt x="1221" y="0"/>
                    </a:cubicBezTo>
                    <a:cubicBezTo>
                      <a:pt x="1181" y="0"/>
                      <a:pt x="1141" y="3"/>
                      <a:pt x="1101" y="9"/>
                    </a:cubicBezTo>
                    <a:cubicBezTo>
                      <a:pt x="1067" y="3"/>
                      <a:pt x="1032" y="0"/>
                      <a:pt x="9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539;p77">
                <a:extLst>
                  <a:ext uri="{FF2B5EF4-FFF2-40B4-BE49-F238E27FC236}">
                    <a16:creationId xmlns:a16="http://schemas.microsoft.com/office/drawing/2014/main" id="{27ED8218-889B-4C94-88B2-D4A63A884AF9}"/>
                  </a:ext>
                </a:extLst>
              </p:cNvPr>
              <p:cNvSpPr/>
              <p:nvPr/>
            </p:nvSpPr>
            <p:spPr>
              <a:xfrm>
                <a:off x="3559640" y="2322891"/>
                <a:ext cx="44132" cy="90887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37" extrusionOk="0">
                    <a:moveTo>
                      <a:pt x="1101" y="451"/>
                    </a:moveTo>
                    <a:cubicBezTo>
                      <a:pt x="1201" y="451"/>
                      <a:pt x="1335" y="484"/>
                      <a:pt x="1401" y="584"/>
                    </a:cubicBezTo>
                    <a:cubicBezTo>
                      <a:pt x="1502" y="651"/>
                      <a:pt x="1535" y="784"/>
                      <a:pt x="1568" y="884"/>
                    </a:cubicBezTo>
                    <a:cubicBezTo>
                      <a:pt x="1602" y="1018"/>
                      <a:pt x="1602" y="1151"/>
                      <a:pt x="1602" y="1318"/>
                    </a:cubicBezTo>
                    <a:lnTo>
                      <a:pt x="1602" y="3253"/>
                    </a:lnTo>
                    <a:cubicBezTo>
                      <a:pt x="1602" y="3353"/>
                      <a:pt x="1568" y="3486"/>
                      <a:pt x="1568" y="3620"/>
                    </a:cubicBezTo>
                    <a:cubicBezTo>
                      <a:pt x="1535" y="3753"/>
                      <a:pt x="1468" y="3853"/>
                      <a:pt x="1401" y="3953"/>
                    </a:cubicBezTo>
                    <a:cubicBezTo>
                      <a:pt x="1347" y="4008"/>
                      <a:pt x="1248" y="4062"/>
                      <a:pt x="1159" y="4062"/>
                    </a:cubicBezTo>
                    <a:cubicBezTo>
                      <a:pt x="1139" y="4062"/>
                      <a:pt x="1120" y="4059"/>
                      <a:pt x="1101" y="4053"/>
                    </a:cubicBezTo>
                    <a:cubicBezTo>
                      <a:pt x="1077" y="4059"/>
                      <a:pt x="1053" y="4062"/>
                      <a:pt x="1031" y="4062"/>
                    </a:cubicBezTo>
                    <a:cubicBezTo>
                      <a:pt x="931" y="4062"/>
                      <a:pt x="849" y="4008"/>
                      <a:pt x="768" y="3953"/>
                    </a:cubicBezTo>
                    <a:cubicBezTo>
                      <a:pt x="701" y="3853"/>
                      <a:pt x="634" y="3753"/>
                      <a:pt x="634" y="3620"/>
                    </a:cubicBezTo>
                    <a:cubicBezTo>
                      <a:pt x="601" y="3486"/>
                      <a:pt x="568" y="3353"/>
                      <a:pt x="568" y="3253"/>
                    </a:cubicBezTo>
                    <a:lnTo>
                      <a:pt x="568" y="1318"/>
                    </a:lnTo>
                    <a:cubicBezTo>
                      <a:pt x="568" y="1151"/>
                      <a:pt x="601" y="1018"/>
                      <a:pt x="634" y="884"/>
                    </a:cubicBezTo>
                    <a:cubicBezTo>
                      <a:pt x="634" y="784"/>
                      <a:pt x="701" y="651"/>
                      <a:pt x="768" y="584"/>
                    </a:cubicBezTo>
                    <a:cubicBezTo>
                      <a:pt x="868" y="484"/>
                      <a:pt x="968" y="451"/>
                      <a:pt x="1101" y="451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8" y="50"/>
                      <a:pt x="467" y="150"/>
                    </a:cubicBezTo>
                    <a:cubicBezTo>
                      <a:pt x="301" y="284"/>
                      <a:pt x="167" y="417"/>
                      <a:pt x="101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2686"/>
                    </a:lnTo>
                    <a:cubicBezTo>
                      <a:pt x="67" y="3186"/>
                      <a:pt x="167" y="3686"/>
                      <a:pt x="267" y="4187"/>
                    </a:cubicBezTo>
                    <a:cubicBezTo>
                      <a:pt x="334" y="4253"/>
                      <a:pt x="401" y="4320"/>
                      <a:pt x="467" y="4387"/>
                    </a:cubicBezTo>
                    <a:cubicBezTo>
                      <a:pt x="668" y="4487"/>
                      <a:pt x="884" y="4537"/>
                      <a:pt x="1101" y="4537"/>
                    </a:cubicBezTo>
                    <a:cubicBezTo>
                      <a:pt x="1318" y="4537"/>
                      <a:pt x="1535" y="4487"/>
                      <a:pt x="1735" y="4387"/>
                    </a:cubicBezTo>
                    <a:lnTo>
                      <a:pt x="1702" y="4387"/>
                    </a:lnTo>
                    <a:cubicBezTo>
                      <a:pt x="1868" y="4253"/>
                      <a:pt x="2002" y="4120"/>
                      <a:pt x="2069" y="3920"/>
                    </a:cubicBezTo>
                    <a:cubicBezTo>
                      <a:pt x="2169" y="3686"/>
                      <a:pt x="2202" y="3453"/>
                      <a:pt x="2202" y="3219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069" y="617"/>
                    </a:cubicBezTo>
                    <a:cubicBezTo>
                      <a:pt x="2002" y="417"/>
                      <a:pt x="1868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540;p77">
                <a:extLst>
                  <a:ext uri="{FF2B5EF4-FFF2-40B4-BE49-F238E27FC236}">
                    <a16:creationId xmlns:a16="http://schemas.microsoft.com/office/drawing/2014/main" id="{B6BA20F1-47A4-48E9-AFBF-60194EA7ED2B}"/>
                  </a:ext>
                </a:extLst>
              </p:cNvPr>
              <p:cNvSpPr/>
              <p:nvPr/>
            </p:nvSpPr>
            <p:spPr>
              <a:xfrm>
                <a:off x="3818241" y="2322550"/>
                <a:ext cx="44132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71" extrusionOk="0">
                    <a:moveTo>
                      <a:pt x="1172" y="492"/>
                    </a:moveTo>
                    <a:cubicBezTo>
                      <a:pt x="1272" y="492"/>
                      <a:pt x="1353" y="547"/>
                      <a:pt x="1435" y="601"/>
                    </a:cubicBezTo>
                    <a:cubicBezTo>
                      <a:pt x="1502" y="701"/>
                      <a:pt x="1568" y="801"/>
                      <a:pt x="1568" y="901"/>
                    </a:cubicBezTo>
                    <a:cubicBezTo>
                      <a:pt x="1602" y="1035"/>
                      <a:pt x="1602" y="1201"/>
                      <a:pt x="1602" y="1335"/>
                    </a:cubicBezTo>
                    <a:lnTo>
                      <a:pt x="1602" y="3270"/>
                    </a:lnTo>
                    <a:cubicBezTo>
                      <a:pt x="1602" y="3403"/>
                      <a:pt x="1602" y="3537"/>
                      <a:pt x="1568" y="3670"/>
                    </a:cubicBezTo>
                    <a:cubicBezTo>
                      <a:pt x="1535" y="3770"/>
                      <a:pt x="1502" y="3870"/>
                      <a:pt x="1435" y="3970"/>
                    </a:cubicBezTo>
                    <a:cubicBezTo>
                      <a:pt x="1335" y="4070"/>
                      <a:pt x="1235" y="4104"/>
                      <a:pt x="1101" y="4104"/>
                    </a:cubicBezTo>
                    <a:cubicBezTo>
                      <a:pt x="1001" y="4104"/>
                      <a:pt x="868" y="4070"/>
                      <a:pt x="801" y="3970"/>
                    </a:cubicBezTo>
                    <a:cubicBezTo>
                      <a:pt x="701" y="3870"/>
                      <a:pt x="668" y="3770"/>
                      <a:pt x="634" y="3670"/>
                    </a:cubicBezTo>
                    <a:cubicBezTo>
                      <a:pt x="601" y="3537"/>
                      <a:pt x="601" y="3403"/>
                      <a:pt x="601" y="3270"/>
                    </a:cubicBezTo>
                    <a:lnTo>
                      <a:pt x="601" y="1335"/>
                    </a:lnTo>
                    <a:cubicBezTo>
                      <a:pt x="601" y="1201"/>
                      <a:pt x="601" y="1035"/>
                      <a:pt x="634" y="901"/>
                    </a:cubicBezTo>
                    <a:cubicBezTo>
                      <a:pt x="634" y="801"/>
                      <a:pt x="701" y="701"/>
                      <a:pt x="768" y="601"/>
                    </a:cubicBezTo>
                    <a:cubicBezTo>
                      <a:pt x="850" y="547"/>
                      <a:pt x="954" y="492"/>
                      <a:pt x="1043" y="492"/>
                    </a:cubicBezTo>
                    <a:cubicBezTo>
                      <a:pt x="1064" y="492"/>
                      <a:pt x="1083" y="495"/>
                      <a:pt x="1101" y="501"/>
                    </a:cubicBezTo>
                    <a:cubicBezTo>
                      <a:pt x="1126" y="495"/>
                      <a:pt x="1149" y="492"/>
                      <a:pt x="1172" y="492"/>
                    </a:cubicBezTo>
                    <a:close/>
                    <a:moveTo>
                      <a:pt x="1101" y="1"/>
                    </a:moveTo>
                    <a:cubicBezTo>
                      <a:pt x="868" y="1"/>
                      <a:pt x="668" y="67"/>
                      <a:pt x="468" y="167"/>
                    </a:cubicBezTo>
                    <a:cubicBezTo>
                      <a:pt x="301" y="301"/>
                      <a:pt x="167" y="434"/>
                      <a:pt x="101" y="634"/>
                    </a:cubicBezTo>
                    <a:cubicBezTo>
                      <a:pt x="34" y="868"/>
                      <a:pt x="1" y="1101"/>
                      <a:pt x="1" y="1335"/>
                    </a:cubicBezTo>
                    <a:lnTo>
                      <a:pt x="1" y="3236"/>
                    </a:lnTo>
                    <a:cubicBezTo>
                      <a:pt x="1" y="3470"/>
                      <a:pt x="34" y="3703"/>
                      <a:pt x="101" y="3937"/>
                    </a:cubicBezTo>
                    <a:cubicBezTo>
                      <a:pt x="201" y="4104"/>
                      <a:pt x="301" y="4270"/>
                      <a:pt x="468" y="4404"/>
                    </a:cubicBezTo>
                    <a:cubicBezTo>
                      <a:pt x="668" y="4504"/>
                      <a:pt x="868" y="4571"/>
                      <a:pt x="1101" y="4571"/>
                    </a:cubicBezTo>
                    <a:cubicBezTo>
                      <a:pt x="1335" y="4571"/>
                      <a:pt x="1535" y="4504"/>
                      <a:pt x="1735" y="4404"/>
                    </a:cubicBezTo>
                    <a:cubicBezTo>
                      <a:pt x="1902" y="4270"/>
                      <a:pt x="2002" y="4137"/>
                      <a:pt x="2102" y="3937"/>
                    </a:cubicBezTo>
                    <a:cubicBezTo>
                      <a:pt x="2169" y="3703"/>
                      <a:pt x="2202" y="3470"/>
                      <a:pt x="2202" y="3236"/>
                    </a:cubicBezTo>
                    <a:lnTo>
                      <a:pt x="2202" y="1335"/>
                    </a:lnTo>
                    <a:cubicBezTo>
                      <a:pt x="2202" y="1101"/>
                      <a:pt x="2169" y="868"/>
                      <a:pt x="2102" y="634"/>
                    </a:cubicBezTo>
                    <a:cubicBezTo>
                      <a:pt x="2035" y="468"/>
                      <a:pt x="1902" y="301"/>
                      <a:pt x="1735" y="167"/>
                    </a:cubicBezTo>
                    <a:cubicBezTo>
                      <a:pt x="1535" y="67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541;p77">
                <a:extLst>
                  <a:ext uri="{FF2B5EF4-FFF2-40B4-BE49-F238E27FC236}">
                    <a16:creationId xmlns:a16="http://schemas.microsoft.com/office/drawing/2014/main" id="{AC55597A-4666-4564-996E-BCBF88FB04A6}"/>
                  </a:ext>
                </a:extLst>
              </p:cNvPr>
              <p:cNvSpPr/>
              <p:nvPr/>
            </p:nvSpPr>
            <p:spPr>
              <a:xfrm>
                <a:off x="3767459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93" y="467"/>
                    </a:moveTo>
                    <a:cubicBezTo>
                      <a:pt x="1281" y="467"/>
                      <a:pt x="1380" y="521"/>
                      <a:pt x="1435" y="576"/>
                    </a:cubicBezTo>
                    <a:cubicBezTo>
                      <a:pt x="1535" y="676"/>
                      <a:pt x="1568" y="776"/>
                      <a:pt x="1602" y="876"/>
                    </a:cubicBezTo>
                    <a:cubicBezTo>
                      <a:pt x="1635" y="1009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602" y="3645"/>
                    </a:cubicBezTo>
                    <a:cubicBezTo>
                      <a:pt x="1568" y="3745"/>
                      <a:pt x="1502" y="3845"/>
                      <a:pt x="1435" y="3945"/>
                    </a:cubicBezTo>
                    <a:cubicBezTo>
                      <a:pt x="1368" y="4012"/>
                      <a:pt x="1235" y="4078"/>
                      <a:pt x="1135" y="4078"/>
                    </a:cubicBezTo>
                    <a:cubicBezTo>
                      <a:pt x="1001" y="4078"/>
                      <a:pt x="901" y="4012"/>
                      <a:pt x="801" y="3945"/>
                    </a:cubicBezTo>
                    <a:cubicBezTo>
                      <a:pt x="734" y="3845"/>
                      <a:pt x="668" y="3745"/>
                      <a:pt x="668" y="3645"/>
                    </a:cubicBezTo>
                    <a:cubicBezTo>
                      <a:pt x="634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34" y="1009"/>
                      <a:pt x="634" y="876"/>
                    </a:cubicBezTo>
                    <a:cubicBezTo>
                      <a:pt x="668" y="776"/>
                      <a:pt x="734" y="676"/>
                      <a:pt x="801" y="576"/>
                    </a:cubicBezTo>
                    <a:cubicBezTo>
                      <a:pt x="883" y="521"/>
                      <a:pt x="965" y="467"/>
                      <a:pt x="1064" y="467"/>
                    </a:cubicBezTo>
                    <a:cubicBezTo>
                      <a:pt x="1087" y="467"/>
                      <a:pt x="1110" y="470"/>
                      <a:pt x="1135" y="476"/>
                    </a:cubicBezTo>
                    <a:cubicBezTo>
                      <a:pt x="1153" y="470"/>
                      <a:pt x="1173" y="467"/>
                      <a:pt x="1193" y="467"/>
                    </a:cubicBezTo>
                    <a:close/>
                    <a:moveTo>
                      <a:pt x="1015" y="0"/>
                    </a:moveTo>
                    <a:cubicBezTo>
                      <a:pt x="823" y="0"/>
                      <a:pt x="639" y="65"/>
                      <a:pt x="501" y="176"/>
                    </a:cubicBezTo>
                    <a:cubicBezTo>
                      <a:pt x="334" y="276"/>
                      <a:pt x="201" y="442"/>
                      <a:pt x="134" y="609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4" y="4278"/>
                      <a:pt x="501" y="4379"/>
                    </a:cubicBezTo>
                    <a:cubicBezTo>
                      <a:pt x="639" y="4489"/>
                      <a:pt x="823" y="4554"/>
                      <a:pt x="1015" y="4554"/>
                    </a:cubicBezTo>
                    <a:cubicBezTo>
                      <a:pt x="1055" y="4554"/>
                      <a:pt x="1095" y="4551"/>
                      <a:pt x="1135" y="4545"/>
                    </a:cubicBezTo>
                    <a:cubicBezTo>
                      <a:pt x="1169" y="4551"/>
                      <a:pt x="1204" y="4554"/>
                      <a:pt x="1240" y="4554"/>
                    </a:cubicBezTo>
                    <a:cubicBezTo>
                      <a:pt x="1413" y="4554"/>
                      <a:pt x="1597" y="4489"/>
                      <a:pt x="1735" y="4379"/>
                    </a:cubicBezTo>
                    <a:cubicBezTo>
                      <a:pt x="1902" y="4278"/>
                      <a:pt x="2035" y="4112"/>
                      <a:pt x="2102" y="3912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202" y="843"/>
                      <a:pt x="2102" y="609"/>
                    </a:cubicBezTo>
                    <a:cubicBezTo>
                      <a:pt x="2035" y="442"/>
                      <a:pt x="1902" y="276"/>
                      <a:pt x="1768" y="176"/>
                    </a:cubicBezTo>
                    <a:cubicBezTo>
                      <a:pt x="1603" y="65"/>
                      <a:pt x="1414" y="0"/>
                      <a:pt x="1240" y="0"/>
                    </a:cubicBezTo>
                    <a:cubicBezTo>
                      <a:pt x="1204" y="0"/>
                      <a:pt x="1169" y="3"/>
                      <a:pt x="1135" y="9"/>
                    </a:cubicBezTo>
                    <a:cubicBezTo>
                      <a:pt x="1095" y="3"/>
                      <a:pt x="1055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542;p77">
                <a:extLst>
                  <a:ext uri="{FF2B5EF4-FFF2-40B4-BE49-F238E27FC236}">
                    <a16:creationId xmlns:a16="http://schemas.microsoft.com/office/drawing/2014/main" id="{AF9F2277-9AE9-4D2D-96C1-19136AE078CB}"/>
                  </a:ext>
                </a:extLst>
              </p:cNvPr>
              <p:cNvSpPr/>
              <p:nvPr/>
            </p:nvSpPr>
            <p:spPr>
              <a:xfrm>
                <a:off x="3756100" y="2448015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05" y="476"/>
                    </a:moveTo>
                    <a:cubicBezTo>
                      <a:pt x="1218" y="476"/>
                      <a:pt x="1335" y="509"/>
                      <a:pt x="1435" y="576"/>
                    </a:cubicBezTo>
                    <a:cubicBezTo>
                      <a:pt x="1502" y="676"/>
                      <a:pt x="1568" y="776"/>
                      <a:pt x="1568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568" y="3645"/>
                    </a:cubicBezTo>
                    <a:cubicBezTo>
                      <a:pt x="1568" y="3745"/>
                      <a:pt x="1502" y="3845"/>
                      <a:pt x="1435" y="3945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1001" y="4078"/>
                      <a:pt x="868" y="4045"/>
                      <a:pt x="801" y="3945"/>
                    </a:cubicBezTo>
                    <a:cubicBezTo>
                      <a:pt x="701" y="3878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84" y="509"/>
                      <a:pt x="993" y="476"/>
                      <a:pt x="1105" y="476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4" y="59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67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67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39" y="4489"/>
                      <a:pt x="823" y="4554"/>
                      <a:pt x="996" y="4554"/>
                    </a:cubicBezTo>
                    <a:cubicBezTo>
                      <a:pt x="1032" y="4554"/>
                      <a:pt x="1067" y="4551"/>
                      <a:pt x="1101" y="4545"/>
                    </a:cubicBezTo>
                    <a:cubicBezTo>
                      <a:pt x="1141" y="4551"/>
                      <a:pt x="1180" y="4554"/>
                      <a:pt x="1219" y="4554"/>
                    </a:cubicBezTo>
                    <a:cubicBezTo>
                      <a:pt x="1403" y="4554"/>
                      <a:pt x="1569" y="4489"/>
                      <a:pt x="1735" y="4379"/>
                    </a:cubicBezTo>
                    <a:cubicBezTo>
                      <a:pt x="1902" y="4279"/>
                      <a:pt x="2035" y="4112"/>
                      <a:pt x="2102" y="3912"/>
                    </a:cubicBezTo>
                    <a:cubicBezTo>
                      <a:pt x="2169" y="3711"/>
                      <a:pt x="2235" y="3478"/>
                      <a:pt x="2202" y="3244"/>
                    </a:cubicBezTo>
                    <a:lnTo>
                      <a:pt x="2202" y="1310"/>
                    </a:lnTo>
                    <a:cubicBezTo>
                      <a:pt x="2235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2" y="59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543;p77">
                <a:extLst>
                  <a:ext uri="{FF2B5EF4-FFF2-40B4-BE49-F238E27FC236}">
                    <a16:creationId xmlns:a16="http://schemas.microsoft.com/office/drawing/2014/main" id="{BD8FF5BC-4C35-4E11-9AB5-B97CE73DD7F1}"/>
                  </a:ext>
                </a:extLst>
              </p:cNvPr>
              <p:cNvSpPr/>
              <p:nvPr/>
            </p:nvSpPr>
            <p:spPr>
              <a:xfrm>
                <a:off x="4124301" y="2947349"/>
                <a:ext cx="27404" cy="72858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3637" extrusionOk="0">
                    <a:moveTo>
                      <a:pt x="934" y="1"/>
                    </a:moveTo>
                    <a:cubicBezTo>
                      <a:pt x="868" y="67"/>
                      <a:pt x="801" y="134"/>
                      <a:pt x="734" y="167"/>
                    </a:cubicBezTo>
                    <a:cubicBezTo>
                      <a:pt x="634" y="234"/>
                      <a:pt x="567" y="267"/>
                      <a:pt x="467" y="301"/>
                    </a:cubicBezTo>
                    <a:cubicBezTo>
                      <a:pt x="401" y="334"/>
                      <a:pt x="300" y="368"/>
                      <a:pt x="234" y="401"/>
                    </a:cubicBezTo>
                    <a:lnTo>
                      <a:pt x="0" y="468"/>
                    </a:lnTo>
                    <a:lnTo>
                      <a:pt x="0" y="935"/>
                    </a:lnTo>
                    <a:lnTo>
                      <a:pt x="134" y="901"/>
                    </a:lnTo>
                    <a:lnTo>
                      <a:pt x="401" y="835"/>
                    </a:lnTo>
                    <a:lnTo>
                      <a:pt x="667" y="801"/>
                    </a:lnTo>
                    <a:lnTo>
                      <a:pt x="767" y="768"/>
                    </a:lnTo>
                    <a:lnTo>
                      <a:pt x="767" y="3470"/>
                    </a:lnTo>
                    <a:lnTo>
                      <a:pt x="1368" y="3637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544;p77">
                <a:extLst>
                  <a:ext uri="{FF2B5EF4-FFF2-40B4-BE49-F238E27FC236}">
                    <a16:creationId xmlns:a16="http://schemas.microsoft.com/office/drawing/2014/main" id="{43EFCCD8-33A4-40C8-A550-511C3003DC79}"/>
                  </a:ext>
                </a:extLst>
              </p:cNvPr>
              <p:cNvSpPr/>
              <p:nvPr/>
            </p:nvSpPr>
            <p:spPr>
              <a:xfrm>
                <a:off x="3724028" y="2573480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01" y="451"/>
                    </a:moveTo>
                    <a:cubicBezTo>
                      <a:pt x="1235" y="451"/>
                      <a:pt x="1335" y="484"/>
                      <a:pt x="1435" y="584"/>
                    </a:cubicBezTo>
                    <a:cubicBezTo>
                      <a:pt x="1501" y="651"/>
                      <a:pt x="1568" y="751"/>
                      <a:pt x="1568" y="884"/>
                    </a:cubicBezTo>
                    <a:cubicBezTo>
                      <a:pt x="1601" y="1018"/>
                      <a:pt x="1601" y="1151"/>
                      <a:pt x="1601" y="1285"/>
                    </a:cubicBezTo>
                    <a:lnTo>
                      <a:pt x="1601" y="3219"/>
                    </a:lnTo>
                    <a:cubicBezTo>
                      <a:pt x="1601" y="3353"/>
                      <a:pt x="1601" y="3486"/>
                      <a:pt x="1568" y="3620"/>
                    </a:cubicBezTo>
                    <a:cubicBezTo>
                      <a:pt x="1535" y="3753"/>
                      <a:pt x="1501" y="3853"/>
                      <a:pt x="1435" y="3953"/>
                    </a:cubicBezTo>
                    <a:cubicBezTo>
                      <a:pt x="1335" y="4020"/>
                      <a:pt x="1235" y="4053"/>
                      <a:pt x="1101" y="4053"/>
                    </a:cubicBezTo>
                    <a:cubicBezTo>
                      <a:pt x="1001" y="4053"/>
                      <a:pt x="868" y="4020"/>
                      <a:pt x="801" y="3953"/>
                    </a:cubicBezTo>
                    <a:cubicBezTo>
                      <a:pt x="701" y="3853"/>
                      <a:pt x="667" y="3753"/>
                      <a:pt x="634" y="3620"/>
                    </a:cubicBezTo>
                    <a:cubicBezTo>
                      <a:pt x="601" y="3486"/>
                      <a:pt x="601" y="3353"/>
                      <a:pt x="601" y="3219"/>
                    </a:cubicBezTo>
                    <a:lnTo>
                      <a:pt x="601" y="1285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34" y="751"/>
                      <a:pt x="701" y="651"/>
                      <a:pt x="768" y="584"/>
                    </a:cubicBezTo>
                    <a:cubicBezTo>
                      <a:pt x="868" y="484"/>
                      <a:pt x="1001" y="451"/>
                      <a:pt x="1101" y="451"/>
                    </a:cubicBezTo>
                    <a:close/>
                    <a:moveTo>
                      <a:pt x="1105" y="0"/>
                    </a:moveTo>
                    <a:cubicBezTo>
                      <a:pt x="893" y="0"/>
                      <a:pt x="684" y="50"/>
                      <a:pt x="501" y="150"/>
                    </a:cubicBezTo>
                    <a:cubicBezTo>
                      <a:pt x="334" y="284"/>
                      <a:pt x="200" y="417"/>
                      <a:pt x="134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19"/>
                    </a:lnTo>
                    <a:cubicBezTo>
                      <a:pt x="0" y="3453"/>
                      <a:pt x="34" y="3686"/>
                      <a:pt x="134" y="3920"/>
                    </a:cubicBezTo>
                    <a:cubicBezTo>
                      <a:pt x="200" y="4087"/>
                      <a:pt x="334" y="4253"/>
                      <a:pt x="501" y="4387"/>
                    </a:cubicBezTo>
                    <a:cubicBezTo>
                      <a:pt x="667" y="4487"/>
                      <a:pt x="901" y="4554"/>
                      <a:pt x="1101" y="4554"/>
                    </a:cubicBezTo>
                    <a:cubicBezTo>
                      <a:pt x="1335" y="4554"/>
                      <a:pt x="1568" y="4487"/>
                      <a:pt x="1735" y="4387"/>
                    </a:cubicBezTo>
                    <a:cubicBezTo>
                      <a:pt x="1902" y="4253"/>
                      <a:pt x="2035" y="4087"/>
                      <a:pt x="2102" y="3920"/>
                    </a:cubicBezTo>
                    <a:cubicBezTo>
                      <a:pt x="2169" y="3686"/>
                      <a:pt x="2235" y="3453"/>
                      <a:pt x="2235" y="3219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35" y="417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545;p77">
                <a:extLst>
                  <a:ext uri="{FF2B5EF4-FFF2-40B4-BE49-F238E27FC236}">
                    <a16:creationId xmlns:a16="http://schemas.microsoft.com/office/drawing/2014/main" id="{388D2176-E633-486E-9E79-D9739129A781}"/>
                  </a:ext>
                </a:extLst>
              </p:cNvPr>
              <p:cNvSpPr/>
              <p:nvPr/>
            </p:nvSpPr>
            <p:spPr>
              <a:xfrm>
                <a:off x="4171077" y="2946348"/>
                <a:ext cx="44793" cy="8521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254" extrusionOk="0">
                    <a:moveTo>
                      <a:pt x="1134" y="451"/>
                    </a:moveTo>
                    <a:cubicBezTo>
                      <a:pt x="1234" y="451"/>
                      <a:pt x="1368" y="484"/>
                      <a:pt x="1435" y="584"/>
                    </a:cubicBezTo>
                    <a:cubicBezTo>
                      <a:pt x="1501" y="651"/>
                      <a:pt x="1568" y="784"/>
                      <a:pt x="1601" y="885"/>
                    </a:cubicBezTo>
                    <a:cubicBezTo>
                      <a:pt x="1601" y="1018"/>
                      <a:pt x="1635" y="1151"/>
                      <a:pt x="1635" y="1285"/>
                    </a:cubicBezTo>
                    <a:lnTo>
                      <a:pt x="1635" y="3220"/>
                    </a:lnTo>
                    <a:cubicBezTo>
                      <a:pt x="1635" y="3353"/>
                      <a:pt x="1601" y="3486"/>
                      <a:pt x="1601" y="3620"/>
                    </a:cubicBezTo>
                    <a:cubicBezTo>
                      <a:pt x="1568" y="3753"/>
                      <a:pt x="1501" y="3853"/>
                      <a:pt x="1435" y="3953"/>
                    </a:cubicBezTo>
                    <a:cubicBezTo>
                      <a:pt x="1368" y="4020"/>
                      <a:pt x="1234" y="4053"/>
                      <a:pt x="1134" y="4053"/>
                    </a:cubicBezTo>
                    <a:cubicBezTo>
                      <a:pt x="1001" y="4053"/>
                      <a:pt x="901" y="4020"/>
                      <a:pt x="801" y="3953"/>
                    </a:cubicBezTo>
                    <a:cubicBezTo>
                      <a:pt x="734" y="3853"/>
                      <a:pt x="667" y="3753"/>
                      <a:pt x="634" y="3620"/>
                    </a:cubicBezTo>
                    <a:cubicBezTo>
                      <a:pt x="634" y="3486"/>
                      <a:pt x="601" y="3353"/>
                      <a:pt x="601" y="3220"/>
                    </a:cubicBezTo>
                    <a:lnTo>
                      <a:pt x="601" y="1285"/>
                    </a:lnTo>
                    <a:cubicBezTo>
                      <a:pt x="601" y="1151"/>
                      <a:pt x="601" y="1018"/>
                      <a:pt x="634" y="885"/>
                    </a:cubicBezTo>
                    <a:cubicBezTo>
                      <a:pt x="667" y="751"/>
                      <a:pt x="701" y="651"/>
                      <a:pt x="801" y="584"/>
                    </a:cubicBezTo>
                    <a:cubicBezTo>
                      <a:pt x="868" y="484"/>
                      <a:pt x="1001" y="451"/>
                      <a:pt x="1134" y="451"/>
                    </a:cubicBezTo>
                    <a:close/>
                    <a:moveTo>
                      <a:pt x="1130" y="1"/>
                    </a:moveTo>
                    <a:cubicBezTo>
                      <a:pt x="918" y="1"/>
                      <a:pt x="701" y="51"/>
                      <a:pt x="501" y="151"/>
                    </a:cubicBezTo>
                    <a:cubicBezTo>
                      <a:pt x="334" y="251"/>
                      <a:pt x="200" y="418"/>
                      <a:pt x="134" y="618"/>
                    </a:cubicBezTo>
                    <a:cubicBezTo>
                      <a:pt x="67" y="818"/>
                      <a:pt x="0" y="1051"/>
                      <a:pt x="34" y="1318"/>
                    </a:cubicBezTo>
                    <a:lnTo>
                      <a:pt x="34" y="3220"/>
                    </a:lnTo>
                    <a:cubicBezTo>
                      <a:pt x="0" y="3453"/>
                      <a:pt x="67" y="3687"/>
                      <a:pt x="134" y="3920"/>
                    </a:cubicBezTo>
                    <a:cubicBezTo>
                      <a:pt x="701" y="4020"/>
                      <a:pt x="1301" y="4154"/>
                      <a:pt x="1868" y="4254"/>
                    </a:cubicBezTo>
                    <a:cubicBezTo>
                      <a:pt x="1968" y="4154"/>
                      <a:pt x="2068" y="4020"/>
                      <a:pt x="2102" y="3887"/>
                    </a:cubicBezTo>
                    <a:cubicBezTo>
                      <a:pt x="2202" y="3687"/>
                      <a:pt x="2235" y="3453"/>
                      <a:pt x="2235" y="3220"/>
                    </a:cubicBezTo>
                    <a:lnTo>
                      <a:pt x="2235" y="1318"/>
                    </a:lnTo>
                    <a:cubicBezTo>
                      <a:pt x="2235" y="1051"/>
                      <a:pt x="2202" y="818"/>
                      <a:pt x="2102" y="618"/>
                    </a:cubicBezTo>
                    <a:cubicBezTo>
                      <a:pt x="2035" y="418"/>
                      <a:pt x="1902" y="251"/>
                      <a:pt x="1735" y="151"/>
                    </a:cubicBezTo>
                    <a:cubicBezTo>
                      <a:pt x="1551" y="51"/>
                      <a:pt x="1343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546;p77">
                <a:extLst>
                  <a:ext uri="{FF2B5EF4-FFF2-40B4-BE49-F238E27FC236}">
                    <a16:creationId xmlns:a16="http://schemas.microsoft.com/office/drawing/2014/main" id="{808290DC-AA64-4BF1-9217-B5B9FE89810C}"/>
                  </a:ext>
                </a:extLst>
              </p:cNvPr>
              <p:cNvSpPr/>
              <p:nvPr/>
            </p:nvSpPr>
            <p:spPr>
              <a:xfrm>
                <a:off x="3549623" y="2198267"/>
                <a:ext cx="2073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4471" extrusionOk="0">
                    <a:moveTo>
                      <a:pt x="601" y="0"/>
                    </a:moveTo>
                    <a:cubicBezTo>
                      <a:pt x="534" y="67"/>
                      <a:pt x="467" y="134"/>
                      <a:pt x="400" y="200"/>
                    </a:cubicBezTo>
                    <a:cubicBezTo>
                      <a:pt x="334" y="234"/>
                      <a:pt x="234" y="300"/>
                      <a:pt x="167" y="334"/>
                    </a:cubicBezTo>
                    <a:cubicBezTo>
                      <a:pt x="100" y="367"/>
                      <a:pt x="67" y="367"/>
                      <a:pt x="33" y="367"/>
                    </a:cubicBezTo>
                    <a:cubicBezTo>
                      <a:pt x="33" y="534"/>
                      <a:pt x="33" y="701"/>
                      <a:pt x="0" y="867"/>
                    </a:cubicBezTo>
                    <a:lnTo>
                      <a:pt x="67" y="867"/>
                    </a:lnTo>
                    <a:cubicBezTo>
                      <a:pt x="167" y="867"/>
                      <a:pt x="267" y="834"/>
                      <a:pt x="334" y="834"/>
                    </a:cubicBezTo>
                    <a:cubicBezTo>
                      <a:pt x="367" y="801"/>
                      <a:pt x="434" y="801"/>
                      <a:pt x="467" y="801"/>
                    </a:cubicBezTo>
                    <a:lnTo>
                      <a:pt x="467" y="4470"/>
                    </a:lnTo>
                    <a:lnTo>
                      <a:pt x="1034" y="4470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547;p77">
                <a:extLst>
                  <a:ext uri="{FF2B5EF4-FFF2-40B4-BE49-F238E27FC236}">
                    <a16:creationId xmlns:a16="http://schemas.microsoft.com/office/drawing/2014/main" id="{8303F100-6D8C-4E96-B576-64B99199D7EE}"/>
                  </a:ext>
                </a:extLst>
              </p:cNvPr>
              <p:cNvSpPr/>
              <p:nvPr/>
            </p:nvSpPr>
            <p:spPr>
              <a:xfrm>
                <a:off x="3780820" y="2573480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5" y="451"/>
                    </a:moveTo>
                    <a:cubicBezTo>
                      <a:pt x="1235" y="451"/>
                      <a:pt x="1368" y="484"/>
                      <a:pt x="1435" y="551"/>
                    </a:cubicBezTo>
                    <a:cubicBezTo>
                      <a:pt x="1535" y="651"/>
                      <a:pt x="1568" y="751"/>
                      <a:pt x="1602" y="884"/>
                    </a:cubicBezTo>
                    <a:cubicBezTo>
                      <a:pt x="1635" y="1018"/>
                      <a:pt x="1635" y="1151"/>
                      <a:pt x="1635" y="1285"/>
                    </a:cubicBezTo>
                    <a:lnTo>
                      <a:pt x="1635" y="3219"/>
                    </a:lnTo>
                    <a:cubicBezTo>
                      <a:pt x="1635" y="3353"/>
                      <a:pt x="1602" y="3486"/>
                      <a:pt x="1602" y="3620"/>
                    </a:cubicBezTo>
                    <a:cubicBezTo>
                      <a:pt x="1568" y="3753"/>
                      <a:pt x="1502" y="3853"/>
                      <a:pt x="1435" y="3920"/>
                    </a:cubicBezTo>
                    <a:cubicBezTo>
                      <a:pt x="1368" y="4020"/>
                      <a:pt x="1235" y="4053"/>
                      <a:pt x="1135" y="4053"/>
                    </a:cubicBezTo>
                    <a:cubicBezTo>
                      <a:pt x="1001" y="4053"/>
                      <a:pt x="901" y="4020"/>
                      <a:pt x="801" y="3920"/>
                    </a:cubicBezTo>
                    <a:cubicBezTo>
                      <a:pt x="735" y="3853"/>
                      <a:pt x="668" y="3753"/>
                      <a:pt x="668" y="3620"/>
                    </a:cubicBezTo>
                    <a:cubicBezTo>
                      <a:pt x="634" y="3486"/>
                      <a:pt x="601" y="3353"/>
                      <a:pt x="601" y="3219"/>
                    </a:cubicBezTo>
                    <a:lnTo>
                      <a:pt x="601" y="1285"/>
                    </a:lnTo>
                    <a:cubicBezTo>
                      <a:pt x="601" y="1151"/>
                      <a:pt x="634" y="1018"/>
                      <a:pt x="634" y="884"/>
                    </a:cubicBezTo>
                    <a:cubicBezTo>
                      <a:pt x="668" y="751"/>
                      <a:pt x="735" y="651"/>
                      <a:pt x="801" y="551"/>
                    </a:cubicBezTo>
                    <a:cubicBezTo>
                      <a:pt x="901" y="484"/>
                      <a:pt x="1001" y="451"/>
                      <a:pt x="1135" y="451"/>
                    </a:cubicBezTo>
                    <a:close/>
                    <a:moveTo>
                      <a:pt x="1135" y="0"/>
                    </a:moveTo>
                    <a:cubicBezTo>
                      <a:pt x="918" y="0"/>
                      <a:pt x="701" y="50"/>
                      <a:pt x="501" y="150"/>
                    </a:cubicBezTo>
                    <a:cubicBezTo>
                      <a:pt x="334" y="250"/>
                      <a:pt x="201" y="417"/>
                      <a:pt x="134" y="617"/>
                    </a:cubicBezTo>
                    <a:cubicBezTo>
                      <a:pt x="67" y="851"/>
                      <a:pt x="1" y="1084"/>
                      <a:pt x="34" y="1285"/>
                    </a:cubicBezTo>
                    <a:lnTo>
                      <a:pt x="34" y="3219"/>
                    </a:lnTo>
                    <a:cubicBezTo>
                      <a:pt x="34" y="3453"/>
                      <a:pt x="67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701" y="4487"/>
                      <a:pt x="901" y="4554"/>
                      <a:pt x="1135" y="4554"/>
                    </a:cubicBezTo>
                    <a:cubicBezTo>
                      <a:pt x="1335" y="4554"/>
                      <a:pt x="1568" y="4487"/>
                      <a:pt x="1769" y="4387"/>
                    </a:cubicBezTo>
                    <a:cubicBezTo>
                      <a:pt x="1935" y="4253"/>
                      <a:pt x="2035" y="4087"/>
                      <a:pt x="2102" y="3920"/>
                    </a:cubicBezTo>
                    <a:cubicBezTo>
                      <a:pt x="2202" y="3686"/>
                      <a:pt x="2236" y="3453"/>
                      <a:pt x="2236" y="3219"/>
                    </a:cubicBezTo>
                    <a:lnTo>
                      <a:pt x="2236" y="1285"/>
                    </a:lnTo>
                    <a:cubicBezTo>
                      <a:pt x="2236" y="1084"/>
                      <a:pt x="2202" y="851"/>
                      <a:pt x="2102" y="617"/>
                    </a:cubicBezTo>
                    <a:cubicBezTo>
                      <a:pt x="2035" y="417"/>
                      <a:pt x="1902" y="284"/>
                      <a:pt x="1769" y="150"/>
                    </a:cubicBezTo>
                    <a:cubicBezTo>
                      <a:pt x="1568" y="50"/>
                      <a:pt x="1352" y="0"/>
                      <a:pt x="1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548;p77">
                <a:extLst>
                  <a:ext uri="{FF2B5EF4-FFF2-40B4-BE49-F238E27FC236}">
                    <a16:creationId xmlns:a16="http://schemas.microsoft.com/office/drawing/2014/main" id="{56F86E50-866C-421E-98E2-6164D6291E10}"/>
                  </a:ext>
                </a:extLst>
              </p:cNvPr>
              <p:cNvSpPr/>
              <p:nvPr/>
            </p:nvSpPr>
            <p:spPr>
              <a:xfrm>
                <a:off x="3821587" y="2823067"/>
                <a:ext cx="27424" cy="4745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2369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68" y="234"/>
                      <a:pt x="568" y="300"/>
                      <a:pt x="467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lnTo>
                      <a:pt x="0" y="501"/>
                    </a:lnTo>
                    <a:lnTo>
                      <a:pt x="0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8" y="801"/>
                    </a:lnTo>
                    <a:cubicBezTo>
                      <a:pt x="701" y="801"/>
                      <a:pt x="734" y="801"/>
                      <a:pt x="768" y="767"/>
                    </a:cubicBezTo>
                    <a:lnTo>
                      <a:pt x="768" y="1902"/>
                    </a:lnTo>
                    <a:cubicBezTo>
                      <a:pt x="968" y="2068"/>
                      <a:pt x="1168" y="2202"/>
                      <a:pt x="1368" y="2369"/>
                    </a:cubicBez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549;p77">
                <a:extLst>
                  <a:ext uri="{FF2B5EF4-FFF2-40B4-BE49-F238E27FC236}">
                    <a16:creationId xmlns:a16="http://schemas.microsoft.com/office/drawing/2014/main" id="{74A1942B-B173-4A42-86B7-C1E9B8A4FD92}"/>
                  </a:ext>
                </a:extLst>
              </p:cNvPr>
              <p:cNvSpPr/>
              <p:nvPr/>
            </p:nvSpPr>
            <p:spPr>
              <a:xfrm>
                <a:off x="3804880" y="2197586"/>
                <a:ext cx="44132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71" extrusionOk="0">
                    <a:moveTo>
                      <a:pt x="1101" y="476"/>
                    </a:moveTo>
                    <a:cubicBezTo>
                      <a:pt x="1218" y="476"/>
                      <a:pt x="1335" y="518"/>
                      <a:pt x="1435" y="601"/>
                    </a:cubicBezTo>
                    <a:cubicBezTo>
                      <a:pt x="1502" y="668"/>
                      <a:pt x="1568" y="768"/>
                      <a:pt x="1568" y="901"/>
                    </a:cubicBezTo>
                    <a:cubicBezTo>
                      <a:pt x="1602" y="1035"/>
                      <a:pt x="1602" y="1168"/>
                      <a:pt x="1602" y="1302"/>
                    </a:cubicBezTo>
                    <a:lnTo>
                      <a:pt x="1602" y="3236"/>
                    </a:lnTo>
                    <a:cubicBezTo>
                      <a:pt x="1602" y="3370"/>
                      <a:pt x="1602" y="3503"/>
                      <a:pt x="1568" y="3637"/>
                    </a:cubicBezTo>
                    <a:cubicBezTo>
                      <a:pt x="1535" y="3770"/>
                      <a:pt x="1502" y="3870"/>
                      <a:pt x="1435" y="3970"/>
                    </a:cubicBezTo>
                    <a:cubicBezTo>
                      <a:pt x="1335" y="4037"/>
                      <a:pt x="1235" y="4070"/>
                      <a:pt x="1101" y="4070"/>
                    </a:cubicBezTo>
                    <a:cubicBezTo>
                      <a:pt x="1001" y="4070"/>
                      <a:pt x="868" y="4037"/>
                      <a:pt x="801" y="3970"/>
                    </a:cubicBezTo>
                    <a:cubicBezTo>
                      <a:pt x="701" y="3870"/>
                      <a:pt x="668" y="3770"/>
                      <a:pt x="634" y="3637"/>
                    </a:cubicBezTo>
                    <a:cubicBezTo>
                      <a:pt x="601" y="3503"/>
                      <a:pt x="601" y="3370"/>
                      <a:pt x="601" y="3236"/>
                    </a:cubicBezTo>
                    <a:lnTo>
                      <a:pt x="601" y="1302"/>
                    </a:lnTo>
                    <a:cubicBezTo>
                      <a:pt x="601" y="1168"/>
                      <a:pt x="601" y="1035"/>
                      <a:pt x="634" y="901"/>
                    </a:cubicBezTo>
                    <a:cubicBezTo>
                      <a:pt x="634" y="768"/>
                      <a:pt x="701" y="668"/>
                      <a:pt x="768" y="601"/>
                    </a:cubicBezTo>
                    <a:cubicBezTo>
                      <a:pt x="868" y="518"/>
                      <a:pt x="985" y="476"/>
                      <a:pt x="1101" y="476"/>
                    </a:cubicBezTo>
                    <a:close/>
                    <a:moveTo>
                      <a:pt x="1101" y="1"/>
                    </a:moveTo>
                    <a:cubicBezTo>
                      <a:pt x="868" y="1"/>
                      <a:pt x="668" y="34"/>
                      <a:pt x="468" y="168"/>
                    </a:cubicBezTo>
                    <a:cubicBezTo>
                      <a:pt x="301" y="268"/>
                      <a:pt x="167" y="434"/>
                      <a:pt x="101" y="635"/>
                    </a:cubicBezTo>
                    <a:cubicBezTo>
                      <a:pt x="34" y="835"/>
                      <a:pt x="1" y="1068"/>
                      <a:pt x="1" y="1302"/>
                    </a:cubicBezTo>
                    <a:lnTo>
                      <a:pt x="1" y="3236"/>
                    </a:lnTo>
                    <a:cubicBezTo>
                      <a:pt x="1" y="3470"/>
                      <a:pt x="34" y="3703"/>
                      <a:pt x="101" y="3904"/>
                    </a:cubicBezTo>
                    <a:cubicBezTo>
                      <a:pt x="201" y="4104"/>
                      <a:pt x="301" y="4271"/>
                      <a:pt x="468" y="4371"/>
                    </a:cubicBezTo>
                    <a:cubicBezTo>
                      <a:pt x="668" y="4504"/>
                      <a:pt x="868" y="4571"/>
                      <a:pt x="1101" y="4571"/>
                    </a:cubicBezTo>
                    <a:cubicBezTo>
                      <a:pt x="1335" y="4571"/>
                      <a:pt x="1535" y="4504"/>
                      <a:pt x="1735" y="4371"/>
                    </a:cubicBezTo>
                    <a:cubicBezTo>
                      <a:pt x="1902" y="4271"/>
                      <a:pt x="2002" y="4104"/>
                      <a:pt x="2102" y="3904"/>
                    </a:cubicBezTo>
                    <a:cubicBezTo>
                      <a:pt x="2169" y="3703"/>
                      <a:pt x="2202" y="3470"/>
                      <a:pt x="2202" y="3236"/>
                    </a:cubicBezTo>
                    <a:lnTo>
                      <a:pt x="2202" y="1302"/>
                    </a:lnTo>
                    <a:cubicBezTo>
                      <a:pt x="2202" y="1068"/>
                      <a:pt x="2169" y="835"/>
                      <a:pt x="2102" y="635"/>
                    </a:cubicBezTo>
                    <a:cubicBezTo>
                      <a:pt x="2035" y="434"/>
                      <a:pt x="1902" y="268"/>
                      <a:pt x="1735" y="168"/>
                    </a:cubicBezTo>
                    <a:cubicBezTo>
                      <a:pt x="1535" y="34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550;p77">
                <a:extLst>
                  <a:ext uri="{FF2B5EF4-FFF2-40B4-BE49-F238E27FC236}">
                    <a16:creationId xmlns:a16="http://schemas.microsoft.com/office/drawing/2014/main" id="{26547140-5034-46E1-894B-C9FEFA807FF1}"/>
                  </a:ext>
                </a:extLst>
              </p:cNvPr>
              <p:cNvSpPr/>
              <p:nvPr/>
            </p:nvSpPr>
            <p:spPr>
              <a:xfrm>
                <a:off x="3812893" y="2448015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5" y="476"/>
                    </a:moveTo>
                    <a:cubicBezTo>
                      <a:pt x="1252" y="476"/>
                      <a:pt x="1368" y="509"/>
                      <a:pt x="1469" y="576"/>
                    </a:cubicBezTo>
                    <a:cubicBezTo>
                      <a:pt x="1535" y="676"/>
                      <a:pt x="1569" y="776"/>
                      <a:pt x="1602" y="909"/>
                    </a:cubicBezTo>
                    <a:cubicBezTo>
                      <a:pt x="1635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35" y="3511"/>
                      <a:pt x="1602" y="3645"/>
                    </a:cubicBezTo>
                    <a:cubicBezTo>
                      <a:pt x="1569" y="3745"/>
                      <a:pt x="1535" y="3845"/>
                      <a:pt x="1435" y="3945"/>
                    </a:cubicBezTo>
                    <a:cubicBezTo>
                      <a:pt x="1368" y="4045"/>
                      <a:pt x="1235" y="4078"/>
                      <a:pt x="1135" y="4078"/>
                    </a:cubicBezTo>
                    <a:cubicBezTo>
                      <a:pt x="1002" y="4078"/>
                      <a:pt x="901" y="4045"/>
                      <a:pt x="801" y="3945"/>
                    </a:cubicBezTo>
                    <a:cubicBezTo>
                      <a:pt x="735" y="3878"/>
                      <a:pt x="668" y="3745"/>
                      <a:pt x="668" y="3645"/>
                    </a:cubicBezTo>
                    <a:cubicBezTo>
                      <a:pt x="635" y="3511"/>
                      <a:pt x="601" y="3378"/>
                      <a:pt x="635" y="3244"/>
                    </a:cubicBezTo>
                    <a:lnTo>
                      <a:pt x="635" y="1310"/>
                    </a:lnTo>
                    <a:cubicBezTo>
                      <a:pt x="601" y="1176"/>
                      <a:pt x="635" y="1043"/>
                      <a:pt x="668" y="909"/>
                    </a:cubicBezTo>
                    <a:cubicBezTo>
                      <a:pt x="668" y="776"/>
                      <a:pt x="735" y="676"/>
                      <a:pt x="801" y="576"/>
                    </a:cubicBezTo>
                    <a:cubicBezTo>
                      <a:pt x="901" y="509"/>
                      <a:pt x="1018" y="476"/>
                      <a:pt x="1135" y="476"/>
                    </a:cubicBezTo>
                    <a:close/>
                    <a:moveTo>
                      <a:pt x="1018" y="0"/>
                    </a:moveTo>
                    <a:cubicBezTo>
                      <a:pt x="833" y="0"/>
                      <a:pt x="667" y="65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68" y="843"/>
                      <a:pt x="1" y="1076"/>
                      <a:pt x="34" y="1310"/>
                    </a:cubicBezTo>
                    <a:lnTo>
                      <a:pt x="34" y="3244"/>
                    </a:lnTo>
                    <a:cubicBezTo>
                      <a:pt x="1" y="3478"/>
                      <a:pt x="68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67" y="4489"/>
                      <a:pt x="833" y="4554"/>
                      <a:pt x="1018" y="4554"/>
                    </a:cubicBezTo>
                    <a:cubicBezTo>
                      <a:pt x="1056" y="4554"/>
                      <a:pt x="1095" y="4551"/>
                      <a:pt x="1135" y="4545"/>
                    </a:cubicBezTo>
                    <a:cubicBezTo>
                      <a:pt x="1169" y="4551"/>
                      <a:pt x="1205" y="4554"/>
                      <a:pt x="1240" y="4554"/>
                    </a:cubicBezTo>
                    <a:cubicBezTo>
                      <a:pt x="1413" y="4554"/>
                      <a:pt x="1597" y="4489"/>
                      <a:pt x="1735" y="4379"/>
                    </a:cubicBezTo>
                    <a:cubicBezTo>
                      <a:pt x="1902" y="4279"/>
                      <a:pt x="2036" y="4112"/>
                      <a:pt x="2102" y="3912"/>
                    </a:cubicBezTo>
                    <a:cubicBezTo>
                      <a:pt x="2202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202" y="843"/>
                      <a:pt x="2102" y="643"/>
                    </a:cubicBezTo>
                    <a:cubicBezTo>
                      <a:pt x="2036" y="442"/>
                      <a:pt x="1936" y="276"/>
                      <a:pt x="1769" y="176"/>
                    </a:cubicBezTo>
                    <a:cubicBezTo>
                      <a:pt x="1603" y="65"/>
                      <a:pt x="1414" y="0"/>
                      <a:pt x="1241" y="0"/>
                    </a:cubicBezTo>
                    <a:cubicBezTo>
                      <a:pt x="1205" y="0"/>
                      <a:pt x="1169" y="3"/>
                      <a:pt x="1135" y="9"/>
                    </a:cubicBezTo>
                    <a:cubicBezTo>
                      <a:pt x="1095" y="3"/>
                      <a:pt x="1056" y="0"/>
                      <a:pt x="10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551;p77">
                <a:extLst>
                  <a:ext uri="{FF2B5EF4-FFF2-40B4-BE49-F238E27FC236}">
                    <a16:creationId xmlns:a16="http://schemas.microsoft.com/office/drawing/2014/main" id="{45484DD0-58A9-46C7-A21D-AD17DDDD20F5}"/>
                  </a:ext>
                </a:extLst>
              </p:cNvPr>
              <p:cNvSpPr/>
              <p:nvPr/>
            </p:nvSpPr>
            <p:spPr>
              <a:xfrm>
                <a:off x="4902790" y="2072302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81" y="472"/>
                    </a:moveTo>
                    <a:cubicBezTo>
                      <a:pt x="1264" y="472"/>
                      <a:pt x="1351" y="509"/>
                      <a:pt x="1401" y="584"/>
                    </a:cubicBezTo>
                    <a:cubicBezTo>
                      <a:pt x="1501" y="684"/>
                      <a:pt x="1535" y="784"/>
                      <a:pt x="1568" y="884"/>
                    </a:cubicBezTo>
                    <a:cubicBezTo>
                      <a:pt x="1601" y="1018"/>
                      <a:pt x="1601" y="1151"/>
                      <a:pt x="1601" y="1318"/>
                    </a:cubicBezTo>
                    <a:lnTo>
                      <a:pt x="1601" y="3253"/>
                    </a:lnTo>
                    <a:cubicBezTo>
                      <a:pt x="1601" y="3386"/>
                      <a:pt x="1568" y="3520"/>
                      <a:pt x="1568" y="3653"/>
                    </a:cubicBezTo>
                    <a:cubicBezTo>
                      <a:pt x="1535" y="3753"/>
                      <a:pt x="1468" y="3853"/>
                      <a:pt x="1401" y="3953"/>
                    </a:cubicBezTo>
                    <a:cubicBezTo>
                      <a:pt x="1347" y="4008"/>
                      <a:pt x="1248" y="4062"/>
                      <a:pt x="1159" y="4062"/>
                    </a:cubicBezTo>
                    <a:cubicBezTo>
                      <a:pt x="1139" y="4062"/>
                      <a:pt x="1119" y="4059"/>
                      <a:pt x="1101" y="4053"/>
                    </a:cubicBezTo>
                    <a:cubicBezTo>
                      <a:pt x="1077" y="4059"/>
                      <a:pt x="1053" y="4062"/>
                      <a:pt x="1031" y="4062"/>
                    </a:cubicBezTo>
                    <a:cubicBezTo>
                      <a:pt x="931" y="4062"/>
                      <a:pt x="849" y="4008"/>
                      <a:pt x="768" y="3953"/>
                    </a:cubicBezTo>
                    <a:cubicBezTo>
                      <a:pt x="701" y="3853"/>
                      <a:pt x="634" y="3753"/>
                      <a:pt x="601" y="3653"/>
                    </a:cubicBezTo>
                    <a:cubicBezTo>
                      <a:pt x="601" y="3520"/>
                      <a:pt x="567" y="3386"/>
                      <a:pt x="567" y="3253"/>
                    </a:cubicBezTo>
                    <a:lnTo>
                      <a:pt x="567" y="1318"/>
                    </a:lnTo>
                    <a:cubicBezTo>
                      <a:pt x="567" y="1151"/>
                      <a:pt x="601" y="1018"/>
                      <a:pt x="601" y="884"/>
                    </a:cubicBezTo>
                    <a:cubicBezTo>
                      <a:pt x="634" y="784"/>
                      <a:pt x="701" y="684"/>
                      <a:pt x="768" y="584"/>
                    </a:cubicBezTo>
                    <a:cubicBezTo>
                      <a:pt x="849" y="530"/>
                      <a:pt x="931" y="475"/>
                      <a:pt x="1031" y="475"/>
                    </a:cubicBezTo>
                    <a:cubicBezTo>
                      <a:pt x="1053" y="475"/>
                      <a:pt x="1077" y="478"/>
                      <a:pt x="1101" y="484"/>
                    </a:cubicBezTo>
                    <a:cubicBezTo>
                      <a:pt x="1126" y="476"/>
                      <a:pt x="1153" y="472"/>
                      <a:pt x="1181" y="472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0"/>
                      <a:pt x="467" y="150"/>
                    </a:cubicBezTo>
                    <a:cubicBezTo>
                      <a:pt x="301" y="284"/>
                      <a:pt x="167" y="451"/>
                      <a:pt x="100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53"/>
                    </a:lnTo>
                    <a:cubicBezTo>
                      <a:pt x="0" y="3453"/>
                      <a:pt x="34" y="3686"/>
                      <a:pt x="100" y="3920"/>
                    </a:cubicBezTo>
                    <a:cubicBezTo>
                      <a:pt x="167" y="4087"/>
                      <a:pt x="301" y="4253"/>
                      <a:pt x="467" y="4387"/>
                    </a:cubicBezTo>
                    <a:cubicBezTo>
                      <a:pt x="634" y="4487"/>
                      <a:pt x="868" y="4554"/>
                      <a:pt x="1101" y="4554"/>
                    </a:cubicBezTo>
                    <a:cubicBezTo>
                      <a:pt x="1301" y="4554"/>
                      <a:pt x="1535" y="4520"/>
                      <a:pt x="1702" y="4387"/>
                    </a:cubicBezTo>
                    <a:cubicBezTo>
                      <a:pt x="1868" y="4253"/>
                      <a:pt x="2002" y="4120"/>
                      <a:pt x="2068" y="3920"/>
                    </a:cubicBezTo>
                    <a:cubicBezTo>
                      <a:pt x="2169" y="3686"/>
                      <a:pt x="2202" y="3486"/>
                      <a:pt x="2202" y="3253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068" y="617"/>
                    </a:cubicBezTo>
                    <a:cubicBezTo>
                      <a:pt x="2002" y="451"/>
                      <a:pt x="1868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552;p77">
                <a:extLst>
                  <a:ext uri="{FF2B5EF4-FFF2-40B4-BE49-F238E27FC236}">
                    <a16:creationId xmlns:a16="http://schemas.microsoft.com/office/drawing/2014/main" id="{885ABB88-ED6D-42FA-B41E-E3B7B4CCC34D}"/>
                  </a:ext>
                </a:extLst>
              </p:cNvPr>
              <p:cNvSpPr/>
              <p:nvPr/>
            </p:nvSpPr>
            <p:spPr>
              <a:xfrm>
                <a:off x="3823590" y="2073304"/>
                <a:ext cx="27424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37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4" y="167"/>
                    </a:cubicBezTo>
                    <a:cubicBezTo>
                      <a:pt x="634" y="234"/>
                      <a:pt x="568" y="267"/>
                      <a:pt x="468" y="334"/>
                    </a:cubicBezTo>
                    <a:cubicBezTo>
                      <a:pt x="401" y="367"/>
                      <a:pt x="301" y="367"/>
                      <a:pt x="201" y="401"/>
                    </a:cubicBezTo>
                    <a:lnTo>
                      <a:pt x="1" y="467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34"/>
                    </a:lnTo>
                    <a:lnTo>
                      <a:pt x="668" y="801"/>
                    </a:lnTo>
                    <a:lnTo>
                      <a:pt x="768" y="768"/>
                    </a:lnTo>
                    <a:lnTo>
                      <a:pt x="768" y="4437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553;p77">
                <a:extLst>
                  <a:ext uri="{FF2B5EF4-FFF2-40B4-BE49-F238E27FC236}">
                    <a16:creationId xmlns:a16="http://schemas.microsoft.com/office/drawing/2014/main" id="{770067E2-7F0F-45B8-A2FF-0704CCA0B4AD}"/>
                  </a:ext>
                </a:extLst>
              </p:cNvPr>
              <p:cNvSpPr/>
              <p:nvPr/>
            </p:nvSpPr>
            <p:spPr>
              <a:xfrm>
                <a:off x="3984633" y="2448015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01" y="476"/>
                    </a:moveTo>
                    <a:cubicBezTo>
                      <a:pt x="1235" y="476"/>
                      <a:pt x="1335" y="509"/>
                      <a:pt x="1435" y="576"/>
                    </a:cubicBezTo>
                    <a:cubicBezTo>
                      <a:pt x="1502" y="676"/>
                      <a:pt x="1568" y="776"/>
                      <a:pt x="1568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568" y="3645"/>
                    </a:cubicBezTo>
                    <a:cubicBezTo>
                      <a:pt x="1568" y="3745"/>
                      <a:pt x="1502" y="3845"/>
                      <a:pt x="1435" y="3945"/>
                    </a:cubicBezTo>
                    <a:cubicBezTo>
                      <a:pt x="1335" y="4028"/>
                      <a:pt x="1218" y="4070"/>
                      <a:pt x="1106" y="4070"/>
                    </a:cubicBezTo>
                    <a:cubicBezTo>
                      <a:pt x="993" y="4070"/>
                      <a:pt x="885" y="4028"/>
                      <a:pt x="801" y="3945"/>
                    </a:cubicBezTo>
                    <a:cubicBezTo>
                      <a:pt x="701" y="3845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68" y="509"/>
                      <a:pt x="1001" y="476"/>
                      <a:pt x="1101" y="476"/>
                    </a:cubicBezTo>
                    <a:close/>
                    <a:moveTo>
                      <a:pt x="1106" y="0"/>
                    </a:moveTo>
                    <a:cubicBezTo>
                      <a:pt x="893" y="0"/>
                      <a:pt x="684" y="59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39" y="4489"/>
                      <a:pt x="823" y="4554"/>
                      <a:pt x="996" y="4554"/>
                    </a:cubicBezTo>
                    <a:cubicBezTo>
                      <a:pt x="1032" y="4554"/>
                      <a:pt x="1067" y="4551"/>
                      <a:pt x="1101" y="4545"/>
                    </a:cubicBezTo>
                    <a:cubicBezTo>
                      <a:pt x="1141" y="4551"/>
                      <a:pt x="1182" y="4554"/>
                      <a:pt x="1221" y="4554"/>
                    </a:cubicBezTo>
                    <a:cubicBezTo>
                      <a:pt x="1413" y="4554"/>
                      <a:pt x="1597" y="4489"/>
                      <a:pt x="1735" y="4379"/>
                    </a:cubicBezTo>
                    <a:cubicBezTo>
                      <a:pt x="1902" y="4279"/>
                      <a:pt x="2035" y="4112"/>
                      <a:pt x="2102" y="3912"/>
                    </a:cubicBezTo>
                    <a:cubicBezTo>
                      <a:pt x="2169" y="3711"/>
                      <a:pt x="2236" y="3478"/>
                      <a:pt x="2202" y="3244"/>
                    </a:cubicBezTo>
                    <a:lnTo>
                      <a:pt x="2202" y="1310"/>
                    </a:lnTo>
                    <a:cubicBezTo>
                      <a:pt x="2236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554;p77">
                <a:extLst>
                  <a:ext uri="{FF2B5EF4-FFF2-40B4-BE49-F238E27FC236}">
                    <a16:creationId xmlns:a16="http://schemas.microsoft.com/office/drawing/2014/main" id="{D77909E5-D92C-4EF7-89B7-A13CFE08CE5E}"/>
                  </a:ext>
                </a:extLst>
              </p:cNvPr>
              <p:cNvSpPr/>
              <p:nvPr/>
            </p:nvSpPr>
            <p:spPr>
              <a:xfrm>
                <a:off x="4559991" y="2448015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01" y="476"/>
                    </a:moveTo>
                    <a:cubicBezTo>
                      <a:pt x="1201" y="476"/>
                      <a:pt x="1334" y="509"/>
                      <a:pt x="1401" y="576"/>
                    </a:cubicBezTo>
                    <a:cubicBezTo>
                      <a:pt x="1501" y="676"/>
                      <a:pt x="1535" y="776"/>
                      <a:pt x="1568" y="909"/>
                    </a:cubicBezTo>
                    <a:cubicBezTo>
                      <a:pt x="1601" y="1043"/>
                      <a:pt x="1601" y="1176"/>
                      <a:pt x="1601" y="1310"/>
                    </a:cubicBezTo>
                    <a:lnTo>
                      <a:pt x="1601" y="3244"/>
                    </a:lnTo>
                    <a:cubicBezTo>
                      <a:pt x="1601" y="3378"/>
                      <a:pt x="1568" y="3511"/>
                      <a:pt x="1568" y="3645"/>
                    </a:cubicBezTo>
                    <a:cubicBezTo>
                      <a:pt x="1535" y="3745"/>
                      <a:pt x="1501" y="3845"/>
                      <a:pt x="1401" y="3945"/>
                    </a:cubicBezTo>
                    <a:cubicBezTo>
                      <a:pt x="1318" y="4028"/>
                      <a:pt x="1209" y="4070"/>
                      <a:pt x="1097" y="4070"/>
                    </a:cubicBezTo>
                    <a:cubicBezTo>
                      <a:pt x="984" y="4070"/>
                      <a:pt x="867" y="4028"/>
                      <a:pt x="767" y="3945"/>
                    </a:cubicBezTo>
                    <a:cubicBezTo>
                      <a:pt x="701" y="3845"/>
                      <a:pt x="634" y="3745"/>
                      <a:pt x="601" y="3645"/>
                    </a:cubicBezTo>
                    <a:cubicBezTo>
                      <a:pt x="601" y="3511"/>
                      <a:pt x="567" y="3378"/>
                      <a:pt x="567" y="3244"/>
                    </a:cubicBezTo>
                    <a:lnTo>
                      <a:pt x="567" y="1310"/>
                    </a:lnTo>
                    <a:cubicBezTo>
                      <a:pt x="567" y="1176"/>
                      <a:pt x="601" y="1043"/>
                      <a:pt x="634" y="909"/>
                    </a:cubicBezTo>
                    <a:cubicBezTo>
                      <a:pt x="634" y="776"/>
                      <a:pt x="701" y="676"/>
                      <a:pt x="767" y="576"/>
                    </a:cubicBezTo>
                    <a:cubicBezTo>
                      <a:pt x="834" y="509"/>
                      <a:pt x="967" y="476"/>
                      <a:pt x="1101" y="476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9"/>
                      <a:pt x="467" y="176"/>
                    </a:cubicBezTo>
                    <a:cubicBezTo>
                      <a:pt x="300" y="276"/>
                      <a:pt x="167" y="442"/>
                      <a:pt x="100" y="643"/>
                    </a:cubicBezTo>
                    <a:cubicBezTo>
                      <a:pt x="33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3" y="3711"/>
                      <a:pt x="100" y="3912"/>
                    </a:cubicBezTo>
                    <a:cubicBezTo>
                      <a:pt x="167" y="4112"/>
                      <a:pt x="300" y="4279"/>
                      <a:pt x="467" y="4379"/>
                    </a:cubicBezTo>
                    <a:cubicBezTo>
                      <a:pt x="605" y="4489"/>
                      <a:pt x="789" y="4554"/>
                      <a:pt x="981" y="4554"/>
                    </a:cubicBezTo>
                    <a:cubicBezTo>
                      <a:pt x="1021" y="4554"/>
                      <a:pt x="1061" y="4551"/>
                      <a:pt x="1101" y="4545"/>
                    </a:cubicBezTo>
                    <a:cubicBezTo>
                      <a:pt x="1135" y="4551"/>
                      <a:pt x="1171" y="4554"/>
                      <a:pt x="1206" y="4554"/>
                    </a:cubicBezTo>
                    <a:cubicBezTo>
                      <a:pt x="1379" y="4554"/>
                      <a:pt x="1563" y="4489"/>
                      <a:pt x="1701" y="4379"/>
                    </a:cubicBezTo>
                    <a:cubicBezTo>
                      <a:pt x="1868" y="4279"/>
                      <a:pt x="2002" y="4112"/>
                      <a:pt x="2068" y="3912"/>
                    </a:cubicBezTo>
                    <a:cubicBezTo>
                      <a:pt x="2168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8" y="843"/>
                      <a:pt x="2068" y="643"/>
                    </a:cubicBezTo>
                    <a:cubicBezTo>
                      <a:pt x="2002" y="442"/>
                      <a:pt x="1868" y="276"/>
                      <a:pt x="1735" y="176"/>
                    </a:cubicBezTo>
                    <a:cubicBezTo>
                      <a:pt x="1535" y="59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555;p77">
                <a:extLst>
                  <a:ext uri="{FF2B5EF4-FFF2-40B4-BE49-F238E27FC236}">
                    <a16:creationId xmlns:a16="http://schemas.microsoft.com/office/drawing/2014/main" id="{727EEDC5-42B7-4BD5-ABC2-FF0FF44CC135}"/>
                  </a:ext>
                </a:extLst>
              </p:cNvPr>
              <p:cNvSpPr/>
              <p:nvPr/>
            </p:nvSpPr>
            <p:spPr>
              <a:xfrm>
                <a:off x="4181754" y="2573800"/>
                <a:ext cx="27424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505" extrusionOk="0">
                    <a:moveTo>
                      <a:pt x="902" y="1"/>
                    </a:moveTo>
                    <a:cubicBezTo>
                      <a:pt x="868" y="101"/>
                      <a:pt x="802" y="168"/>
                      <a:pt x="701" y="201"/>
                    </a:cubicBezTo>
                    <a:cubicBezTo>
                      <a:pt x="635" y="268"/>
                      <a:pt x="535" y="301"/>
                      <a:pt x="468" y="335"/>
                    </a:cubicBezTo>
                    <a:cubicBezTo>
                      <a:pt x="368" y="368"/>
                      <a:pt x="301" y="401"/>
                      <a:pt x="201" y="435"/>
                    </a:cubicBezTo>
                    <a:lnTo>
                      <a:pt x="1" y="501"/>
                    </a:lnTo>
                    <a:lnTo>
                      <a:pt x="1" y="935"/>
                    </a:lnTo>
                    <a:lnTo>
                      <a:pt x="101" y="935"/>
                    </a:lnTo>
                    <a:lnTo>
                      <a:pt x="368" y="902"/>
                    </a:lnTo>
                    <a:lnTo>
                      <a:pt x="635" y="835"/>
                    </a:lnTo>
                    <a:cubicBezTo>
                      <a:pt x="701" y="835"/>
                      <a:pt x="735" y="835"/>
                      <a:pt x="768" y="802"/>
                    </a:cubicBezTo>
                    <a:lnTo>
                      <a:pt x="768" y="4504"/>
                    </a:lnTo>
                    <a:lnTo>
                      <a:pt x="1369" y="4471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556;p77">
                <a:extLst>
                  <a:ext uri="{FF2B5EF4-FFF2-40B4-BE49-F238E27FC236}">
                    <a16:creationId xmlns:a16="http://schemas.microsoft.com/office/drawing/2014/main" id="{6DD12873-EDF3-4E52-8073-678DB9A0AB61}"/>
                  </a:ext>
                </a:extLst>
              </p:cNvPr>
              <p:cNvSpPr/>
              <p:nvPr/>
            </p:nvSpPr>
            <p:spPr>
              <a:xfrm>
                <a:off x="4221860" y="2197426"/>
                <a:ext cx="44112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79" extrusionOk="0">
                    <a:moveTo>
                      <a:pt x="1101" y="476"/>
                    </a:moveTo>
                    <a:cubicBezTo>
                      <a:pt x="1235" y="476"/>
                      <a:pt x="1335" y="509"/>
                      <a:pt x="1435" y="609"/>
                    </a:cubicBezTo>
                    <a:cubicBezTo>
                      <a:pt x="1501" y="676"/>
                      <a:pt x="1568" y="776"/>
                      <a:pt x="1568" y="909"/>
                    </a:cubicBezTo>
                    <a:cubicBezTo>
                      <a:pt x="1602" y="1043"/>
                      <a:pt x="1602" y="1176"/>
                      <a:pt x="1602" y="1310"/>
                    </a:cubicBezTo>
                    <a:lnTo>
                      <a:pt x="1602" y="3278"/>
                    </a:lnTo>
                    <a:cubicBezTo>
                      <a:pt x="1602" y="3378"/>
                      <a:pt x="1602" y="3511"/>
                      <a:pt x="1568" y="3645"/>
                    </a:cubicBezTo>
                    <a:cubicBezTo>
                      <a:pt x="1535" y="3778"/>
                      <a:pt x="1501" y="3878"/>
                      <a:pt x="1401" y="3978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968" y="4078"/>
                      <a:pt x="868" y="4045"/>
                      <a:pt x="801" y="3978"/>
                    </a:cubicBezTo>
                    <a:cubicBezTo>
                      <a:pt x="701" y="3878"/>
                      <a:pt x="668" y="3778"/>
                      <a:pt x="634" y="3645"/>
                    </a:cubicBezTo>
                    <a:cubicBezTo>
                      <a:pt x="601" y="3511"/>
                      <a:pt x="601" y="3378"/>
                      <a:pt x="601" y="3278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34" y="776"/>
                      <a:pt x="701" y="676"/>
                      <a:pt x="768" y="609"/>
                    </a:cubicBezTo>
                    <a:cubicBezTo>
                      <a:pt x="868" y="509"/>
                      <a:pt x="968" y="476"/>
                      <a:pt x="1101" y="476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8" y="59"/>
                      <a:pt x="467" y="176"/>
                    </a:cubicBezTo>
                    <a:cubicBezTo>
                      <a:pt x="301" y="276"/>
                      <a:pt x="167" y="442"/>
                      <a:pt x="100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00" y="3912"/>
                    </a:cubicBezTo>
                    <a:cubicBezTo>
                      <a:pt x="201" y="4112"/>
                      <a:pt x="301" y="4279"/>
                      <a:pt x="467" y="4379"/>
                    </a:cubicBezTo>
                    <a:cubicBezTo>
                      <a:pt x="668" y="4512"/>
                      <a:pt x="868" y="4579"/>
                      <a:pt x="1101" y="4579"/>
                    </a:cubicBezTo>
                    <a:cubicBezTo>
                      <a:pt x="1335" y="4579"/>
                      <a:pt x="1535" y="4512"/>
                      <a:pt x="1735" y="4379"/>
                    </a:cubicBezTo>
                    <a:cubicBezTo>
                      <a:pt x="1902" y="4279"/>
                      <a:pt x="2002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557;p77">
                <a:extLst>
                  <a:ext uri="{FF2B5EF4-FFF2-40B4-BE49-F238E27FC236}">
                    <a16:creationId xmlns:a16="http://schemas.microsoft.com/office/drawing/2014/main" id="{E686C49C-43E8-4843-976F-C102D47383B1}"/>
                  </a:ext>
                </a:extLst>
              </p:cNvPr>
              <p:cNvSpPr/>
              <p:nvPr/>
            </p:nvSpPr>
            <p:spPr>
              <a:xfrm>
                <a:off x="4199804" y="2072302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96" y="472"/>
                    </a:moveTo>
                    <a:cubicBezTo>
                      <a:pt x="1285" y="472"/>
                      <a:pt x="1360" y="509"/>
                      <a:pt x="1435" y="584"/>
                    </a:cubicBezTo>
                    <a:cubicBezTo>
                      <a:pt x="1502" y="684"/>
                      <a:pt x="1568" y="784"/>
                      <a:pt x="1568" y="884"/>
                    </a:cubicBezTo>
                    <a:cubicBezTo>
                      <a:pt x="1602" y="1018"/>
                      <a:pt x="1635" y="1151"/>
                      <a:pt x="1635" y="1318"/>
                    </a:cubicBezTo>
                    <a:lnTo>
                      <a:pt x="1635" y="3253"/>
                    </a:lnTo>
                    <a:cubicBezTo>
                      <a:pt x="1635" y="3386"/>
                      <a:pt x="1602" y="3520"/>
                      <a:pt x="1568" y="3653"/>
                    </a:cubicBezTo>
                    <a:cubicBezTo>
                      <a:pt x="1568" y="3753"/>
                      <a:pt x="1502" y="3853"/>
                      <a:pt x="1435" y="3953"/>
                    </a:cubicBezTo>
                    <a:cubicBezTo>
                      <a:pt x="1353" y="4008"/>
                      <a:pt x="1272" y="4062"/>
                      <a:pt x="1172" y="4062"/>
                    </a:cubicBezTo>
                    <a:cubicBezTo>
                      <a:pt x="1149" y="4062"/>
                      <a:pt x="1126" y="4059"/>
                      <a:pt x="1101" y="4053"/>
                    </a:cubicBezTo>
                    <a:cubicBezTo>
                      <a:pt x="1083" y="4059"/>
                      <a:pt x="1064" y="4062"/>
                      <a:pt x="1044" y="4062"/>
                    </a:cubicBezTo>
                    <a:cubicBezTo>
                      <a:pt x="955" y="4062"/>
                      <a:pt x="856" y="4008"/>
                      <a:pt x="801" y="3953"/>
                    </a:cubicBezTo>
                    <a:cubicBezTo>
                      <a:pt x="701" y="3853"/>
                      <a:pt x="668" y="3753"/>
                      <a:pt x="634" y="3653"/>
                    </a:cubicBezTo>
                    <a:cubicBezTo>
                      <a:pt x="601" y="3520"/>
                      <a:pt x="601" y="3386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68" y="784"/>
                      <a:pt x="701" y="684"/>
                      <a:pt x="801" y="584"/>
                    </a:cubicBezTo>
                    <a:cubicBezTo>
                      <a:pt x="856" y="530"/>
                      <a:pt x="955" y="475"/>
                      <a:pt x="1044" y="475"/>
                    </a:cubicBezTo>
                    <a:cubicBezTo>
                      <a:pt x="1064" y="475"/>
                      <a:pt x="1083" y="478"/>
                      <a:pt x="1101" y="484"/>
                    </a:cubicBezTo>
                    <a:cubicBezTo>
                      <a:pt x="1135" y="476"/>
                      <a:pt x="1166" y="472"/>
                      <a:pt x="1196" y="472"/>
                    </a:cubicBezTo>
                    <a:close/>
                    <a:moveTo>
                      <a:pt x="1106" y="0"/>
                    </a:moveTo>
                    <a:cubicBezTo>
                      <a:pt x="893" y="0"/>
                      <a:pt x="684" y="50"/>
                      <a:pt x="501" y="150"/>
                    </a:cubicBezTo>
                    <a:cubicBezTo>
                      <a:pt x="334" y="284"/>
                      <a:pt x="201" y="451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53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68" y="4487"/>
                      <a:pt x="901" y="4554"/>
                      <a:pt x="1101" y="4554"/>
                    </a:cubicBezTo>
                    <a:cubicBezTo>
                      <a:pt x="1335" y="4554"/>
                      <a:pt x="1535" y="4520"/>
                      <a:pt x="1735" y="4387"/>
                    </a:cubicBezTo>
                    <a:cubicBezTo>
                      <a:pt x="1902" y="4253"/>
                      <a:pt x="2035" y="4120"/>
                      <a:pt x="2102" y="3920"/>
                    </a:cubicBezTo>
                    <a:cubicBezTo>
                      <a:pt x="2169" y="3686"/>
                      <a:pt x="2202" y="3486"/>
                      <a:pt x="2202" y="3253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35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558;p77">
                <a:extLst>
                  <a:ext uri="{FF2B5EF4-FFF2-40B4-BE49-F238E27FC236}">
                    <a16:creationId xmlns:a16="http://schemas.microsoft.com/office/drawing/2014/main" id="{5170B50B-2AAF-4163-A0F0-5B7C5D925288}"/>
                  </a:ext>
                </a:extLst>
              </p:cNvPr>
              <p:cNvSpPr/>
              <p:nvPr/>
            </p:nvSpPr>
            <p:spPr>
              <a:xfrm>
                <a:off x="3969268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0" y="451"/>
                    </a:moveTo>
                    <a:cubicBezTo>
                      <a:pt x="1243" y="451"/>
                      <a:pt x="1351" y="492"/>
                      <a:pt x="1435" y="576"/>
                    </a:cubicBezTo>
                    <a:cubicBezTo>
                      <a:pt x="1535" y="676"/>
                      <a:pt x="1568" y="776"/>
                      <a:pt x="1602" y="876"/>
                    </a:cubicBezTo>
                    <a:cubicBezTo>
                      <a:pt x="1635" y="1009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602" y="3645"/>
                    </a:cubicBezTo>
                    <a:cubicBezTo>
                      <a:pt x="1568" y="3745"/>
                      <a:pt x="1535" y="3845"/>
                      <a:pt x="1435" y="3945"/>
                    </a:cubicBezTo>
                    <a:cubicBezTo>
                      <a:pt x="1351" y="4028"/>
                      <a:pt x="1243" y="4070"/>
                      <a:pt x="1130" y="4070"/>
                    </a:cubicBezTo>
                    <a:cubicBezTo>
                      <a:pt x="1018" y="4070"/>
                      <a:pt x="901" y="4028"/>
                      <a:pt x="801" y="3945"/>
                    </a:cubicBezTo>
                    <a:cubicBezTo>
                      <a:pt x="734" y="3845"/>
                      <a:pt x="668" y="3745"/>
                      <a:pt x="668" y="3645"/>
                    </a:cubicBezTo>
                    <a:cubicBezTo>
                      <a:pt x="634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34" y="1009"/>
                      <a:pt x="668" y="876"/>
                    </a:cubicBezTo>
                    <a:cubicBezTo>
                      <a:pt x="668" y="776"/>
                      <a:pt x="734" y="676"/>
                      <a:pt x="801" y="576"/>
                    </a:cubicBezTo>
                    <a:cubicBezTo>
                      <a:pt x="901" y="492"/>
                      <a:pt x="1018" y="451"/>
                      <a:pt x="1130" y="451"/>
                    </a:cubicBezTo>
                    <a:close/>
                    <a:moveTo>
                      <a:pt x="1015" y="0"/>
                    </a:moveTo>
                    <a:cubicBezTo>
                      <a:pt x="823" y="0"/>
                      <a:pt x="639" y="65"/>
                      <a:pt x="501" y="176"/>
                    </a:cubicBezTo>
                    <a:cubicBezTo>
                      <a:pt x="334" y="276"/>
                      <a:pt x="201" y="442"/>
                      <a:pt x="134" y="609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67" y="3711"/>
                      <a:pt x="134" y="3912"/>
                    </a:cubicBezTo>
                    <a:cubicBezTo>
                      <a:pt x="201" y="4112"/>
                      <a:pt x="334" y="4278"/>
                      <a:pt x="501" y="4379"/>
                    </a:cubicBezTo>
                    <a:cubicBezTo>
                      <a:pt x="701" y="4512"/>
                      <a:pt x="901" y="4545"/>
                      <a:pt x="1135" y="4545"/>
                    </a:cubicBezTo>
                    <a:cubicBezTo>
                      <a:pt x="1169" y="4551"/>
                      <a:pt x="1204" y="4554"/>
                      <a:pt x="1240" y="4554"/>
                    </a:cubicBezTo>
                    <a:cubicBezTo>
                      <a:pt x="1413" y="4554"/>
                      <a:pt x="1597" y="4489"/>
                      <a:pt x="1735" y="4379"/>
                    </a:cubicBezTo>
                    <a:cubicBezTo>
                      <a:pt x="1902" y="4278"/>
                      <a:pt x="2035" y="4112"/>
                      <a:pt x="2102" y="3912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202" y="843"/>
                      <a:pt x="2102" y="609"/>
                    </a:cubicBezTo>
                    <a:cubicBezTo>
                      <a:pt x="2035" y="442"/>
                      <a:pt x="1902" y="276"/>
                      <a:pt x="1768" y="176"/>
                    </a:cubicBezTo>
                    <a:cubicBezTo>
                      <a:pt x="1603" y="65"/>
                      <a:pt x="1414" y="0"/>
                      <a:pt x="1240" y="0"/>
                    </a:cubicBezTo>
                    <a:cubicBezTo>
                      <a:pt x="1204" y="0"/>
                      <a:pt x="1169" y="3"/>
                      <a:pt x="1135" y="9"/>
                    </a:cubicBezTo>
                    <a:cubicBezTo>
                      <a:pt x="1094" y="3"/>
                      <a:pt x="1054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559;p77">
                <a:extLst>
                  <a:ext uri="{FF2B5EF4-FFF2-40B4-BE49-F238E27FC236}">
                    <a16:creationId xmlns:a16="http://schemas.microsoft.com/office/drawing/2014/main" id="{609FAA6B-3FA7-4095-BD5E-5507341C7694}"/>
                  </a:ext>
                </a:extLst>
              </p:cNvPr>
              <p:cNvSpPr/>
              <p:nvPr/>
            </p:nvSpPr>
            <p:spPr>
              <a:xfrm>
                <a:off x="3969268" y="2573139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0" y="476"/>
                    </a:moveTo>
                    <a:cubicBezTo>
                      <a:pt x="1243" y="476"/>
                      <a:pt x="1351" y="518"/>
                      <a:pt x="1435" y="601"/>
                    </a:cubicBezTo>
                    <a:cubicBezTo>
                      <a:pt x="1535" y="668"/>
                      <a:pt x="1568" y="768"/>
                      <a:pt x="1602" y="901"/>
                    </a:cubicBezTo>
                    <a:cubicBezTo>
                      <a:pt x="1635" y="1035"/>
                      <a:pt x="1635" y="1168"/>
                      <a:pt x="1635" y="1302"/>
                    </a:cubicBezTo>
                    <a:lnTo>
                      <a:pt x="1635" y="3236"/>
                    </a:lnTo>
                    <a:cubicBezTo>
                      <a:pt x="1635" y="3370"/>
                      <a:pt x="1602" y="3503"/>
                      <a:pt x="1602" y="3637"/>
                    </a:cubicBezTo>
                    <a:cubicBezTo>
                      <a:pt x="1568" y="3770"/>
                      <a:pt x="1501" y="3870"/>
                      <a:pt x="1435" y="3970"/>
                    </a:cubicBezTo>
                    <a:cubicBezTo>
                      <a:pt x="1351" y="4037"/>
                      <a:pt x="1243" y="4070"/>
                      <a:pt x="1130" y="4070"/>
                    </a:cubicBezTo>
                    <a:cubicBezTo>
                      <a:pt x="1018" y="4070"/>
                      <a:pt x="901" y="4037"/>
                      <a:pt x="801" y="3970"/>
                    </a:cubicBezTo>
                    <a:cubicBezTo>
                      <a:pt x="734" y="3870"/>
                      <a:pt x="668" y="3770"/>
                      <a:pt x="668" y="3637"/>
                    </a:cubicBezTo>
                    <a:cubicBezTo>
                      <a:pt x="634" y="3503"/>
                      <a:pt x="601" y="3370"/>
                      <a:pt x="601" y="3236"/>
                    </a:cubicBezTo>
                    <a:lnTo>
                      <a:pt x="601" y="1302"/>
                    </a:lnTo>
                    <a:cubicBezTo>
                      <a:pt x="601" y="1168"/>
                      <a:pt x="634" y="1035"/>
                      <a:pt x="668" y="901"/>
                    </a:cubicBezTo>
                    <a:cubicBezTo>
                      <a:pt x="668" y="768"/>
                      <a:pt x="734" y="668"/>
                      <a:pt x="801" y="601"/>
                    </a:cubicBezTo>
                    <a:cubicBezTo>
                      <a:pt x="901" y="518"/>
                      <a:pt x="1018" y="476"/>
                      <a:pt x="1130" y="476"/>
                    </a:cubicBezTo>
                    <a:close/>
                    <a:moveTo>
                      <a:pt x="1135" y="1"/>
                    </a:moveTo>
                    <a:cubicBezTo>
                      <a:pt x="901" y="1"/>
                      <a:pt x="668" y="67"/>
                      <a:pt x="501" y="167"/>
                    </a:cubicBezTo>
                    <a:cubicBezTo>
                      <a:pt x="334" y="301"/>
                      <a:pt x="201" y="434"/>
                      <a:pt x="134" y="634"/>
                    </a:cubicBezTo>
                    <a:cubicBezTo>
                      <a:pt x="67" y="868"/>
                      <a:pt x="0" y="1101"/>
                      <a:pt x="0" y="1335"/>
                    </a:cubicBezTo>
                    <a:lnTo>
                      <a:pt x="0" y="3236"/>
                    </a:lnTo>
                    <a:cubicBezTo>
                      <a:pt x="0" y="3470"/>
                      <a:pt x="67" y="3703"/>
                      <a:pt x="134" y="3937"/>
                    </a:cubicBezTo>
                    <a:cubicBezTo>
                      <a:pt x="201" y="4104"/>
                      <a:pt x="334" y="4270"/>
                      <a:pt x="501" y="4404"/>
                    </a:cubicBezTo>
                    <a:cubicBezTo>
                      <a:pt x="684" y="4504"/>
                      <a:pt x="901" y="4554"/>
                      <a:pt x="1118" y="4554"/>
                    </a:cubicBezTo>
                    <a:cubicBezTo>
                      <a:pt x="1335" y="4554"/>
                      <a:pt x="1552" y="4504"/>
                      <a:pt x="1735" y="4404"/>
                    </a:cubicBezTo>
                    <a:cubicBezTo>
                      <a:pt x="1902" y="4270"/>
                      <a:pt x="2035" y="4104"/>
                      <a:pt x="2102" y="3937"/>
                    </a:cubicBezTo>
                    <a:cubicBezTo>
                      <a:pt x="2202" y="3703"/>
                      <a:pt x="2235" y="3470"/>
                      <a:pt x="2235" y="3236"/>
                    </a:cubicBezTo>
                    <a:lnTo>
                      <a:pt x="2235" y="1302"/>
                    </a:lnTo>
                    <a:cubicBezTo>
                      <a:pt x="2235" y="1068"/>
                      <a:pt x="2202" y="835"/>
                      <a:pt x="2102" y="634"/>
                    </a:cubicBezTo>
                    <a:cubicBezTo>
                      <a:pt x="2035" y="434"/>
                      <a:pt x="1902" y="301"/>
                      <a:pt x="1768" y="167"/>
                    </a:cubicBezTo>
                    <a:cubicBezTo>
                      <a:pt x="1568" y="67"/>
                      <a:pt x="1335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560;p77">
                <a:extLst>
                  <a:ext uri="{FF2B5EF4-FFF2-40B4-BE49-F238E27FC236}">
                    <a16:creationId xmlns:a16="http://schemas.microsoft.com/office/drawing/2014/main" id="{B6459CDA-C4DE-422C-86EF-D170E87CB7C8}"/>
                  </a:ext>
                </a:extLst>
              </p:cNvPr>
              <p:cNvSpPr/>
              <p:nvPr/>
            </p:nvSpPr>
            <p:spPr>
              <a:xfrm>
                <a:off x="4572672" y="2071961"/>
                <a:ext cx="4479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9" extrusionOk="0">
                    <a:moveTo>
                      <a:pt x="1193" y="492"/>
                    </a:moveTo>
                    <a:cubicBezTo>
                      <a:pt x="1282" y="492"/>
                      <a:pt x="1381" y="547"/>
                      <a:pt x="1435" y="601"/>
                    </a:cubicBezTo>
                    <a:cubicBezTo>
                      <a:pt x="1535" y="701"/>
                      <a:pt x="1569" y="801"/>
                      <a:pt x="1602" y="901"/>
                    </a:cubicBezTo>
                    <a:cubicBezTo>
                      <a:pt x="1635" y="1035"/>
                      <a:pt x="1635" y="1168"/>
                      <a:pt x="1635" y="1335"/>
                    </a:cubicBezTo>
                    <a:lnTo>
                      <a:pt x="1635" y="3270"/>
                    </a:lnTo>
                    <a:cubicBezTo>
                      <a:pt x="1635" y="3403"/>
                      <a:pt x="1602" y="3537"/>
                      <a:pt x="1602" y="3670"/>
                    </a:cubicBezTo>
                    <a:cubicBezTo>
                      <a:pt x="1569" y="3770"/>
                      <a:pt x="1535" y="3870"/>
                      <a:pt x="1435" y="3970"/>
                    </a:cubicBezTo>
                    <a:cubicBezTo>
                      <a:pt x="1381" y="4025"/>
                      <a:pt x="1282" y="4079"/>
                      <a:pt x="1193" y="4079"/>
                    </a:cubicBezTo>
                    <a:cubicBezTo>
                      <a:pt x="1173" y="4079"/>
                      <a:pt x="1153" y="4076"/>
                      <a:pt x="1135" y="4070"/>
                    </a:cubicBezTo>
                    <a:cubicBezTo>
                      <a:pt x="1111" y="4076"/>
                      <a:pt x="1087" y="4079"/>
                      <a:pt x="1065" y="4079"/>
                    </a:cubicBezTo>
                    <a:cubicBezTo>
                      <a:pt x="965" y="4079"/>
                      <a:pt x="883" y="4025"/>
                      <a:pt x="801" y="3970"/>
                    </a:cubicBezTo>
                    <a:cubicBezTo>
                      <a:pt x="735" y="3870"/>
                      <a:pt x="668" y="3770"/>
                      <a:pt x="668" y="3670"/>
                    </a:cubicBezTo>
                    <a:cubicBezTo>
                      <a:pt x="635" y="3537"/>
                      <a:pt x="601" y="3403"/>
                      <a:pt x="601" y="3270"/>
                    </a:cubicBezTo>
                    <a:lnTo>
                      <a:pt x="601" y="1335"/>
                    </a:lnTo>
                    <a:cubicBezTo>
                      <a:pt x="601" y="1168"/>
                      <a:pt x="635" y="1035"/>
                      <a:pt x="668" y="901"/>
                    </a:cubicBezTo>
                    <a:cubicBezTo>
                      <a:pt x="668" y="801"/>
                      <a:pt x="735" y="701"/>
                      <a:pt x="801" y="601"/>
                    </a:cubicBezTo>
                    <a:cubicBezTo>
                      <a:pt x="883" y="547"/>
                      <a:pt x="965" y="492"/>
                      <a:pt x="1065" y="492"/>
                    </a:cubicBezTo>
                    <a:cubicBezTo>
                      <a:pt x="1087" y="492"/>
                      <a:pt x="1111" y="495"/>
                      <a:pt x="1135" y="501"/>
                    </a:cubicBezTo>
                    <a:cubicBezTo>
                      <a:pt x="1153" y="495"/>
                      <a:pt x="1173" y="492"/>
                      <a:pt x="1193" y="492"/>
                    </a:cubicBezTo>
                    <a:close/>
                    <a:moveTo>
                      <a:pt x="1135" y="1"/>
                    </a:moveTo>
                    <a:cubicBezTo>
                      <a:pt x="902" y="1"/>
                      <a:pt x="668" y="67"/>
                      <a:pt x="501" y="167"/>
                    </a:cubicBezTo>
                    <a:cubicBezTo>
                      <a:pt x="334" y="301"/>
                      <a:pt x="201" y="434"/>
                      <a:pt x="134" y="634"/>
                    </a:cubicBezTo>
                    <a:cubicBezTo>
                      <a:pt x="34" y="868"/>
                      <a:pt x="1" y="1101"/>
                      <a:pt x="34" y="1335"/>
                    </a:cubicBezTo>
                    <a:lnTo>
                      <a:pt x="34" y="3236"/>
                    </a:lnTo>
                    <a:cubicBezTo>
                      <a:pt x="1" y="3470"/>
                      <a:pt x="68" y="3703"/>
                      <a:pt x="134" y="3937"/>
                    </a:cubicBezTo>
                    <a:cubicBezTo>
                      <a:pt x="201" y="4104"/>
                      <a:pt x="334" y="4270"/>
                      <a:pt x="501" y="4404"/>
                    </a:cubicBezTo>
                    <a:cubicBezTo>
                      <a:pt x="685" y="4521"/>
                      <a:pt x="902" y="4579"/>
                      <a:pt x="1118" y="4579"/>
                    </a:cubicBezTo>
                    <a:cubicBezTo>
                      <a:pt x="1335" y="4579"/>
                      <a:pt x="1552" y="4521"/>
                      <a:pt x="1735" y="4404"/>
                    </a:cubicBezTo>
                    <a:cubicBezTo>
                      <a:pt x="1902" y="4270"/>
                      <a:pt x="2036" y="4137"/>
                      <a:pt x="2102" y="3937"/>
                    </a:cubicBezTo>
                    <a:cubicBezTo>
                      <a:pt x="2202" y="3703"/>
                      <a:pt x="2236" y="3470"/>
                      <a:pt x="2236" y="3236"/>
                    </a:cubicBezTo>
                    <a:lnTo>
                      <a:pt x="2236" y="1335"/>
                    </a:lnTo>
                    <a:cubicBezTo>
                      <a:pt x="2236" y="1101"/>
                      <a:pt x="2202" y="868"/>
                      <a:pt x="2102" y="634"/>
                    </a:cubicBezTo>
                    <a:cubicBezTo>
                      <a:pt x="2036" y="434"/>
                      <a:pt x="1902" y="301"/>
                      <a:pt x="1769" y="167"/>
                    </a:cubicBezTo>
                    <a:cubicBezTo>
                      <a:pt x="1569" y="67"/>
                      <a:pt x="1335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561;p77">
                <a:extLst>
                  <a:ext uri="{FF2B5EF4-FFF2-40B4-BE49-F238E27FC236}">
                    <a16:creationId xmlns:a16="http://schemas.microsoft.com/office/drawing/2014/main" id="{F4D2D72E-9859-4784-A7FE-E1ABDDE1514F}"/>
                  </a:ext>
                </a:extLst>
              </p:cNvPr>
              <p:cNvSpPr/>
              <p:nvPr/>
            </p:nvSpPr>
            <p:spPr>
              <a:xfrm>
                <a:off x="4143011" y="2072302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81" y="472"/>
                    </a:moveTo>
                    <a:cubicBezTo>
                      <a:pt x="1266" y="472"/>
                      <a:pt x="1360" y="509"/>
                      <a:pt x="1435" y="584"/>
                    </a:cubicBezTo>
                    <a:cubicBezTo>
                      <a:pt x="1501" y="684"/>
                      <a:pt x="1535" y="784"/>
                      <a:pt x="1568" y="884"/>
                    </a:cubicBezTo>
                    <a:cubicBezTo>
                      <a:pt x="1601" y="1018"/>
                      <a:pt x="1601" y="1151"/>
                      <a:pt x="1601" y="1318"/>
                    </a:cubicBezTo>
                    <a:lnTo>
                      <a:pt x="1601" y="3253"/>
                    </a:lnTo>
                    <a:cubicBezTo>
                      <a:pt x="1601" y="3386"/>
                      <a:pt x="1601" y="3520"/>
                      <a:pt x="1568" y="3653"/>
                    </a:cubicBezTo>
                    <a:cubicBezTo>
                      <a:pt x="1535" y="3753"/>
                      <a:pt x="1501" y="3853"/>
                      <a:pt x="1401" y="3953"/>
                    </a:cubicBezTo>
                    <a:cubicBezTo>
                      <a:pt x="1347" y="4008"/>
                      <a:pt x="1248" y="4062"/>
                      <a:pt x="1159" y="4062"/>
                    </a:cubicBezTo>
                    <a:cubicBezTo>
                      <a:pt x="1139" y="4062"/>
                      <a:pt x="1119" y="4059"/>
                      <a:pt x="1101" y="4053"/>
                    </a:cubicBezTo>
                    <a:cubicBezTo>
                      <a:pt x="1077" y="4059"/>
                      <a:pt x="1053" y="4062"/>
                      <a:pt x="1031" y="4062"/>
                    </a:cubicBezTo>
                    <a:cubicBezTo>
                      <a:pt x="931" y="4062"/>
                      <a:pt x="849" y="4008"/>
                      <a:pt x="767" y="3953"/>
                    </a:cubicBezTo>
                    <a:cubicBezTo>
                      <a:pt x="701" y="3853"/>
                      <a:pt x="634" y="3753"/>
                      <a:pt x="634" y="3653"/>
                    </a:cubicBezTo>
                    <a:cubicBezTo>
                      <a:pt x="601" y="3520"/>
                      <a:pt x="567" y="3386"/>
                      <a:pt x="567" y="3253"/>
                    </a:cubicBezTo>
                    <a:lnTo>
                      <a:pt x="567" y="1318"/>
                    </a:lnTo>
                    <a:cubicBezTo>
                      <a:pt x="567" y="1151"/>
                      <a:pt x="601" y="1018"/>
                      <a:pt x="634" y="884"/>
                    </a:cubicBezTo>
                    <a:cubicBezTo>
                      <a:pt x="634" y="784"/>
                      <a:pt x="701" y="684"/>
                      <a:pt x="767" y="584"/>
                    </a:cubicBezTo>
                    <a:cubicBezTo>
                      <a:pt x="849" y="530"/>
                      <a:pt x="931" y="475"/>
                      <a:pt x="1031" y="475"/>
                    </a:cubicBezTo>
                    <a:cubicBezTo>
                      <a:pt x="1053" y="475"/>
                      <a:pt x="1077" y="478"/>
                      <a:pt x="1101" y="484"/>
                    </a:cubicBezTo>
                    <a:cubicBezTo>
                      <a:pt x="1126" y="476"/>
                      <a:pt x="1153" y="472"/>
                      <a:pt x="1181" y="472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0"/>
                      <a:pt x="467" y="150"/>
                    </a:cubicBezTo>
                    <a:cubicBezTo>
                      <a:pt x="300" y="284"/>
                      <a:pt x="167" y="451"/>
                      <a:pt x="100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53"/>
                    </a:lnTo>
                    <a:cubicBezTo>
                      <a:pt x="0" y="3453"/>
                      <a:pt x="34" y="3686"/>
                      <a:pt x="100" y="3920"/>
                    </a:cubicBezTo>
                    <a:cubicBezTo>
                      <a:pt x="167" y="4087"/>
                      <a:pt x="300" y="4253"/>
                      <a:pt x="467" y="4387"/>
                    </a:cubicBezTo>
                    <a:cubicBezTo>
                      <a:pt x="667" y="4487"/>
                      <a:pt x="868" y="4554"/>
                      <a:pt x="1101" y="4554"/>
                    </a:cubicBezTo>
                    <a:cubicBezTo>
                      <a:pt x="1301" y="4554"/>
                      <a:pt x="1535" y="4520"/>
                      <a:pt x="1735" y="4387"/>
                    </a:cubicBezTo>
                    <a:cubicBezTo>
                      <a:pt x="1868" y="4253"/>
                      <a:pt x="2002" y="4120"/>
                      <a:pt x="2068" y="3920"/>
                    </a:cubicBezTo>
                    <a:cubicBezTo>
                      <a:pt x="2168" y="3686"/>
                      <a:pt x="2202" y="3486"/>
                      <a:pt x="2202" y="3253"/>
                    </a:cubicBezTo>
                    <a:lnTo>
                      <a:pt x="2202" y="1318"/>
                    </a:lnTo>
                    <a:cubicBezTo>
                      <a:pt x="2202" y="1084"/>
                      <a:pt x="2168" y="851"/>
                      <a:pt x="2068" y="617"/>
                    </a:cubicBezTo>
                    <a:cubicBezTo>
                      <a:pt x="2002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562;p77">
                <a:extLst>
                  <a:ext uri="{FF2B5EF4-FFF2-40B4-BE49-F238E27FC236}">
                    <a16:creationId xmlns:a16="http://schemas.microsoft.com/office/drawing/2014/main" id="{B9B84D73-C145-4F02-AB54-B8F9CF8B51A2}"/>
                  </a:ext>
                </a:extLst>
              </p:cNvPr>
              <p:cNvSpPr/>
              <p:nvPr/>
            </p:nvSpPr>
            <p:spPr>
              <a:xfrm>
                <a:off x="4332781" y="2198267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200"/>
                    </a:cubicBezTo>
                    <a:cubicBezTo>
                      <a:pt x="634" y="234"/>
                      <a:pt x="568" y="300"/>
                      <a:pt x="468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cubicBezTo>
                      <a:pt x="134" y="467"/>
                      <a:pt x="67" y="467"/>
                      <a:pt x="1" y="501"/>
                    </a:cubicBez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cubicBezTo>
                      <a:pt x="501" y="867"/>
                      <a:pt x="568" y="834"/>
                      <a:pt x="668" y="801"/>
                    </a:cubicBezTo>
                    <a:cubicBezTo>
                      <a:pt x="701" y="801"/>
                      <a:pt x="735" y="801"/>
                      <a:pt x="801" y="767"/>
                    </a:cubicBezTo>
                    <a:lnTo>
                      <a:pt x="801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563;p77">
                <a:extLst>
                  <a:ext uri="{FF2B5EF4-FFF2-40B4-BE49-F238E27FC236}">
                    <a16:creationId xmlns:a16="http://schemas.microsoft.com/office/drawing/2014/main" id="{091AD1EA-2AC3-4DC0-914B-5F221C0C803A}"/>
                  </a:ext>
                </a:extLst>
              </p:cNvPr>
              <p:cNvSpPr/>
              <p:nvPr/>
            </p:nvSpPr>
            <p:spPr>
              <a:xfrm>
                <a:off x="4164386" y="2322891"/>
                <a:ext cx="44793" cy="9088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37" extrusionOk="0">
                    <a:moveTo>
                      <a:pt x="1135" y="451"/>
                    </a:moveTo>
                    <a:cubicBezTo>
                      <a:pt x="1235" y="451"/>
                      <a:pt x="1368" y="484"/>
                      <a:pt x="1435" y="584"/>
                    </a:cubicBezTo>
                    <a:cubicBezTo>
                      <a:pt x="1502" y="651"/>
                      <a:pt x="1568" y="784"/>
                      <a:pt x="1602" y="884"/>
                    </a:cubicBezTo>
                    <a:cubicBezTo>
                      <a:pt x="1602" y="1018"/>
                      <a:pt x="1635" y="1151"/>
                      <a:pt x="1635" y="1318"/>
                    </a:cubicBezTo>
                    <a:lnTo>
                      <a:pt x="1635" y="3253"/>
                    </a:lnTo>
                    <a:cubicBezTo>
                      <a:pt x="1635" y="3353"/>
                      <a:pt x="1602" y="3486"/>
                      <a:pt x="1602" y="3620"/>
                    </a:cubicBezTo>
                    <a:cubicBezTo>
                      <a:pt x="1568" y="3753"/>
                      <a:pt x="1502" y="3853"/>
                      <a:pt x="1435" y="3953"/>
                    </a:cubicBezTo>
                    <a:cubicBezTo>
                      <a:pt x="1353" y="4008"/>
                      <a:pt x="1272" y="4062"/>
                      <a:pt x="1190" y="4062"/>
                    </a:cubicBezTo>
                    <a:cubicBezTo>
                      <a:pt x="1172" y="4062"/>
                      <a:pt x="1153" y="4059"/>
                      <a:pt x="1135" y="4053"/>
                    </a:cubicBezTo>
                    <a:cubicBezTo>
                      <a:pt x="1110" y="4059"/>
                      <a:pt x="1087" y="4062"/>
                      <a:pt x="1065" y="4062"/>
                    </a:cubicBezTo>
                    <a:cubicBezTo>
                      <a:pt x="965" y="4062"/>
                      <a:pt x="883" y="4008"/>
                      <a:pt x="801" y="3953"/>
                    </a:cubicBezTo>
                    <a:cubicBezTo>
                      <a:pt x="735" y="3853"/>
                      <a:pt x="668" y="3753"/>
                      <a:pt x="634" y="3620"/>
                    </a:cubicBezTo>
                    <a:cubicBezTo>
                      <a:pt x="634" y="3486"/>
                      <a:pt x="601" y="3353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68" y="784"/>
                      <a:pt x="701" y="651"/>
                      <a:pt x="801" y="584"/>
                    </a:cubicBezTo>
                    <a:cubicBezTo>
                      <a:pt x="868" y="484"/>
                      <a:pt x="1001" y="451"/>
                      <a:pt x="1135" y="451"/>
                    </a:cubicBezTo>
                    <a:close/>
                    <a:moveTo>
                      <a:pt x="1131" y="0"/>
                    </a:moveTo>
                    <a:cubicBezTo>
                      <a:pt x="918" y="0"/>
                      <a:pt x="701" y="50"/>
                      <a:pt x="501" y="150"/>
                    </a:cubicBezTo>
                    <a:cubicBezTo>
                      <a:pt x="334" y="284"/>
                      <a:pt x="201" y="417"/>
                      <a:pt x="134" y="617"/>
                    </a:cubicBezTo>
                    <a:cubicBezTo>
                      <a:pt x="67" y="851"/>
                      <a:pt x="1" y="1084"/>
                      <a:pt x="34" y="1318"/>
                    </a:cubicBezTo>
                    <a:lnTo>
                      <a:pt x="34" y="3219"/>
                    </a:lnTo>
                    <a:cubicBezTo>
                      <a:pt x="1" y="3453"/>
                      <a:pt x="67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701" y="4487"/>
                      <a:pt x="918" y="4537"/>
                      <a:pt x="1135" y="4537"/>
                    </a:cubicBezTo>
                    <a:cubicBezTo>
                      <a:pt x="1352" y="4537"/>
                      <a:pt x="1568" y="4487"/>
                      <a:pt x="1769" y="4387"/>
                    </a:cubicBezTo>
                    <a:lnTo>
                      <a:pt x="1735" y="4387"/>
                    </a:lnTo>
                    <a:cubicBezTo>
                      <a:pt x="1902" y="4253"/>
                      <a:pt x="2035" y="4087"/>
                      <a:pt x="2102" y="3920"/>
                    </a:cubicBezTo>
                    <a:cubicBezTo>
                      <a:pt x="2202" y="3686"/>
                      <a:pt x="2236" y="3453"/>
                      <a:pt x="2236" y="3219"/>
                    </a:cubicBezTo>
                    <a:lnTo>
                      <a:pt x="2236" y="1318"/>
                    </a:lnTo>
                    <a:cubicBezTo>
                      <a:pt x="2236" y="1084"/>
                      <a:pt x="2202" y="851"/>
                      <a:pt x="2102" y="617"/>
                    </a:cubicBezTo>
                    <a:cubicBezTo>
                      <a:pt x="2035" y="451"/>
                      <a:pt x="1902" y="284"/>
                      <a:pt x="1735" y="150"/>
                    </a:cubicBezTo>
                    <a:cubicBezTo>
                      <a:pt x="1552" y="50"/>
                      <a:pt x="1343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564;p77">
                <a:extLst>
                  <a:ext uri="{FF2B5EF4-FFF2-40B4-BE49-F238E27FC236}">
                    <a16:creationId xmlns:a16="http://schemas.microsoft.com/office/drawing/2014/main" id="{8290F7E1-A1B8-4839-9D85-10216C7A7298}"/>
                  </a:ext>
                </a:extLst>
              </p:cNvPr>
              <p:cNvSpPr/>
              <p:nvPr/>
            </p:nvSpPr>
            <p:spPr>
              <a:xfrm>
                <a:off x="4175083" y="2198267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01" y="200"/>
                    </a:cubicBezTo>
                    <a:cubicBezTo>
                      <a:pt x="634" y="234"/>
                      <a:pt x="534" y="300"/>
                      <a:pt x="467" y="334"/>
                    </a:cubicBezTo>
                    <a:cubicBezTo>
                      <a:pt x="367" y="367"/>
                      <a:pt x="301" y="400"/>
                      <a:pt x="201" y="434"/>
                    </a:cubicBezTo>
                    <a:lnTo>
                      <a:pt x="0" y="467"/>
                    </a:lnTo>
                    <a:lnTo>
                      <a:pt x="0" y="934"/>
                    </a:lnTo>
                    <a:lnTo>
                      <a:pt x="100" y="901"/>
                    </a:lnTo>
                    <a:lnTo>
                      <a:pt x="367" y="867"/>
                    </a:lnTo>
                    <a:cubicBezTo>
                      <a:pt x="467" y="867"/>
                      <a:pt x="567" y="834"/>
                      <a:pt x="634" y="801"/>
                    </a:cubicBezTo>
                    <a:cubicBezTo>
                      <a:pt x="701" y="801"/>
                      <a:pt x="734" y="801"/>
                      <a:pt x="768" y="767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565;p77">
                <a:extLst>
                  <a:ext uri="{FF2B5EF4-FFF2-40B4-BE49-F238E27FC236}">
                    <a16:creationId xmlns:a16="http://schemas.microsoft.com/office/drawing/2014/main" id="{5C46C2C7-79AE-40AE-900D-5706C3F78C27}"/>
                  </a:ext>
                </a:extLst>
              </p:cNvPr>
              <p:cNvSpPr/>
              <p:nvPr/>
            </p:nvSpPr>
            <p:spPr>
              <a:xfrm>
                <a:off x="4139666" y="2448856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34"/>
                      <a:pt x="568" y="300"/>
                      <a:pt x="467" y="334"/>
                    </a:cubicBezTo>
                    <a:lnTo>
                      <a:pt x="234" y="434"/>
                    </a:lnTo>
                    <a:lnTo>
                      <a:pt x="0" y="501"/>
                    </a:lnTo>
                    <a:lnTo>
                      <a:pt x="0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8" y="801"/>
                    </a:lnTo>
                    <a:cubicBezTo>
                      <a:pt x="701" y="801"/>
                      <a:pt x="734" y="767"/>
                      <a:pt x="768" y="767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566;p77">
                <a:extLst>
                  <a:ext uri="{FF2B5EF4-FFF2-40B4-BE49-F238E27FC236}">
                    <a16:creationId xmlns:a16="http://schemas.microsoft.com/office/drawing/2014/main" id="{C0A93CAB-930A-4732-82C0-F1B4AD485E8A}"/>
                  </a:ext>
                </a:extLst>
              </p:cNvPr>
              <p:cNvSpPr/>
              <p:nvPr/>
            </p:nvSpPr>
            <p:spPr>
              <a:xfrm>
                <a:off x="3780159" y="2073304"/>
                <a:ext cx="2740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1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01" y="167"/>
                    </a:cubicBezTo>
                    <a:cubicBezTo>
                      <a:pt x="634" y="234"/>
                      <a:pt x="567" y="267"/>
                      <a:pt x="467" y="334"/>
                    </a:cubicBezTo>
                    <a:cubicBezTo>
                      <a:pt x="367" y="367"/>
                      <a:pt x="301" y="367"/>
                      <a:pt x="200" y="401"/>
                    </a:cubicBezTo>
                    <a:lnTo>
                      <a:pt x="0" y="467"/>
                    </a:lnTo>
                    <a:lnTo>
                      <a:pt x="0" y="934"/>
                    </a:lnTo>
                    <a:lnTo>
                      <a:pt x="100" y="901"/>
                    </a:lnTo>
                    <a:lnTo>
                      <a:pt x="367" y="834"/>
                    </a:lnTo>
                    <a:lnTo>
                      <a:pt x="634" y="801"/>
                    </a:lnTo>
                    <a:cubicBezTo>
                      <a:pt x="667" y="801"/>
                      <a:pt x="734" y="768"/>
                      <a:pt x="768" y="768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567;p77">
                <a:extLst>
                  <a:ext uri="{FF2B5EF4-FFF2-40B4-BE49-F238E27FC236}">
                    <a16:creationId xmlns:a16="http://schemas.microsoft.com/office/drawing/2014/main" id="{9972EDF8-9B85-4F11-8856-7FE15A09A034}"/>
                  </a:ext>
                </a:extLst>
              </p:cNvPr>
              <p:cNvSpPr/>
              <p:nvPr/>
            </p:nvSpPr>
            <p:spPr>
              <a:xfrm>
                <a:off x="4594728" y="2323211"/>
                <a:ext cx="44793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1" extrusionOk="0">
                    <a:moveTo>
                      <a:pt x="1135" y="468"/>
                    </a:moveTo>
                    <a:cubicBezTo>
                      <a:pt x="1235" y="468"/>
                      <a:pt x="1368" y="501"/>
                      <a:pt x="1435" y="568"/>
                    </a:cubicBezTo>
                    <a:cubicBezTo>
                      <a:pt x="1502" y="668"/>
                      <a:pt x="1568" y="768"/>
                      <a:pt x="1602" y="902"/>
                    </a:cubicBezTo>
                    <a:cubicBezTo>
                      <a:pt x="1602" y="1035"/>
                      <a:pt x="1635" y="1168"/>
                      <a:pt x="1635" y="1302"/>
                    </a:cubicBezTo>
                    <a:lnTo>
                      <a:pt x="1635" y="3237"/>
                    </a:lnTo>
                    <a:cubicBezTo>
                      <a:pt x="1635" y="3370"/>
                      <a:pt x="1602" y="3504"/>
                      <a:pt x="1568" y="3637"/>
                    </a:cubicBezTo>
                    <a:cubicBezTo>
                      <a:pt x="1568" y="3737"/>
                      <a:pt x="1502" y="3870"/>
                      <a:pt x="1435" y="3937"/>
                    </a:cubicBezTo>
                    <a:cubicBezTo>
                      <a:pt x="1335" y="4037"/>
                      <a:pt x="1235" y="4071"/>
                      <a:pt x="1135" y="4071"/>
                    </a:cubicBezTo>
                    <a:cubicBezTo>
                      <a:pt x="1001" y="4071"/>
                      <a:pt x="868" y="4037"/>
                      <a:pt x="801" y="3937"/>
                    </a:cubicBezTo>
                    <a:cubicBezTo>
                      <a:pt x="735" y="3870"/>
                      <a:pt x="668" y="3737"/>
                      <a:pt x="634" y="3637"/>
                    </a:cubicBezTo>
                    <a:cubicBezTo>
                      <a:pt x="601" y="3504"/>
                      <a:pt x="601" y="3370"/>
                      <a:pt x="601" y="3237"/>
                    </a:cubicBezTo>
                    <a:lnTo>
                      <a:pt x="601" y="1302"/>
                    </a:lnTo>
                    <a:cubicBezTo>
                      <a:pt x="601" y="1168"/>
                      <a:pt x="601" y="1035"/>
                      <a:pt x="634" y="902"/>
                    </a:cubicBezTo>
                    <a:cubicBezTo>
                      <a:pt x="668" y="768"/>
                      <a:pt x="701" y="668"/>
                      <a:pt x="801" y="568"/>
                    </a:cubicBezTo>
                    <a:cubicBezTo>
                      <a:pt x="868" y="501"/>
                      <a:pt x="1001" y="468"/>
                      <a:pt x="1135" y="468"/>
                    </a:cubicBezTo>
                    <a:close/>
                    <a:moveTo>
                      <a:pt x="1135" y="1"/>
                    </a:moveTo>
                    <a:cubicBezTo>
                      <a:pt x="901" y="1"/>
                      <a:pt x="668" y="34"/>
                      <a:pt x="501" y="168"/>
                    </a:cubicBezTo>
                    <a:cubicBezTo>
                      <a:pt x="334" y="268"/>
                      <a:pt x="201" y="435"/>
                      <a:pt x="134" y="635"/>
                    </a:cubicBezTo>
                    <a:cubicBezTo>
                      <a:pt x="34" y="835"/>
                      <a:pt x="1" y="1068"/>
                      <a:pt x="1" y="1302"/>
                    </a:cubicBezTo>
                    <a:lnTo>
                      <a:pt x="1" y="3237"/>
                    </a:lnTo>
                    <a:cubicBezTo>
                      <a:pt x="1" y="3470"/>
                      <a:pt x="34" y="3704"/>
                      <a:pt x="134" y="3904"/>
                    </a:cubicBezTo>
                    <a:cubicBezTo>
                      <a:pt x="201" y="4104"/>
                      <a:pt x="334" y="4271"/>
                      <a:pt x="501" y="4371"/>
                    </a:cubicBezTo>
                    <a:cubicBezTo>
                      <a:pt x="668" y="4504"/>
                      <a:pt x="901" y="4571"/>
                      <a:pt x="1135" y="4571"/>
                    </a:cubicBezTo>
                    <a:cubicBezTo>
                      <a:pt x="1335" y="4571"/>
                      <a:pt x="1568" y="4504"/>
                      <a:pt x="1735" y="4404"/>
                    </a:cubicBezTo>
                    <a:cubicBezTo>
                      <a:pt x="1902" y="4271"/>
                      <a:pt x="2035" y="4104"/>
                      <a:pt x="2102" y="3937"/>
                    </a:cubicBezTo>
                    <a:cubicBezTo>
                      <a:pt x="2169" y="3704"/>
                      <a:pt x="2236" y="3470"/>
                      <a:pt x="2236" y="3237"/>
                    </a:cubicBezTo>
                    <a:lnTo>
                      <a:pt x="2236" y="1302"/>
                    </a:lnTo>
                    <a:cubicBezTo>
                      <a:pt x="2236" y="1068"/>
                      <a:pt x="2169" y="835"/>
                      <a:pt x="2102" y="635"/>
                    </a:cubicBezTo>
                    <a:cubicBezTo>
                      <a:pt x="2035" y="435"/>
                      <a:pt x="1902" y="268"/>
                      <a:pt x="1735" y="168"/>
                    </a:cubicBezTo>
                    <a:cubicBezTo>
                      <a:pt x="1568" y="34"/>
                      <a:pt x="1335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568;p77">
                <a:extLst>
                  <a:ext uri="{FF2B5EF4-FFF2-40B4-BE49-F238E27FC236}">
                    <a16:creationId xmlns:a16="http://schemas.microsoft.com/office/drawing/2014/main" id="{38A58D2F-9408-45BB-8855-5C232EE88CF2}"/>
                  </a:ext>
                </a:extLst>
              </p:cNvPr>
              <p:cNvSpPr/>
              <p:nvPr/>
            </p:nvSpPr>
            <p:spPr>
              <a:xfrm>
                <a:off x="3971271" y="2072302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96" y="472"/>
                    </a:moveTo>
                    <a:cubicBezTo>
                      <a:pt x="1285" y="472"/>
                      <a:pt x="1360" y="509"/>
                      <a:pt x="1435" y="584"/>
                    </a:cubicBezTo>
                    <a:cubicBezTo>
                      <a:pt x="1502" y="684"/>
                      <a:pt x="1568" y="784"/>
                      <a:pt x="1568" y="884"/>
                    </a:cubicBezTo>
                    <a:cubicBezTo>
                      <a:pt x="1602" y="1018"/>
                      <a:pt x="1635" y="1151"/>
                      <a:pt x="1635" y="1318"/>
                    </a:cubicBezTo>
                    <a:lnTo>
                      <a:pt x="1635" y="3253"/>
                    </a:lnTo>
                    <a:cubicBezTo>
                      <a:pt x="1635" y="3386"/>
                      <a:pt x="1602" y="3520"/>
                      <a:pt x="1568" y="3653"/>
                    </a:cubicBezTo>
                    <a:cubicBezTo>
                      <a:pt x="1568" y="3753"/>
                      <a:pt x="1502" y="3853"/>
                      <a:pt x="1435" y="3953"/>
                    </a:cubicBezTo>
                    <a:cubicBezTo>
                      <a:pt x="1353" y="4008"/>
                      <a:pt x="1271" y="4062"/>
                      <a:pt x="1172" y="4062"/>
                    </a:cubicBezTo>
                    <a:cubicBezTo>
                      <a:pt x="1149" y="4062"/>
                      <a:pt x="1126" y="4059"/>
                      <a:pt x="1101" y="4053"/>
                    </a:cubicBezTo>
                    <a:cubicBezTo>
                      <a:pt x="1083" y="4059"/>
                      <a:pt x="1063" y="4062"/>
                      <a:pt x="1043" y="4062"/>
                    </a:cubicBezTo>
                    <a:cubicBezTo>
                      <a:pt x="954" y="4062"/>
                      <a:pt x="856" y="4008"/>
                      <a:pt x="801" y="3953"/>
                    </a:cubicBezTo>
                    <a:cubicBezTo>
                      <a:pt x="701" y="3853"/>
                      <a:pt x="668" y="3753"/>
                      <a:pt x="634" y="3653"/>
                    </a:cubicBezTo>
                    <a:cubicBezTo>
                      <a:pt x="601" y="3520"/>
                      <a:pt x="601" y="3386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68" y="784"/>
                      <a:pt x="701" y="684"/>
                      <a:pt x="801" y="584"/>
                    </a:cubicBezTo>
                    <a:cubicBezTo>
                      <a:pt x="856" y="530"/>
                      <a:pt x="954" y="475"/>
                      <a:pt x="1043" y="475"/>
                    </a:cubicBezTo>
                    <a:cubicBezTo>
                      <a:pt x="1063" y="475"/>
                      <a:pt x="1083" y="478"/>
                      <a:pt x="1101" y="484"/>
                    </a:cubicBezTo>
                    <a:cubicBezTo>
                      <a:pt x="1135" y="476"/>
                      <a:pt x="1166" y="472"/>
                      <a:pt x="1196" y="472"/>
                    </a:cubicBezTo>
                    <a:close/>
                    <a:moveTo>
                      <a:pt x="1105" y="0"/>
                    </a:moveTo>
                    <a:cubicBezTo>
                      <a:pt x="893" y="0"/>
                      <a:pt x="684" y="50"/>
                      <a:pt x="501" y="150"/>
                    </a:cubicBezTo>
                    <a:cubicBezTo>
                      <a:pt x="334" y="284"/>
                      <a:pt x="201" y="451"/>
                      <a:pt x="134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53"/>
                    </a:lnTo>
                    <a:cubicBezTo>
                      <a:pt x="0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68" y="4487"/>
                      <a:pt x="901" y="4554"/>
                      <a:pt x="1101" y="4554"/>
                    </a:cubicBezTo>
                    <a:cubicBezTo>
                      <a:pt x="1335" y="4554"/>
                      <a:pt x="1535" y="4520"/>
                      <a:pt x="1735" y="4387"/>
                    </a:cubicBezTo>
                    <a:cubicBezTo>
                      <a:pt x="1902" y="4287"/>
                      <a:pt x="2035" y="4120"/>
                      <a:pt x="2102" y="3920"/>
                    </a:cubicBezTo>
                    <a:cubicBezTo>
                      <a:pt x="2169" y="3686"/>
                      <a:pt x="2202" y="3453"/>
                      <a:pt x="2202" y="3253"/>
                    </a:cubicBezTo>
                    <a:lnTo>
                      <a:pt x="2202" y="1318"/>
                    </a:lnTo>
                    <a:cubicBezTo>
                      <a:pt x="2235" y="1084"/>
                      <a:pt x="2169" y="851"/>
                      <a:pt x="2102" y="617"/>
                    </a:cubicBezTo>
                    <a:cubicBezTo>
                      <a:pt x="2035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569;p77">
                <a:extLst>
                  <a:ext uri="{FF2B5EF4-FFF2-40B4-BE49-F238E27FC236}">
                    <a16:creationId xmlns:a16="http://schemas.microsoft.com/office/drawing/2014/main" id="{F0DE831A-C676-4BA9-9C5C-26A791D845ED}"/>
                  </a:ext>
                </a:extLst>
              </p:cNvPr>
              <p:cNvSpPr/>
              <p:nvPr/>
            </p:nvSpPr>
            <p:spPr>
              <a:xfrm>
                <a:off x="3962577" y="2197426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18" y="476"/>
                    </a:moveTo>
                    <a:cubicBezTo>
                      <a:pt x="1235" y="476"/>
                      <a:pt x="1352" y="509"/>
                      <a:pt x="1435" y="576"/>
                    </a:cubicBezTo>
                    <a:cubicBezTo>
                      <a:pt x="1535" y="676"/>
                      <a:pt x="1569" y="776"/>
                      <a:pt x="1602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602" y="3645"/>
                    </a:cubicBezTo>
                    <a:cubicBezTo>
                      <a:pt x="1569" y="3745"/>
                      <a:pt x="1502" y="3878"/>
                      <a:pt x="1435" y="3945"/>
                    </a:cubicBezTo>
                    <a:cubicBezTo>
                      <a:pt x="1368" y="4045"/>
                      <a:pt x="1235" y="4078"/>
                      <a:pt x="1135" y="4078"/>
                    </a:cubicBezTo>
                    <a:cubicBezTo>
                      <a:pt x="1002" y="4078"/>
                      <a:pt x="901" y="4045"/>
                      <a:pt x="801" y="3945"/>
                    </a:cubicBezTo>
                    <a:cubicBezTo>
                      <a:pt x="735" y="3878"/>
                      <a:pt x="668" y="3745"/>
                      <a:pt x="635" y="3645"/>
                    </a:cubicBezTo>
                    <a:cubicBezTo>
                      <a:pt x="635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35" y="1043"/>
                      <a:pt x="635" y="909"/>
                    </a:cubicBezTo>
                    <a:cubicBezTo>
                      <a:pt x="668" y="776"/>
                      <a:pt x="735" y="676"/>
                      <a:pt x="801" y="576"/>
                    </a:cubicBezTo>
                    <a:cubicBezTo>
                      <a:pt x="885" y="509"/>
                      <a:pt x="1002" y="476"/>
                      <a:pt x="1118" y="476"/>
                    </a:cubicBezTo>
                    <a:close/>
                    <a:moveTo>
                      <a:pt x="1015" y="0"/>
                    </a:moveTo>
                    <a:cubicBezTo>
                      <a:pt x="823" y="0"/>
                      <a:pt x="639" y="65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85" y="4495"/>
                      <a:pt x="901" y="4554"/>
                      <a:pt x="1118" y="4554"/>
                    </a:cubicBezTo>
                    <a:cubicBezTo>
                      <a:pt x="1335" y="4554"/>
                      <a:pt x="1552" y="4495"/>
                      <a:pt x="1735" y="4379"/>
                    </a:cubicBezTo>
                    <a:cubicBezTo>
                      <a:pt x="1902" y="4279"/>
                      <a:pt x="2036" y="4112"/>
                      <a:pt x="2102" y="3912"/>
                    </a:cubicBezTo>
                    <a:cubicBezTo>
                      <a:pt x="2202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202" y="843"/>
                      <a:pt x="2102" y="643"/>
                    </a:cubicBezTo>
                    <a:cubicBezTo>
                      <a:pt x="2036" y="442"/>
                      <a:pt x="1902" y="276"/>
                      <a:pt x="1735" y="176"/>
                    </a:cubicBezTo>
                    <a:cubicBezTo>
                      <a:pt x="1597" y="65"/>
                      <a:pt x="1413" y="0"/>
                      <a:pt x="1240" y="0"/>
                    </a:cubicBezTo>
                    <a:cubicBezTo>
                      <a:pt x="1205" y="0"/>
                      <a:pt x="1169" y="3"/>
                      <a:pt x="1135" y="9"/>
                    </a:cubicBezTo>
                    <a:cubicBezTo>
                      <a:pt x="1095" y="3"/>
                      <a:pt x="1055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570;p77">
                <a:extLst>
                  <a:ext uri="{FF2B5EF4-FFF2-40B4-BE49-F238E27FC236}">
                    <a16:creationId xmlns:a16="http://schemas.microsoft.com/office/drawing/2014/main" id="{3A1FC339-DF48-485B-B050-14C731E5DF4A}"/>
                  </a:ext>
                </a:extLst>
              </p:cNvPr>
              <p:cNvSpPr/>
              <p:nvPr/>
            </p:nvSpPr>
            <p:spPr>
              <a:xfrm>
                <a:off x="3973274" y="2323892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01" y="167"/>
                    </a:cubicBezTo>
                    <a:cubicBezTo>
                      <a:pt x="634" y="234"/>
                      <a:pt x="534" y="267"/>
                      <a:pt x="468" y="301"/>
                    </a:cubicBezTo>
                    <a:cubicBezTo>
                      <a:pt x="367" y="367"/>
                      <a:pt x="301" y="367"/>
                      <a:pt x="201" y="401"/>
                    </a:cubicBezTo>
                    <a:cubicBezTo>
                      <a:pt x="134" y="434"/>
                      <a:pt x="67" y="467"/>
                      <a:pt x="1" y="467"/>
                    </a:cubicBezTo>
                    <a:lnTo>
                      <a:pt x="1" y="901"/>
                    </a:lnTo>
                    <a:lnTo>
                      <a:pt x="101" y="901"/>
                    </a:lnTo>
                    <a:lnTo>
                      <a:pt x="367" y="868"/>
                    </a:lnTo>
                    <a:lnTo>
                      <a:pt x="634" y="801"/>
                    </a:lnTo>
                    <a:lnTo>
                      <a:pt x="768" y="768"/>
                    </a:lnTo>
                    <a:lnTo>
                      <a:pt x="768" y="4470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571;p77">
                <a:extLst>
                  <a:ext uri="{FF2B5EF4-FFF2-40B4-BE49-F238E27FC236}">
                    <a16:creationId xmlns:a16="http://schemas.microsoft.com/office/drawing/2014/main" id="{2D72514B-39A5-4A77-962A-1027E645289C}"/>
                  </a:ext>
                </a:extLst>
              </p:cNvPr>
              <p:cNvSpPr/>
              <p:nvPr/>
            </p:nvSpPr>
            <p:spPr>
              <a:xfrm>
                <a:off x="3567653" y="2072302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201" y="472"/>
                    </a:moveTo>
                    <a:cubicBezTo>
                      <a:pt x="1297" y="472"/>
                      <a:pt x="1385" y="509"/>
                      <a:pt x="1435" y="584"/>
                    </a:cubicBezTo>
                    <a:cubicBezTo>
                      <a:pt x="1502" y="684"/>
                      <a:pt x="1569" y="784"/>
                      <a:pt x="1602" y="884"/>
                    </a:cubicBezTo>
                    <a:cubicBezTo>
                      <a:pt x="1602" y="1018"/>
                      <a:pt x="1635" y="1151"/>
                      <a:pt x="1635" y="1318"/>
                    </a:cubicBezTo>
                    <a:lnTo>
                      <a:pt x="1635" y="3253"/>
                    </a:lnTo>
                    <a:cubicBezTo>
                      <a:pt x="1635" y="3386"/>
                      <a:pt x="1602" y="3520"/>
                      <a:pt x="1569" y="3653"/>
                    </a:cubicBezTo>
                    <a:cubicBezTo>
                      <a:pt x="1569" y="3753"/>
                      <a:pt x="1502" y="3853"/>
                      <a:pt x="1435" y="3953"/>
                    </a:cubicBezTo>
                    <a:cubicBezTo>
                      <a:pt x="1353" y="4008"/>
                      <a:pt x="1272" y="4062"/>
                      <a:pt x="1172" y="4062"/>
                    </a:cubicBezTo>
                    <a:cubicBezTo>
                      <a:pt x="1149" y="4062"/>
                      <a:pt x="1126" y="4059"/>
                      <a:pt x="1102" y="4053"/>
                    </a:cubicBezTo>
                    <a:cubicBezTo>
                      <a:pt x="1083" y="4059"/>
                      <a:pt x="1064" y="4062"/>
                      <a:pt x="1044" y="4062"/>
                    </a:cubicBezTo>
                    <a:cubicBezTo>
                      <a:pt x="955" y="4062"/>
                      <a:pt x="856" y="4008"/>
                      <a:pt x="801" y="3953"/>
                    </a:cubicBezTo>
                    <a:cubicBezTo>
                      <a:pt x="735" y="3853"/>
                      <a:pt x="668" y="3753"/>
                      <a:pt x="635" y="3653"/>
                    </a:cubicBezTo>
                    <a:cubicBezTo>
                      <a:pt x="601" y="3520"/>
                      <a:pt x="601" y="3386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5" y="884"/>
                    </a:cubicBezTo>
                    <a:cubicBezTo>
                      <a:pt x="668" y="784"/>
                      <a:pt x="701" y="684"/>
                      <a:pt x="801" y="584"/>
                    </a:cubicBezTo>
                    <a:cubicBezTo>
                      <a:pt x="856" y="530"/>
                      <a:pt x="955" y="475"/>
                      <a:pt x="1044" y="475"/>
                    </a:cubicBezTo>
                    <a:cubicBezTo>
                      <a:pt x="1064" y="475"/>
                      <a:pt x="1083" y="478"/>
                      <a:pt x="1102" y="484"/>
                    </a:cubicBezTo>
                    <a:cubicBezTo>
                      <a:pt x="1135" y="476"/>
                      <a:pt x="1168" y="472"/>
                      <a:pt x="1201" y="472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5" y="50"/>
                      <a:pt x="501" y="150"/>
                    </a:cubicBezTo>
                    <a:cubicBezTo>
                      <a:pt x="334" y="284"/>
                      <a:pt x="201" y="451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53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68" y="4487"/>
                      <a:pt x="901" y="4554"/>
                      <a:pt x="1102" y="4554"/>
                    </a:cubicBezTo>
                    <a:cubicBezTo>
                      <a:pt x="1335" y="4554"/>
                      <a:pt x="1569" y="4520"/>
                      <a:pt x="1735" y="4387"/>
                    </a:cubicBezTo>
                    <a:cubicBezTo>
                      <a:pt x="1902" y="4253"/>
                      <a:pt x="2036" y="4120"/>
                      <a:pt x="2102" y="3920"/>
                    </a:cubicBezTo>
                    <a:cubicBezTo>
                      <a:pt x="2169" y="3686"/>
                      <a:pt x="2236" y="3486"/>
                      <a:pt x="2236" y="3253"/>
                    </a:cubicBezTo>
                    <a:lnTo>
                      <a:pt x="2236" y="1318"/>
                    </a:lnTo>
                    <a:cubicBezTo>
                      <a:pt x="2236" y="1084"/>
                      <a:pt x="2169" y="851"/>
                      <a:pt x="2102" y="617"/>
                    </a:cubicBezTo>
                    <a:cubicBezTo>
                      <a:pt x="2036" y="451"/>
                      <a:pt x="1902" y="284"/>
                      <a:pt x="1735" y="150"/>
                    </a:cubicBezTo>
                    <a:cubicBezTo>
                      <a:pt x="1552" y="50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572;p77">
                <a:extLst>
                  <a:ext uri="{FF2B5EF4-FFF2-40B4-BE49-F238E27FC236}">
                    <a16:creationId xmlns:a16="http://schemas.microsoft.com/office/drawing/2014/main" id="{463F85BA-728E-4B0C-903C-65655DCED163}"/>
                  </a:ext>
                </a:extLst>
              </p:cNvPr>
              <p:cNvSpPr/>
              <p:nvPr/>
            </p:nvSpPr>
            <p:spPr>
              <a:xfrm>
                <a:off x="3922491" y="2699445"/>
                <a:ext cx="27424" cy="8954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0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34"/>
                      <a:pt x="567" y="300"/>
                      <a:pt x="467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cubicBezTo>
                      <a:pt x="134" y="434"/>
                      <a:pt x="67" y="467"/>
                      <a:pt x="0" y="467"/>
                    </a:cubicBezTo>
                    <a:lnTo>
                      <a:pt x="0" y="934"/>
                    </a:lnTo>
                    <a:lnTo>
                      <a:pt x="134" y="934"/>
                    </a:lnTo>
                    <a:lnTo>
                      <a:pt x="401" y="867"/>
                    </a:lnTo>
                    <a:lnTo>
                      <a:pt x="668" y="834"/>
                    </a:lnTo>
                    <a:lnTo>
                      <a:pt x="768" y="801"/>
                    </a:ln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573;p77">
                <a:extLst>
                  <a:ext uri="{FF2B5EF4-FFF2-40B4-BE49-F238E27FC236}">
                    <a16:creationId xmlns:a16="http://schemas.microsoft.com/office/drawing/2014/main" id="{6E0FA18B-A079-47E4-860A-2FE184A3147A}"/>
                  </a:ext>
                </a:extLst>
              </p:cNvPr>
              <p:cNvSpPr/>
              <p:nvPr/>
            </p:nvSpPr>
            <p:spPr>
              <a:xfrm>
                <a:off x="3919807" y="2322891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098" y="459"/>
                    </a:moveTo>
                    <a:cubicBezTo>
                      <a:pt x="1210" y="459"/>
                      <a:pt x="1319" y="501"/>
                      <a:pt x="1402" y="584"/>
                    </a:cubicBezTo>
                    <a:cubicBezTo>
                      <a:pt x="1502" y="651"/>
                      <a:pt x="1535" y="784"/>
                      <a:pt x="1569" y="884"/>
                    </a:cubicBezTo>
                    <a:cubicBezTo>
                      <a:pt x="1602" y="1018"/>
                      <a:pt x="1602" y="1151"/>
                      <a:pt x="1602" y="1318"/>
                    </a:cubicBezTo>
                    <a:lnTo>
                      <a:pt x="1602" y="3253"/>
                    </a:lnTo>
                    <a:cubicBezTo>
                      <a:pt x="1602" y="3353"/>
                      <a:pt x="1569" y="3486"/>
                      <a:pt x="1569" y="3620"/>
                    </a:cubicBezTo>
                    <a:cubicBezTo>
                      <a:pt x="1535" y="3753"/>
                      <a:pt x="1469" y="3853"/>
                      <a:pt x="1402" y="3953"/>
                    </a:cubicBezTo>
                    <a:cubicBezTo>
                      <a:pt x="1347" y="4008"/>
                      <a:pt x="1249" y="4062"/>
                      <a:pt x="1160" y="4062"/>
                    </a:cubicBezTo>
                    <a:cubicBezTo>
                      <a:pt x="1140" y="4062"/>
                      <a:pt x="1120" y="4059"/>
                      <a:pt x="1102" y="4053"/>
                    </a:cubicBezTo>
                    <a:cubicBezTo>
                      <a:pt x="1077" y="4059"/>
                      <a:pt x="1054" y="4062"/>
                      <a:pt x="1031" y="4062"/>
                    </a:cubicBezTo>
                    <a:cubicBezTo>
                      <a:pt x="932" y="4062"/>
                      <a:pt x="850" y="4008"/>
                      <a:pt x="768" y="3953"/>
                    </a:cubicBezTo>
                    <a:cubicBezTo>
                      <a:pt x="701" y="3853"/>
                      <a:pt x="635" y="3753"/>
                      <a:pt x="635" y="3620"/>
                    </a:cubicBezTo>
                    <a:cubicBezTo>
                      <a:pt x="601" y="3486"/>
                      <a:pt x="568" y="3353"/>
                      <a:pt x="568" y="3253"/>
                    </a:cubicBezTo>
                    <a:lnTo>
                      <a:pt x="568" y="1318"/>
                    </a:lnTo>
                    <a:cubicBezTo>
                      <a:pt x="568" y="1151"/>
                      <a:pt x="601" y="1018"/>
                      <a:pt x="635" y="884"/>
                    </a:cubicBezTo>
                    <a:cubicBezTo>
                      <a:pt x="635" y="784"/>
                      <a:pt x="701" y="651"/>
                      <a:pt x="768" y="584"/>
                    </a:cubicBezTo>
                    <a:cubicBezTo>
                      <a:pt x="868" y="501"/>
                      <a:pt x="985" y="459"/>
                      <a:pt x="1098" y="459"/>
                    </a:cubicBezTo>
                    <a:close/>
                    <a:moveTo>
                      <a:pt x="1102" y="0"/>
                    </a:moveTo>
                    <a:cubicBezTo>
                      <a:pt x="885" y="0"/>
                      <a:pt x="668" y="50"/>
                      <a:pt x="468" y="150"/>
                    </a:cubicBezTo>
                    <a:cubicBezTo>
                      <a:pt x="301" y="284"/>
                      <a:pt x="168" y="417"/>
                      <a:pt x="101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19"/>
                    </a:lnTo>
                    <a:cubicBezTo>
                      <a:pt x="1" y="3453"/>
                      <a:pt x="34" y="3686"/>
                      <a:pt x="101" y="3920"/>
                    </a:cubicBezTo>
                    <a:cubicBezTo>
                      <a:pt x="168" y="4087"/>
                      <a:pt x="301" y="4253"/>
                      <a:pt x="468" y="4387"/>
                    </a:cubicBezTo>
                    <a:cubicBezTo>
                      <a:pt x="668" y="4487"/>
                      <a:pt x="868" y="4554"/>
                      <a:pt x="1102" y="4554"/>
                    </a:cubicBezTo>
                    <a:cubicBezTo>
                      <a:pt x="1302" y="4554"/>
                      <a:pt x="1535" y="4487"/>
                      <a:pt x="1702" y="4387"/>
                    </a:cubicBezTo>
                    <a:cubicBezTo>
                      <a:pt x="1869" y="4253"/>
                      <a:pt x="2002" y="4120"/>
                      <a:pt x="2069" y="3920"/>
                    </a:cubicBezTo>
                    <a:cubicBezTo>
                      <a:pt x="2169" y="3686"/>
                      <a:pt x="2203" y="3453"/>
                      <a:pt x="2203" y="3219"/>
                    </a:cubicBezTo>
                    <a:lnTo>
                      <a:pt x="2203" y="1318"/>
                    </a:lnTo>
                    <a:cubicBezTo>
                      <a:pt x="2203" y="1084"/>
                      <a:pt x="2169" y="851"/>
                      <a:pt x="2069" y="617"/>
                    </a:cubicBezTo>
                    <a:cubicBezTo>
                      <a:pt x="2002" y="451"/>
                      <a:pt x="1902" y="284"/>
                      <a:pt x="1736" y="150"/>
                    </a:cubicBezTo>
                    <a:cubicBezTo>
                      <a:pt x="1535" y="50"/>
                      <a:pt x="1319" y="0"/>
                      <a:pt x="1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574;p77">
                <a:extLst>
                  <a:ext uri="{FF2B5EF4-FFF2-40B4-BE49-F238E27FC236}">
                    <a16:creationId xmlns:a16="http://schemas.microsoft.com/office/drawing/2014/main" id="{4E7147CD-0C6B-497A-A29D-9E71A828FF82}"/>
                  </a:ext>
                </a:extLst>
              </p:cNvPr>
              <p:cNvSpPr/>
              <p:nvPr/>
            </p:nvSpPr>
            <p:spPr>
              <a:xfrm>
                <a:off x="3927159" y="2448015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5" y="476"/>
                    </a:moveTo>
                    <a:cubicBezTo>
                      <a:pt x="1252" y="476"/>
                      <a:pt x="1369" y="509"/>
                      <a:pt x="1469" y="576"/>
                    </a:cubicBezTo>
                    <a:cubicBezTo>
                      <a:pt x="1535" y="676"/>
                      <a:pt x="1569" y="776"/>
                      <a:pt x="1602" y="876"/>
                    </a:cubicBezTo>
                    <a:cubicBezTo>
                      <a:pt x="1635" y="1010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35" y="3511"/>
                      <a:pt x="1602" y="3645"/>
                    </a:cubicBezTo>
                    <a:cubicBezTo>
                      <a:pt x="1569" y="3745"/>
                      <a:pt x="1535" y="3845"/>
                      <a:pt x="1435" y="3945"/>
                    </a:cubicBezTo>
                    <a:cubicBezTo>
                      <a:pt x="1369" y="4012"/>
                      <a:pt x="1235" y="4078"/>
                      <a:pt x="1135" y="4078"/>
                    </a:cubicBezTo>
                    <a:cubicBezTo>
                      <a:pt x="1002" y="4078"/>
                      <a:pt x="902" y="4045"/>
                      <a:pt x="801" y="3945"/>
                    </a:cubicBezTo>
                    <a:cubicBezTo>
                      <a:pt x="735" y="3845"/>
                      <a:pt x="668" y="3745"/>
                      <a:pt x="668" y="3645"/>
                    </a:cubicBezTo>
                    <a:cubicBezTo>
                      <a:pt x="635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35" y="1010"/>
                      <a:pt x="668" y="876"/>
                    </a:cubicBezTo>
                    <a:cubicBezTo>
                      <a:pt x="668" y="776"/>
                      <a:pt x="735" y="676"/>
                      <a:pt x="801" y="576"/>
                    </a:cubicBezTo>
                    <a:cubicBezTo>
                      <a:pt x="902" y="509"/>
                      <a:pt x="1018" y="476"/>
                      <a:pt x="1135" y="476"/>
                    </a:cubicBezTo>
                    <a:close/>
                    <a:moveTo>
                      <a:pt x="1018" y="0"/>
                    </a:moveTo>
                    <a:cubicBezTo>
                      <a:pt x="833" y="0"/>
                      <a:pt x="667" y="65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68" y="843"/>
                      <a:pt x="1" y="1076"/>
                      <a:pt x="34" y="1310"/>
                    </a:cubicBezTo>
                    <a:lnTo>
                      <a:pt x="34" y="3244"/>
                    </a:lnTo>
                    <a:cubicBezTo>
                      <a:pt x="1" y="3478"/>
                      <a:pt x="68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67" y="4489"/>
                      <a:pt x="833" y="4554"/>
                      <a:pt x="1018" y="4554"/>
                    </a:cubicBezTo>
                    <a:cubicBezTo>
                      <a:pt x="1056" y="4554"/>
                      <a:pt x="1095" y="4551"/>
                      <a:pt x="1135" y="4545"/>
                    </a:cubicBezTo>
                    <a:cubicBezTo>
                      <a:pt x="1169" y="4551"/>
                      <a:pt x="1205" y="4554"/>
                      <a:pt x="1240" y="4554"/>
                    </a:cubicBezTo>
                    <a:cubicBezTo>
                      <a:pt x="1413" y="4554"/>
                      <a:pt x="1597" y="4489"/>
                      <a:pt x="1735" y="4379"/>
                    </a:cubicBezTo>
                    <a:cubicBezTo>
                      <a:pt x="1902" y="4279"/>
                      <a:pt x="2036" y="4112"/>
                      <a:pt x="2102" y="3912"/>
                    </a:cubicBezTo>
                    <a:cubicBezTo>
                      <a:pt x="2202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202" y="843"/>
                      <a:pt x="2102" y="643"/>
                    </a:cubicBezTo>
                    <a:cubicBezTo>
                      <a:pt x="2036" y="442"/>
                      <a:pt x="1936" y="276"/>
                      <a:pt x="1769" y="176"/>
                    </a:cubicBezTo>
                    <a:cubicBezTo>
                      <a:pt x="1603" y="65"/>
                      <a:pt x="1414" y="0"/>
                      <a:pt x="1241" y="0"/>
                    </a:cubicBezTo>
                    <a:cubicBezTo>
                      <a:pt x="1205" y="0"/>
                      <a:pt x="1169" y="3"/>
                      <a:pt x="1135" y="9"/>
                    </a:cubicBezTo>
                    <a:cubicBezTo>
                      <a:pt x="1095" y="3"/>
                      <a:pt x="1056" y="0"/>
                      <a:pt x="10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575;p77">
                <a:extLst>
                  <a:ext uri="{FF2B5EF4-FFF2-40B4-BE49-F238E27FC236}">
                    <a16:creationId xmlns:a16="http://schemas.microsoft.com/office/drawing/2014/main" id="{06A98CD1-51D2-4994-9A09-4963575203AC}"/>
                  </a:ext>
                </a:extLst>
              </p:cNvPr>
              <p:cNvSpPr/>
              <p:nvPr/>
            </p:nvSpPr>
            <p:spPr>
              <a:xfrm>
                <a:off x="3922491" y="2573800"/>
                <a:ext cx="27424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505" extrusionOk="0">
                    <a:moveTo>
                      <a:pt x="934" y="1"/>
                    </a:moveTo>
                    <a:cubicBezTo>
                      <a:pt x="868" y="101"/>
                      <a:pt x="801" y="168"/>
                      <a:pt x="734" y="201"/>
                    </a:cubicBezTo>
                    <a:cubicBezTo>
                      <a:pt x="634" y="268"/>
                      <a:pt x="567" y="301"/>
                      <a:pt x="467" y="335"/>
                    </a:cubicBezTo>
                    <a:cubicBezTo>
                      <a:pt x="401" y="368"/>
                      <a:pt x="301" y="401"/>
                      <a:pt x="234" y="435"/>
                    </a:cubicBezTo>
                    <a:cubicBezTo>
                      <a:pt x="134" y="468"/>
                      <a:pt x="67" y="501"/>
                      <a:pt x="0" y="501"/>
                    </a:cubicBezTo>
                    <a:lnTo>
                      <a:pt x="0" y="935"/>
                    </a:lnTo>
                    <a:lnTo>
                      <a:pt x="134" y="935"/>
                    </a:lnTo>
                    <a:lnTo>
                      <a:pt x="401" y="902"/>
                    </a:lnTo>
                    <a:lnTo>
                      <a:pt x="668" y="835"/>
                    </a:lnTo>
                    <a:cubicBezTo>
                      <a:pt x="701" y="835"/>
                      <a:pt x="734" y="835"/>
                      <a:pt x="768" y="802"/>
                    </a:cubicBezTo>
                    <a:lnTo>
                      <a:pt x="768" y="4504"/>
                    </a:lnTo>
                    <a:lnTo>
                      <a:pt x="1368" y="4504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576;p77">
                <a:extLst>
                  <a:ext uri="{FF2B5EF4-FFF2-40B4-BE49-F238E27FC236}">
                    <a16:creationId xmlns:a16="http://schemas.microsoft.com/office/drawing/2014/main" id="{0F374A9F-1E2C-4062-BEB7-541B35048645}"/>
                  </a:ext>
                </a:extLst>
              </p:cNvPr>
              <p:cNvSpPr/>
              <p:nvPr/>
            </p:nvSpPr>
            <p:spPr>
              <a:xfrm>
                <a:off x="3586363" y="2198267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200"/>
                    </a:cubicBezTo>
                    <a:cubicBezTo>
                      <a:pt x="668" y="234"/>
                      <a:pt x="568" y="300"/>
                      <a:pt x="468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cubicBezTo>
                      <a:pt x="168" y="434"/>
                      <a:pt x="67" y="467"/>
                      <a:pt x="1" y="501"/>
                    </a:cubicBez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cubicBezTo>
                      <a:pt x="501" y="867"/>
                      <a:pt x="568" y="834"/>
                      <a:pt x="668" y="801"/>
                    </a:cubicBezTo>
                    <a:cubicBezTo>
                      <a:pt x="701" y="801"/>
                      <a:pt x="735" y="801"/>
                      <a:pt x="801" y="767"/>
                    </a:cubicBezTo>
                    <a:lnTo>
                      <a:pt x="801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577;p77">
                <a:extLst>
                  <a:ext uri="{FF2B5EF4-FFF2-40B4-BE49-F238E27FC236}">
                    <a16:creationId xmlns:a16="http://schemas.microsoft.com/office/drawing/2014/main" id="{86A88D44-AD5F-4E3B-9A10-F830B846E4D5}"/>
                  </a:ext>
                </a:extLst>
              </p:cNvPr>
              <p:cNvSpPr/>
              <p:nvPr/>
            </p:nvSpPr>
            <p:spPr>
              <a:xfrm>
                <a:off x="3969268" y="2822386"/>
                <a:ext cx="44793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1" extrusionOk="0">
                    <a:moveTo>
                      <a:pt x="1130" y="476"/>
                    </a:moveTo>
                    <a:cubicBezTo>
                      <a:pt x="1243" y="476"/>
                      <a:pt x="1351" y="518"/>
                      <a:pt x="1435" y="601"/>
                    </a:cubicBezTo>
                    <a:cubicBezTo>
                      <a:pt x="1535" y="668"/>
                      <a:pt x="1568" y="801"/>
                      <a:pt x="1602" y="901"/>
                    </a:cubicBezTo>
                    <a:cubicBezTo>
                      <a:pt x="1635" y="1035"/>
                      <a:pt x="1635" y="1168"/>
                      <a:pt x="1635" y="1335"/>
                    </a:cubicBezTo>
                    <a:lnTo>
                      <a:pt x="1635" y="3236"/>
                    </a:lnTo>
                    <a:cubicBezTo>
                      <a:pt x="1635" y="3370"/>
                      <a:pt x="1602" y="3503"/>
                      <a:pt x="1602" y="3637"/>
                    </a:cubicBezTo>
                    <a:cubicBezTo>
                      <a:pt x="1568" y="3737"/>
                      <a:pt x="1535" y="3870"/>
                      <a:pt x="1435" y="3937"/>
                    </a:cubicBezTo>
                    <a:cubicBezTo>
                      <a:pt x="1351" y="4020"/>
                      <a:pt x="1243" y="4062"/>
                      <a:pt x="1130" y="4062"/>
                    </a:cubicBezTo>
                    <a:cubicBezTo>
                      <a:pt x="1018" y="4062"/>
                      <a:pt x="901" y="4020"/>
                      <a:pt x="801" y="3937"/>
                    </a:cubicBezTo>
                    <a:cubicBezTo>
                      <a:pt x="734" y="3870"/>
                      <a:pt x="668" y="3737"/>
                      <a:pt x="668" y="3637"/>
                    </a:cubicBezTo>
                    <a:cubicBezTo>
                      <a:pt x="634" y="3503"/>
                      <a:pt x="601" y="3370"/>
                      <a:pt x="601" y="3236"/>
                    </a:cubicBezTo>
                    <a:lnTo>
                      <a:pt x="601" y="1335"/>
                    </a:lnTo>
                    <a:cubicBezTo>
                      <a:pt x="601" y="1168"/>
                      <a:pt x="634" y="1035"/>
                      <a:pt x="668" y="901"/>
                    </a:cubicBezTo>
                    <a:cubicBezTo>
                      <a:pt x="668" y="801"/>
                      <a:pt x="734" y="668"/>
                      <a:pt x="801" y="601"/>
                    </a:cubicBezTo>
                    <a:cubicBezTo>
                      <a:pt x="901" y="518"/>
                      <a:pt x="1018" y="476"/>
                      <a:pt x="1130" y="476"/>
                    </a:cubicBezTo>
                    <a:close/>
                    <a:moveTo>
                      <a:pt x="1135" y="1"/>
                    </a:moveTo>
                    <a:cubicBezTo>
                      <a:pt x="901" y="1"/>
                      <a:pt x="668" y="34"/>
                      <a:pt x="501" y="168"/>
                    </a:cubicBezTo>
                    <a:cubicBezTo>
                      <a:pt x="334" y="268"/>
                      <a:pt x="201" y="434"/>
                      <a:pt x="134" y="635"/>
                    </a:cubicBezTo>
                    <a:cubicBezTo>
                      <a:pt x="67" y="835"/>
                      <a:pt x="0" y="1068"/>
                      <a:pt x="0" y="1302"/>
                    </a:cubicBezTo>
                    <a:lnTo>
                      <a:pt x="0" y="3236"/>
                    </a:lnTo>
                    <a:cubicBezTo>
                      <a:pt x="0" y="3470"/>
                      <a:pt x="67" y="3703"/>
                      <a:pt x="134" y="3904"/>
                    </a:cubicBezTo>
                    <a:cubicBezTo>
                      <a:pt x="201" y="4104"/>
                      <a:pt x="334" y="4271"/>
                      <a:pt x="501" y="4371"/>
                    </a:cubicBezTo>
                    <a:cubicBezTo>
                      <a:pt x="701" y="4504"/>
                      <a:pt x="901" y="4571"/>
                      <a:pt x="1135" y="4571"/>
                    </a:cubicBezTo>
                    <a:cubicBezTo>
                      <a:pt x="1335" y="4571"/>
                      <a:pt x="1568" y="4504"/>
                      <a:pt x="1735" y="4371"/>
                    </a:cubicBezTo>
                    <a:cubicBezTo>
                      <a:pt x="1902" y="4271"/>
                      <a:pt x="2035" y="4104"/>
                      <a:pt x="2102" y="3937"/>
                    </a:cubicBezTo>
                    <a:cubicBezTo>
                      <a:pt x="2202" y="3703"/>
                      <a:pt x="2235" y="3470"/>
                      <a:pt x="2235" y="3236"/>
                    </a:cubicBezTo>
                    <a:lnTo>
                      <a:pt x="2235" y="1335"/>
                    </a:lnTo>
                    <a:cubicBezTo>
                      <a:pt x="2235" y="1068"/>
                      <a:pt x="2202" y="835"/>
                      <a:pt x="2102" y="635"/>
                    </a:cubicBezTo>
                    <a:cubicBezTo>
                      <a:pt x="2035" y="434"/>
                      <a:pt x="1902" y="268"/>
                      <a:pt x="1768" y="168"/>
                    </a:cubicBezTo>
                    <a:cubicBezTo>
                      <a:pt x="1568" y="34"/>
                      <a:pt x="1335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578;p77">
                <a:extLst>
                  <a:ext uri="{FF2B5EF4-FFF2-40B4-BE49-F238E27FC236}">
                    <a16:creationId xmlns:a16="http://schemas.microsoft.com/office/drawing/2014/main" id="{2EBD7250-0A7A-4D37-84D6-7D2AA39F8A7E}"/>
                  </a:ext>
                </a:extLst>
              </p:cNvPr>
              <p:cNvSpPr/>
              <p:nvPr/>
            </p:nvSpPr>
            <p:spPr>
              <a:xfrm>
                <a:off x="4023396" y="2946688"/>
                <a:ext cx="27404" cy="40786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2036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67"/>
                      <a:pt x="567" y="300"/>
                      <a:pt x="467" y="334"/>
                    </a:cubicBezTo>
                    <a:cubicBezTo>
                      <a:pt x="401" y="367"/>
                      <a:pt x="301" y="401"/>
                      <a:pt x="234" y="434"/>
                    </a:cubicBezTo>
                    <a:lnTo>
                      <a:pt x="0" y="501"/>
                    </a:lnTo>
                    <a:lnTo>
                      <a:pt x="0" y="968"/>
                    </a:lnTo>
                    <a:lnTo>
                      <a:pt x="134" y="934"/>
                    </a:lnTo>
                    <a:lnTo>
                      <a:pt x="367" y="868"/>
                    </a:lnTo>
                    <a:lnTo>
                      <a:pt x="634" y="834"/>
                    </a:lnTo>
                    <a:lnTo>
                      <a:pt x="768" y="801"/>
                    </a:lnTo>
                    <a:lnTo>
                      <a:pt x="768" y="1802"/>
                    </a:lnTo>
                    <a:lnTo>
                      <a:pt x="1368" y="2035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579;p77">
                <a:extLst>
                  <a:ext uri="{FF2B5EF4-FFF2-40B4-BE49-F238E27FC236}">
                    <a16:creationId xmlns:a16="http://schemas.microsoft.com/office/drawing/2014/main" id="{7C1BF06A-3709-48C9-AF41-F4FF558DBC0B}"/>
                  </a:ext>
                </a:extLst>
              </p:cNvPr>
              <p:cNvSpPr/>
              <p:nvPr/>
            </p:nvSpPr>
            <p:spPr>
              <a:xfrm>
                <a:off x="3619117" y="2573139"/>
                <a:ext cx="34756" cy="70855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3537" extrusionOk="0">
                    <a:moveTo>
                      <a:pt x="634" y="1"/>
                    </a:moveTo>
                    <a:cubicBezTo>
                      <a:pt x="434" y="1"/>
                      <a:pt x="200" y="67"/>
                      <a:pt x="0" y="167"/>
                    </a:cubicBezTo>
                    <a:lnTo>
                      <a:pt x="267" y="701"/>
                    </a:lnTo>
                    <a:cubicBezTo>
                      <a:pt x="267" y="668"/>
                      <a:pt x="300" y="634"/>
                      <a:pt x="300" y="601"/>
                    </a:cubicBezTo>
                    <a:cubicBezTo>
                      <a:pt x="382" y="547"/>
                      <a:pt x="486" y="492"/>
                      <a:pt x="576" y="492"/>
                    </a:cubicBezTo>
                    <a:cubicBezTo>
                      <a:pt x="596" y="492"/>
                      <a:pt x="616" y="495"/>
                      <a:pt x="634" y="501"/>
                    </a:cubicBezTo>
                    <a:cubicBezTo>
                      <a:pt x="659" y="495"/>
                      <a:pt x="682" y="492"/>
                      <a:pt x="704" y="492"/>
                    </a:cubicBezTo>
                    <a:cubicBezTo>
                      <a:pt x="804" y="492"/>
                      <a:pt x="886" y="547"/>
                      <a:pt x="968" y="601"/>
                    </a:cubicBezTo>
                    <a:cubicBezTo>
                      <a:pt x="1034" y="701"/>
                      <a:pt x="1101" y="801"/>
                      <a:pt x="1101" y="901"/>
                    </a:cubicBezTo>
                    <a:cubicBezTo>
                      <a:pt x="1134" y="1035"/>
                      <a:pt x="1134" y="1201"/>
                      <a:pt x="1134" y="1335"/>
                    </a:cubicBezTo>
                    <a:lnTo>
                      <a:pt x="1134" y="2469"/>
                    </a:lnTo>
                    <a:cubicBezTo>
                      <a:pt x="1335" y="2836"/>
                      <a:pt x="1535" y="3170"/>
                      <a:pt x="1735" y="3536"/>
                    </a:cubicBezTo>
                    <a:cubicBezTo>
                      <a:pt x="1735" y="3436"/>
                      <a:pt x="1735" y="3336"/>
                      <a:pt x="1735" y="3270"/>
                    </a:cubicBezTo>
                    <a:lnTo>
                      <a:pt x="1735" y="1335"/>
                    </a:lnTo>
                    <a:cubicBezTo>
                      <a:pt x="1735" y="1101"/>
                      <a:pt x="1701" y="868"/>
                      <a:pt x="1635" y="634"/>
                    </a:cubicBezTo>
                    <a:cubicBezTo>
                      <a:pt x="1568" y="468"/>
                      <a:pt x="1435" y="301"/>
                      <a:pt x="1268" y="167"/>
                    </a:cubicBezTo>
                    <a:cubicBezTo>
                      <a:pt x="1068" y="67"/>
                      <a:pt x="868" y="1"/>
                      <a:pt x="6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580;p77">
                <a:extLst>
                  <a:ext uri="{FF2B5EF4-FFF2-40B4-BE49-F238E27FC236}">
                    <a16:creationId xmlns:a16="http://schemas.microsoft.com/office/drawing/2014/main" id="{D60D5D6E-69F7-4EA2-BA8D-502CFB014551}"/>
                  </a:ext>
                </a:extLst>
              </p:cNvPr>
              <p:cNvSpPr/>
              <p:nvPr/>
            </p:nvSpPr>
            <p:spPr>
              <a:xfrm>
                <a:off x="4986988" y="2448856"/>
                <a:ext cx="2740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1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01" y="200"/>
                    </a:cubicBezTo>
                    <a:cubicBezTo>
                      <a:pt x="634" y="234"/>
                      <a:pt x="534" y="300"/>
                      <a:pt x="467" y="334"/>
                    </a:cubicBezTo>
                    <a:cubicBezTo>
                      <a:pt x="367" y="367"/>
                      <a:pt x="301" y="400"/>
                      <a:pt x="200" y="434"/>
                    </a:cubicBezTo>
                    <a:lnTo>
                      <a:pt x="0" y="501"/>
                    </a:lnTo>
                    <a:lnTo>
                      <a:pt x="0" y="934"/>
                    </a:lnTo>
                    <a:lnTo>
                      <a:pt x="100" y="901"/>
                    </a:lnTo>
                    <a:lnTo>
                      <a:pt x="367" y="867"/>
                    </a:lnTo>
                    <a:lnTo>
                      <a:pt x="634" y="801"/>
                    </a:lnTo>
                    <a:cubicBezTo>
                      <a:pt x="701" y="801"/>
                      <a:pt x="734" y="767"/>
                      <a:pt x="768" y="767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581;p77">
                <a:extLst>
                  <a:ext uri="{FF2B5EF4-FFF2-40B4-BE49-F238E27FC236}">
                    <a16:creationId xmlns:a16="http://schemas.microsoft.com/office/drawing/2014/main" id="{7BC7641F-7BB8-49E9-8077-7FB9BD3052CE}"/>
                  </a:ext>
                </a:extLst>
              </p:cNvPr>
              <p:cNvSpPr/>
              <p:nvPr/>
            </p:nvSpPr>
            <p:spPr>
              <a:xfrm>
                <a:off x="4958241" y="2573800"/>
                <a:ext cx="27424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505" extrusionOk="0">
                    <a:moveTo>
                      <a:pt x="935" y="1"/>
                    </a:moveTo>
                    <a:cubicBezTo>
                      <a:pt x="868" y="101"/>
                      <a:pt x="802" y="168"/>
                      <a:pt x="735" y="201"/>
                    </a:cubicBezTo>
                    <a:cubicBezTo>
                      <a:pt x="635" y="268"/>
                      <a:pt x="568" y="301"/>
                      <a:pt x="468" y="335"/>
                    </a:cubicBezTo>
                    <a:cubicBezTo>
                      <a:pt x="401" y="368"/>
                      <a:pt x="301" y="401"/>
                      <a:pt x="234" y="435"/>
                    </a:cubicBezTo>
                    <a:cubicBezTo>
                      <a:pt x="134" y="468"/>
                      <a:pt x="68" y="501"/>
                      <a:pt x="1" y="501"/>
                    </a:cubicBezTo>
                    <a:lnTo>
                      <a:pt x="1" y="935"/>
                    </a:lnTo>
                    <a:lnTo>
                      <a:pt x="134" y="935"/>
                    </a:lnTo>
                    <a:lnTo>
                      <a:pt x="401" y="902"/>
                    </a:lnTo>
                    <a:lnTo>
                      <a:pt x="668" y="835"/>
                    </a:lnTo>
                    <a:cubicBezTo>
                      <a:pt x="701" y="835"/>
                      <a:pt x="735" y="835"/>
                      <a:pt x="768" y="802"/>
                    </a:cubicBezTo>
                    <a:lnTo>
                      <a:pt x="768" y="4504"/>
                    </a:lnTo>
                    <a:lnTo>
                      <a:pt x="1369" y="4504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582;p77">
                <a:extLst>
                  <a:ext uri="{FF2B5EF4-FFF2-40B4-BE49-F238E27FC236}">
                    <a16:creationId xmlns:a16="http://schemas.microsoft.com/office/drawing/2014/main" id="{5347CBE3-A8BE-4F08-A4F3-EDB3087E32B9}"/>
                  </a:ext>
                </a:extLst>
              </p:cNvPr>
              <p:cNvSpPr/>
              <p:nvPr/>
            </p:nvSpPr>
            <p:spPr>
              <a:xfrm>
                <a:off x="5030418" y="2448856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34"/>
                      <a:pt x="568" y="300"/>
                      <a:pt x="468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lnTo>
                      <a:pt x="1" y="501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8" y="801"/>
                    </a:lnTo>
                    <a:cubicBezTo>
                      <a:pt x="701" y="801"/>
                      <a:pt x="734" y="767"/>
                      <a:pt x="801" y="767"/>
                    </a:cubicBezTo>
                    <a:lnTo>
                      <a:pt x="801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583;p77">
                <a:extLst>
                  <a:ext uri="{FF2B5EF4-FFF2-40B4-BE49-F238E27FC236}">
                    <a16:creationId xmlns:a16="http://schemas.microsoft.com/office/drawing/2014/main" id="{E9423CB7-0954-4601-95E3-1B9FC85AC125}"/>
                  </a:ext>
                </a:extLst>
              </p:cNvPr>
              <p:cNvSpPr/>
              <p:nvPr/>
            </p:nvSpPr>
            <p:spPr>
              <a:xfrm>
                <a:off x="5090556" y="2071961"/>
                <a:ext cx="40786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4579" extrusionOk="0">
                    <a:moveTo>
                      <a:pt x="1135" y="1"/>
                    </a:moveTo>
                    <a:cubicBezTo>
                      <a:pt x="901" y="1"/>
                      <a:pt x="668" y="34"/>
                      <a:pt x="501" y="167"/>
                    </a:cubicBezTo>
                    <a:cubicBezTo>
                      <a:pt x="334" y="268"/>
                      <a:pt x="201" y="434"/>
                      <a:pt x="134" y="634"/>
                    </a:cubicBezTo>
                    <a:cubicBezTo>
                      <a:pt x="34" y="835"/>
                      <a:pt x="1" y="1068"/>
                      <a:pt x="1" y="1302"/>
                    </a:cubicBezTo>
                    <a:lnTo>
                      <a:pt x="1" y="3236"/>
                    </a:lnTo>
                    <a:cubicBezTo>
                      <a:pt x="1" y="3470"/>
                      <a:pt x="34" y="3703"/>
                      <a:pt x="134" y="3903"/>
                    </a:cubicBezTo>
                    <a:cubicBezTo>
                      <a:pt x="201" y="4104"/>
                      <a:pt x="334" y="4270"/>
                      <a:pt x="501" y="4404"/>
                    </a:cubicBezTo>
                    <a:cubicBezTo>
                      <a:pt x="685" y="4521"/>
                      <a:pt x="901" y="4579"/>
                      <a:pt x="1118" y="4579"/>
                    </a:cubicBezTo>
                    <a:cubicBezTo>
                      <a:pt x="1335" y="4579"/>
                      <a:pt x="1552" y="4521"/>
                      <a:pt x="1735" y="4404"/>
                    </a:cubicBezTo>
                    <a:cubicBezTo>
                      <a:pt x="1869" y="4304"/>
                      <a:pt x="1969" y="4204"/>
                      <a:pt x="2035" y="4037"/>
                    </a:cubicBezTo>
                    <a:cubicBezTo>
                      <a:pt x="1935" y="3170"/>
                      <a:pt x="1802" y="2269"/>
                      <a:pt x="1635" y="1402"/>
                    </a:cubicBezTo>
                    <a:lnTo>
                      <a:pt x="1635" y="3270"/>
                    </a:lnTo>
                    <a:cubicBezTo>
                      <a:pt x="1635" y="3370"/>
                      <a:pt x="1602" y="3503"/>
                      <a:pt x="1568" y="3637"/>
                    </a:cubicBezTo>
                    <a:cubicBezTo>
                      <a:pt x="1568" y="3770"/>
                      <a:pt x="1502" y="3870"/>
                      <a:pt x="1435" y="3970"/>
                    </a:cubicBezTo>
                    <a:cubicBezTo>
                      <a:pt x="1352" y="4037"/>
                      <a:pt x="1235" y="4070"/>
                      <a:pt x="1118" y="4070"/>
                    </a:cubicBezTo>
                    <a:cubicBezTo>
                      <a:pt x="1001" y="4070"/>
                      <a:pt x="885" y="4037"/>
                      <a:pt x="801" y="3970"/>
                    </a:cubicBezTo>
                    <a:cubicBezTo>
                      <a:pt x="735" y="3870"/>
                      <a:pt x="668" y="3770"/>
                      <a:pt x="634" y="3637"/>
                    </a:cubicBezTo>
                    <a:cubicBezTo>
                      <a:pt x="601" y="3503"/>
                      <a:pt x="601" y="3370"/>
                      <a:pt x="601" y="3270"/>
                    </a:cubicBezTo>
                    <a:lnTo>
                      <a:pt x="601" y="1335"/>
                    </a:lnTo>
                    <a:cubicBezTo>
                      <a:pt x="601" y="1168"/>
                      <a:pt x="601" y="1035"/>
                      <a:pt x="634" y="901"/>
                    </a:cubicBezTo>
                    <a:cubicBezTo>
                      <a:pt x="668" y="801"/>
                      <a:pt x="701" y="668"/>
                      <a:pt x="801" y="601"/>
                    </a:cubicBezTo>
                    <a:cubicBezTo>
                      <a:pt x="885" y="518"/>
                      <a:pt x="1001" y="476"/>
                      <a:pt x="1118" y="476"/>
                    </a:cubicBezTo>
                    <a:cubicBezTo>
                      <a:pt x="1235" y="476"/>
                      <a:pt x="1352" y="518"/>
                      <a:pt x="1435" y="601"/>
                    </a:cubicBezTo>
                    <a:lnTo>
                      <a:pt x="1468" y="634"/>
                    </a:lnTo>
                    <a:cubicBezTo>
                      <a:pt x="1435" y="434"/>
                      <a:pt x="1402" y="234"/>
                      <a:pt x="1335" y="34"/>
                    </a:cubicBezTo>
                    <a:cubicBezTo>
                      <a:pt x="1268" y="1"/>
                      <a:pt x="1202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584;p77">
                <a:extLst>
                  <a:ext uri="{FF2B5EF4-FFF2-40B4-BE49-F238E27FC236}">
                    <a16:creationId xmlns:a16="http://schemas.microsoft.com/office/drawing/2014/main" id="{50A87656-E712-47E4-9E7E-5994CA924B59}"/>
                  </a:ext>
                </a:extLst>
              </p:cNvPr>
              <p:cNvSpPr/>
              <p:nvPr/>
            </p:nvSpPr>
            <p:spPr>
              <a:xfrm>
                <a:off x="3578350" y="2448856"/>
                <a:ext cx="26743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4471" extrusionOk="0">
                    <a:moveTo>
                      <a:pt x="901" y="0"/>
                    </a:moveTo>
                    <a:cubicBezTo>
                      <a:pt x="834" y="67"/>
                      <a:pt x="768" y="134"/>
                      <a:pt x="701" y="200"/>
                    </a:cubicBezTo>
                    <a:cubicBezTo>
                      <a:pt x="634" y="234"/>
                      <a:pt x="534" y="300"/>
                      <a:pt x="467" y="334"/>
                    </a:cubicBezTo>
                    <a:lnTo>
                      <a:pt x="201" y="434"/>
                    </a:lnTo>
                    <a:lnTo>
                      <a:pt x="0" y="501"/>
                    </a:lnTo>
                    <a:lnTo>
                      <a:pt x="0" y="701"/>
                    </a:lnTo>
                    <a:lnTo>
                      <a:pt x="67" y="934"/>
                    </a:lnTo>
                    <a:lnTo>
                      <a:pt x="101" y="934"/>
                    </a:lnTo>
                    <a:lnTo>
                      <a:pt x="367" y="867"/>
                    </a:lnTo>
                    <a:lnTo>
                      <a:pt x="634" y="801"/>
                    </a:lnTo>
                    <a:cubicBezTo>
                      <a:pt x="668" y="801"/>
                      <a:pt x="734" y="801"/>
                      <a:pt x="768" y="767"/>
                    </a:cubicBezTo>
                    <a:lnTo>
                      <a:pt x="768" y="3169"/>
                    </a:lnTo>
                    <a:cubicBezTo>
                      <a:pt x="901" y="3603"/>
                      <a:pt x="1068" y="4036"/>
                      <a:pt x="1235" y="4470"/>
                    </a:cubicBezTo>
                    <a:lnTo>
                      <a:pt x="1335" y="4470"/>
                    </a:lnTo>
                    <a:lnTo>
                      <a:pt x="1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585;p77">
                <a:extLst>
                  <a:ext uri="{FF2B5EF4-FFF2-40B4-BE49-F238E27FC236}">
                    <a16:creationId xmlns:a16="http://schemas.microsoft.com/office/drawing/2014/main" id="{B3A82BEB-083B-453E-9FC3-0E0A1B2B34E9}"/>
                  </a:ext>
                </a:extLst>
              </p:cNvPr>
              <p:cNvSpPr/>
              <p:nvPr/>
            </p:nvSpPr>
            <p:spPr>
              <a:xfrm>
                <a:off x="4870718" y="2699445"/>
                <a:ext cx="27404" cy="8954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0" extrusionOk="0">
                    <a:moveTo>
                      <a:pt x="934" y="0"/>
                    </a:moveTo>
                    <a:cubicBezTo>
                      <a:pt x="867" y="67"/>
                      <a:pt x="801" y="134"/>
                      <a:pt x="734" y="200"/>
                    </a:cubicBezTo>
                    <a:cubicBezTo>
                      <a:pt x="634" y="234"/>
                      <a:pt x="567" y="300"/>
                      <a:pt x="467" y="334"/>
                    </a:cubicBezTo>
                    <a:cubicBezTo>
                      <a:pt x="400" y="367"/>
                      <a:pt x="300" y="400"/>
                      <a:pt x="200" y="434"/>
                    </a:cubicBezTo>
                    <a:cubicBezTo>
                      <a:pt x="134" y="434"/>
                      <a:pt x="67" y="467"/>
                      <a:pt x="0" y="467"/>
                    </a:cubicBezTo>
                    <a:lnTo>
                      <a:pt x="0" y="934"/>
                    </a:lnTo>
                    <a:lnTo>
                      <a:pt x="134" y="934"/>
                    </a:lnTo>
                    <a:lnTo>
                      <a:pt x="400" y="867"/>
                    </a:lnTo>
                    <a:lnTo>
                      <a:pt x="667" y="834"/>
                    </a:lnTo>
                    <a:lnTo>
                      <a:pt x="767" y="801"/>
                    </a:lnTo>
                    <a:lnTo>
                      <a:pt x="767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586;p77">
                <a:extLst>
                  <a:ext uri="{FF2B5EF4-FFF2-40B4-BE49-F238E27FC236}">
                    <a16:creationId xmlns:a16="http://schemas.microsoft.com/office/drawing/2014/main" id="{6B0EABA6-F6A5-46CA-81A1-DFCAB4C0835F}"/>
                  </a:ext>
                </a:extLst>
              </p:cNvPr>
              <p:cNvSpPr/>
              <p:nvPr/>
            </p:nvSpPr>
            <p:spPr>
              <a:xfrm>
                <a:off x="4383563" y="2946688"/>
                <a:ext cx="27424" cy="9022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504" extrusionOk="0">
                    <a:moveTo>
                      <a:pt x="901" y="0"/>
                    </a:moveTo>
                    <a:cubicBezTo>
                      <a:pt x="868" y="100"/>
                      <a:pt x="768" y="167"/>
                      <a:pt x="701" y="200"/>
                    </a:cubicBezTo>
                    <a:cubicBezTo>
                      <a:pt x="635" y="267"/>
                      <a:pt x="535" y="300"/>
                      <a:pt x="468" y="334"/>
                    </a:cubicBezTo>
                    <a:cubicBezTo>
                      <a:pt x="368" y="367"/>
                      <a:pt x="301" y="401"/>
                      <a:pt x="201" y="434"/>
                    </a:cubicBezTo>
                    <a:lnTo>
                      <a:pt x="1" y="501"/>
                    </a:lnTo>
                    <a:lnTo>
                      <a:pt x="1" y="968"/>
                    </a:lnTo>
                    <a:lnTo>
                      <a:pt x="101" y="934"/>
                    </a:lnTo>
                    <a:lnTo>
                      <a:pt x="368" y="868"/>
                    </a:lnTo>
                    <a:lnTo>
                      <a:pt x="635" y="834"/>
                    </a:lnTo>
                    <a:lnTo>
                      <a:pt x="768" y="801"/>
                    </a:lnTo>
                    <a:lnTo>
                      <a:pt x="768" y="4503"/>
                    </a:lnTo>
                    <a:lnTo>
                      <a:pt x="1368" y="4503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587;p77">
                <a:extLst>
                  <a:ext uri="{FF2B5EF4-FFF2-40B4-BE49-F238E27FC236}">
                    <a16:creationId xmlns:a16="http://schemas.microsoft.com/office/drawing/2014/main" id="{BD6590A7-0894-4A28-ABB0-2A94B73AAEF8}"/>
                  </a:ext>
                </a:extLst>
              </p:cNvPr>
              <p:cNvSpPr/>
              <p:nvPr/>
            </p:nvSpPr>
            <p:spPr>
              <a:xfrm>
                <a:off x="4312728" y="2573800"/>
                <a:ext cx="27424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505" extrusionOk="0">
                    <a:moveTo>
                      <a:pt x="935" y="1"/>
                    </a:moveTo>
                    <a:cubicBezTo>
                      <a:pt x="868" y="101"/>
                      <a:pt x="802" y="168"/>
                      <a:pt x="735" y="201"/>
                    </a:cubicBezTo>
                    <a:cubicBezTo>
                      <a:pt x="635" y="268"/>
                      <a:pt x="568" y="301"/>
                      <a:pt x="468" y="335"/>
                    </a:cubicBezTo>
                    <a:cubicBezTo>
                      <a:pt x="401" y="368"/>
                      <a:pt x="301" y="401"/>
                      <a:pt x="234" y="435"/>
                    </a:cubicBezTo>
                    <a:cubicBezTo>
                      <a:pt x="134" y="468"/>
                      <a:pt x="68" y="501"/>
                      <a:pt x="1" y="501"/>
                    </a:cubicBezTo>
                    <a:lnTo>
                      <a:pt x="1" y="935"/>
                    </a:lnTo>
                    <a:lnTo>
                      <a:pt x="134" y="935"/>
                    </a:lnTo>
                    <a:lnTo>
                      <a:pt x="401" y="902"/>
                    </a:lnTo>
                    <a:lnTo>
                      <a:pt x="668" y="835"/>
                    </a:lnTo>
                    <a:cubicBezTo>
                      <a:pt x="701" y="835"/>
                      <a:pt x="735" y="835"/>
                      <a:pt x="768" y="802"/>
                    </a:cubicBezTo>
                    <a:lnTo>
                      <a:pt x="768" y="4504"/>
                    </a:lnTo>
                    <a:lnTo>
                      <a:pt x="1369" y="4471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588;p77">
                <a:extLst>
                  <a:ext uri="{FF2B5EF4-FFF2-40B4-BE49-F238E27FC236}">
                    <a16:creationId xmlns:a16="http://schemas.microsoft.com/office/drawing/2014/main" id="{BC046BB3-30B2-4A67-90BF-46A08B4DD3D3}"/>
                  </a:ext>
                </a:extLst>
              </p:cNvPr>
              <p:cNvSpPr/>
              <p:nvPr/>
            </p:nvSpPr>
            <p:spPr>
              <a:xfrm>
                <a:off x="4914149" y="2699445"/>
                <a:ext cx="28086" cy="8487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237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68" y="234"/>
                      <a:pt x="567" y="300"/>
                      <a:pt x="501" y="334"/>
                    </a:cubicBezTo>
                    <a:cubicBezTo>
                      <a:pt x="401" y="367"/>
                      <a:pt x="334" y="400"/>
                      <a:pt x="234" y="434"/>
                    </a:cubicBezTo>
                    <a:cubicBezTo>
                      <a:pt x="134" y="434"/>
                      <a:pt x="67" y="467"/>
                      <a:pt x="0" y="467"/>
                    </a:cubicBezTo>
                    <a:lnTo>
                      <a:pt x="0" y="934"/>
                    </a:lnTo>
                    <a:lnTo>
                      <a:pt x="134" y="934"/>
                    </a:lnTo>
                    <a:lnTo>
                      <a:pt x="401" y="867"/>
                    </a:lnTo>
                    <a:lnTo>
                      <a:pt x="668" y="834"/>
                    </a:lnTo>
                    <a:lnTo>
                      <a:pt x="801" y="801"/>
                    </a:lnTo>
                    <a:lnTo>
                      <a:pt x="801" y="4236"/>
                    </a:lnTo>
                    <a:lnTo>
                      <a:pt x="1401" y="3569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589;p77">
                <a:extLst>
                  <a:ext uri="{FF2B5EF4-FFF2-40B4-BE49-F238E27FC236}">
                    <a16:creationId xmlns:a16="http://schemas.microsoft.com/office/drawing/2014/main" id="{6983DB8A-46ED-457E-854B-8D41D8E35280}"/>
                  </a:ext>
                </a:extLst>
              </p:cNvPr>
              <p:cNvSpPr/>
              <p:nvPr/>
            </p:nvSpPr>
            <p:spPr>
              <a:xfrm>
                <a:off x="4281998" y="2946688"/>
                <a:ext cx="27424" cy="9022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504" extrusionOk="0">
                    <a:moveTo>
                      <a:pt x="935" y="0"/>
                    </a:moveTo>
                    <a:cubicBezTo>
                      <a:pt x="868" y="100"/>
                      <a:pt x="801" y="167"/>
                      <a:pt x="734" y="200"/>
                    </a:cubicBezTo>
                    <a:cubicBezTo>
                      <a:pt x="668" y="267"/>
                      <a:pt x="568" y="300"/>
                      <a:pt x="501" y="334"/>
                    </a:cubicBezTo>
                    <a:cubicBezTo>
                      <a:pt x="401" y="367"/>
                      <a:pt x="301" y="401"/>
                      <a:pt x="234" y="434"/>
                    </a:cubicBezTo>
                    <a:lnTo>
                      <a:pt x="1" y="501"/>
                    </a:lnTo>
                    <a:lnTo>
                      <a:pt x="1" y="968"/>
                    </a:lnTo>
                    <a:lnTo>
                      <a:pt x="134" y="934"/>
                    </a:lnTo>
                    <a:lnTo>
                      <a:pt x="401" y="868"/>
                    </a:lnTo>
                    <a:lnTo>
                      <a:pt x="668" y="834"/>
                    </a:lnTo>
                    <a:lnTo>
                      <a:pt x="801" y="801"/>
                    </a:lnTo>
                    <a:lnTo>
                      <a:pt x="801" y="4503"/>
                    </a:lnTo>
                    <a:lnTo>
                      <a:pt x="1368" y="4503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590;p77">
                <a:extLst>
                  <a:ext uri="{FF2B5EF4-FFF2-40B4-BE49-F238E27FC236}">
                    <a16:creationId xmlns:a16="http://schemas.microsoft.com/office/drawing/2014/main" id="{D3FD9DF8-57FE-4981-BA13-7C88F129E537}"/>
                  </a:ext>
                </a:extLst>
              </p:cNvPr>
              <p:cNvSpPr/>
              <p:nvPr/>
            </p:nvSpPr>
            <p:spPr>
              <a:xfrm>
                <a:off x="4541281" y="2823067"/>
                <a:ext cx="2740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1" extrusionOk="0">
                    <a:moveTo>
                      <a:pt x="934" y="0"/>
                    </a:moveTo>
                    <a:cubicBezTo>
                      <a:pt x="867" y="67"/>
                      <a:pt x="801" y="134"/>
                      <a:pt x="734" y="200"/>
                    </a:cubicBezTo>
                    <a:cubicBezTo>
                      <a:pt x="634" y="234"/>
                      <a:pt x="567" y="300"/>
                      <a:pt x="467" y="334"/>
                    </a:cubicBezTo>
                    <a:cubicBezTo>
                      <a:pt x="400" y="367"/>
                      <a:pt x="300" y="400"/>
                      <a:pt x="234" y="434"/>
                    </a:cubicBezTo>
                    <a:lnTo>
                      <a:pt x="0" y="501"/>
                    </a:lnTo>
                    <a:lnTo>
                      <a:pt x="0" y="934"/>
                    </a:lnTo>
                    <a:lnTo>
                      <a:pt x="134" y="901"/>
                    </a:lnTo>
                    <a:lnTo>
                      <a:pt x="400" y="867"/>
                    </a:lnTo>
                    <a:lnTo>
                      <a:pt x="667" y="801"/>
                    </a:lnTo>
                    <a:lnTo>
                      <a:pt x="767" y="767"/>
                    </a:lnTo>
                    <a:lnTo>
                      <a:pt x="767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591;p77">
                <a:extLst>
                  <a:ext uri="{FF2B5EF4-FFF2-40B4-BE49-F238E27FC236}">
                    <a16:creationId xmlns:a16="http://schemas.microsoft.com/office/drawing/2014/main" id="{39555F81-7B64-4AEE-9C74-8AAE5E548B99}"/>
                  </a:ext>
                </a:extLst>
              </p:cNvPr>
              <p:cNvSpPr/>
              <p:nvPr/>
            </p:nvSpPr>
            <p:spPr>
              <a:xfrm>
                <a:off x="4846659" y="2573139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4" y="468"/>
                    </a:moveTo>
                    <a:cubicBezTo>
                      <a:pt x="1235" y="468"/>
                      <a:pt x="1368" y="501"/>
                      <a:pt x="1435" y="601"/>
                    </a:cubicBezTo>
                    <a:cubicBezTo>
                      <a:pt x="1535" y="668"/>
                      <a:pt x="1568" y="768"/>
                      <a:pt x="1601" y="901"/>
                    </a:cubicBezTo>
                    <a:cubicBezTo>
                      <a:pt x="1635" y="1035"/>
                      <a:pt x="1635" y="1168"/>
                      <a:pt x="1635" y="1302"/>
                    </a:cubicBezTo>
                    <a:lnTo>
                      <a:pt x="1635" y="3236"/>
                    </a:lnTo>
                    <a:cubicBezTo>
                      <a:pt x="1635" y="3370"/>
                      <a:pt x="1635" y="3503"/>
                      <a:pt x="1601" y="3637"/>
                    </a:cubicBezTo>
                    <a:cubicBezTo>
                      <a:pt x="1568" y="3770"/>
                      <a:pt x="1535" y="3870"/>
                      <a:pt x="1435" y="3970"/>
                    </a:cubicBezTo>
                    <a:cubicBezTo>
                      <a:pt x="1368" y="4037"/>
                      <a:pt x="1235" y="4070"/>
                      <a:pt x="1134" y="4070"/>
                    </a:cubicBezTo>
                    <a:cubicBezTo>
                      <a:pt x="1001" y="4070"/>
                      <a:pt x="901" y="4037"/>
                      <a:pt x="801" y="3970"/>
                    </a:cubicBezTo>
                    <a:cubicBezTo>
                      <a:pt x="734" y="3870"/>
                      <a:pt x="667" y="3770"/>
                      <a:pt x="667" y="3637"/>
                    </a:cubicBezTo>
                    <a:cubicBezTo>
                      <a:pt x="634" y="3503"/>
                      <a:pt x="601" y="3370"/>
                      <a:pt x="634" y="3236"/>
                    </a:cubicBezTo>
                    <a:lnTo>
                      <a:pt x="634" y="1302"/>
                    </a:lnTo>
                    <a:cubicBezTo>
                      <a:pt x="601" y="1168"/>
                      <a:pt x="634" y="1035"/>
                      <a:pt x="667" y="901"/>
                    </a:cubicBezTo>
                    <a:cubicBezTo>
                      <a:pt x="667" y="768"/>
                      <a:pt x="734" y="668"/>
                      <a:pt x="801" y="601"/>
                    </a:cubicBezTo>
                    <a:cubicBezTo>
                      <a:pt x="901" y="501"/>
                      <a:pt x="1001" y="468"/>
                      <a:pt x="1134" y="468"/>
                    </a:cubicBezTo>
                    <a:close/>
                    <a:moveTo>
                      <a:pt x="1134" y="1"/>
                    </a:moveTo>
                    <a:cubicBezTo>
                      <a:pt x="901" y="1"/>
                      <a:pt x="701" y="67"/>
                      <a:pt x="501" y="167"/>
                    </a:cubicBezTo>
                    <a:cubicBezTo>
                      <a:pt x="334" y="301"/>
                      <a:pt x="200" y="434"/>
                      <a:pt x="134" y="634"/>
                    </a:cubicBezTo>
                    <a:cubicBezTo>
                      <a:pt x="67" y="868"/>
                      <a:pt x="0" y="1101"/>
                      <a:pt x="34" y="1335"/>
                    </a:cubicBezTo>
                    <a:lnTo>
                      <a:pt x="34" y="3236"/>
                    </a:lnTo>
                    <a:cubicBezTo>
                      <a:pt x="34" y="3470"/>
                      <a:pt x="67" y="3703"/>
                      <a:pt x="134" y="3937"/>
                    </a:cubicBezTo>
                    <a:cubicBezTo>
                      <a:pt x="200" y="4104"/>
                      <a:pt x="334" y="4270"/>
                      <a:pt x="501" y="4404"/>
                    </a:cubicBezTo>
                    <a:cubicBezTo>
                      <a:pt x="701" y="4504"/>
                      <a:pt x="918" y="4554"/>
                      <a:pt x="1134" y="4554"/>
                    </a:cubicBezTo>
                    <a:cubicBezTo>
                      <a:pt x="1351" y="4554"/>
                      <a:pt x="1568" y="4504"/>
                      <a:pt x="1768" y="4404"/>
                    </a:cubicBezTo>
                    <a:cubicBezTo>
                      <a:pt x="1935" y="4270"/>
                      <a:pt x="2035" y="4104"/>
                      <a:pt x="2102" y="3937"/>
                    </a:cubicBezTo>
                    <a:cubicBezTo>
                      <a:pt x="2202" y="3703"/>
                      <a:pt x="2235" y="3470"/>
                      <a:pt x="2235" y="3236"/>
                    </a:cubicBezTo>
                    <a:lnTo>
                      <a:pt x="2235" y="1335"/>
                    </a:lnTo>
                    <a:cubicBezTo>
                      <a:pt x="2235" y="1101"/>
                      <a:pt x="2202" y="868"/>
                      <a:pt x="2135" y="634"/>
                    </a:cubicBezTo>
                    <a:cubicBezTo>
                      <a:pt x="2035" y="434"/>
                      <a:pt x="1935" y="301"/>
                      <a:pt x="1768" y="167"/>
                    </a:cubicBezTo>
                    <a:cubicBezTo>
                      <a:pt x="1568" y="67"/>
                      <a:pt x="1368" y="1"/>
                      <a:pt x="1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592;p77">
                <a:extLst>
                  <a:ext uri="{FF2B5EF4-FFF2-40B4-BE49-F238E27FC236}">
                    <a16:creationId xmlns:a16="http://schemas.microsoft.com/office/drawing/2014/main" id="{37984E8E-5A19-4A7F-BDF0-D16F34B384D1}"/>
                  </a:ext>
                </a:extLst>
              </p:cNvPr>
              <p:cNvSpPr/>
              <p:nvPr/>
            </p:nvSpPr>
            <p:spPr>
              <a:xfrm>
                <a:off x="4487152" y="2946007"/>
                <a:ext cx="44793" cy="82894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138" extrusionOk="0">
                    <a:moveTo>
                      <a:pt x="1134" y="1"/>
                    </a:moveTo>
                    <a:cubicBezTo>
                      <a:pt x="901" y="1"/>
                      <a:pt x="667" y="68"/>
                      <a:pt x="501" y="168"/>
                    </a:cubicBezTo>
                    <a:cubicBezTo>
                      <a:pt x="334" y="268"/>
                      <a:pt x="200" y="435"/>
                      <a:pt x="134" y="635"/>
                    </a:cubicBezTo>
                    <a:cubicBezTo>
                      <a:pt x="34" y="835"/>
                      <a:pt x="0" y="1068"/>
                      <a:pt x="34" y="1335"/>
                    </a:cubicBezTo>
                    <a:lnTo>
                      <a:pt x="34" y="3237"/>
                    </a:lnTo>
                    <a:cubicBezTo>
                      <a:pt x="0" y="3470"/>
                      <a:pt x="67" y="3704"/>
                      <a:pt x="134" y="3937"/>
                    </a:cubicBezTo>
                    <a:cubicBezTo>
                      <a:pt x="167" y="4004"/>
                      <a:pt x="200" y="4070"/>
                      <a:pt x="234" y="4137"/>
                    </a:cubicBezTo>
                    <a:cubicBezTo>
                      <a:pt x="467" y="4104"/>
                      <a:pt x="667" y="4037"/>
                      <a:pt x="867" y="4004"/>
                    </a:cubicBezTo>
                    <a:cubicBezTo>
                      <a:pt x="867" y="4004"/>
                      <a:pt x="834" y="3970"/>
                      <a:pt x="801" y="3970"/>
                    </a:cubicBezTo>
                    <a:cubicBezTo>
                      <a:pt x="734" y="3870"/>
                      <a:pt x="667" y="3770"/>
                      <a:pt x="667" y="3637"/>
                    </a:cubicBezTo>
                    <a:cubicBezTo>
                      <a:pt x="634" y="3503"/>
                      <a:pt x="601" y="3370"/>
                      <a:pt x="601" y="3237"/>
                    </a:cubicBezTo>
                    <a:lnTo>
                      <a:pt x="601" y="1302"/>
                    </a:lnTo>
                    <a:cubicBezTo>
                      <a:pt x="601" y="1168"/>
                      <a:pt x="634" y="1035"/>
                      <a:pt x="634" y="902"/>
                    </a:cubicBezTo>
                    <a:cubicBezTo>
                      <a:pt x="667" y="768"/>
                      <a:pt x="734" y="668"/>
                      <a:pt x="801" y="601"/>
                    </a:cubicBezTo>
                    <a:cubicBezTo>
                      <a:pt x="901" y="518"/>
                      <a:pt x="1018" y="476"/>
                      <a:pt x="1130" y="476"/>
                    </a:cubicBezTo>
                    <a:cubicBezTo>
                      <a:pt x="1243" y="476"/>
                      <a:pt x="1351" y="518"/>
                      <a:pt x="1435" y="601"/>
                    </a:cubicBezTo>
                    <a:cubicBezTo>
                      <a:pt x="1535" y="668"/>
                      <a:pt x="1568" y="768"/>
                      <a:pt x="1601" y="902"/>
                    </a:cubicBezTo>
                    <a:cubicBezTo>
                      <a:pt x="1635" y="1035"/>
                      <a:pt x="1635" y="1168"/>
                      <a:pt x="1635" y="1302"/>
                    </a:cubicBezTo>
                    <a:lnTo>
                      <a:pt x="1635" y="3237"/>
                    </a:lnTo>
                    <a:cubicBezTo>
                      <a:pt x="1635" y="3370"/>
                      <a:pt x="1601" y="3503"/>
                      <a:pt x="1601" y="3637"/>
                    </a:cubicBezTo>
                    <a:cubicBezTo>
                      <a:pt x="1568" y="3737"/>
                      <a:pt x="1535" y="3804"/>
                      <a:pt x="1501" y="3870"/>
                    </a:cubicBezTo>
                    <a:lnTo>
                      <a:pt x="2168" y="3704"/>
                    </a:lnTo>
                    <a:cubicBezTo>
                      <a:pt x="2202" y="3570"/>
                      <a:pt x="2235" y="3403"/>
                      <a:pt x="2235" y="3237"/>
                    </a:cubicBezTo>
                    <a:lnTo>
                      <a:pt x="2235" y="1335"/>
                    </a:lnTo>
                    <a:cubicBezTo>
                      <a:pt x="2235" y="1068"/>
                      <a:pt x="2202" y="835"/>
                      <a:pt x="2102" y="635"/>
                    </a:cubicBezTo>
                    <a:cubicBezTo>
                      <a:pt x="2035" y="435"/>
                      <a:pt x="1902" y="268"/>
                      <a:pt x="1768" y="168"/>
                    </a:cubicBezTo>
                    <a:cubicBezTo>
                      <a:pt x="1568" y="68"/>
                      <a:pt x="1334" y="1"/>
                      <a:pt x="1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593;p77">
                <a:extLst>
                  <a:ext uri="{FF2B5EF4-FFF2-40B4-BE49-F238E27FC236}">
                    <a16:creationId xmlns:a16="http://schemas.microsoft.com/office/drawing/2014/main" id="{82E4D91F-5A49-4DFD-A04E-F5666B391200}"/>
                  </a:ext>
                </a:extLst>
              </p:cNvPr>
              <p:cNvSpPr/>
              <p:nvPr/>
            </p:nvSpPr>
            <p:spPr>
              <a:xfrm>
                <a:off x="4588057" y="2946348"/>
                <a:ext cx="44793" cy="57814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886" extrusionOk="0">
                    <a:moveTo>
                      <a:pt x="1118" y="1"/>
                    </a:moveTo>
                    <a:cubicBezTo>
                      <a:pt x="901" y="1"/>
                      <a:pt x="684" y="51"/>
                      <a:pt x="500" y="151"/>
                    </a:cubicBezTo>
                    <a:cubicBezTo>
                      <a:pt x="334" y="251"/>
                      <a:pt x="200" y="418"/>
                      <a:pt x="134" y="618"/>
                    </a:cubicBezTo>
                    <a:cubicBezTo>
                      <a:pt x="33" y="818"/>
                      <a:pt x="0" y="1051"/>
                      <a:pt x="33" y="1318"/>
                    </a:cubicBezTo>
                    <a:lnTo>
                      <a:pt x="33" y="2886"/>
                    </a:lnTo>
                    <a:lnTo>
                      <a:pt x="601" y="2686"/>
                    </a:lnTo>
                    <a:lnTo>
                      <a:pt x="601" y="1285"/>
                    </a:lnTo>
                    <a:cubicBezTo>
                      <a:pt x="601" y="1151"/>
                      <a:pt x="634" y="1018"/>
                      <a:pt x="667" y="885"/>
                    </a:cubicBezTo>
                    <a:cubicBezTo>
                      <a:pt x="667" y="751"/>
                      <a:pt x="734" y="651"/>
                      <a:pt x="801" y="584"/>
                    </a:cubicBezTo>
                    <a:cubicBezTo>
                      <a:pt x="901" y="484"/>
                      <a:pt x="1001" y="451"/>
                      <a:pt x="1134" y="451"/>
                    </a:cubicBezTo>
                    <a:cubicBezTo>
                      <a:pt x="1234" y="451"/>
                      <a:pt x="1368" y="484"/>
                      <a:pt x="1434" y="584"/>
                    </a:cubicBezTo>
                    <a:cubicBezTo>
                      <a:pt x="1535" y="651"/>
                      <a:pt x="1568" y="751"/>
                      <a:pt x="1601" y="885"/>
                    </a:cubicBezTo>
                    <a:cubicBezTo>
                      <a:pt x="1635" y="1018"/>
                      <a:pt x="1635" y="1151"/>
                      <a:pt x="1635" y="1285"/>
                    </a:cubicBezTo>
                    <a:lnTo>
                      <a:pt x="1635" y="2319"/>
                    </a:lnTo>
                    <a:lnTo>
                      <a:pt x="2235" y="2119"/>
                    </a:lnTo>
                    <a:lnTo>
                      <a:pt x="2235" y="1318"/>
                    </a:lnTo>
                    <a:cubicBezTo>
                      <a:pt x="2235" y="1051"/>
                      <a:pt x="2202" y="818"/>
                      <a:pt x="2102" y="618"/>
                    </a:cubicBezTo>
                    <a:cubicBezTo>
                      <a:pt x="2035" y="418"/>
                      <a:pt x="1901" y="251"/>
                      <a:pt x="1735" y="151"/>
                    </a:cubicBezTo>
                    <a:cubicBezTo>
                      <a:pt x="1551" y="51"/>
                      <a:pt x="1334" y="1"/>
                      <a:pt x="1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594;p77">
                <a:extLst>
                  <a:ext uri="{FF2B5EF4-FFF2-40B4-BE49-F238E27FC236}">
                    <a16:creationId xmlns:a16="http://schemas.microsoft.com/office/drawing/2014/main" id="{D1A8AF4A-E4A9-4320-8F18-846D7F77F791}"/>
                  </a:ext>
                </a:extLst>
              </p:cNvPr>
              <p:cNvSpPr/>
              <p:nvPr/>
            </p:nvSpPr>
            <p:spPr>
              <a:xfrm>
                <a:off x="3709985" y="2448856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01" y="0"/>
                    </a:moveTo>
                    <a:cubicBezTo>
                      <a:pt x="835" y="67"/>
                      <a:pt x="768" y="134"/>
                      <a:pt x="701" y="200"/>
                    </a:cubicBezTo>
                    <a:cubicBezTo>
                      <a:pt x="635" y="234"/>
                      <a:pt x="535" y="300"/>
                      <a:pt x="468" y="334"/>
                    </a:cubicBezTo>
                    <a:cubicBezTo>
                      <a:pt x="368" y="367"/>
                      <a:pt x="301" y="400"/>
                      <a:pt x="201" y="434"/>
                    </a:cubicBezTo>
                    <a:lnTo>
                      <a:pt x="1" y="501"/>
                    </a:lnTo>
                    <a:lnTo>
                      <a:pt x="1" y="934"/>
                    </a:lnTo>
                    <a:lnTo>
                      <a:pt x="101" y="901"/>
                    </a:lnTo>
                    <a:lnTo>
                      <a:pt x="368" y="867"/>
                    </a:lnTo>
                    <a:lnTo>
                      <a:pt x="635" y="801"/>
                    </a:lnTo>
                    <a:cubicBezTo>
                      <a:pt x="668" y="801"/>
                      <a:pt x="735" y="767"/>
                      <a:pt x="768" y="767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595;p77">
                <a:extLst>
                  <a:ext uri="{FF2B5EF4-FFF2-40B4-BE49-F238E27FC236}">
                    <a16:creationId xmlns:a16="http://schemas.microsoft.com/office/drawing/2014/main" id="{DC825036-61B6-4D3C-9AD9-2F0E03D0F31F}"/>
                  </a:ext>
                </a:extLst>
              </p:cNvPr>
              <p:cNvSpPr/>
              <p:nvPr/>
            </p:nvSpPr>
            <p:spPr>
              <a:xfrm>
                <a:off x="4645511" y="2946348"/>
                <a:ext cx="43471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1852" extrusionOk="0">
                    <a:moveTo>
                      <a:pt x="1102" y="1"/>
                    </a:moveTo>
                    <a:cubicBezTo>
                      <a:pt x="885" y="1"/>
                      <a:pt x="668" y="51"/>
                      <a:pt x="468" y="151"/>
                    </a:cubicBezTo>
                    <a:cubicBezTo>
                      <a:pt x="301" y="251"/>
                      <a:pt x="201" y="418"/>
                      <a:pt x="101" y="618"/>
                    </a:cubicBezTo>
                    <a:cubicBezTo>
                      <a:pt x="34" y="818"/>
                      <a:pt x="1" y="1051"/>
                      <a:pt x="1" y="1318"/>
                    </a:cubicBezTo>
                    <a:lnTo>
                      <a:pt x="1" y="1852"/>
                    </a:lnTo>
                    <a:lnTo>
                      <a:pt x="601" y="1585"/>
                    </a:lnTo>
                    <a:lnTo>
                      <a:pt x="601" y="1285"/>
                    </a:lnTo>
                    <a:cubicBezTo>
                      <a:pt x="601" y="1151"/>
                      <a:pt x="601" y="1018"/>
                      <a:pt x="635" y="885"/>
                    </a:cubicBezTo>
                    <a:cubicBezTo>
                      <a:pt x="668" y="751"/>
                      <a:pt x="701" y="651"/>
                      <a:pt x="768" y="584"/>
                    </a:cubicBezTo>
                    <a:cubicBezTo>
                      <a:pt x="868" y="484"/>
                      <a:pt x="1002" y="451"/>
                      <a:pt x="1102" y="451"/>
                    </a:cubicBezTo>
                    <a:cubicBezTo>
                      <a:pt x="1235" y="451"/>
                      <a:pt x="1335" y="484"/>
                      <a:pt x="1435" y="584"/>
                    </a:cubicBezTo>
                    <a:cubicBezTo>
                      <a:pt x="1502" y="651"/>
                      <a:pt x="1569" y="751"/>
                      <a:pt x="1569" y="885"/>
                    </a:cubicBezTo>
                    <a:cubicBezTo>
                      <a:pt x="1602" y="951"/>
                      <a:pt x="1602" y="1051"/>
                      <a:pt x="1602" y="1151"/>
                    </a:cubicBezTo>
                    <a:lnTo>
                      <a:pt x="2169" y="885"/>
                    </a:lnTo>
                    <a:cubicBezTo>
                      <a:pt x="2136" y="784"/>
                      <a:pt x="2136" y="684"/>
                      <a:pt x="2102" y="618"/>
                    </a:cubicBezTo>
                    <a:cubicBezTo>
                      <a:pt x="2036" y="418"/>
                      <a:pt x="1902" y="251"/>
                      <a:pt x="1735" y="151"/>
                    </a:cubicBezTo>
                    <a:cubicBezTo>
                      <a:pt x="1535" y="51"/>
                      <a:pt x="1318" y="1"/>
                      <a:pt x="1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596;p77">
                <a:extLst>
                  <a:ext uri="{FF2B5EF4-FFF2-40B4-BE49-F238E27FC236}">
                    <a16:creationId xmlns:a16="http://schemas.microsoft.com/office/drawing/2014/main" id="{8216AD3E-A101-4648-ACAB-D86AD7B0E13D}"/>
                  </a:ext>
                </a:extLst>
              </p:cNvPr>
              <p:cNvSpPr/>
              <p:nvPr/>
            </p:nvSpPr>
            <p:spPr>
              <a:xfrm>
                <a:off x="5005698" y="2573480"/>
                <a:ext cx="44112" cy="8988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487" extrusionOk="0">
                    <a:moveTo>
                      <a:pt x="1101" y="0"/>
                    </a:moveTo>
                    <a:cubicBezTo>
                      <a:pt x="884" y="0"/>
                      <a:pt x="667" y="50"/>
                      <a:pt x="467" y="150"/>
                    </a:cubicBezTo>
                    <a:cubicBezTo>
                      <a:pt x="301" y="284"/>
                      <a:pt x="167" y="417"/>
                      <a:pt x="100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19"/>
                    </a:lnTo>
                    <a:cubicBezTo>
                      <a:pt x="0" y="3453"/>
                      <a:pt x="34" y="3686"/>
                      <a:pt x="100" y="3920"/>
                    </a:cubicBezTo>
                    <a:cubicBezTo>
                      <a:pt x="167" y="4087"/>
                      <a:pt x="301" y="4253"/>
                      <a:pt x="467" y="4387"/>
                    </a:cubicBezTo>
                    <a:cubicBezTo>
                      <a:pt x="567" y="4420"/>
                      <a:pt x="634" y="4487"/>
                      <a:pt x="734" y="4487"/>
                    </a:cubicBezTo>
                    <a:cubicBezTo>
                      <a:pt x="834" y="4353"/>
                      <a:pt x="934" y="4187"/>
                      <a:pt x="1001" y="4053"/>
                    </a:cubicBezTo>
                    <a:cubicBezTo>
                      <a:pt x="934" y="4053"/>
                      <a:pt x="834" y="3986"/>
                      <a:pt x="768" y="3953"/>
                    </a:cubicBezTo>
                    <a:cubicBezTo>
                      <a:pt x="701" y="3853"/>
                      <a:pt x="667" y="3753"/>
                      <a:pt x="634" y="3620"/>
                    </a:cubicBezTo>
                    <a:cubicBezTo>
                      <a:pt x="601" y="3486"/>
                      <a:pt x="601" y="3353"/>
                      <a:pt x="601" y="3219"/>
                    </a:cubicBezTo>
                    <a:lnTo>
                      <a:pt x="601" y="1285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34" y="751"/>
                      <a:pt x="701" y="651"/>
                      <a:pt x="768" y="584"/>
                    </a:cubicBezTo>
                    <a:cubicBezTo>
                      <a:pt x="868" y="501"/>
                      <a:pt x="984" y="459"/>
                      <a:pt x="1101" y="459"/>
                    </a:cubicBezTo>
                    <a:cubicBezTo>
                      <a:pt x="1218" y="459"/>
                      <a:pt x="1335" y="501"/>
                      <a:pt x="1435" y="584"/>
                    </a:cubicBezTo>
                    <a:cubicBezTo>
                      <a:pt x="1501" y="651"/>
                      <a:pt x="1535" y="751"/>
                      <a:pt x="1568" y="884"/>
                    </a:cubicBezTo>
                    <a:cubicBezTo>
                      <a:pt x="1601" y="1018"/>
                      <a:pt x="1601" y="1151"/>
                      <a:pt x="1601" y="1285"/>
                    </a:cubicBezTo>
                    <a:lnTo>
                      <a:pt x="1601" y="3019"/>
                    </a:lnTo>
                    <a:cubicBezTo>
                      <a:pt x="1802" y="2652"/>
                      <a:pt x="2035" y="2285"/>
                      <a:pt x="2202" y="1918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068" y="617"/>
                    </a:cubicBezTo>
                    <a:cubicBezTo>
                      <a:pt x="2002" y="417"/>
                      <a:pt x="1868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597;p77">
                <a:extLst>
                  <a:ext uri="{FF2B5EF4-FFF2-40B4-BE49-F238E27FC236}">
                    <a16:creationId xmlns:a16="http://schemas.microsoft.com/office/drawing/2014/main" id="{5F441C48-79F9-4220-AF57-3CB9184BD879}"/>
                  </a:ext>
                </a:extLst>
              </p:cNvPr>
              <p:cNvSpPr/>
              <p:nvPr/>
            </p:nvSpPr>
            <p:spPr>
              <a:xfrm>
                <a:off x="3710666" y="2698604"/>
                <a:ext cx="44793" cy="8037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012" extrusionOk="0">
                    <a:moveTo>
                      <a:pt x="1105" y="0"/>
                    </a:moveTo>
                    <a:cubicBezTo>
                      <a:pt x="892" y="0"/>
                      <a:pt x="684" y="59"/>
                      <a:pt x="501" y="176"/>
                    </a:cubicBezTo>
                    <a:cubicBezTo>
                      <a:pt x="300" y="276"/>
                      <a:pt x="200" y="442"/>
                      <a:pt x="134" y="609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1543"/>
                    </a:lnTo>
                    <a:lnTo>
                      <a:pt x="601" y="2310"/>
                    </a:lnTo>
                    <a:lnTo>
                      <a:pt x="601" y="1310"/>
                    </a:lnTo>
                    <a:cubicBezTo>
                      <a:pt x="601" y="1176"/>
                      <a:pt x="601" y="1009"/>
                      <a:pt x="634" y="876"/>
                    </a:cubicBezTo>
                    <a:cubicBezTo>
                      <a:pt x="667" y="776"/>
                      <a:pt x="701" y="676"/>
                      <a:pt x="801" y="576"/>
                    </a:cubicBezTo>
                    <a:cubicBezTo>
                      <a:pt x="855" y="521"/>
                      <a:pt x="954" y="467"/>
                      <a:pt x="1043" y="467"/>
                    </a:cubicBezTo>
                    <a:cubicBezTo>
                      <a:pt x="1063" y="467"/>
                      <a:pt x="1083" y="470"/>
                      <a:pt x="1101" y="476"/>
                    </a:cubicBezTo>
                    <a:cubicBezTo>
                      <a:pt x="1125" y="470"/>
                      <a:pt x="1149" y="467"/>
                      <a:pt x="1171" y="467"/>
                    </a:cubicBezTo>
                    <a:cubicBezTo>
                      <a:pt x="1271" y="467"/>
                      <a:pt x="1353" y="521"/>
                      <a:pt x="1435" y="576"/>
                    </a:cubicBezTo>
                    <a:cubicBezTo>
                      <a:pt x="1501" y="676"/>
                      <a:pt x="1568" y="776"/>
                      <a:pt x="1568" y="876"/>
                    </a:cubicBezTo>
                    <a:cubicBezTo>
                      <a:pt x="1601" y="1009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11"/>
                      <a:pt x="1601" y="3411"/>
                      <a:pt x="1601" y="3478"/>
                    </a:cubicBezTo>
                    <a:lnTo>
                      <a:pt x="2068" y="4012"/>
                    </a:lnTo>
                    <a:cubicBezTo>
                      <a:pt x="2068" y="3978"/>
                      <a:pt x="2102" y="3945"/>
                      <a:pt x="2102" y="3912"/>
                    </a:cubicBezTo>
                    <a:cubicBezTo>
                      <a:pt x="2168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168" y="843"/>
                      <a:pt x="2102" y="609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598;p77">
                <a:extLst>
                  <a:ext uri="{FF2B5EF4-FFF2-40B4-BE49-F238E27FC236}">
                    <a16:creationId xmlns:a16="http://schemas.microsoft.com/office/drawing/2014/main" id="{34CB2612-3834-4756-B7F5-345B6C4BA0A8}"/>
                  </a:ext>
                </a:extLst>
              </p:cNvPr>
              <p:cNvSpPr/>
              <p:nvPr/>
            </p:nvSpPr>
            <p:spPr>
              <a:xfrm>
                <a:off x="5077195" y="2447855"/>
                <a:ext cx="34095" cy="8521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4254" extrusionOk="0">
                    <a:moveTo>
                      <a:pt x="1089" y="0"/>
                    </a:moveTo>
                    <a:cubicBezTo>
                      <a:pt x="885" y="0"/>
                      <a:pt x="684" y="50"/>
                      <a:pt x="501" y="150"/>
                    </a:cubicBezTo>
                    <a:lnTo>
                      <a:pt x="501" y="184"/>
                    </a:lnTo>
                    <a:cubicBezTo>
                      <a:pt x="334" y="284"/>
                      <a:pt x="201" y="450"/>
                      <a:pt x="134" y="651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52"/>
                    </a:lnTo>
                    <a:cubicBezTo>
                      <a:pt x="1" y="3486"/>
                      <a:pt x="34" y="3719"/>
                      <a:pt x="134" y="3920"/>
                    </a:cubicBezTo>
                    <a:cubicBezTo>
                      <a:pt x="167" y="4053"/>
                      <a:pt x="267" y="4186"/>
                      <a:pt x="367" y="4253"/>
                    </a:cubicBezTo>
                    <a:cubicBezTo>
                      <a:pt x="468" y="4020"/>
                      <a:pt x="568" y="3786"/>
                      <a:pt x="634" y="3553"/>
                    </a:cubicBezTo>
                    <a:cubicBezTo>
                      <a:pt x="634" y="3453"/>
                      <a:pt x="601" y="3353"/>
                      <a:pt x="601" y="3252"/>
                    </a:cubicBezTo>
                    <a:lnTo>
                      <a:pt x="601" y="1318"/>
                    </a:lnTo>
                    <a:cubicBezTo>
                      <a:pt x="601" y="1184"/>
                      <a:pt x="634" y="1051"/>
                      <a:pt x="634" y="884"/>
                    </a:cubicBezTo>
                    <a:cubicBezTo>
                      <a:pt x="668" y="784"/>
                      <a:pt x="701" y="684"/>
                      <a:pt x="801" y="584"/>
                    </a:cubicBezTo>
                    <a:cubicBezTo>
                      <a:pt x="868" y="517"/>
                      <a:pt x="1001" y="484"/>
                      <a:pt x="1135" y="484"/>
                    </a:cubicBezTo>
                    <a:cubicBezTo>
                      <a:pt x="1235" y="484"/>
                      <a:pt x="1368" y="517"/>
                      <a:pt x="1435" y="584"/>
                    </a:cubicBezTo>
                    <a:cubicBezTo>
                      <a:pt x="1468" y="651"/>
                      <a:pt x="1502" y="684"/>
                      <a:pt x="1535" y="717"/>
                    </a:cubicBezTo>
                    <a:cubicBezTo>
                      <a:pt x="1602" y="551"/>
                      <a:pt x="1635" y="350"/>
                      <a:pt x="1702" y="150"/>
                    </a:cubicBezTo>
                    <a:cubicBezTo>
                      <a:pt x="1502" y="50"/>
                      <a:pt x="1293" y="0"/>
                      <a:pt x="10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599;p77">
                <a:extLst>
                  <a:ext uri="{FF2B5EF4-FFF2-40B4-BE49-F238E27FC236}">
                    <a16:creationId xmlns:a16="http://schemas.microsoft.com/office/drawing/2014/main" id="{DB4B31EC-56C8-4EE9-9D37-A4C06613497B}"/>
                  </a:ext>
                </a:extLst>
              </p:cNvPr>
              <p:cNvSpPr/>
              <p:nvPr/>
            </p:nvSpPr>
            <p:spPr>
              <a:xfrm>
                <a:off x="5112612" y="2196925"/>
                <a:ext cx="24079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4571" extrusionOk="0">
                    <a:moveTo>
                      <a:pt x="1101" y="0"/>
                    </a:moveTo>
                    <a:cubicBezTo>
                      <a:pt x="901" y="0"/>
                      <a:pt x="668" y="67"/>
                      <a:pt x="467" y="167"/>
                    </a:cubicBezTo>
                    <a:cubicBezTo>
                      <a:pt x="301" y="301"/>
                      <a:pt x="201" y="467"/>
                      <a:pt x="134" y="634"/>
                    </a:cubicBezTo>
                    <a:cubicBezTo>
                      <a:pt x="34" y="868"/>
                      <a:pt x="0" y="1101"/>
                      <a:pt x="0" y="1335"/>
                    </a:cubicBezTo>
                    <a:lnTo>
                      <a:pt x="0" y="3236"/>
                    </a:lnTo>
                    <a:cubicBezTo>
                      <a:pt x="0" y="3470"/>
                      <a:pt x="34" y="3703"/>
                      <a:pt x="134" y="3937"/>
                    </a:cubicBezTo>
                    <a:cubicBezTo>
                      <a:pt x="201" y="4103"/>
                      <a:pt x="334" y="4270"/>
                      <a:pt x="501" y="4404"/>
                    </a:cubicBezTo>
                    <a:cubicBezTo>
                      <a:pt x="668" y="4504"/>
                      <a:pt x="901" y="4570"/>
                      <a:pt x="1101" y="4570"/>
                    </a:cubicBezTo>
                    <a:lnTo>
                      <a:pt x="1168" y="4570"/>
                    </a:lnTo>
                    <a:cubicBezTo>
                      <a:pt x="1168" y="4404"/>
                      <a:pt x="1168" y="4237"/>
                      <a:pt x="1201" y="4070"/>
                    </a:cubicBezTo>
                    <a:lnTo>
                      <a:pt x="1201" y="4070"/>
                    </a:lnTo>
                    <a:cubicBezTo>
                      <a:pt x="1168" y="4103"/>
                      <a:pt x="1135" y="4103"/>
                      <a:pt x="1101" y="4103"/>
                    </a:cubicBezTo>
                    <a:cubicBezTo>
                      <a:pt x="1001" y="4103"/>
                      <a:pt x="868" y="4070"/>
                      <a:pt x="801" y="3970"/>
                    </a:cubicBezTo>
                    <a:cubicBezTo>
                      <a:pt x="701" y="3903"/>
                      <a:pt x="668" y="3770"/>
                      <a:pt x="634" y="3670"/>
                    </a:cubicBezTo>
                    <a:cubicBezTo>
                      <a:pt x="601" y="3536"/>
                      <a:pt x="601" y="3403"/>
                      <a:pt x="601" y="3269"/>
                    </a:cubicBezTo>
                    <a:lnTo>
                      <a:pt x="601" y="1335"/>
                    </a:lnTo>
                    <a:cubicBezTo>
                      <a:pt x="601" y="1201"/>
                      <a:pt x="601" y="1068"/>
                      <a:pt x="634" y="934"/>
                    </a:cubicBezTo>
                    <a:cubicBezTo>
                      <a:pt x="668" y="801"/>
                      <a:pt x="701" y="701"/>
                      <a:pt x="801" y="601"/>
                    </a:cubicBezTo>
                    <a:cubicBezTo>
                      <a:pt x="868" y="534"/>
                      <a:pt x="1001" y="501"/>
                      <a:pt x="1101" y="501"/>
                    </a:cubicBezTo>
                    <a:lnTo>
                      <a:pt x="1168" y="501"/>
                    </a:lnTo>
                    <a:cubicBezTo>
                      <a:pt x="1168" y="334"/>
                      <a:pt x="1168" y="167"/>
                      <a:pt x="1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600;p77">
                <a:extLst>
                  <a:ext uri="{FF2B5EF4-FFF2-40B4-BE49-F238E27FC236}">
                    <a16:creationId xmlns:a16="http://schemas.microsoft.com/office/drawing/2014/main" id="{7FB1FFD3-3053-4DCA-B688-5334287643F5}"/>
                  </a:ext>
                </a:extLst>
              </p:cNvPr>
              <p:cNvSpPr/>
              <p:nvPr/>
            </p:nvSpPr>
            <p:spPr>
              <a:xfrm>
                <a:off x="3868363" y="2822386"/>
                <a:ext cx="44793" cy="88223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404" extrusionOk="0">
                    <a:moveTo>
                      <a:pt x="1135" y="1"/>
                    </a:moveTo>
                    <a:cubicBezTo>
                      <a:pt x="901" y="1"/>
                      <a:pt x="668" y="34"/>
                      <a:pt x="501" y="168"/>
                    </a:cubicBezTo>
                    <a:cubicBezTo>
                      <a:pt x="334" y="268"/>
                      <a:pt x="201" y="434"/>
                      <a:pt x="134" y="635"/>
                    </a:cubicBezTo>
                    <a:cubicBezTo>
                      <a:pt x="34" y="835"/>
                      <a:pt x="0" y="1068"/>
                      <a:pt x="0" y="1302"/>
                    </a:cubicBezTo>
                    <a:lnTo>
                      <a:pt x="0" y="3170"/>
                    </a:lnTo>
                    <a:lnTo>
                      <a:pt x="634" y="3637"/>
                    </a:lnTo>
                    <a:cubicBezTo>
                      <a:pt x="634" y="3503"/>
                      <a:pt x="601" y="3370"/>
                      <a:pt x="601" y="3236"/>
                    </a:cubicBezTo>
                    <a:lnTo>
                      <a:pt x="601" y="1335"/>
                    </a:lnTo>
                    <a:cubicBezTo>
                      <a:pt x="601" y="1168"/>
                      <a:pt x="634" y="1035"/>
                      <a:pt x="634" y="901"/>
                    </a:cubicBezTo>
                    <a:cubicBezTo>
                      <a:pt x="668" y="801"/>
                      <a:pt x="734" y="668"/>
                      <a:pt x="801" y="601"/>
                    </a:cubicBezTo>
                    <a:cubicBezTo>
                      <a:pt x="884" y="518"/>
                      <a:pt x="1001" y="476"/>
                      <a:pt x="1118" y="476"/>
                    </a:cubicBezTo>
                    <a:cubicBezTo>
                      <a:pt x="1235" y="476"/>
                      <a:pt x="1351" y="518"/>
                      <a:pt x="1435" y="601"/>
                    </a:cubicBezTo>
                    <a:cubicBezTo>
                      <a:pt x="1535" y="668"/>
                      <a:pt x="1568" y="801"/>
                      <a:pt x="1602" y="901"/>
                    </a:cubicBezTo>
                    <a:cubicBezTo>
                      <a:pt x="1602" y="1035"/>
                      <a:pt x="1635" y="1168"/>
                      <a:pt x="1635" y="1335"/>
                    </a:cubicBezTo>
                    <a:lnTo>
                      <a:pt x="1635" y="3270"/>
                    </a:lnTo>
                    <a:cubicBezTo>
                      <a:pt x="1635" y="3370"/>
                      <a:pt x="1602" y="3503"/>
                      <a:pt x="1602" y="3637"/>
                    </a:cubicBezTo>
                    <a:cubicBezTo>
                      <a:pt x="1568" y="3770"/>
                      <a:pt x="1502" y="3870"/>
                      <a:pt x="1435" y="3970"/>
                    </a:cubicBezTo>
                    <a:cubicBezTo>
                      <a:pt x="1401" y="4004"/>
                      <a:pt x="1335" y="4037"/>
                      <a:pt x="1268" y="4070"/>
                    </a:cubicBezTo>
                    <a:cubicBezTo>
                      <a:pt x="1435" y="4170"/>
                      <a:pt x="1602" y="4271"/>
                      <a:pt x="1768" y="4404"/>
                    </a:cubicBezTo>
                    <a:cubicBezTo>
                      <a:pt x="1902" y="4271"/>
                      <a:pt x="2035" y="4104"/>
                      <a:pt x="2102" y="3937"/>
                    </a:cubicBezTo>
                    <a:cubicBezTo>
                      <a:pt x="2202" y="3703"/>
                      <a:pt x="2235" y="3470"/>
                      <a:pt x="2235" y="3236"/>
                    </a:cubicBezTo>
                    <a:lnTo>
                      <a:pt x="2235" y="1335"/>
                    </a:lnTo>
                    <a:cubicBezTo>
                      <a:pt x="2235" y="1068"/>
                      <a:pt x="2202" y="835"/>
                      <a:pt x="2102" y="635"/>
                    </a:cubicBezTo>
                    <a:cubicBezTo>
                      <a:pt x="2035" y="434"/>
                      <a:pt x="1902" y="268"/>
                      <a:pt x="1768" y="168"/>
                    </a:cubicBezTo>
                    <a:cubicBezTo>
                      <a:pt x="1568" y="34"/>
                      <a:pt x="1335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601;p77">
                <a:extLst>
                  <a:ext uri="{FF2B5EF4-FFF2-40B4-BE49-F238E27FC236}">
                    <a16:creationId xmlns:a16="http://schemas.microsoft.com/office/drawing/2014/main" id="{039AFC79-EA95-4DA1-9C30-F8CFA0470783}"/>
                  </a:ext>
                </a:extLst>
              </p:cNvPr>
              <p:cNvSpPr/>
              <p:nvPr/>
            </p:nvSpPr>
            <p:spPr>
              <a:xfrm>
                <a:off x="4070172" y="2946348"/>
                <a:ext cx="44793" cy="63162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3153" extrusionOk="0">
                    <a:moveTo>
                      <a:pt x="1130" y="1"/>
                    </a:moveTo>
                    <a:cubicBezTo>
                      <a:pt x="918" y="1"/>
                      <a:pt x="701" y="51"/>
                      <a:pt x="501" y="151"/>
                    </a:cubicBezTo>
                    <a:cubicBezTo>
                      <a:pt x="334" y="251"/>
                      <a:pt x="200" y="418"/>
                      <a:pt x="134" y="618"/>
                    </a:cubicBezTo>
                    <a:cubicBezTo>
                      <a:pt x="67" y="818"/>
                      <a:pt x="0" y="1051"/>
                      <a:pt x="34" y="1318"/>
                    </a:cubicBezTo>
                    <a:lnTo>
                      <a:pt x="34" y="2419"/>
                    </a:lnTo>
                    <a:lnTo>
                      <a:pt x="601" y="2619"/>
                    </a:lnTo>
                    <a:lnTo>
                      <a:pt x="601" y="1285"/>
                    </a:lnTo>
                    <a:cubicBezTo>
                      <a:pt x="601" y="1151"/>
                      <a:pt x="634" y="1018"/>
                      <a:pt x="667" y="885"/>
                    </a:cubicBezTo>
                    <a:cubicBezTo>
                      <a:pt x="667" y="751"/>
                      <a:pt x="734" y="651"/>
                      <a:pt x="801" y="584"/>
                    </a:cubicBezTo>
                    <a:cubicBezTo>
                      <a:pt x="901" y="484"/>
                      <a:pt x="1001" y="451"/>
                      <a:pt x="1134" y="451"/>
                    </a:cubicBezTo>
                    <a:cubicBezTo>
                      <a:pt x="1235" y="451"/>
                      <a:pt x="1368" y="484"/>
                      <a:pt x="1468" y="584"/>
                    </a:cubicBezTo>
                    <a:cubicBezTo>
                      <a:pt x="1535" y="651"/>
                      <a:pt x="1568" y="751"/>
                      <a:pt x="1601" y="885"/>
                    </a:cubicBezTo>
                    <a:cubicBezTo>
                      <a:pt x="1635" y="1018"/>
                      <a:pt x="1635" y="1151"/>
                      <a:pt x="1635" y="1285"/>
                    </a:cubicBezTo>
                    <a:lnTo>
                      <a:pt x="1635" y="2953"/>
                    </a:lnTo>
                    <a:lnTo>
                      <a:pt x="2235" y="3153"/>
                    </a:lnTo>
                    <a:lnTo>
                      <a:pt x="2235" y="1318"/>
                    </a:lnTo>
                    <a:cubicBezTo>
                      <a:pt x="2235" y="1051"/>
                      <a:pt x="2202" y="818"/>
                      <a:pt x="2102" y="618"/>
                    </a:cubicBezTo>
                    <a:cubicBezTo>
                      <a:pt x="2035" y="418"/>
                      <a:pt x="1902" y="251"/>
                      <a:pt x="1735" y="151"/>
                    </a:cubicBezTo>
                    <a:cubicBezTo>
                      <a:pt x="1551" y="51"/>
                      <a:pt x="1343" y="1"/>
                      <a:pt x="1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602;p77">
                <a:extLst>
                  <a:ext uri="{FF2B5EF4-FFF2-40B4-BE49-F238E27FC236}">
                    <a16:creationId xmlns:a16="http://schemas.microsoft.com/office/drawing/2014/main" id="{3F724A8E-1D95-4621-9C73-4164C6208B19}"/>
                  </a:ext>
                </a:extLst>
              </p:cNvPr>
              <p:cNvSpPr/>
              <p:nvPr/>
            </p:nvSpPr>
            <p:spPr>
              <a:xfrm>
                <a:off x="4124301" y="2823067"/>
                <a:ext cx="2740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1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34"/>
                      <a:pt x="567" y="300"/>
                      <a:pt x="467" y="334"/>
                    </a:cubicBezTo>
                    <a:cubicBezTo>
                      <a:pt x="401" y="367"/>
                      <a:pt x="300" y="400"/>
                      <a:pt x="234" y="434"/>
                    </a:cubicBezTo>
                    <a:lnTo>
                      <a:pt x="0" y="501"/>
                    </a:lnTo>
                    <a:lnTo>
                      <a:pt x="0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7" y="801"/>
                    </a:lnTo>
                    <a:lnTo>
                      <a:pt x="767" y="767"/>
                    </a:lnTo>
                    <a:lnTo>
                      <a:pt x="767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603;p77">
                <a:extLst>
                  <a:ext uri="{FF2B5EF4-FFF2-40B4-BE49-F238E27FC236}">
                    <a16:creationId xmlns:a16="http://schemas.microsoft.com/office/drawing/2014/main" id="{F3840163-1A6A-4685-9FE2-D3A43C7EE85E}"/>
                  </a:ext>
                </a:extLst>
              </p:cNvPr>
              <p:cNvSpPr/>
              <p:nvPr/>
            </p:nvSpPr>
            <p:spPr>
              <a:xfrm>
                <a:off x="4430340" y="2946348"/>
                <a:ext cx="44793" cy="89906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488" extrusionOk="0">
                    <a:moveTo>
                      <a:pt x="1102" y="459"/>
                    </a:moveTo>
                    <a:cubicBezTo>
                      <a:pt x="1218" y="459"/>
                      <a:pt x="1335" y="501"/>
                      <a:pt x="1435" y="584"/>
                    </a:cubicBezTo>
                    <a:cubicBezTo>
                      <a:pt x="1502" y="651"/>
                      <a:pt x="1535" y="751"/>
                      <a:pt x="1569" y="885"/>
                    </a:cubicBezTo>
                    <a:cubicBezTo>
                      <a:pt x="1602" y="1018"/>
                      <a:pt x="1602" y="1151"/>
                      <a:pt x="1602" y="1285"/>
                    </a:cubicBezTo>
                    <a:lnTo>
                      <a:pt x="1602" y="3220"/>
                    </a:lnTo>
                    <a:cubicBezTo>
                      <a:pt x="1602" y="3353"/>
                      <a:pt x="1602" y="3486"/>
                      <a:pt x="1569" y="3620"/>
                    </a:cubicBezTo>
                    <a:cubicBezTo>
                      <a:pt x="1535" y="3753"/>
                      <a:pt x="1502" y="3853"/>
                      <a:pt x="1402" y="3953"/>
                    </a:cubicBezTo>
                    <a:cubicBezTo>
                      <a:pt x="1335" y="4020"/>
                      <a:pt x="1235" y="4053"/>
                      <a:pt x="1102" y="4053"/>
                    </a:cubicBezTo>
                    <a:cubicBezTo>
                      <a:pt x="968" y="4053"/>
                      <a:pt x="868" y="4020"/>
                      <a:pt x="768" y="3953"/>
                    </a:cubicBezTo>
                    <a:cubicBezTo>
                      <a:pt x="701" y="3853"/>
                      <a:pt x="668" y="3753"/>
                      <a:pt x="635" y="3620"/>
                    </a:cubicBezTo>
                    <a:cubicBezTo>
                      <a:pt x="601" y="3486"/>
                      <a:pt x="601" y="3353"/>
                      <a:pt x="601" y="3220"/>
                    </a:cubicBezTo>
                    <a:lnTo>
                      <a:pt x="601" y="1285"/>
                    </a:lnTo>
                    <a:cubicBezTo>
                      <a:pt x="601" y="1151"/>
                      <a:pt x="601" y="1018"/>
                      <a:pt x="635" y="885"/>
                    </a:cubicBezTo>
                    <a:cubicBezTo>
                      <a:pt x="635" y="751"/>
                      <a:pt x="701" y="651"/>
                      <a:pt x="768" y="584"/>
                    </a:cubicBezTo>
                    <a:cubicBezTo>
                      <a:pt x="868" y="501"/>
                      <a:pt x="985" y="459"/>
                      <a:pt x="1102" y="459"/>
                    </a:cubicBezTo>
                    <a:close/>
                    <a:moveTo>
                      <a:pt x="1102" y="1"/>
                    </a:moveTo>
                    <a:cubicBezTo>
                      <a:pt x="885" y="1"/>
                      <a:pt x="668" y="51"/>
                      <a:pt x="468" y="151"/>
                    </a:cubicBezTo>
                    <a:cubicBezTo>
                      <a:pt x="301" y="251"/>
                      <a:pt x="201" y="418"/>
                      <a:pt x="134" y="618"/>
                    </a:cubicBezTo>
                    <a:cubicBezTo>
                      <a:pt x="34" y="818"/>
                      <a:pt x="1" y="1051"/>
                      <a:pt x="1" y="1318"/>
                    </a:cubicBezTo>
                    <a:lnTo>
                      <a:pt x="1" y="3220"/>
                    </a:lnTo>
                    <a:cubicBezTo>
                      <a:pt x="1" y="3453"/>
                      <a:pt x="34" y="3687"/>
                      <a:pt x="134" y="3920"/>
                    </a:cubicBezTo>
                    <a:cubicBezTo>
                      <a:pt x="201" y="4087"/>
                      <a:pt x="334" y="4254"/>
                      <a:pt x="501" y="4387"/>
                    </a:cubicBezTo>
                    <a:cubicBezTo>
                      <a:pt x="568" y="4420"/>
                      <a:pt x="635" y="4454"/>
                      <a:pt x="735" y="4487"/>
                    </a:cubicBezTo>
                    <a:cubicBezTo>
                      <a:pt x="1068" y="4454"/>
                      <a:pt x="1435" y="4387"/>
                      <a:pt x="1769" y="4354"/>
                    </a:cubicBezTo>
                    <a:cubicBezTo>
                      <a:pt x="1902" y="4220"/>
                      <a:pt x="2036" y="4087"/>
                      <a:pt x="2102" y="3920"/>
                    </a:cubicBezTo>
                    <a:cubicBezTo>
                      <a:pt x="2169" y="3720"/>
                      <a:pt x="2236" y="3486"/>
                      <a:pt x="2202" y="3253"/>
                    </a:cubicBezTo>
                    <a:lnTo>
                      <a:pt x="2202" y="1318"/>
                    </a:lnTo>
                    <a:cubicBezTo>
                      <a:pt x="2236" y="1051"/>
                      <a:pt x="2169" y="818"/>
                      <a:pt x="2102" y="618"/>
                    </a:cubicBezTo>
                    <a:cubicBezTo>
                      <a:pt x="2036" y="418"/>
                      <a:pt x="1902" y="251"/>
                      <a:pt x="1735" y="151"/>
                    </a:cubicBezTo>
                    <a:cubicBezTo>
                      <a:pt x="1535" y="51"/>
                      <a:pt x="1318" y="1"/>
                      <a:pt x="1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604;p77">
                <a:extLst>
                  <a:ext uri="{FF2B5EF4-FFF2-40B4-BE49-F238E27FC236}">
                    <a16:creationId xmlns:a16="http://schemas.microsoft.com/office/drawing/2014/main" id="{CEDAAB46-CD2E-4ABA-87C3-B8F6AD2ED66F}"/>
                  </a:ext>
                </a:extLst>
              </p:cNvPr>
              <p:cNvSpPr/>
              <p:nvPr/>
            </p:nvSpPr>
            <p:spPr>
              <a:xfrm>
                <a:off x="5109267" y="2323892"/>
                <a:ext cx="24079" cy="63503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3170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35" y="167"/>
                    </a:cubicBezTo>
                    <a:cubicBezTo>
                      <a:pt x="634" y="234"/>
                      <a:pt x="568" y="267"/>
                      <a:pt x="468" y="301"/>
                    </a:cubicBezTo>
                    <a:cubicBezTo>
                      <a:pt x="401" y="367"/>
                      <a:pt x="301" y="367"/>
                      <a:pt x="234" y="401"/>
                    </a:cubicBezTo>
                    <a:cubicBezTo>
                      <a:pt x="134" y="434"/>
                      <a:pt x="67" y="467"/>
                      <a:pt x="1" y="467"/>
                    </a:cubicBezTo>
                    <a:lnTo>
                      <a:pt x="1" y="901"/>
                    </a:lnTo>
                    <a:lnTo>
                      <a:pt x="134" y="901"/>
                    </a:lnTo>
                    <a:lnTo>
                      <a:pt x="401" y="868"/>
                    </a:lnTo>
                    <a:lnTo>
                      <a:pt x="668" y="801"/>
                    </a:lnTo>
                    <a:lnTo>
                      <a:pt x="768" y="768"/>
                    </a:lnTo>
                    <a:lnTo>
                      <a:pt x="768" y="3169"/>
                    </a:lnTo>
                    <a:cubicBezTo>
                      <a:pt x="968" y="2135"/>
                      <a:pt x="1101" y="1068"/>
                      <a:pt x="1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605;p77">
                <a:extLst>
                  <a:ext uri="{FF2B5EF4-FFF2-40B4-BE49-F238E27FC236}">
                    <a16:creationId xmlns:a16="http://schemas.microsoft.com/office/drawing/2014/main" id="{5FC28254-4F75-477B-A11E-581F60A672A8}"/>
                  </a:ext>
                </a:extLst>
              </p:cNvPr>
              <p:cNvSpPr/>
              <p:nvPr/>
            </p:nvSpPr>
            <p:spPr>
              <a:xfrm>
                <a:off x="4816590" y="2822225"/>
                <a:ext cx="44793" cy="64344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3212" extrusionOk="0">
                    <a:moveTo>
                      <a:pt x="1118" y="0"/>
                    </a:moveTo>
                    <a:cubicBezTo>
                      <a:pt x="901" y="0"/>
                      <a:pt x="684" y="59"/>
                      <a:pt x="501" y="176"/>
                    </a:cubicBezTo>
                    <a:cubicBezTo>
                      <a:pt x="334" y="276"/>
                      <a:pt x="200" y="442"/>
                      <a:pt x="134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11"/>
                    </a:lnTo>
                    <a:cubicBezTo>
                      <a:pt x="200" y="3044"/>
                      <a:pt x="434" y="2911"/>
                      <a:pt x="601" y="2744"/>
                    </a:cubicBezTo>
                    <a:lnTo>
                      <a:pt x="601" y="1343"/>
                    </a:lnTo>
                    <a:cubicBezTo>
                      <a:pt x="601" y="1176"/>
                      <a:pt x="634" y="1043"/>
                      <a:pt x="634" y="909"/>
                    </a:cubicBezTo>
                    <a:cubicBezTo>
                      <a:pt x="667" y="809"/>
                      <a:pt x="734" y="676"/>
                      <a:pt x="801" y="609"/>
                    </a:cubicBezTo>
                    <a:cubicBezTo>
                      <a:pt x="901" y="509"/>
                      <a:pt x="1001" y="476"/>
                      <a:pt x="1134" y="476"/>
                    </a:cubicBezTo>
                    <a:cubicBezTo>
                      <a:pt x="1234" y="476"/>
                      <a:pt x="1368" y="509"/>
                      <a:pt x="1435" y="609"/>
                    </a:cubicBezTo>
                    <a:cubicBezTo>
                      <a:pt x="1535" y="676"/>
                      <a:pt x="1568" y="809"/>
                      <a:pt x="1601" y="909"/>
                    </a:cubicBezTo>
                    <a:cubicBezTo>
                      <a:pt x="1635" y="1043"/>
                      <a:pt x="1635" y="1176"/>
                      <a:pt x="1635" y="1343"/>
                    </a:cubicBezTo>
                    <a:lnTo>
                      <a:pt x="1635" y="1944"/>
                    </a:lnTo>
                    <a:lnTo>
                      <a:pt x="2235" y="1443"/>
                    </a:lnTo>
                    <a:lnTo>
                      <a:pt x="2235" y="1343"/>
                    </a:lnTo>
                    <a:cubicBezTo>
                      <a:pt x="2235" y="1076"/>
                      <a:pt x="2202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1" y="59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606;p77">
                <a:extLst>
                  <a:ext uri="{FF2B5EF4-FFF2-40B4-BE49-F238E27FC236}">
                    <a16:creationId xmlns:a16="http://schemas.microsoft.com/office/drawing/2014/main" id="{53D0DDF8-AEA9-4FBA-A3F5-786898960A30}"/>
                  </a:ext>
                </a:extLst>
              </p:cNvPr>
              <p:cNvSpPr/>
              <p:nvPr/>
            </p:nvSpPr>
            <p:spPr>
              <a:xfrm>
                <a:off x="4491159" y="2198267"/>
                <a:ext cx="2740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1" extrusionOk="0">
                    <a:moveTo>
                      <a:pt x="901" y="0"/>
                    </a:moveTo>
                    <a:cubicBezTo>
                      <a:pt x="868" y="67"/>
                      <a:pt x="768" y="134"/>
                      <a:pt x="701" y="200"/>
                    </a:cubicBezTo>
                    <a:cubicBezTo>
                      <a:pt x="634" y="234"/>
                      <a:pt x="534" y="300"/>
                      <a:pt x="467" y="334"/>
                    </a:cubicBezTo>
                    <a:cubicBezTo>
                      <a:pt x="367" y="367"/>
                      <a:pt x="301" y="400"/>
                      <a:pt x="200" y="434"/>
                    </a:cubicBezTo>
                    <a:cubicBezTo>
                      <a:pt x="134" y="467"/>
                      <a:pt x="34" y="467"/>
                      <a:pt x="0" y="501"/>
                    </a:cubicBezTo>
                    <a:lnTo>
                      <a:pt x="0" y="934"/>
                    </a:lnTo>
                    <a:lnTo>
                      <a:pt x="100" y="901"/>
                    </a:lnTo>
                    <a:lnTo>
                      <a:pt x="367" y="867"/>
                    </a:lnTo>
                    <a:cubicBezTo>
                      <a:pt x="467" y="867"/>
                      <a:pt x="567" y="834"/>
                      <a:pt x="634" y="801"/>
                    </a:cubicBezTo>
                    <a:cubicBezTo>
                      <a:pt x="667" y="801"/>
                      <a:pt x="734" y="801"/>
                      <a:pt x="768" y="767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607;p77">
                <a:extLst>
                  <a:ext uri="{FF2B5EF4-FFF2-40B4-BE49-F238E27FC236}">
                    <a16:creationId xmlns:a16="http://schemas.microsoft.com/office/drawing/2014/main" id="{DADA0730-8FF5-4BD8-A08D-3EE8C950F837}"/>
                  </a:ext>
                </a:extLst>
              </p:cNvPr>
              <p:cNvSpPr/>
              <p:nvPr/>
            </p:nvSpPr>
            <p:spPr>
              <a:xfrm>
                <a:off x="3717337" y="2322891"/>
                <a:ext cx="44132" cy="90887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37" extrusionOk="0">
                    <a:moveTo>
                      <a:pt x="1102" y="451"/>
                    </a:moveTo>
                    <a:cubicBezTo>
                      <a:pt x="1235" y="451"/>
                      <a:pt x="1335" y="484"/>
                      <a:pt x="1435" y="584"/>
                    </a:cubicBezTo>
                    <a:cubicBezTo>
                      <a:pt x="1502" y="651"/>
                      <a:pt x="1569" y="784"/>
                      <a:pt x="1569" y="884"/>
                    </a:cubicBezTo>
                    <a:cubicBezTo>
                      <a:pt x="1602" y="1018"/>
                      <a:pt x="1602" y="1151"/>
                      <a:pt x="1602" y="1318"/>
                    </a:cubicBezTo>
                    <a:lnTo>
                      <a:pt x="1602" y="3253"/>
                    </a:lnTo>
                    <a:cubicBezTo>
                      <a:pt x="1602" y="3353"/>
                      <a:pt x="1602" y="3486"/>
                      <a:pt x="1569" y="3620"/>
                    </a:cubicBezTo>
                    <a:cubicBezTo>
                      <a:pt x="1535" y="3753"/>
                      <a:pt x="1502" y="3853"/>
                      <a:pt x="1435" y="3953"/>
                    </a:cubicBezTo>
                    <a:cubicBezTo>
                      <a:pt x="1353" y="4008"/>
                      <a:pt x="1272" y="4062"/>
                      <a:pt x="1172" y="4062"/>
                    </a:cubicBezTo>
                    <a:cubicBezTo>
                      <a:pt x="1149" y="4062"/>
                      <a:pt x="1126" y="4059"/>
                      <a:pt x="1102" y="4053"/>
                    </a:cubicBezTo>
                    <a:cubicBezTo>
                      <a:pt x="1083" y="4059"/>
                      <a:pt x="1064" y="4062"/>
                      <a:pt x="1044" y="4062"/>
                    </a:cubicBezTo>
                    <a:cubicBezTo>
                      <a:pt x="955" y="4062"/>
                      <a:pt x="856" y="4008"/>
                      <a:pt x="801" y="3953"/>
                    </a:cubicBezTo>
                    <a:cubicBezTo>
                      <a:pt x="701" y="3853"/>
                      <a:pt x="668" y="3753"/>
                      <a:pt x="635" y="3620"/>
                    </a:cubicBezTo>
                    <a:cubicBezTo>
                      <a:pt x="601" y="3486"/>
                      <a:pt x="601" y="3353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5" y="884"/>
                    </a:cubicBezTo>
                    <a:cubicBezTo>
                      <a:pt x="635" y="784"/>
                      <a:pt x="701" y="651"/>
                      <a:pt x="768" y="584"/>
                    </a:cubicBezTo>
                    <a:cubicBezTo>
                      <a:pt x="868" y="484"/>
                      <a:pt x="1001" y="451"/>
                      <a:pt x="1102" y="451"/>
                    </a:cubicBezTo>
                    <a:close/>
                    <a:moveTo>
                      <a:pt x="1106" y="0"/>
                    </a:moveTo>
                    <a:cubicBezTo>
                      <a:pt x="893" y="0"/>
                      <a:pt x="685" y="50"/>
                      <a:pt x="501" y="150"/>
                    </a:cubicBezTo>
                    <a:cubicBezTo>
                      <a:pt x="334" y="284"/>
                      <a:pt x="201" y="417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19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85" y="4487"/>
                      <a:pt x="901" y="4537"/>
                      <a:pt x="1118" y="4537"/>
                    </a:cubicBezTo>
                    <a:cubicBezTo>
                      <a:pt x="1335" y="4537"/>
                      <a:pt x="1552" y="4487"/>
                      <a:pt x="1735" y="4387"/>
                    </a:cubicBezTo>
                    <a:cubicBezTo>
                      <a:pt x="1902" y="4253"/>
                      <a:pt x="2002" y="4087"/>
                      <a:pt x="2102" y="3920"/>
                    </a:cubicBezTo>
                    <a:cubicBezTo>
                      <a:pt x="2169" y="3686"/>
                      <a:pt x="2202" y="3453"/>
                      <a:pt x="2202" y="3219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36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608;p77">
                <a:extLst>
                  <a:ext uri="{FF2B5EF4-FFF2-40B4-BE49-F238E27FC236}">
                    <a16:creationId xmlns:a16="http://schemas.microsoft.com/office/drawing/2014/main" id="{6573A21E-D15D-4C9F-81A3-4A15E42566CA}"/>
                  </a:ext>
                </a:extLst>
              </p:cNvPr>
              <p:cNvSpPr/>
              <p:nvPr/>
            </p:nvSpPr>
            <p:spPr>
              <a:xfrm>
                <a:off x="3690613" y="2197426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021" y="463"/>
                    </a:moveTo>
                    <a:cubicBezTo>
                      <a:pt x="1049" y="463"/>
                      <a:pt x="1076" y="468"/>
                      <a:pt x="1101" y="476"/>
                    </a:cubicBezTo>
                    <a:cubicBezTo>
                      <a:pt x="1126" y="470"/>
                      <a:pt x="1149" y="467"/>
                      <a:pt x="1172" y="467"/>
                    </a:cubicBezTo>
                    <a:cubicBezTo>
                      <a:pt x="1271" y="467"/>
                      <a:pt x="1353" y="521"/>
                      <a:pt x="1435" y="576"/>
                    </a:cubicBezTo>
                    <a:cubicBezTo>
                      <a:pt x="1502" y="676"/>
                      <a:pt x="1568" y="776"/>
                      <a:pt x="1568" y="876"/>
                    </a:cubicBezTo>
                    <a:cubicBezTo>
                      <a:pt x="1602" y="1010"/>
                      <a:pt x="1602" y="1143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8" y="3645"/>
                    </a:cubicBezTo>
                    <a:cubicBezTo>
                      <a:pt x="1535" y="3745"/>
                      <a:pt x="1502" y="3845"/>
                      <a:pt x="1435" y="3945"/>
                    </a:cubicBezTo>
                    <a:cubicBezTo>
                      <a:pt x="1335" y="4012"/>
                      <a:pt x="1235" y="4078"/>
                      <a:pt x="1101" y="4078"/>
                    </a:cubicBezTo>
                    <a:cubicBezTo>
                      <a:pt x="1001" y="4078"/>
                      <a:pt x="868" y="4012"/>
                      <a:pt x="801" y="3945"/>
                    </a:cubicBezTo>
                    <a:cubicBezTo>
                      <a:pt x="701" y="3845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43"/>
                      <a:pt x="601" y="1010"/>
                      <a:pt x="634" y="876"/>
                    </a:cubicBezTo>
                    <a:cubicBezTo>
                      <a:pt x="634" y="776"/>
                      <a:pt x="701" y="676"/>
                      <a:pt x="768" y="576"/>
                    </a:cubicBezTo>
                    <a:cubicBezTo>
                      <a:pt x="843" y="501"/>
                      <a:pt x="937" y="463"/>
                      <a:pt x="1021" y="463"/>
                    </a:cubicBezTo>
                    <a:close/>
                    <a:moveTo>
                      <a:pt x="980" y="0"/>
                    </a:moveTo>
                    <a:cubicBezTo>
                      <a:pt x="797" y="0"/>
                      <a:pt x="632" y="60"/>
                      <a:pt x="467" y="142"/>
                    </a:cubicBezTo>
                    <a:cubicBezTo>
                      <a:pt x="301" y="276"/>
                      <a:pt x="167" y="442"/>
                      <a:pt x="101" y="609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45"/>
                      <a:pt x="34" y="3678"/>
                      <a:pt x="101" y="3912"/>
                    </a:cubicBezTo>
                    <a:cubicBezTo>
                      <a:pt x="201" y="4112"/>
                      <a:pt x="301" y="4245"/>
                      <a:pt x="467" y="4379"/>
                    </a:cubicBezTo>
                    <a:cubicBezTo>
                      <a:pt x="668" y="4495"/>
                      <a:pt x="884" y="4554"/>
                      <a:pt x="1101" y="4554"/>
                    </a:cubicBezTo>
                    <a:cubicBezTo>
                      <a:pt x="1318" y="4554"/>
                      <a:pt x="1535" y="4495"/>
                      <a:pt x="1735" y="4379"/>
                    </a:cubicBezTo>
                    <a:cubicBezTo>
                      <a:pt x="1902" y="4245"/>
                      <a:pt x="2035" y="4112"/>
                      <a:pt x="2102" y="3912"/>
                    </a:cubicBezTo>
                    <a:cubicBezTo>
                      <a:pt x="2169" y="3678"/>
                      <a:pt x="2202" y="3445"/>
                      <a:pt x="2202" y="3211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09"/>
                    </a:cubicBezTo>
                    <a:cubicBezTo>
                      <a:pt x="2035" y="442"/>
                      <a:pt x="1902" y="276"/>
                      <a:pt x="1735" y="142"/>
                    </a:cubicBezTo>
                    <a:cubicBezTo>
                      <a:pt x="1570" y="60"/>
                      <a:pt x="1406" y="0"/>
                      <a:pt x="1222" y="0"/>
                    </a:cubicBezTo>
                    <a:cubicBezTo>
                      <a:pt x="1183" y="0"/>
                      <a:pt x="1143" y="3"/>
                      <a:pt x="1101" y="9"/>
                    </a:cubicBezTo>
                    <a:cubicBezTo>
                      <a:pt x="1060" y="3"/>
                      <a:pt x="1020" y="0"/>
                      <a:pt x="9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609;p77">
                <a:extLst>
                  <a:ext uri="{FF2B5EF4-FFF2-40B4-BE49-F238E27FC236}">
                    <a16:creationId xmlns:a16="http://schemas.microsoft.com/office/drawing/2014/main" id="{96D9541A-E14F-400F-BF15-3599EA5310E2}"/>
                  </a:ext>
                </a:extLst>
              </p:cNvPr>
              <p:cNvSpPr/>
              <p:nvPr/>
            </p:nvSpPr>
            <p:spPr>
              <a:xfrm>
                <a:off x="3736047" y="2073304"/>
                <a:ext cx="27424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37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167"/>
                    </a:cubicBezTo>
                    <a:cubicBezTo>
                      <a:pt x="635" y="234"/>
                      <a:pt x="568" y="267"/>
                      <a:pt x="468" y="334"/>
                    </a:cubicBezTo>
                    <a:cubicBezTo>
                      <a:pt x="401" y="367"/>
                      <a:pt x="301" y="367"/>
                      <a:pt x="234" y="401"/>
                    </a:cubicBezTo>
                    <a:lnTo>
                      <a:pt x="1" y="467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34"/>
                    </a:lnTo>
                    <a:lnTo>
                      <a:pt x="668" y="801"/>
                    </a:lnTo>
                    <a:lnTo>
                      <a:pt x="768" y="768"/>
                    </a:lnTo>
                    <a:lnTo>
                      <a:pt x="768" y="4437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610;p77">
                <a:extLst>
                  <a:ext uri="{FF2B5EF4-FFF2-40B4-BE49-F238E27FC236}">
                    <a16:creationId xmlns:a16="http://schemas.microsoft.com/office/drawing/2014/main" id="{15D65ED3-8C5B-4BC2-ACA7-E53FDF312494}"/>
                  </a:ext>
                </a:extLst>
              </p:cNvPr>
              <p:cNvSpPr/>
              <p:nvPr/>
            </p:nvSpPr>
            <p:spPr>
              <a:xfrm>
                <a:off x="4541281" y="2947349"/>
                <a:ext cx="27404" cy="66167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3303" extrusionOk="0">
                    <a:moveTo>
                      <a:pt x="934" y="1"/>
                    </a:moveTo>
                    <a:cubicBezTo>
                      <a:pt x="867" y="67"/>
                      <a:pt x="801" y="134"/>
                      <a:pt x="734" y="167"/>
                    </a:cubicBezTo>
                    <a:cubicBezTo>
                      <a:pt x="634" y="234"/>
                      <a:pt x="567" y="267"/>
                      <a:pt x="467" y="301"/>
                    </a:cubicBezTo>
                    <a:cubicBezTo>
                      <a:pt x="400" y="334"/>
                      <a:pt x="300" y="368"/>
                      <a:pt x="234" y="401"/>
                    </a:cubicBezTo>
                    <a:lnTo>
                      <a:pt x="0" y="468"/>
                    </a:lnTo>
                    <a:lnTo>
                      <a:pt x="0" y="935"/>
                    </a:lnTo>
                    <a:lnTo>
                      <a:pt x="134" y="901"/>
                    </a:lnTo>
                    <a:lnTo>
                      <a:pt x="400" y="835"/>
                    </a:lnTo>
                    <a:lnTo>
                      <a:pt x="667" y="801"/>
                    </a:lnTo>
                    <a:lnTo>
                      <a:pt x="767" y="768"/>
                    </a:lnTo>
                    <a:lnTo>
                      <a:pt x="767" y="3303"/>
                    </a:lnTo>
                    <a:lnTo>
                      <a:pt x="1368" y="3136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611;p77">
                <a:extLst>
                  <a:ext uri="{FF2B5EF4-FFF2-40B4-BE49-F238E27FC236}">
                    <a16:creationId xmlns:a16="http://schemas.microsoft.com/office/drawing/2014/main" id="{43C8372D-B03E-4710-9D47-AC94CD8227BF}"/>
                  </a:ext>
                </a:extLst>
              </p:cNvPr>
              <p:cNvSpPr/>
              <p:nvPr/>
            </p:nvSpPr>
            <p:spPr>
              <a:xfrm>
                <a:off x="3747406" y="2197426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18" y="476"/>
                    </a:moveTo>
                    <a:cubicBezTo>
                      <a:pt x="1235" y="476"/>
                      <a:pt x="1352" y="509"/>
                      <a:pt x="1435" y="576"/>
                    </a:cubicBezTo>
                    <a:cubicBezTo>
                      <a:pt x="1535" y="676"/>
                      <a:pt x="1569" y="776"/>
                      <a:pt x="1602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602" y="3645"/>
                    </a:cubicBezTo>
                    <a:cubicBezTo>
                      <a:pt x="1569" y="3745"/>
                      <a:pt x="1502" y="3878"/>
                      <a:pt x="1435" y="3945"/>
                    </a:cubicBezTo>
                    <a:cubicBezTo>
                      <a:pt x="1368" y="4045"/>
                      <a:pt x="1235" y="4078"/>
                      <a:pt x="1135" y="4078"/>
                    </a:cubicBezTo>
                    <a:cubicBezTo>
                      <a:pt x="1002" y="4078"/>
                      <a:pt x="901" y="4045"/>
                      <a:pt x="801" y="3945"/>
                    </a:cubicBezTo>
                    <a:cubicBezTo>
                      <a:pt x="735" y="3878"/>
                      <a:pt x="668" y="3745"/>
                      <a:pt x="668" y="3645"/>
                    </a:cubicBezTo>
                    <a:cubicBezTo>
                      <a:pt x="635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35" y="1043"/>
                      <a:pt x="635" y="909"/>
                    </a:cubicBezTo>
                    <a:cubicBezTo>
                      <a:pt x="668" y="776"/>
                      <a:pt x="735" y="676"/>
                      <a:pt x="801" y="576"/>
                    </a:cubicBezTo>
                    <a:cubicBezTo>
                      <a:pt x="885" y="509"/>
                      <a:pt x="1002" y="476"/>
                      <a:pt x="1118" y="476"/>
                    </a:cubicBezTo>
                    <a:close/>
                    <a:moveTo>
                      <a:pt x="1015" y="0"/>
                    </a:moveTo>
                    <a:cubicBezTo>
                      <a:pt x="823" y="0"/>
                      <a:pt x="639" y="65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85" y="4495"/>
                      <a:pt x="901" y="4554"/>
                      <a:pt x="1118" y="4554"/>
                    </a:cubicBezTo>
                    <a:cubicBezTo>
                      <a:pt x="1335" y="4554"/>
                      <a:pt x="1552" y="4495"/>
                      <a:pt x="1735" y="4379"/>
                    </a:cubicBezTo>
                    <a:cubicBezTo>
                      <a:pt x="1902" y="4279"/>
                      <a:pt x="2036" y="4112"/>
                      <a:pt x="2102" y="3912"/>
                    </a:cubicBezTo>
                    <a:cubicBezTo>
                      <a:pt x="2202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202" y="843"/>
                      <a:pt x="2102" y="643"/>
                    </a:cubicBezTo>
                    <a:cubicBezTo>
                      <a:pt x="2036" y="442"/>
                      <a:pt x="1902" y="276"/>
                      <a:pt x="1769" y="176"/>
                    </a:cubicBezTo>
                    <a:cubicBezTo>
                      <a:pt x="1603" y="65"/>
                      <a:pt x="1414" y="0"/>
                      <a:pt x="1241" y="0"/>
                    </a:cubicBezTo>
                    <a:cubicBezTo>
                      <a:pt x="1205" y="0"/>
                      <a:pt x="1169" y="3"/>
                      <a:pt x="1135" y="9"/>
                    </a:cubicBezTo>
                    <a:cubicBezTo>
                      <a:pt x="1095" y="3"/>
                      <a:pt x="1055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612;p77">
                <a:extLst>
                  <a:ext uri="{FF2B5EF4-FFF2-40B4-BE49-F238E27FC236}">
                    <a16:creationId xmlns:a16="http://schemas.microsoft.com/office/drawing/2014/main" id="{DA1FFA9D-9F97-4649-8BC2-C5A6D857B7BE}"/>
                  </a:ext>
                </a:extLst>
              </p:cNvPr>
              <p:cNvSpPr/>
              <p:nvPr/>
            </p:nvSpPr>
            <p:spPr>
              <a:xfrm>
                <a:off x="4759777" y="2822225"/>
                <a:ext cx="44132" cy="9106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46" extrusionOk="0">
                    <a:moveTo>
                      <a:pt x="1102" y="476"/>
                    </a:moveTo>
                    <a:cubicBezTo>
                      <a:pt x="1202" y="476"/>
                      <a:pt x="1335" y="509"/>
                      <a:pt x="1435" y="609"/>
                    </a:cubicBezTo>
                    <a:cubicBezTo>
                      <a:pt x="1502" y="676"/>
                      <a:pt x="1535" y="809"/>
                      <a:pt x="1569" y="909"/>
                    </a:cubicBezTo>
                    <a:cubicBezTo>
                      <a:pt x="1602" y="1043"/>
                      <a:pt x="1602" y="1176"/>
                      <a:pt x="1602" y="1343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9" y="3645"/>
                    </a:cubicBezTo>
                    <a:cubicBezTo>
                      <a:pt x="1535" y="3745"/>
                      <a:pt x="1502" y="3878"/>
                      <a:pt x="1402" y="3945"/>
                    </a:cubicBezTo>
                    <a:cubicBezTo>
                      <a:pt x="1335" y="4045"/>
                      <a:pt x="1202" y="4078"/>
                      <a:pt x="1102" y="4078"/>
                    </a:cubicBezTo>
                    <a:cubicBezTo>
                      <a:pt x="968" y="4078"/>
                      <a:pt x="868" y="4045"/>
                      <a:pt x="768" y="3945"/>
                    </a:cubicBezTo>
                    <a:cubicBezTo>
                      <a:pt x="701" y="3878"/>
                      <a:pt x="635" y="3745"/>
                      <a:pt x="635" y="3645"/>
                    </a:cubicBezTo>
                    <a:cubicBezTo>
                      <a:pt x="601" y="3511"/>
                      <a:pt x="601" y="3378"/>
                      <a:pt x="568" y="3244"/>
                    </a:cubicBezTo>
                    <a:lnTo>
                      <a:pt x="568" y="1343"/>
                    </a:lnTo>
                    <a:cubicBezTo>
                      <a:pt x="568" y="1176"/>
                      <a:pt x="601" y="1043"/>
                      <a:pt x="635" y="909"/>
                    </a:cubicBezTo>
                    <a:cubicBezTo>
                      <a:pt x="635" y="809"/>
                      <a:pt x="701" y="676"/>
                      <a:pt x="768" y="609"/>
                    </a:cubicBezTo>
                    <a:cubicBezTo>
                      <a:pt x="868" y="509"/>
                      <a:pt x="968" y="476"/>
                      <a:pt x="1102" y="476"/>
                    </a:cubicBezTo>
                    <a:close/>
                    <a:moveTo>
                      <a:pt x="1102" y="0"/>
                    </a:moveTo>
                    <a:cubicBezTo>
                      <a:pt x="885" y="0"/>
                      <a:pt x="668" y="59"/>
                      <a:pt x="468" y="176"/>
                    </a:cubicBezTo>
                    <a:cubicBezTo>
                      <a:pt x="301" y="276"/>
                      <a:pt x="201" y="442"/>
                      <a:pt x="101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01" y="4279"/>
                      <a:pt x="468" y="4379"/>
                    </a:cubicBezTo>
                    <a:cubicBezTo>
                      <a:pt x="601" y="4479"/>
                      <a:pt x="768" y="4512"/>
                      <a:pt x="935" y="4545"/>
                    </a:cubicBezTo>
                    <a:cubicBezTo>
                      <a:pt x="1335" y="4279"/>
                      <a:pt x="1769" y="3978"/>
                      <a:pt x="2169" y="3711"/>
                    </a:cubicBezTo>
                    <a:cubicBezTo>
                      <a:pt x="2202" y="3545"/>
                      <a:pt x="2202" y="3411"/>
                      <a:pt x="2202" y="3244"/>
                    </a:cubicBezTo>
                    <a:lnTo>
                      <a:pt x="2202" y="1343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36" y="442"/>
                      <a:pt x="1902" y="276"/>
                      <a:pt x="1735" y="176"/>
                    </a:cubicBezTo>
                    <a:cubicBezTo>
                      <a:pt x="1535" y="59"/>
                      <a:pt x="1319" y="0"/>
                      <a:pt x="1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613;p77">
                <a:extLst>
                  <a:ext uri="{FF2B5EF4-FFF2-40B4-BE49-F238E27FC236}">
                    <a16:creationId xmlns:a16="http://schemas.microsoft.com/office/drawing/2014/main" id="{48C3F971-BADF-4ED2-A608-9456537B4E58}"/>
                  </a:ext>
                </a:extLst>
              </p:cNvPr>
              <p:cNvSpPr/>
              <p:nvPr/>
            </p:nvSpPr>
            <p:spPr>
              <a:xfrm>
                <a:off x="4023396" y="2823067"/>
                <a:ext cx="2740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1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34"/>
                      <a:pt x="567" y="300"/>
                      <a:pt x="467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lnTo>
                      <a:pt x="0" y="501"/>
                    </a:lnTo>
                    <a:lnTo>
                      <a:pt x="0" y="934"/>
                    </a:lnTo>
                    <a:lnTo>
                      <a:pt x="134" y="901"/>
                    </a:lnTo>
                    <a:lnTo>
                      <a:pt x="367" y="867"/>
                    </a:lnTo>
                    <a:lnTo>
                      <a:pt x="634" y="801"/>
                    </a:lnTo>
                    <a:lnTo>
                      <a:pt x="768" y="767"/>
                    </a:ln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614;p77">
                <a:extLst>
                  <a:ext uri="{FF2B5EF4-FFF2-40B4-BE49-F238E27FC236}">
                    <a16:creationId xmlns:a16="http://schemas.microsoft.com/office/drawing/2014/main" id="{CB4881F2-E49D-4C82-9DC3-A99C154A1AA4}"/>
                  </a:ext>
                </a:extLst>
              </p:cNvPr>
              <p:cNvSpPr/>
              <p:nvPr/>
            </p:nvSpPr>
            <p:spPr>
              <a:xfrm>
                <a:off x="4329435" y="2946007"/>
                <a:ext cx="44132" cy="9124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5" extrusionOk="0">
                    <a:moveTo>
                      <a:pt x="1102" y="476"/>
                    </a:moveTo>
                    <a:cubicBezTo>
                      <a:pt x="1218" y="476"/>
                      <a:pt x="1335" y="518"/>
                      <a:pt x="1435" y="601"/>
                    </a:cubicBezTo>
                    <a:cubicBezTo>
                      <a:pt x="1502" y="668"/>
                      <a:pt x="1535" y="768"/>
                      <a:pt x="1569" y="902"/>
                    </a:cubicBezTo>
                    <a:cubicBezTo>
                      <a:pt x="1602" y="1035"/>
                      <a:pt x="1602" y="1168"/>
                      <a:pt x="1602" y="1302"/>
                    </a:cubicBezTo>
                    <a:lnTo>
                      <a:pt x="1602" y="3237"/>
                    </a:lnTo>
                    <a:cubicBezTo>
                      <a:pt x="1602" y="3370"/>
                      <a:pt x="1602" y="3503"/>
                      <a:pt x="1569" y="3637"/>
                    </a:cubicBezTo>
                    <a:cubicBezTo>
                      <a:pt x="1535" y="3770"/>
                      <a:pt x="1502" y="3870"/>
                      <a:pt x="1435" y="3970"/>
                    </a:cubicBezTo>
                    <a:cubicBezTo>
                      <a:pt x="1335" y="4037"/>
                      <a:pt x="1235" y="4070"/>
                      <a:pt x="1102" y="4070"/>
                    </a:cubicBezTo>
                    <a:cubicBezTo>
                      <a:pt x="968" y="4070"/>
                      <a:pt x="868" y="4037"/>
                      <a:pt x="801" y="3970"/>
                    </a:cubicBezTo>
                    <a:cubicBezTo>
                      <a:pt x="701" y="3870"/>
                      <a:pt x="668" y="3770"/>
                      <a:pt x="635" y="3637"/>
                    </a:cubicBezTo>
                    <a:cubicBezTo>
                      <a:pt x="601" y="3503"/>
                      <a:pt x="601" y="3370"/>
                      <a:pt x="601" y="3237"/>
                    </a:cubicBezTo>
                    <a:lnTo>
                      <a:pt x="601" y="1302"/>
                    </a:lnTo>
                    <a:cubicBezTo>
                      <a:pt x="601" y="1168"/>
                      <a:pt x="601" y="1035"/>
                      <a:pt x="635" y="902"/>
                    </a:cubicBezTo>
                    <a:cubicBezTo>
                      <a:pt x="635" y="768"/>
                      <a:pt x="701" y="668"/>
                      <a:pt x="768" y="601"/>
                    </a:cubicBezTo>
                    <a:cubicBezTo>
                      <a:pt x="868" y="518"/>
                      <a:pt x="985" y="476"/>
                      <a:pt x="1102" y="476"/>
                    </a:cubicBezTo>
                    <a:close/>
                    <a:moveTo>
                      <a:pt x="1102" y="1"/>
                    </a:moveTo>
                    <a:cubicBezTo>
                      <a:pt x="868" y="1"/>
                      <a:pt x="668" y="68"/>
                      <a:pt x="468" y="168"/>
                    </a:cubicBezTo>
                    <a:cubicBezTo>
                      <a:pt x="301" y="268"/>
                      <a:pt x="168" y="435"/>
                      <a:pt x="101" y="635"/>
                    </a:cubicBezTo>
                    <a:cubicBezTo>
                      <a:pt x="34" y="835"/>
                      <a:pt x="1" y="1068"/>
                      <a:pt x="1" y="1335"/>
                    </a:cubicBezTo>
                    <a:lnTo>
                      <a:pt x="1" y="3237"/>
                    </a:lnTo>
                    <a:cubicBezTo>
                      <a:pt x="1" y="3470"/>
                      <a:pt x="34" y="3704"/>
                      <a:pt x="101" y="3937"/>
                    </a:cubicBezTo>
                    <a:cubicBezTo>
                      <a:pt x="168" y="4104"/>
                      <a:pt x="301" y="4271"/>
                      <a:pt x="468" y="4404"/>
                    </a:cubicBezTo>
                    <a:cubicBezTo>
                      <a:pt x="668" y="4504"/>
                      <a:pt x="885" y="4554"/>
                      <a:pt x="1102" y="4554"/>
                    </a:cubicBezTo>
                    <a:cubicBezTo>
                      <a:pt x="1319" y="4554"/>
                      <a:pt x="1535" y="4504"/>
                      <a:pt x="1735" y="4404"/>
                    </a:cubicBezTo>
                    <a:cubicBezTo>
                      <a:pt x="1902" y="4271"/>
                      <a:pt x="2002" y="4104"/>
                      <a:pt x="2102" y="3937"/>
                    </a:cubicBezTo>
                    <a:cubicBezTo>
                      <a:pt x="2169" y="3704"/>
                      <a:pt x="2202" y="3470"/>
                      <a:pt x="2202" y="3237"/>
                    </a:cubicBezTo>
                    <a:lnTo>
                      <a:pt x="2202" y="1335"/>
                    </a:lnTo>
                    <a:cubicBezTo>
                      <a:pt x="2202" y="1068"/>
                      <a:pt x="2169" y="835"/>
                      <a:pt x="2102" y="635"/>
                    </a:cubicBezTo>
                    <a:cubicBezTo>
                      <a:pt x="2036" y="435"/>
                      <a:pt x="1902" y="301"/>
                      <a:pt x="1735" y="168"/>
                    </a:cubicBezTo>
                    <a:cubicBezTo>
                      <a:pt x="1535" y="68"/>
                      <a:pt x="1335" y="1"/>
                      <a:pt x="1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615;p77">
                <a:extLst>
                  <a:ext uri="{FF2B5EF4-FFF2-40B4-BE49-F238E27FC236}">
                    <a16:creationId xmlns:a16="http://schemas.microsoft.com/office/drawing/2014/main" id="{152641A0-C222-4B87-B9D4-3D04E86CF3EF}"/>
                  </a:ext>
                </a:extLst>
              </p:cNvPr>
              <p:cNvSpPr/>
              <p:nvPr/>
            </p:nvSpPr>
            <p:spPr>
              <a:xfrm>
                <a:off x="3670561" y="2323892"/>
                <a:ext cx="26763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4471" extrusionOk="0">
                    <a:moveTo>
                      <a:pt x="901" y="0"/>
                    </a:moveTo>
                    <a:cubicBezTo>
                      <a:pt x="835" y="67"/>
                      <a:pt x="768" y="134"/>
                      <a:pt x="701" y="167"/>
                    </a:cubicBezTo>
                    <a:cubicBezTo>
                      <a:pt x="635" y="234"/>
                      <a:pt x="534" y="267"/>
                      <a:pt x="468" y="301"/>
                    </a:cubicBezTo>
                    <a:cubicBezTo>
                      <a:pt x="368" y="367"/>
                      <a:pt x="301" y="367"/>
                      <a:pt x="201" y="401"/>
                    </a:cubicBezTo>
                    <a:lnTo>
                      <a:pt x="1" y="467"/>
                    </a:lnTo>
                    <a:lnTo>
                      <a:pt x="1" y="901"/>
                    </a:lnTo>
                    <a:lnTo>
                      <a:pt x="101" y="901"/>
                    </a:lnTo>
                    <a:lnTo>
                      <a:pt x="368" y="868"/>
                    </a:lnTo>
                    <a:lnTo>
                      <a:pt x="635" y="801"/>
                    </a:lnTo>
                    <a:lnTo>
                      <a:pt x="768" y="768"/>
                    </a:lnTo>
                    <a:lnTo>
                      <a:pt x="768" y="4470"/>
                    </a:lnTo>
                    <a:lnTo>
                      <a:pt x="1335" y="4470"/>
                    </a:lnTo>
                    <a:lnTo>
                      <a:pt x="1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616;p77">
                <a:extLst>
                  <a:ext uri="{FF2B5EF4-FFF2-40B4-BE49-F238E27FC236}">
                    <a16:creationId xmlns:a16="http://schemas.microsoft.com/office/drawing/2014/main" id="{B5B34D1E-9ACF-4207-9E36-A654BFA2B33A}"/>
                  </a:ext>
                </a:extLst>
              </p:cNvPr>
              <p:cNvSpPr/>
              <p:nvPr/>
            </p:nvSpPr>
            <p:spPr>
              <a:xfrm>
                <a:off x="3665212" y="2448856"/>
                <a:ext cx="27424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37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200"/>
                    </a:cubicBezTo>
                    <a:cubicBezTo>
                      <a:pt x="668" y="234"/>
                      <a:pt x="568" y="300"/>
                      <a:pt x="501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lnTo>
                      <a:pt x="1" y="501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8" y="801"/>
                    </a:lnTo>
                    <a:cubicBezTo>
                      <a:pt x="701" y="767"/>
                      <a:pt x="768" y="767"/>
                      <a:pt x="801" y="767"/>
                    </a:cubicBezTo>
                    <a:lnTo>
                      <a:pt x="801" y="4437"/>
                    </a:lnTo>
                    <a:lnTo>
                      <a:pt x="1369" y="4437"/>
                    </a:ln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617;p77">
                <a:extLst>
                  <a:ext uri="{FF2B5EF4-FFF2-40B4-BE49-F238E27FC236}">
                    <a16:creationId xmlns:a16="http://schemas.microsoft.com/office/drawing/2014/main" id="{58CDEC7C-B60F-483E-A4B6-818249D899CA}"/>
                  </a:ext>
                </a:extLst>
              </p:cNvPr>
              <p:cNvSpPr/>
              <p:nvPr/>
            </p:nvSpPr>
            <p:spPr>
              <a:xfrm>
                <a:off x="3681919" y="2072302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72" y="475"/>
                    </a:moveTo>
                    <a:cubicBezTo>
                      <a:pt x="1272" y="475"/>
                      <a:pt x="1353" y="530"/>
                      <a:pt x="1435" y="584"/>
                    </a:cubicBezTo>
                    <a:cubicBezTo>
                      <a:pt x="1502" y="684"/>
                      <a:pt x="1569" y="784"/>
                      <a:pt x="1602" y="884"/>
                    </a:cubicBezTo>
                    <a:cubicBezTo>
                      <a:pt x="1602" y="1018"/>
                      <a:pt x="1635" y="1151"/>
                      <a:pt x="1635" y="1318"/>
                    </a:cubicBezTo>
                    <a:lnTo>
                      <a:pt x="1635" y="3253"/>
                    </a:lnTo>
                    <a:cubicBezTo>
                      <a:pt x="1635" y="3386"/>
                      <a:pt x="1602" y="3520"/>
                      <a:pt x="1569" y="3653"/>
                    </a:cubicBezTo>
                    <a:cubicBezTo>
                      <a:pt x="1569" y="3753"/>
                      <a:pt x="1502" y="3853"/>
                      <a:pt x="1435" y="3953"/>
                    </a:cubicBezTo>
                    <a:cubicBezTo>
                      <a:pt x="1353" y="4008"/>
                      <a:pt x="1272" y="4062"/>
                      <a:pt x="1172" y="4062"/>
                    </a:cubicBezTo>
                    <a:cubicBezTo>
                      <a:pt x="1149" y="4062"/>
                      <a:pt x="1126" y="4059"/>
                      <a:pt x="1102" y="4053"/>
                    </a:cubicBezTo>
                    <a:cubicBezTo>
                      <a:pt x="1083" y="4059"/>
                      <a:pt x="1064" y="4062"/>
                      <a:pt x="1044" y="4062"/>
                    </a:cubicBezTo>
                    <a:cubicBezTo>
                      <a:pt x="955" y="4062"/>
                      <a:pt x="856" y="4008"/>
                      <a:pt x="801" y="3953"/>
                    </a:cubicBezTo>
                    <a:cubicBezTo>
                      <a:pt x="735" y="3853"/>
                      <a:pt x="668" y="3753"/>
                      <a:pt x="635" y="3653"/>
                    </a:cubicBezTo>
                    <a:cubicBezTo>
                      <a:pt x="601" y="3520"/>
                      <a:pt x="601" y="3386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5" y="884"/>
                    </a:cubicBezTo>
                    <a:cubicBezTo>
                      <a:pt x="668" y="784"/>
                      <a:pt x="701" y="684"/>
                      <a:pt x="801" y="584"/>
                    </a:cubicBezTo>
                    <a:cubicBezTo>
                      <a:pt x="856" y="530"/>
                      <a:pt x="955" y="475"/>
                      <a:pt x="1044" y="475"/>
                    </a:cubicBezTo>
                    <a:cubicBezTo>
                      <a:pt x="1064" y="475"/>
                      <a:pt x="1083" y="478"/>
                      <a:pt x="1102" y="484"/>
                    </a:cubicBezTo>
                    <a:cubicBezTo>
                      <a:pt x="1126" y="478"/>
                      <a:pt x="1149" y="475"/>
                      <a:pt x="1172" y="475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5" y="50"/>
                      <a:pt x="501" y="150"/>
                    </a:cubicBezTo>
                    <a:cubicBezTo>
                      <a:pt x="334" y="284"/>
                      <a:pt x="201" y="417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53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68" y="4487"/>
                      <a:pt x="901" y="4554"/>
                      <a:pt x="1102" y="4554"/>
                    </a:cubicBezTo>
                    <a:cubicBezTo>
                      <a:pt x="1335" y="4554"/>
                      <a:pt x="1569" y="4520"/>
                      <a:pt x="1735" y="4387"/>
                    </a:cubicBezTo>
                    <a:cubicBezTo>
                      <a:pt x="1902" y="4253"/>
                      <a:pt x="2036" y="4120"/>
                      <a:pt x="2102" y="3920"/>
                    </a:cubicBezTo>
                    <a:cubicBezTo>
                      <a:pt x="2169" y="3686"/>
                      <a:pt x="2236" y="3486"/>
                      <a:pt x="2236" y="3253"/>
                    </a:cubicBezTo>
                    <a:lnTo>
                      <a:pt x="2236" y="1318"/>
                    </a:lnTo>
                    <a:cubicBezTo>
                      <a:pt x="2236" y="1084"/>
                      <a:pt x="2169" y="851"/>
                      <a:pt x="2102" y="617"/>
                    </a:cubicBezTo>
                    <a:cubicBezTo>
                      <a:pt x="2036" y="451"/>
                      <a:pt x="1902" y="284"/>
                      <a:pt x="1735" y="150"/>
                    </a:cubicBezTo>
                    <a:cubicBezTo>
                      <a:pt x="1552" y="50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618;p77">
                <a:extLst>
                  <a:ext uri="{FF2B5EF4-FFF2-40B4-BE49-F238E27FC236}">
                    <a16:creationId xmlns:a16="http://schemas.microsoft.com/office/drawing/2014/main" id="{335EB72A-5B39-4DFE-886F-51F229316307}"/>
                  </a:ext>
                </a:extLst>
              </p:cNvPr>
              <p:cNvSpPr/>
              <p:nvPr/>
            </p:nvSpPr>
            <p:spPr>
              <a:xfrm>
                <a:off x="3667215" y="2573480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02" y="451"/>
                    </a:moveTo>
                    <a:cubicBezTo>
                      <a:pt x="1202" y="451"/>
                      <a:pt x="1335" y="484"/>
                      <a:pt x="1402" y="584"/>
                    </a:cubicBezTo>
                    <a:cubicBezTo>
                      <a:pt x="1502" y="651"/>
                      <a:pt x="1535" y="751"/>
                      <a:pt x="1569" y="884"/>
                    </a:cubicBezTo>
                    <a:cubicBezTo>
                      <a:pt x="1602" y="1018"/>
                      <a:pt x="1602" y="1151"/>
                      <a:pt x="1602" y="1285"/>
                    </a:cubicBezTo>
                    <a:lnTo>
                      <a:pt x="1602" y="3219"/>
                    </a:lnTo>
                    <a:cubicBezTo>
                      <a:pt x="1602" y="3353"/>
                      <a:pt x="1569" y="3486"/>
                      <a:pt x="1569" y="3620"/>
                    </a:cubicBezTo>
                    <a:cubicBezTo>
                      <a:pt x="1535" y="3753"/>
                      <a:pt x="1469" y="3853"/>
                      <a:pt x="1402" y="3953"/>
                    </a:cubicBezTo>
                    <a:cubicBezTo>
                      <a:pt x="1335" y="4020"/>
                      <a:pt x="1202" y="4053"/>
                      <a:pt x="1102" y="4053"/>
                    </a:cubicBezTo>
                    <a:cubicBezTo>
                      <a:pt x="968" y="4053"/>
                      <a:pt x="868" y="4020"/>
                      <a:pt x="768" y="3953"/>
                    </a:cubicBezTo>
                    <a:cubicBezTo>
                      <a:pt x="701" y="3853"/>
                      <a:pt x="635" y="3753"/>
                      <a:pt x="635" y="3620"/>
                    </a:cubicBezTo>
                    <a:cubicBezTo>
                      <a:pt x="601" y="3486"/>
                      <a:pt x="568" y="3353"/>
                      <a:pt x="568" y="3219"/>
                    </a:cubicBezTo>
                    <a:lnTo>
                      <a:pt x="568" y="1285"/>
                    </a:lnTo>
                    <a:cubicBezTo>
                      <a:pt x="568" y="1151"/>
                      <a:pt x="601" y="1018"/>
                      <a:pt x="601" y="884"/>
                    </a:cubicBezTo>
                    <a:cubicBezTo>
                      <a:pt x="635" y="751"/>
                      <a:pt x="701" y="651"/>
                      <a:pt x="768" y="584"/>
                    </a:cubicBezTo>
                    <a:cubicBezTo>
                      <a:pt x="868" y="484"/>
                      <a:pt x="968" y="451"/>
                      <a:pt x="1102" y="451"/>
                    </a:cubicBezTo>
                    <a:close/>
                    <a:moveTo>
                      <a:pt x="1102" y="0"/>
                    </a:moveTo>
                    <a:cubicBezTo>
                      <a:pt x="885" y="0"/>
                      <a:pt x="668" y="50"/>
                      <a:pt x="468" y="150"/>
                    </a:cubicBezTo>
                    <a:cubicBezTo>
                      <a:pt x="301" y="284"/>
                      <a:pt x="168" y="417"/>
                      <a:pt x="101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19"/>
                    </a:lnTo>
                    <a:cubicBezTo>
                      <a:pt x="1" y="3453"/>
                      <a:pt x="34" y="3686"/>
                      <a:pt x="101" y="3920"/>
                    </a:cubicBezTo>
                    <a:cubicBezTo>
                      <a:pt x="168" y="4087"/>
                      <a:pt x="301" y="4253"/>
                      <a:pt x="468" y="4387"/>
                    </a:cubicBezTo>
                    <a:cubicBezTo>
                      <a:pt x="668" y="4487"/>
                      <a:pt x="868" y="4554"/>
                      <a:pt x="1102" y="4554"/>
                    </a:cubicBezTo>
                    <a:cubicBezTo>
                      <a:pt x="1302" y="4554"/>
                      <a:pt x="1535" y="4487"/>
                      <a:pt x="1736" y="4387"/>
                    </a:cubicBezTo>
                    <a:cubicBezTo>
                      <a:pt x="1902" y="4253"/>
                      <a:pt x="2002" y="4087"/>
                      <a:pt x="2069" y="3920"/>
                    </a:cubicBezTo>
                    <a:cubicBezTo>
                      <a:pt x="2169" y="3686"/>
                      <a:pt x="2203" y="3453"/>
                      <a:pt x="2203" y="3219"/>
                    </a:cubicBezTo>
                    <a:lnTo>
                      <a:pt x="2203" y="1318"/>
                    </a:lnTo>
                    <a:cubicBezTo>
                      <a:pt x="2203" y="1084"/>
                      <a:pt x="2169" y="851"/>
                      <a:pt x="2069" y="617"/>
                    </a:cubicBezTo>
                    <a:cubicBezTo>
                      <a:pt x="2002" y="417"/>
                      <a:pt x="1869" y="284"/>
                      <a:pt x="1736" y="150"/>
                    </a:cubicBezTo>
                    <a:cubicBezTo>
                      <a:pt x="1535" y="50"/>
                      <a:pt x="1319" y="0"/>
                      <a:pt x="1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2619;p77">
                <a:extLst>
                  <a:ext uri="{FF2B5EF4-FFF2-40B4-BE49-F238E27FC236}">
                    <a16:creationId xmlns:a16="http://schemas.microsoft.com/office/drawing/2014/main" id="{02139905-3A91-4C71-BE01-F5D2372E26FE}"/>
                  </a:ext>
                </a:extLst>
              </p:cNvPr>
              <p:cNvSpPr/>
              <p:nvPr/>
            </p:nvSpPr>
            <p:spPr>
              <a:xfrm>
                <a:off x="3821587" y="2699445"/>
                <a:ext cx="27424" cy="8954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0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68" y="234"/>
                      <a:pt x="568" y="300"/>
                      <a:pt x="467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cubicBezTo>
                      <a:pt x="134" y="434"/>
                      <a:pt x="67" y="467"/>
                      <a:pt x="0" y="467"/>
                    </a:cubicBezTo>
                    <a:lnTo>
                      <a:pt x="0" y="934"/>
                    </a:lnTo>
                    <a:lnTo>
                      <a:pt x="134" y="934"/>
                    </a:lnTo>
                    <a:lnTo>
                      <a:pt x="401" y="867"/>
                    </a:lnTo>
                    <a:lnTo>
                      <a:pt x="668" y="834"/>
                    </a:lnTo>
                    <a:cubicBezTo>
                      <a:pt x="701" y="801"/>
                      <a:pt x="734" y="801"/>
                      <a:pt x="801" y="801"/>
                    </a:cubicBezTo>
                    <a:lnTo>
                      <a:pt x="801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2620;p77">
                <a:extLst>
                  <a:ext uri="{FF2B5EF4-FFF2-40B4-BE49-F238E27FC236}">
                    <a16:creationId xmlns:a16="http://schemas.microsoft.com/office/drawing/2014/main" id="{15B969C5-37E2-4E25-B6D5-A06BDC0F2D6A}"/>
                  </a:ext>
                </a:extLst>
              </p:cNvPr>
              <p:cNvSpPr/>
              <p:nvPr/>
            </p:nvSpPr>
            <p:spPr>
              <a:xfrm>
                <a:off x="3621781" y="2448856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200"/>
                    </a:cubicBezTo>
                    <a:cubicBezTo>
                      <a:pt x="634" y="234"/>
                      <a:pt x="568" y="300"/>
                      <a:pt x="468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lnTo>
                      <a:pt x="1" y="501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8" y="801"/>
                    </a:lnTo>
                    <a:cubicBezTo>
                      <a:pt x="701" y="801"/>
                      <a:pt x="735" y="767"/>
                      <a:pt x="768" y="767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2621;p77">
                <a:extLst>
                  <a:ext uri="{FF2B5EF4-FFF2-40B4-BE49-F238E27FC236}">
                    <a16:creationId xmlns:a16="http://schemas.microsoft.com/office/drawing/2014/main" id="{FD533CF3-F8F6-4640-9DA7-D571D9AB3605}"/>
                  </a:ext>
                </a:extLst>
              </p:cNvPr>
              <p:cNvSpPr/>
              <p:nvPr/>
            </p:nvSpPr>
            <p:spPr>
              <a:xfrm>
                <a:off x="4904132" y="2573139"/>
                <a:ext cx="4477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4554" extrusionOk="0">
                    <a:moveTo>
                      <a:pt x="1101" y="468"/>
                    </a:moveTo>
                    <a:cubicBezTo>
                      <a:pt x="1234" y="468"/>
                      <a:pt x="1334" y="501"/>
                      <a:pt x="1434" y="601"/>
                    </a:cubicBezTo>
                    <a:cubicBezTo>
                      <a:pt x="1501" y="668"/>
                      <a:pt x="1568" y="768"/>
                      <a:pt x="1568" y="901"/>
                    </a:cubicBezTo>
                    <a:cubicBezTo>
                      <a:pt x="1601" y="1035"/>
                      <a:pt x="1635" y="1168"/>
                      <a:pt x="1635" y="1302"/>
                    </a:cubicBezTo>
                    <a:lnTo>
                      <a:pt x="1635" y="3236"/>
                    </a:lnTo>
                    <a:cubicBezTo>
                      <a:pt x="1635" y="3370"/>
                      <a:pt x="1601" y="3503"/>
                      <a:pt x="1568" y="3637"/>
                    </a:cubicBezTo>
                    <a:cubicBezTo>
                      <a:pt x="1568" y="3770"/>
                      <a:pt x="1501" y="3870"/>
                      <a:pt x="1434" y="3970"/>
                    </a:cubicBezTo>
                    <a:cubicBezTo>
                      <a:pt x="1334" y="4037"/>
                      <a:pt x="1234" y="4070"/>
                      <a:pt x="1101" y="4070"/>
                    </a:cubicBezTo>
                    <a:cubicBezTo>
                      <a:pt x="1001" y="4070"/>
                      <a:pt x="867" y="4037"/>
                      <a:pt x="801" y="3970"/>
                    </a:cubicBezTo>
                    <a:cubicBezTo>
                      <a:pt x="734" y="3870"/>
                      <a:pt x="667" y="3770"/>
                      <a:pt x="634" y="3637"/>
                    </a:cubicBezTo>
                    <a:cubicBezTo>
                      <a:pt x="600" y="3503"/>
                      <a:pt x="600" y="3370"/>
                      <a:pt x="600" y="3236"/>
                    </a:cubicBezTo>
                    <a:lnTo>
                      <a:pt x="600" y="1302"/>
                    </a:lnTo>
                    <a:cubicBezTo>
                      <a:pt x="600" y="1168"/>
                      <a:pt x="600" y="1035"/>
                      <a:pt x="634" y="901"/>
                    </a:cubicBezTo>
                    <a:cubicBezTo>
                      <a:pt x="667" y="768"/>
                      <a:pt x="701" y="668"/>
                      <a:pt x="801" y="601"/>
                    </a:cubicBezTo>
                    <a:cubicBezTo>
                      <a:pt x="867" y="501"/>
                      <a:pt x="1001" y="468"/>
                      <a:pt x="1101" y="468"/>
                    </a:cubicBezTo>
                    <a:close/>
                    <a:moveTo>
                      <a:pt x="1101" y="1"/>
                    </a:moveTo>
                    <a:cubicBezTo>
                      <a:pt x="901" y="1"/>
                      <a:pt x="667" y="67"/>
                      <a:pt x="467" y="167"/>
                    </a:cubicBezTo>
                    <a:cubicBezTo>
                      <a:pt x="300" y="301"/>
                      <a:pt x="200" y="434"/>
                      <a:pt x="133" y="634"/>
                    </a:cubicBezTo>
                    <a:cubicBezTo>
                      <a:pt x="33" y="868"/>
                      <a:pt x="0" y="1101"/>
                      <a:pt x="0" y="1335"/>
                    </a:cubicBezTo>
                    <a:lnTo>
                      <a:pt x="0" y="3236"/>
                    </a:lnTo>
                    <a:cubicBezTo>
                      <a:pt x="0" y="3470"/>
                      <a:pt x="33" y="3703"/>
                      <a:pt x="133" y="3937"/>
                    </a:cubicBezTo>
                    <a:cubicBezTo>
                      <a:pt x="200" y="4104"/>
                      <a:pt x="334" y="4270"/>
                      <a:pt x="500" y="4404"/>
                    </a:cubicBezTo>
                    <a:cubicBezTo>
                      <a:pt x="684" y="4504"/>
                      <a:pt x="901" y="4554"/>
                      <a:pt x="1118" y="4554"/>
                    </a:cubicBezTo>
                    <a:cubicBezTo>
                      <a:pt x="1334" y="4554"/>
                      <a:pt x="1551" y="4504"/>
                      <a:pt x="1735" y="4404"/>
                    </a:cubicBezTo>
                    <a:cubicBezTo>
                      <a:pt x="1901" y="4270"/>
                      <a:pt x="2035" y="4104"/>
                      <a:pt x="2102" y="3937"/>
                    </a:cubicBezTo>
                    <a:cubicBezTo>
                      <a:pt x="2202" y="3703"/>
                      <a:pt x="2235" y="3470"/>
                      <a:pt x="2235" y="3236"/>
                    </a:cubicBezTo>
                    <a:lnTo>
                      <a:pt x="2235" y="1302"/>
                    </a:lnTo>
                    <a:cubicBezTo>
                      <a:pt x="2235" y="1068"/>
                      <a:pt x="2202" y="835"/>
                      <a:pt x="2102" y="634"/>
                    </a:cubicBezTo>
                    <a:cubicBezTo>
                      <a:pt x="2035" y="434"/>
                      <a:pt x="1901" y="301"/>
                      <a:pt x="1735" y="167"/>
                    </a:cubicBezTo>
                    <a:cubicBezTo>
                      <a:pt x="1568" y="67"/>
                      <a:pt x="1334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2622;p77">
                <a:extLst>
                  <a:ext uri="{FF2B5EF4-FFF2-40B4-BE49-F238E27FC236}">
                    <a16:creationId xmlns:a16="http://schemas.microsoft.com/office/drawing/2014/main" id="{2275934E-1DEE-4311-8416-86FD28D862FA}"/>
                  </a:ext>
                </a:extLst>
              </p:cNvPr>
              <p:cNvSpPr/>
              <p:nvPr/>
            </p:nvSpPr>
            <p:spPr>
              <a:xfrm>
                <a:off x="3616432" y="2322891"/>
                <a:ext cx="44793" cy="9088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37" extrusionOk="0">
                    <a:moveTo>
                      <a:pt x="1102" y="451"/>
                    </a:moveTo>
                    <a:cubicBezTo>
                      <a:pt x="1235" y="451"/>
                      <a:pt x="1335" y="484"/>
                      <a:pt x="1435" y="584"/>
                    </a:cubicBezTo>
                    <a:cubicBezTo>
                      <a:pt x="1502" y="651"/>
                      <a:pt x="1569" y="784"/>
                      <a:pt x="1569" y="884"/>
                    </a:cubicBezTo>
                    <a:cubicBezTo>
                      <a:pt x="1602" y="1018"/>
                      <a:pt x="1602" y="1151"/>
                      <a:pt x="1602" y="1318"/>
                    </a:cubicBezTo>
                    <a:lnTo>
                      <a:pt x="1602" y="3253"/>
                    </a:lnTo>
                    <a:cubicBezTo>
                      <a:pt x="1602" y="3353"/>
                      <a:pt x="1602" y="3486"/>
                      <a:pt x="1569" y="3620"/>
                    </a:cubicBezTo>
                    <a:cubicBezTo>
                      <a:pt x="1535" y="3753"/>
                      <a:pt x="1502" y="3853"/>
                      <a:pt x="1435" y="3953"/>
                    </a:cubicBezTo>
                    <a:cubicBezTo>
                      <a:pt x="1353" y="4008"/>
                      <a:pt x="1272" y="4062"/>
                      <a:pt x="1172" y="4062"/>
                    </a:cubicBezTo>
                    <a:cubicBezTo>
                      <a:pt x="1149" y="4062"/>
                      <a:pt x="1126" y="4059"/>
                      <a:pt x="1102" y="4053"/>
                    </a:cubicBezTo>
                    <a:cubicBezTo>
                      <a:pt x="1083" y="4059"/>
                      <a:pt x="1064" y="4062"/>
                      <a:pt x="1044" y="4062"/>
                    </a:cubicBezTo>
                    <a:cubicBezTo>
                      <a:pt x="955" y="4062"/>
                      <a:pt x="856" y="4008"/>
                      <a:pt x="801" y="3953"/>
                    </a:cubicBezTo>
                    <a:cubicBezTo>
                      <a:pt x="701" y="3853"/>
                      <a:pt x="668" y="3753"/>
                      <a:pt x="635" y="3620"/>
                    </a:cubicBezTo>
                    <a:cubicBezTo>
                      <a:pt x="601" y="3486"/>
                      <a:pt x="601" y="3353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5" y="884"/>
                    </a:cubicBezTo>
                    <a:cubicBezTo>
                      <a:pt x="668" y="784"/>
                      <a:pt x="701" y="651"/>
                      <a:pt x="768" y="584"/>
                    </a:cubicBezTo>
                    <a:cubicBezTo>
                      <a:pt x="868" y="484"/>
                      <a:pt x="1002" y="451"/>
                      <a:pt x="1102" y="451"/>
                    </a:cubicBezTo>
                    <a:close/>
                    <a:moveTo>
                      <a:pt x="1106" y="0"/>
                    </a:moveTo>
                    <a:cubicBezTo>
                      <a:pt x="893" y="0"/>
                      <a:pt x="685" y="50"/>
                      <a:pt x="501" y="150"/>
                    </a:cubicBezTo>
                    <a:cubicBezTo>
                      <a:pt x="334" y="284"/>
                      <a:pt x="201" y="417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19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85" y="4487"/>
                      <a:pt x="901" y="4537"/>
                      <a:pt x="1118" y="4537"/>
                    </a:cubicBezTo>
                    <a:cubicBezTo>
                      <a:pt x="1335" y="4537"/>
                      <a:pt x="1552" y="4487"/>
                      <a:pt x="1735" y="4387"/>
                    </a:cubicBezTo>
                    <a:cubicBezTo>
                      <a:pt x="1902" y="4253"/>
                      <a:pt x="2036" y="4087"/>
                      <a:pt x="2102" y="3920"/>
                    </a:cubicBezTo>
                    <a:cubicBezTo>
                      <a:pt x="2169" y="3686"/>
                      <a:pt x="2236" y="3453"/>
                      <a:pt x="2236" y="3219"/>
                    </a:cubicBezTo>
                    <a:lnTo>
                      <a:pt x="2236" y="1318"/>
                    </a:lnTo>
                    <a:cubicBezTo>
                      <a:pt x="2236" y="1084"/>
                      <a:pt x="2169" y="851"/>
                      <a:pt x="2102" y="617"/>
                    </a:cubicBezTo>
                    <a:cubicBezTo>
                      <a:pt x="2036" y="417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2623;p77">
                <a:extLst>
                  <a:ext uri="{FF2B5EF4-FFF2-40B4-BE49-F238E27FC236}">
                    <a16:creationId xmlns:a16="http://schemas.microsoft.com/office/drawing/2014/main" id="{6D5B3BB6-B04A-4222-BB12-E88A7A7824ED}"/>
                  </a:ext>
                </a:extLst>
              </p:cNvPr>
              <p:cNvSpPr/>
              <p:nvPr/>
            </p:nvSpPr>
            <p:spPr>
              <a:xfrm>
                <a:off x="3922491" y="2823067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34"/>
                      <a:pt x="567" y="300"/>
                      <a:pt x="467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lnTo>
                      <a:pt x="0" y="501"/>
                    </a:lnTo>
                    <a:lnTo>
                      <a:pt x="0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8" y="801"/>
                    </a:lnTo>
                    <a:lnTo>
                      <a:pt x="768" y="767"/>
                    </a:ln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2624;p77">
                <a:extLst>
                  <a:ext uri="{FF2B5EF4-FFF2-40B4-BE49-F238E27FC236}">
                    <a16:creationId xmlns:a16="http://schemas.microsoft.com/office/drawing/2014/main" id="{715098FD-046E-4281-AE15-7874F60ECBE4}"/>
                  </a:ext>
                </a:extLst>
              </p:cNvPr>
              <p:cNvSpPr/>
              <p:nvPr/>
            </p:nvSpPr>
            <p:spPr>
              <a:xfrm>
                <a:off x="3834949" y="2573800"/>
                <a:ext cx="27424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505" extrusionOk="0">
                    <a:moveTo>
                      <a:pt x="968" y="1"/>
                    </a:moveTo>
                    <a:cubicBezTo>
                      <a:pt x="901" y="101"/>
                      <a:pt x="801" y="168"/>
                      <a:pt x="734" y="201"/>
                    </a:cubicBezTo>
                    <a:cubicBezTo>
                      <a:pt x="668" y="268"/>
                      <a:pt x="568" y="301"/>
                      <a:pt x="468" y="335"/>
                    </a:cubicBezTo>
                    <a:cubicBezTo>
                      <a:pt x="401" y="368"/>
                      <a:pt x="301" y="401"/>
                      <a:pt x="234" y="435"/>
                    </a:cubicBezTo>
                    <a:cubicBezTo>
                      <a:pt x="134" y="468"/>
                      <a:pt x="67" y="501"/>
                      <a:pt x="1" y="501"/>
                    </a:cubicBezTo>
                    <a:lnTo>
                      <a:pt x="1" y="935"/>
                    </a:lnTo>
                    <a:lnTo>
                      <a:pt x="134" y="935"/>
                    </a:lnTo>
                    <a:lnTo>
                      <a:pt x="401" y="902"/>
                    </a:lnTo>
                    <a:lnTo>
                      <a:pt x="668" y="835"/>
                    </a:lnTo>
                    <a:cubicBezTo>
                      <a:pt x="701" y="835"/>
                      <a:pt x="734" y="835"/>
                      <a:pt x="801" y="802"/>
                    </a:cubicBezTo>
                    <a:lnTo>
                      <a:pt x="801" y="4504"/>
                    </a:lnTo>
                    <a:lnTo>
                      <a:pt x="1368" y="4504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2625;p77">
                <a:extLst>
                  <a:ext uri="{FF2B5EF4-FFF2-40B4-BE49-F238E27FC236}">
                    <a16:creationId xmlns:a16="http://schemas.microsoft.com/office/drawing/2014/main" id="{4B7B2EB5-A989-4946-8C50-B3F40D6B3EE4}"/>
                  </a:ext>
                </a:extLst>
              </p:cNvPr>
              <p:cNvSpPr/>
              <p:nvPr/>
            </p:nvSpPr>
            <p:spPr>
              <a:xfrm>
                <a:off x="3625126" y="2072302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82" y="472"/>
                    </a:moveTo>
                    <a:cubicBezTo>
                      <a:pt x="1266" y="472"/>
                      <a:pt x="1360" y="509"/>
                      <a:pt x="1435" y="584"/>
                    </a:cubicBezTo>
                    <a:cubicBezTo>
                      <a:pt x="1502" y="684"/>
                      <a:pt x="1535" y="784"/>
                      <a:pt x="1568" y="884"/>
                    </a:cubicBezTo>
                    <a:cubicBezTo>
                      <a:pt x="1602" y="1018"/>
                      <a:pt x="1602" y="1151"/>
                      <a:pt x="1602" y="1318"/>
                    </a:cubicBezTo>
                    <a:lnTo>
                      <a:pt x="1602" y="3253"/>
                    </a:lnTo>
                    <a:cubicBezTo>
                      <a:pt x="1602" y="3386"/>
                      <a:pt x="1602" y="3520"/>
                      <a:pt x="1568" y="3653"/>
                    </a:cubicBezTo>
                    <a:cubicBezTo>
                      <a:pt x="1535" y="3753"/>
                      <a:pt x="1502" y="3853"/>
                      <a:pt x="1401" y="3953"/>
                    </a:cubicBezTo>
                    <a:cubicBezTo>
                      <a:pt x="1347" y="4008"/>
                      <a:pt x="1248" y="4062"/>
                      <a:pt x="1159" y="4062"/>
                    </a:cubicBezTo>
                    <a:cubicBezTo>
                      <a:pt x="1139" y="4062"/>
                      <a:pt x="1120" y="4059"/>
                      <a:pt x="1101" y="4053"/>
                    </a:cubicBezTo>
                    <a:cubicBezTo>
                      <a:pt x="1077" y="4059"/>
                      <a:pt x="1053" y="4062"/>
                      <a:pt x="1031" y="4062"/>
                    </a:cubicBezTo>
                    <a:cubicBezTo>
                      <a:pt x="931" y="4062"/>
                      <a:pt x="849" y="4008"/>
                      <a:pt x="768" y="3953"/>
                    </a:cubicBezTo>
                    <a:cubicBezTo>
                      <a:pt x="701" y="3853"/>
                      <a:pt x="634" y="3753"/>
                      <a:pt x="634" y="3653"/>
                    </a:cubicBezTo>
                    <a:cubicBezTo>
                      <a:pt x="601" y="3520"/>
                      <a:pt x="568" y="3386"/>
                      <a:pt x="601" y="3253"/>
                    </a:cubicBezTo>
                    <a:lnTo>
                      <a:pt x="601" y="1318"/>
                    </a:lnTo>
                    <a:cubicBezTo>
                      <a:pt x="568" y="1151"/>
                      <a:pt x="601" y="1018"/>
                      <a:pt x="634" y="884"/>
                    </a:cubicBezTo>
                    <a:cubicBezTo>
                      <a:pt x="634" y="784"/>
                      <a:pt x="701" y="684"/>
                      <a:pt x="768" y="584"/>
                    </a:cubicBezTo>
                    <a:cubicBezTo>
                      <a:pt x="849" y="530"/>
                      <a:pt x="931" y="475"/>
                      <a:pt x="1031" y="475"/>
                    </a:cubicBezTo>
                    <a:cubicBezTo>
                      <a:pt x="1053" y="475"/>
                      <a:pt x="1077" y="478"/>
                      <a:pt x="1101" y="484"/>
                    </a:cubicBezTo>
                    <a:cubicBezTo>
                      <a:pt x="1126" y="476"/>
                      <a:pt x="1153" y="472"/>
                      <a:pt x="1182" y="472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8" y="50"/>
                      <a:pt x="467" y="150"/>
                    </a:cubicBezTo>
                    <a:cubicBezTo>
                      <a:pt x="301" y="284"/>
                      <a:pt x="167" y="451"/>
                      <a:pt x="101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53"/>
                    </a:lnTo>
                    <a:cubicBezTo>
                      <a:pt x="0" y="3453"/>
                      <a:pt x="34" y="3686"/>
                      <a:pt x="101" y="3920"/>
                    </a:cubicBezTo>
                    <a:cubicBezTo>
                      <a:pt x="201" y="4087"/>
                      <a:pt x="301" y="4253"/>
                      <a:pt x="467" y="4387"/>
                    </a:cubicBezTo>
                    <a:cubicBezTo>
                      <a:pt x="668" y="4487"/>
                      <a:pt x="868" y="4554"/>
                      <a:pt x="1101" y="4554"/>
                    </a:cubicBezTo>
                    <a:cubicBezTo>
                      <a:pt x="1301" y="4554"/>
                      <a:pt x="1535" y="4520"/>
                      <a:pt x="1735" y="4387"/>
                    </a:cubicBezTo>
                    <a:cubicBezTo>
                      <a:pt x="1868" y="4253"/>
                      <a:pt x="2002" y="4120"/>
                      <a:pt x="2069" y="3920"/>
                    </a:cubicBezTo>
                    <a:cubicBezTo>
                      <a:pt x="2169" y="3686"/>
                      <a:pt x="2202" y="3486"/>
                      <a:pt x="2202" y="3253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02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2626;p77">
                <a:extLst>
                  <a:ext uri="{FF2B5EF4-FFF2-40B4-BE49-F238E27FC236}">
                    <a16:creationId xmlns:a16="http://schemas.microsoft.com/office/drawing/2014/main" id="{7C22D198-276C-41C2-9774-D11EDC2C3BD2}"/>
                  </a:ext>
                </a:extLst>
              </p:cNvPr>
              <p:cNvSpPr/>
              <p:nvPr/>
            </p:nvSpPr>
            <p:spPr>
              <a:xfrm>
                <a:off x="3633139" y="2197426"/>
                <a:ext cx="44793" cy="9106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46" extrusionOk="0">
                    <a:moveTo>
                      <a:pt x="1036" y="463"/>
                    </a:moveTo>
                    <a:cubicBezTo>
                      <a:pt x="1068" y="463"/>
                      <a:pt x="1102" y="468"/>
                      <a:pt x="1135" y="476"/>
                    </a:cubicBezTo>
                    <a:cubicBezTo>
                      <a:pt x="1153" y="470"/>
                      <a:pt x="1173" y="467"/>
                      <a:pt x="1193" y="467"/>
                    </a:cubicBezTo>
                    <a:cubicBezTo>
                      <a:pt x="1282" y="467"/>
                      <a:pt x="1381" y="521"/>
                      <a:pt x="1435" y="576"/>
                    </a:cubicBezTo>
                    <a:cubicBezTo>
                      <a:pt x="1535" y="676"/>
                      <a:pt x="1569" y="776"/>
                      <a:pt x="1602" y="876"/>
                    </a:cubicBezTo>
                    <a:cubicBezTo>
                      <a:pt x="1635" y="1010"/>
                      <a:pt x="1635" y="1143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602" y="3645"/>
                    </a:cubicBezTo>
                    <a:cubicBezTo>
                      <a:pt x="1569" y="3745"/>
                      <a:pt x="1502" y="3845"/>
                      <a:pt x="1435" y="3945"/>
                    </a:cubicBezTo>
                    <a:cubicBezTo>
                      <a:pt x="1368" y="4012"/>
                      <a:pt x="1235" y="4078"/>
                      <a:pt x="1135" y="4078"/>
                    </a:cubicBezTo>
                    <a:cubicBezTo>
                      <a:pt x="1001" y="4078"/>
                      <a:pt x="901" y="4012"/>
                      <a:pt x="801" y="3945"/>
                    </a:cubicBezTo>
                    <a:cubicBezTo>
                      <a:pt x="735" y="3845"/>
                      <a:pt x="668" y="3745"/>
                      <a:pt x="668" y="3645"/>
                    </a:cubicBezTo>
                    <a:cubicBezTo>
                      <a:pt x="635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43"/>
                      <a:pt x="635" y="1010"/>
                      <a:pt x="635" y="876"/>
                    </a:cubicBezTo>
                    <a:cubicBezTo>
                      <a:pt x="668" y="776"/>
                      <a:pt x="735" y="676"/>
                      <a:pt x="801" y="576"/>
                    </a:cubicBezTo>
                    <a:cubicBezTo>
                      <a:pt x="851" y="501"/>
                      <a:pt x="939" y="463"/>
                      <a:pt x="1036" y="463"/>
                    </a:cubicBezTo>
                    <a:close/>
                    <a:moveTo>
                      <a:pt x="1011" y="0"/>
                    </a:moveTo>
                    <a:cubicBezTo>
                      <a:pt x="821" y="0"/>
                      <a:pt x="638" y="60"/>
                      <a:pt x="501" y="142"/>
                    </a:cubicBezTo>
                    <a:cubicBezTo>
                      <a:pt x="334" y="276"/>
                      <a:pt x="201" y="442"/>
                      <a:pt x="134" y="609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45"/>
                      <a:pt x="67" y="3678"/>
                      <a:pt x="134" y="3912"/>
                    </a:cubicBezTo>
                    <a:cubicBezTo>
                      <a:pt x="201" y="4112"/>
                      <a:pt x="334" y="4245"/>
                      <a:pt x="501" y="4379"/>
                    </a:cubicBezTo>
                    <a:cubicBezTo>
                      <a:pt x="668" y="4512"/>
                      <a:pt x="901" y="4545"/>
                      <a:pt x="1135" y="4545"/>
                    </a:cubicBezTo>
                    <a:cubicBezTo>
                      <a:pt x="1335" y="4545"/>
                      <a:pt x="1569" y="4512"/>
                      <a:pt x="1735" y="4379"/>
                    </a:cubicBezTo>
                    <a:cubicBezTo>
                      <a:pt x="1902" y="4245"/>
                      <a:pt x="2036" y="4112"/>
                      <a:pt x="2102" y="3912"/>
                    </a:cubicBezTo>
                    <a:cubicBezTo>
                      <a:pt x="2202" y="3678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202" y="843"/>
                      <a:pt x="2102" y="609"/>
                    </a:cubicBezTo>
                    <a:cubicBezTo>
                      <a:pt x="2036" y="442"/>
                      <a:pt x="1902" y="276"/>
                      <a:pt x="1769" y="142"/>
                    </a:cubicBezTo>
                    <a:cubicBezTo>
                      <a:pt x="1604" y="60"/>
                      <a:pt x="1417" y="0"/>
                      <a:pt x="1244" y="0"/>
                    </a:cubicBezTo>
                    <a:cubicBezTo>
                      <a:pt x="1207" y="0"/>
                      <a:pt x="1170" y="3"/>
                      <a:pt x="1135" y="9"/>
                    </a:cubicBezTo>
                    <a:cubicBezTo>
                      <a:pt x="1094" y="3"/>
                      <a:pt x="1052" y="0"/>
                      <a:pt x="10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2627;p77">
                <a:extLst>
                  <a:ext uri="{FF2B5EF4-FFF2-40B4-BE49-F238E27FC236}">
                    <a16:creationId xmlns:a16="http://schemas.microsoft.com/office/drawing/2014/main" id="{E881B4CD-84EF-40F0-9862-0C19B9ABCC3F}"/>
                  </a:ext>
                </a:extLst>
              </p:cNvPr>
              <p:cNvSpPr/>
              <p:nvPr/>
            </p:nvSpPr>
            <p:spPr>
              <a:xfrm>
                <a:off x="3771465" y="2323892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01" y="167"/>
                    </a:cubicBezTo>
                    <a:cubicBezTo>
                      <a:pt x="634" y="234"/>
                      <a:pt x="568" y="267"/>
                      <a:pt x="468" y="301"/>
                    </a:cubicBezTo>
                    <a:cubicBezTo>
                      <a:pt x="368" y="367"/>
                      <a:pt x="301" y="367"/>
                      <a:pt x="201" y="401"/>
                    </a:cubicBezTo>
                    <a:cubicBezTo>
                      <a:pt x="134" y="434"/>
                      <a:pt x="67" y="467"/>
                      <a:pt x="1" y="467"/>
                    </a:cubicBezTo>
                    <a:lnTo>
                      <a:pt x="1" y="901"/>
                    </a:lnTo>
                    <a:lnTo>
                      <a:pt x="101" y="901"/>
                    </a:lnTo>
                    <a:lnTo>
                      <a:pt x="368" y="868"/>
                    </a:lnTo>
                    <a:lnTo>
                      <a:pt x="634" y="801"/>
                    </a:lnTo>
                    <a:lnTo>
                      <a:pt x="768" y="768"/>
                    </a:lnTo>
                    <a:lnTo>
                      <a:pt x="768" y="4470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2628;p77">
                <a:extLst>
                  <a:ext uri="{FF2B5EF4-FFF2-40B4-BE49-F238E27FC236}">
                    <a16:creationId xmlns:a16="http://schemas.microsoft.com/office/drawing/2014/main" id="{1520D354-5B4D-402E-9510-CC78EB8DF3AF}"/>
                  </a:ext>
                </a:extLst>
              </p:cNvPr>
              <p:cNvSpPr/>
              <p:nvPr/>
            </p:nvSpPr>
            <p:spPr>
              <a:xfrm>
                <a:off x="4515879" y="2071961"/>
                <a:ext cx="44132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79" extrusionOk="0">
                    <a:moveTo>
                      <a:pt x="1101" y="476"/>
                    </a:moveTo>
                    <a:cubicBezTo>
                      <a:pt x="1218" y="476"/>
                      <a:pt x="1335" y="518"/>
                      <a:pt x="1435" y="601"/>
                    </a:cubicBezTo>
                    <a:cubicBezTo>
                      <a:pt x="1502" y="701"/>
                      <a:pt x="1568" y="801"/>
                      <a:pt x="1568" y="901"/>
                    </a:cubicBezTo>
                    <a:cubicBezTo>
                      <a:pt x="1602" y="1035"/>
                      <a:pt x="1602" y="1168"/>
                      <a:pt x="1602" y="1335"/>
                    </a:cubicBezTo>
                    <a:lnTo>
                      <a:pt x="1602" y="3270"/>
                    </a:lnTo>
                    <a:cubicBezTo>
                      <a:pt x="1602" y="3403"/>
                      <a:pt x="1602" y="3537"/>
                      <a:pt x="1568" y="3670"/>
                    </a:cubicBezTo>
                    <a:cubicBezTo>
                      <a:pt x="1568" y="3770"/>
                      <a:pt x="1502" y="3870"/>
                      <a:pt x="1435" y="3970"/>
                    </a:cubicBezTo>
                    <a:cubicBezTo>
                      <a:pt x="1353" y="4025"/>
                      <a:pt x="1271" y="4079"/>
                      <a:pt x="1172" y="4079"/>
                    </a:cubicBezTo>
                    <a:cubicBezTo>
                      <a:pt x="1149" y="4079"/>
                      <a:pt x="1126" y="4076"/>
                      <a:pt x="1101" y="4070"/>
                    </a:cubicBezTo>
                    <a:cubicBezTo>
                      <a:pt x="1083" y="4076"/>
                      <a:pt x="1063" y="4079"/>
                      <a:pt x="1043" y="4079"/>
                    </a:cubicBezTo>
                    <a:cubicBezTo>
                      <a:pt x="955" y="4079"/>
                      <a:pt x="856" y="4025"/>
                      <a:pt x="801" y="3970"/>
                    </a:cubicBezTo>
                    <a:cubicBezTo>
                      <a:pt x="701" y="3870"/>
                      <a:pt x="668" y="3770"/>
                      <a:pt x="634" y="3670"/>
                    </a:cubicBezTo>
                    <a:cubicBezTo>
                      <a:pt x="601" y="3537"/>
                      <a:pt x="601" y="3403"/>
                      <a:pt x="601" y="3270"/>
                    </a:cubicBezTo>
                    <a:lnTo>
                      <a:pt x="601" y="1335"/>
                    </a:lnTo>
                    <a:cubicBezTo>
                      <a:pt x="601" y="1168"/>
                      <a:pt x="601" y="1035"/>
                      <a:pt x="634" y="901"/>
                    </a:cubicBezTo>
                    <a:cubicBezTo>
                      <a:pt x="668" y="801"/>
                      <a:pt x="701" y="701"/>
                      <a:pt x="768" y="601"/>
                    </a:cubicBezTo>
                    <a:cubicBezTo>
                      <a:pt x="868" y="518"/>
                      <a:pt x="985" y="476"/>
                      <a:pt x="1101" y="476"/>
                    </a:cubicBezTo>
                    <a:close/>
                    <a:moveTo>
                      <a:pt x="1101" y="1"/>
                    </a:moveTo>
                    <a:cubicBezTo>
                      <a:pt x="901" y="1"/>
                      <a:pt x="668" y="67"/>
                      <a:pt x="468" y="167"/>
                    </a:cubicBezTo>
                    <a:cubicBezTo>
                      <a:pt x="301" y="301"/>
                      <a:pt x="201" y="434"/>
                      <a:pt x="101" y="634"/>
                    </a:cubicBezTo>
                    <a:cubicBezTo>
                      <a:pt x="34" y="868"/>
                      <a:pt x="1" y="1101"/>
                      <a:pt x="1" y="1335"/>
                    </a:cubicBezTo>
                    <a:lnTo>
                      <a:pt x="1" y="3236"/>
                    </a:lnTo>
                    <a:cubicBezTo>
                      <a:pt x="1" y="3470"/>
                      <a:pt x="34" y="3703"/>
                      <a:pt x="134" y="3937"/>
                    </a:cubicBezTo>
                    <a:cubicBezTo>
                      <a:pt x="201" y="4104"/>
                      <a:pt x="301" y="4270"/>
                      <a:pt x="468" y="4404"/>
                    </a:cubicBezTo>
                    <a:cubicBezTo>
                      <a:pt x="668" y="4521"/>
                      <a:pt x="885" y="4579"/>
                      <a:pt x="1101" y="4579"/>
                    </a:cubicBezTo>
                    <a:cubicBezTo>
                      <a:pt x="1318" y="4579"/>
                      <a:pt x="1535" y="4521"/>
                      <a:pt x="1735" y="4404"/>
                    </a:cubicBezTo>
                    <a:cubicBezTo>
                      <a:pt x="1902" y="4270"/>
                      <a:pt x="2035" y="4137"/>
                      <a:pt x="2102" y="3937"/>
                    </a:cubicBezTo>
                    <a:cubicBezTo>
                      <a:pt x="2169" y="3703"/>
                      <a:pt x="2202" y="3470"/>
                      <a:pt x="2202" y="3236"/>
                    </a:cubicBezTo>
                    <a:lnTo>
                      <a:pt x="2202" y="1335"/>
                    </a:lnTo>
                    <a:cubicBezTo>
                      <a:pt x="2202" y="1101"/>
                      <a:pt x="2169" y="868"/>
                      <a:pt x="2102" y="634"/>
                    </a:cubicBezTo>
                    <a:cubicBezTo>
                      <a:pt x="2035" y="434"/>
                      <a:pt x="1902" y="301"/>
                      <a:pt x="1735" y="167"/>
                    </a:cubicBezTo>
                    <a:cubicBezTo>
                      <a:pt x="1535" y="67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2629;p77">
                <a:extLst>
                  <a:ext uri="{FF2B5EF4-FFF2-40B4-BE49-F238E27FC236}">
                    <a16:creationId xmlns:a16="http://schemas.microsoft.com/office/drawing/2014/main" id="{953DDA6A-DCCE-49E3-850F-3339AB027B37}"/>
                  </a:ext>
                </a:extLst>
              </p:cNvPr>
              <p:cNvSpPr/>
              <p:nvPr/>
            </p:nvSpPr>
            <p:spPr>
              <a:xfrm>
                <a:off x="4888747" y="2448015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5" y="476"/>
                    </a:moveTo>
                    <a:cubicBezTo>
                      <a:pt x="1235" y="476"/>
                      <a:pt x="1368" y="509"/>
                      <a:pt x="1435" y="576"/>
                    </a:cubicBezTo>
                    <a:cubicBezTo>
                      <a:pt x="1535" y="676"/>
                      <a:pt x="1569" y="776"/>
                      <a:pt x="1602" y="909"/>
                    </a:cubicBezTo>
                    <a:cubicBezTo>
                      <a:pt x="1635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602" y="3645"/>
                    </a:cubicBezTo>
                    <a:cubicBezTo>
                      <a:pt x="1569" y="3745"/>
                      <a:pt x="1502" y="3845"/>
                      <a:pt x="1435" y="3945"/>
                    </a:cubicBezTo>
                    <a:cubicBezTo>
                      <a:pt x="1368" y="4045"/>
                      <a:pt x="1235" y="4078"/>
                      <a:pt x="1135" y="4078"/>
                    </a:cubicBezTo>
                    <a:cubicBezTo>
                      <a:pt x="1002" y="4078"/>
                      <a:pt x="901" y="4045"/>
                      <a:pt x="801" y="3945"/>
                    </a:cubicBezTo>
                    <a:cubicBezTo>
                      <a:pt x="735" y="3878"/>
                      <a:pt x="668" y="3745"/>
                      <a:pt x="668" y="3645"/>
                    </a:cubicBezTo>
                    <a:cubicBezTo>
                      <a:pt x="635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35" y="1043"/>
                      <a:pt x="635" y="909"/>
                    </a:cubicBezTo>
                    <a:cubicBezTo>
                      <a:pt x="668" y="776"/>
                      <a:pt x="735" y="676"/>
                      <a:pt x="801" y="576"/>
                    </a:cubicBezTo>
                    <a:cubicBezTo>
                      <a:pt x="868" y="509"/>
                      <a:pt x="1002" y="476"/>
                      <a:pt x="1135" y="476"/>
                    </a:cubicBezTo>
                    <a:close/>
                    <a:moveTo>
                      <a:pt x="1015" y="0"/>
                    </a:moveTo>
                    <a:cubicBezTo>
                      <a:pt x="823" y="0"/>
                      <a:pt x="639" y="65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68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39" y="4489"/>
                      <a:pt x="823" y="4554"/>
                      <a:pt x="1015" y="4554"/>
                    </a:cubicBezTo>
                    <a:cubicBezTo>
                      <a:pt x="1055" y="4554"/>
                      <a:pt x="1095" y="4551"/>
                      <a:pt x="1135" y="4545"/>
                    </a:cubicBezTo>
                    <a:cubicBezTo>
                      <a:pt x="1169" y="4551"/>
                      <a:pt x="1205" y="4554"/>
                      <a:pt x="1240" y="4554"/>
                    </a:cubicBezTo>
                    <a:cubicBezTo>
                      <a:pt x="1413" y="4554"/>
                      <a:pt x="1597" y="4489"/>
                      <a:pt x="1735" y="4379"/>
                    </a:cubicBezTo>
                    <a:cubicBezTo>
                      <a:pt x="1902" y="4279"/>
                      <a:pt x="2036" y="4112"/>
                      <a:pt x="2102" y="3912"/>
                    </a:cubicBezTo>
                    <a:cubicBezTo>
                      <a:pt x="2202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202" y="843"/>
                      <a:pt x="2102" y="643"/>
                    </a:cubicBezTo>
                    <a:cubicBezTo>
                      <a:pt x="2036" y="442"/>
                      <a:pt x="1902" y="276"/>
                      <a:pt x="1769" y="176"/>
                    </a:cubicBezTo>
                    <a:cubicBezTo>
                      <a:pt x="1603" y="65"/>
                      <a:pt x="1414" y="0"/>
                      <a:pt x="1241" y="0"/>
                    </a:cubicBezTo>
                    <a:cubicBezTo>
                      <a:pt x="1205" y="0"/>
                      <a:pt x="1169" y="3"/>
                      <a:pt x="1135" y="9"/>
                    </a:cubicBezTo>
                    <a:cubicBezTo>
                      <a:pt x="1095" y="3"/>
                      <a:pt x="1055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2630;p77">
                <a:extLst>
                  <a:ext uri="{FF2B5EF4-FFF2-40B4-BE49-F238E27FC236}">
                    <a16:creationId xmlns:a16="http://schemas.microsoft.com/office/drawing/2014/main" id="{245EF72D-9934-467E-BE07-1DCED47ECB50}"/>
                  </a:ext>
                </a:extLst>
              </p:cNvPr>
              <p:cNvSpPr/>
              <p:nvPr/>
            </p:nvSpPr>
            <p:spPr>
              <a:xfrm>
                <a:off x="4537935" y="2197426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01" y="484"/>
                    </a:moveTo>
                    <a:cubicBezTo>
                      <a:pt x="1218" y="484"/>
                      <a:pt x="1335" y="526"/>
                      <a:pt x="1435" y="609"/>
                    </a:cubicBezTo>
                    <a:cubicBezTo>
                      <a:pt x="1501" y="676"/>
                      <a:pt x="1535" y="776"/>
                      <a:pt x="1568" y="909"/>
                    </a:cubicBezTo>
                    <a:cubicBezTo>
                      <a:pt x="1601" y="1043"/>
                      <a:pt x="1601" y="1176"/>
                      <a:pt x="1601" y="1310"/>
                    </a:cubicBezTo>
                    <a:lnTo>
                      <a:pt x="1601" y="3278"/>
                    </a:lnTo>
                    <a:cubicBezTo>
                      <a:pt x="1601" y="3378"/>
                      <a:pt x="1601" y="3511"/>
                      <a:pt x="1568" y="3645"/>
                    </a:cubicBezTo>
                    <a:cubicBezTo>
                      <a:pt x="1535" y="3778"/>
                      <a:pt x="1501" y="3878"/>
                      <a:pt x="1401" y="3978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968" y="4078"/>
                      <a:pt x="868" y="4045"/>
                      <a:pt x="768" y="3978"/>
                    </a:cubicBezTo>
                    <a:cubicBezTo>
                      <a:pt x="701" y="3878"/>
                      <a:pt x="634" y="3778"/>
                      <a:pt x="634" y="3645"/>
                    </a:cubicBezTo>
                    <a:cubicBezTo>
                      <a:pt x="601" y="3511"/>
                      <a:pt x="601" y="3378"/>
                      <a:pt x="601" y="3278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34" y="776"/>
                      <a:pt x="701" y="676"/>
                      <a:pt x="768" y="609"/>
                    </a:cubicBezTo>
                    <a:cubicBezTo>
                      <a:pt x="868" y="526"/>
                      <a:pt x="984" y="484"/>
                      <a:pt x="1101" y="484"/>
                    </a:cubicBezTo>
                    <a:close/>
                    <a:moveTo>
                      <a:pt x="984" y="0"/>
                    </a:moveTo>
                    <a:cubicBezTo>
                      <a:pt x="799" y="0"/>
                      <a:pt x="633" y="65"/>
                      <a:pt x="467" y="176"/>
                    </a:cubicBezTo>
                    <a:cubicBezTo>
                      <a:pt x="301" y="276"/>
                      <a:pt x="167" y="442"/>
                      <a:pt x="100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00" y="3912"/>
                    </a:cubicBezTo>
                    <a:cubicBezTo>
                      <a:pt x="167" y="4112"/>
                      <a:pt x="301" y="4279"/>
                      <a:pt x="467" y="4379"/>
                    </a:cubicBezTo>
                    <a:cubicBezTo>
                      <a:pt x="667" y="4495"/>
                      <a:pt x="884" y="4554"/>
                      <a:pt x="1101" y="4554"/>
                    </a:cubicBezTo>
                    <a:cubicBezTo>
                      <a:pt x="1318" y="4554"/>
                      <a:pt x="1535" y="4495"/>
                      <a:pt x="1735" y="4379"/>
                    </a:cubicBezTo>
                    <a:cubicBezTo>
                      <a:pt x="1902" y="4279"/>
                      <a:pt x="2002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02" y="442"/>
                      <a:pt x="1902" y="276"/>
                      <a:pt x="1735" y="176"/>
                    </a:cubicBezTo>
                    <a:cubicBezTo>
                      <a:pt x="1569" y="65"/>
                      <a:pt x="1403" y="0"/>
                      <a:pt x="1219" y="0"/>
                    </a:cubicBezTo>
                    <a:cubicBezTo>
                      <a:pt x="1180" y="0"/>
                      <a:pt x="1141" y="3"/>
                      <a:pt x="1101" y="9"/>
                    </a:cubicBezTo>
                    <a:cubicBezTo>
                      <a:pt x="1061" y="3"/>
                      <a:pt x="1022" y="0"/>
                      <a:pt x="9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2631;p77">
                <a:extLst>
                  <a:ext uri="{FF2B5EF4-FFF2-40B4-BE49-F238E27FC236}">
                    <a16:creationId xmlns:a16="http://schemas.microsoft.com/office/drawing/2014/main" id="{E09A1B90-53E1-43BD-85E7-4325BA4D84F8}"/>
                  </a:ext>
                </a:extLst>
              </p:cNvPr>
              <p:cNvSpPr/>
              <p:nvPr/>
            </p:nvSpPr>
            <p:spPr>
              <a:xfrm>
                <a:off x="4942876" y="2448856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200"/>
                    </a:cubicBezTo>
                    <a:cubicBezTo>
                      <a:pt x="668" y="234"/>
                      <a:pt x="568" y="300"/>
                      <a:pt x="468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lnTo>
                      <a:pt x="1" y="501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701" y="801"/>
                    </a:lnTo>
                    <a:cubicBezTo>
                      <a:pt x="735" y="767"/>
                      <a:pt x="768" y="767"/>
                      <a:pt x="801" y="767"/>
                    </a:cubicBezTo>
                    <a:lnTo>
                      <a:pt x="801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2632;p77">
                <a:extLst>
                  <a:ext uri="{FF2B5EF4-FFF2-40B4-BE49-F238E27FC236}">
                    <a16:creationId xmlns:a16="http://schemas.microsoft.com/office/drawing/2014/main" id="{AC2EFB22-CCF8-40D5-A1C8-B639EFC6201B}"/>
                  </a:ext>
                </a:extLst>
              </p:cNvPr>
              <p:cNvSpPr/>
              <p:nvPr/>
            </p:nvSpPr>
            <p:spPr>
              <a:xfrm>
                <a:off x="4281998" y="2699445"/>
                <a:ext cx="27424" cy="8954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0" extrusionOk="0">
                    <a:moveTo>
                      <a:pt x="935" y="0"/>
                    </a:moveTo>
                    <a:cubicBezTo>
                      <a:pt x="901" y="67"/>
                      <a:pt x="801" y="134"/>
                      <a:pt x="734" y="200"/>
                    </a:cubicBezTo>
                    <a:cubicBezTo>
                      <a:pt x="668" y="234"/>
                      <a:pt x="568" y="300"/>
                      <a:pt x="501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cubicBezTo>
                      <a:pt x="167" y="434"/>
                      <a:pt x="67" y="467"/>
                      <a:pt x="1" y="467"/>
                    </a:cubicBezTo>
                    <a:lnTo>
                      <a:pt x="1" y="934"/>
                    </a:lnTo>
                    <a:lnTo>
                      <a:pt x="134" y="934"/>
                    </a:lnTo>
                    <a:lnTo>
                      <a:pt x="401" y="867"/>
                    </a:lnTo>
                    <a:lnTo>
                      <a:pt x="668" y="834"/>
                    </a:lnTo>
                    <a:lnTo>
                      <a:pt x="801" y="801"/>
                    </a:lnTo>
                    <a:lnTo>
                      <a:pt x="801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2633;p77">
                <a:extLst>
                  <a:ext uri="{FF2B5EF4-FFF2-40B4-BE49-F238E27FC236}">
                    <a16:creationId xmlns:a16="http://schemas.microsoft.com/office/drawing/2014/main" id="{DA525F55-4EF7-4986-B400-AE99FC7720F8}"/>
                  </a:ext>
                </a:extLst>
              </p:cNvPr>
              <p:cNvSpPr/>
              <p:nvPr/>
            </p:nvSpPr>
            <p:spPr>
              <a:xfrm>
                <a:off x="4298044" y="2448856"/>
                <a:ext cx="2740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1" extrusionOk="0">
                    <a:moveTo>
                      <a:pt x="901" y="0"/>
                    </a:moveTo>
                    <a:cubicBezTo>
                      <a:pt x="867" y="67"/>
                      <a:pt x="801" y="134"/>
                      <a:pt x="701" y="200"/>
                    </a:cubicBezTo>
                    <a:cubicBezTo>
                      <a:pt x="634" y="234"/>
                      <a:pt x="534" y="300"/>
                      <a:pt x="467" y="334"/>
                    </a:cubicBezTo>
                    <a:cubicBezTo>
                      <a:pt x="367" y="367"/>
                      <a:pt x="300" y="400"/>
                      <a:pt x="200" y="434"/>
                    </a:cubicBezTo>
                    <a:lnTo>
                      <a:pt x="0" y="501"/>
                    </a:lnTo>
                    <a:lnTo>
                      <a:pt x="0" y="934"/>
                    </a:lnTo>
                    <a:lnTo>
                      <a:pt x="100" y="901"/>
                    </a:lnTo>
                    <a:lnTo>
                      <a:pt x="367" y="867"/>
                    </a:lnTo>
                    <a:lnTo>
                      <a:pt x="634" y="801"/>
                    </a:lnTo>
                    <a:cubicBezTo>
                      <a:pt x="701" y="801"/>
                      <a:pt x="734" y="767"/>
                      <a:pt x="767" y="767"/>
                    </a:cubicBezTo>
                    <a:lnTo>
                      <a:pt x="767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2634;p77">
                <a:extLst>
                  <a:ext uri="{FF2B5EF4-FFF2-40B4-BE49-F238E27FC236}">
                    <a16:creationId xmlns:a16="http://schemas.microsoft.com/office/drawing/2014/main" id="{4B483588-BD0F-4F3F-BE5D-6827C474817F}"/>
                  </a:ext>
                </a:extLst>
              </p:cNvPr>
              <p:cNvSpPr/>
              <p:nvPr/>
            </p:nvSpPr>
            <p:spPr>
              <a:xfrm>
                <a:off x="4695632" y="2197426"/>
                <a:ext cx="4479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9" extrusionOk="0">
                    <a:moveTo>
                      <a:pt x="1101" y="476"/>
                    </a:moveTo>
                    <a:cubicBezTo>
                      <a:pt x="1235" y="476"/>
                      <a:pt x="1368" y="509"/>
                      <a:pt x="1435" y="609"/>
                    </a:cubicBezTo>
                    <a:cubicBezTo>
                      <a:pt x="1502" y="676"/>
                      <a:pt x="1568" y="776"/>
                      <a:pt x="1602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78"/>
                    </a:lnTo>
                    <a:cubicBezTo>
                      <a:pt x="1635" y="3378"/>
                      <a:pt x="1602" y="3511"/>
                      <a:pt x="1568" y="3645"/>
                    </a:cubicBezTo>
                    <a:cubicBezTo>
                      <a:pt x="1568" y="3778"/>
                      <a:pt x="1502" y="3878"/>
                      <a:pt x="1435" y="3978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1001" y="4078"/>
                      <a:pt x="868" y="4045"/>
                      <a:pt x="801" y="3978"/>
                    </a:cubicBezTo>
                    <a:cubicBezTo>
                      <a:pt x="734" y="3878"/>
                      <a:pt x="668" y="3778"/>
                      <a:pt x="634" y="3645"/>
                    </a:cubicBezTo>
                    <a:cubicBezTo>
                      <a:pt x="601" y="3511"/>
                      <a:pt x="601" y="3378"/>
                      <a:pt x="601" y="3278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8" y="776"/>
                      <a:pt x="701" y="676"/>
                      <a:pt x="801" y="609"/>
                    </a:cubicBezTo>
                    <a:cubicBezTo>
                      <a:pt x="868" y="509"/>
                      <a:pt x="1001" y="476"/>
                      <a:pt x="1101" y="476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4" y="59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68" y="4512"/>
                      <a:pt x="901" y="4579"/>
                      <a:pt x="1101" y="4579"/>
                    </a:cubicBezTo>
                    <a:cubicBezTo>
                      <a:pt x="1335" y="4579"/>
                      <a:pt x="1568" y="4512"/>
                      <a:pt x="1735" y="4379"/>
                    </a:cubicBezTo>
                    <a:cubicBezTo>
                      <a:pt x="1902" y="4279"/>
                      <a:pt x="2035" y="4112"/>
                      <a:pt x="2102" y="3912"/>
                    </a:cubicBezTo>
                    <a:cubicBezTo>
                      <a:pt x="2169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2" y="59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2635;p77">
                <a:extLst>
                  <a:ext uri="{FF2B5EF4-FFF2-40B4-BE49-F238E27FC236}">
                    <a16:creationId xmlns:a16="http://schemas.microsoft.com/office/drawing/2014/main" id="{BFC035D9-B969-462C-B31F-76CC6569A1D2}"/>
                  </a:ext>
                </a:extLst>
              </p:cNvPr>
              <p:cNvSpPr/>
              <p:nvPr/>
            </p:nvSpPr>
            <p:spPr>
              <a:xfrm>
                <a:off x="4269297" y="2573800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01" y="1"/>
                    </a:moveTo>
                    <a:cubicBezTo>
                      <a:pt x="868" y="101"/>
                      <a:pt x="801" y="168"/>
                      <a:pt x="701" y="201"/>
                    </a:cubicBezTo>
                    <a:cubicBezTo>
                      <a:pt x="635" y="268"/>
                      <a:pt x="534" y="301"/>
                      <a:pt x="468" y="335"/>
                    </a:cubicBezTo>
                    <a:cubicBezTo>
                      <a:pt x="368" y="368"/>
                      <a:pt x="301" y="401"/>
                      <a:pt x="201" y="435"/>
                    </a:cubicBezTo>
                    <a:cubicBezTo>
                      <a:pt x="134" y="468"/>
                      <a:pt x="67" y="501"/>
                      <a:pt x="1" y="501"/>
                    </a:cubicBezTo>
                    <a:lnTo>
                      <a:pt x="1" y="935"/>
                    </a:lnTo>
                    <a:lnTo>
                      <a:pt x="101" y="935"/>
                    </a:lnTo>
                    <a:lnTo>
                      <a:pt x="368" y="902"/>
                    </a:lnTo>
                    <a:lnTo>
                      <a:pt x="635" y="835"/>
                    </a:lnTo>
                    <a:cubicBezTo>
                      <a:pt x="701" y="835"/>
                      <a:pt x="735" y="835"/>
                      <a:pt x="768" y="802"/>
                    </a:cubicBezTo>
                    <a:lnTo>
                      <a:pt x="768" y="4471"/>
                    </a:lnTo>
                    <a:lnTo>
                      <a:pt x="1368" y="4471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2636;p77">
                <a:extLst>
                  <a:ext uri="{FF2B5EF4-FFF2-40B4-BE49-F238E27FC236}">
                    <a16:creationId xmlns:a16="http://schemas.microsoft.com/office/drawing/2014/main" id="{3E3247EB-FEEB-4C99-8352-4DA2B2AE5C00}"/>
                  </a:ext>
                </a:extLst>
              </p:cNvPr>
              <p:cNvSpPr/>
              <p:nvPr/>
            </p:nvSpPr>
            <p:spPr>
              <a:xfrm>
                <a:off x="4541281" y="2699445"/>
                <a:ext cx="27404" cy="8954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0" extrusionOk="0">
                    <a:moveTo>
                      <a:pt x="934" y="0"/>
                    </a:moveTo>
                    <a:cubicBezTo>
                      <a:pt x="867" y="67"/>
                      <a:pt x="801" y="134"/>
                      <a:pt x="734" y="200"/>
                    </a:cubicBezTo>
                    <a:cubicBezTo>
                      <a:pt x="634" y="234"/>
                      <a:pt x="567" y="300"/>
                      <a:pt x="467" y="334"/>
                    </a:cubicBezTo>
                    <a:cubicBezTo>
                      <a:pt x="400" y="367"/>
                      <a:pt x="300" y="400"/>
                      <a:pt x="234" y="434"/>
                    </a:cubicBezTo>
                    <a:cubicBezTo>
                      <a:pt x="134" y="434"/>
                      <a:pt x="67" y="467"/>
                      <a:pt x="0" y="467"/>
                    </a:cubicBezTo>
                    <a:lnTo>
                      <a:pt x="0" y="934"/>
                    </a:lnTo>
                    <a:lnTo>
                      <a:pt x="134" y="934"/>
                    </a:lnTo>
                    <a:lnTo>
                      <a:pt x="400" y="867"/>
                    </a:lnTo>
                    <a:lnTo>
                      <a:pt x="667" y="834"/>
                    </a:lnTo>
                    <a:lnTo>
                      <a:pt x="767" y="801"/>
                    </a:lnTo>
                    <a:lnTo>
                      <a:pt x="767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2637;p77">
                <a:extLst>
                  <a:ext uri="{FF2B5EF4-FFF2-40B4-BE49-F238E27FC236}">
                    <a16:creationId xmlns:a16="http://schemas.microsoft.com/office/drawing/2014/main" id="{302FD072-CEB1-4D60-B335-79BD62C37833}"/>
                  </a:ext>
                </a:extLst>
              </p:cNvPr>
              <p:cNvSpPr/>
              <p:nvPr/>
            </p:nvSpPr>
            <p:spPr>
              <a:xfrm>
                <a:off x="4228531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72" y="467"/>
                    </a:moveTo>
                    <a:cubicBezTo>
                      <a:pt x="1272" y="467"/>
                      <a:pt x="1354" y="521"/>
                      <a:pt x="1435" y="576"/>
                    </a:cubicBezTo>
                    <a:cubicBezTo>
                      <a:pt x="1502" y="676"/>
                      <a:pt x="1569" y="776"/>
                      <a:pt x="1569" y="876"/>
                    </a:cubicBezTo>
                    <a:cubicBezTo>
                      <a:pt x="1602" y="1009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9" y="3645"/>
                    </a:cubicBezTo>
                    <a:cubicBezTo>
                      <a:pt x="1535" y="3745"/>
                      <a:pt x="1502" y="3845"/>
                      <a:pt x="1435" y="3945"/>
                    </a:cubicBezTo>
                    <a:cubicBezTo>
                      <a:pt x="1335" y="4045"/>
                      <a:pt x="1235" y="4078"/>
                      <a:pt x="1102" y="4078"/>
                    </a:cubicBezTo>
                    <a:cubicBezTo>
                      <a:pt x="1002" y="4078"/>
                      <a:pt x="868" y="4012"/>
                      <a:pt x="802" y="3945"/>
                    </a:cubicBezTo>
                    <a:cubicBezTo>
                      <a:pt x="701" y="3845"/>
                      <a:pt x="668" y="3745"/>
                      <a:pt x="635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09"/>
                      <a:pt x="635" y="876"/>
                    </a:cubicBezTo>
                    <a:cubicBezTo>
                      <a:pt x="635" y="776"/>
                      <a:pt x="701" y="676"/>
                      <a:pt x="768" y="576"/>
                    </a:cubicBezTo>
                    <a:cubicBezTo>
                      <a:pt x="850" y="521"/>
                      <a:pt x="954" y="467"/>
                      <a:pt x="1044" y="467"/>
                    </a:cubicBezTo>
                    <a:cubicBezTo>
                      <a:pt x="1064" y="467"/>
                      <a:pt x="1083" y="470"/>
                      <a:pt x="1102" y="476"/>
                    </a:cubicBezTo>
                    <a:cubicBezTo>
                      <a:pt x="1126" y="470"/>
                      <a:pt x="1150" y="467"/>
                      <a:pt x="1172" y="467"/>
                    </a:cubicBezTo>
                    <a:close/>
                    <a:moveTo>
                      <a:pt x="1106" y="0"/>
                    </a:moveTo>
                    <a:cubicBezTo>
                      <a:pt x="893" y="0"/>
                      <a:pt x="685" y="59"/>
                      <a:pt x="501" y="176"/>
                    </a:cubicBezTo>
                    <a:cubicBezTo>
                      <a:pt x="335" y="276"/>
                      <a:pt x="201" y="442"/>
                      <a:pt x="134" y="609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5" y="4278"/>
                      <a:pt x="501" y="4379"/>
                    </a:cubicBezTo>
                    <a:cubicBezTo>
                      <a:pt x="685" y="4495"/>
                      <a:pt x="902" y="4554"/>
                      <a:pt x="1118" y="4554"/>
                    </a:cubicBezTo>
                    <a:cubicBezTo>
                      <a:pt x="1335" y="4554"/>
                      <a:pt x="1552" y="4495"/>
                      <a:pt x="1736" y="4379"/>
                    </a:cubicBezTo>
                    <a:cubicBezTo>
                      <a:pt x="1902" y="4278"/>
                      <a:pt x="2036" y="4112"/>
                      <a:pt x="2102" y="3912"/>
                    </a:cubicBezTo>
                    <a:cubicBezTo>
                      <a:pt x="2169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169" y="843"/>
                      <a:pt x="2102" y="609"/>
                    </a:cubicBezTo>
                    <a:cubicBezTo>
                      <a:pt x="2036" y="442"/>
                      <a:pt x="1902" y="276"/>
                      <a:pt x="1736" y="176"/>
                    </a:cubicBezTo>
                    <a:cubicBezTo>
                      <a:pt x="1535" y="59"/>
                      <a:pt x="1319" y="0"/>
                      <a:pt x="1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638;p77">
                <a:extLst>
                  <a:ext uri="{FF2B5EF4-FFF2-40B4-BE49-F238E27FC236}">
                    <a16:creationId xmlns:a16="http://schemas.microsoft.com/office/drawing/2014/main" id="{B10216C3-27BE-4201-AF6C-38C658344E15}"/>
                  </a:ext>
                </a:extLst>
              </p:cNvPr>
              <p:cNvSpPr/>
              <p:nvPr/>
            </p:nvSpPr>
            <p:spPr>
              <a:xfrm>
                <a:off x="4329435" y="2698604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02" y="451"/>
                    </a:moveTo>
                    <a:cubicBezTo>
                      <a:pt x="1218" y="451"/>
                      <a:pt x="1335" y="492"/>
                      <a:pt x="1435" y="576"/>
                    </a:cubicBezTo>
                    <a:cubicBezTo>
                      <a:pt x="1502" y="676"/>
                      <a:pt x="1535" y="776"/>
                      <a:pt x="1569" y="876"/>
                    </a:cubicBezTo>
                    <a:cubicBezTo>
                      <a:pt x="1602" y="1009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9" y="3645"/>
                    </a:cubicBezTo>
                    <a:cubicBezTo>
                      <a:pt x="1535" y="3745"/>
                      <a:pt x="1502" y="3845"/>
                      <a:pt x="1435" y="3945"/>
                    </a:cubicBezTo>
                    <a:cubicBezTo>
                      <a:pt x="1335" y="4012"/>
                      <a:pt x="1235" y="4078"/>
                      <a:pt x="1102" y="4078"/>
                    </a:cubicBezTo>
                    <a:cubicBezTo>
                      <a:pt x="968" y="4078"/>
                      <a:pt x="868" y="4012"/>
                      <a:pt x="801" y="3945"/>
                    </a:cubicBezTo>
                    <a:cubicBezTo>
                      <a:pt x="701" y="3845"/>
                      <a:pt x="668" y="3745"/>
                      <a:pt x="635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09"/>
                      <a:pt x="635" y="876"/>
                    </a:cubicBezTo>
                    <a:cubicBezTo>
                      <a:pt x="635" y="776"/>
                      <a:pt x="701" y="676"/>
                      <a:pt x="768" y="576"/>
                    </a:cubicBezTo>
                    <a:cubicBezTo>
                      <a:pt x="868" y="492"/>
                      <a:pt x="985" y="451"/>
                      <a:pt x="1102" y="451"/>
                    </a:cubicBezTo>
                    <a:close/>
                    <a:moveTo>
                      <a:pt x="984" y="0"/>
                    </a:moveTo>
                    <a:cubicBezTo>
                      <a:pt x="800" y="0"/>
                      <a:pt x="634" y="65"/>
                      <a:pt x="468" y="176"/>
                    </a:cubicBezTo>
                    <a:cubicBezTo>
                      <a:pt x="301" y="276"/>
                      <a:pt x="168" y="442"/>
                      <a:pt x="101" y="609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01" y="3912"/>
                    </a:cubicBezTo>
                    <a:cubicBezTo>
                      <a:pt x="168" y="4112"/>
                      <a:pt x="301" y="4278"/>
                      <a:pt x="468" y="4379"/>
                    </a:cubicBezTo>
                    <a:cubicBezTo>
                      <a:pt x="634" y="4489"/>
                      <a:pt x="800" y="4554"/>
                      <a:pt x="984" y="4554"/>
                    </a:cubicBezTo>
                    <a:cubicBezTo>
                      <a:pt x="1023" y="4554"/>
                      <a:pt x="1062" y="4551"/>
                      <a:pt x="1102" y="4545"/>
                    </a:cubicBezTo>
                    <a:cubicBezTo>
                      <a:pt x="1142" y="4551"/>
                      <a:pt x="1181" y="4554"/>
                      <a:pt x="1219" y="4554"/>
                    </a:cubicBezTo>
                    <a:cubicBezTo>
                      <a:pt x="1404" y="4554"/>
                      <a:pt x="1570" y="4489"/>
                      <a:pt x="1735" y="4379"/>
                    </a:cubicBezTo>
                    <a:cubicBezTo>
                      <a:pt x="1902" y="4278"/>
                      <a:pt x="2002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09"/>
                    </a:cubicBezTo>
                    <a:cubicBezTo>
                      <a:pt x="2002" y="442"/>
                      <a:pt x="1902" y="276"/>
                      <a:pt x="1735" y="176"/>
                    </a:cubicBezTo>
                    <a:cubicBezTo>
                      <a:pt x="1570" y="65"/>
                      <a:pt x="1404" y="0"/>
                      <a:pt x="1219" y="0"/>
                    </a:cubicBezTo>
                    <a:cubicBezTo>
                      <a:pt x="1181" y="0"/>
                      <a:pt x="1142" y="3"/>
                      <a:pt x="1102" y="9"/>
                    </a:cubicBezTo>
                    <a:cubicBezTo>
                      <a:pt x="1062" y="3"/>
                      <a:pt x="1023" y="0"/>
                      <a:pt x="98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639;p77">
                <a:extLst>
                  <a:ext uri="{FF2B5EF4-FFF2-40B4-BE49-F238E27FC236}">
                    <a16:creationId xmlns:a16="http://schemas.microsoft.com/office/drawing/2014/main" id="{8F84CD2D-BF46-4ACF-A8C0-D3D819F52EC8}"/>
                  </a:ext>
                </a:extLst>
              </p:cNvPr>
              <p:cNvSpPr/>
              <p:nvPr/>
            </p:nvSpPr>
            <p:spPr>
              <a:xfrm>
                <a:off x="4383563" y="2823067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01" y="200"/>
                    </a:cubicBezTo>
                    <a:cubicBezTo>
                      <a:pt x="635" y="267"/>
                      <a:pt x="535" y="300"/>
                      <a:pt x="468" y="334"/>
                    </a:cubicBezTo>
                    <a:cubicBezTo>
                      <a:pt x="368" y="367"/>
                      <a:pt x="301" y="400"/>
                      <a:pt x="201" y="434"/>
                    </a:cubicBezTo>
                    <a:lnTo>
                      <a:pt x="1" y="501"/>
                    </a:lnTo>
                    <a:lnTo>
                      <a:pt x="1" y="934"/>
                    </a:lnTo>
                    <a:lnTo>
                      <a:pt x="101" y="901"/>
                    </a:lnTo>
                    <a:lnTo>
                      <a:pt x="368" y="867"/>
                    </a:lnTo>
                    <a:lnTo>
                      <a:pt x="635" y="801"/>
                    </a:lnTo>
                    <a:cubicBezTo>
                      <a:pt x="668" y="801"/>
                      <a:pt x="735" y="801"/>
                      <a:pt x="768" y="767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640;p77">
                <a:extLst>
                  <a:ext uri="{FF2B5EF4-FFF2-40B4-BE49-F238E27FC236}">
                    <a16:creationId xmlns:a16="http://schemas.microsoft.com/office/drawing/2014/main" id="{135F659A-E085-464B-882D-ACCDE009C108}"/>
                  </a:ext>
                </a:extLst>
              </p:cNvPr>
              <p:cNvSpPr/>
              <p:nvPr/>
            </p:nvSpPr>
            <p:spPr>
              <a:xfrm>
                <a:off x="4356840" y="2573800"/>
                <a:ext cx="27424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505" extrusionOk="0">
                    <a:moveTo>
                      <a:pt x="901" y="1"/>
                    </a:moveTo>
                    <a:cubicBezTo>
                      <a:pt x="834" y="101"/>
                      <a:pt x="768" y="168"/>
                      <a:pt x="701" y="201"/>
                    </a:cubicBezTo>
                    <a:cubicBezTo>
                      <a:pt x="634" y="268"/>
                      <a:pt x="534" y="301"/>
                      <a:pt x="468" y="335"/>
                    </a:cubicBezTo>
                    <a:cubicBezTo>
                      <a:pt x="367" y="368"/>
                      <a:pt x="301" y="401"/>
                      <a:pt x="201" y="435"/>
                    </a:cubicBezTo>
                    <a:cubicBezTo>
                      <a:pt x="134" y="468"/>
                      <a:pt x="34" y="501"/>
                      <a:pt x="1" y="501"/>
                    </a:cubicBezTo>
                    <a:lnTo>
                      <a:pt x="1" y="935"/>
                    </a:lnTo>
                    <a:lnTo>
                      <a:pt x="101" y="935"/>
                    </a:lnTo>
                    <a:lnTo>
                      <a:pt x="367" y="902"/>
                    </a:lnTo>
                    <a:lnTo>
                      <a:pt x="634" y="835"/>
                    </a:lnTo>
                    <a:lnTo>
                      <a:pt x="768" y="802"/>
                    </a:lnTo>
                    <a:lnTo>
                      <a:pt x="768" y="4504"/>
                    </a:lnTo>
                    <a:lnTo>
                      <a:pt x="1368" y="4471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641;p77">
                <a:extLst>
                  <a:ext uri="{FF2B5EF4-FFF2-40B4-BE49-F238E27FC236}">
                    <a16:creationId xmlns:a16="http://schemas.microsoft.com/office/drawing/2014/main" id="{B2CDC171-B92A-4D22-94DB-94E51B7D47D1}"/>
                  </a:ext>
                </a:extLst>
              </p:cNvPr>
              <p:cNvSpPr/>
              <p:nvPr/>
            </p:nvSpPr>
            <p:spPr>
              <a:xfrm>
                <a:off x="4329435" y="2822386"/>
                <a:ext cx="44132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71" extrusionOk="0">
                    <a:moveTo>
                      <a:pt x="1102" y="476"/>
                    </a:moveTo>
                    <a:cubicBezTo>
                      <a:pt x="1218" y="476"/>
                      <a:pt x="1335" y="518"/>
                      <a:pt x="1435" y="601"/>
                    </a:cubicBezTo>
                    <a:cubicBezTo>
                      <a:pt x="1502" y="668"/>
                      <a:pt x="1535" y="801"/>
                      <a:pt x="1569" y="901"/>
                    </a:cubicBezTo>
                    <a:cubicBezTo>
                      <a:pt x="1602" y="1035"/>
                      <a:pt x="1602" y="1168"/>
                      <a:pt x="1602" y="1335"/>
                    </a:cubicBezTo>
                    <a:lnTo>
                      <a:pt x="1602" y="3236"/>
                    </a:lnTo>
                    <a:cubicBezTo>
                      <a:pt x="1602" y="3370"/>
                      <a:pt x="1602" y="3503"/>
                      <a:pt x="1569" y="3637"/>
                    </a:cubicBezTo>
                    <a:cubicBezTo>
                      <a:pt x="1535" y="3737"/>
                      <a:pt x="1502" y="3870"/>
                      <a:pt x="1435" y="3937"/>
                    </a:cubicBezTo>
                    <a:cubicBezTo>
                      <a:pt x="1335" y="4037"/>
                      <a:pt x="1235" y="4070"/>
                      <a:pt x="1102" y="4070"/>
                    </a:cubicBezTo>
                    <a:cubicBezTo>
                      <a:pt x="968" y="4070"/>
                      <a:pt x="868" y="4037"/>
                      <a:pt x="801" y="3937"/>
                    </a:cubicBezTo>
                    <a:cubicBezTo>
                      <a:pt x="701" y="3870"/>
                      <a:pt x="668" y="3737"/>
                      <a:pt x="635" y="3637"/>
                    </a:cubicBezTo>
                    <a:cubicBezTo>
                      <a:pt x="601" y="3503"/>
                      <a:pt x="601" y="3370"/>
                      <a:pt x="601" y="3236"/>
                    </a:cubicBezTo>
                    <a:lnTo>
                      <a:pt x="601" y="1335"/>
                    </a:lnTo>
                    <a:cubicBezTo>
                      <a:pt x="601" y="1168"/>
                      <a:pt x="601" y="1035"/>
                      <a:pt x="635" y="901"/>
                    </a:cubicBezTo>
                    <a:cubicBezTo>
                      <a:pt x="635" y="801"/>
                      <a:pt x="701" y="668"/>
                      <a:pt x="768" y="601"/>
                    </a:cubicBezTo>
                    <a:cubicBezTo>
                      <a:pt x="868" y="518"/>
                      <a:pt x="985" y="476"/>
                      <a:pt x="1102" y="476"/>
                    </a:cubicBezTo>
                    <a:close/>
                    <a:moveTo>
                      <a:pt x="1102" y="1"/>
                    </a:moveTo>
                    <a:cubicBezTo>
                      <a:pt x="868" y="1"/>
                      <a:pt x="668" y="34"/>
                      <a:pt x="468" y="168"/>
                    </a:cubicBezTo>
                    <a:cubicBezTo>
                      <a:pt x="301" y="268"/>
                      <a:pt x="168" y="434"/>
                      <a:pt x="101" y="635"/>
                    </a:cubicBezTo>
                    <a:cubicBezTo>
                      <a:pt x="34" y="835"/>
                      <a:pt x="1" y="1068"/>
                      <a:pt x="1" y="1302"/>
                    </a:cubicBezTo>
                    <a:lnTo>
                      <a:pt x="1" y="3236"/>
                    </a:lnTo>
                    <a:cubicBezTo>
                      <a:pt x="1" y="3470"/>
                      <a:pt x="34" y="3703"/>
                      <a:pt x="101" y="3904"/>
                    </a:cubicBezTo>
                    <a:cubicBezTo>
                      <a:pt x="168" y="4104"/>
                      <a:pt x="301" y="4271"/>
                      <a:pt x="468" y="4371"/>
                    </a:cubicBezTo>
                    <a:cubicBezTo>
                      <a:pt x="668" y="4504"/>
                      <a:pt x="868" y="4571"/>
                      <a:pt x="1102" y="4571"/>
                    </a:cubicBezTo>
                    <a:cubicBezTo>
                      <a:pt x="1335" y="4571"/>
                      <a:pt x="1535" y="4504"/>
                      <a:pt x="1735" y="4371"/>
                    </a:cubicBezTo>
                    <a:cubicBezTo>
                      <a:pt x="1902" y="4271"/>
                      <a:pt x="2002" y="4104"/>
                      <a:pt x="2102" y="3937"/>
                    </a:cubicBezTo>
                    <a:cubicBezTo>
                      <a:pt x="2169" y="3703"/>
                      <a:pt x="2202" y="3470"/>
                      <a:pt x="2202" y="3236"/>
                    </a:cubicBezTo>
                    <a:lnTo>
                      <a:pt x="2202" y="1335"/>
                    </a:lnTo>
                    <a:cubicBezTo>
                      <a:pt x="2202" y="1068"/>
                      <a:pt x="2169" y="835"/>
                      <a:pt x="2102" y="635"/>
                    </a:cubicBezTo>
                    <a:cubicBezTo>
                      <a:pt x="2036" y="434"/>
                      <a:pt x="1902" y="268"/>
                      <a:pt x="1735" y="168"/>
                    </a:cubicBezTo>
                    <a:cubicBezTo>
                      <a:pt x="1535" y="34"/>
                      <a:pt x="1335" y="1"/>
                      <a:pt x="11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642;p77">
                <a:extLst>
                  <a:ext uri="{FF2B5EF4-FFF2-40B4-BE49-F238E27FC236}">
                    <a16:creationId xmlns:a16="http://schemas.microsoft.com/office/drawing/2014/main" id="{09DED4BB-F9D6-49DC-A34D-7B45E487CFD1}"/>
                  </a:ext>
                </a:extLst>
              </p:cNvPr>
              <p:cNvSpPr/>
              <p:nvPr/>
            </p:nvSpPr>
            <p:spPr>
              <a:xfrm>
                <a:off x="4383563" y="2699445"/>
                <a:ext cx="27424" cy="8954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0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01" y="200"/>
                    </a:cubicBezTo>
                    <a:cubicBezTo>
                      <a:pt x="635" y="234"/>
                      <a:pt x="535" y="300"/>
                      <a:pt x="468" y="334"/>
                    </a:cubicBezTo>
                    <a:cubicBezTo>
                      <a:pt x="368" y="367"/>
                      <a:pt x="301" y="400"/>
                      <a:pt x="201" y="434"/>
                    </a:cubicBezTo>
                    <a:cubicBezTo>
                      <a:pt x="134" y="434"/>
                      <a:pt x="68" y="467"/>
                      <a:pt x="1" y="467"/>
                    </a:cubicBezTo>
                    <a:lnTo>
                      <a:pt x="1" y="934"/>
                    </a:lnTo>
                    <a:lnTo>
                      <a:pt x="101" y="934"/>
                    </a:lnTo>
                    <a:lnTo>
                      <a:pt x="368" y="867"/>
                    </a:lnTo>
                    <a:lnTo>
                      <a:pt x="635" y="834"/>
                    </a:lnTo>
                    <a:cubicBezTo>
                      <a:pt x="668" y="801"/>
                      <a:pt x="735" y="801"/>
                      <a:pt x="768" y="801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643;p77">
                <a:extLst>
                  <a:ext uri="{FF2B5EF4-FFF2-40B4-BE49-F238E27FC236}">
                    <a16:creationId xmlns:a16="http://schemas.microsoft.com/office/drawing/2014/main" id="{405C967C-F5EE-4ED7-B3C3-93100A42CED8}"/>
                  </a:ext>
                </a:extLst>
              </p:cNvPr>
              <p:cNvSpPr/>
              <p:nvPr/>
            </p:nvSpPr>
            <p:spPr>
              <a:xfrm>
                <a:off x="4702323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74" y="467"/>
                    </a:moveTo>
                    <a:cubicBezTo>
                      <a:pt x="1281" y="467"/>
                      <a:pt x="1380" y="521"/>
                      <a:pt x="1435" y="576"/>
                    </a:cubicBezTo>
                    <a:cubicBezTo>
                      <a:pt x="1501" y="676"/>
                      <a:pt x="1568" y="776"/>
                      <a:pt x="1568" y="876"/>
                    </a:cubicBezTo>
                    <a:cubicBezTo>
                      <a:pt x="1601" y="1009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1" y="3511"/>
                      <a:pt x="1568" y="3645"/>
                    </a:cubicBezTo>
                    <a:cubicBezTo>
                      <a:pt x="1568" y="3745"/>
                      <a:pt x="1501" y="3845"/>
                      <a:pt x="1435" y="3945"/>
                    </a:cubicBezTo>
                    <a:cubicBezTo>
                      <a:pt x="1334" y="4045"/>
                      <a:pt x="1234" y="4078"/>
                      <a:pt x="1101" y="4078"/>
                    </a:cubicBezTo>
                    <a:cubicBezTo>
                      <a:pt x="1001" y="4078"/>
                      <a:pt x="867" y="4012"/>
                      <a:pt x="801" y="3945"/>
                    </a:cubicBezTo>
                    <a:cubicBezTo>
                      <a:pt x="734" y="3845"/>
                      <a:pt x="667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09"/>
                      <a:pt x="634" y="876"/>
                    </a:cubicBezTo>
                    <a:cubicBezTo>
                      <a:pt x="667" y="776"/>
                      <a:pt x="701" y="676"/>
                      <a:pt x="801" y="576"/>
                    </a:cubicBezTo>
                    <a:cubicBezTo>
                      <a:pt x="855" y="521"/>
                      <a:pt x="954" y="467"/>
                      <a:pt x="1043" y="467"/>
                    </a:cubicBezTo>
                    <a:cubicBezTo>
                      <a:pt x="1063" y="467"/>
                      <a:pt x="1083" y="470"/>
                      <a:pt x="1101" y="476"/>
                    </a:cubicBezTo>
                    <a:cubicBezTo>
                      <a:pt x="1125" y="470"/>
                      <a:pt x="1150" y="467"/>
                      <a:pt x="1174" y="467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4" y="59"/>
                      <a:pt x="501" y="176"/>
                    </a:cubicBezTo>
                    <a:cubicBezTo>
                      <a:pt x="334" y="276"/>
                      <a:pt x="200" y="442"/>
                      <a:pt x="134" y="609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34" y="3912"/>
                    </a:cubicBezTo>
                    <a:cubicBezTo>
                      <a:pt x="200" y="4112"/>
                      <a:pt x="334" y="4278"/>
                      <a:pt x="501" y="4379"/>
                    </a:cubicBezTo>
                    <a:cubicBezTo>
                      <a:pt x="684" y="4495"/>
                      <a:pt x="901" y="4554"/>
                      <a:pt x="1118" y="4554"/>
                    </a:cubicBezTo>
                    <a:cubicBezTo>
                      <a:pt x="1334" y="4554"/>
                      <a:pt x="1551" y="4495"/>
                      <a:pt x="1735" y="4379"/>
                    </a:cubicBezTo>
                    <a:cubicBezTo>
                      <a:pt x="1902" y="4278"/>
                      <a:pt x="2035" y="4112"/>
                      <a:pt x="2102" y="3912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202" y="843"/>
                      <a:pt x="2102" y="609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1" y="59"/>
                      <a:pt x="1334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644;p77">
                <a:extLst>
                  <a:ext uri="{FF2B5EF4-FFF2-40B4-BE49-F238E27FC236}">
                    <a16:creationId xmlns:a16="http://schemas.microsoft.com/office/drawing/2014/main" id="{757AF9FB-EA65-49AC-A405-230C4A97AA28}"/>
                  </a:ext>
                </a:extLst>
              </p:cNvPr>
              <p:cNvSpPr/>
              <p:nvPr/>
            </p:nvSpPr>
            <p:spPr>
              <a:xfrm>
                <a:off x="4702323" y="2822225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01" y="476"/>
                    </a:moveTo>
                    <a:cubicBezTo>
                      <a:pt x="1234" y="476"/>
                      <a:pt x="1368" y="509"/>
                      <a:pt x="1435" y="609"/>
                    </a:cubicBezTo>
                    <a:cubicBezTo>
                      <a:pt x="1501" y="676"/>
                      <a:pt x="1568" y="809"/>
                      <a:pt x="1568" y="909"/>
                    </a:cubicBezTo>
                    <a:cubicBezTo>
                      <a:pt x="1601" y="1043"/>
                      <a:pt x="1635" y="1176"/>
                      <a:pt x="1635" y="1343"/>
                    </a:cubicBezTo>
                    <a:lnTo>
                      <a:pt x="1635" y="3244"/>
                    </a:lnTo>
                    <a:cubicBezTo>
                      <a:pt x="1635" y="3378"/>
                      <a:pt x="1601" y="3511"/>
                      <a:pt x="1568" y="3645"/>
                    </a:cubicBezTo>
                    <a:cubicBezTo>
                      <a:pt x="1568" y="3745"/>
                      <a:pt x="1501" y="3878"/>
                      <a:pt x="1435" y="3945"/>
                    </a:cubicBezTo>
                    <a:cubicBezTo>
                      <a:pt x="1334" y="4045"/>
                      <a:pt x="1234" y="4078"/>
                      <a:pt x="1101" y="4078"/>
                    </a:cubicBezTo>
                    <a:cubicBezTo>
                      <a:pt x="1001" y="4078"/>
                      <a:pt x="867" y="4045"/>
                      <a:pt x="801" y="3945"/>
                    </a:cubicBezTo>
                    <a:cubicBezTo>
                      <a:pt x="734" y="3878"/>
                      <a:pt x="667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43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7" y="809"/>
                      <a:pt x="701" y="676"/>
                      <a:pt x="801" y="609"/>
                    </a:cubicBezTo>
                    <a:cubicBezTo>
                      <a:pt x="867" y="509"/>
                      <a:pt x="1001" y="476"/>
                      <a:pt x="1101" y="476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4" y="59"/>
                      <a:pt x="501" y="176"/>
                    </a:cubicBezTo>
                    <a:cubicBezTo>
                      <a:pt x="334" y="276"/>
                      <a:pt x="200" y="442"/>
                      <a:pt x="134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34" y="3912"/>
                    </a:cubicBezTo>
                    <a:cubicBezTo>
                      <a:pt x="200" y="4112"/>
                      <a:pt x="334" y="4279"/>
                      <a:pt x="501" y="4379"/>
                    </a:cubicBezTo>
                    <a:cubicBezTo>
                      <a:pt x="684" y="4495"/>
                      <a:pt x="901" y="4554"/>
                      <a:pt x="1118" y="4554"/>
                    </a:cubicBezTo>
                    <a:cubicBezTo>
                      <a:pt x="1334" y="4554"/>
                      <a:pt x="1551" y="4495"/>
                      <a:pt x="1735" y="4379"/>
                    </a:cubicBezTo>
                    <a:cubicBezTo>
                      <a:pt x="1902" y="4279"/>
                      <a:pt x="2035" y="4112"/>
                      <a:pt x="2102" y="3945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43"/>
                    </a:lnTo>
                    <a:cubicBezTo>
                      <a:pt x="2235" y="1076"/>
                      <a:pt x="2202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1" y="59"/>
                      <a:pt x="1334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645;p77">
                <a:extLst>
                  <a:ext uri="{FF2B5EF4-FFF2-40B4-BE49-F238E27FC236}">
                    <a16:creationId xmlns:a16="http://schemas.microsoft.com/office/drawing/2014/main" id="{133333CB-DD46-421D-B177-2AC0D61AC136}"/>
                  </a:ext>
                </a:extLst>
              </p:cNvPr>
              <p:cNvSpPr/>
              <p:nvPr/>
            </p:nvSpPr>
            <p:spPr>
              <a:xfrm>
                <a:off x="4281998" y="2823067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901" y="67"/>
                      <a:pt x="801" y="134"/>
                      <a:pt x="734" y="200"/>
                    </a:cubicBezTo>
                    <a:cubicBezTo>
                      <a:pt x="668" y="234"/>
                      <a:pt x="568" y="300"/>
                      <a:pt x="501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lnTo>
                      <a:pt x="1" y="501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8" y="801"/>
                    </a:lnTo>
                    <a:lnTo>
                      <a:pt x="801" y="767"/>
                    </a:lnTo>
                    <a:lnTo>
                      <a:pt x="801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646;p77">
                <a:extLst>
                  <a:ext uri="{FF2B5EF4-FFF2-40B4-BE49-F238E27FC236}">
                    <a16:creationId xmlns:a16="http://schemas.microsoft.com/office/drawing/2014/main" id="{8E72E589-AC7A-454B-B99A-14D092580655}"/>
                  </a:ext>
                </a:extLst>
              </p:cNvPr>
              <p:cNvSpPr/>
              <p:nvPr/>
            </p:nvSpPr>
            <p:spPr>
              <a:xfrm>
                <a:off x="4228531" y="2822225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02" y="476"/>
                    </a:moveTo>
                    <a:cubicBezTo>
                      <a:pt x="1235" y="476"/>
                      <a:pt x="1335" y="509"/>
                      <a:pt x="1435" y="609"/>
                    </a:cubicBezTo>
                    <a:cubicBezTo>
                      <a:pt x="1502" y="676"/>
                      <a:pt x="1569" y="809"/>
                      <a:pt x="1569" y="909"/>
                    </a:cubicBezTo>
                    <a:cubicBezTo>
                      <a:pt x="1602" y="1043"/>
                      <a:pt x="1602" y="1176"/>
                      <a:pt x="1602" y="1343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9" y="3645"/>
                    </a:cubicBezTo>
                    <a:cubicBezTo>
                      <a:pt x="1535" y="3745"/>
                      <a:pt x="1502" y="3878"/>
                      <a:pt x="1435" y="3945"/>
                    </a:cubicBezTo>
                    <a:cubicBezTo>
                      <a:pt x="1335" y="4045"/>
                      <a:pt x="1235" y="4078"/>
                      <a:pt x="1102" y="4078"/>
                    </a:cubicBezTo>
                    <a:cubicBezTo>
                      <a:pt x="1002" y="4078"/>
                      <a:pt x="868" y="4045"/>
                      <a:pt x="802" y="3945"/>
                    </a:cubicBezTo>
                    <a:cubicBezTo>
                      <a:pt x="701" y="3878"/>
                      <a:pt x="668" y="3745"/>
                      <a:pt x="635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43"/>
                    </a:lnTo>
                    <a:cubicBezTo>
                      <a:pt x="601" y="1176"/>
                      <a:pt x="601" y="1043"/>
                      <a:pt x="635" y="909"/>
                    </a:cubicBezTo>
                    <a:cubicBezTo>
                      <a:pt x="635" y="809"/>
                      <a:pt x="701" y="676"/>
                      <a:pt x="768" y="609"/>
                    </a:cubicBezTo>
                    <a:cubicBezTo>
                      <a:pt x="868" y="509"/>
                      <a:pt x="1002" y="476"/>
                      <a:pt x="1102" y="476"/>
                    </a:cubicBezTo>
                    <a:close/>
                    <a:moveTo>
                      <a:pt x="1106" y="0"/>
                    </a:moveTo>
                    <a:cubicBezTo>
                      <a:pt x="893" y="0"/>
                      <a:pt x="685" y="59"/>
                      <a:pt x="501" y="176"/>
                    </a:cubicBezTo>
                    <a:cubicBezTo>
                      <a:pt x="335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5" y="4279"/>
                      <a:pt x="501" y="4379"/>
                    </a:cubicBezTo>
                    <a:cubicBezTo>
                      <a:pt x="685" y="4495"/>
                      <a:pt x="902" y="4554"/>
                      <a:pt x="1118" y="4554"/>
                    </a:cubicBezTo>
                    <a:cubicBezTo>
                      <a:pt x="1335" y="4554"/>
                      <a:pt x="1552" y="4495"/>
                      <a:pt x="1736" y="4379"/>
                    </a:cubicBezTo>
                    <a:cubicBezTo>
                      <a:pt x="1902" y="4279"/>
                      <a:pt x="2036" y="4112"/>
                      <a:pt x="2102" y="3945"/>
                    </a:cubicBezTo>
                    <a:cubicBezTo>
                      <a:pt x="2169" y="3711"/>
                      <a:pt x="2236" y="3478"/>
                      <a:pt x="2236" y="3244"/>
                    </a:cubicBezTo>
                    <a:lnTo>
                      <a:pt x="2236" y="1343"/>
                    </a:lnTo>
                    <a:cubicBezTo>
                      <a:pt x="2236" y="1076"/>
                      <a:pt x="2169" y="843"/>
                      <a:pt x="2102" y="643"/>
                    </a:cubicBezTo>
                    <a:cubicBezTo>
                      <a:pt x="2036" y="442"/>
                      <a:pt x="1902" y="276"/>
                      <a:pt x="1736" y="176"/>
                    </a:cubicBezTo>
                    <a:cubicBezTo>
                      <a:pt x="1535" y="59"/>
                      <a:pt x="1319" y="0"/>
                      <a:pt x="1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647;p77">
                <a:extLst>
                  <a:ext uri="{FF2B5EF4-FFF2-40B4-BE49-F238E27FC236}">
                    <a16:creationId xmlns:a16="http://schemas.microsoft.com/office/drawing/2014/main" id="{95807049-97E5-4107-8CEB-A0872E82AE0B}"/>
                  </a:ext>
                </a:extLst>
              </p:cNvPr>
              <p:cNvSpPr/>
              <p:nvPr/>
            </p:nvSpPr>
            <p:spPr>
              <a:xfrm>
                <a:off x="4257277" y="2072302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81" y="472"/>
                    </a:moveTo>
                    <a:cubicBezTo>
                      <a:pt x="1266" y="472"/>
                      <a:pt x="1360" y="509"/>
                      <a:pt x="1435" y="584"/>
                    </a:cubicBezTo>
                    <a:cubicBezTo>
                      <a:pt x="1501" y="684"/>
                      <a:pt x="1535" y="784"/>
                      <a:pt x="1568" y="884"/>
                    </a:cubicBezTo>
                    <a:cubicBezTo>
                      <a:pt x="1601" y="1018"/>
                      <a:pt x="1601" y="1151"/>
                      <a:pt x="1601" y="1318"/>
                    </a:cubicBezTo>
                    <a:lnTo>
                      <a:pt x="1601" y="3253"/>
                    </a:lnTo>
                    <a:cubicBezTo>
                      <a:pt x="1601" y="3386"/>
                      <a:pt x="1601" y="3520"/>
                      <a:pt x="1568" y="3653"/>
                    </a:cubicBezTo>
                    <a:cubicBezTo>
                      <a:pt x="1535" y="3753"/>
                      <a:pt x="1501" y="3853"/>
                      <a:pt x="1401" y="3953"/>
                    </a:cubicBezTo>
                    <a:cubicBezTo>
                      <a:pt x="1347" y="4008"/>
                      <a:pt x="1248" y="4062"/>
                      <a:pt x="1159" y="4062"/>
                    </a:cubicBezTo>
                    <a:cubicBezTo>
                      <a:pt x="1139" y="4062"/>
                      <a:pt x="1119" y="4059"/>
                      <a:pt x="1101" y="4053"/>
                    </a:cubicBezTo>
                    <a:cubicBezTo>
                      <a:pt x="1077" y="4059"/>
                      <a:pt x="1053" y="4062"/>
                      <a:pt x="1031" y="4062"/>
                    </a:cubicBezTo>
                    <a:cubicBezTo>
                      <a:pt x="931" y="4062"/>
                      <a:pt x="849" y="4008"/>
                      <a:pt x="768" y="3953"/>
                    </a:cubicBezTo>
                    <a:cubicBezTo>
                      <a:pt x="701" y="3853"/>
                      <a:pt x="634" y="3753"/>
                      <a:pt x="634" y="3653"/>
                    </a:cubicBezTo>
                    <a:cubicBezTo>
                      <a:pt x="601" y="3520"/>
                      <a:pt x="567" y="3386"/>
                      <a:pt x="567" y="3253"/>
                    </a:cubicBezTo>
                    <a:lnTo>
                      <a:pt x="567" y="1318"/>
                    </a:lnTo>
                    <a:cubicBezTo>
                      <a:pt x="567" y="1151"/>
                      <a:pt x="601" y="1018"/>
                      <a:pt x="634" y="884"/>
                    </a:cubicBezTo>
                    <a:cubicBezTo>
                      <a:pt x="634" y="784"/>
                      <a:pt x="701" y="684"/>
                      <a:pt x="768" y="584"/>
                    </a:cubicBezTo>
                    <a:cubicBezTo>
                      <a:pt x="849" y="530"/>
                      <a:pt x="931" y="475"/>
                      <a:pt x="1031" y="475"/>
                    </a:cubicBezTo>
                    <a:cubicBezTo>
                      <a:pt x="1053" y="475"/>
                      <a:pt x="1077" y="478"/>
                      <a:pt x="1101" y="484"/>
                    </a:cubicBezTo>
                    <a:cubicBezTo>
                      <a:pt x="1126" y="476"/>
                      <a:pt x="1153" y="472"/>
                      <a:pt x="1181" y="472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0"/>
                      <a:pt x="467" y="150"/>
                    </a:cubicBezTo>
                    <a:cubicBezTo>
                      <a:pt x="301" y="284"/>
                      <a:pt x="167" y="451"/>
                      <a:pt x="100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53"/>
                    </a:lnTo>
                    <a:cubicBezTo>
                      <a:pt x="0" y="3453"/>
                      <a:pt x="34" y="3686"/>
                      <a:pt x="100" y="3920"/>
                    </a:cubicBezTo>
                    <a:cubicBezTo>
                      <a:pt x="167" y="4087"/>
                      <a:pt x="301" y="4253"/>
                      <a:pt x="467" y="4387"/>
                    </a:cubicBezTo>
                    <a:cubicBezTo>
                      <a:pt x="667" y="4487"/>
                      <a:pt x="868" y="4554"/>
                      <a:pt x="1101" y="4554"/>
                    </a:cubicBezTo>
                    <a:cubicBezTo>
                      <a:pt x="1301" y="4554"/>
                      <a:pt x="1535" y="4520"/>
                      <a:pt x="1735" y="4387"/>
                    </a:cubicBezTo>
                    <a:cubicBezTo>
                      <a:pt x="1868" y="4253"/>
                      <a:pt x="2002" y="4120"/>
                      <a:pt x="2068" y="3920"/>
                    </a:cubicBezTo>
                    <a:cubicBezTo>
                      <a:pt x="2169" y="3686"/>
                      <a:pt x="2202" y="3486"/>
                      <a:pt x="2202" y="3253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068" y="617"/>
                    </a:cubicBezTo>
                    <a:cubicBezTo>
                      <a:pt x="2002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648;p77">
                <a:extLst>
                  <a:ext uri="{FF2B5EF4-FFF2-40B4-BE49-F238E27FC236}">
                    <a16:creationId xmlns:a16="http://schemas.microsoft.com/office/drawing/2014/main" id="{91B1FD91-BBF6-4348-8ADE-01DE921E056A}"/>
                  </a:ext>
                </a:extLst>
              </p:cNvPr>
              <p:cNvSpPr/>
              <p:nvPr/>
            </p:nvSpPr>
            <p:spPr>
              <a:xfrm>
                <a:off x="4243916" y="2448015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01" y="476"/>
                    </a:moveTo>
                    <a:cubicBezTo>
                      <a:pt x="1201" y="476"/>
                      <a:pt x="1334" y="509"/>
                      <a:pt x="1401" y="576"/>
                    </a:cubicBezTo>
                    <a:cubicBezTo>
                      <a:pt x="1501" y="676"/>
                      <a:pt x="1535" y="776"/>
                      <a:pt x="1568" y="909"/>
                    </a:cubicBezTo>
                    <a:cubicBezTo>
                      <a:pt x="1601" y="1043"/>
                      <a:pt x="1601" y="1176"/>
                      <a:pt x="1601" y="1310"/>
                    </a:cubicBezTo>
                    <a:lnTo>
                      <a:pt x="1601" y="3244"/>
                    </a:lnTo>
                    <a:cubicBezTo>
                      <a:pt x="1601" y="3378"/>
                      <a:pt x="1601" y="3511"/>
                      <a:pt x="1568" y="3645"/>
                    </a:cubicBezTo>
                    <a:cubicBezTo>
                      <a:pt x="1535" y="3745"/>
                      <a:pt x="1501" y="3845"/>
                      <a:pt x="1401" y="3945"/>
                    </a:cubicBezTo>
                    <a:cubicBezTo>
                      <a:pt x="1334" y="4045"/>
                      <a:pt x="1201" y="4078"/>
                      <a:pt x="1101" y="4078"/>
                    </a:cubicBezTo>
                    <a:cubicBezTo>
                      <a:pt x="968" y="4078"/>
                      <a:pt x="867" y="4045"/>
                      <a:pt x="767" y="3945"/>
                    </a:cubicBezTo>
                    <a:cubicBezTo>
                      <a:pt x="701" y="3845"/>
                      <a:pt x="634" y="3745"/>
                      <a:pt x="634" y="3645"/>
                    </a:cubicBezTo>
                    <a:cubicBezTo>
                      <a:pt x="601" y="3511"/>
                      <a:pt x="567" y="3378"/>
                      <a:pt x="567" y="3244"/>
                    </a:cubicBezTo>
                    <a:lnTo>
                      <a:pt x="567" y="1310"/>
                    </a:lnTo>
                    <a:cubicBezTo>
                      <a:pt x="567" y="1176"/>
                      <a:pt x="601" y="1043"/>
                      <a:pt x="634" y="909"/>
                    </a:cubicBezTo>
                    <a:cubicBezTo>
                      <a:pt x="634" y="776"/>
                      <a:pt x="701" y="676"/>
                      <a:pt x="767" y="576"/>
                    </a:cubicBezTo>
                    <a:cubicBezTo>
                      <a:pt x="867" y="509"/>
                      <a:pt x="968" y="476"/>
                      <a:pt x="1101" y="476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9"/>
                      <a:pt x="467" y="176"/>
                    </a:cubicBezTo>
                    <a:cubicBezTo>
                      <a:pt x="300" y="276"/>
                      <a:pt x="167" y="442"/>
                      <a:pt x="100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00" y="3912"/>
                    </a:cubicBezTo>
                    <a:cubicBezTo>
                      <a:pt x="167" y="4112"/>
                      <a:pt x="300" y="4279"/>
                      <a:pt x="467" y="4379"/>
                    </a:cubicBezTo>
                    <a:cubicBezTo>
                      <a:pt x="667" y="4495"/>
                      <a:pt x="884" y="4554"/>
                      <a:pt x="1101" y="4554"/>
                    </a:cubicBezTo>
                    <a:cubicBezTo>
                      <a:pt x="1318" y="4554"/>
                      <a:pt x="1535" y="4495"/>
                      <a:pt x="1735" y="4379"/>
                    </a:cubicBezTo>
                    <a:cubicBezTo>
                      <a:pt x="1868" y="4279"/>
                      <a:pt x="2002" y="4112"/>
                      <a:pt x="2068" y="3912"/>
                    </a:cubicBezTo>
                    <a:cubicBezTo>
                      <a:pt x="2168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8" y="843"/>
                      <a:pt x="2068" y="643"/>
                    </a:cubicBezTo>
                    <a:cubicBezTo>
                      <a:pt x="2002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649;p77">
                <a:extLst>
                  <a:ext uri="{FF2B5EF4-FFF2-40B4-BE49-F238E27FC236}">
                    <a16:creationId xmlns:a16="http://schemas.microsoft.com/office/drawing/2014/main" id="{9F7D2449-8F66-4FD3-A1E8-9DD2B81226E5}"/>
                  </a:ext>
                </a:extLst>
              </p:cNvPr>
              <p:cNvSpPr/>
              <p:nvPr/>
            </p:nvSpPr>
            <p:spPr>
              <a:xfrm>
                <a:off x="4626800" y="2073304"/>
                <a:ext cx="27424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37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167"/>
                    </a:cubicBezTo>
                    <a:cubicBezTo>
                      <a:pt x="668" y="234"/>
                      <a:pt x="568" y="267"/>
                      <a:pt x="501" y="334"/>
                    </a:cubicBezTo>
                    <a:cubicBezTo>
                      <a:pt x="401" y="367"/>
                      <a:pt x="301" y="367"/>
                      <a:pt x="234" y="401"/>
                    </a:cubicBezTo>
                    <a:lnTo>
                      <a:pt x="1" y="467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34"/>
                    </a:lnTo>
                    <a:lnTo>
                      <a:pt x="668" y="801"/>
                    </a:lnTo>
                    <a:lnTo>
                      <a:pt x="801" y="768"/>
                    </a:lnTo>
                    <a:lnTo>
                      <a:pt x="801" y="4437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650;p77">
                <a:extLst>
                  <a:ext uri="{FF2B5EF4-FFF2-40B4-BE49-F238E27FC236}">
                    <a16:creationId xmlns:a16="http://schemas.microsoft.com/office/drawing/2014/main" id="{514FF667-C159-44C9-AAD1-51E58939BB0F}"/>
                  </a:ext>
                </a:extLst>
              </p:cNvPr>
              <p:cNvSpPr/>
              <p:nvPr/>
            </p:nvSpPr>
            <p:spPr>
              <a:xfrm>
                <a:off x="4648856" y="2198267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34"/>
                      <a:pt x="568" y="300"/>
                      <a:pt x="468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lnTo>
                      <a:pt x="1" y="501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cubicBezTo>
                      <a:pt x="501" y="867"/>
                      <a:pt x="568" y="834"/>
                      <a:pt x="668" y="801"/>
                    </a:cubicBezTo>
                    <a:cubicBezTo>
                      <a:pt x="701" y="801"/>
                      <a:pt x="734" y="801"/>
                      <a:pt x="768" y="767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651;p77">
                <a:extLst>
                  <a:ext uri="{FF2B5EF4-FFF2-40B4-BE49-F238E27FC236}">
                    <a16:creationId xmlns:a16="http://schemas.microsoft.com/office/drawing/2014/main" id="{0C252C02-0CA3-4F44-B030-2B026F6B811A}"/>
                  </a:ext>
                </a:extLst>
              </p:cNvPr>
              <p:cNvSpPr/>
              <p:nvPr/>
            </p:nvSpPr>
            <p:spPr>
              <a:xfrm>
                <a:off x="4278652" y="2323051"/>
                <a:ext cx="4479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9" extrusionOk="0">
                    <a:moveTo>
                      <a:pt x="1135" y="476"/>
                    </a:moveTo>
                    <a:cubicBezTo>
                      <a:pt x="1235" y="476"/>
                      <a:pt x="1368" y="509"/>
                      <a:pt x="1435" y="576"/>
                    </a:cubicBezTo>
                    <a:cubicBezTo>
                      <a:pt x="1502" y="676"/>
                      <a:pt x="1569" y="776"/>
                      <a:pt x="1602" y="910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5"/>
                    </a:lnTo>
                    <a:cubicBezTo>
                      <a:pt x="1635" y="3378"/>
                      <a:pt x="1602" y="3512"/>
                      <a:pt x="1602" y="3645"/>
                    </a:cubicBezTo>
                    <a:cubicBezTo>
                      <a:pt x="1569" y="3745"/>
                      <a:pt x="1502" y="3878"/>
                      <a:pt x="1435" y="3945"/>
                    </a:cubicBezTo>
                    <a:cubicBezTo>
                      <a:pt x="1335" y="4045"/>
                      <a:pt x="1235" y="4079"/>
                      <a:pt x="1135" y="4079"/>
                    </a:cubicBezTo>
                    <a:cubicBezTo>
                      <a:pt x="1001" y="4079"/>
                      <a:pt x="901" y="4045"/>
                      <a:pt x="801" y="3945"/>
                    </a:cubicBezTo>
                    <a:cubicBezTo>
                      <a:pt x="735" y="3878"/>
                      <a:pt x="668" y="3745"/>
                      <a:pt x="635" y="3645"/>
                    </a:cubicBezTo>
                    <a:cubicBezTo>
                      <a:pt x="635" y="3512"/>
                      <a:pt x="601" y="3378"/>
                      <a:pt x="601" y="3245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5" y="910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68" y="509"/>
                      <a:pt x="1001" y="476"/>
                      <a:pt x="1135" y="476"/>
                    </a:cubicBezTo>
                    <a:close/>
                    <a:moveTo>
                      <a:pt x="1131" y="1"/>
                    </a:moveTo>
                    <a:cubicBezTo>
                      <a:pt x="918" y="1"/>
                      <a:pt x="701" y="59"/>
                      <a:pt x="501" y="176"/>
                    </a:cubicBezTo>
                    <a:cubicBezTo>
                      <a:pt x="334" y="276"/>
                      <a:pt x="201" y="443"/>
                      <a:pt x="134" y="643"/>
                    </a:cubicBezTo>
                    <a:cubicBezTo>
                      <a:pt x="67" y="843"/>
                      <a:pt x="1" y="1076"/>
                      <a:pt x="34" y="1310"/>
                    </a:cubicBezTo>
                    <a:lnTo>
                      <a:pt x="34" y="3245"/>
                    </a:lnTo>
                    <a:cubicBezTo>
                      <a:pt x="1" y="3478"/>
                      <a:pt x="67" y="3712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701" y="4512"/>
                      <a:pt x="901" y="4579"/>
                      <a:pt x="1135" y="4579"/>
                    </a:cubicBezTo>
                    <a:cubicBezTo>
                      <a:pt x="1335" y="4579"/>
                      <a:pt x="1569" y="4512"/>
                      <a:pt x="1735" y="4412"/>
                    </a:cubicBezTo>
                    <a:cubicBezTo>
                      <a:pt x="1902" y="4279"/>
                      <a:pt x="2036" y="4112"/>
                      <a:pt x="2102" y="3945"/>
                    </a:cubicBezTo>
                    <a:cubicBezTo>
                      <a:pt x="2202" y="3712"/>
                      <a:pt x="2236" y="3478"/>
                      <a:pt x="2236" y="3245"/>
                    </a:cubicBezTo>
                    <a:lnTo>
                      <a:pt x="2236" y="1310"/>
                    </a:lnTo>
                    <a:cubicBezTo>
                      <a:pt x="2236" y="1076"/>
                      <a:pt x="2202" y="843"/>
                      <a:pt x="2102" y="643"/>
                    </a:cubicBezTo>
                    <a:cubicBezTo>
                      <a:pt x="2036" y="443"/>
                      <a:pt x="1902" y="276"/>
                      <a:pt x="1735" y="176"/>
                    </a:cubicBezTo>
                    <a:cubicBezTo>
                      <a:pt x="1552" y="59"/>
                      <a:pt x="1343" y="1"/>
                      <a:pt x="11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652;p77">
                <a:extLst>
                  <a:ext uri="{FF2B5EF4-FFF2-40B4-BE49-F238E27FC236}">
                    <a16:creationId xmlns:a16="http://schemas.microsoft.com/office/drawing/2014/main" id="{07BFF04F-BCFB-4B50-9FEB-96FBD9D80EB2}"/>
                  </a:ext>
                </a:extLst>
              </p:cNvPr>
              <p:cNvSpPr/>
              <p:nvPr/>
            </p:nvSpPr>
            <p:spPr>
              <a:xfrm>
                <a:off x="4759777" y="2698604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60" y="467"/>
                    </a:moveTo>
                    <a:cubicBezTo>
                      <a:pt x="1250" y="467"/>
                      <a:pt x="1354" y="521"/>
                      <a:pt x="1435" y="576"/>
                    </a:cubicBezTo>
                    <a:cubicBezTo>
                      <a:pt x="1502" y="676"/>
                      <a:pt x="1535" y="776"/>
                      <a:pt x="1569" y="876"/>
                    </a:cubicBezTo>
                    <a:cubicBezTo>
                      <a:pt x="1602" y="1009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9" y="3645"/>
                    </a:cubicBezTo>
                    <a:cubicBezTo>
                      <a:pt x="1535" y="3745"/>
                      <a:pt x="1502" y="3845"/>
                      <a:pt x="1402" y="3945"/>
                    </a:cubicBezTo>
                    <a:cubicBezTo>
                      <a:pt x="1335" y="4045"/>
                      <a:pt x="1202" y="4078"/>
                      <a:pt x="1102" y="4078"/>
                    </a:cubicBezTo>
                    <a:cubicBezTo>
                      <a:pt x="968" y="4078"/>
                      <a:pt x="868" y="4012"/>
                      <a:pt x="768" y="3945"/>
                    </a:cubicBezTo>
                    <a:cubicBezTo>
                      <a:pt x="701" y="3845"/>
                      <a:pt x="635" y="3745"/>
                      <a:pt x="635" y="3645"/>
                    </a:cubicBezTo>
                    <a:cubicBezTo>
                      <a:pt x="601" y="3511"/>
                      <a:pt x="601" y="3378"/>
                      <a:pt x="568" y="3244"/>
                    </a:cubicBezTo>
                    <a:lnTo>
                      <a:pt x="568" y="1310"/>
                    </a:lnTo>
                    <a:cubicBezTo>
                      <a:pt x="568" y="1176"/>
                      <a:pt x="601" y="1009"/>
                      <a:pt x="635" y="876"/>
                    </a:cubicBezTo>
                    <a:cubicBezTo>
                      <a:pt x="635" y="776"/>
                      <a:pt x="701" y="676"/>
                      <a:pt x="768" y="576"/>
                    </a:cubicBezTo>
                    <a:cubicBezTo>
                      <a:pt x="850" y="521"/>
                      <a:pt x="932" y="467"/>
                      <a:pt x="1031" y="467"/>
                    </a:cubicBezTo>
                    <a:cubicBezTo>
                      <a:pt x="1054" y="467"/>
                      <a:pt x="1077" y="470"/>
                      <a:pt x="1102" y="476"/>
                    </a:cubicBezTo>
                    <a:cubicBezTo>
                      <a:pt x="1120" y="470"/>
                      <a:pt x="1140" y="467"/>
                      <a:pt x="1160" y="467"/>
                    </a:cubicBezTo>
                    <a:close/>
                    <a:moveTo>
                      <a:pt x="1102" y="0"/>
                    </a:moveTo>
                    <a:cubicBezTo>
                      <a:pt x="885" y="0"/>
                      <a:pt x="668" y="59"/>
                      <a:pt x="468" y="176"/>
                    </a:cubicBezTo>
                    <a:cubicBezTo>
                      <a:pt x="301" y="276"/>
                      <a:pt x="201" y="442"/>
                      <a:pt x="101" y="609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01" y="4278"/>
                      <a:pt x="468" y="4379"/>
                    </a:cubicBezTo>
                    <a:cubicBezTo>
                      <a:pt x="668" y="4495"/>
                      <a:pt x="885" y="4554"/>
                      <a:pt x="1102" y="4554"/>
                    </a:cubicBezTo>
                    <a:cubicBezTo>
                      <a:pt x="1319" y="4554"/>
                      <a:pt x="1535" y="4495"/>
                      <a:pt x="1735" y="4379"/>
                    </a:cubicBezTo>
                    <a:cubicBezTo>
                      <a:pt x="1902" y="4278"/>
                      <a:pt x="2036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09"/>
                    </a:cubicBezTo>
                    <a:cubicBezTo>
                      <a:pt x="2036" y="442"/>
                      <a:pt x="1902" y="276"/>
                      <a:pt x="1735" y="176"/>
                    </a:cubicBezTo>
                    <a:cubicBezTo>
                      <a:pt x="1535" y="59"/>
                      <a:pt x="1319" y="0"/>
                      <a:pt x="1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653;p77">
                <a:extLst>
                  <a:ext uri="{FF2B5EF4-FFF2-40B4-BE49-F238E27FC236}">
                    <a16:creationId xmlns:a16="http://schemas.microsoft.com/office/drawing/2014/main" id="{F6C0B912-5A17-429B-B493-3030B862D1F6}"/>
                  </a:ext>
                </a:extLst>
              </p:cNvPr>
              <p:cNvSpPr/>
              <p:nvPr/>
            </p:nvSpPr>
            <p:spPr>
              <a:xfrm>
                <a:off x="4674257" y="2072302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81" y="472"/>
                    </a:moveTo>
                    <a:cubicBezTo>
                      <a:pt x="1264" y="472"/>
                      <a:pt x="1351" y="509"/>
                      <a:pt x="1401" y="584"/>
                    </a:cubicBezTo>
                    <a:cubicBezTo>
                      <a:pt x="1501" y="684"/>
                      <a:pt x="1535" y="784"/>
                      <a:pt x="1568" y="884"/>
                    </a:cubicBezTo>
                    <a:cubicBezTo>
                      <a:pt x="1601" y="1018"/>
                      <a:pt x="1601" y="1151"/>
                      <a:pt x="1601" y="1318"/>
                    </a:cubicBezTo>
                    <a:lnTo>
                      <a:pt x="1601" y="3253"/>
                    </a:lnTo>
                    <a:cubicBezTo>
                      <a:pt x="1601" y="3386"/>
                      <a:pt x="1568" y="3520"/>
                      <a:pt x="1568" y="3653"/>
                    </a:cubicBezTo>
                    <a:cubicBezTo>
                      <a:pt x="1535" y="3753"/>
                      <a:pt x="1468" y="3853"/>
                      <a:pt x="1401" y="3953"/>
                    </a:cubicBezTo>
                    <a:cubicBezTo>
                      <a:pt x="1347" y="4008"/>
                      <a:pt x="1248" y="4062"/>
                      <a:pt x="1159" y="4062"/>
                    </a:cubicBezTo>
                    <a:cubicBezTo>
                      <a:pt x="1139" y="4062"/>
                      <a:pt x="1119" y="4059"/>
                      <a:pt x="1101" y="4053"/>
                    </a:cubicBezTo>
                    <a:cubicBezTo>
                      <a:pt x="1076" y="4059"/>
                      <a:pt x="1053" y="4062"/>
                      <a:pt x="1031" y="4062"/>
                    </a:cubicBezTo>
                    <a:cubicBezTo>
                      <a:pt x="931" y="4062"/>
                      <a:pt x="849" y="4008"/>
                      <a:pt x="767" y="3953"/>
                    </a:cubicBezTo>
                    <a:cubicBezTo>
                      <a:pt x="701" y="3853"/>
                      <a:pt x="634" y="3753"/>
                      <a:pt x="601" y="3653"/>
                    </a:cubicBezTo>
                    <a:cubicBezTo>
                      <a:pt x="601" y="3520"/>
                      <a:pt x="567" y="3386"/>
                      <a:pt x="567" y="3253"/>
                    </a:cubicBezTo>
                    <a:lnTo>
                      <a:pt x="567" y="1318"/>
                    </a:lnTo>
                    <a:cubicBezTo>
                      <a:pt x="567" y="1151"/>
                      <a:pt x="601" y="1018"/>
                      <a:pt x="634" y="884"/>
                    </a:cubicBezTo>
                    <a:cubicBezTo>
                      <a:pt x="634" y="784"/>
                      <a:pt x="701" y="684"/>
                      <a:pt x="767" y="584"/>
                    </a:cubicBezTo>
                    <a:cubicBezTo>
                      <a:pt x="849" y="530"/>
                      <a:pt x="931" y="475"/>
                      <a:pt x="1031" y="475"/>
                    </a:cubicBezTo>
                    <a:cubicBezTo>
                      <a:pt x="1053" y="475"/>
                      <a:pt x="1076" y="478"/>
                      <a:pt x="1101" y="484"/>
                    </a:cubicBezTo>
                    <a:cubicBezTo>
                      <a:pt x="1126" y="476"/>
                      <a:pt x="1153" y="472"/>
                      <a:pt x="1181" y="472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0"/>
                      <a:pt x="467" y="150"/>
                    </a:cubicBezTo>
                    <a:cubicBezTo>
                      <a:pt x="300" y="284"/>
                      <a:pt x="167" y="451"/>
                      <a:pt x="100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53"/>
                    </a:lnTo>
                    <a:cubicBezTo>
                      <a:pt x="0" y="3453"/>
                      <a:pt x="34" y="3686"/>
                      <a:pt x="100" y="3920"/>
                    </a:cubicBezTo>
                    <a:cubicBezTo>
                      <a:pt x="167" y="4087"/>
                      <a:pt x="300" y="4253"/>
                      <a:pt x="467" y="4387"/>
                    </a:cubicBezTo>
                    <a:cubicBezTo>
                      <a:pt x="634" y="4487"/>
                      <a:pt x="867" y="4554"/>
                      <a:pt x="1101" y="4554"/>
                    </a:cubicBezTo>
                    <a:cubicBezTo>
                      <a:pt x="1301" y="4554"/>
                      <a:pt x="1535" y="4520"/>
                      <a:pt x="1701" y="4387"/>
                    </a:cubicBezTo>
                    <a:cubicBezTo>
                      <a:pt x="1868" y="4287"/>
                      <a:pt x="2002" y="4120"/>
                      <a:pt x="2068" y="3920"/>
                    </a:cubicBezTo>
                    <a:cubicBezTo>
                      <a:pt x="2168" y="3686"/>
                      <a:pt x="2202" y="3453"/>
                      <a:pt x="2202" y="3253"/>
                    </a:cubicBezTo>
                    <a:lnTo>
                      <a:pt x="2202" y="1318"/>
                    </a:lnTo>
                    <a:cubicBezTo>
                      <a:pt x="2202" y="1084"/>
                      <a:pt x="2168" y="851"/>
                      <a:pt x="2068" y="617"/>
                    </a:cubicBezTo>
                    <a:cubicBezTo>
                      <a:pt x="2002" y="451"/>
                      <a:pt x="1868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654;p77">
                <a:extLst>
                  <a:ext uri="{FF2B5EF4-FFF2-40B4-BE49-F238E27FC236}">
                    <a16:creationId xmlns:a16="http://schemas.microsoft.com/office/drawing/2014/main" id="{063C4FA2-C10C-4AB6-A297-D7837B31E355}"/>
                  </a:ext>
                </a:extLst>
              </p:cNvPr>
              <p:cNvSpPr/>
              <p:nvPr/>
            </p:nvSpPr>
            <p:spPr>
              <a:xfrm>
                <a:off x="4228531" y="2946348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02" y="451"/>
                    </a:moveTo>
                    <a:cubicBezTo>
                      <a:pt x="1235" y="451"/>
                      <a:pt x="1335" y="484"/>
                      <a:pt x="1435" y="584"/>
                    </a:cubicBezTo>
                    <a:cubicBezTo>
                      <a:pt x="1502" y="651"/>
                      <a:pt x="1569" y="751"/>
                      <a:pt x="1569" y="885"/>
                    </a:cubicBezTo>
                    <a:cubicBezTo>
                      <a:pt x="1602" y="1018"/>
                      <a:pt x="1602" y="1151"/>
                      <a:pt x="1602" y="1285"/>
                    </a:cubicBezTo>
                    <a:lnTo>
                      <a:pt x="1602" y="3220"/>
                    </a:lnTo>
                    <a:cubicBezTo>
                      <a:pt x="1602" y="3353"/>
                      <a:pt x="1602" y="3486"/>
                      <a:pt x="1569" y="3620"/>
                    </a:cubicBezTo>
                    <a:cubicBezTo>
                      <a:pt x="1535" y="3753"/>
                      <a:pt x="1502" y="3853"/>
                      <a:pt x="1435" y="3953"/>
                    </a:cubicBezTo>
                    <a:cubicBezTo>
                      <a:pt x="1335" y="4020"/>
                      <a:pt x="1235" y="4053"/>
                      <a:pt x="1102" y="4053"/>
                    </a:cubicBezTo>
                    <a:cubicBezTo>
                      <a:pt x="1002" y="4053"/>
                      <a:pt x="868" y="4020"/>
                      <a:pt x="802" y="3953"/>
                    </a:cubicBezTo>
                    <a:cubicBezTo>
                      <a:pt x="701" y="3853"/>
                      <a:pt x="668" y="3753"/>
                      <a:pt x="635" y="3620"/>
                    </a:cubicBezTo>
                    <a:cubicBezTo>
                      <a:pt x="601" y="3486"/>
                      <a:pt x="601" y="3353"/>
                      <a:pt x="601" y="3220"/>
                    </a:cubicBezTo>
                    <a:lnTo>
                      <a:pt x="601" y="1285"/>
                    </a:lnTo>
                    <a:cubicBezTo>
                      <a:pt x="601" y="1151"/>
                      <a:pt x="601" y="1018"/>
                      <a:pt x="635" y="885"/>
                    </a:cubicBezTo>
                    <a:cubicBezTo>
                      <a:pt x="635" y="751"/>
                      <a:pt x="701" y="651"/>
                      <a:pt x="768" y="584"/>
                    </a:cubicBezTo>
                    <a:cubicBezTo>
                      <a:pt x="868" y="484"/>
                      <a:pt x="1002" y="451"/>
                      <a:pt x="1102" y="451"/>
                    </a:cubicBezTo>
                    <a:close/>
                    <a:moveTo>
                      <a:pt x="1106" y="1"/>
                    </a:moveTo>
                    <a:cubicBezTo>
                      <a:pt x="893" y="1"/>
                      <a:pt x="685" y="51"/>
                      <a:pt x="501" y="151"/>
                    </a:cubicBezTo>
                    <a:cubicBezTo>
                      <a:pt x="335" y="251"/>
                      <a:pt x="201" y="418"/>
                      <a:pt x="134" y="618"/>
                    </a:cubicBezTo>
                    <a:cubicBezTo>
                      <a:pt x="34" y="818"/>
                      <a:pt x="1" y="1051"/>
                      <a:pt x="1" y="1318"/>
                    </a:cubicBezTo>
                    <a:lnTo>
                      <a:pt x="1" y="3220"/>
                    </a:lnTo>
                    <a:cubicBezTo>
                      <a:pt x="1" y="3453"/>
                      <a:pt x="34" y="3687"/>
                      <a:pt x="134" y="3920"/>
                    </a:cubicBezTo>
                    <a:cubicBezTo>
                      <a:pt x="201" y="4087"/>
                      <a:pt x="335" y="4254"/>
                      <a:pt x="501" y="4387"/>
                    </a:cubicBezTo>
                    <a:cubicBezTo>
                      <a:pt x="668" y="4487"/>
                      <a:pt x="902" y="4554"/>
                      <a:pt x="1102" y="4554"/>
                    </a:cubicBezTo>
                    <a:cubicBezTo>
                      <a:pt x="1335" y="4554"/>
                      <a:pt x="1569" y="4487"/>
                      <a:pt x="1736" y="4387"/>
                    </a:cubicBezTo>
                    <a:cubicBezTo>
                      <a:pt x="1902" y="4254"/>
                      <a:pt x="2036" y="4087"/>
                      <a:pt x="2102" y="3920"/>
                    </a:cubicBezTo>
                    <a:cubicBezTo>
                      <a:pt x="2169" y="3687"/>
                      <a:pt x="2236" y="3453"/>
                      <a:pt x="2236" y="3220"/>
                    </a:cubicBezTo>
                    <a:lnTo>
                      <a:pt x="2236" y="1318"/>
                    </a:lnTo>
                    <a:cubicBezTo>
                      <a:pt x="2236" y="1051"/>
                      <a:pt x="2169" y="818"/>
                      <a:pt x="2102" y="618"/>
                    </a:cubicBezTo>
                    <a:cubicBezTo>
                      <a:pt x="2036" y="418"/>
                      <a:pt x="1902" y="251"/>
                      <a:pt x="1736" y="151"/>
                    </a:cubicBezTo>
                    <a:cubicBezTo>
                      <a:pt x="1535" y="51"/>
                      <a:pt x="1319" y="1"/>
                      <a:pt x="11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655;p77">
                <a:extLst>
                  <a:ext uri="{FF2B5EF4-FFF2-40B4-BE49-F238E27FC236}">
                    <a16:creationId xmlns:a16="http://schemas.microsoft.com/office/drawing/2014/main" id="{EF09D70C-9417-49A3-A616-2530F61E6E9C}"/>
                  </a:ext>
                </a:extLst>
              </p:cNvPr>
              <p:cNvSpPr/>
              <p:nvPr/>
            </p:nvSpPr>
            <p:spPr>
              <a:xfrm>
                <a:off x="4789846" y="2573480"/>
                <a:ext cx="44793" cy="9088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37" extrusionOk="0">
                    <a:moveTo>
                      <a:pt x="1102" y="451"/>
                    </a:moveTo>
                    <a:cubicBezTo>
                      <a:pt x="1235" y="451"/>
                      <a:pt x="1335" y="484"/>
                      <a:pt x="1435" y="584"/>
                    </a:cubicBezTo>
                    <a:cubicBezTo>
                      <a:pt x="1502" y="651"/>
                      <a:pt x="1569" y="751"/>
                      <a:pt x="1569" y="884"/>
                    </a:cubicBezTo>
                    <a:cubicBezTo>
                      <a:pt x="1602" y="1018"/>
                      <a:pt x="1635" y="1151"/>
                      <a:pt x="1635" y="1285"/>
                    </a:cubicBezTo>
                    <a:lnTo>
                      <a:pt x="1635" y="3219"/>
                    </a:lnTo>
                    <a:cubicBezTo>
                      <a:pt x="1635" y="3353"/>
                      <a:pt x="1602" y="3486"/>
                      <a:pt x="1569" y="3620"/>
                    </a:cubicBezTo>
                    <a:cubicBezTo>
                      <a:pt x="1569" y="3753"/>
                      <a:pt x="1502" y="3853"/>
                      <a:pt x="1435" y="3953"/>
                    </a:cubicBezTo>
                    <a:cubicBezTo>
                      <a:pt x="1335" y="4020"/>
                      <a:pt x="1235" y="4053"/>
                      <a:pt x="1102" y="4053"/>
                    </a:cubicBezTo>
                    <a:cubicBezTo>
                      <a:pt x="1002" y="4053"/>
                      <a:pt x="868" y="4020"/>
                      <a:pt x="802" y="3953"/>
                    </a:cubicBezTo>
                    <a:cubicBezTo>
                      <a:pt x="735" y="3853"/>
                      <a:pt x="668" y="3753"/>
                      <a:pt x="635" y="3620"/>
                    </a:cubicBezTo>
                    <a:cubicBezTo>
                      <a:pt x="601" y="3486"/>
                      <a:pt x="601" y="3353"/>
                      <a:pt x="601" y="3219"/>
                    </a:cubicBezTo>
                    <a:lnTo>
                      <a:pt x="601" y="1285"/>
                    </a:lnTo>
                    <a:cubicBezTo>
                      <a:pt x="601" y="1151"/>
                      <a:pt x="601" y="1018"/>
                      <a:pt x="635" y="884"/>
                    </a:cubicBezTo>
                    <a:cubicBezTo>
                      <a:pt x="668" y="751"/>
                      <a:pt x="701" y="651"/>
                      <a:pt x="802" y="584"/>
                    </a:cubicBezTo>
                    <a:cubicBezTo>
                      <a:pt x="868" y="484"/>
                      <a:pt x="1002" y="451"/>
                      <a:pt x="1102" y="451"/>
                    </a:cubicBezTo>
                    <a:close/>
                    <a:moveTo>
                      <a:pt x="1118" y="0"/>
                    </a:moveTo>
                    <a:cubicBezTo>
                      <a:pt x="902" y="0"/>
                      <a:pt x="685" y="50"/>
                      <a:pt x="501" y="150"/>
                    </a:cubicBezTo>
                    <a:cubicBezTo>
                      <a:pt x="335" y="250"/>
                      <a:pt x="201" y="417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19"/>
                    </a:lnTo>
                    <a:cubicBezTo>
                      <a:pt x="1" y="3453"/>
                      <a:pt x="68" y="3686"/>
                      <a:pt x="134" y="3920"/>
                    </a:cubicBezTo>
                    <a:cubicBezTo>
                      <a:pt x="201" y="4087"/>
                      <a:pt x="335" y="4253"/>
                      <a:pt x="501" y="4387"/>
                    </a:cubicBezTo>
                    <a:cubicBezTo>
                      <a:pt x="685" y="4487"/>
                      <a:pt x="902" y="4537"/>
                      <a:pt x="1118" y="4537"/>
                    </a:cubicBezTo>
                    <a:cubicBezTo>
                      <a:pt x="1335" y="4537"/>
                      <a:pt x="1552" y="4487"/>
                      <a:pt x="1736" y="4387"/>
                    </a:cubicBezTo>
                    <a:cubicBezTo>
                      <a:pt x="1902" y="4253"/>
                      <a:pt x="2036" y="4087"/>
                      <a:pt x="2102" y="3920"/>
                    </a:cubicBezTo>
                    <a:cubicBezTo>
                      <a:pt x="2169" y="3686"/>
                      <a:pt x="2236" y="3453"/>
                      <a:pt x="2236" y="3219"/>
                    </a:cubicBezTo>
                    <a:lnTo>
                      <a:pt x="2236" y="1318"/>
                    </a:lnTo>
                    <a:cubicBezTo>
                      <a:pt x="2236" y="1084"/>
                      <a:pt x="2169" y="851"/>
                      <a:pt x="2102" y="617"/>
                    </a:cubicBezTo>
                    <a:cubicBezTo>
                      <a:pt x="2036" y="417"/>
                      <a:pt x="1902" y="284"/>
                      <a:pt x="1736" y="150"/>
                    </a:cubicBezTo>
                    <a:cubicBezTo>
                      <a:pt x="1552" y="50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656;p77">
                <a:extLst>
                  <a:ext uri="{FF2B5EF4-FFF2-40B4-BE49-F238E27FC236}">
                    <a16:creationId xmlns:a16="http://schemas.microsoft.com/office/drawing/2014/main" id="{B701B240-BA68-486E-B7F4-2784606DFFD4}"/>
                  </a:ext>
                </a:extLst>
              </p:cNvPr>
              <p:cNvSpPr/>
              <p:nvPr/>
            </p:nvSpPr>
            <p:spPr>
              <a:xfrm>
                <a:off x="4221860" y="2322891"/>
                <a:ext cx="44112" cy="90887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37" extrusionOk="0">
                    <a:moveTo>
                      <a:pt x="1101" y="451"/>
                    </a:moveTo>
                    <a:cubicBezTo>
                      <a:pt x="1235" y="451"/>
                      <a:pt x="1335" y="484"/>
                      <a:pt x="1435" y="584"/>
                    </a:cubicBezTo>
                    <a:cubicBezTo>
                      <a:pt x="1501" y="651"/>
                      <a:pt x="1568" y="784"/>
                      <a:pt x="1568" y="884"/>
                    </a:cubicBezTo>
                    <a:cubicBezTo>
                      <a:pt x="1602" y="1018"/>
                      <a:pt x="1602" y="1151"/>
                      <a:pt x="1602" y="1318"/>
                    </a:cubicBezTo>
                    <a:lnTo>
                      <a:pt x="1602" y="3253"/>
                    </a:lnTo>
                    <a:cubicBezTo>
                      <a:pt x="1602" y="3353"/>
                      <a:pt x="1602" y="3486"/>
                      <a:pt x="1568" y="3620"/>
                    </a:cubicBezTo>
                    <a:cubicBezTo>
                      <a:pt x="1535" y="3753"/>
                      <a:pt x="1501" y="3853"/>
                      <a:pt x="1435" y="3953"/>
                    </a:cubicBezTo>
                    <a:cubicBezTo>
                      <a:pt x="1353" y="4008"/>
                      <a:pt x="1271" y="4062"/>
                      <a:pt x="1171" y="4062"/>
                    </a:cubicBezTo>
                    <a:cubicBezTo>
                      <a:pt x="1149" y="4062"/>
                      <a:pt x="1126" y="4059"/>
                      <a:pt x="1101" y="4053"/>
                    </a:cubicBezTo>
                    <a:cubicBezTo>
                      <a:pt x="1077" y="4059"/>
                      <a:pt x="1053" y="4062"/>
                      <a:pt x="1031" y="4062"/>
                    </a:cubicBezTo>
                    <a:cubicBezTo>
                      <a:pt x="932" y="4062"/>
                      <a:pt x="855" y="4008"/>
                      <a:pt x="801" y="3953"/>
                    </a:cubicBezTo>
                    <a:cubicBezTo>
                      <a:pt x="701" y="3853"/>
                      <a:pt x="668" y="3753"/>
                      <a:pt x="634" y="3620"/>
                    </a:cubicBezTo>
                    <a:cubicBezTo>
                      <a:pt x="601" y="3486"/>
                      <a:pt x="601" y="3353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34" y="784"/>
                      <a:pt x="701" y="651"/>
                      <a:pt x="768" y="584"/>
                    </a:cubicBezTo>
                    <a:cubicBezTo>
                      <a:pt x="868" y="484"/>
                      <a:pt x="968" y="451"/>
                      <a:pt x="1101" y="451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8" y="50"/>
                      <a:pt x="467" y="150"/>
                    </a:cubicBezTo>
                    <a:cubicBezTo>
                      <a:pt x="301" y="284"/>
                      <a:pt x="201" y="417"/>
                      <a:pt x="134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19"/>
                    </a:lnTo>
                    <a:cubicBezTo>
                      <a:pt x="0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84" y="4487"/>
                      <a:pt x="893" y="4537"/>
                      <a:pt x="1105" y="4537"/>
                    </a:cubicBezTo>
                    <a:cubicBezTo>
                      <a:pt x="1318" y="4537"/>
                      <a:pt x="1535" y="4487"/>
                      <a:pt x="1735" y="4387"/>
                    </a:cubicBezTo>
                    <a:cubicBezTo>
                      <a:pt x="1902" y="4253"/>
                      <a:pt x="2002" y="4087"/>
                      <a:pt x="2102" y="3920"/>
                    </a:cubicBezTo>
                    <a:cubicBezTo>
                      <a:pt x="2169" y="3686"/>
                      <a:pt x="2202" y="3453"/>
                      <a:pt x="2202" y="3219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35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657;p77">
                <a:extLst>
                  <a:ext uri="{FF2B5EF4-FFF2-40B4-BE49-F238E27FC236}">
                    <a16:creationId xmlns:a16="http://schemas.microsoft.com/office/drawing/2014/main" id="{C7058754-B4A3-4424-A70A-7F35A10B6819}"/>
                  </a:ext>
                </a:extLst>
              </p:cNvPr>
              <p:cNvSpPr/>
              <p:nvPr/>
            </p:nvSpPr>
            <p:spPr>
              <a:xfrm>
                <a:off x="4225205" y="2573800"/>
                <a:ext cx="2740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1" extrusionOk="0">
                    <a:moveTo>
                      <a:pt x="934" y="1"/>
                    </a:moveTo>
                    <a:cubicBezTo>
                      <a:pt x="867" y="101"/>
                      <a:pt x="801" y="168"/>
                      <a:pt x="734" y="201"/>
                    </a:cubicBezTo>
                    <a:cubicBezTo>
                      <a:pt x="634" y="268"/>
                      <a:pt x="567" y="301"/>
                      <a:pt x="467" y="335"/>
                    </a:cubicBezTo>
                    <a:cubicBezTo>
                      <a:pt x="400" y="368"/>
                      <a:pt x="300" y="401"/>
                      <a:pt x="200" y="435"/>
                    </a:cubicBezTo>
                    <a:cubicBezTo>
                      <a:pt x="134" y="468"/>
                      <a:pt x="67" y="468"/>
                      <a:pt x="0" y="501"/>
                    </a:cubicBezTo>
                    <a:lnTo>
                      <a:pt x="0" y="935"/>
                    </a:lnTo>
                    <a:lnTo>
                      <a:pt x="134" y="935"/>
                    </a:lnTo>
                    <a:lnTo>
                      <a:pt x="400" y="902"/>
                    </a:lnTo>
                    <a:lnTo>
                      <a:pt x="667" y="802"/>
                    </a:lnTo>
                    <a:cubicBezTo>
                      <a:pt x="701" y="802"/>
                      <a:pt x="734" y="768"/>
                      <a:pt x="767" y="768"/>
                    </a:cubicBezTo>
                    <a:lnTo>
                      <a:pt x="767" y="4471"/>
                    </a:lnTo>
                    <a:lnTo>
                      <a:pt x="1368" y="4471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658;p77">
                <a:extLst>
                  <a:ext uri="{FF2B5EF4-FFF2-40B4-BE49-F238E27FC236}">
                    <a16:creationId xmlns:a16="http://schemas.microsoft.com/office/drawing/2014/main" id="{B6B3E488-5C43-4BBC-B224-38D1482438AF}"/>
                  </a:ext>
                </a:extLst>
              </p:cNvPr>
              <p:cNvSpPr/>
              <p:nvPr/>
            </p:nvSpPr>
            <p:spPr>
              <a:xfrm>
                <a:off x="4733053" y="2573480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01" y="451"/>
                    </a:moveTo>
                    <a:cubicBezTo>
                      <a:pt x="1201" y="451"/>
                      <a:pt x="1335" y="484"/>
                      <a:pt x="1402" y="584"/>
                    </a:cubicBezTo>
                    <a:cubicBezTo>
                      <a:pt x="1502" y="651"/>
                      <a:pt x="1535" y="751"/>
                      <a:pt x="1568" y="884"/>
                    </a:cubicBezTo>
                    <a:cubicBezTo>
                      <a:pt x="1602" y="1018"/>
                      <a:pt x="1602" y="1151"/>
                      <a:pt x="1602" y="1285"/>
                    </a:cubicBezTo>
                    <a:lnTo>
                      <a:pt x="1602" y="3219"/>
                    </a:lnTo>
                    <a:cubicBezTo>
                      <a:pt x="1602" y="3353"/>
                      <a:pt x="1602" y="3486"/>
                      <a:pt x="1568" y="3620"/>
                    </a:cubicBezTo>
                    <a:cubicBezTo>
                      <a:pt x="1535" y="3753"/>
                      <a:pt x="1502" y="3853"/>
                      <a:pt x="1402" y="3953"/>
                    </a:cubicBezTo>
                    <a:cubicBezTo>
                      <a:pt x="1335" y="4020"/>
                      <a:pt x="1201" y="4053"/>
                      <a:pt x="1101" y="4053"/>
                    </a:cubicBezTo>
                    <a:cubicBezTo>
                      <a:pt x="968" y="4053"/>
                      <a:pt x="868" y="4020"/>
                      <a:pt x="768" y="3953"/>
                    </a:cubicBezTo>
                    <a:cubicBezTo>
                      <a:pt x="701" y="3853"/>
                      <a:pt x="634" y="3753"/>
                      <a:pt x="634" y="3620"/>
                    </a:cubicBezTo>
                    <a:cubicBezTo>
                      <a:pt x="601" y="3486"/>
                      <a:pt x="568" y="3353"/>
                      <a:pt x="601" y="3219"/>
                    </a:cubicBezTo>
                    <a:lnTo>
                      <a:pt x="601" y="1285"/>
                    </a:lnTo>
                    <a:cubicBezTo>
                      <a:pt x="568" y="1151"/>
                      <a:pt x="601" y="1018"/>
                      <a:pt x="634" y="884"/>
                    </a:cubicBezTo>
                    <a:cubicBezTo>
                      <a:pt x="634" y="751"/>
                      <a:pt x="701" y="651"/>
                      <a:pt x="768" y="584"/>
                    </a:cubicBezTo>
                    <a:cubicBezTo>
                      <a:pt x="868" y="484"/>
                      <a:pt x="968" y="451"/>
                      <a:pt x="1101" y="451"/>
                    </a:cubicBezTo>
                    <a:close/>
                    <a:moveTo>
                      <a:pt x="1101" y="0"/>
                    </a:moveTo>
                    <a:cubicBezTo>
                      <a:pt x="885" y="0"/>
                      <a:pt x="668" y="50"/>
                      <a:pt x="468" y="150"/>
                    </a:cubicBezTo>
                    <a:cubicBezTo>
                      <a:pt x="301" y="250"/>
                      <a:pt x="167" y="417"/>
                      <a:pt x="101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19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01" y="4253"/>
                      <a:pt x="468" y="4387"/>
                    </a:cubicBezTo>
                    <a:cubicBezTo>
                      <a:pt x="668" y="4487"/>
                      <a:pt x="868" y="4554"/>
                      <a:pt x="1101" y="4554"/>
                    </a:cubicBezTo>
                    <a:cubicBezTo>
                      <a:pt x="1335" y="4554"/>
                      <a:pt x="1535" y="4487"/>
                      <a:pt x="1735" y="4387"/>
                    </a:cubicBezTo>
                    <a:cubicBezTo>
                      <a:pt x="1902" y="4253"/>
                      <a:pt x="2002" y="4087"/>
                      <a:pt x="2069" y="3920"/>
                    </a:cubicBezTo>
                    <a:cubicBezTo>
                      <a:pt x="2169" y="3686"/>
                      <a:pt x="2202" y="3453"/>
                      <a:pt x="2202" y="3219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02" y="417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659;p77">
                <a:extLst>
                  <a:ext uri="{FF2B5EF4-FFF2-40B4-BE49-F238E27FC236}">
                    <a16:creationId xmlns:a16="http://schemas.microsoft.com/office/drawing/2014/main" id="{26C36F8B-E920-4469-AD71-A97F1ADFFDE0}"/>
                  </a:ext>
                </a:extLst>
              </p:cNvPr>
              <p:cNvSpPr/>
              <p:nvPr/>
            </p:nvSpPr>
            <p:spPr>
              <a:xfrm>
                <a:off x="4831955" y="2448015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01" y="476"/>
                    </a:moveTo>
                    <a:cubicBezTo>
                      <a:pt x="1235" y="476"/>
                      <a:pt x="1335" y="509"/>
                      <a:pt x="1435" y="576"/>
                    </a:cubicBezTo>
                    <a:cubicBezTo>
                      <a:pt x="1502" y="676"/>
                      <a:pt x="1568" y="776"/>
                      <a:pt x="1568" y="909"/>
                    </a:cubicBezTo>
                    <a:cubicBezTo>
                      <a:pt x="1602" y="1043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8" y="3645"/>
                    </a:cubicBezTo>
                    <a:cubicBezTo>
                      <a:pt x="1535" y="3745"/>
                      <a:pt x="1502" y="3845"/>
                      <a:pt x="1435" y="3945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1001" y="4078"/>
                      <a:pt x="868" y="4045"/>
                      <a:pt x="801" y="3945"/>
                    </a:cubicBezTo>
                    <a:cubicBezTo>
                      <a:pt x="701" y="3845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34" y="776"/>
                      <a:pt x="701" y="676"/>
                      <a:pt x="768" y="576"/>
                    </a:cubicBezTo>
                    <a:cubicBezTo>
                      <a:pt x="868" y="509"/>
                      <a:pt x="1001" y="476"/>
                      <a:pt x="1101" y="476"/>
                    </a:cubicBezTo>
                    <a:close/>
                    <a:moveTo>
                      <a:pt x="1105" y="0"/>
                    </a:moveTo>
                    <a:cubicBezTo>
                      <a:pt x="893" y="0"/>
                      <a:pt x="684" y="59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467" y="4379"/>
                    </a:cubicBezTo>
                    <a:cubicBezTo>
                      <a:pt x="668" y="4495"/>
                      <a:pt x="884" y="4554"/>
                      <a:pt x="1101" y="4554"/>
                    </a:cubicBezTo>
                    <a:cubicBezTo>
                      <a:pt x="1318" y="4554"/>
                      <a:pt x="1535" y="4495"/>
                      <a:pt x="1735" y="4379"/>
                    </a:cubicBezTo>
                    <a:cubicBezTo>
                      <a:pt x="1902" y="4279"/>
                      <a:pt x="2002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660;p77">
                <a:extLst>
                  <a:ext uri="{FF2B5EF4-FFF2-40B4-BE49-F238E27FC236}">
                    <a16:creationId xmlns:a16="http://schemas.microsoft.com/office/drawing/2014/main" id="{F3CC5F57-47C2-4EB2-AE0A-8CEF80866AB2}"/>
                  </a:ext>
                </a:extLst>
              </p:cNvPr>
              <p:cNvSpPr/>
              <p:nvPr/>
            </p:nvSpPr>
            <p:spPr>
              <a:xfrm>
                <a:off x="4753106" y="2197426"/>
                <a:ext cx="44112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79" extrusionOk="0">
                    <a:moveTo>
                      <a:pt x="1101" y="476"/>
                    </a:moveTo>
                    <a:cubicBezTo>
                      <a:pt x="1201" y="476"/>
                      <a:pt x="1335" y="509"/>
                      <a:pt x="1435" y="609"/>
                    </a:cubicBezTo>
                    <a:cubicBezTo>
                      <a:pt x="1501" y="676"/>
                      <a:pt x="1535" y="809"/>
                      <a:pt x="1568" y="909"/>
                    </a:cubicBezTo>
                    <a:cubicBezTo>
                      <a:pt x="1601" y="1043"/>
                      <a:pt x="1601" y="1176"/>
                      <a:pt x="1601" y="1310"/>
                    </a:cubicBezTo>
                    <a:lnTo>
                      <a:pt x="1601" y="3278"/>
                    </a:lnTo>
                    <a:cubicBezTo>
                      <a:pt x="1601" y="3378"/>
                      <a:pt x="1601" y="3511"/>
                      <a:pt x="1568" y="3645"/>
                    </a:cubicBezTo>
                    <a:cubicBezTo>
                      <a:pt x="1535" y="3778"/>
                      <a:pt x="1501" y="3878"/>
                      <a:pt x="1401" y="3978"/>
                    </a:cubicBezTo>
                    <a:cubicBezTo>
                      <a:pt x="1335" y="4045"/>
                      <a:pt x="1201" y="4078"/>
                      <a:pt x="1101" y="4078"/>
                    </a:cubicBezTo>
                    <a:cubicBezTo>
                      <a:pt x="968" y="4078"/>
                      <a:pt x="868" y="4045"/>
                      <a:pt x="768" y="3978"/>
                    </a:cubicBezTo>
                    <a:cubicBezTo>
                      <a:pt x="701" y="3878"/>
                      <a:pt x="634" y="3778"/>
                      <a:pt x="634" y="3645"/>
                    </a:cubicBezTo>
                    <a:cubicBezTo>
                      <a:pt x="601" y="3511"/>
                      <a:pt x="601" y="3378"/>
                      <a:pt x="567" y="3278"/>
                    </a:cubicBezTo>
                    <a:lnTo>
                      <a:pt x="567" y="1310"/>
                    </a:lnTo>
                    <a:cubicBezTo>
                      <a:pt x="567" y="1176"/>
                      <a:pt x="601" y="1043"/>
                      <a:pt x="634" y="909"/>
                    </a:cubicBezTo>
                    <a:cubicBezTo>
                      <a:pt x="634" y="776"/>
                      <a:pt x="701" y="676"/>
                      <a:pt x="768" y="609"/>
                    </a:cubicBezTo>
                    <a:cubicBezTo>
                      <a:pt x="868" y="509"/>
                      <a:pt x="968" y="476"/>
                      <a:pt x="1101" y="476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9"/>
                      <a:pt x="467" y="176"/>
                    </a:cubicBezTo>
                    <a:cubicBezTo>
                      <a:pt x="301" y="276"/>
                      <a:pt x="167" y="442"/>
                      <a:pt x="100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00" y="3912"/>
                    </a:cubicBezTo>
                    <a:cubicBezTo>
                      <a:pt x="167" y="4112"/>
                      <a:pt x="301" y="4279"/>
                      <a:pt x="467" y="4379"/>
                    </a:cubicBezTo>
                    <a:cubicBezTo>
                      <a:pt x="667" y="4512"/>
                      <a:pt x="868" y="4579"/>
                      <a:pt x="1101" y="4579"/>
                    </a:cubicBezTo>
                    <a:cubicBezTo>
                      <a:pt x="1335" y="4579"/>
                      <a:pt x="1535" y="4512"/>
                      <a:pt x="1735" y="4379"/>
                    </a:cubicBezTo>
                    <a:cubicBezTo>
                      <a:pt x="1902" y="4279"/>
                      <a:pt x="2002" y="4112"/>
                      <a:pt x="2068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02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661;p77">
                <a:extLst>
                  <a:ext uri="{FF2B5EF4-FFF2-40B4-BE49-F238E27FC236}">
                    <a16:creationId xmlns:a16="http://schemas.microsoft.com/office/drawing/2014/main" id="{91EDB56C-B97B-4AFE-A842-743CEA45ADC3}"/>
                  </a:ext>
                </a:extLst>
              </p:cNvPr>
              <p:cNvSpPr/>
              <p:nvPr/>
            </p:nvSpPr>
            <p:spPr>
              <a:xfrm>
                <a:off x="4618787" y="2573480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01" y="451"/>
                    </a:moveTo>
                    <a:cubicBezTo>
                      <a:pt x="1201" y="451"/>
                      <a:pt x="1335" y="484"/>
                      <a:pt x="1435" y="584"/>
                    </a:cubicBezTo>
                    <a:cubicBezTo>
                      <a:pt x="1502" y="651"/>
                      <a:pt x="1535" y="751"/>
                      <a:pt x="1568" y="884"/>
                    </a:cubicBezTo>
                    <a:cubicBezTo>
                      <a:pt x="1602" y="1018"/>
                      <a:pt x="1602" y="1151"/>
                      <a:pt x="1602" y="1285"/>
                    </a:cubicBezTo>
                    <a:lnTo>
                      <a:pt x="1602" y="3219"/>
                    </a:lnTo>
                    <a:cubicBezTo>
                      <a:pt x="1602" y="3353"/>
                      <a:pt x="1602" y="3486"/>
                      <a:pt x="1568" y="3620"/>
                    </a:cubicBezTo>
                    <a:cubicBezTo>
                      <a:pt x="1535" y="3753"/>
                      <a:pt x="1502" y="3853"/>
                      <a:pt x="1402" y="3953"/>
                    </a:cubicBezTo>
                    <a:cubicBezTo>
                      <a:pt x="1335" y="4020"/>
                      <a:pt x="1201" y="4053"/>
                      <a:pt x="1101" y="4053"/>
                    </a:cubicBezTo>
                    <a:cubicBezTo>
                      <a:pt x="968" y="4053"/>
                      <a:pt x="868" y="4020"/>
                      <a:pt x="768" y="3953"/>
                    </a:cubicBezTo>
                    <a:cubicBezTo>
                      <a:pt x="701" y="3853"/>
                      <a:pt x="634" y="3753"/>
                      <a:pt x="634" y="3620"/>
                    </a:cubicBezTo>
                    <a:cubicBezTo>
                      <a:pt x="601" y="3486"/>
                      <a:pt x="601" y="3353"/>
                      <a:pt x="568" y="3219"/>
                    </a:cubicBezTo>
                    <a:lnTo>
                      <a:pt x="568" y="1285"/>
                    </a:lnTo>
                    <a:cubicBezTo>
                      <a:pt x="568" y="1151"/>
                      <a:pt x="601" y="1018"/>
                      <a:pt x="634" y="884"/>
                    </a:cubicBezTo>
                    <a:cubicBezTo>
                      <a:pt x="634" y="751"/>
                      <a:pt x="701" y="651"/>
                      <a:pt x="768" y="584"/>
                    </a:cubicBezTo>
                    <a:cubicBezTo>
                      <a:pt x="868" y="484"/>
                      <a:pt x="968" y="451"/>
                      <a:pt x="1101" y="451"/>
                    </a:cubicBezTo>
                    <a:close/>
                    <a:moveTo>
                      <a:pt x="1101" y="0"/>
                    </a:moveTo>
                    <a:cubicBezTo>
                      <a:pt x="885" y="0"/>
                      <a:pt x="668" y="50"/>
                      <a:pt x="468" y="150"/>
                    </a:cubicBezTo>
                    <a:cubicBezTo>
                      <a:pt x="301" y="284"/>
                      <a:pt x="201" y="417"/>
                      <a:pt x="101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19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01" y="4253"/>
                      <a:pt x="468" y="4387"/>
                    </a:cubicBezTo>
                    <a:cubicBezTo>
                      <a:pt x="668" y="4487"/>
                      <a:pt x="868" y="4554"/>
                      <a:pt x="1101" y="4554"/>
                    </a:cubicBezTo>
                    <a:cubicBezTo>
                      <a:pt x="1335" y="4554"/>
                      <a:pt x="1535" y="4487"/>
                      <a:pt x="1735" y="4387"/>
                    </a:cubicBezTo>
                    <a:cubicBezTo>
                      <a:pt x="1902" y="4253"/>
                      <a:pt x="2002" y="4087"/>
                      <a:pt x="2069" y="3920"/>
                    </a:cubicBezTo>
                    <a:cubicBezTo>
                      <a:pt x="2169" y="3686"/>
                      <a:pt x="2202" y="3453"/>
                      <a:pt x="2202" y="3219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02" y="417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662;p77">
                <a:extLst>
                  <a:ext uri="{FF2B5EF4-FFF2-40B4-BE49-F238E27FC236}">
                    <a16:creationId xmlns:a16="http://schemas.microsoft.com/office/drawing/2014/main" id="{B69CE4B2-8AB3-4494-92FB-33E7BA57B0CB}"/>
                  </a:ext>
                </a:extLst>
              </p:cNvPr>
              <p:cNvSpPr/>
              <p:nvPr/>
            </p:nvSpPr>
            <p:spPr>
              <a:xfrm>
                <a:off x="4717688" y="2448015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01" y="476"/>
                    </a:moveTo>
                    <a:cubicBezTo>
                      <a:pt x="1235" y="476"/>
                      <a:pt x="1335" y="509"/>
                      <a:pt x="1435" y="576"/>
                    </a:cubicBezTo>
                    <a:cubicBezTo>
                      <a:pt x="1501" y="676"/>
                      <a:pt x="1568" y="776"/>
                      <a:pt x="1568" y="909"/>
                    </a:cubicBezTo>
                    <a:cubicBezTo>
                      <a:pt x="1602" y="1043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8" y="3645"/>
                    </a:cubicBezTo>
                    <a:cubicBezTo>
                      <a:pt x="1568" y="3745"/>
                      <a:pt x="1501" y="3845"/>
                      <a:pt x="1435" y="3945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1001" y="4078"/>
                      <a:pt x="868" y="4045"/>
                      <a:pt x="801" y="3945"/>
                    </a:cubicBezTo>
                    <a:cubicBezTo>
                      <a:pt x="701" y="3845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8" y="776"/>
                      <a:pt x="701" y="676"/>
                      <a:pt x="768" y="576"/>
                    </a:cubicBezTo>
                    <a:cubicBezTo>
                      <a:pt x="868" y="509"/>
                      <a:pt x="1001" y="476"/>
                      <a:pt x="1101" y="476"/>
                    </a:cubicBezTo>
                    <a:close/>
                    <a:moveTo>
                      <a:pt x="1105" y="0"/>
                    </a:moveTo>
                    <a:cubicBezTo>
                      <a:pt x="893" y="0"/>
                      <a:pt x="684" y="59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467" y="4379"/>
                    </a:cubicBezTo>
                    <a:cubicBezTo>
                      <a:pt x="668" y="4495"/>
                      <a:pt x="884" y="4554"/>
                      <a:pt x="1101" y="4554"/>
                    </a:cubicBezTo>
                    <a:cubicBezTo>
                      <a:pt x="1318" y="4554"/>
                      <a:pt x="1535" y="4495"/>
                      <a:pt x="1735" y="4379"/>
                    </a:cubicBezTo>
                    <a:cubicBezTo>
                      <a:pt x="1902" y="4279"/>
                      <a:pt x="2035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663;p77">
                <a:extLst>
                  <a:ext uri="{FF2B5EF4-FFF2-40B4-BE49-F238E27FC236}">
                    <a16:creationId xmlns:a16="http://schemas.microsoft.com/office/drawing/2014/main" id="{6BB5D589-4A96-4BC2-A737-FE3399B4D021}"/>
                  </a:ext>
                </a:extLst>
              </p:cNvPr>
              <p:cNvSpPr/>
              <p:nvPr/>
            </p:nvSpPr>
            <p:spPr>
              <a:xfrm>
                <a:off x="4561313" y="2573480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02" y="451"/>
                    </a:moveTo>
                    <a:cubicBezTo>
                      <a:pt x="1235" y="451"/>
                      <a:pt x="1368" y="484"/>
                      <a:pt x="1435" y="584"/>
                    </a:cubicBezTo>
                    <a:cubicBezTo>
                      <a:pt x="1502" y="651"/>
                      <a:pt x="1569" y="751"/>
                      <a:pt x="1569" y="884"/>
                    </a:cubicBezTo>
                    <a:cubicBezTo>
                      <a:pt x="1602" y="1018"/>
                      <a:pt x="1635" y="1151"/>
                      <a:pt x="1635" y="1285"/>
                    </a:cubicBezTo>
                    <a:lnTo>
                      <a:pt x="1635" y="3219"/>
                    </a:lnTo>
                    <a:cubicBezTo>
                      <a:pt x="1635" y="3353"/>
                      <a:pt x="1602" y="3486"/>
                      <a:pt x="1569" y="3620"/>
                    </a:cubicBezTo>
                    <a:cubicBezTo>
                      <a:pt x="1569" y="3753"/>
                      <a:pt x="1502" y="3853"/>
                      <a:pt x="1435" y="3953"/>
                    </a:cubicBezTo>
                    <a:cubicBezTo>
                      <a:pt x="1335" y="4020"/>
                      <a:pt x="1235" y="4053"/>
                      <a:pt x="1102" y="4053"/>
                    </a:cubicBezTo>
                    <a:cubicBezTo>
                      <a:pt x="1002" y="4053"/>
                      <a:pt x="868" y="4020"/>
                      <a:pt x="801" y="3953"/>
                    </a:cubicBezTo>
                    <a:cubicBezTo>
                      <a:pt x="735" y="3853"/>
                      <a:pt x="668" y="3753"/>
                      <a:pt x="635" y="3620"/>
                    </a:cubicBezTo>
                    <a:cubicBezTo>
                      <a:pt x="601" y="3486"/>
                      <a:pt x="601" y="3353"/>
                      <a:pt x="601" y="3219"/>
                    </a:cubicBezTo>
                    <a:lnTo>
                      <a:pt x="601" y="1285"/>
                    </a:lnTo>
                    <a:cubicBezTo>
                      <a:pt x="601" y="1151"/>
                      <a:pt x="601" y="1018"/>
                      <a:pt x="635" y="884"/>
                    </a:cubicBezTo>
                    <a:cubicBezTo>
                      <a:pt x="668" y="751"/>
                      <a:pt x="701" y="651"/>
                      <a:pt x="801" y="584"/>
                    </a:cubicBezTo>
                    <a:cubicBezTo>
                      <a:pt x="868" y="484"/>
                      <a:pt x="1002" y="451"/>
                      <a:pt x="1102" y="451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5" y="50"/>
                      <a:pt x="501" y="150"/>
                    </a:cubicBezTo>
                    <a:cubicBezTo>
                      <a:pt x="334" y="284"/>
                      <a:pt x="201" y="417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19"/>
                    </a:lnTo>
                    <a:cubicBezTo>
                      <a:pt x="1" y="3453"/>
                      <a:pt x="68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68" y="4487"/>
                      <a:pt x="901" y="4554"/>
                      <a:pt x="1135" y="4554"/>
                    </a:cubicBezTo>
                    <a:cubicBezTo>
                      <a:pt x="1335" y="4554"/>
                      <a:pt x="1569" y="4487"/>
                      <a:pt x="1735" y="4387"/>
                    </a:cubicBezTo>
                    <a:cubicBezTo>
                      <a:pt x="1902" y="4253"/>
                      <a:pt x="2036" y="4087"/>
                      <a:pt x="2102" y="3920"/>
                    </a:cubicBezTo>
                    <a:cubicBezTo>
                      <a:pt x="2169" y="3686"/>
                      <a:pt x="2236" y="3453"/>
                      <a:pt x="2236" y="3219"/>
                    </a:cubicBezTo>
                    <a:lnTo>
                      <a:pt x="2236" y="1318"/>
                    </a:lnTo>
                    <a:cubicBezTo>
                      <a:pt x="2236" y="1084"/>
                      <a:pt x="2169" y="851"/>
                      <a:pt x="2102" y="617"/>
                    </a:cubicBezTo>
                    <a:cubicBezTo>
                      <a:pt x="2036" y="417"/>
                      <a:pt x="1902" y="284"/>
                      <a:pt x="1735" y="150"/>
                    </a:cubicBezTo>
                    <a:cubicBezTo>
                      <a:pt x="1552" y="50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64;p77">
                <a:extLst>
                  <a:ext uri="{FF2B5EF4-FFF2-40B4-BE49-F238E27FC236}">
                    <a16:creationId xmlns:a16="http://schemas.microsoft.com/office/drawing/2014/main" id="{A3ACAFF3-9606-40FF-9C27-F26EA67533DC}"/>
                  </a:ext>
                </a:extLst>
              </p:cNvPr>
              <p:cNvSpPr/>
              <p:nvPr/>
            </p:nvSpPr>
            <p:spPr>
              <a:xfrm>
                <a:off x="4775162" y="2448015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01" y="476"/>
                    </a:moveTo>
                    <a:cubicBezTo>
                      <a:pt x="1201" y="476"/>
                      <a:pt x="1334" y="509"/>
                      <a:pt x="1401" y="576"/>
                    </a:cubicBezTo>
                    <a:cubicBezTo>
                      <a:pt x="1501" y="676"/>
                      <a:pt x="1535" y="776"/>
                      <a:pt x="1568" y="909"/>
                    </a:cubicBezTo>
                    <a:cubicBezTo>
                      <a:pt x="1601" y="1043"/>
                      <a:pt x="1601" y="1176"/>
                      <a:pt x="1601" y="1310"/>
                    </a:cubicBezTo>
                    <a:lnTo>
                      <a:pt x="1601" y="3244"/>
                    </a:lnTo>
                    <a:cubicBezTo>
                      <a:pt x="1601" y="3378"/>
                      <a:pt x="1568" y="3511"/>
                      <a:pt x="1568" y="3645"/>
                    </a:cubicBezTo>
                    <a:cubicBezTo>
                      <a:pt x="1535" y="3745"/>
                      <a:pt x="1468" y="3845"/>
                      <a:pt x="1401" y="3945"/>
                    </a:cubicBezTo>
                    <a:cubicBezTo>
                      <a:pt x="1334" y="4045"/>
                      <a:pt x="1201" y="4078"/>
                      <a:pt x="1101" y="4078"/>
                    </a:cubicBezTo>
                    <a:cubicBezTo>
                      <a:pt x="967" y="4078"/>
                      <a:pt x="867" y="4045"/>
                      <a:pt x="767" y="3945"/>
                    </a:cubicBezTo>
                    <a:cubicBezTo>
                      <a:pt x="701" y="3845"/>
                      <a:pt x="634" y="3745"/>
                      <a:pt x="601" y="3645"/>
                    </a:cubicBezTo>
                    <a:cubicBezTo>
                      <a:pt x="601" y="3511"/>
                      <a:pt x="567" y="3378"/>
                      <a:pt x="567" y="3244"/>
                    </a:cubicBezTo>
                    <a:lnTo>
                      <a:pt x="567" y="1310"/>
                    </a:lnTo>
                    <a:cubicBezTo>
                      <a:pt x="567" y="1176"/>
                      <a:pt x="601" y="1043"/>
                      <a:pt x="601" y="909"/>
                    </a:cubicBezTo>
                    <a:cubicBezTo>
                      <a:pt x="634" y="776"/>
                      <a:pt x="701" y="676"/>
                      <a:pt x="767" y="576"/>
                    </a:cubicBezTo>
                    <a:cubicBezTo>
                      <a:pt x="834" y="509"/>
                      <a:pt x="967" y="476"/>
                      <a:pt x="1101" y="476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9"/>
                      <a:pt x="467" y="176"/>
                    </a:cubicBezTo>
                    <a:cubicBezTo>
                      <a:pt x="300" y="276"/>
                      <a:pt x="167" y="442"/>
                      <a:pt x="100" y="643"/>
                    </a:cubicBezTo>
                    <a:cubicBezTo>
                      <a:pt x="33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3" y="3711"/>
                      <a:pt x="100" y="3912"/>
                    </a:cubicBezTo>
                    <a:cubicBezTo>
                      <a:pt x="167" y="4112"/>
                      <a:pt x="300" y="4279"/>
                      <a:pt x="467" y="4379"/>
                    </a:cubicBezTo>
                    <a:cubicBezTo>
                      <a:pt x="651" y="4495"/>
                      <a:pt x="867" y="4554"/>
                      <a:pt x="1084" y="4554"/>
                    </a:cubicBezTo>
                    <a:cubicBezTo>
                      <a:pt x="1301" y="4554"/>
                      <a:pt x="1518" y="4495"/>
                      <a:pt x="1701" y="4379"/>
                    </a:cubicBezTo>
                    <a:cubicBezTo>
                      <a:pt x="1868" y="4279"/>
                      <a:pt x="2002" y="4112"/>
                      <a:pt x="2068" y="3912"/>
                    </a:cubicBezTo>
                    <a:cubicBezTo>
                      <a:pt x="2168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8" y="843"/>
                      <a:pt x="2068" y="643"/>
                    </a:cubicBezTo>
                    <a:cubicBezTo>
                      <a:pt x="2002" y="442"/>
                      <a:pt x="1868" y="276"/>
                      <a:pt x="1735" y="176"/>
                    </a:cubicBezTo>
                    <a:cubicBezTo>
                      <a:pt x="1535" y="59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65;p77">
                <a:extLst>
                  <a:ext uri="{FF2B5EF4-FFF2-40B4-BE49-F238E27FC236}">
                    <a16:creationId xmlns:a16="http://schemas.microsoft.com/office/drawing/2014/main" id="{14CD74AA-CB03-4CAD-928A-5D0953CB037B}"/>
                  </a:ext>
                </a:extLst>
              </p:cNvPr>
              <p:cNvSpPr/>
              <p:nvPr/>
            </p:nvSpPr>
            <p:spPr>
              <a:xfrm>
                <a:off x="4120955" y="2197426"/>
                <a:ext cx="44132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79" extrusionOk="0">
                    <a:moveTo>
                      <a:pt x="1101" y="476"/>
                    </a:moveTo>
                    <a:cubicBezTo>
                      <a:pt x="1235" y="476"/>
                      <a:pt x="1335" y="509"/>
                      <a:pt x="1435" y="576"/>
                    </a:cubicBezTo>
                    <a:cubicBezTo>
                      <a:pt x="1502" y="676"/>
                      <a:pt x="1535" y="776"/>
                      <a:pt x="1568" y="909"/>
                    </a:cubicBezTo>
                    <a:cubicBezTo>
                      <a:pt x="1602" y="1043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8" y="3645"/>
                    </a:cubicBezTo>
                    <a:cubicBezTo>
                      <a:pt x="1535" y="3745"/>
                      <a:pt x="1502" y="3878"/>
                      <a:pt x="1435" y="3945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968" y="4078"/>
                      <a:pt x="868" y="4045"/>
                      <a:pt x="801" y="3945"/>
                    </a:cubicBezTo>
                    <a:cubicBezTo>
                      <a:pt x="701" y="3878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34" y="776"/>
                      <a:pt x="701" y="676"/>
                      <a:pt x="768" y="576"/>
                    </a:cubicBezTo>
                    <a:cubicBezTo>
                      <a:pt x="868" y="509"/>
                      <a:pt x="968" y="476"/>
                      <a:pt x="1101" y="476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8" y="59"/>
                      <a:pt x="467" y="176"/>
                    </a:cubicBezTo>
                    <a:cubicBezTo>
                      <a:pt x="301" y="276"/>
                      <a:pt x="167" y="442"/>
                      <a:pt x="101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01" y="3912"/>
                    </a:cubicBezTo>
                    <a:cubicBezTo>
                      <a:pt x="201" y="4112"/>
                      <a:pt x="301" y="4279"/>
                      <a:pt x="467" y="4379"/>
                    </a:cubicBezTo>
                    <a:cubicBezTo>
                      <a:pt x="668" y="4512"/>
                      <a:pt x="868" y="4579"/>
                      <a:pt x="1101" y="4579"/>
                    </a:cubicBezTo>
                    <a:cubicBezTo>
                      <a:pt x="1335" y="4579"/>
                      <a:pt x="1535" y="4512"/>
                      <a:pt x="1735" y="4379"/>
                    </a:cubicBezTo>
                    <a:cubicBezTo>
                      <a:pt x="1902" y="4279"/>
                      <a:pt x="2002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66;p77">
                <a:extLst>
                  <a:ext uri="{FF2B5EF4-FFF2-40B4-BE49-F238E27FC236}">
                    <a16:creationId xmlns:a16="http://schemas.microsoft.com/office/drawing/2014/main" id="{477284BF-178B-47F5-A5F1-E66424C25DB4}"/>
                  </a:ext>
                </a:extLst>
              </p:cNvPr>
              <p:cNvSpPr/>
              <p:nvPr/>
            </p:nvSpPr>
            <p:spPr>
              <a:xfrm>
                <a:off x="4588057" y="2822225"/>
                <a:ext cx="4479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9" extrusionOk="0">
                    <a:moveTo>
                      <a:pt x="1101" y="476"/>
                    </a:moveTo>
                    <a:cubicBezTo>
                      <a:pt x="1234" y="476"/>
                      <a:pt x="1368" y="509"/>
                      <a:pt x="1434" y="609"/>
                    </a:cubicBezTo>
                    <a:cubicBezTo>
                      <a:pt x="1501" y="676"/>
                      <a:pt x="1568" y="809"/>
                      <a:pt x="1568" y="909"/>
                    </a:cubicBezTo>
                    <a:cubicBezTo>
                      <a:pt x="1601" y="1043"/>
                      <a:pt x="1635" y="1176"/>
                      <a:pt x="1635" y="1343"/>
                    </a:cubicBezTo>
                    <a:lnTo>
                      <a:pt x="1635" y="3244"/>
                    </a:lnTo>
                    <a:cubicBezTo>
                      <a:pt x="1635" y="3378"/>
                      <a:pt x="1601" y="3511"/>
                      <a:pt x="1568" y="3645"/>
                    </a:cubicBezTo>
                    <a:cubicBezTo>
                      <a:pt x="1568" y="3745"/>
                      <a:pt x="1501" y="3878"/>
                      <a:pt x="1434" y="3945"/>
                    </a:cubicBezTo>
                    <a:cubicBezTo>
                      <a:pt x="1334" y="4045"/>
                      <a:pt x="1234" y="4078"/>
                      <a:pt x="1101" y="4078"/>
                    </a:cubicBezTo>
                    <a:cubicBezTo>
                      <a:pt x="1001" y="4078"/>
                      <a:pt x="867" y="4045"/>
                      <a:pt x="801" y="3945"/>
                    </a:cubicBezTo>
                    <a:cubicBezTo>
                      <a:pt x="734" y="3878"/>
                      <a:pt x="667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43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7" y="809"/>
                      <a:pt x="701" y="676"/>
                      <a:pt x="801" y="609"/>
                    </a:cubicBezTo>
                    <a:cubicBezTo>
                      <a:pt x="867" y="509"/>
                      <a:pt x="1001" y="476"/>
                      <a:pt x="1101" y="476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4" y="59"/>
                      <a:pt x="500" y="176"/>
                    </a:cubicBezTo>
                    <a:cubicBezTo>
                      <a:pt x="334" y="276"/>
                      <a:pt x="200" y="442"/>
                      <a:pt x="134" y="643"/>
                    </a:cubicBezTo>
                    <a:cubicBezTo>
                      <a:pt x="67" y="843"/>
                      <a:pt x="0" y="1076"/>
                      <a:pt x="33" y="1310"/>
                    </a:cubicBezTo>
                    <a:lnTo>
                      <a:pt x="33" y="3244"/>
                    </a:lnTo>
                    <a:cubicBezTo>
                      <a:pt x="0" y="3478"/>
                      <a:pt x="67" y="3711"/>
                      <a:pt x="134" y="3912"/>
                    </a:cubicBezTo>
                    <a:cubicBezTo>
                      <a:pt x="200" y="4112"/>
                      <a:pt x="334" y="4279"/>
                      <a:pt x="500" y="4379"/>
                    </a:cubicBezTo>
                    <a:cubicBezTo>
                      <a:pt x="667" y="4512"/>
                      <a:pt x="901" y="4579"/>
                      <a:pt x="1134" y="4579"/>
                    </a:cubicBezTo>
                    <a:cubicBezTo>
                      <a:pt x="1334" y="4579"/>
                      <a:pt x="1568" y="4512"/>
                      <a:pt x="1735" y="4379"/>
                    </a:cubicBezTo>
                    <a:cubicBezTo>
                      <a:pt x="1901" y="4279"/>
                      <a:pt x="2035" y="4112"/>
                      <a:pt x="2102" y="3945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43"/>
                    </a:lnTo>
                    <a:cubicBezTo>
                      <a:pt x="2235" y="1076"/>
                      <a:pt x="2202" y="843"/>
                      <a:pt x="2102" y="643"/>
                    </a:cubicBezTo>
                    <a:cubicBezTo>
                      <a:pt x="2035" y="442"/>
                      <a:pt x="1901" y="276"/>
                      <a:pt x="1735" y="176"/>
                    </a:cubicBezTo>
                    <a:cubicBezTo>
                      <a:pt x="1551" y="59"/>
                      <a:pt x="1334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667;p77">
                <a:extLst>
                  <a:ext uri="{FF2B5EF4-FFF2-40B4-BE49-F238E27FC236}">
                    <a16:creationId xmlns:a16="http://schemas.microsoft.com/office/drawing/2014/main" id="{91300061-6CFC-47F6-8D68-531FC4092DCC}"/>
                  </a:ext>
                </a:extLst>
              </p:cNvPr>
              <p:cNvSpPr/>
              <p:nvPr/>
            </p:nvSpPr>
            <p:spPr>
              <a:xfrm>
                <a:off x="4809899" y="2197426"/>
                <a:ext cx="4479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9" extrusionOk="0">
                    <a:moveTo>
                      <a:pt x="1101" y="476"/>
                    </a:moveTo>
                    <a:cubicBezTo>
                      <a:pt x="1235" y="476"/>
                      <a:pt x="1368" y="509"/>
                      <a:pt x="1435" y="609"/>
                    </a:cubicBezTo>
                    <a:cubicBezTo>
                      <a:pt x="1502" y="676"/>
                      <a:pt x="1568" y="809"/>
                      <a:pt x="1602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78"/>
                    </a:lnTo>
                    <a:cubicBezTo>
                      <a:pt x="1635" y="3378"/>
                      <a:pt x="1602" y="3511"/>
                      <a:pt x="1568" y="3645"/>
                    </a:cubicBezTo>
                    <a:cubicBezTo>
                      <a:pt x="1568" y="3778"/>
                      <a:pt x="1502" y="3878"/>
                      <a:pt x="1435" y="3978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1001" y="4078"/>
                      <a:pt x="868" y="4045"/>
                      <a:pt x="801" y="3978"/>
                    </a:cubicBezTo>
                    <a:cubicBezTo>
                      <a:pt x="735" y="3878"/>
                      <a:pt x="668" y="3778"/>
                      <a:pt x="634" y="3645"/>
                    </a:cubicBezTo>
                    <a:cubicBezTo>
                      <a:pt x="601" y="3511"/>
                      <a:pt x="601" y="3378"/>
                      <a:pt x="601" y="3278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8" y="776"/>
                      <a:pt x="701" y="676"/>
                      <a:pt x="801" y="609"/>
                    </a:cubicBezTo>
                    <a:cubicBezTo>
                      <a:pt x="868" y="509"/>
                      <a:pt x="1001" y="476"/>
                      <a:pt x="1101" y="476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5" y="59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68" y="4512"/>
                      <a:pt x="901" y="4579"/>
                      <a:pt x="1101" y="4579"/>
                    </a:cubicBezTo>
                    <a:cubicBezTo>
                      <a:pt x="1335" y="4579"/>
                      <a:pt x="1568" y="4512"/>
                      <a:pt x="1735" y="4379"/>
                    </a:cubicBezTo>
                    <a:cubicBezTo>
                      <a:pt x="1902" y="4279"/>
                      <a:pt x="2035" y="4112"/>
                      <a:pt x="2102" y="3912"/>
                    </a:cubicBezTo>
                    <a:cubicBezTo>
                      <a:pt x="2169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2" y="59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668;p77">
                <a:extLst>
                  <a:ext uri="{FF2B5EF4-FFF2-40B4-BE49-F238E27FC236}">
                    <a16:creationId xmlns:a16="http://schemas.microsoft.com/office/drawing/2014/main" id="{7E67A7E0-A608-4903-B355-2521B2185262}"/>
                  </a:ext>
                </a:extLst>
              </p:cNvPr>
              <p:cNvSpPr/>
              <p:nvPr/>
            </p:nvSpPr>
            <p:spPr>
              <a:xfrm>
                <a:off x="4588057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74" y="467"/>
                    </a:moveTo>
                    <a:cubicBezTo>
                      <a:pt x="1281" y="467"/>
                      <a:pt x="1380" y="521"/>
                      <a:pt x="1434" y="576"/>
                    </a:cubicBezTo>
                    <a:cubicBezTo>
                      <a:pt x="1501" y="676"/>
                      <a:pt x="1568" y="776"/>
                      <a:pt x="1568" y="876"/>
                    </a:cubicBezTo>
                    <a:cubicBezTo>
                      <a:pt x="1601" y="1009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1" y="3511"/>
                      <a:pt x="1568" y="3645"/>
                    </a:cubicBezTo>
                    <a:cubicBezTo>
                      <a:pt x="1568" y="3745"/>
                      <a:pt x="1501" y="3845"/>
                      <a:pt x="1434" y="3945"/>
                    </a:cubicBezTo>
                    <a:cubicBezTo>
                      <a:pt x="1334" y="4045"/>
                      <a:pt x="1234" y="4078"/>
                      <a:pt x="1101" y="4078"/>
                    </a:cubicBezTo>
                    <a:cubicBezTo>
                      <a:pt x="1001" y="4078"/>
                      <a:pt x="867" y="4012"/>
                      <a:pt x="801" y="3945"/>
                    </a:cubicBezTo>
                    <a:cubicBezTo>
                      <a:pt x="734" y="3845"/>
                      <a:pt x="667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09"/>
                      <a:pt x="634" y="876"/>
                    </a:cubicBezTo>
                    <a:cubicBezTo>
                      <a:pt x="667" y="776"/>
                      <a:pt x="701" y="676"/>
                      <a:pt x="801" y="576"/>
                    </a:cubicBezTo>
                    <a:cubicBezTo>
                      <a:pt x="855" y="521"/>
                      <a:pt x="954" y="467"/>
                      <a:pt x="1043" y="467"/>
                    </a:cubicBezTo>
                    <a:cubicBezTo>
                      <a:pt x="1063" y="467"/>
                      <a:pt x="1083" y="470"/>
                      <a:pt x="1101" y="476"/>
                    </a:cubicBezTo>
                    <a:cubicBezTo>
                      <a:pt x="1125" y="470"/>
                      <a:pt x="1150" y="467"/>
                      <a:pt x="1174" y="467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4" y="59"/>
                      <a:pt x="500" y="176"/>
                    </a:cubicBezTo>
                    <a:cubicBezTo>
                      <a:pt x="334" y="276"/>
                      <a:pt x="200" y="442"/>
                      <a:pt x="134" y="609"/>
                    </a:cubicBezTo>
                    <a:cubicBezTo>
                      <a:pt x="33" y="843"/>
                      <a:pt x="0" y="1076"/>
                      <a:pt x="33" y="1310"/>
                    </a:cubicBezTo>
                    <a:lnTo>
                      <a:pt x="33" y="3244"/>
                    </a:lnTo>
                    <a:cubicBezTo>
                      <a:pt x="0" y="3478"/>
                      <a:pt x="67" y="3711"/>
                      <a:pt x="134" y="3912"/>
                    </a:cubicBezTo>
                    <a:cubicBezTo>
                      <a:pt x="200" y="4112"/>
                      <a:pt x="334" y="4278"/>
                      <a:pt x="500" y="4379"/>
                    </a:cubicBezTo>
                    <a:cubicBezTo>
                      <a:pt x="667" y="4512"/>
                      <a:pt x="901" y="4545"/>
                      <a:pt x="1134" y="4545"/>
                    </a:cubicBezTo>
                    <a:cubicBezTo>
                      <a:pt x="1169" y="4551"/>
                      <a:pt x="1204" y="4554"/>
                      <a:pt x="1240" y="4554"/>
                    </a:cubicBezTo>
                    <a:cubicBezTo>
                      <a:pt x="1413" y="4554"/>
                      <a:pt x="1597" y="4489"/>
                      <a:pt x="1735" y="4379"/>
                    </a:cubicBezTo>
                    <a:cubicBezTo>
                      <a:pt x="1901" y="4278"/>
                      <a:pt x="2035" y="4112"/>
                      <a:pt x="2102" y="3912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202" y="843"/>
                      <a:pt x="2102" y="609"/>
                    </a:cubicBezTo>
                    <a:cubicBezTo>
                      <a:pt x="2035" y="442"/>
                      <a:pt x="1901" y="276"/>
                      <a:pt x="1735" y="176"/>
                    </a:cubicBezTo>
                    <a:cubicBezTo>
                      <a:pt x="1551" y="59"/>
                      <a:pt x="1334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669;p77">
                <a:extLst>
                  <a:ext uri="{FF2B5EF4-FFF2-40B4-BE49-F238E27FC236}">
                    <a16:creationId xmlns:a16="http://schemas.microsoft.com/office/drawing/2014/main" id="{8962FEAA-B1D9-40C4-807A-01709FAF1C59}"/>
                  </a:ext>
                </a:extLst>
              </p:cNvPr>
              <p:cNvSpPr/>
              <p:nvPr/>
            </p:nvSpPr>
            <p:spPr>
              <a:xfrm>
                <a:off x="4850665" y="2323892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167"/>
                    </a:cubicBezTo>
                    <a:cubicBezTo>
                      <a:pt x="634" y="234"/>
                      <a:pt x="568" y="267"/>
                      <a:pt x="467" y="301"/>
                    </a:cubicBezTo>
                    <a:cubicBezTo>
                      <a:pt x="401" y="367"/>
                      <a:pt x="301" y="367"/>
                      <a:pt x="201" y="401"/>
                    </a:cubicBezTo>
                    <a:cubicBezTo>
                      <a:pt x="134" y="434"/>
                      <a:pt x="67" y="467"/>
                      <a:pt x="0" y="467"/>
                    </a:cubicBezTo>
                    <a:lnTo>
                      <a:pt x="0" y="901"/>
                    </a:lnTo>
                    <a:lnTo>
                      <a:pt x="134" y="901"/>
                    </a:lnTo>
                    <a:lnTo>
                      <a:pt x="401" y="868"/>
                    </a:lnTo>
                    <a:lnTo>
                      <a:pt x="668" y="801"/>
                    </a:lnTo>
                    <a:lnTo>
                      <a:pt x="768" y="768"/>
                    </a:ln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670;p77">
                <a:extLst>
                  <a:ext uri="{FF2B5EF4-FFF2-40B4-BE49-F238E27FC236}">
                    <a16:creationId xmlns:a16="http://schemas.microsoft.com/office/drawing/2014/main" id="{A99A6D3B-1372-4406-936E-D64CC01AC8A7}"/>
                  </a:ext>
                </a:extLst>
              </p:cNvPr>
              <p:cNvSpPr/>
              <p:nvPr/>
            </p:nvSpPr>
            <p:spPr>
              <a:xfrm>
                <a:off x="4845316" y="2072302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96" y="472"/>
                    </a:moveTo>
                    <a:cubicBezTo>
                      <a:pt x="1285" y="472"/>
                      <a:pt x="1360" y="509"/>
                      <a:pt x="1435" y="584"/>
                    </a:cubicBezTo>
                    <a:cubicBezTo>
                      <a:pt x="1502" y="684"/>
                      <a:pt x="1568" y="784"/>
                      <a:pt x="1568" y="884"/>
                    </a:cubicBezTo>
                    <a:cubicBezTo>
                      <a:pt x="1602" y="1018"/>
                      <a:pt x="1602" y="1151"/>
                      <a:pt x="1602" y="1318"/>
                    </a:cubicBezTo>
                    <a:lnTo>
                      <a:pt x="1602" y="3253"/>
                    </a:lnTo>
                    <a:cubicBezTo>
                      <a:pt x="1602" y="3386"/>
                      <a:pt x="1602" y="3520"/>
                      <a:pt x="1568" y="3653"/>
                    </a:cubicBezTo>
                    <a:cubicBezTo>
                      <a:pt x="1535" y="3753"/>
                      <a:pt x="1502" y="3853"/>
                      <a:pt x="1435" y="3953"/>
                    </a:cubicBezTo>
                    <a:cubicBezTo>
                      <a:pt x="1353" y="4008"/>
                      <a:pt x="1272" y="4062"/>
                      <a:pt x="1172" y="4062"/>
                    </a:cubicBezTo>
                    <a:cubicBezTo>
                      <a:pt x="1149" y="4062"/>
                      <a:pt x="1126" y="4059"/>
                      <a:pt x="1101" y="4053"/>
                    </a:cubicBezTo>
                    <a:cubicBezTo>
                      <a:pt x="1083" y="4059"/>
                      <a:pt x="1064" y="4062"/>
                      <a:pt x="1044" y="4062"/>
                    </a:cubicBezTo>
                    <a:cubicBezTo>
                      <a:pt x="955" y="4062"/>
                      <a:pt x="856" y="4008"/>
                      <a:pt x="801" y="3953"/>
                    </a:cubicBezTo>
                    <a:cubicBezTo>
                      <a:pt x="701" y="3853"/>
                      <a:pt x="668" y="3753"/>
                      <a:pt x="634" y="3653"/>
                    </a:cubicBezTo>
                    <a:cubicBezTo>
                      <a:pt x="601" y="3520"/>
                      <a:pt x="601" y="3386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68" y="784"/>
                      <a:pt x="701" y="684"/>
                      <a:pt x="768" y="584"/>
                    </a:cubicBezTo>
                    <a:cubicBezTo>
                      <a:pt x="850" y="530"/>
                      <a:pt x="953" y="475"/>
                      <a:pt x="1043" y="475"/>
                    </a:cubicBezTo>
                    <a:cubicBezTo>
                      <a:pt x="1064" y="475"/>
                      <a:pt x="1083" y="478"/>
                      <a:pt x="1101" y="484"/>
                    </a:cubicBezTo>
                    <a:cubicBezTo>
                      <a:pt x="1135" y="476"/>
                      <a:pt x="1166" y="472"/>
                      <a:pt x="1196" y="472"/>
                    </a:cubicBezTo>
                    <a:close/>
                    <a:moveTo>
                      <a:pt x="1106" y="0"/>
                    </a:moveTo>
                    <a:cubicBezTo>
                      <a:pt x="893" y="0"/>
                      <a:pt x="684" y="50"/>
                      <a:pt x="501" y="150"/>
                    </a:cubicBezTo>
                    <a:cubicBezTo>
                      <a:pt x="334" y="284"/>
                      <a:pt x="201" y="451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53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468" y="4387"/>
                    </a:cubicBezTo>
                    <a:cubicBezTo>
                      <a:pt x="668" y="4487"/>
                      <a:pt x="868" y="4554"/>
                      <a:pt x="1101" y="4554"/>
                    </a:cubicBezTo>
                    <a:cubicBezTo>
                      <a:pt x="1335" y="4554"/>
                      <a:pt x="1535" y="4520"/>
                      <a:pt x="1735" y="4387"/>
                    </a:cubicBezTo>
                    <a:cubicBezTo>
                      <a:pt x="1902" y="4253"/>
                      <a:pt x="2002" y="4120"/>
                      <a:pt x="2102" y="3920"/>
                    </a:cubicBezTo>
                    <a:cubicBezTo>
                      <a:pt x="2169" y="3686"/>
                      <a:pt x="2202" y="3486"/>
                      <a:pt x="2202" y="3253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35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671;p77">
                <a:extLst>
                  <a:ext uri="{FF2B5EF4-FFF2-40B4-BE49-F238E27FC236}">
                    <a16:creationId xmlns:a16="http://schemas.microsoft.com/office/drawing/2014/main" id="{1CD50E87-1221-4F83-B377-2BEB08D25A00}"/>
                  </a:ext>
                </a:extLst>
              </p:cNvPr>
              <p:cNvSpPr/>
              <p:nvPr/>
            </p:nvSpPr>
            <p:spPr>
              <a:xfrm>
                <a:off x="4645511" y="2822225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02" y="476"/>
                    </a:moveTo>
                    <a:cubicBezTo>
                      <a:pt x="1202" y="476"/>
                      <a:pt x="1335" y="509"/>
                      <a:pt x="1435" y="609"/>
                    </a:cubicBezTo>
                    <a:cubicBezTo>
                      <a:pt x="1502" y="676"/>
                      <a:pt x="1535" y="809"/>
                      <a:pt x="1569" y="909"/>
                    </a:cubicBezTo>
                    <a:cubicBezTo>
                      <a:pt x="1602" y="1043"/>
                      <a:pt x="1602" y="1176"/>
                      <a:pt x="1602" y="1343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9" y="3645"/>
                    </a:cubicBezTo>
                    <a:cubicBezTo>
                      <a:pt x="1535" y="3745"/>
                      <a:pt x="1502" y="3878"/>
                      <a:pt x="1402" y="3945"/>
                    </a:cubicBezTo>
                    <a:cubicBezTo>
                      <a:pt x="1335" y="4045"/>
                      <a:pt x="1202" y="4078"/>
                      <a:pt x="1102" y="4078"/>
                    </a:cubicBezTo>
                    <a:cubicBezTo>
                      <a:pt x="968" y="4078"/>
                      <a:pt x="868" y="4045"/>
                      <a:pt x="768" y="3945"/>
                    </a:cubicBezTo>
                    <a:cubicBezTo>
                      <a:pt x="701" y="3878"/>
                      <a:pt x="635" y="3745"/>
                      <a:pt x="635" y="3645"/>
                    </a:cubicBezTo>
                    <a:cubicBezTo>
                      <a:pt x="601" y="3511"/>
                      <a:pt x="601" y="3378"/>
                      <a:pt x="568" y="3244"/>
                    </a:cubicBezTo>
                    <a:lnTo>
                      <a:pt x="568" y="1343"/>
                    </a:lnTo>
                    <a:cubicBezTo>
                      <a:pt x="568" y="1176"/>
                      <a:pt x="601" y="1043"/>
                      <a:pt x="635" y="909"/>
                    </a:cubicBezTo>
                    <a:cubicBezTo>
                      <a:pt x="635" y="809"/>
                      <a:pt x="701" y="676"/>
                      <a:pt x="768" y="609"/>
                    </a:cubicBezTo>
                    <a:cubicBezTo>
                      <a:pt x="868" y="509"/>
                      <a:pt x="968" y="476"/>
                      <a:pt x="1102" y="476"/>
                    </a:cubicBezTo>
                    <a:close/>
                    <a:moveTo>
                      <a:pt x="1102" y="0"/>
                    </a:moveTo>
                    <a:cubicBezTo>
                      <a:pt x="885" y="0"/>
                      <a:pt x="668" y="59"/>
                      <a:pt x="468" y="176"/>
                    </a:cubicBezTo>
                    <a:cubicBezTo>
                      <a:pt x="301" y="276"/>
                      <a:pt x="201" y="442"/>
                      <a:pt x="101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01" y="4279"/>
                      <a:pt x="468" y="4379"/>
                    </a:cubicBezTo>
                    <a:cubicBezTo>
                      <a:pt x="668" y="4495"/>
                      <a:pt x="885" y="4554"/>
                      <a:pt x="1102" y="4554"/>
                    </a:cubicBezTo>
                    <a:cubicBezTo>
                      <a:pt x="1318" y="4554"/>
                      <a:pt x="1535" y="4495"/>
                      <a:pt x="1735" y="4379"/>
                    </a:cubicBezTo>
                    <a:cubicBezTo>
                      <a:pt x="1902" y="4279"/>
                      <a:pt x="2036" y="4112"/>
                      <a:pt x="2102" y="3945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43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36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672;p77">
                <a:extLst>
                  <a:ext uri="{FF2B5EF4-FFF2-40B4-BE49-F238E27FC236}">
                    <a16:creationId xmlns:a16="http://schemas.microsoft.com/office/drawing/2014/main" id="{21B37213-8F2D-453D-AE98-03D9EB97C15C}"/>
                  </a:ext>
                </a:extLst>
              </p:cNvPr>
              <p:cNvSpPr/>
              <p:nvPr/>
            </p:nvSpPr>
            <p:spPr>
              <a:xfrm>
                <a:off x="4457744" y="2573800"/>
                <a:ext cx="27424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505" extrusionOk="0">
                    <a:moveTo>
                      <a:pt x="934" y="1"/>
                    </a:moveTo>
                    <a:cubicBezTo>
                      <a:pt x="868" y="101"/>
                      <a:pt x="801" y="168"/>
                      <a:pt x="734" y="201"/>
                    </a:cubicBezTo>
                    <a:cubicBezTo>
                      <a:pt x="634" y="268"/>
                      <a:pt x="568" y="301"/>
                      <a:pt x="467" y="335"/>
                    </a:cubicBezTo>
                    <a:cubicBezTo>
                      <a:pt x="401" y="368"/>
                      <a:pt x="301" y="401"/>
                      <a:pt x="234" y="435"/>
                    </a:cubicBezTo>
                    <a:cubicBezTo>
                      <a:pt x="134" y="468"/>
                      <a:pt x="67" y="501"/>
                      <a:pt x="0" y="501"/>
                    </a:cubicBezTo>
                    <a:lnTo>
                      <a:pt x="0" y="935"/>
                    </a:lnTo>
                    <a:lnTo>
                      <a:pt x="134" y="935"/>
                    </a:lnTo>
                    <a:lnTo>
                      <a:pt x="401" y="902"/>
                    </a:lnTo>
                    <a:lnTo>
                      <a:pt x="668" y="835"/>
                    </a:lnTo>
                    <a:cubicBezTo>
                      <a:pt x="701" y="835"/>
                      <a:pt x="734" y="835"/>
                      <a:pt x="768" y="802"/>
                    </a:cubicBezTo>
                    <a:lnTo>
                      <a:pt x="768" y="4504"/>
                    </a:lnTo>
                    <a:lnTo>
                      <a:pt x="1368" y="4504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673;p77">
                <a:extLst>
                  <a:ext uri="{FF2B5EF4-FFF2-40B4-BE49-F238E27FC236}">
                    <a16:creationId xmlns:a16="http://schemas.microsoft.com/office/drawing/2014/main" id="{D45908C1-556E-4A9C-84E2-2BE8DF4AD4CF}"/>
                  </a:ext>
                </a:extLst>
              </p:cNvPr>
              <p:cNvSpPr/>
              <p:nvPr/>
            </p:nvSpPr>
            <p:spPr>
              <a:xfrm>
                <a:off x="4469103" y="2073304"/>
                <a:ext cx="27424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37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01" y="167"/>
                    </a:cubicBezTo>
                    <a:cubicBezTo>
                      <a:pt x="634" y="234"/>
                      <a:pt x="568" y="267"/>
                      <a:pt x="468" y="334"/>
                    </a:cubicBezTo>
                    <a:cubicBezTo>
                      <a:pt x="401" y="367"/>
                      <a:pt x="301" y="367"/>
                      <a:pt x="201" y="401"/>
                    </a:cubicBezTo>
                    <a:lnTo>
                      <a:pt x="1" y="467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367" y="834"/>
                    </a:lnTo>
                    <a:lnTo>
                      <a:pt x="668" y="801"/>
                    </a:lnTo>
                    <a:cubicBezTo>
                      <a:pt x="701" y="801"/>
                      <a:pt x="734" y="768"/>
                      <a:pt x="768" y="768"/>
                    </a:cubicBezTo>
                    <a:lnTo>
                      <a:pt x="768" y="4437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74;p77">
                <a:extLst>
                  <a:ext uri="{FF2B5EF4-FFF2-40B4-BE49-F238E27FC236}">
                    <a16:creationId xmlns:a16="http://schemas.microsoft.com/office/drawing/2014/main" id="{C052321C-E070-48D9-BFBB-9E70231B5F33}"/>
                  </a:ext>
                </a:extLst>
              </p:cNvPr>
              <p:cNvSpPr/>
              <p:nvPr/>
            </p:nvSpPr>
            <p:spPr>
              <a:xfrm>
                <a:off x="4430340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02" y="451"/>
                    </a:moveTo>
                    <a:cubicBezTo>
                      <a:pt x="1218" y="451"/>
                      <a:pt x="1335" y="492"/>
                      <a:pt x="1435" y="576"/>
                    </a:cubicBezTo>
                    <a:cubicBezTo>
                      <a:pt x="1502" y="676"/>
                      <a:pt x="1535" y="776"/>
                      <a:pt x="1569" y="876"/>
                    </a:cubicBezTo>
                    <a:cubicBezTo>
                      <a:pt x="1602" y="1009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9" y="3645"/>
                    </a:cubicBezTo>
                    <a:cubicBezTo>
                      <a:pt x="1535" y="3745"/>
                      <a:pt x="1502" y="3845"/>
                      <a:pt x="1402" y="3945"/>
                    </a:cubicBezTo>
                    <a:cubicBezTo>
                      <a:pt x="1335" y="4012"/>
                      <a:pt x="1235" y="4078"/>
                      <a:pt x="1102" y="4078"/>
                    </a:cubicBezTo>
                    <a:cubicBezTo>
                      <a:pt x="968" y="4078"/>
                      <a:pt x="868" y="4012"/>
                      <a:pt x="768" y="3945"/>
                    </a:cubicBezTo>
                    <a:cubicBezTo>
                      <a:pt x="701" y="3845"/>
                      <a:pt x="668" y="3745"/>
                      <a:pt x="635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09"/>
                      <a:pt x="635" y="876"/>
                    </a:cubicBezTo>
                    <a:cubicBezTo>
                      <a:pt x="635" y="776"/>
                      <a:pt x="701" y="676"/>
                      <a:pt x="768" y="576"/>
                    </a:cubicBezTo>
                    <a:cubicBezTo>
                      <a:pt x="868" y="492"/>
                      <a:pt x="985" y="451"/>
                      <a:pt x="1102" y="451"/>
                    </a:cubicBezTo>
                    <a:close/>
                    <a:moveTo>
                      <a:pt x="1102" y="0"/>
                    </a:moveTo>
                    <a:cubicBezTo>
                      <a:pt x="885" y="0"/>
                      <a:pt x="668" y="59"/>
                      <a:pt x="468" y="176"/>
                    </a:cubicBezTo>
                    <a:cubicBezTo>
                      <a:pt x="301" y="276"/>
                      <a:pt x="201" y="442"/>
                      <a:pt x="134" y="609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4" y="4278"/>
                      <a:pt x="501" y="4379"/>
                    </a:cubicBezTo>
                    <a:cubicBezTo>
                      <a:pt x="639" y="4489"/>
                      <a:pt x="823" y="4554"/>
                      <a:pt x="996" y="4554"/>
                    </a:cubicBezTo>
                    <a:cubicBezTo>
                      <a:pt x="1032" y="4554"/>
                      <a:pt x="1067" y="4551"/>
                      <a:pt x="1102" y="4545"/>
                    </a:cubicBezTo>
                    <a:cubicBezTo>
                      <a:pt x="1142" y="4551"/>
                      <a:pt x="1181" y="4554"/>
                      <a:pt x="1219" y="4554"/>
                    </a:cubicBezTo>
                    <a:cubicBezTo>
                      <a:pt x="1404" y="4554"/>
                      <a:pt x="1570" y="4489"/>
                      <a:pt x="1735" y="4379"/>
                    </a:cubicBezTo>
                    <a:cubicBezTo>
                      <a:pt x="1902" y="4278"/>
                      <a:pt x="2036" y="4112"/>
                      <a:pt x="2102" y="3912"/>
                    </a:cubicBezTo>
                    <a:cubicBezTo>
                      <a:pt x="2169" y="3711"/>
                      <a:pt x="2236" y="3478"/>
                      <a:pt x="2202" y="3244"/>
                    </a:cubicBezTo>
                    <a:lnTo>
                      <a:pt x="2202" y="1310"/>
                    </a:lnTo>
                    <a:cubicBezTo>
                      <a:pt x="2236" y="1076"/>
                      <a:pt x="2169" y="843"/>
                      <a:pt x="2102" y="609"/>
                    </a:cubicBezTo>
                    <a:cubicBezTo>
                      <a:pt x="2036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675;p77">
                <a:extLst>
                  <a:ext uri="{FF2B5EF4-FFF2-40B4-BE49-F238E27FC236}">
                    <a16:creationId xmlns:a16="http://schemas.microsoft.com/office/drawing/2014/main" id="{70D87F3C-D31B-4602-84C8-0FDD7CFD9896}"/>
                  </a:ext>
                </a:extLst>
              </p:cNvPr>
              <p:cNvSpPr/>
              <p:nvPr/>
            </p:nvSpPr>
            <p:spPr>
              <a:xfrm>
                <a:off x="4675580" y="2573480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02" y="451"/>
                    </a:moveTo>
                    <a:cubicBezTo>
                      <a:pt x="1235" y="451"/>
                      <a:pt x="1369" y="484"/>
                      <a:pt x="1435" y="584"/>
                    </a:cubicBezTo>
                    <a:cubicBezTo>
                      <a:pt x="1502" y="651"/>
                      <a:pt x="1569" y="751"/>
                      <a:pt x="1569" y="884"/>
                    </a:cubicBezTo>
                    <a:cubicBezTo>
                      <a:pt x="1602" y="1018"/>
                      <a:pt x="1635" y="1151"/>
                      <a:pt x="1635" y="1285"/>
                    </a:cubicBezTo>
                    <a:lnTo>
                      <a:pt x="1635" y="3219"/>
                    </a:lnTo>
                    <a:cubicBezTo>
                      <a:pt x="1635" y="3353"/>
                      <a:pt x="1602" y="3486"/>
                      <a:pt x="1569" y="3620"/>
                    </a:cubicBezTo>
                    <a:cubicBezTo>
                      <a:pt x="1569" y="3753"/>
                      <a:pt x="1502" y="3853"/>
                      <a:pt x="1435" y="3953"/>
                    </a:cubicBezTo>
                    <a:cubicBezTo>
                      <a:pt x="1335" y="4020"/>
                      <a:pt x="1235" y="4053"/>
                      <a:pt x="1102" y="4053"/>
                    </a:cubicBezTo>
                    <a:cubicBezTo>
                      <a:pt x="1002" y="4053"/>
                      <a:pt x="868" y="4020"/>
                      <a:pt x="801" y="3953"/>
                    </a:cubicBezTo>
                    <a:cubicBezTo>
                      <a:pt x="735" y="3853"/>
                      <a:pt x="668" y="3753"/>
                      <a:pt x="635" y="3620"/>
                    </a:cubicBezTo>
                    <a:cubicBezTo>
                      <a:pt x="601" y="3486"/>
                      <a:pt x="601" y="3353"/>
                      <a:pt x="601" y="3219"/>
                    </a:cubicBezTo>
                    <a:lnTo>
                      <a:pt x="601" y="1285"/>
                    </a:lnTo>
                    <a:cubicBezTo>
                      <a:pt x="601" y="1151"/>
                      <a:pt x="601" y="1018"/>
                      <a:pt x="635" y="884"/>
                    </a:cubicBezTo>
                    <a:cubicBezTo>
                      <a:pt x="668" y="751"/>
                      <a:pt x="701" y="651"/>
                      <a:pt x="801" y="584"/>
                    </a:cubicBezTo>
                    <a:cubicBezTo>
                      <a:pt x="868" y="484"/>
                      <a:pt x="1002" y="451"/>
                      <a:pt x="1102" y="451"/>
                    </a:cubicBezTo>
                    <a:close/>
                    <a:moveTo>
                      <a:pt x="1118" y="0"/>
                    </a:moveTo>
                    <a:cubicBezTo>
                      <a:pt x="902" y="0"/>
                      <a:pt x="685" y="50"/>
                      <a:pt x="501" y="150"/>
                    </a:cubicBezTo>
                    <a:cubicBezTo>
                      <a:pt x="334" y="284"/>
                      <a:pt x="201" y="417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19"/>
                    </a:lnTo>
                    <a:cubicBezTo>
                      <a:pt x="1" y="3453"/>
                      <a:pt x="68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68" y="4487"/>
                      <a:pt x="902" y="4554"/>
                      <a:pt x="1135" y="4554"/>
                    </a:cubicBezTo>
                    <a:cubicBezTo>
                      <a:pt x="1335" y="4554"/>
                      <a:pt x="1569" y="4487"/>
                      <a:pt x="1735" y="4387"/>
                    </a:cubicBezTo>
                    <a:cubicBezTo>
                      <a:pt x="1902" y="4253"/>
                      <a:pt x="2036" y="4087"/>
                      <a:pt x="2102" y="3920"/>
                    </a:cubicBezTo>
                    <a:cubicBezTo>
                      <a:pt x="2169" y="3686"/>
                      <a:pt x="2236" y="3453"/>
                      <a:pt x="2236" y="3219"/>
                    </a:cubicBezTo>
                    <a:lnTo>
                      <a:pt x="2236" y="1318"/>
                    </a:lnTo>
                    <a:cubicBezTo>
                      <a:pt x="2236" y="1084"/>
                      <a:pt x="2169" y="851"/>
                      <a:pt x="2102" y="617"/>
                    </a:cubicBezTo>
                    <a:cubicBezTo>
                      <a:pt x="2036" y="417"/>
                      <a:pt x="1902" y="284"/>
                      <a:pt x="1735" y="150"/>
                    </a:cubicBezTo>
                    <a:cubicBezTo>
                      <a:pt x="1552" y="50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676;p77">
                <a:extLst>
                  <a:ext uri="{FF2B5EF4-FFF2-40B4-BE49-F238E27FC236}">
                    <a16:creationId xmlns:a16="http://schemas.microsoft.com/office/drawing/2014/main" id="{43973301-833B-4836-BD39-8677485CAF1B}"/>
                  </a:ext>
                </a:extLst>
              </p:cNvPr>
              <p:cNvSpPr/>
              <p:nvPr/>
            </p:nvSpPr>
            <p:spPr>
              <a:xfrm>
                <a:off x="4430340" y="2822225"/>
                <a:ext cx="44132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79" extrusionOk="0">
                    <a:moveTo>
                      <a:pt x="1102" y="484"/>
                    </a:moveTo>
                    <a:cubicBezTo>
                      <a:pt x="1218" y="484"/>
                      <a:pt x="1335" y="526"/>
                      <a:pt x="1435" y="609"/>
                    </a:cubicBezTo>
                    <a:cubicBezTo>
                      <a:pt x="1502" y="676"/>
                      <a:pt x="1535" y="809"/>
                      <a:pt x="1569" y="909"/>
                    </a:cubicBezTo>
                    <a:cubicBezTo>
                      <a:pt x="1602" y="1043"/>
                      <a:pt x="1602" y="1176"/>
                      <a:pt x="1602" y="1343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9" y="3645"/>
                    </a:cubicBezTo>
                    <a:cubicBezTo>
                      <a:pt x="1535" y="3745"/>
                      <a:pt x="1502" y="3878"/>
                      <a:pt x="1402" y="3945"/>
                    </a:cubicBezTo>
                    <a:cubicBezTo>
                      <a:pt x="1335" y="4045"/>
                      <a:pt x="1235" y="4078"/>
                      <a:pt x="1102" y="4078"/>
                    </a:cubicBezTo>
                    <a:cubicBezTo>
                      <a:pt x="968" y="4078"/>
                      <a:pt x="868" y="4045"/>
                      <a:pt x="768" y="3945"/>
                    </a:cubicBezTo>
                    <a:cubicBezTo>
                      <a:pt x="701" y="3878"/>
                      <a:pt x="668" y="3745"/>
                      <a:pt x="635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43"/>
                    </a:lnTo>
                    <a:cubicBezTo>
                      <a:pt x="601" y="1176"/>
                      <a:pt x="601" y="1043"/>
                      <a:pt x="635" y="909"/>
                    </a:cubicBezTo>
                    <a:cubicBezTo>
                      <a:pt x="635" y="809"/>
                      <a:pt x="701" y="676"/>
                      <a:pt x="768" y="609"/>
                    </a:cubicBezTo>
                    <a:cubicBezTo>
                      <a:pt x="868" y="526"/>
                      <a:pt x="985" y="484"/>
                      <a:pt x="1102" y="484"/>
                    </a:cubicBezTo>
                    <a:close/>
                    <a:moveTo>
                      <a:pt x="1102" y="0"/>
                    </a:moveTo>
                    <a:cubicBezTo>
                      <a:pt x="885" y="0"/>
                      <a:pt x="668" y="59"/>
                      <a:pt x="468" y="176"/>
                    </a:cubicBezTo>
                    <a:cubicBezTo>
                      <a:pt x="301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43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01" y="3945"/>
                    </a:cubicBezTo>
                    <a:cubicBezTo>
                      <a:pt x="201" y="4112"/>
                      <a:pt x="301" y="4279"/>
                      <a:pt x="468" y="4412"/>
                    </a:cubicBezTo>
                    <a:cubicBezTo>
                      <a:pt x="668" y="4512"/>
                      <a:pt x="901" y="4579"/>
                      <a:pt x="1102" y="4579"/>
                    </a:cubicBezTo>
                    <a:cubicBezTo>
                      <a:pt x="1335" y="4579"/>
                      <a:pt x="1535" y="4512"/>
                      <a:pt x="1735" y="4412"/>
                    </a:cubicBezTo>
                    <a:cubicBezTo>
                      <a:pt x="1902" y="4279"/>
                      <a:pt x="2036" y="4112"/>
                      <a:pt x="2102" y="3945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43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36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677;p77">
                <a:extLst>
                  <a:ext uri="{FF2B5EF4-FFF2-40B4-BE49-F238E27FC236}">
                    <a16:creationId xmlns:a16="http://schemas.microsoft.com/office/drawing/2014/main" id="{665A2120-9521-4B11-B292-1FC5BC2017FB}"/>
                  </a:ext>
                </a:extLst>
              </p:cNvPr>
              <p:cNvSpPr/>
              <p:nvPr/>
            </p:nvSpPr>
            <p:spPr>
              <a:xfrm>
                <a:off x="4749761" y="2323892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4" y="167"/>
                    </a:cubicBezTo>
                    <a:cubicBezTo>
                      <a:pt x="634" y="234"/>
                      <a:pt x="568" y="267"/>
                      <a:pt x="468" y="301"/>
                    </a:cubicBezTo>
                    <a:cubicBezTo>
                      <a:pt x="401" y="367"/>
                      <a:pt x="301" y="367"/>
                      <a:pt x="201" y="401"/>
                    </a:cubicBezTo>
                    <a:cubicBezTo>
                      <a:pt x="134" y="434"/>
                      <a:pt x="67" y="467"/>
                      <a:pt x="1" y="467"/>
                    </a:cubicBezTo>
                    <a:lnTo>
                      <a:pt x="1" y="901"/>
                    </a:lnTo>
                    <a:lnTo>
                      <a:pt x="134" y="901"/>
                    </a:lnTo>
                    <a:lnTo>
                      <a:pt x="401" y="868"/>
                    </a:lnTo>
                    <a:lnTo>
                      <a:pt x="668" y="801"/>
                    </a:lnTo>
                    <a:lnTo>
                      <a:pt x="768" y="768"/>
                    </a:lnTo>
                    <a:lnTo>
                      <a:pt x="768" y="4470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678;p77">
                <a:extLst>
                  <a:ext uri="{FF2B5EF4-FFF2-40B4-BE49-F238E27FC236}">
                    <a16:creationId xmlns:a16="http://schemas.microsoft.com/office/drawing/2014/main" id="{E75AFA8A-1A74-4F2D-B357-E30A8A2620E9}"/>
                  </a:ext>
                </a:extLst>
              </p:cNvPr>
              <p:cNvSpPr/>
              <p:nvPr/>
            </p:nvSpPr>
            <p:spPr>
              <a:xfrm>
                <a:off x="4731050" y="2072302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96" y="472"/>
                    </a:moveTo>
                    <a:cubicBezTo>
                      <a:pt x="1285" y="472"/>
                      <a:pt x="1360" y="509"/>
                      <a:pt x="1435" y="584"/>
                    </a:cubicBezTo>
                    <a:cubicBezTo>
                      <a:pt x="1502" y="684"/>
                      <a:pt x="1568" y="784"/>
                      <a:pt x="1568" y="884"/>
                    </a:cubicBezTo>
                    <a:cubicBezTo>
                      <a:pt x="1602" y="1018"/>
                      <a:pt x="1602" y="1151"/>
                      <a:pt x="1602" y="1318"/>
                    </a:cubicBezTo>
                    <a:lnTo>
                      <a:pt x="1602" y="3253"/>
                    </a:lnTo>
                    <a:cubicBezTo>
                      <a:pt x="1602" y="3386"/>
                      <a:pt x="1602" y="3520"/>
                      <a:pt x="1568" y="3653"/>
                    </a:cubicBezTo>
                    <a:cubicBezTo>
                      <a:pt x="1535" y="3753"/>
                      <a:pt x="1502" y="3853"/>
                      <a:pt x="1435" y="3953"/>
                    </a:cubicBezTo>
                    <a:cubicBezTo>
                      <a:pt x="1353" y="4008"/>
                      <a:pt x="1271" y="4062"/>
                      <a:pt x="1172" y="4062"/>
                    </a:cubicBezTo>
                    <a:cubicBezTo>
                      <a:pt x="1149" y="4062"/>
                      <a:pt x="1126" y="4059"/>
                      <a:pt x="1101" y="4053"/>
                    </a:cubicBezTo>
                    <a:cubicBezTo>
                      <a:pt x="1083" y="4059"/>
                      <a:pt x="1063" y="4062"/>
                      <a:pt x="1043" y="4062"/>
                    </a:cubicBezTo>
                    <a:cubicBezTo>
                      <a:pt x="955" y="4062"/>
                      <a:pt x="856" y="4008"/>
                      <a:pt x="801" y="3953"/>
                    </a:cubicBezTo>
                    <a:cubicBezTo>
                      <a:pt x="701" y="3853"/>
                      <a:pt x="668" y="3753"/>
                      <a:pt x="634" y="3653"/>
                    </a:cubicBezTo>
                    <a:cubicBezTo>
                      <a:pt x="601" y="3520"/>
                      <a:pt x="601" y="3386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68" y="784"/>
                      <a:pt x="701" y="684"/>
                      <a:pt x="768" y="584"/>
                    </a:cubicBezTo>
                    <a:cubicBezTo>
                      <a:pt x="849" y="530"/>
                      <a:pt x="953" y="475"/>
                      <a:pt x="1043" y="475"/>
                    </a:cubicBezTo>
                    <a:cubicBezTo>
                      <a:pt x="1063" y="475"/>
                      <a:pt x="1083" y="478"/>
                      <a:pt x="1101" y="484"/>
                    </a:cubicBezTo>
                    <a:cubicBezTo>
                      <a:pt x="1135" y="476"/>
                      <a:pt x="1166" y="472"/>
                      <a:pt x="1196" y="472"/>
                    </a:cubicBezTo>
                    <a:close/>
                    <a:moveTo>
                      <a:pt x="1106" y="0"/>
                    </a:moveTo>
                    <a:cubicBezTo>
                      <a:pt x="893" y="0"/>
                      <a:pt x="684" y="50"/>
                      <a:pt x="501" y="150"/>
                    </a:cubicBezTo>
                    <a:cubicBezTo>
                      <a:pt x="334" y="284"/>
                      <a:pt x="201" y="451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53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468" y="4387"/>
                    </a:cubicBezTo>
                    <a:cubicBezTo>
                      <a:pt x="668" y="4487"/>
                      <a:pt x="868" y="4554"/>
                      <a:pt x="1101" y="4554"/>
                    </a:cubicBezTo>
                    <a:cubicBezTo>
                      <a:pt x="1335" y="4554"/>
                      <a:pt x="1535" y="4520"/>
                      <a:pt x="1735" y="4387"/>
                    </a:cubicBezTo>
                    <a:cubicBezTo>
                      <a:pt x="1902" y="4287"/>
                      <a:pt x="2035" y="4120"/>
                      <a:pt x="2102" y="3920"/>
                    </a:cubicBezTo>
                    <a:cubicBezTo>
                      <a:pt x="2169" y="3686"/>
                      <a:pt x="2202" y="3486"/>
                      <a:pt x="2202" y="3253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35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679;p77">
                <a:extLst>
                  <a:ext uri="{FF2B5EF4-FFF2-40B4-BE49-F238E27FC236}">
                    <a16:creationId xmlns:a16="http://schemas.microsoft.com/office/drawing/2014/main" id="{9739E2A1-D72A-4D28-8679-6088B495CA03}"/>
                  </a:ext>
                </a:extLst>
              </p:cNvPr>
              <p:cNvSpPr/>
              <p:nvPr/>
            </p:nvSpPr>
            <p:spPr>
              <a:xfrm>
                <a:off x="4648856" y="2323892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4" y="167"/>
                    </a:cubicBezTo>
                    <a:cubicBezTo>
                      <a:pt x="634" y="234"/>
                      <a:pt x="568" y="267"/>
                      <a:pt x="468" y="301"/>
                    </a:cubicBezTo>
                    <a:cubicBezTo>
                      <a:pt x="401" y="367"/>
                      <a:pt x="301" y="367"/>
                      <a:pt x="234" y="401"/>
                    </a:cubicBezTo>
                    <a:lnTo>
                      <a:pt x="1" y="467"/>
                    </a:lnTo>
                    <a:lnTo>
                      <a:pt x="1" y="901"/>
                    </a:lnTo>
                    <a:lnTo>
                      <a:pt x="134" y="901"/>
                    </a:lnTo>
                    <a:lnTo>
                      <a:pt x="401" y="868"/>
                    </a:lnTo>
                    <a:lnTo>
                      <a:pt x="668" y="801"/>
                    </a:lnTo>
                    <a:lnTo>
                      <a:pt x="768" y="768"/>
                    </a:lnTo>
                    <a:lnTo>
                      <a:pt x="768" y="4470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2680;p77">
                <a:extLst>
                  <a:ext uri="{FF2B5EF4-FFF2-40B4-BE49-F238E27FC236}">
                    <a16:creationId xmlns:a16="http://schemas.microsoft.com/office/drawing/2014/main" id="{EA4A6FF4-0CDC-4C6F-ABE9-1D8912471262}"/>
                  </a:ext>
                </a:extLst>
              </p:cNvPr>
              <p:cNvSpPr/>
              <p:nvPr/>
            </p:nvSpPr>
            <p:spPr>
              <a:xfrm>
                <a:off x="4403616" y="2573139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01" y="476"/>
                    </a:moveTo>
                    <a:cubicBezTo>
                      <a:pt x="1218" y="476"/>
                      <a:pt x="1335" y="518"/>
                      <a:pt x="1435" y="601"/>
                    </a:cubicBezTo>
                    <a:cubicBezTo>
                      <a:pt x="1502" y="668"/>
                      <a:pt x="1535" y="768"/>
                      <a:pt x="1568" y="901"/>
                    </a:cubicBezTo>
                    <a:cubicBezTo>
                      <a:pt x="1602" y="1035"/>
                      <a:pt x="1602" y="1168"/>
                      <a:pt x="1602" y="1302"/>
                    </a:cubicBezTo>
                    <a:lnTo>
                      <a:pt x="1602" y="3236"/>
                    </a:lnTo>
                    <a:cubicBezTo>
                      <a:pt x="1602" y="3370"/>
                      <a:pt x="1602" y="3503"/>
                      <a:pt x="1568" y="3637"/>
                    </a:cubicBezTo>
                    <a:cubicBezTo>
                      <a:pt x="1535" y="3770"/>
                      <a:pt x="1502" y="3870"/>
                      <a:pt x="1435" y="3970"/>
                    </a:cubicBezTo>
                    <a:cubicBezTo>
                      <a:pt x="1335" y="4037"/>
                      <a:pt x="1235" y="4070"/>
                      <a:pt x="1101" y="4070"/>
                    </a:cubicBezTo>
                    <a:cubicBezTo>
                      <a:pt x="968" y="4070"/>
                      <a:pt x="868" y="4037"/>
                      <a:pt x="768" y="3970"/>
                    </a:cubicBezTo>
                    <a:cubicBezTo>
                      <a:pt x="701" y="3870"/>
                      <a:pt x="634" y="3770"/>
                      <a:pt x="634" y="3637"/>
                    </a:cubicBezTo>
                    <a:cubicBezTo>
                      <a:pt x="601" y="3503"/>
                      <a:pt x="601" y="3370"/>
                      <a:pt x="601" y="3236"/>
                    </a:cubicBezTo>
                    <a:lnTo>
                      <a:pt x="601" y="1302"/>
                    </a:lnTo>
                    <a:cubicBezTo>
                      <a:pt x="568" y="1168"/>
                      <a:pt x="601" y="1035"/>
                      <a:pt x="634" y="901"/>
                    </a:cubicBezTo>
                    <a:cubicBezTo>
                      <a:pt x="634" y="768"/>
                      <a:pt x="701" y="668"/>
                      <a:pt x="768" y="601"/>
                    </a:cubicBezTo>
                    <a:cubicBezTo>
                      <a:pt x="868" y="518"/>
                      <a:pt x="985" y="476"/>
                      <a:pt x="1101" y="476"/>
                    </a:cubicBezTo>
                    <a:close/>
                    <a:moveTo>
                      <a:pt x="1101" y="1"/>
                    </a:moveTo>
                    <a:cubicBezTo>
                      <a:pt x="868" y="1"/>
                      <a:pt x="668" y="67"/>
                      <a:pt x="468" y="167"/>
                    </a:cubicBezTo>
                    <a:cubicBezTo>
                      <a:pt x="301" y="301"/>
                      <a:pt x="167" y="434"/>
                      <a:pt x="101" y="634"/>
                    </a:cubicBezTo>
                    <a:cubicBezTo>
                      <a:pt x="34" y="868"/>
                      <a:pt x="1" y="1101"/>
                      <a:pt x="1" y="1335"/>
                    </a:cubicBezTo>
                    <a:lnTo>
                      <a:pt x="1" y="3236"/>
                    </a:lnTo>
                    <a:cubicBezTo>
                      <a:pt x="1" y="3470"/>
                      <a:pt x="34" y="3703"/>
                      <a:pt x="101" y="3937"/>
                    </a:cubicBezTo>
                    <a:cubicBezTo>
                      <a:pt x="167" y="4104"/>
                      <a:pt x="301" y="4270"/>
                      <a:pt x="468" y="4404"/>
                    </a:cubicBezTo>
                    <a:cubicBezTo>
                      <a:pt x="668" y="4504"/>
                      <a:pt x="885" y="4554"/>
                      <a:pt x="1101" y="4554"/>
                    </a:cubicBezTo>
                    <a:cubicBezTo>
                      <a:pt x="1318" y="4554"/>
                      <a:pt x="1535" y="4504"/>
                      <a:pt x="1735" y="4404"/>
                    </a:cubicBezTo>
                    <a:cubicBezTo>
                      <a:pt x="1902" y="4270"/>
                      <a:pt x="2002" y="4104"/>
                      <a:pt x="2102" y="3937"/>
                    </a:cubicBezTo>
                    <a:cubicBezTo>
                      <a:pt x="2169" y="3703"/>
                      <a:pt x="2202" y="3470"/>
                      <a:pt x="2202" y="3236"/>
                    </a:cubicBezTo>
                    <a:lnTo>
                      <a:pt x="2202" y="1335"/>
                    </a:lnTo>
                    <a:cubicBezTo>
                      <a:pt x="2202" y="1101"/>
                      <a:pt x="2169" y="868"/>
                      <a:pt x="2102" y="634"/>
                    </a:cubicBezTo>
                    <a:cubicBezTo>
                      <a:pt x="2002" y="434"/>
                      <a:pt x="1902" y="301"/>
                      <a:pt x="1735" y="167"/>
                    </a:cubicBezTo>
                    <a:cubicBezTo>
                      <a:pt x="1535" y="67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2681;p77">
                <a:extLst>
                  <a:ext uri="{FF2B5EF4-FFF2-40B4-BE49-F238E27FC236}">
                    <a16:creationId xmlns:a16="http://schemas.microsoft.com/office/drawing/2014/main" id="{5ADA4E60-B141-480D-928D-102E56B633C0}"/>
                  </a:ext>
                </a:extLst>
              </p:cNvPr>
              <p:cNvSpPr/>
              <p:nvPr/>
            </p:nvSpPr>
            <p:spPr>
              <a:xfrm>
                <a:off x="4695632" y="2323051"/>
                <a:ext cx="4479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9" extrusionOk="0">
                    <a:moveTo>
                      <a:pt x="1101" y="476"/>
                    </a:moveTo>
                    <a:cubicBezTo>
                      <a:pt x="1235" y="476"/>
                      <a:pt x="1368" y="509"/>
                      <a:pt x="1435" y="576"/>
                    </a:cubicBezTo>
                    <a:cubicBezTo>
                      <a:pt x="1502" y="676"/>
                      <a:pt x="1568" y="776"/>
                      <a:pt x="1602" y="910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5"/>
                    </a:lnTo>
                    <a:cubicBezTo>
                      <a:pt x="1635" y="3378"/>
                      <a:pt x="1602" y="3512"/>
                      <a:pt x="1568" y="3645"/>
                    </a:cubicBezTo>
                    <a:cubicBezTo>
                      <a:pt x="1568" y="3745"/>
                      <a:pt x="1502" y="3878"/>
                      <a:pt x="1435" y="3945"/>
                    </a:cubicBezTo>
                    <a:cubicBezTo>
                      <a:pt x="1335" y="4045"/>
                      <a:pt x="1235" y="4079"/>
                      <a:pt x="1101" y="4079"/>
                    </a:cubicBezTo>
                    <a:cubicBezTo>
                      <a:pt x="1001" y="4079"/>
                      <a:pt x="868" y="4045"/>
                      <a:pt x="801" y="3945"/>
                    </a:cubicBezTo>
                    <a:cubicBezTo>
                      <a:pt x="734" y="3878"/>
                      <a:pt x="668" y="3745"/>
                      <a:pt x="634" y="3645"/>
                    </a:cubicBezTo>
                    <a:cubicBezTo>
                      <a:pt x="601" y="3512"/>
                      <a:pt x="601" y="3378"/>
                      <a:pt x="601" y="3245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10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68" y="509"/>
                      <a:pt x="1001" y="476"/>
                      <a:pt x="1101" y="476"/>
                    </a:cubicBezTo>
                    <a:close/>
                    <a:moveTo>
                      <a:pt x="1118" y="1"/>
                    </a:moveTo>
                    <a:cubicBezTo>
                      <a:pt x="901" y="1"/>
                      <a:pt x="684" y="59"/>
                      <a:pt x="501" y="176"/>
                    </a:cubicBezTo>
                    <a:cubicBezTo>
                      <a:pt x="334" y="276"/>
                      <a:pt x="201" y="443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5"/>
                    </a:lnTo>
                    <a:cubicBezTo>
                      <a:pt x="1" y="3478"/>
                      <a:pt x="67" y="3712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68" y="4512"/>
                      <a:pt x="901" y="4579"/>
                      <a:pt x="1101" y="4579"/>
                    </a:cubicBezTo>
                    <a:cubicBezTo>
                      <a:pt x="1335" y="4579"/>
                      <a:pt x="1568" y="4512"/>
                      <a:pt x="1735" y="4412"/>
                    </a:cubicBezTo>
                    <a:cubicBezTo>
                      <a:pt x="1902" y="4279"/>
                      <a:pt x="2035" y="4112"/>
                      <a:pt x="2102" y="3945"/>
                    </a:cubicBezTo>
                    <a:cubicBezTo>
                      <a:pt x="2169" y="3712"/>
                      <a:pt x="2236" y="3478"/>
                      <a:pt x="2236" y="3245"/>
                    </a:cubicBezTo>
                    <a:lnTo>
                      <a:pt x="2236" y="1310"/>
                    </a:lnTo>
                    <a:cubicBezTo>
                      <a:pt x="2236" y="1076"/>
                      <a:pt x="2169" y="843"/>
                      <a:pt x="2102" y="643"/>
                    </a:cubicBezTo>
                    <a:cubicBezTo>
                      <a:pt x="2035" y="443"/>
                      <a:pt x="1902" y="276"/>
                      <a:pt x="1735" y="176"/>
                    </a:cubicBezTo>
                    <a:cubicBezTo>
                      <a:pt x="1552" y="59"/>
                      <a:pt x="1335" y="1"/>
                      <a:pt x="11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682;p77">
                <a:extLst>
                  <a:ext uri="{FF2B5EF4-FFF2-40B4-BE49-F238E27FC236}">
                    <a16:creationId xmlns:a16="http://schemas.microsoft.com/office/drawing/2014/main" id="{BB0F3680-DB59-4A4D-9499-B2FDB0DD463B}"/>
                  </a:ext>
                </a:extLst>
              </p:cNvPr>
              <p:cNvSpPr/>
              <p:nvPr/>
            </p:nvSpPr>
            <p:spPr>
              <a:xfrm>
                <a:off x="4660896" y="2448015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01" y="476"/>
                    </a:moveTo>
                    <a:cubicBezTo>
                      <a:pt x="1201" y="476"/>
                      <a:pt x="1334" y="509"/>
                      <a:pt x="1401" y="576"/>
                    </a:cubicBezTo>
                    <a:cubicBezTo>
                      <a:pt x="1501" y="676"/>
                      <a:pt x="1534" y="776"/>
                      <a:pt x="1568" y="909"/>
                    </a:cubicBezTo>
                    <a:cubicBezTo>
                      <a:pt x="1601" y="1043"/>
                      <a:pt x="1601" y="1176"/>
                      <a:pt x="1601" y="1310"/>
                    </a:cubicBezTo>
                    <a:lnTo>
                      <a:pt x="1601" y="3244"/>
                    </a:lnTo>
                    <a:cubicBezTo>
                      <a:pt x="1601" y="3378"/>
                      <a:pt x="1568" y="3511"/>
                      <a:pt x="1568" y="3645"/>
                    </a:cubicBezTo>
                    <a:cubicBezTo>
                      <a:pt x="1534" y="3745"/>
                      <a:pt x="1468" y="3845"/>
                      <a:pt x="1401" y="3945"/>
                    </a:cubicBezTo>
                    <a:cubicBezTo>
                      <a:pt x="1334" y="4045"/>
                      <a:pt x="1201" y="4078"/>
                      <a:pt x="1101" y="4078"/>
                    </a:cubicBezTo>
                    <a:cubicBezTo>
                      <a:pt x="967" y="4078"/>
                      <a:pt x="867" y="4045"/>
                      <a:pt x="767" y="3945"/>
                    </a:cubicBezTo>
                    <a:cubicBezTo>
                      <a:pt x="701" y="3845"/>
                      <a:pt x="634" y="3745"/>
                      <a:pt x="600" y="3645"/>
                    </a:cubicBezTo>
                    <a:cubicBezTo>
                      <a:pt x="600" y="3511"/>
                      <a:pt x="567" y="3378"/>
                      <a:pt x="567" y="3244"/>
                    </a:cubicBezTo>
                    <a:lnTo>
                      <a:pt x="567" y="1310"/>
                    </a:lnTo>
                    <a:cubicBezTo>
                      <a:pt x="567" y="1176"/>
                      <a:pt x="600" y="1043"/>
                      <a:pt x="634" y="909"/>
                    </a:cubicBezTo>
                    <a:cubicBezTo>
                      <a:pt x="634" y="776"/>
                      <a:pt x="701" y="676"/>
                      <a:pt x="767" y="576"/>
                    </a:cubicBezTo>
                    <a:cubicBezTo>
                      <a:pt x="834" y="509"/>
                      <a:pt x="967" y="476"/>
                      <a:pt x="1101" y="476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9"/>
                      <a:pt x="467" y="176"/>
                    </a:cubicBezTo>
                    <a:cubicBezTo>
                      <a:pt x="300" y="276"/>
                      <a:pt x="167" y="442"/>
                      <a:pt x="100" y="643"/>
                    </a:cubicBezTo>
                    <a:cubicBezTo>
                      <a:pt x="33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3" y="3711"/>
                      <a:pt x="100" y="3912"/>
                    </a:cubicBezTo>
                    <a:cubicBezTo>
                      <a:pt x="167" y="4112"/>
                      <a:pt x="300" y="4279"/>
                      <a:pt x="467" y="4379"/>
                    </a:cubicBezTo>
                    <a:cubicBezTo>
                      <a:pt x="651" y="4495"/>
                      <a:pt x="867" y="4554"/>
                      <a:pt x="1084" y="4554"/>
                    </a:cubicBezTo>
                    <a:cubicBezTo>
                      <a:pt x="1301" y="4554"/>
                      <a:pt x="1518" y="4495"/>
                      <a:pt x="1701" y="4379"/>
                    </a:cubicBezTo>
                    <a:cubicBezTo>
                      <a:pt x="1868" y="4279"/>
                      <a:pt x="2001" y="4112"/>
                      <a:pt x="2068" y="3912"/>
                    </a:cubicBezTo>
                    <a:cubicBezTo>
                      <a:pt x="2168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8" y="843"/>
                      <a:pt x="2068" y="643"/>
                    </a:cubicBezTo>
                    <a:cubicBezTo>
                      <a:pt x="2001" y="442"/>
                      <a:pt x="1868" y="276"/>
                      <a:pt x="1735" y="176"/>
                    </a:cubicBezTo>
                    <a:cubicBezTo>
                      <a:pt x="1534" y="59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683;p77">
                <a:extLst>
                  <a:ext uri="{FF2B5EF4-FFF2-40B4-BE49-F238E27FC236}">
                    <a16:creationId xmlns:a16="http://schemas.microsoft.com/office/drawing/2014/main" id="{A0AD46C4-1491-42F2-9032-8B170DF62E8E}"/>
                  </a:ext>
                </a:extLst>
              </p:cNvPr>
              <p:cNvSpPr/>
              <p:nvPr/>
            </p:nvSpPr>
            <p:spPr>
              <a:xfrm>
                <a:off x="4645511" y="2698604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60" y="467"/>
                    </a:moveTo>
                    <a:cubicBezTo>
                      <a:pt x="1250" y="467"/>
                      <a:pt x="1353" y="521"/>
                      <a:pt x="1435" y="576"/>
                    </a:cubicBezTo>
                    <a:cubicBezTo>
                      <a:pt x="1502" y="676"/>
                      <a:pt x="1535" y="776"/>
                      <a:pt x="1569" y="876"/>
                    </a:cubicBezTo>
                    <a:cubicBezTo>
                      <a:pt x="1602" y="1009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9" y="3645"/>
                    </a:cubicBezTo>
                    <a:cubicBezTo>
                      <a:pt x="1535" y="3745"/>
                      <a:pt x="1502" y="3845"/>
                      <a:pt x="1402" y="3945"/>
                    </a:cubicBezTo>
                    <a:cubicBezTo>
                      <a:pt x="1335" y="4045"/>
                      <a:pt x="1202" y="4078"/>
                      <a:pt x="1102" y="4078"/>
                    </a:cubicBezTo>
                    <a:cubicBezTo>
                      <a:pt x="968" y="4078"/>
                      <a:pt x="868" y="4012"/>
                      <a:pt x="768" y="3945"/>
                    </a:cubicBezTo>
                    <a:cubicBezTo>
                      <a:pt x="701" y="3845"/>
                      <a:pt x="635" y="3745"/>
                      <a:pt x="635" y="3645"/>
                    </a:cubicBezTo>
                    <a:cubicBezTo>
                      <a:pt x="601" y="3511"/>
                      <a:pt x="601" y="3378"/>
                      <a:pt x="568" y="3244"/>
                    </a:cubicBezTo>
                    <a:lnTo>
                      <a:pt x="568" y="1310"/>
                    </a:lnTo>
                    <a:cubicBezTo>
                      <a:pt x="568" y="1176"/>
                      <a:pt x="601" y="1009"/>
                      <a:pt x="635" y="876"/>
                    </a:cubicBezTo>
                    <a:cubicBezTo>
                      <a:pt x="635" y="776"/>
                      <a:pt x="701" y="676"/>
                      <a:pt x="768" y="576"/>
                    </a:cubicBezTo>
                    <a:cubicBezTo>
                      <a:pt x="850" y="521"/>
                      <a:pt x="931" y="467"/>
                      <a:pt x="1031" y="467"/>
                    </a:cubicBezTo>
                    <a:cubicBezTo>
                      <a:pt x="1054" y="467"/>
                      <a:pt x="1077" y="470"/>
                      <a:pt x="1102" y="476"/>
                    </a:cubicBezTo>
                    <a:cubicBezTo>
                      <a:pt x="1120" y="470"/>
                      <a:pt x="1139" y="467"/>
                      <a:pt x="1160" y="467"/>
                    </a:cubicBezTo>
                    <a:close/>
                    <a:moveTo>
                      <a:pt x="1102" y="0"/>
                    </a:moveTo>
                    <a:cubicBezTo>
                      <a:pt x="885" y="0"/>
                      <a:pt x="668" y="59"/>
                      <a:pt x="468" y="176"/>
                    </a:cubicBezTo>
                    <a:cubicBezTo>
                      <a:pt x="301" y="276"/>
                      <a:pt x="201" y="442"/>
                      <a:pt x="101" y="609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01" y="4278"/>
                      <a:pt x="468" y="4379"/>
                    </a:cubicBezTo>
                    <a:cubicBezTo>
                      <a:pt x="668" y="4495"/>
                      <a:pt x="885" y="4554"/>
                      <a:pt x="1102" y="4554"/>
                    </a:cubicBezTo>
                    <a:cubicBezTo>
                      <a:pt x="1318" y="4554"/>
                      <a:pt x="1535" y="4495"/>
                      <a:pt x="1735" y="4379"/>
                    </a:cubicBezTo>
                    <a:cubicBezTo>
                      <a:pt x="1902" y="4278"/>
                      <a:pt x="2036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09"/>
                    </a:cubicBezTo>
                    <a:cubicBezTo>
                      <a:pt x="2036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684;p77">
                <a:extLst>
                  <a:ext uri="{FF2B5EF4-FFF2-40B4-BE49-F238E27FC236}">
                    <a16:creationId xmlns:a16="http://schemas.microsoft.com/office/drawing/2014/main" id="{9E90932A-9ED7-4433-816F-C8804351BEC4}"/>
                  </a:ext>
                </a:extLst>
              </p:cNvPr>
              <p:cNvSpPr/>
              <p:nvPr/>
            </p:nvSpPr>
            <p:spPr>
              <a:xfrm>
                <a:off x="4796537" y="2322891"/>
                <a:ext cx="44793" cy="9088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37" extrusionOk="0">
                    <a:moveTo>
                      <a:pt x="1101" y="451"/>
                    </a:moveTo>
                    <a:cubicBezTo>
                      <a:pt x="1235" y="451"/>
                      <a:pt x="1368" y="484"/>
                      <a:pt x="1435" y="584"/>
                    </a:cubicBezTo>
                    <a:cubicBezTo>
                      <a:pt x="1502" y="651"/>
                      <a:pt x="1568" y="784"/>
                      <a:pt x="1568" y="884"/>
                    </a:cubicBezTo>
                    <a:cubicBezTo>
                      <a:pt x="1602" y="1018"/>
                      <a:pt x="1635" y="1151"/>
                      <a:pt x="1635" y="1318"/>
                    </a:cubicBezTo>
                    <a:lnTo>
                      <a:pt x="1635" y="3253"/>
                    </a:lnTo>
                    <a:cubicBezTo>
                      <a:pt x="1635" y="3353"/>
                      <a:pt x="1602" y="3486"/>
                      <a:pt x="1568" y="3620"/>
                    </a:cubicBezTo>
                    <a:cubicBezTo>
                      <a:pt x="1568" y="3753"/>
                      <a:pt x="1502" y="3853"/>
                      <a:pt x="1435" y="3953"/>
                    </a:cubicBezTo>
                    <a:cubicBezTo>
                      <a:pt x="1353" y="4008"/>
                      <a:pt x="1271" y="4062"/>
                      <a:pt x="1172" y="4062"/>
                    </a:cubicBezTo>
                    <a:cubicBezTo>
                      <a:pt x="1149" y="4062"/>
                      <a:pt x="1126" y="4059"/>
                      <a:pt x="1101" y="4053"/>
                    </a:cubicBezTo>
                    <a:cubicBezTo>
                      <a:pt x="1083" y="4059"/>
                      <a:pt x="1063" y="4062"/>
                      <a:pt x="1043" y="4062"/>
                    </a:cubicBezTo>
                    <a:cubicBezTo>
                      <a:pt x="955" y="4062"/>
                      <a:pt x="856" y="4008"/>
                      <a:pt x="801" y="3953"/>
                    </a:cubicBezTo>
                    <a:cubicBezTo>
                      <a:pt x="734" y="3853"/>
                      <a:pt x="668" y="3753"/>
                      <a:pt x="634" y="3620"/>
                    </a:cubicBezTo>
                    <a:cubicBezTo>
                      <a:pt x="601" y="3486"/>
                      <a:pt x="601" y="3353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68" y="784"/>
                      <a:pt x="701" y="651"/>
                      <a:pt x="801" y="584"/>
                    </a:cubicBezTo>
                    <a:cubicBezTo>
                      <a:pt x="868" y="484"/>
                      <a:pt x="1001" y="451"/>
                      <a:pt x="1101" y="451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4" y="50"/>
                      <a:pt x="501" y="150"/>
                    </a:cubicBezTo>
                    <a:cubicBezTo>
                      <a:pt x="334" y="284"/>
                      <a:pt x="201" y="417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19"/>
                    </a:lnTo>
                    <a:cubicBezTo>
                      <a:pt x="1" y="3453"/>
                      <a:pt x="67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84" y="4487"/>
                      <a:pt x="901" y="4537"/>
                      <a:pt x="1118" y="4537"/>
                    </a:cubicBezTo>
                    <a:cubicBezTo>
                      <a:pt x="1335" y="4537"/>
                      <a:pt x="1552" y="4487"/>
                      <a:pt x="1735" y="4387"/>
                    </a:cubicBezTo>
                    <a:cubicBezTo>
                      <a:pt x="1902" y="4253"/>
                      <a:pt x="2035" y="4087"/>
                      <a:pt x="2102" y="3920"/>
                    </a:cubicBezTo>
                    <a:cubicBezTo>
                      <a:pt x="2169" y="3686"/>
                      <a:pt x="2235" y="3453"/>
                      <a:pt x="2235" y="3219"/>
                    </a:cubicBezTo>
                    <a:lnTo>
                      <a:pt x="2235" y="1318"/>
                    </a:lnTo>
                    <a:cubicBezTo>
                      <a:pt x="2235" y="1084"/>
                      <a:pt x="2169" y="851"/>
                      <a:pt x="2102" y="617"/>
                    </a:cubicBezTo>
                    <a:cubicBezTo>
                      <a:pt x="2035" y="451"/>
                      <a:pt x="1902" y="284"/>
                      <a:pt x="1735" y="150"/>
                    </a:cubicBezTo>
                    <a:cubicBezTo>
                      <a:pt x="1552" y="50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685;p77">
                <a:extLst>
                  <a:ext uri="{FF2B5EF4-FFF2-40B4-BE49-F238E27FC236}">
                    <a16:creationId xmlns:a16="http://schemas.microsoft.com/office/drawing/2014/main" id="{B62AB71F-C85E-4CA7-B35A-F911FCC9550A}"/>
                  </a:ext>
                </a:extLst>
              </p:cNvPr>
              <p:cNvSpPr/>
              <p:nvPr/>
            </p:nvSpPr>
            <p:spPr>
              <a:xfrm>
                <a:off x="5022405" y="2198267"/>
                <a:ext cx="2740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1" extrusionOk="0">
                    <a:moveTo>
                      <a:pt x="901" y="0"/>
                    </a:moveTo>
                    <a:cubicBezTo>
                      <a:pt x="834" y="67"/>
                      <a:pt x="767" y="134"/>
                      <a:pt x="701" y="200"/>
                    </a:cubicBezTo>
                    <a:cubicBezTo>
                      <a:pt x="634" y="234"/>
                      <a:pt x="534" y="300"/>
                      <a:pt x="467" y="334"/>
                    </a:cubicBezTo>
                    <a:cubicBezTo>
                      <a:pt x="367" y="367"/>
                      <a:pt x="300" y="400"/>
                      <a:pt x="200" y="434"/>
                    </a:cubicBezTo>
                    <a:cubicBezTo>
                      <a:pt x="134" y="467"/>
                      <a:pt x="67" y="467"/>
                      <a:pt x="0" y="501"/>
                    </a:cubicBezTo>
                    <a:lnTo>
                      <a:pt x="0" y="934"/>
                    </a:lnTo>
                    <a:lnTo>
                      <a:pt x="100" y="901"/>
                    </a:lnTo>
                    <a:lnTo>
                      <a:pt x="367" y="867"/>
                    </a:lnTo>
                    <a:cubicBezTo>
                      <a:pt x="467" y="867"/>
                      <a:pt x="567" y="834"/>
                      <a:pt x="634" y="801"/>
                    </a:cubicBezTo>
                    <a:cubicBezTo>
                      <a:pt x="667" y="801"/>
                      <a:pt x="734" y="801"/>
                      <a:pt x="767" y="767"/>
                    </a:cubicBezTo>
                    <a:lnTo>
                      <a:pt x="767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686;p77">
                <a:extLst>
                  <a:ext uri="{FF2B5EF4-FFF2-40B4-BE49-F238E27FC236}">
                    <a16:creationId xmlns:a16="http://schemas.microsoft.com/office/drawing/2014/main" id="{0CF04248-4A62-4BE1-92F4-04550C533905}"/>
                  </a:ext>
                </a:extLst>
              </p:cNvPr>
              <p:cNvSpPr/>
              <p:nvPr/>
            </p:nvSpPr>
            <p:spPr>
              <a:xfrm>
                <a:off x="4070172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92" y="467"/>
                    </a:moveTo>
                    <a:cubicBezTo>
                      <a:pt x="1281" y="467"/>
                      <a:pt x="1380" y="521"/>
                      <a:pt x="1435" y="576"/>
                    </a:cubicBezTo>
                    <a:cubicBezTo>
                      <a:pt x="1535" y="676"/>
                      <a:pt x="1568" y="776"/>
                      <a:pt x="1601" y="876"/>
                    </a:cubicBezTo>
                    <a:cubicBezTo>
                      <a:pt x="1601" y="1009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1" y="3511"/>
                      <a:pt x="1601" y="3645"/>
                    </a:cubicBezTo>
                    <a:cubicBezTo>
                      <a:pt x="1568" y="3745"/>
                      <a:pt x="1501" y="3845"/>
                      <a:pt x="1435" y="3945"/>
                    </a:cubicBezTo>
                    <a:cubicBezTo>
                      <a:pt x="1368" y="4045"/>
                      <a:pt x="1235" y="4078"/>
                      <a:pt x="1134" y="4078"/>
                    </a:cubicBezTo>
                    <a:cubicBezTo>
                      <a:pt x="1001" y="4078"/>
                      <a:pt x="901" y="4012"/>
                      <a:pt x="801" y="3945"/>
                    </a:cubicBezTo>
                    <a:cubicBezTo>
                      <a:pt x="734" y="3845"/>
                      <a:pt x="667" y="3745"/>
                      <a:pt x="634" y="3645"/>
                    </a:cubicBezTo>
                    <a:cubicBezTo>
                      <a:pt x="634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09"/>
                      <a:pt x="634" y="876"/>
                    </a:cubicBezTo>
                    <a:cubicBezTo>
                      <a:pt x="667" y="776"/>
                      <a:pt x="701" y="676"/>
                      <a:pt x="801" y="576"/>
                    </a:cubicBezTo>
                    <a:cubicBezTo>
                      <a:pt x="855" y="521"/>
                      <a:pt x="954" y="467"/>
                      <a:pt x="1061" y="467"/>
                    </a:cubicBezTo>
                    <a:cubicBezTo>
                      <a:pt x="1085" y="467"/>
                      <a:pt x="1110" y="470"/>
                      <a:pt x="1134" y="476"/>
                    </a:cubicBezTo>
                    <a:cubicBezTo>
                      <a:pt x="1153" y="470"/>
                      <a:pt x="1172" y="467"/>
                      <a:pt x="1192" y="467"/>
                    </a:cubicBezTo>
                    <a:close/>
                    <a:moveTo>
                      <a:pt x="1130" y="0"/>
                    </a:moveTo>
                    <a:cubicBezTo>
                      <a:pt x="918" y="0"/>
                      <a:pt x="701" y="59"/>
                      <a:pt x="501" y="176"/>
                    </a:cubicBezTo>
                    <a:cubicBezTo>
                      <a:pt x="334" y="276"/>
                      <a:pt x="200" y="442"/>
                      <a:pt x="134" y="609"/>
                    </a:cubicBezTo>
                    <a:cubicBezTo>
                      <a:pt x="67" y="843"/>
                      <a:pt x="0" y="1076"/>
                      <a:pt x="34" y="1310"/>
                    </a:cubicBezTo>
                    <a:lnTo>
                      <a:pt x="34" y="3244"/>
                    </a:lnTo>
                    <a:cubicBezTo>
                      <a:pt x="0" y="3478"/>
                      <a:pt x="67" y="3711"/>
                      <a:pt x="134" y="3912"/>
                    </a:cubicBezTo>
                    <a:cubicBezTo>
                      <a:pt x="200" y="4112"/>
                      <a:pt x="334" y="4278"/>
                      <a:pt x="501" y="4379"/>
                    </a:cubicBezTo>
                    <a:cubicBezTo>
                      <a:pt x="701" y="4495"/>
                      <a:pt x="918" y="4554"/>
                      <a:pt x="1134" y="4554"/>
                    </a:cubicBezTo>
                    <a:cubicBezTo>
                      <a:pt x="1351" y="4554"/>
                      <a:pt x="1568" y="4495"/>
                      <a:pt x="1768" y="4379"/>
                    </a:cubicBezTo>
                    <a:cubicBezTo>
                      <a:pt x="1902" y="4278"/>
                      <a:pt x="2035" y="4112"/>
                      <a:pt x="2102" y="3912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202" y="843"/>
                      <a:pt x="2102" y="609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1" y="59"/>
                      <a:pt x="134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687;p77">
                <a:extLst>
                  <a:ext uri="{FF2B5EF4-FFF2-40B4-BE49-F238E27FC236}">
                    <a16:creationId xmlns:a16="http://schemas.microsoft.com/office/drawing/2014/main" id="{38CBADAE-59EA-4FE0-9D4D-D9C04729E6AC}"/>
                  </a:ext>
                </a:extLst>
              </p:cNvPr>
              <p:cNvSpPr/>
              <p:nvPr/>
            </p:nvSpPr>
            <p:spPr>
              <a:xfrm>
                <a:off x="4278652" y="2197426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5" y="476"/>
                    </a:moveTo>
                    <a:cubicBezTo>
                      <a:pt x="1235" y="476"/>
                      <a:pt x="1368" y="509"/>
                      <a:pt x="1435" y="576"/>
                    </a:cubicBezTo>
                    <a:cubicBezTo>
                      <a:pt x="1502" y="676"/>
                      <a:pt x="1569" y="776"/>
                      <a:pt x="1602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602" y="3645"/>
                    </a:cubicBezTo>
                    <a:cubicBezTo>
                      <a:pt x="1569" y="3745"/>
                      <a:pt x="1502" y="3878"/>
                      <a:pt x="1435" y="3945"/>
                    </a:cubicBezTo>
                    <a:cubicBezTo>
                      <a:pt x="1335" y="4045"/>
                      <a:pt x="1235" y="4078"/>
                      <a:pt x="1135" y="4078"/>
                    </a:cubicBezTo>
                    <a:cubicBezTo>
                      <a:pt x="1001" y="4078"/>
                      <a:pt x="901" y="4045"/>
                      <a:pt x="801" y="3945"/>
                    </a:cubicBezTo>
                    <a:cubicBezTo>
                      <a:pt x="735" y="3878"/>
                      <a:pt x="668" y="3745"/>
                      <a:pt x="635" y="3645"/>
                    </a:cubicBezTo>
                    <a:cubicBezTo>
                      <a:pt x="635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5" y="909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68" y="509"/>
                      <a:pt x="1001" y="476"/>
                      <a:pt x="1135" y="476"/>
                    </a:cubicBezTo>
                    <a:close/>
                    <a:moveTo>
                      <a:pt x="1131" y="0"/>
                    </a:moveTo>
                    <a:cubicBezTo>
                      <a:pt x="918" y="0"/>
                      <a:pt x="701" y="59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67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67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701" y="4495"/>
                      <a:pt x="918" y="4554"/>
                      <a:pt x="1131" y="4554"/>
                    </a:cubicBezTo>
                    <a:cubicBezTo>
                      <a:pt x="1343" y="4554"/>
                      <a:pt x="1552" y="4495"/>
                      <a:pt x="1735" y="4379"/>
                    </a:cubicBezTo>
                    <a:cubicBezTo>
                      <a:pt x="1902" y="4279"/>
                      <a:pt x="2036" y="4112"/>
                      <a:pt x="2102" y="3912"/>
                    </a:cubicBezTo>
                    <a:cubicBezTo>
                      <a:pt x="2202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202" y="843"/>
                      <a:pt x="2102" y="643"/>
                    </a:cubicBezTo>
                    <a:cubicBezTo>
                      <a:pt x="2036" y="442"/>
                      <a:pt x="1902" y="276"/>
                      <a:pt x="1735" y="176"/>
                    </a:cubicBezTo>
                    <a:cubicBezTo>
                      <a:pt x="1552" y="59"/>
                      <a:pt x="1343" y="0"/>
                      <a:pt x="11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2688;p77">
                <a:extLst>
                  <a:ext uri="{FF2B5EF4-FFF2-40B4-BE49-F238E27FC236}">
                    <a16:creationId xmlns:a16="http://schemas.microsoft.com/office/drawing/2014/main" id="{DDABBC8F-B916-44EA-BA58-1F8E9969FD2D}"/>
                  </a:ext>
                </a:extLst>
              </p:cNvPr>
              <p:cNvSpPr/>
              <p:nvPr/>
            </p:nvSpPr>
            <p:spPr>
              <a:xfrm>
                <a:off x="4095554" y="2448856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200"/>
                    </a:cubicBezTo>
                    <a:cubicBezTo>
                      <a:pt x="668" y="234"/>
                      <a:pt x="568" y="300"/>
                      <a:pt x="501" y="334"/>
                    </a:cubicBezTo>
                    <a:lnTo>
                      <a:pt x="234" y="434"/>
                    </a:lnTo>
                    <a:lnTo>
                      <a:pt x="1" y="501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8" y="801"/>
                    </a:lnTo>
                    <a:cubicBezTo>
                      <a:pt x="701" y="801"/>
                      <a:pt x="768" y="767"/>
                      <a:pt x="801" y="767"/>
                    </a:cubicBezTo>
                    <a:lnTo>
                      <a:pt x="801" y="4470"/>
                    </a:lnTo>
                    <a:lnTo>
                      <a:pt x="1369" y="4470"/>
                    </a:ln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2689;p77">
                <a:extLst>
                  <a:ext uri="{FF2B5EF4-FFF2-40B4-BE49-F238E27FC236}">
                    <a16:creationId xmlns:a16="http://schemas.microsoft.com/office/drawing/2014/main" id="{41D2ACE2-5FF1-4D31-8533-FBCE7853F968}"/>
                  </a:ext>
                </a:extLst>
              </p:cNvPr>
              <p:cNvSpPr/>
              <p:nvPr/>
            </p:nvSpPr>
            <p:spPr>
              <a:xfrm>
                <a:off x="4070172" y="2573480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4" y="451"/>
                    </a:moveTo>
                    <a:cubicBezTo>
                      <a:pt x="1235" y="451"/>
                      <a:pt x="1368" y="484"/>
                      <a:pt x="1435" y="584"/>
                    </a:cubicBezTo>
                    <a:cubicBezTo>
                      <a:pt x="1535" y="651"/>
                      <a:pt x="1568" y="751"/>
                      <a:pt x="1601" y="884"/>
                    </a:cubicBezTo>
                    <a:cubicBezTo>
                      <a:pt x="1601" y="1018"/>
                      <a:pt x="1635" y="1151"/>
                      <a:pt x="1635" y="1285"/>
                    </a:cubicBezTo>
                    <a:lnTo>
                      <a:pt x="1635" y="3219"/>
                    </a:lnTo>
                    <a:cubicBezTo>
                      <a:pt x="1635" y="3353"/>
                      <a:pt x="1601" y="3486"/>
                      <a:pt x="1601" y="3620"/>
                    </a:cubicBezTo>
                    <a:cubicBezTo>
                      <a:pt x="1568" y="3753"/>
                      <a:pt x="1501" y="3853"/>
                      <a:pt x="1435" y="3953"/>
                    </a:cubicBezTo>
                    <a:cubicBezTo>
                      <a:pt x="1335" y="4020"/>
                      <a:pt x="1235" y="4053"/>
                      <a:pt x="1134" y="4053"/>
                    </a:cubicBezTo>
                    <a:cubicBezTo>
                      <a:pt x="1001" y="4053"/>
                      <a:pt x="901" y="4020"/>
                      <a:pt x="801" y="3953"/>
                    </a:cubicBezTo>
                    <a:cubicBezTo>
                      <a:pt x="734" y="3853"/>
                      <a:pt x="667" y="3753"/>
                      <a:pt x="634" y="3620"/>
                    </a:cubicBezTo>
                    <a:cubicBezTo>
                      <a:pt x="634" y="3486"/>
                      <a:pt x="601" y="3353"/>
                      <a:pt x="601" y="3219"/>
                    </a:cubicBezTo>
                    <a:lnTo>
                      <a:pt x="601" y="1285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67" y="751"/>
                      <a:pt x="701" y="651"/>
                      <a:pt x="801" y="584"/>
                    </a:cubicBezTo>
                    <a:cubicBezTo>
                      <a:pt x="868" y="484"/>
                      <a:pt x="1001" y="451"/>
                      <a:pt x="1134" y="451"/>
                    </a:cubicBezTo>
                    <a:close/>
                    <a:moveTo>
                      <a:pt x="1130" y="0"/>
                    </a:moveTo>
                    <a:cubicBezTo>
                      <a:pt x="918" y="0"/>
                      <a:pt x="701" y="50"/>
                      <a:pt x="501" y="150"/>
                    </a:cubicBezTo>
                    <a:cubicBezTo>
                      <a:pt x="334" y="284"/>
                      <a:pt x="200" y="417"/>
                      <a:pt x="134" y="617"/>
                    </a:cubicBezTo>
                    <a:cubicBezTo>
                      <a:pt x="67" y="851"/>
                      <a:pt x="0" y="1084"/>
                      <a:pt x="34" y="1318"/>
                    </a:cubicBezTo>
                    <a:lnTo>
                      <a:pt x="34" y="3219"/>
                    </a:lnTo>
                    <a:cubicBezTo>
                      <a:pt x="0" y="3453"/>
                      <a:pt x="67" y="3686"/>
                      <a:pt x="134" y="3920"/>
                    </a:cubicBezTo>
                    <a:cubicBezTo>
                      <a:pt x="200" y="4087"/>
                      <a:pt x="334" y="4253"/>
                      <a:pt x="501" y="4387"/>
                    </a:cubicBezTo>
                    <a:cubicBezTo>
                      <a:pt x="667" y="4487"/>
                      <a:pt x="901" y="4554"/>
                      <a:pt x="1134" y="4554"/>
                    </a:cubicBezTo>
                    <a:cubicBezTo>
                      <a:pt x="1335" y="4554"/>
                      <a:pt x="1568" y="4487"/>
                      <a:pt x="1735" y="4387"/>
                    </a:cubicBezTo>
                    <a:cubicBezTo>
                      <a:pt x="1902" y="4253"/>
                      <a:pt x="2035" y="4087"/>
                      <a:pt x="2102" y="3920"/>
                    </a:cubicBezTo>
                    <a:cubicBezTo>
                      <a:pt x="2202" y="3686"/>
                      <a:pt x="2235" y="3453"/>
                      <a:pt x="2235" y="3219"/>
                    </a:cubicBezTo>
                    <a:lnTo>
                      <a:pt x="2235" y="1318"/>
                    </a:lnTo>
                    <a:cubicBezTo>
                      <a:pt x="2235" y="1084"/>
                      <a:pt x="2202" y="851"/>
                      <a:pt x="2102" y="617"/>
                    </a:cubicBezTo>
                    <a:cubicBezTo>
                      <a:pt x="2035" y="417"/>
                      <a:pt x="1902" y="284"/>
                      <a:pt x="1735" y="150"/>
                    </a:cubicBezTo>
                    <a:cubicBezTo>
                      <a:pt x="1551" y="50"/>
                      <a:pt x="134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2690;p77">
                <a:extLst>
                  <a:ext uri="{FF2B5EF4-FFF2-40B4-BE49-F238E27FC236}">
                    <a16:creationId xmlns:a16="http://schemas.microsoft.com/office/drawing/2014/main" id="{9DAFA008-6712-402E-A3AA-1D1D2D8A8234}"/>
                  </a:ext>
                </a:extLst>
              </p:cNvPr>
              <p:cNvSpPr/>
              <p:nvPr/>
            </p:nvSpPr>
            <p:spPr>
              <a:xfrm>
                <a:off x="5000349" y="2073304"/>
                <a:ext cx="27424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37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01" y="167"/>
                    </a:cubicBezTo>
                    <a:cubicBezTo>
                      <a:pt x="634" y="234"/>
                      <a:pt x="568" y="267"/>
                      <a:pt x="467" y="334"/>
                    </a:cubicBezTo>
                    <a:cubicBezTo>
                      <a:pt x="367" y="367"/>
                      <a:pt x="301" y="367"/>
                      <a:pt x="201" y="401"/>
                    </a:cubicBezTo>
                    <a:lnTo>
                      <a:pt x="0" y="467"/>
                    </a:lnTo>
                    <a:lnTo>
                      <a:pt x="0" y="934"/>
                    </a:lnTo>
                    <a:lnTo>
                      <a:pt x="101" y="901"/>
                    </a:lnTo>
                    <a:lnTo>
                      <a:pt x="367" y="834"/>
                    </a:lnTo>
                    <a:lnTo>
                      <a:pt x="634" y="801"/>
                    </a:lnTo>
                    <a:cubicBezTo>
                      <a:pt x="701" y="801"/>
                      <a:pt x="734" y="768"/>
                      <a:pt x="768" y="768"/>
                    </a:cubicBezTo>
                    <a:lnTo>
                      <a:pt x="768" y="4437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2691;p77">
                <a:extLst>
                  <a:ext uri="{FF2B5EF4-FFF2-40B4-BE49-F238E27FC236}">
                    <a16:creationId xmlns:a16="http://schemas.microsoft.com/office/drawing/2014/main" id="{41E0A533-A556-439F-9BB3-98C8B0280279}"/>
                  </a:ext>
                </a:extLst>
              </p:cNvPr>
              <p:cNvSpPr/>
              <p:nvPr/>
            </p:nvSpPr>
            <p:spPr>
              <a:xfrm>
                <a:off x="4107593" y="2322891"/>
                <a:ext cx="44112" cy="90887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37" extrusionOk="0">
                    <a:moveTo>
                      <a:pt x="1101" y="451"/>
                    </a:moveTo>
                    <a:cubicBezTo>
                      <a:pt x="1235" y="451"/>
                      <a:pt x="1335" y="484"/>
                      <a:pt x="1435" y="584"/>
                    </a:cubicBezTo>
                    <a:cubicBezTo>
                      <a:pt x="1501" y="651"/>
                      <a:pt x="1535" y="784"/>
                      <a:pt x="1568" y="884"/>
                    </a:cubicBezTo>
                    <a:cubicBezTo>
                      <a:pt x="1601" y="1018"/>
                      <a:pt x="1601" y="1151"/>
                      <a:pt x="1601" y="1318"/>
                    </a:cubicBezTo>
                    <a:lnTo>
                      <a:pt x="1601" y="3253"/>
                    </a:lnTo>
                    <a:cubicBezTo>
                      <a:pt x="1601" y="3353"/>
                      <a:pt x="1601" y="3486"/>
                      <a:pt x="1568" y="3620"/>
                    </a:cubicBezTo>
                    <a:cubicBezTo>
                      <a:pt x="1535" y="3753"/>
                      <a:pt x="1501" y="3853"/>
                      <a:pt x="1435" y="3953"/>
                    </a:cubicBezTo>
                    <a:cubicBezTo>
                      <a:pt x="1353" y="4008"/>
                      <a:pt x="1271" y="4062"/>
                      <a:pt x="1171" y="4062"/>
                    </a:cubicBezTo>
                    <a:cubicBezTo>
                      <a:pt x="1149" y="4062"/>
                      <a:pt x="1126" y="4059"/>
                      <a:pt x="1101" y="4053"/>
                    </a:cubicBezTo>
                    <a:cubicBezTo>
                      <a:pt x="1077" y="4059"/>
                      <a:pt x="1053" y="4062"/>
                      <a:pt x="1031" y="4062"/>
                    </a:cubicBezTo>
                    <a:cubicBezTo>
                      <a:pt x="932" y="4062"/>
                      <a:pt x="855" y="4008"/>
                      <a:pt x="801" y="3953"/>
                    </a:cubicBezTo>
                    <a:cubicBezTo>
                      <a:pt x="701" y="3853"/>
                      <a:pt x="667" y="3753"/>
                      <a:pt x="634" y="3620"/>
                    </a:cubicBezTo>
                    <a:cubicBezTo>
                      <a:pt x="601" y="3486"/>
                      <a:pt x="601" y="3353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34" y="784"/>
                      <a:pt x="701" y="651"/>
                      <a:pt x="768" y="584"/>
                    </a:cubicBezTo>
                    <a:cubicBezTo>
                      <a:pt x="868" y="484"/>
                      <a:pt x="968" y="451"/>
                      <a:pt x="1101" y="451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0"/>
                      <a:pt x="467" y="150"/>
                    </a:cubicBezTo>
                    <a:cubicBezTo>
                      <a:pt x="301" y="284"/>
                      <a:pt x="200" y="417"/>
                      <a:pt x="134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19"/>
                    </a:lnTo>
                    <a:cubicBezTo>
                      <a:pt x="0" y="3453"/>
                      <a:pt x="34" y="3686"/>
                      <a:pt x="134" y="3920"/>
                    </a:cubicBezTo>
                    <a:cubicBezTo>
                      <a:pt x="200" y="4087"/>
                      <a:pt x="334" y="4253"/>
                      <a:pt x="501" y="4387"/>
                    </a:cubicBezTo>
                    <a:cubicBezTo>
                      <a:pt x="684" y="4487"/>
                      <a:pt x="893" y="4537"/>
                      <a:pt x="1105" y="4537"/>
                    </a:cubicBezTo>
                    <a:cubicBezTo>
                      <a:pt x="1318" y="4537"/>
                      <a:pt x="1535" y="4487"/>
                      <a:pt x="1735" y="4387"/>
                    </a:cubicBezTo>
                    <a:cubicBezTo>
                      <a:pt x="1902" y="4253"/>
                      <a:pt x="2002" y="4087"/>
                      <a:pt x="2102" y="3920"/>
                    </a:cubicBezTo>
                    <a:cubicBezTo>
                      <a:pt x="2169" y="3686"/>
                      <a:pt x="2202" y="3453"/>
                      <a:pt x="2202" y="3219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35" y="417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2692;p77">
                <a:extLst>
                  <a:ext uri="{FF2B5EF4-FFF2-40B4-BE49-F238E27FC236}">
                    <a16:creationId xmlns:a16="http://schemas.microsoft.com/office/drawing/2014/main" id="{EA8C5D24-3338-424D-9C74-74F6198B4087}"/>
                  </a:ext>
                </a:extLst>
              </p:cNvPr>
              <p:cNvSpPr/>
              <p:nvPr/>
            </p:nvSpPr>
            <p:spPr>
              <a:xfrm>
                <a:off x="4127646" y="2573480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01" y="451"/>
                    </a:moveTo>
                    <a:cubicBezTo>
                      <a:pt x="1234" y="451"/>
                      <a:pt x="1334" y="484"/>
                      <a:pt x="1434" y="584"/>
                    </a:cubicBezTo>
                    <a:cubicBezTo>
                      <a:pt x="1501" y="651"/>
                      <a:pt x="1568" y="751"/>
                      <a:pt x="1568" y="884"/>
                    </a:cubicBezTo>
                    <a:cubicBezTo>
                      <a:pt x="1601" y="1018"/>
                      <a:pt x="1601" y="1151"/>
                      <a:pt x="1601" y="1285"/>
                    </a:cubicBezTo>
                    <a:lnTo>
                      <a:pt x="1601" y="3219"/>
                    </a:lnTo>
                    <a:cubicBezTo>
                      <a:pt x="1601" y="3353"/>
                      <a:pt x="1601" y="3486"/>
                      <a:pt x="1568" y="3620"/>
                    </a:cubicBezTo>
                    <a:cubicBezTo>
                      <a:pt x="1534" y="3753"/>
                      <a:pt x="1501" y="3853"/>
                      <a:pt x="1434" y="3953"/>
                    </a:cubicBezTo>
                    <a:cubicBezTo>
                      <a:pt x="1334" y="4020"/>
                      <a:pt x="1234" y="4053"/>
                      <a:pt x="1101" y="4053"/>
                    </a:cubicBezTo>
                    <a:cubicBezTo>
                      <a:pt x="967" y="4053"/>
                      <a:pt x="867" y="4020"/>
                      <a:pt x="801" y="3953"/>
                    </a:cubicBezTo>
                    <a:cubicBezTo>
                      <a:pt x="701" y="3853"/>
                      <a:pt x="667" y="3753"/>
                      <a:pt x="634" y="3620"/>
                    </a:cubicBezTo>
                    <a:cubicBezTo>
                      <a:pt x="600" y="3486"/>
                      <a:pt x="600" y="3353"/>
                      <a:pt x="600" y="3219"/>
                    </a:cubicBezTo>
                    <a:lnTo>
                      <a:pt x="600" y="1285"/>
                    </a:lnTo>
                    <a:cubicBezTo>
                      <a:pt x="600" y="1151"/>
                      <a:pt x="600" y="1018"/>
                      <a:pt x="634" y="884"/>
                    </a:cubicBezTo>
                    <a:cubicBezTo>
                      <a:pt x="634" y="751"/>
                      <a:pt x="701" y="651"/>
                      <a:pt x="767" y="584"/>
                    </a:cubicBezTo>
                    <a:cubicBezTo>
                      <a:pt x="867" y="484"/>
                      <a:pt x="967" y="451"/>
                      <a:pt x="1101" y="451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0"/>
                      <a:pt x="467" y="150"/>
                    </a:cubicBezTo>
                    <a:cubicBezTo>
                      <a:pt x="300" y="284"/>
                      <a:pt x="200" y="417"/>
                      <a:pt x="133" y="617"/>
                    </a:cubicBezTo>
                    <a:cubicBezTo>
                      <a:pt x="33" y="851"/>
                      <a:pt x="0" y="1084"/>
                      <a:pt x="0" y="1318"/>
                    </a:cubicBezTo>
                    <a:lnTo>
                      <a:pt x="0" y="3219"/>
                    </a:lnTo>
                    <a:cubicBezTo>
                      <a:pt x="0" y="3453"/>
                      <a:pt x="33" y="3686"/>
                      <a:pt x="133" y="3920"/>
                    </a:cubicBezTo>
                    <a:cubicBezTo>
                      <a:pt x="200" y="4087"/>
                      <a:pt x="334" y="4253"/>
                      <a:pt x="500" y="4387"/>
                    </a:cubicBezTo>
                    <a:cubicBezTo>
                      <a:pt x="667" y="4487"/>
                      <a:pt x="901" y="4554"/>
                      <a:pt x="1101" y="4554"/>
                    </a:cubicBezTo>
                    <a:cubicBezTo>
                      <a:pt x="1334" y="4554"/>
                      <a:pt x="1534" y="4487"/>
                      <a:pt x="1735" y="4387"/>
                    </a:cubicBezTo>
                    <a:cubicBezTo>
                      <a:pt x="1901" y="4253"/>
                      <a:pt x="2035" y="4087"/>
                      <a:pt x="2102" y="3920"/>
                    </a:cubicBezTo>
                    <a:cubicBezTo>
                      <a:pt x="2168" y="3686"/>
                      <a:pt x="2202" y="3453"/>
                      <a:pt x="2202" y="3219"/>
                    </a:cubicBezTo>
                    <a:lnTo>
                      <a:pt x="2202" y="1318"/>
                    </a:lnTo>
                    <a:cubicBezTo>
                      <a:pt x="2202" y="1084"/>
                      <a:pt x="2168" y="851"/>
                      <a:pt x="2102" y="617"/>
                    </a:cubicBezTo>
                    <a:cubicBezTo>
                      <a:pt x="2035" y="417"/>
                      <a:pt x="1901" y="284"/>
                      <a:pt x="1735" y="150"/>
                    </a:cubicBezTo>
                    <a:cubicBezTo>
                      <a:pt x="1534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2693;p77">
                <a:extLst>
                  <a:ext uri="{FF2B5EF4-FFF2-40B4-BE49-F238E27FC236}">
                    <a16:creationId xmlns:a16="http://schemas.microsoft.com/office/drawing/2014/main" id="{590C83ED-0D05-425F-9FD2-47340EA96A78}"/>
                  </a:ext>
                </a:extLst>
              </p:cNvPr>
              <p:cNvSpPr/>
              <p:nvPr/>
            </p:nvSpPr>
            <p:spPr>
              <a:xfrm>
                <a:off x="5065836" y="2198267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34"/>
                      <a:pt x="568" y="300"/>
                      <a:pt x="467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cubicBezTo>
                      <a:pt x="134" y="467"/>
                      <a:pt x="67" y="467"/>
                      <a:pt x="0" y="501"/>
                    </a:cubicBezTo>
                    <a:lnTo>
                      <a:pt x="0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8" y="801"/>
                    </a:lnTo>
                    <a:lnTo>
                      <a:pt x="768" y="767"/>
                    </a:ln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2694;p77">
                <a:extLst>
                  <a:ext uri="{FF2B5EF4-FFF2-40B4-BE49-F238E27FC236}">
                    <a16:creationId xmlns:a16="http://schemas.microsoft.com/office/drawing/2014/main" id="{1F934542-B2D0-49E0-B0A9-404C28012EEB}"/>
                  </a:ext>
                </a:extLst>
              </p:cNvPr>
              <p:cNvSpPr/>
              <p:nvPr/>
            </p:nvSpPr>
            <p:spPr>
              <a:xfrm>
                <a:off x="4042106" y="2448015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01" y="476"/>
                    </a:moveTo>
                    <a:cubicBezTo>
                      <a:pt x="1201" y="476"/>
                      <a:pt x="1335" y="509"/>
                      <a:pt x="1435" y="576"/>
                    </a:cubicBezTo>
                    <a:cubicBezTo>
                      <a:pt x="1501" y="676"/>
                      <a:pt x="1535" y="776"/>
                      <a:pt x="1568" y="909"/>
                    </a:cubicBezTo>
                    <a:cubicBezTo>
                      <a:pt x="1601" y="1043"/>
                      <a:pt x="1601" y="1176"/>
                      <a:pt x="1601" y="1310"/>
                    </a:cubicBezTo>
                    <a:lnTo>
                      <a:pt x="1601" y="3244"/>
                    </a:lnTo>
                    <a:cubicBezTo>
                      <a:pt x="1601" y="3378"/>
                      <a:pt x="1601" y="3511"/>
                      <a:pt x="1568" y="3645"/>
                    </a:cubicBezTo>
                    <a:cubicBezTo>
                      <a:pt x="1535" y="3745"/>
                      <a:pt x="1501" y="3845"/>
                      <a:pt x="1401" y="3945"/>
                    </a:cubicBezTo>
                    <a:cubicBezTo>
                      <a:pt x="1335" y="4045"/>
                      <a:pt x="1201" y="4078"/>
                      <a:pt x="1101" y="4078"/>
                    </a:cubicBezTo>
                    <a:cubicBezTo>
                      <a:pt x="968" y="4078"/>
                      <a:pt x="868" y="4045"/>
                      <a:pt x="768" y="3945"/>
                    </a:cubicBezTo>
                    <a:cubicBezTo>
                      <a:pt x="701" y="3845"/>
                      <a:pt x="634" y="3745"/>
                      <a:pt x="634" y="3645"/>
                    </a:cubicBezTo>
                    <a:cubicBezTo>
                      <a:pt x="601" y="3511"/>
                      <a:pt x="567" y="3378"/>
                      <a:pt x="567" y="3244"/>
                    </a:cubicBezTo>
                    <a:lnTo>
                      <a:pt x="567" y="1310"/>
                    </a:lnTo>
                    <a:cubicBezTo>
                      <a:pt x="567" y="1176"/>
                      <a:pt x="601" y="1043"/>
                      <a:pt x="634" y="909"/>
                    </a:cubicBezTo>
                    <a:cubicBezTo>
                      <a:pt x="634" y="776"/>
                      <a:pt x="701" y="676"/>
                      <a:pt x="768" y="576"/>
                    </a:cubicBezTo>
                    <a:cubicBezTo>
                      <a:pt x="868" y="509"/>
                      <a:pt x="968" y="476"/>
                      <a:pt x="1101" y="476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9"/>
                      <a:pt x="467" y="176"/>
                    </a:cubicBezTo>
                    <a:cubicBezTo>
                      <a:pt x="301" y="276"/>
                      <a:pt x="167" y="442"/>
                      <a:pt x="100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00" y="3912"/>
                    </a:cubicBezTo>
                    <a:cubicBezTo>
                      <a:pt x="200" y="4112"/>
                      <a:pt x="301" y="4279"/>
                      <a:pt x="467" y="4379"/>
                    </a:cubicBezTo>
                    <a:cubicBezTo>
                      <a:pt x="633" y="4489"/>
                      <a:pt x="799" y="4554"/>
                      <a:pt x="984" y="4554"/>
                    </a:cubicBezTo>
                    <a:cubicBezTo>
                      <a:pt x="1022" y="4554"/>
                      <a:pt x="1061" y="4551"/>
                      <a:pt x="1101" y="4545"/>
                    </a:cubicBezTo>
                    <a:cubicBezTo>
                      <a:pt x="1141" y="4551"/>
                      <a:pt x="1180" y="4554"/>
                      <a:pt x="1219" y="4554"/>
                    </a:cubicBezTo>
                    <a:cubicBezTo>
                      <a:pt x="1403" y="4554"/>
                      <a:pt x="1569" y="4489"/>
                      <a:pt x="1735" y="4379"/>
                    </a:cubicBezTo>
                    <a:cubicBezTo>
                      <a:pt x="1902" y="4279"/>
                      <a:pt x="2002" y="4112"/>
                      <a:pt x="2068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068" y="643"/>
                    </a:cubicBezTo>
                    <a:cubicBezTo>
                      <a:pt x="2002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2695;p77">
                <a:extLst>
                  <a:ext uri="{FF2B5EF4-FFF2-40B4-BE49-F238E27FC236}">
                    <a16:creationId xmlns:a16="http://schemas.microsoft.com/office/drawing/2014/main" id="{AFF88EC1-4B5E-4FEC-BD83-1106F3B933EF}"/>
                  </a:ext>
                </a:extLst>
              </p:cNvPr>
              <p:cNvSpPr/>
              <p:nvPr/>
            </p:nvSpPr>
            <p:spPr>
              <a:xfrm>
                <a:off x="4124301" y="2699445"/>
                <a:ext cx="27404" cy="8954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0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34"/>
                      <a:pt x="567" y="300"/>
                      <a:pt x="467" y="334"/>
                    </a:cubicBezTo>
                    <a:cubicBezTo>
                      <a:pt x="401" y="367"/>
                      <a:pt x="300" y="400"/>
                      <a:pt x="234" y="434"/>
                    </a:cubicBezTo>
                    <a:cubicBezTo>
                      <a:pt x="134" y="434"/>
                      <a:pt x="67" y="467"/>
                      <a:pt x="0" y="467"/>
                    </a:cubicBezTo>
                    <a:lnTo>
                      <a:pt x="0" y="934"/>
                    </a:lnTo>
                    <a:lnTo>
                      <a:pt x="134" y="934"/>
                    </a:lnTo>
                    <a:lnTo>
                      <a:pt x="401" y="867"/>
                    </a:lnTo>
                    <a:lnTo>
                      <a:pt x="667" y="834"/>
                    </a:lnTo>
                    <a:lnTo>
                      <a:pt x="767" y="801"/>
                    </a:lnTo>
                    <a:lnTo>
                      <a:pt x="767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2696;p77">
                <a:extLst>
                  <a:ext uri="{FF2B5EF4-FFF2-40B4-BE49-F238E27FC236}">
                    <a16:creationId xmlns:a16="http://schemas.microsoft.com/office/drawing/2014/main" id="{C5C0B7E0-C0FA-4C12-B426-EDD13FE8BA7C}"/>
                  </a:ext>
                </a:extLst>
              </p:cNvPr>
              <p:cNvSpPr/>
              <p:nvPr/>
            </p:nvSpPr>
            <p:spPr>
              <a:xfrm>
                <a:off x="5043780" y="2073304"/>
                <a:ext cx="27424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37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167"/>
                    </a:cubicBezTo>
                    <a:cubicBezTo>
                      <a:pt x="634" y="234"/>
                      <a:pt x="568" y="267"/>
                      <a:pt x="468" y="334"/>
                    </a:cubicBezTo>
                    <a:cubicBezTo>
                      <a:pt x="401" y="367"/>
                      <a:pt x="301" y="367"/>
                      <a:pt x="234" y="401"/>
                    </a:cubicBezTo>
                    <a:lnTo>
                      <a:pt x="1" y="467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34"/>
                    </a:lnTo>
                    <a:lnTo>
                      <a:pt x="668" y="801"/>
                    </a:lnTo>
                    <a:lnTo>
                      <a:pt x="801" y="768"/>
                    </a:lnTo>
                    <a:lnTo>
                      <a:pt x="801" y="4437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2697;p77">
                <a:extLst>
                  <a:ext uri="{FF2B5EF4-FFF2-40B4-BE49-F238E27FC236}">
                    <a16:creationId xmlns:a16="http://schemas.microsoft.com/office/drawing/2014/main" id="{0EF531B4-3064-4389-8C95-43FF440FFDF4}"/>
                  </a:ext>
                </a:extLst>
              </p:cNvPr>
              <p:cNvSpPr/>
              <p:nvPr/>
            </p:nvSpPr>
            <p:spPr>
              <a:xfrm>
                <a:off x="5055139" y="2322550"/>
                <a:ext cx="44793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1" extrusionOk="0">
                    <a:moveTo>
                      <a:pt x="1135" y="476"/>
                    </a:moveTo>
                    <a:cubicBezTo>
                      <a:pt x="1252" y="476"/>
                      <a:pt x="1368" y="518"/>
                      <a:pt x="1468" y="601"/>
                    </a:cubicBezTo>
                    <a:cubicBezTo>
                      <a:pt x="1535" y="668"/>
                      <a:pt x="1569" y="801"/>
                      <a:pt x="1602" y="901"/>
                    </a:cubicBezTo>
                    <a:cubicBezTo>
                      <a:pt x="1635" y="1035"/>
                      <a:pt x="1635" y="1168"/>
                      <a:pt x="1635" y="1335"/>
                    </a:cubicBezTo>
                    <a:lnTo>
                      <a:pt x="1635" y="3270"/>
                    </a:lnTo>
                    <a:cubicBezTo>
                      <a:pt x="1635" y="3370"/>
                      <a:pt x="1635" y="3503"/>
                      <a:pt x="1602" y="3637"/>
                    </a:cubicBezTo>
                    <a:cubicBezTo>
                      <a:pt x="1569" y="3770"/>
                      <a:pt x="1535" y="3870"/>
                      <a:pt x="1435" y="3970"/>
                    </a:cubicBezTo>
                    <a:cubicBezTo>
                      <a:pt x="1352" y="4054"/>
                      <a:pt x="1243" y="4095"/>
                      <a:pt x="1131" y="4095"/>
                    </a:cubicBezTo>
                    <a:cubicBezTo>
                      <a:pt x="1018" y="4095"/>
                      <a:pt x="901" y="4054"/>
                      <a:pt x="801" y="3970"/>
                    </a:cubicBezTo>
                    <a:cubicBezTo>
                      <a:pt x="735" y="3870"/>
                      <a:pt x="668" y="3770"/>
                      <a:pt x="668" y="3637"/>
                    </a:cubicBezTo>
                    <a:cubicBezTo>
                      <a:pt x="635" y="3503"/>
                      <a:pt x="601" y="3370"/>
                      <a:pt x="635" y="3270"/>
                    </a:cubicBezTo>
                    <a:lnTo>
                      <a:pt x="635" y="1335"/>
                    </a:lnTo>
                    <a:cubicBezTo>
                      <a:pt x="601" y="1168"/>
                      <a:pt x="635" y="1035"/>
                      <a:pt x="668" y="901"/>
                    </a:cubicBezTo>
                    <a:cubicBezTo>
                      <a:pt x="668" y="801"/>
                      <a:pt x="735" y="668"/>
                      <a:pt x="801" y="601"/>
                    </a:cubicBezTo>
                    <a:cubicBezTo>
                      <a:pt x="901" y="518"/>
                      <a:pt x="1018" y="476"/>
                      <a:pt x="1135" y="476"/>
                    </a:cubicBezTo>
                    <a:close/>
                    <a:moveTo>
                      <a:pt x="1135" y="1"/>
                    </a:moveTo>
                    <a:cubicBezTo>
                      <a:pt x="901" y="1"/>
                      <a:pt x="701" y="67"/>
                      <a:pt x="501" y="167"/>
                    </a:cubicBezTo>
                    <a:cubicBezTo>
                      <a:pt x="334" y="301"/>
                      <a:pt x="201" y="434"/>
                      <a:pt x="134" y="634"/>
                    </a:cubicBezTo>
                    <a:cubicBezTo>
                      <a:pt x="67" y="868"/>
                      <a:pt x="1" y="1101"/>
                      <a:pt x="34" y="1335"/>
                    </a:cubicBezTo>
                    <a:lnTo>
                      <a:pt x="34" y="3236"/>
                    </a:lnTo>
                    <a:cubicBezTo>
                      <a:pt x="1" y="3470"/>
                      <a:pt x="67" y="3703"/>
                      <a:pt x="134" y="3937"/>
                    </a:cubicBezTo>
                    <a:cubicBezTo>
                      <a:pt x="201" y="4104"/>
                      <a:pt x="334" y="4270"/>
                      <a:pt x="501" y="4404"/>
                    </a:cubicBezTo>
                    <a:cubicBezTo>
                      <a:pt x="701" y="4504"/>
                      <a:pt x="901" y="4571"/>
                      <a:pt x="1135" y="4571"/>
                    </a:cubicBezTo>
                    <a:cubicBezTo>
                      <a:pt x="1335" y="4571"/>
                      <a:pt x="1569" y="4504"/>
                      <a:pt x="1769" y="4404"/>
                    </a:cubicBezTo>
                    <a:cubicBezTo>
                      <a:pt x="1902" y="4270"/>
                      <a:pt x="2036" y="4137"/>
                      <a:pt x="2102" y="3937"/>
                    </a:cubicBezTo>
                    <a:cubicBezTo>
                      <a:pt x="2202" y="3703"/>
                      <a:pt x="2236" y="3470"/>
                      <a:pt x="2236" y="3236"/>
                    </a:cubicBezTo>
                    <a:lnTo>
                      <a:pt x="2236" y="1335"/>
                    </a:lnTo>
                    <a:cubicBezTo>
                      <a:pt x="2236" y="1101"/>
                      <a:pt x="2202" y="868"/>
                      <a:pt x="2102" y="634"/>
                    </a:cubicBezTo>
                    <a:cubicBezTo>
                      <a:pt x="2036" y="434"/>
                      <a:pt x="1935" y="301"/>
                      <a:pt x="1769" y="167"/>
                    </a:cubicBezTo>
                    <a:cubicBezTo>
                      <a:pt x="1569" y="67"/>
                      <a:pt x="1335" y="1"/>
                      <a:pt x="11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2698;p77">
                <a:extLst>
                  <a:ext uri="{FF2B5EF4-FFF2-40B4-BE49-F238E27FC236}">
                    <a16:creationId xmlns:a16="http://schemas.microsoft.com/office/drawing/2014/main" id="{D5881CD3-1711-458D-B07C-B0BE189AE0CA}"/>
                  </a:ext>
                </a:extLst>
              </p:cNvPr>
              <p:cNvSpPr/>
              <p:nvPr/>
            </p:nvSpPr>
            <p:spPr>
              <a:xfrm>
                <a:off x="4060136" y="2323892"/>
                <a:ext cx="28086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4471" extrusionOk="0">
                    <a:moveTo>
                      <a:pt x="935" y="0"/>
                    </a:moveTo>
                    <a:cubicBezTo>
                      <a:pt x="868" y="67"/>
                      <a:pt x="802" y="134"/>
                      <a:pt x="735" y="167"/>
                    </a:cubicBezTo>
                    <a:cubicBezTo>
                      <a:pt x="668" y="234"/>
                      <a:pt x="568" y="267"/>
                      <a:pt x="501" y="301"/>
                    </a:cubicBezTo>
                    <a:cubicBezTo>
                      <a:pt x="401" y="367"/>
                      <a:pt x="301" y="367"/>
                      <a:pt x="234" y="401"/>
                    </a:cubicBezTo>
                    <a:lnTo>
                      <a:pt x="1" y="467"/>
                    </a:lnTo>
                    <a:lnTo>
                      <a:pt x="1" y="901"/>
                    </a:lnTo>
                    <a:lnTo>
                      <a:pt x="134" y="901"/>
                    </a:lnTo>
                    <a:lnTo>
                      <a:pt x="401" y="868"/>
                    </a:lnTo>
                    <a:lnTo>
                      <a:pt x="668" y="801"/>
                    </a:lnTo>
                    <a:lnTo>
                      <a:pt x="802" y="768"/>
                    </a:lnTo>
                    <a:lnTo>
                      <a:pt x="802" y="4470"/>
                    </a:lnTo>
                    <a:lnTo>
                      <a:pt x="1402" y="4437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2699;p77">
                <a:extLst>
                  <a:ext uri="{FF2B5EF4-FFF2-40B4-BE49-F238E27FC236}">
                    <a16:creationId xmlns:a16="http://schemas.microsoft.com/office/drawing/2014/main" id="{6CA15C8A-2E11-4EC7-92CA-9702F7045F45}"/>
                  </a:ext>
                </a:extLst>
              </p:cNvPr>
              <p:cNvSpPr/>
              <p:nvPr/>
            </p:nvSpPr>
            <p:spPr>
              <a:xfrm>
                <a:off x="4028064" y="2072302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96" y="472"/>
                    </a:moveTo>
                    <a:cubicBezTo>
                      <a:pt x="1285" y="472"/>
                      <a:pt x="1360" y="509"/>
                      <a:pt x="1435" y="584"/>
                    </a:cubicBezTo>
                    <a:cubicBezTo>
                      <a:pt x="1502" y="684"/>
                      <a:pt x="1569" y="784"/>
                      <a:pt x="1569" y="884"/>
                    </a:cubicBezTo>
                    <a:cubicBezTo>
                      <a:pt x="1602" y="1018"/>
                      <a:pt x="1635" y="1151"/>
                      <a:pt x="1635" y="1318"/>
                    </a:cubicBezTo>
                    <a:lnTo>
                      <a:pt x="1635" y="3253"/>
                    </a:lnTo>
                    <a:cubicBezTo>
                      <a:pt x="1635" y="3386"/>
                      <a:pt x="1602" y="3520"/>
                      <a:pt x="1569" y="3653"/>
                    </a:cubicBezTo>
                    <a:cubicBezTo>
                      <a:pt x="1569" y="3753"/>
                      <a:pt x="1502" y="3853"/>
                      <a:pt x="1435" y="3953"/>
                    </a:cubicBezTo>
                    <a:cubicBezTo>
                      <a:pt x="1353" y="4008"/>
                      <a:pt x="1272" y="4062"/>
                      <a:pt x="1172" y="4062"/>
                    </a:cubicBezTo>
                    <a:cubicBezTo>
                      <a:pt x="1149" y="4062"/>
                      <a:pt x="1126" y="4059"/>
                      <a:pt x="1102" y="4053"/>
                    </a:cubicBezTo>
                    <a:cubicBezTo>
                      <a:pt x="1083" y="4059"/>
                      <a:pt x="1064" y="4062"/>
                      <a:pt x="1044" y="4062"/>
                    </a:cubicBezTo>
                    <a:cubicBezTo>
                      <a:pt x="955" y="4062"/>
                      <a:pt x="856" y="4008"/>
                      <a:pt x="801" y="3953"/>
                    </a:cubicBezTo>
                    <a:cubicBezTo>
                      <a:pt x="701" y="3853"/>
                      <a:pt x="668" y="3753"/>
                      <a:pt x="635" y="3653"/>
                    </a:cubicBezTo>
                    <a:cubicBezTo>
                      <a:pt x="601" y="3520"/>
                      <a:pt x="601" y="3386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5" y="884"/>
                    </a:cubicBezTo>
                    <a:cubicBezTo>
                      <a:pt x="668" y="784"/>
                      <a:pt x="701" y="684"/>
                      <a:pt x="801" y="584"/>
                    </a:cubicBezTo>
                    <a:cubicBezTo>
                      <a:pt x="856" y="530"/>
                      <a:pt x="955" y="475"/>
                      <a:pt x="1044" y="475"/>
                    </a:cubicBezTo>
                    <a:cubicBezTo>
                      <a:pt x="1064" y="475"/>
                      <a:pt x="1083" y="478"/>
                      <a:pt x="1102" y="484"/>
                    </a:cubicBezTo>
                    <a:cubicBezTo>
                      <a:pt x="1135" y="476"/>
                      <a:pt x="1166" y="472"/>
                      <a:pt x="1196" y="472"/>
                    </a:cubicBezTo>
                    <a:close/>
                    <a:moveTo>
                      <a:pt x="1106" y="0"/>
                    </a:moveTo>
                    <a:cubicBezTo>
                      <a:pt x="893" y="0"/>
                      <a:pt x="685" y="50"/>
                      <a:pt x="501" y="150"/>
                    </a:cubicBezTo>
                    <a:cubicBezTo>
                      <a:pt x="334" y="284"/>
                      <a:pt x="201" y="451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53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68" y="4487"/>
                      <a:pt x="901" y="4554"/>
                      <a:pt x="1102" y="4554"/>
                    </a:cubicBezTo>
                    <a:cubicBezTo>
                      <a:pt x="1335" y="4554"/>
                      <a:pt x="1535" y="4520"/>
                      <a:pt x="1735" y="4387"/>
                    </a:cubicBezTo>
                    <a:cubicBezTo>
                      <a:pt x="1902" y="4287"/>
                      <a:pt x="2036" y="4120"/>
                      <a:pt x="2102" y="3920"/>
                    </a:cubicBezTo>
                    <a:cubicBezTo>
                      <a:pt x="2169" y="3686"/>
                      <a:pt x="2202" y="3486"/>
                      <a:pt x="2202" y="3253"/>
                    </a:cubicBezTo>
                    <a:lnTo>
                      <a:pt x="2202" y="1318"/>
                    </a:lnTo>
                    <a:cubicBezTo>
                      <a:pt x="2236" y="1084"/>
                      <a:pt x="2169" y="851"/>
                      <a:pt x="2102" y="617"/>
                    </a:cubicBezTo>
                    <a:cubicBezTo>
                      <a:pt x="2036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2700;p77">
                <a:extLst>
                  <a:ext uri="{FF2B5EF4-FFF2-40B4-BE49-F238E27FC236}">
                    <a16:creationId xmlns:a16="http://schemas.microsoft.com/office/drawing/2014/main" id="{2D8AB922-3B55-46A5-BB4D-E1EBB02F3024}"/>
                  </a:ext>
                </a:extLst>
              </p:cNvPr>
              <p:cNvSpPr/>
              <p:nvPr/>
            </p:nvSpPr>
            <p:spPr>
              <a:xfrm>
                <a:off x="4978293" y="2198267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200"/>
                    </a:cubicBezTo>
                    <a:cubicBezTo>
                      <a:pt x="634" y="234"/>
                      <a:pt x="568" y="300"/>
                      <a:pt x="468" y="334"/>
                    </a:cubicBezTo>
                    <a:cubicBezTo>
                      <a:pt x="401" y="367"/>
                      <a:pt x="301" y="400"/>
                      <a:pt x="201" y="434"/>
                    </a:cubicBezTo>
                    <a:cubicBezTo>
                      <a:pt x="134" y="467"/>
                      <a:pt x="67" y="467"/>
                      <a:pt x="1" y="501"/>
                    </a:cubicBez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cubicBezTo>
                      <a:pt x="501" y="867"/>
                      <a:pt x="568" y="834"/>
                      <a:pt x="668" y="801"/>
                    </a:cubicBezTo>
                    <a:lnTo>
                      <a:pt x="768" y="801"/>
                    </a:ln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2701;p77">
                <a:extLst>
                  <a:ext uri="{FF2B5EF4-FFF2-40B4-BE49-F238E27FC236}">
                    <a16:creationId xmlns:a16="http://schemas.microsoft.com/office/drawing/2014/main" id="{83D9C87E-EF05-4031-BDA2-672224803D4E}"/>
                  </a:ext>
                </a:extLst>
              </p:cNvPr>
              <p:cNvSpPr/>
              <p:nvPr/>
            </p:nvSpPr>
            <p:spPr>
              <a:xfrm>
                <a:off x="4074179" y="2198267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01" y="0"/>
                    </a:moveTo>
                    <a:cubicBezTo>
                      <a:pt x="868" y="67"/>
                      <a:pt x="801" y="134"/>
                      <a:pt x="701" y="200"/>
                    </a:cubicBezTo>
                    <a:cubicBezTo>
                      <a:pt x="634" y="234"/>
                      <a:pt x="534" y="300"/>
                      <a:pt x="467" y="334"/>
                    </a:cubicBezTo>
                    <a:cubicBezTo>
                      <a:pt x="367" y="367"/>
                      <a:pt x="301" y="400"/>
                      <a:pt x="201" y="434"/>
                    </a:cubicBezTo>
                    <a:lnTo>
                      <a:pt x="0" y="501"/>
                    </a:lnTo>
                    <a:lnTo>
                      <a:pt x="0" y="934"/>
                    </a:lnTo>
                    <a:lnTo>
                      <a:pt x="101" y="901"/>
                    </a:lnTo>
                    <a:lnTo>
                      <a:pt x="367" y="867"/>
                    </a:lnTo>
                    <a:cubicBezTo>
                      <a:pt x="467" y="867"/>
                      <a:pt x="568" y="834"/>
                      <a:pt x="634" y="801"/>
                    </a:cubicBezTo>
                    <a:cubicBezTo>
                      <a:pt x="701" y="801"/>
                      <a:pt x="734" y="801"/>
                      <a:pt x="768" y="767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2702;p77">
                <a:extLst>
                  <a:ext uri="{FF2B5EF4-FFF2-40B4-BE49-F238E27FC236}">
                    <a16:creationId xmlns:a16="http://schemas.microsoft.com/office/drawing/2014/main" id="{894AFDB9-A186-49DB-AD84-D6F2033CC741}"/>
                  </a:ext>
                </a:extLst>
              </p:cNvPr>
              <p:cNvSpPr/>
              <p:nvPr/>
            </p:nvSpPr>
            <p:spPr>
              <a:xfrm>
                <a:off x="4487152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0" y="451"/>
                    </a:moveTo>
                    <a:cubicBezTo>
                      <a:pt x="1243" y="451"/>
                      <a:pt x="1351" y="492"/>
                      <a:pt x="1435" y="576"/>
                    </a:cubicBezTo>
                    <a:cubicBezTo>
                      <a:pt x="1535" y="676"/>
                      <a:pt x="1568" y="776"/>
                      <a:pt x="1601" y="876"/>
                    </a:cubicBezTo>
                    <a:cubicBezTo>
                      <a:pt x="1635" y="1009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1" y="3511"/>
                      <a:pt x="1601" y="3645"/>
                    </a:cubicBezTo>
                    <a:cubicBezTo>
                      <a:pt x="1568" y="3745"/>
                      <a:pt x="1535" y="3845"/>
                      <a:pt x="1435" y="3945"/>
                    </a:cubicBezTo>
                    <a:cubicBezTo>
                      <a:pt x="1368" y="4012"/>
                      <a:pt x="1234" y="4078"/>
                      <a:pt x="1134" y="4078"/>
                    </a:cubicBezTo>
                    <a:cubicBezTo>
                      <a:pt x="1001" y="4078"/>
                      <a:pt x="901" y="4012"/>
                      <a:pt x="801" y="3945"/>
                    </a:cubicBezTo>
                    <a:cubicBezTo>
                      <a:pt x="734" y="3845"/>
                      <a:pt x="667" y="3745"/>
                      <a:pt x="667" y="3645"/>
                    </a:cubicBezTo>
                    <a:cubicBezTo>
                      <a:pt x="634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34" y="1009"/>
                      <a:pt x="634" y="876"/>
                    </a:cubicBezTo>
                    <a:cubicBezTo>
                      <a:pt x="667" y="776"/>
                      <a:pt x="734" y="676"/>
                      <a:pt x="801" y="576"/>
                    </a:cubicBezTo>
                    <a:cubicBezTo>
                      <a:pt x="901" y="492"/>
                      <a:pt x="1018" y="451"/>
                      <a:pt x="1130" y="451"/>
                    </a:cubicBezTo>
                    <a:close/>
                    <a:moveTo>
                      <a:pt x="1014" y="0"/>
                    </a:moveTo>
                    <a:cubicBezTo>
                      <a:pt x="823" y="0"/>
                      <a:pt x="639" y="65"/>
                      <a:pt x="501" y="176"/>
                    </a:cubicBezTo>
                    <a:cubicBezTo>
                      <a:pt x="334" y="276"/>
                      <a:pt x="200" y="442"/>
                      <a:pt x="134" y="609"/>
                    </a:cubicBezTo>
                    <a:cubicBezTo>
                      <a:pt x="34" y="843"/>
                      <a:pt x="0" y="1076"/>
                      <a:pt x="34" y="1310"/>
                    </a:cubicBezTo>
                    <a:lnTo>
                      <a:pt x="34" y="3244"/>
                    </a:lnTo>
                    <a:cubicBezTo>
                      <a:pt x="0" y="3478"/>
                      <a:pt x="67" y="3711"/>
                      <a:pt x="134" y="3912"/>
                    </a:cubicBezTo>
                    <a:cubicBezTo>
                      <a:pt x="200" y="4112"/>
                      <a:pt x="334" y="4278"/>
                      <a:pt x="501" y="4379"/>
                    </a:cubicBezTo>
                    <a:cubicBezTo>
                      <a:pt x="701" y="4512"/>
                      <a:pt x="901" y="4545"/>
                      <a:pt x="1134" y="4545"/>
                    </a:cubicBezTo>
                    <a:cubicBezTo>
                      <a:pt x="1169" y="4551"/>
                      <a:pt x="1204" y="4554"/>
                      <a:pt x="1240" y="4554"/>
                    </a:cubicBezTo>
                    <a:cubicBezTo>
                      <a:pt x="1413" y="4554"/>
                      <a:pt x="1597" y="4489"/>
                      <a:pt x="1735" y="4379"/>
                    </a:cubicBezTo>
                    <a:cubicBezTo>
                      <a:pt x="1902" y="4278"/>
                      <a:pt x="2035" y="4112"/>
                      <a:pt x="2102" y="3912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202" y="843"/>
                      <a:pt x="2102" y="609"/>
                    </a:cubicBezTo>
                    <a:cubicBezTo>
                      <a:pt x="2035" y="442"/>
                      <a:pt x="1902" y="276"/>
                      <a:pt x="1768" y="176"/>
                    </a:cubicBezTo>
                    <a:cubicBezTo>
                      <a:pt x="1602" y="65"/>
                      <a:pt x="1414" y="0"/>
                      <a:pt x="1240" y="0"/>
                    </a:cubicBezTo>
                    <a:cubicBezTo>
                      <a:pt x="1204" y="0"/>
                      <a:pt x="1169" y="3"/>
                      <a:pt x="1134" y="9"/>
                    </a:cubicBezTo>
                    <a:cubicBezTo>
                      <a:pt x="1094" y="3"/>
                      <a:pt x="1054" y="0"/>
                      <a:pt x="10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2703;p77">
                <a:extLst>
                  <a:ext uri="{FF2B5EF4-FFF2-40B4-BE49-F238E27FC236}">
                    <a16:creationId xmlns:a16="http://schemas.microsoft.com/office/drawing/2014/main" id="{026F9E8D-B4DB-4A86-A975-08F0B75DF8D4}"/>
                  </a:ext>
                </a:extLst>
              </p:cNvPr>
              <p:cNvSpPr/>
              <p:nvPr/>
            </p:nvSpPr>
            <p:spPr>
              <a:xfrm>
                <a:off x="4085537" y="2072302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96" y="472"/>
                    </a:moveTo>
                    <a:cubicBezTo>
                      <a:pt x="1285" y="472"/>
                      <a:pt x="1360" y="509"/>
                      <a:pt x="1435" y="584"/>
                    </a:cubicBezTo>
                    <a:cubicBezTo>
                      <a:pt x="1502" y="684"/>
                      <a:pt x="1568" y="784"/>
                      <a:pt x="1568" y="884"/>
                    </a:cubicBezTo>
                    <a:cubicBezTo>
                      <a:pt x="1602" y="1018"/>
                      <a:pt x="1635" y="1151"/>
                      <a:pt x="1635" y="1318"/>
                    </a:cubicBezTo>
                    <a:lnTo>
                      <a:pt x="1635" y="3253"/>
                    </a:lnTo>
                    <a:cubicBezTo>
                      <a:pt x="1635" y="3386"/>
                      <a:pt x="1602" y="3520"/>
                      <a:pt x="1568" y="3653"/>
                    </a:cubicBezTo>
                    <a:cubicBezTo>
                      <a:pt x="1568" y="3753"/>
                      <a:pt x="1502" y="3853"/>
                      <a:pt x="1435" y="3953"/>
                    </a:cubicBezTo>
                    <a:cubicBezTo>
                      <a:pt x="1353" y="4008"/>
                      <a:pt x="1271" y="4062"/>
                      <a:pt x="1172" y="4062"/>
                    </a:cubicBezTo>
                    <a:cubicBezTo>
                      <a:pt x="1149" y="4062"/>
                      <a:pt x="1126" y="4059"/>
                      <a:pt x="1101" y="4053"/>
                    </a:cubicBezTo>
                    <a:cubicBezTo>
                      <a:pt x="1083" y="4059"/>
                      <a:pt x="1063" y="4062"/>
                      <a:pt x="1043" y="4062"/>
                    </a:cubicBezTo>
                    <a:cubicBezTo>
                      <a:pt x="955" y="4062"/>
                      <a:pt x="856" y="4008"/>
                      <a:pt x="801" y="3953"/>
                    </a:cubicBezTo>
                    <a:cubicBezTo>
                      <a:pt x="701" y="3853"/>
                      <a:pt x="668" y="3753"/>
                      <a:pt x="634" y="3653"/>
                    </a:cubicBezTo>
                    <a:cubicBezTo>
                      <a:pt x="601" y="3520"/>
                      <a:pt x="601" y="3386"/>
                      <a:pt x="601" y="3253"/>
                    </a:cubicBezTo>
                    <a:lnTo>
                      <a:pt x="601" y="1318"/>
                    </a:lnTo>
                    <a:cubicBezTo>
                      <a:pt x="601" y="1151"/>
                      <a:pt x="601" y="1018"/>
                      <a:pt x="634" y="884"/>
                    </a:cubicBezTo>
                    <a:cubicBezTo>
                      <a:pt x="668" y="784"/>
                      <a:pt x="701" y="684"/>
                      <a:pt x="801" y="584"/>
                    </a:cubicBezTo>
                    <a:cubicBezTo>
                      <a:pt x="856" y="530"/>
                      <a:pt x="955" y="475"/>
                      <a:pt x="1043" y="475"/>
                    </a:cubicBezTo>
                    <a:cubicBezTo>
                      <a:pt x="1063" y="475"/>
                      <a:pt x="1083" y="478"/>
                      <a:pt x="1101" y="484"/>
                    </a:cubicBezTo>
                    <a:cubicBezTo>
                      <a:pt x="1135" y="476"/>
                      <a:pt x="1166" y="472"/>
                      <a:pt x="1196" y="472"/>
                    </a:cubicBezTo>
                    <a:close/>
                    <a:moveTo>
                      <a:pt x="1105" y="0"/>
                    </a:moveTo>
                    <a:cubicBezTo>
                      <a:pt x="893" y="0"/>
                      <a:pt x="684" y="50"/>
                      <a:pt x="501" y="150"/>
                    </a:cubicBezTo>
                    <a:cubicBezTo>
                      <a:pt x="334" y="284"/>
                      <a:pt x="201" y="451"/>
                      <a:pt x="134" y="617"/>
                    </a:cubicBezTo>
                    <a:cubicBezTo>
                      <a:pt x="34" y="851"/>
                      <a:pt x="1" y="1084"/>
                      <a:pt x="1" y="1318"/>
                    </a:cubicBezTo>
                    <a:lnTo>
                      <a:pt x="1" y="3253"/>
                    </a:lnTo>
                    <a:cubicBezTo>
                      <a:pt x="1" y="3453"/>
                      <a:pt x="34" y="3686"/>
                      <a:pt x="134" y="3920"/>
                    </a:cubicBezTo>
                    <a:cubicBezTo>
                      <a:pt x="201" y="4087"/>
                      <a:pt x="334" y="4253"/>
                      <a:pt x="501" y="4387"/>
                    </a:cubicBezTo>
                    <a:cubicBezTo>
                      <a:pt x="668" y="4487"/>
                      <a:pt x="901" y="4554"/>
                      <a:pt x="1101" y="4554"/>
                    </a:cubicBezTo>
                    <a:cubicBezTo>
                      <a:pt x="1335" y="4554"/>
                      <a:pt x="1535" y="4520"/>
                      <a:pt x="1735" y="4387"/>
                    </a:cubicBezTo>
                    <a:cubicBezTo>
                      <a:pt x="1902" y="4287"/>
                      <a:pt x="2035" y="4120"/>
                      <a:pt x="2102" y="3920"/>
                    </a:cubicBezTo>
                    <a:cubicBezTo>
                      <a:pt x="2169" y="3686"/>
                      <a:pt x="2202" y="3486"/>
                      <a:pt x="2202" y="3253"/>
                    </a:cubicBezTo>
                    <a:lnTo>
                      <a:pt x="2202" y="1318"/>
                    </a:lnTo>
                    <a:cubicBezTo>
                      <a:pt x="2235" y="1084"/>
                      <a:pt x="2169" y="851"/>
                      <a:pt x="2102" y="617"/>
                    </a:cubicBezTo>
                    <a:cubicBezTo>
                      <a:pt x="2035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2704;p77">
                <a:extLst>
                  <a:ext uri="{FF2B5EF4-FFF2-40B4-BE49-F238E27FC236}">
                    <a16:creationId xmlns:a16="http://schemas.microsoft.com/office/drawing/2014/main" id="{3D787DEE-0E52-417A-85CD-0801FDD1ED3F}"/>
                  </a:ext>
                </a:extLst>
              </p:cNvPr>
              <p:cNvSpPr/>
              <p:nvPr/>
            </p:nvSpPr>
            <p:spPr>
              <a:xfrm>
                <a:off x="4998346" y="2322550"/>
                <a:ext cx="44793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1" extrusionOk="0">
                    <a:moveTo>
                      <a:pt x="1105" y="476"/>
                    </a:moveTo>
                    <a:cubicBezTo>
                      <a:pt x="1218" y="476"/>
                      <a:pt x="1335" y="518"/>
                      <a:pt x="1435" y="601"/>
                    </a:cubicBezTo>
                    <a:cubicBezTo>
                      <a:pt x="1501" y="668"/>
                      <a:pt x="1568" y="801"/>
                      <a:pt x="1568" y="901"/>
                    </a:cubicBezTo>
                    <a:cubicBezTo>
                      <a:pt x="1602" y="1035"/>
                      <a:pt x="1635" y="1168"/>
                      <a:pt x="1602" y="1335"/>
                    </a:cubicBezTo>
                    <a:lnTo>
                      <a:pt x="1635" y="3270"/>
                    </a:lnTo>
                    <a:cubicBezTo>
                      <a:pt x="1635" y="3370"/>
                      <a:pt x="1602" y="3503"/>
                      <a:pt x="1568" y="3637"/>
                    </a:cubicBezTo>
                    <a:cubicBezTo>
                      <a:pt x="1568" y="3770"/>
                      <a:pt x="1501" y="3870"/>
                      <a:pt x="1435" y="3970"/>
                    </a:cubicBezTo>
                    <a:cubicBezTo>
                      <a:pt x="1335" y="4054"/>
                      <a:pt x="1218" y="4095"/>
                      <a:pt x="1105" y="4095"/>
                    </a:cubicBezTo>
                    <a:cubicBezTo>
                      <a:pt x="993" y="4095"/>
                      <a:pt x="884" y="4054"/>
                      <a:pt x="801" y="3970"/>
                    </a:cubicBezTo>
                    <a:cubicBezTo>
                      <a:pt x="701" y="3870"/>
                      <a:pt x="668" y="3770"/>
                      <a:pt x="634" y="3637"/>
                    </a:cubicBezTo>
                    <a:cubicBezTo>
                      <a:pt x="601" y="3503"/>
                      <a:pt x="601" y="3370"/>
                      <a:pt x="601" y="3270"/>
                    </a:cubicBezTo>
                    <a:lnTo>
                      <a:pt x="601" y="1335"/>
                    </a:lnTo>
                    <a:cubicBezTo>
                      <a:pt x="601" y="1168"/>
                      <a:pt x="601" y="1035"/>
                      <a:pt x="634" y="901"/>
                    </a:cubicBezTo>
                    <a:cubicBezTo>
                      <a:pt x="668" y="801"/>
                      <a:pt x="701" y="668"/>
                      <a:pt x="801" y="601"/>
                    </a:cubicBezTo>
                    <a:cubicBezTo>
                      <a:pt x="884" y="518"/>
                      <a:pt x="993" y="476"/>
                      <a:pt x="1105" y="476"/>
                    </a:cubicBezTo>
                    <a:close/>
                    <a:moveTo>
                      <a:pt x="1101" y="1"/>
                    </a:moveTo>
                    <a:cubicBezTo>
                      <a:pt x="901" y="1"/>
                      <a:pt x="668" y="67"/>
                      <a:pt x="467" y="167"/>
                    </a:cubicBezTo>
                    <a:cubicBezTo>
                      <a:pt x="301" y="301"/>
                      <a:pt x="201" y="434"/>
                      <a:pt x="134" y="634"/>
                    </a:cubicBezTo>
                    <a:cubicBezTo>
                      <a:pt x="34" y="868"/>
                      <a:pt x="0" y="1101"/>
                      <a:pt x="0" y="1335"/>
                    </a:cubicBezTo>
                    <a:lnTo>
                      <a:pt x="0" y="3236"/>
                    </a:lnTo>
                    <a:cubicBezTo>
                      <a:pt x="0" y="3470"/>
                      <a:pt x="34" y="3703"/>
                      <a:pt x="134" y="3937"/>
                    </a:cubicBezTo>
                    <a:cubicBezTo>
                      <a:pt x="201" y="4104"/>
                      <a:pt x="334" y="4270"/>
                      <a:pt x="501" y="4404"/>
                    </a:cubicBezTo>
                    <a:cubicBezTo>
                      <a:pt x="668" y="4504"/>
                      <a:pt x="901" y="4571"/>
                      <a:pt x="1101" y="4571"/>
                    </a:cubicBezTo>
                    <a:cubicBezTo>
                      <a:pt x="1335" y="4571"/>
                      <a:pt x="1535" y="4504"/>
                      <a:pt x="1735" y="4404"/>
                    </a:cubicBezTo>
                    <a:cubicBezTo>
                      <a:pt x="1902" y="4270"/>
                      <a:pt x="2035" y="4137"/>
                      <a:pt x="2102" y="3937"/>
                    </a:cubicBezTo>
                    <a:cubicBezTo>
                      <a:pt x="2169" y="3703"/>
                      <a:pt x="2235" y="3470"/>
                      <a:pt x="2202" y="3236"/>
                    </a:cubicBezTo>
                    <a:lnTo>
                      <a:pt x="2202" y="1335"/>
                    </a:lnTo>
                    <a:cubicBezTo>
                      <a:pt x="2235" y="1101"/>
                      <a:pt x="2169" y="868"/>
                      <a:pt x="2102" y="634"/>
                    </a:cubicBezTo>
                    <a:cubicBezTo>
                      <a:pt x="2035" y="434"/>
                      <a:pt x="1902" y="301"/>
                      <a:pt x="1735" y="167"/>
                    </a:cubicBezTo>
                    <a:cubicBezTo>
                      <a:pt x="1568" y="67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2705;p77">
                <a:extLst>
                  <a:ext uri="{FF2B5EF4-FFF2-40B4-BE49-F238E27FC236}">
                    <a16:creationId xmlns:a16="http://schemas.microsoft.com/office/drawing/2014/main" id="{1B20477D-0EFB-4BD5-8ACD-0C746F1C8F39}"/>
                  </a:ext>
                </a:extLst>
              </p:cNvPr>
              <p:cNvSpPr/>
              <p:nvPr/>
            </p:nvSpPr>
            <p:spPr>
              <a:xfrm>
                <a:off x="4023396" y="2573800"/>
                <a:ext cx="27404" cy="90246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505" extrusionOk="0">
                    <a:moveTo>
                      <a:pt x="934" y="1"/>
                    </a:moveTo>
                    <a:cubicBezTo>
                      <a:pt x="868" y="101"/>
                      <a:pt x="801" y="168"/>
                      <a:pt x="734" y="201"/>
                    </a:cubicBezTo>
                    <a:cubicBezTo>
                      <a:pt x="634" y="268"/>
                      <a:pt x="567" y="301"/>
                      <a:pt x="467" y="335"/>
                    </a:cubicBezTo>
                    <a:cubicBezTo>
                      <a:pt x="401" y="368"/>
                      <a:pt x="301" y="401"/>
                      <a:pt x="234" y="435"/>
                    </a:cubicBezTo>
                    <a:cubicBezTo>
                      <a:pt x="134" y="468"/>
                      <a:pt x="67" y="501"/>
                      <a:pt x="0" y="501"/>
                    </a:cubicBezTo>
                    <a:lnTo>
                      <a:pt x="0" y="935"/>
                    </a:lnTo>
                    <a:lnTo>
                      <a:pt x="134" y="935"/>
                    </a:lnTo>
                    <a:lnTo>
                      <a:pt x="367" y="902"/>
                    </a:lnTo>
                    <a:lnTo>
                      <a:pt x="634" y="835"/>
                    </a:lnTo>
                    <a:cubicBezTo>
                      <a:pt x="701" y="835"/>
                      <a:pt x="734" y="835"/>
                      <a:pt x="768" y="802"/>
                    </a:cubicBezTo>
                    <a:lnTo>
                      <a:pt x="768" y="4504"/>
                    </a:lnTo>
                    <a:lnTo>
                      <a:pt x="1368" y="4504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2706;p77">
                <a:extLst>
                  <a:ext uri="{FF2B5EF4-FFF2-40B4-BE49-F238E27FC236}">
                    <a16:creationId xmlns:a16="http://schemas.microsoft.com/office/drawing/2014/main" id="{BE19D5EB-CB93-4A9E-AC3C-C141B4A8BB19}"/>
                  </a:ext>
                </a:extLst>
              </p:cNvPr>
              <p:cNvSpPr/>
              <p:nvPr/>
            </p:nvSpPr>
            <p:spPr>
              <a:xfrm>
                <a:off x="4023396" y="2699445"/>
                <a:ext cx="27404" cy="8954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0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200"/>
                    </a:cubicBezTo>
                    <a:cubicBezTo>
                      <a:pt x="634" y="234"/>
                      <a:pt x="567" y="300"/>
                      <a:pt x="467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cubicBezTo>
                      <a:pt x="134" y="434"/>
                      <a:pt x="67" y="467"/>
                      <a:pt x="0" y="467"/>
                    </a:cubicBezTo>
                    <a:lnTo>
                      <a:pt x="0" y="934"/>
                    </a:lnTo>
                    <a:lnTo>
                      <a:pt x="134" y="934"/>
                    </a:lnTo>
                    <a:lnTo>
                      <a:pt x="367" y="867"/>
                    </a:lnTo>
                    <a:lnTo>
                      <a:pt x="634" y="834"/>
                    </a:lnTo>
                    <a:lnTo>
                      <a:pt x="768" y="801"/>
                    </a:ln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2707;p77">
                <a:extLst>
                  <a:ext uri="{FF2B5EF4-FFF2-40B4-BE49-F238E27FC236}">
                    <a16:creationId xmlns:a16="http://schemas.microsoft.com/office/drawing/2014/main" id="{F157F4F3-ABFA-4DA7-B53B-B76BE825B59D}"/>
                  </a:ext>
                </a:extLst>
              </p:cNvPr>
              <p:cNvSpPr/>
              <p:nvPr/>
            </p:nvSpPr>
            <p:spPr>
              <a:xfrm>
                <a:off x="4537935" y="2323211"/>
                <a:ext cx="44112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71" extrusionOk="0">
                    <a:moveTo>
                      <a:pt x="1101" y="468"/>
                    </a:moveTo>
                    <a:cubicBezTo>
                      <a:pt x="1218" y="468"/>
                      <a:pt x="1335" y="501"/>
                      <a:pt x="1435" y="568"/>
                    </a:cubicBezTo>
                    <a:cubicBezTo>
                      <a:pt x="1501" y="668"/>
                      <a:pt x="1535" y="768"/>
                      <a:pt x="1568" y="902"/>
                    </a:cubicBezTo>
                    <a:cubicBezTo>
                      <a:pt x="1601" y="1035"/>
                      <a:pt x="1601" y="1168"/>
                      <a:pt x="1601" y="1302"/>
                    </a:cubicBezTo>
                    <a:lnTo>
                      <a:pt x="1601" y="3237"/>
                    </a:lnTo>
                    <a:cubicBezTo>
                      <a:pt x="1601" y="3370"/>
                      <a:pt x="1601" y="3504"/>
                      <a:pt x="1568" y="3637"/>
                    </a:cubicBezTo>
                    <a:cubicBezTo>
                      <a:pt x="1535" y="3737"/>
                      <a:pt x="1501" y="3870"/>
                      <a:pt x="1401" y="3937"/>
                    </a:cubicBezTo>
                    <a:cubicBezTo>
                      <a:pt x="1335" y="4037"/>
                      <a:pt x="1235" y="4071"/>
                      <a:pt x="1101" y="4071"/>
                    </a:cubicBezTo>
                    <a:cubicBezTo>
                      <a:pt x="968" y="4071"/>
                      <a:pt x="868" y="4037"/>
                      <a:pt x="768" y="3937"/>
                    </a:cubicBezTo>
                    <a:cubicBezTo>
                      <a:pt x="701" y="3870"/>
                      <a:pt x="634" y="3737"/>
                      <a:pt x="634" y="3637"/>
                    </a:cubicBezTo>
                    <a:cubicBezTo>
                      <a:pt x="601" y="3504"/>
                      <a:pt x="601" y="3370"/>
                      <a:pt x="601" y="3237"/>
                    </a:cubicBezTo>
                    <a:lnTo>
                      <a:pt x="601" y="1302"/>
                    </a:lnTo>
                    <a:cubicBezTo>
                      <a:pt x="601" y="1168"/>
                      <a:pt x="601" y="1035"/>
                      <a:pt x="634" y="902"/>
                    </a:cubicBezTo>
                    <a:cubicBezTo>
                      <a:pt x="634" y="768"/>
                      <a:pt x="701" y="668"/>
                      <a:pt x="768" y="568"/>
                    </a:cubicBezTo>
                    <a:cubicBezTo>
                      <a:pt x="868" y="501"/>
                      <a:pt x="984" y="468"/>
                      <a:pt x="1101" y="468"/>
                    </a:cubicBezTo>
                    <a:close/>
                    <a:moveTo>
                      <a:pt x="1101" y="1"/>
                    </a:moveTo>
                    <a:cubicBezTo>
                      <a:pt x="868" y="1"/>
                      <a:pt x="667" y="34"/>
                      <a:pt x="467" y="168"/>
                    </a:cubicBezTo>
                    <a:cubicBezTo>
                      <a:pt x="301" y="268"/>
                      <a:pt x="167" y="435"/>
                      <a:pt x="100" y="635"/>
                    </a:cubicBezTo>
                    <a:cubicBezTo>
                      <a:pt x="34" y="835"/>
                      <a:pt x="0" y="1068"/>
                      <a:pt x="0" y="1302"/>
                    </a:cubicBezTo>
                    <a:lnTo>
                      <a:pt x="0" y="3237"/>
                    </a:lnTo>
                    <a:cubicBezTo>
                      <a:pt x="0" y="3470"/>
                      <a:pt x="34" y="3704"/>
                      <a:pt x="100" y="3904"/>
                    </a:cubicBezTo>
                    <a:cubicBezTo>
                      <a:pt x="167" y="4104"/>
                      <a:pt x="301" y="4271"/>
                      <a:pt x="467" y="4371"/>
                    </a:cubicBezTo>
                    <a:cubicBezTo>
                      <a:pt x="667" y="4504"/>
                      <a:pt x="868" y="4571"/>
                      <a:pt x="1101" y="4571"/>
                    </a:cubicBezTo>
                    <a:cubicBezTo>
                      <a:pt x="1335" y="4571"/>
                      <a:pt x="1535" y="4504"/>
                      <a:pt x="1735" y="4404"/>
                    </a:cubicBezTo>
                    <a:cubicBezTo>
                      <a:pt x="1902" y="4271"/>
                      <a:pt x="2002" y="4104"/>
                      <a:pt x="2102" y="3937"/>
                    </a:cubicBezTo>
                    <a:cubicBezTo>
                      <a:pt x="2169" y="3704"/>
                      <a:pt x="2202" y="3470"/>
                      <a:pt x="2202" y="3237"/>
                    </a:cubicBezTo>
                    <a:lnTo>
                      <a:pt x="2202" y="1302"/>
                    </a:lnTo>
                    <a:cubicBezTo>
                      <a:pt x="2202" y="1068"/>
                      <a:pt x="2169" y="835"/>
                      <a:pt x="2102" y="635"/>
                    </a:cubicBezTo>
                    <a:cubicBezTo>
                      <a:pt x="2002" y="435"/>
                      <a:pt x="1902" y="268"/>
                      <a:pt x="1735" y="168"/>
                    </a:cubicBezTo>
                    <a:cubicBezTo>
                      <a:pt x="1535" y="34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2708;p77">
                <a:extLst>
                  <a:ext uri="{FF2B5EF4-FFF2-40B4-BE49-F238E27FC236}">
                    <a16:creationId xmlns:a16="http://schemas.microsoft.com/office/drawing/2014/main" id="{E4CC5979-6131-406F-BB5E-94C784933216}"/>
                  </a:ext>
                </a:extLst>
              </p:cNvPr>
              <p:cNvSpPr/>
              <p:nvPr/>
            </p:nvSpPr>
            <p:spPr>
              <a:xfrm>
                <a:off x="4016705" y="2323892"/>
                <a:ext cx="27424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37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167"/>
                    </a:cubicBezTo>
                    <a:cubicBezTo>
                      <a:pt x="635" y="234"/>
                      <a:pt x="568" y="267"/>
                      <a:pt x="468" y="301"/>
                    </a:cubicBezTo>
                    <a:cubicBezTo>
                      <a:pt x="401" y="367"/>
                      <a:pt x="301" y="367"/>
                      <a:pt x="234" y="401"/>
                    </a:cubicBezTo>
                    <a:cubicBezTo>
                      <a:pt x="134" y="434"/>
                      <a:pt x="67" y="467"/>
                      <a:pt x="1" y="467"/>
                    </a:cubicBezTo>
                    <a:lnTo>
                      <a:pt x="1" y="901"/>
                    </a:lnTo>
                    <a:lnTo>
                      <a:pt x="134" y="901"/>
                    </a:lnTo>
                    <a:lnTo>
                      <a:pt x="401" y="834"/>
                    </a:lnTo>
                    <a:lnTo>
                      <a:pt x="668" y="801"/>
                    </a:lnTo>
                    <a:lnTo>
                      <a:pt x="801" y="768"/>
                    </a:lnTo>
                    <a:lnTo>
                      <a:pt x="801" y="4437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2709;p77">
                <a:extLst>
                  <a:ext uri="{FF2B5EF4-FFF2-40B4-BE49-F238E27FC236}">
                    <a16:creationId xmlns:a16="http://schemas.microsoft.com/office/drawing/2014/main" id="{03198049-7607-4A38-8DAC-A43B3A5BB7B6}"/>
                  </a:ext>
                </a:extLst>
              </p:cNvPr>
              <p:cNvSpPr/>
              <p:nvPr/>
            </p:nvSpPr>
            <p:spPr>
              <a:xfrm>
                <a:off x="4019389" y="2197586"/>
                <a:ext cx="44793" cy="9106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46" extrusionOk="0">
                    <a:moveTo>
                      <a:pt x="1134" y="468"/>
                    </a:moveTo>
                    <a:cubicBezTo>
                      <a:pt x="1234" y="468"/>
                      <a:pt x="1368" y="501"/>
                      <a:pt x="1468" y="568"/>
                    </a:cubicBezTo>
                    <a:cubicBezTo>
                      <a:pt x="1535" y="668"/>
                      <a:pt x="1568" y="768"/>
                      <a:pt x="1601" y="901"/>
                    </a:cubicBezTo>
                    <a:cubicBezTo>
                      <a:pt x="1635" y="1035"/>
                      <a:pt x="1635" y="1168"/>
                      <a:pt x="1635" y="1302"/>
                    </a:cubicBezTo>
                    <a:lnTo>
                      <a:pt x="1635" y="3236"/>
                    </a:lnTo>
                    <a:cubicBezTo>
                      <a:pt x="1635" y="3370"/>
                      <a:pt x="1635" y="3503"/>
                      <a:pt x="1601" y="3637"/>
                    </a:cubicBezTo>
                    <a:cubicBezTo>
                      <a:pt x="1568" y="3737"/>
                      <a:pt x="1535" y="3870"/>
                      <a:pt x="1435" y="3937"/>
                    </a:cubicBezTo>
                    <a:cubicBezTo>
                      <a:pt x="1351" y="4020"/>
                      <a:pt x="1243" y="4062"/>
                      <a:pt x="1130" y="4062"/>
                    </a:cubicBezTo>
                    <a:cubicBezTo>
                      <a:pt x="1018" y="4062"/>
                      <a:pt x="901" y="4020"/>
                      <a:pt x="801" y="3937"/>
                    </a:cubicBezTo>
                    <a:cubicBezTo>
                      <a:pt x="734" y="3870"/>
                      <a:pt x="667" y="3737"/>
                      <a:pt x="667" y="3637"/>
                    </a:cubicBezTo>
                    <a:cubicBezTo>
                      <a:pt x="634" y="3503"/>
                      <a:pt x="601" y="3370"/>
                      <a:pt x="601" y="3236"/>
                    </a:cubicBezTo>
                    <a:lnTo>
                      <a:pt x="601" y="1302"/>
                    </a:lnTo>
                    <a:cubicBezTo>
                      <a:pt x="601" y="1168"/>
                      <a:pt x="634" y="1035"/>
                      <a:pt x="667" y="901"/>
                    </a:cubicBezTo>
                    <a:cubicBezTo>
                      <a:pt x="667" y="768"/>
                      <a:pt x="734" y="668"/>
                      <a:pt x="801" y="568"/>
                    </a:cubicBezTo>
                    <a:cubicBezTo>
                      <a:pt x="901" y="501"/>
                      <a:pt x="1001" y="468"/>
                      <a:pt x="1134" y="468"/>
                    </a:cubicBezTo>
                    <a:close/>
                    <a:moveTo>
                      <a:pt x="1134" y="1"/>
                    </a:moveTo>
                    <a:cubicBezTo>
                      <a:pt x="901" y="1"/>
                      <a:pt x="701" y="34"/>
                      <a:pt x="501" y="168"/>
                    </a:cubicBezTo>
                    <a:cubicBezTo>
                      <a:pt x="334" y="268"/>
                      <a:pt x="200" y="434"/>
                      <a:pt x="134" y="635"/>
                    </a:cubicBezTo>
                    <a:cubicBezTo>
                      <a:pt x="67" y="835"/>
                      <a:pt x="0" y="1068"/>
                      <a:pt x="34" y="1302"/>
                    </a:cubicBezTo>
                    <a:lnTo>
                      <a:pt x="34" y="3236"/>
                    </a:lnTo>
                    <a:cubicBezTo>
                      <a:pt x="0" y="3470"/>
                      <a:pt x="67" y="3703"/>
                      <a:pt x="134" y="3904"/>
                    </a:cubicBezTo>
                    <a:cubicBezTo>
                      <a:pt x="200" y="4104"/>
                      <a:pt x="334" y="4271"/>
                      <a:pt x="501" y="4371"/>
                    </a:cubicBezTo>
                    <a:cubicBezTo>
                      <a:pt x="666" y="4481"/>
                      <a:pt x="832" y="4546"/>
                      <a:pt x="1017" y="4546"/>
                    </a:cubicBezTo>
                    <a:cubicBezTo>
                      <a:pt x="1055" y="4546"/>
                      <a:pt x="1094" y="4543"/>
                      <a:pt x="1134" y="4537"/>
                    </a:cubicBezTo>
                    <a:cubicBezTo>
                      <a:pt x="1169" y="4543"/>
                      <a:pt x="1204" y="4546"/>
                      <a:pt x="1240" y="4546"/>
                    </a:cubicBezTo>
                    <a:cubicBezTo>
                      <a:pt x="1414" y="4546"/>
                      <a:pt x="1602" y="4481"/>
                      <a:pt x="1768" y="4371"/>
                    </a:cubicBezTo>
                    <a:cubicBezTo>
                      <a:pt x="1902" y="4271"/>
                      <a:pt x="2035" y="4104"/>
                      <a:pt x="2102" y="3904"/>
                    </a:cubicBezTo>
                    <a:cubicBezTo>
                      <a:pt x="2202" y="3703"/>
                      <a:pt x="2235" y="3470"/>
                      <a:pt x="2235" y="3236"/>
                    </a:cubicBezTo>
                    <a:lnTo>
                      <a:pt x="2235" y="1302"/>
                    </a:lnTo>
                    <a:cubicBezTo>
                      <a:pt x="2235" y="1068"/>
                      <a:pt x="2202" y="835"/>
                      <a:pt x="2102" y="635"/>
                    </a:cubicBezTo>
                    <a:cubicBezTo>
                      <a:pt x="2035" y="434"/>
                      <a:pt x="1935" y="268"/>
                      <a:pt x="1768" y="168"/>
                    </a:cubicBezTo>
                    <a:cubicBezTo>
                      <a:pt x="1568" y="34"/>
                      <a:pt x="1334" y="1"/>
                      <a:pt x="11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2710;p77">
                <a:extLst>
                  <a:ext uri="{FF2B5EF4-FFF2-40B4-BE49-F238E27FC236}">
                    <a16:creationId xmlns:a16="http://schemas.microsoft.com/office/drawing/2014/main" id="{7FCCD24B-FB70-4D43-B7F9-FA4EB6CC5147}"/>
                  </a:ext>
                </a:extLst>
              </p:cNvPr>
              <p:cNvSpPr/>
              <p:nvPr/>
            </p:nvSpPr>
            <p:spPr>
              <a:xfrm>
                <a:off x="4070172" y="2822225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34" y="476"/>
                    </a:moveTo>
                    <a:cubicBezTo>
                      <a:pt x="1235" y="476"/>
                      <a:pt x="1368" y="509"/>
                      <a:pt x="1435" y="609"/>
                    </a:cubicBezTo>
                    <a:cubicBezTo>
                      <a:pt x="1535" y="676"/>
                      <a:pt x="1568" y="809"/>
                      <a:pt x="1601" y="909"/>
                    </a:cubicBezTo>
                    <a:cubicBezTo>
                      <a:pt x="1601" y="1043"/>
                      <a:pt x="1635" y="1176"/>
                      <a:pt x="1635" y="1343"/>
                    </a:cubicBezTo>
                    <a:lnTo>
                      <a:pt x="1635" y="3244"/>
                    </a:lnTo>
                    <a:cubicBezTo>
                      <a:pt x="1635" y="3378"/>
                      <a:pt x="1601" y="3511"/>
                      <a:pt x="1601" y="3645"/>
                    </a:cubicBezTo>
                    <a:cubicBezTo>
                      <a:pt x="1568" y="3745"/>
                      <a:pt x="1501" y="3878"/>
                      <a:pt x="1435" y="3945"/>
                    </a:cubicBezTo>
                    <a:cubicBezTo>
                      <a:pt x="1368" y="4045"/>
                      <a:pt x="1235" y="4078"/>
                      <a:pt x="1134" y="4078"/>
                    </a:cubicBezTo>
                    <a:cubicBezTo>
                      <a:pt x="1001" y="4078"/>
                      <a:pt x="868" y="4045"/>
                      <a:pt x="801" y="3945"/>
                    </a:cubicBezTo>
                    <a:cubicBezTo>
                      <a:pt x="734" y="3878"/>
                      <a:pt x="667" y="3745"/>
                      <a:pt x="634" y="3645"/>
                    </a:cubicBezTo>
                    <a:cubicBezTo>
                      <a:pt x="634" y="3511"/>
                      <a:pt x="601" y="3378"/>
                      <a:pt x="601" y="3244"/>
                    </a:cubicBezTo>
                    <a:lnTo>
                      <a:pt x="601" y="1343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7" y="809"/>
                      <a:pt x="701" y="676"/>
                      <a:pt x="801" y="609"/>
                    </a:cubicBezTo>
                    <a:cubicBezTo>
                      <a:pt x="868" y="509"/>
                      <a:pt x="1001" y="476"/>
                      <a:pt x="1134" y="476"/>
                    </a:cubicBezTo>
                    <a:close/>
                    <a:moveTo>
                      <a:pt x="1130" y="0"/>
                    </a:moveTo>
                    <a:cubicBezTo>
                      <a:pt x="918" y="0"/>
                      <a:pt x="701" y="59"/>
                      <a:pt x="501" y="176"/>
                    </a:cubicBezTo>
                    <a:cubicBezTo>
                      <a:pt x="334" y="276"/>
                      <a:pt x="200" y="442"/>
                      <a:pt x="134" y="643"/>
                    </a:cubicBezTo>
                    <a:cubicBezTo>
                      <a:pt x="67" y="843"/>
                      <a:pt x="0" y="1076"/>
                      <a:pt x="34" y="1310"/>
                    </a:cubicBezTo>
                    <a:lnTo>
                      <a:pt x="34" y="3244"/>
                    </a:lnTo>
                    <a:cubicBezTo>
                      <a:pt x="0" y="3478"/>
                      <a:pt x="67" y="3711"/>
                      <a:pt x="134" y="3912"/>
                    </a:cubicBezTo>
                    <a:cubicBezTo>
                      <a:pt x="200" y="4112"/>
                      <a:pt x="334" y="4279"/>
                      <a:pt x="501" y="4379"/>
                    </a:cubicBezTo>
                    <a:cubicBezTo>
                      <a:pt x="701" y="4495"/>
                      <a:pt x="918" y="4554"/>
                      <a:pt x="1134" y="4554"/>
                    </a:cubicBezTo>
                    <a:cubicBezTo>
                      <a:pt x="1351" y="4554"/>
                      <a:pt x="1568" y="4495"/>
                      <a:pt x="1768" y="4379"/>
                    </a:cubicBezTo>
                    <a:cubicBezTo>
                      <a:pt x="1902" y="4279"/>
                      <a:pt x="2035" y="4112"/>
                      <a:pt x="2102" y="3945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43"/>
                    </a:lnTo>
                    <a:cubicBezTo>
                      <a:pt x="2235" y="1076"/>
                      <a:pt x="2202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1" y="59"/>
                      <a:pt x="134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711;p77">
                <a:extLst>
                  <a:ext uri="{FF2B5EF4-FFF2-40B4-BE49-F238E27FC236}">
                    <a16:creationId xmlns:a16="http://schemas.microsoft.com/office/drawing/2014/main" id="{24771FA9-8712-4AAF-B651-EC474364E44A}"/>
                  </a:ext>
                </a:extLst>
              </p:cNvPr>
              <p:cNvSpPr/>
              <p:nvPr/>
            </p:nvSpPr>
            <p:spPr>
              <a:xfrm>
                <a:off x="4401613" y="2448015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05" y="476"/>
                    </a:moveTo>
                    <a:cubicBezTo>
                      <a:pt x="1218" y="476"/>
                      <a:pt x="1335" y="509"/>
                      <a:pt x="1435" y="576"/>
                    </a:cubicBezTo>
                    <a:cubicBezTo>
                      <a:pt x="1502" y="676"/>
                      <a:pt x="1568" y="776"/>
                      <a:pt x="1568" y="909"/>
                    </a:cubicBezTo>
                    <a:cubicBezTo>
                      <a:pt x="1602" y="1043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8" y="3645"/>
                    </a:cubicBezTo>
                    <a:cubicBezTo>
                      <a:pt x="1568" y="3745"/>
                      <a:pt x="1502" y="3845"/>
                      <a:pt x="1435" y="3945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1001" y="4078"/>
                      <a:pt x="868" y="4045"/>
                      <a:pt x="801" y="3945"/>
                    </a:cubicBezTo>
                    <a:cubicBezTo>
                      <a:pt x="701" y="3878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84" y="509"/>
                      <a:pt x="993" y="476"/>
                      <a:pt x="1105" y="476"/>
                    </a:cubicBezTo>
                    <a:close/>
                    <a:moveTo>
                      <a:pt x="1105" y="0"/>
                    </a:moveTo>
                    <a:cubicBezTo>
                      <a:pt x="893" y="0"/>
                      <a:pt x="684" y="59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39" y="4489"/>
                      <a:pt x="823" y="4554"/>
                      <a:pt x="996" y="4554"/>
                    </a:cubicBezTo>
                    <a:cubicBezTo>
                      <a:pt x="1032" y="4554"/>
                      <a:pt x="1067" y="4551"/>
                      <a:pt x="1101" y="4545"/>
                    </a:cubicBezTo>
                    <a:cubicBezTo>
                      <a:pt x="1141" y="4551"/>
                      <a:pt x="1180" y="4554"/>
                      <a:pt x="1219" y="4554"/>
                    </a:cubicBezTo>
                    <a:cubicBezTo>
                      <a:pt x="1403" y="4554"/>
                      <a:pt x="1569" y="4489"/>
                      <a:pt x="1735" y="4379"/>
                    </a:cubicBezTo>
                    <a:cubicBezTo>
                      <a:pt x="1902" y="4279"/>
                      <a:pt x="2035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712;p77">
                <a:extLst>
                  <a:ext uri="{FF2B5EF4-FFF2-40B4-BE49-F238E27FC236}">
                    <a16:creationId xmlns:a16="http://schemas.microsoft.com/office/drawing/2014/main" id="{4FF71E56-D1BF-4DFF-9758-62E4A986D793}"/>
                  </a:ext>
                </a:extLst>
              </p:cNvPr>
              <p:cNvSpPr/>
              <p:nvPr/>
            </p:nvSpPr>
            <p:spPr>
              <a:xfrm>
                <a:off x="4379557" y="2197586"/>
                <a:ext cx="44793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1" extrusionOk="0">
                    <a:moveTo>
                      <a:pt x="1118" y="476"/>
                    </a:moveTo>
                    <a:cubicBezTo>
                      <a:pt x="1235" y="476"/>
                      <a:pt x="1352" y="518"/>
                      <a:pt x="1435" y="601"/>
                    </a:cubicBezTo>
                    <a:cubicBezTo>
                      <a:pt x="1502" y="668"/>
                      <a:pt x="1568" y="768"/>
                      <a:pt x="1602" y="901"/>
                    </a:cubicBezTo>
                    <a:cubicBezTo>
                      <a:pt x="1602" y="1035"/>
                      <a:pt x="1635" y="1168"/>
                      <a:pt x="1635" y="1302"/>
                    </a:cubicBezTo>
                    <a:lnTo>
                      <a:pt x="1635" y="3270"/>
                    </a:lnTo>
                    <a:cubicBezTo>
                      <a:pt x="1635" y="3370"/>
                      <a:pt x="1602" y="3503"/>
                      <a:pt x="1602" y="3637"/>
                    </a:cubicBezTo>
                    <a:cubicBezTo>
                      <a:pt x="1568" y="3770"/>
                      <a:pt x="1502" y="3870"/>
                      <a:pt x="1435" y="3970"/>
                    </a:cubicBezTo>
                    <a:cubicBezTo>
                      <a:pt x="1335" y="4037"/>
                      <a:pt x="1235" y="4070"/>
                      <a:pt x="1135" y="4070"/>
                    </a:cubicBezTo>
                    <a:cubicBezTo>
                      <a:pt x="1001" y="4070"/>
                      <a:pt x="901" y="4037"/>
                      <a:pt x="801" y="3970"/>
                    </a:cubicBezTo>
                    <a:cubicBezTo>
                      <a:pt x="735" y="3870"/>
                      <a:pt x="668" y="3770"/>
                      <a:pt x="634" y="3637"/>
                    </a:cubicBezTo>
                    <a:cubicBezTo>
                      <a:pt x="634" y="3503"/>
                      <a:pt x="601" y="3370"/>
                      <a:pt x="601" y="3270"/>
                    </a:cubicBezTo>
                    <a:lnTo>
                      <a:pt x="601" y="1302"/>
                    </a:lnTo>
                    <a:cubicBezTo>
                      <a:pt x="601" y="1168"/>
                      <a:pt x="601" y="1035"/>
                      <a:pt x="634" y="901"/>
                    </a:cubicBezTo>
                    <a:cubicBezTo>
                      <a:pt x="668" y="768"/>
                      <a:pt x="701" y="668"/>
                      <a:pt x="801" y="601"/>
                    </a:cubicBezTo>
                    <a:cubicBezTo>
                      <a:pt x="885" y="518"/>
                      <a:pt x="1001" y="476"/>
                      <a:pt x="1118" y="476"/>
                    </a:cubicBezTo>
                    <a:close/>
                    <a:moveTo>
                      <a:pt x="1101" y="1"/>
                    </a:moveTo>
                    <a:cubicBezTo>
                      <a:pt x="901" y="1"/>
                      <a:pt x="668" y="34"/>
                      <a:pt x="501" y="168"/>
                    </a:cubicBezTo>
                    <a:cubicBezTo>
                      <a:pt x="334" y="268"/>
                      <a:pt x="201" y="434"/>
                      <a:pt x="134" y="635"/>
                    </a:cubicBezTo>
                    <a:cubicBezTo>
                      <a:pt x="34" y="835"/>
                      <a:pt x="1" y="1068"/>
                      <a:pt x="1" y="1302"/>
                    </a:cubicBezTo>
                    <a:lnTo>
                      <a:pt x="1" y="3236"/>
                    </a:lnTo>
                    <a:cubicBezTo>
                      <a:pt x="1" y="3470"/>
                      <a:pt x="34" y="3703"/>
                      <a:pt x="134" y="3904"/>
                    </a:cubicBezTo>
                    <a:cubicBezTo>
                      <a:pt x="201" y="4104"/>
                      <a:pt x="334" y="4271"/>
                      <a:pt x="501" y="4371"/>
                    </a:cubicBezTo>
                    <a:cubicBezTo>
                      <a:pt x="668" y="4504"/>
                      <a:pt x="901" y="4571"/>
                      <a:pt x="1135" y="4571"/>
                    </a:cubicBezTo>
                    <a:cubicBezTo>
                      <a:pt x="1335" y="4571"/>
                      <a:pt x="1568" y="4504"/>
                      <a:pt x="1735" y="4371"/>
                    </a:cubicBezTo>
                    <a:cubicBezTo>
                      <a:pt x="1902" y="4271"/>
                      <a:pt x="2035" y="4104"/>
                      <a:pt x="2102" y="3904"/>
                    </a:cubicBezTo>
                    <a:cubicBezTo>
                      <a:pt x="2169" y="3703"/>
                      <a:pt x="2236" y="3470"/>
                      <a:pt x="2202" y="3236"/>
                    </a:cubicBezTo>
                    <a:lnTo>
                      <a:pt x="2202" y="1302"/>
                    </a:lnTo>
                    <a:cubicBezTo>
                      <a:pt x="2236" y="1068"/>
                      <a:pt x="2202" y="835"/>
                      <a:pt x="2102" y="635"/>
                    </a:cubicBezTo>
                    <a:cubicBezTo>
                      <a:pt x="2035" y="434"/>
                      <a:pt x="1902" y="268"/>
                      <a:pt x="1735" y="168"/>
                    </a:cubicBezTo>
                    <a:cubicBezTo>
                      <a:pt x="1568" y="34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713;p77">
                <a:extLst>
                  <a:ext uri="{FF2B5EF4-FFF2-40B4-BE49-F238E27FC236}">
                    <a16:creationId xmlns:a16="http://schemas.microsoft.com/office/drawing/2014/main" id="{D56A0F8D-E5D4-4CCB-B4A4-0B0C55E5A56A}"/>
                  </a:ext>
                </a:extLst>
              </p:cNvPr>
              <p:cNvSpPr/>
              <p:nvPr/>
            </p:nvSpPr>
            <p:spPr>
              <a:xfrm>
                <a:off x="4866711" y="2197426"/>
                <a:ext cx="4477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4579" extrusionOk="0">
                    <a:moveTo>
                      <a:pt x="1134" y="476"/>
                    </a:moveTo>
                    <a:cubicBezTo>
                      <a:pt x="1234" y="476"/>
                      <a:pt x="1368" y="509"/>
                      <a:pt x="1434" y="609"/>
                    </a:cubicBezTo>
                    <a:cubicBezTo>
                      <a:pt x="1534" y="676"/>
                      <a:pt x="1568" y="776"/>
                      <a:pt x="1601" y="909"/>
                    </a:cubicBezTo>
                    <a:cubicBezTo>
                      <a:pt x="1635" y="1043"/>
                      <a:pt x="1635" y="1176"/>
                      <a:pt x="1635" y="1310"/>
                    </a:cubicBezTo>
                    <a:lnTo>
                      <a:pt x="1635" y="3278"/>
                    </a:lnTo>
                    <a:cubicBezTo>
                      <a:pt x="1635" y="3378"/>
                      <a:pt x="1635" y="3511"/>
                      <a:pt x="1601" y="3645"/>
                    </a:cubicBezTo>
                    <a:cubicBezTo>
                      <a:pt x="1568" y="3778"/>
                      <a:pt x="1534" y="3878"/>
                      <a:pt x="1434" y="3978"/>
                    </a:cubicBezTo>
                    <a:cubicBezTo>
                      <a:pt x="1368" y="4045"/>
                      <a:pt x="1234" y="4078"/>
                      <a:pt x="1134" y="4078"/>
                    </a:cubicBezTo>
                    <a:cubicBezTo>
                      <a:pt x="1001" y="4078"/>
                      <a:pt x="901" y="4045"/>
                      <a:pt x="801" y="3978"/>
                    </a:cubicBezTo>
                    <a:cubicBezTo>
                      <a:pt x="734" y="3878"/>
                      <a:pt x="667" y="3778"/>
                      <a:pt x="667" y="3645"/>
                    </a:cubicBezTo>
                    <a:cubicBezTo>
                      <a:pt x="634" y="3511"/>
                      <a:pt x="600" y="3378"/>
                      <a:pt x="600" y="3278"/>
                    </a:cubicBezTo>
                    <a:lnTo>
                      <a:pt x="600" y="1310"/>
                    </a:lnTo>
                    <a:cubicBezTo>
                      <a:pt x="600" y="1176"/>
                      <a:pt x="634" y="1043"/>
                      <a:pt x="667" y="909"/>
                    </a:cubicBezTo>
                    <a:cubicBezTo>
                      <a:pt x="667" y="776"/>
                      <a:pt x="734" y="676"/>
                      <a:pt x="801" y="609"/>
                    </a:cubicBezTo>
                    <a:cubicBezTo>
                      <a:pt x="901" y="509"/>
                      <a:pt x="1001" y="476"/>
                      <a:pt x="1134" y="476"/>
                    </a:cubicBezTo>
                    <a:close/>
                    <a:moveTo>
                      <a:pt x="1134" y="0"/>
                    </a:moveTo>
                    <a:cubicBezTo>
                      <a:pt x="917" y="0"/>
                      <a:pt x="701" y="59"/>
                      <a:pt x="500" y="176"/>
                    </a:cubicBezTo>
                    <a:cubicBezTo>
                      <a:pt x="334" y="276"/>
                      <a:pt x="200" y="442"/>
                      <a:pt x="133" y="643"/>
                    </a:cubicBezTo>
                    <a:cubicBezTo>
                      <a:pt x="67" y="843"/>
                      <a:pt x="0" y="1076"/>
                      <a:pt x="33" y="1310"/>
                    </a:cubicBezTo>
                    <a:lnTo>
                      <a:pt x="33" y="3244"/>
                    </a:lnTo>
                    <a:cubicBezTo>
                      <a:pt x="33" y="3478"/>
                      <a:pt x="67" y="3711"/>
                      <a:pt x="133" y="3912"/>
                    </a:cubicBezTo>
                    <a:cubicBezTo>
                      <a:pt x="200" y="4112"/>
                      <a:pt x="334" y="4279"/>
                      <a:pt x="500" y="4379"/>
                    </a:cubicBezTo>
                    <a:cubicBezTo>
                      <a:pt x="701" y="4512"/>
                      <a:pt x="901" y="4579"/>
                      <a:pt x="1134" y="4579"/>
                    </a:cubicBezTo>
                    <a:cubicBezTo>
                      <a:pt x="1368" y="4579"/>
                      <a:pt x="1568" y="4512"/>
                      <a:pt x="1768" y="4379"/>
                    </a:cubicBezTo>
                    <a:cubicBezTo>
                      <a:pt x="1935" y="4279"/>
                      <a:pt x="2035" y="4112"/>
                      <a:pt x="2102" y="3912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202" y="843"/>
                      <a:pt x="2135" y="643"/>
                    </a:cubicBezTo>
                    <a:cubicBezTo>
                      <a:pt x="2035" y="442"/>
                      <a:pt x="1935" y="276"/>
                      <a:pt x="1768" y="176"/>
                    </a:cubicBezTo>
                    <a:cubicBezTo>
                      <a:pt x="1568" y="59"/>
                      <a:pt x="1351" y="0"/>
                      <a:pt x="11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714;p77">
                <a:extLst>
                  <a:ext uri="{FF2B5EF4-FFF2-40B4-BE49-F238E27FC236}">
                    <a16:creationId xmlns:a16="http://schemas.microsoft.com/office/drawing/2014/main" id="{100F3C48-D93F-4AFA-A58F-5F537913408C}"/>
                  </a:ext>
                </a:extLst>
              </p:cNvPr>
              <p:cNvSpPr/>
              <p:nvPr/>
            </p:nvSpPr>
            <p:spPr>
              <a:xfrm>
                <a:off x="4491159" y="2323892"/>
                <a:ext cx="2740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71" extrusionOk="0">
                    <a:moveTo>
                      <a:pt x="901" y="0"/>
                    </a:moveTo>
                    <a:cubicBezTo>
                      <a:pt x="834" y="67"/>
                      <a:pt x="768" y="134"/>
                      <a:pt x="701" y="167"/>
                    </a:cubicBezTo>
                    <a:cubicBezTo>
                      <a:pt x="634" y="234"/>
                      <a:pt x="534" y="267"/>
                      <a:pt x="467" y="301"/>
                    </a:cubicBezTo>
                    <a:cubicBezTo>
                      <a:pt x="367" y="367"/>
                      <a:pt x="301" y="367"/>
                      <a:pt x="200" y="401"/>
                    </a:cubicBezTo>
                    <a:cubicBezTo>
                      <a:pt x="134" y="434"/>
                      <a:pt x="34" y="467"/>
                      <a:pt x="0" y="467"/>
                    </a:cubicBezTo>
                    <a:lnTo>
                      <a:pt x="0" y="901"/>
                    </a:lnTo>
                    <a:lnTo>
                      <a:pt x="100" y="901"/>
                    </a:lnTo>
                    <a:lnTo>
                      <a:pt x="367" y="868"/>
                    </a:lnTo>
                    <a:lnTo>
                      <a:pt x="634" y="801"/>
                    </a:lnTo>
                    <a:lnTo>
                      <a:pt x="768" y="768"/>
                    </a:lnTo>
                    <a:lnTo>
                      <a:pt x="768" y="4470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715;p77">
                <a:extLst>
                  <a:ext uri="{FF2B5EF4-FFF2-40B4-BE49-F238E27FC236}">
                    <a16:creationId xmlns:a16="http://schemas.microsoft.com/office/drawing/2014/main" id="{4FBAD4C7-4954-40C2-B4BB-4C6C43EA071A}"/>
                  </a:ext>
                </a:extLst>
              </p:cNvPr>
              <p:cNvSpPr/>
              <p:nvPr/>
            </p:nvSpPr>
            <p:spPr>
              <a:xfrm>
                <a:off x="4504521" y="2573480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01" y="451"/>
                    </a:moveTo>
                    <a:cubicBezTo>
                      <a:pt x="1201" y="451"/>
                      <a:pt x="1335" y="484"/>
                      <a:pt x="1435" y="584"/>
                    </a:cubicBezTo>
                    <a:cubicBezTo>
                      <a:pt x="1502" y="651"/>
                      <a:pt x="1535" y="751"/>
                      <a:pt x="1568" y="884"/>
                    </a:cubicBezTo>
                    <a:cubicBezTo>
                      <a:pt x="1602" y="1018"/>
                      <a:pt x="1602" y="1151"/>
                      <a:pt x="1602" y="1285"/>
                    </a:cubicBezTo>
                    <a:lnTo>
                      <a:pt x="1602" y="3219"/>
                    </a:lnTo>
                    <a:cubicBezTo>
                      <a:pt x="1602" y="3353"/>
                      <a:pt x="1602" y="3486"/>
                      <a:pt x="1568" y="3620"/>
                    </a:cubicBezTo>
                    <a:cubicBezTo>
                      <a:pt x="1535" y="3753"/>
                      <a:pt x="1502" y="3853"/>
                      <a:pt x="1401" y="3953"/>
                    </a:cubicBezTo>
                    <a:cubicBezTo>
                      <a:pt x="1335" y="4020"/>
                      <a:pt x="1201" y="4053"/>
                      <a:pt x="1101" y="4053"/>
                    </a:cubicBezTo>
                    <a:cubicBezTo>
                      <a:pt x="968" y="4053"/>
                      <a:pt x="868" y="4020"/>
                      <a:pt x="768" y="3953"/>
                    </a:cubicBezTo>
                    <a:cubicBezTo>
                      <a:pt x="701" y="3853"/>
                      <a:pt x="634" y="3753"/>
                      <a:pt x="634" y="3620"/>
                    </a:cubicBezTo>
                    <a:cubicBezTo>
                      <a:pt x="601" y="3486"/>
                      <a:pt x="601" y="3353"/>
                      <a:pt x="568" y="3219"/>
                    </a:cubicBezTo>
                    <a:lnTo>
                      <a:pt x="568" y="1285"/>
                    </a:lnTo>
                    <a:cubicBezTo>
                      <a:pt x="568" y="1151"/>
                      <a:pt x="601" y="1018"/>
                      <a:pt x="634" y="884"/>
                    </a:cubicBezTo>
                    <a:cubicBezTo>
                      <a:pt x="634" y="751"/>
                      <a:pt x="701" y="651"/>
                      <a:pt x="768" y="584"/>
                    </a:cubicBezTo>
                    <a:cubicBezTo>
                      <a:pt x="868" y="484"/>
                      <a:pt x="968" y="451"/>
                      <a:pt x="1101" y="451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8" y="50"/>
                      <a:pt x="467" y="150"/>
                    </a:cubicBezTo>
                    <a:cubicBezTo>
                      <a:pt x="301" y="284"/>
                      <a:pt x="201" y="417"/>
                      <a:pt x="101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19"/>
                    </a:lnTo>
                    <a:cubicBezTo>
                      <a:pt x="0" y="3453"/>
                      <a:pt x="34" y="3686"/>
                      <a:pt x="134" y="3920"/>
                    </a:cubicBezTo>
                    <a:cubicBezTo>
                      <a:pt x="201" y="4087"/>
                      <a:pt x="301" y="4253"/>
                      <a:pt x="467" y="4387"/>
                    </a:cubicBezTo>
                    <a:cubicBezTo>
                      <a:pt x="668" y="4487"/>
                      <a:pt x="868" y="4554"/>
                      <a:pt x="1101" y="4554"/>
                    </a:cubicBezTo>
                    <a:cubicBezTo>
                      <a:pt x="1335" y="4554"/>
                      <a:pt x="1535" y="4487"/>
                      <a:pt x="1735" y="4387"/>
                    </a:cubicBezTo>
                    <a:cubicBezTo>
                      <a:pt x="1902" y="4253"/>
                      <a:pt x="2002" y="4087"/>
                      <a:pt x="2069" y="3920"/>
                    </a:cubicBezTo>
                    <a:cubicBezTo>
                      <a:pt x="2169" y="3686"/>
                      <a:pt x="2202" y="3453"/>
                      <a:pt x="2202" y="3219"/>
                    </a:cubicBezTo>
                    <a:lnTo>
                      <a:pt x="2202" y="1318"/>
                    </a:lnTo>
                    <a:cubicBezTo>
                      <a:pt x="2202" y="1084"/>
                      <a:pt x="2169" y="851"/>
                      <a:pt x="2102" y="617"/>
                    </a:cubicBezTo>
                    <a:cubicBezTo>
                      <a:pt x="2002" y="417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716;p77">
                <a:extLst>
                  <a:ext uri="{FF2B5EF4-FFF2-40B4-BE49-F238E27FC236}">
                    <a16:creationId xmlns:a16="http://schemas.microsoft.com/office/drawing/2014/main" id="{F09BC349-A93A-4846-9828-0AEA9D6B0729}"/>
                  </a:ext>
                </a:extLst>
              </p:cNvPr>
              <p:cNvSpPr/>
              <p:nvPr/>
            </p:nvSpPr>
            <p:spPr>
              <a:xfrm>
                <a:off x="4437031" y="2197426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01" y="476"/>
                    </a:moveTo>
                    <a:cubicBezTo>
                      <a:pt x="1218" y="476"/>
                      <a:pt x="1335" y="509"/>
                      <a:pt x="1435" y="576"/>
                    </a:cubicBezTo>
                    <a:cubicBezTo>
                      <a:pt x="1501" y="676"/>
                      <a:pt x="1535" y="776"/>
                      <a:pt x="1568" y="909"/>
                    </a:cubicBezTo>
                    <a:cubicBezTo>
                      <a:pt x="1602" y="1043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8" y="3645"/>
                    </a:cubicBezTo>
                    <a:cubicBezTo>
                      <a:pt x="1535" y="3745"/>
                      <a:pt x="1501" y="3878"/>
                      <a:pt x="1401" y="3945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968" y="4078"/>
                      <a:pt x="868" y="4045"/>
                      <a:pt x="768" y="3945"/>
                    </a:cubicBezTo>
                    <a:cubicBezTo>
                      <a:pt x="701" y="3878"/>
                      <a:pt x="634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34" y="776"/>
                      <a:pt x="701" y="676"/>
                      <a:pt x="768" y="576"/>
                    </a:cubicBezTo>
                    <a:cubicBezTo>
                      <a:pt x="868" y="509"/>
                      <a:pt x="984" y="476"/>
                      <a:pt x="1101" y="476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8" y="59"/>
                      <a:pt x="467" y="176"/>
                    </a:cubicBezTo>
                    <a:cubicBezTo>
                      <a:pt x="301" y="276"/>
                      <a:pt x="201" y="442"/>
                      <a:pt x="134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34" y="3912"/>
                    </a:cubicBezTo>
                    <a:cubicBezTo>
                      <a:pt x="201" y="4112"/>
                      <a:pt x="301" y="4279"/>
                      <a:pt x="467" y="4379"/>
                    </a:cubicBezTo>
                    <a:cubicBezTo>
                      <a:pt x="633" y="4489"/>
                      <a:pt x="799" y="4554"/>
                      <a:pt x="984" y="4554"/>
                    </a:cubicBezTo>
                    <a:cubicBezTo>
                      <a:pt x="1022" y="4554"/>
                      <a:pt x="1061" y="4551"/>
                      <a:pt x="1101" y="4545"/>
                    </a:cubicBezTo>
                    <a:cubicBezTo>
                      <a:pt x="1141" y="4551"/>
                      <a:pt x="1180" y="4554"/>
                      <a:pt x="1219" y="4554"/>
                    </a:cubicBezTo>
                    <a:cubicBezTo>
                      <a:pt x="1403" y="4554"/>
                      <a:pt x="1569" y="4489"/>
                      <a:pt x="1735" y="4379"/>
                    </a:cubicBezTo>
                    <a:cubicBezTo>
                      <a:pt x="1902" y="4279"/>
                      <a:pt x="2002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02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717;p77">
                <a:extLst>
                  <a:ext uri="{FF2B5EF4-FFF2-40B4-BE49-F238E27FC236}">
                    <a16:creationId xmlns:a16="http://schemas.microsoft.com/office/drawing/2014/main" id="{68E4AA7B-D2AA-4E7B-9002-DCD8F9CC7636}"/>
                  </a:ext>
                </a:extLst>
              </p:cNvPr>
              <p:cNvSpPr/>
              <p:nvPr/>
            </p:nvSpPr>
            <p:spPr>
              <a:xfrm>
                <a:off x="4414975" y="2071961"/>
                <a:ext cx="44132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71" extrusionOk="0">
                    <a:moveTo>
                      <a:pt x="1101" y="476"/>
                    </a:moveTo>
                    <a:cubicBezTo>
                      <a:pt x="1218" y="476"/>
                      <a:pt x="1335" y="518"/>
                      <a:pt x="1435" y="601"/>
                    </a:cubicBezTo>
                    <a:cubicBezTo>
                      <a:pt x="1502" y="701"/>
                      <a:pt x="1568" y="801"/>
                      <a:pt x="1568" y="901"/>
                    </a:cubicBezTo>
                    <a:cubicBezTo>
                      <a:pt x="1602" y="1035"/>
                      <a:pt x="1602" y="1168"/>
                      <a:pt x="1635" y="1335"/>
                    </a:cubicBezTo>
                    <a:lnTo>
                      <a:pt x="1635" y="3270"/>
                    </a:lnTo>
                    <a:cubicBezTo>
                      <a:pt x="1602" y="3403"/>
                      <a:pt x="1602" y="3537"/>
                      <a:pt x="1568" y="3670"/>
                    </a:cubicBezTo>
                    <a:cubicBezTo>
                      <a:pt x="1568" y="3770"/>
                      <a:pt x="1502" y="3870"/>
                      <a:pt x="1435" y="3970"/>
                    </a:cubicBezTo>
                    <a:cubicBezTo>
                      <a:pt x="1353" y="4025"/>
                      <a:pt x="1272" y="4079"/>
                      <a:pt x="1172" y="4079"/>
                    </a:cubicBezTo>
                    <a:cubicBezTo>
                      <a:pt x="1149" y="4079"/>
                      <a:pt x="1126" y="4076"/>
                      <a:pt x="1101" y="4070"/>
                    </a:cubicBezTo>
                    <a:cubicBezTo>
                      <a:pt x="1083" y="4076"/>
                      <a:pt x="1064" y="4079"/>
                      <a:pt x="1044" y="4079"/>
                    </a:cubicBezTo>
                    <a:cubicBezTo>
                      <a:pt x="955" y="4079"/>
                      <a:pt x="856" y="4025"/>
                      <a:pt x="801" y="3970"/>
                    </a:cubicBezTo>
                    <a:cubicBezTo>
                      <a:pt x="701" y="3870"/>
                      <a:pt x="668" y="3770"/>
                      <a:pt x="634" y="3670"/>
                    </a:cubicBezTo>
                    <a:cubicBezTo>
                      <a:pt x="601" y="3537"/>
                      <a:pt x="601" y="3403"/>
                      <a:pt x="601" y="3270"/>
                    </a:cubicBezTo>
                    <a:lnTo>
                      <a:pt x="601" y="1335"/>
                    </a:lnTo>
                    <a:cubicBezTo>
                      <a:pt x="601" y="1168"/>
                      <a:pt x="601" y="1035"/>
                      <a:pt x="634" y="901"/>
                    </a:cubicBezTo>
                    <a:cubicBezTo>
                      <a:pt x="668" y="801"/>
                      <a:pt x="701" y="701"/>
                      <a:pt x="768" y="601"/>
                    </a:cubicBezTo>
                    <a:cubicBezTo>
                      <a:pt x="868" y="518"/>
                      <a:pt x="985" y="476"/>
                      <a:pt x="1101" y="476"/>
                    </a:cubicBezTo>
                    <a:close/>
                    <a:moveTo>
                      <a:pt x="1101" y="1"/>
                    </a:moveTo>
                    <a:cubicBezTo>
                      <a:pt x="901" y="1"/>
                      <a:pt x="668" y="67"/>
                      <a:pt x="468" y="167"/>
                    </a:cubicBezTo>
                    <a:cubicBezTo>
                      <a:pt x="301" y="301"/>
                      <a:pt x="201" y="468"/>
                      <a:pt x="134" y="634"/>
                    </a:cubicBezTo>
                    <a:cubicBezTo>
                      <a:pt x="34" y="868"/>
                      <a:pt x="1" y="1101"/>
                      <a:pt x="1" y="1335"/>
                    </a:cubicBezTo>
                    <a:lnTo>
                      <a:pt x="1" y="3270"/>
                    </a:lnTo>
                    <a:cubicBezTo>
                      <a:pt x="1" y="3470"/>
                      <a:pt x="34" y="3703"/>
                      <a:pt x="134" y="3937"/>
                    </a:cubicBezTo>
                    <a:cubicBezTo>
                      <a:pt x="201" y="4104"/>
                      <a:pt x="301" y="4270"/>
                      <a:pt x="501" y="4404"/>
                    </a:cubicBezTo>
                    <a:cubicBezTo>
                      <a:pt x="668" y="4504"/>
                      <a:pt x="901" y="4571"/>
                      <a:pt x="1101" y="4571"/>
                    </a:cubicBezTo>
                    <a:cubicBezTo>
                      <a:pt x="1335" y="4571"/>
                      <a:pt x="1535" y="4504"/>
                      <a:pt x="1735" y="4404"/>
                    </a:cubicBezTo>
                    <a:cubicBezTo>
                      <a:pt x="1902" y="4304"/>
                      <a:pt x="2035" y="4137"/>
                      <a:pt x="2102" y="3937"/>
                    </a:cubicBezTo>
                    <a:cubicBezTo>
                      <a:pt x="2169" y="3703"/>
                      <a:pt x="2202" y="3470"/>
                      <a:pt x="2202" y="3270"/>
                    </a:cubicBezTo>
                    <a:lnTo>
                      <a:pt x="2202" y="1335"/>
                    </a:lnTo>
                    <a:cubicBezTo>
                      <a:pt x="2202" y="1101"/>
                      <a:pt x="2169" y="868"/>
                      <a:pt x="2102" y="634"/>
                    </a:cubicBezTo>
                    <a:cubicBezTo>
                      <a:pt x="2035" y="468"/>
                      <a:pt x="1902" y="301"/>
                      <a:pt x="1735" y="167"/>
                    </a:cubicBezTo>
                    <a:cubicBezTo>
                      <a:pt x="1535" y="67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718;p77">
                <a:extLst>
                  <a:ext uri="{FF2B5EF4-FFF2-40B4-BE49-F238E27FC236}">
                    <a16:creationId xmlns:a16="http://schemas.microsoft.com/office/drawing/2014/main" id="{06D963D5-DDD0-4872-9046-59AE2BE9109C}"/>
                  </a:ext>
                </a:extLst>
              </p:cNvPr>
              <p:cNvSpPr/>
              <p:nvPr/>
            </p:nvSpPr>
            <p:spPr>
              <a:xfrm>
                <a:off x="4311406" y="2073304"/>
                <a:ext cx="27404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4437" extrusionOk="0">
                    <a:moveTo>
                      <a:pt x="901" y="0"/>
                    </a:moveTo>
                    <a:cubicBezTo>
                      <a:pt x="834" y="67"/>
                      <a:pt x="767" y="134"/>
                      <a:pt x="701" y="167"/>
                    </a:cubicBezTo>
                    <a:cubicBezTo>
                      <a:pt x="634" y="234"/>
                      <a:pt x="534" y="267"/>
                      <a:pt x="467" y="334"/>
                    </a:cubicBezTo>
                    <a:cubicBezTo>
                      <a:pt x="367" y="367"/>
                      <a:pt x="300" y="367"/>
                      <a:pt x="200" y="401"/>
                    </a:cubicBezTo>
                    <a:lnTo>
                      <a:pt x="0" y="467"/>
                    </a:lnTo>
                    <a:lnTo>
                      <a:pt x="0" y="934"/>
                    </a:lnTo>
                    <a:lnTo>
                      <a:pt x="100" y="901"/>
                    </a:lnTo>
                    <a:lnTo>
                      <a:pt x="367" y="834"/>
                    </a:lnTo>
                    <a:lnTo>
                      <a:pt x="634" y="801"/>
                    </a:lnTo>
                    <a:lnTo>
                      <a:pt x="767" y="768"/>
                    </a:lnTo>
                    <a:lnTo>
                      <a:pt x="767" y="4437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719;p77">
                <a:extLst>
                  <a:ext uri="{FF2B5EF4-FFF2-40B4-BE49-F238E27FC236}">
                    <a16:creationId xmlns:a16="http://schemas.microsoft.com/office/drawing/2014/main" id="{DF40EADA-EA2B-4FC9-B562-C2A128B29227}"/>
                  </a:ext>
                </a:extLst>
              </p:cNvPr>
              <p:cNvSpPr/>
              <p:nvPr/>
            </p:nvSpPr>
            <p:spPr>
              <a:xfrm>
                <a:off x="4613438" y="2448856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200"/>
                    </a:cubicBezTo>
                    <a:cubicBezTo>
                      <a:pt x="668" y="234"/>
                      <a:pt x="568" y="300"/>
                      <a:pt x="501" y="334"/>
                    </a:cubicBezTo>
                    <a:cubicBezTo>
                      <a:pt x="401" y="367"/>
                      <a:pt x="301" y="400"/>
                      <a:pt x="234" y="434"/>
                    </a:cubicBezTo>
                    <a:lnTo>
                      <a:pt x="1" y="501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67"/>
                    </a:lnTo>
                    <a:lnTo>
                      <a:pt x="668" y="801"/>
                    </a:lnTo>
                    <a:cubicBezTo>
                      <a:pt x="701" y="801"/>
                      <a:pt x="735" y="767"/>
                      <a:pt x="801" y="767"/>
                    </a:cubicBezTo>
                    <a:lnTo>
                      <a:pt x="801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720;p77">
                <a:extLst>
                  <a:ext uri="{FF2B5EF4-FFF2-40B4-BE49-F238E27FC236}">
                    <a16:creationId xmlns:a16="http://schemas.microsoft.com/office/drawing/2014/main" id="{B2261620-FB7C-4C3D-A8CE-9C5D9ADC4D74}"/>
                  </a:ext>
                </a:extLst>
              </p:cNvPr>
              <p:cNvSpPr/>
              <p:nvPr/>
            </p:nvSpPr>
            <p:spPr>
              <a:xfrm>
                <a:off x="4332781" y="2323892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167"/>
                    </a:cubicBezTo>
                    <a:cubicBezTo>
                      <a:pt x="634" y="234"/>
                      <a:pt x="568" y="267"/>
                      <a:pt x="468" y="301"/>
                    </a:cubicBezTo>
                    <a:cubicBezTo>
                      <a:pt x="401" y="367"/>
                      <a:pt x="301" y="367"/>
                      <a:pt x="234" y="401"/>
                    </a:cubicBezTo>
                    <a:cubicBezTo>
                      <a:pt x="134" y="434"/>
                      <a:pt x="67" y="467"/>
                      <a:pt x="1" y="467"/>
                    </a:cubicBezTo>
                    <a:lnTo>
                      <a:pt x="1" y="901"/>
                    </a:lnTo>
                    <a:lnTo>
                      <a:pt x="134" y="901"/>
                    </a:lnTo>
                    <a:lnTo>
                      <a:pt x="401" y="868"/>
                    </a:lnTo>
                    <a:lnTo>
                      <a:pt x="668" y="801"/>
                    </a:lnTo>
                    <a:lnTo>
                      <a:pt x="801" y="768"/>
                    </a:lnTo>
                    <a:lnTo>
                      <a:pt x="801" y="4470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721;p77">
                <a:extLst>
                  <a:ext uri="{FF2B5EF4-FFF2-40B4-BE49-F238E27FC236}">
                    <a16:creationId xmlns:a16="http://schemas.microsoft.com/office/drawing/2014/main" id="{A1885DFC-1BB3-40DE-B57D-BBC3321E1AD9}"/>
                  </a:ext>
                </a:extLst>
              </p:cNvPr>
              <p:cNvSpPr/>
              <p:nvPr/>
            </p:nvSpPr>
            <p:spPr>
              <a:xfrm>
                <a:off x="4816590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74" y="467"/>
                    </a:moveTo>
                    <a:cubicBezTo>
                      <a:pt x="1281" y="467"/>
                      <a:pt x="1380" y="521"/>
                      <a:pt x="1435" y="576"/>
                    </a:cubicBezTo>
                    <a:cubicBezTo>
                      <a:pt x="1501" y="676"/>
                      <a:pt x="1568" y="776"/>
                      <a:pt x="1568" y="876"/>
                    </a:cubicBezTo>
                    <a:cubicBezTo>
                      <a:pt x="1601" y="1009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1" y="3511"/>
                      <a:pt x="1568" y="3645"/>
                    </a:cubicBezTo>
                    <a:cubicBezTo>
                      <a:pt x="1568" y="3745"/>
                      <a:pt x="1501" y="3845"/>
                      <a:pt x="1435" y="3945"/>
                    </a:cubicBezTo>
                    <a:cubicBezTo>
                      <a:pt x="1335" y="4045"/>
                      <a:pt x="1234" y="4078"/>
                      <a:pt x="1101" y="4078"/>
                    </a:cubicBezTo>
                    <a:cubicBezTo>
                      <a:pt x="1001" y="4078"/>
                      <a:pt x="868" y="4012"/>
                      <a:pt x="801" y="3945"/>
                    </a:cubicBezTo>
                    <a:cubicBezTo>
                      <a:pt x="734" y="3845"/>
                      <a:pt x="667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09"/>
                      <a:pt x="634" y="876"/>
                    </a:cubicBezTo>
                    <a:cubicBezTo>
                      <a:pt x="667" y="776"/>
                      <a:pt x="701" y="676"/>
                      <a:pt x="801" y="576"/>
                    </a:cubicBezTo>
                    <a:cubicBezTo>
                      <a:pt x="855" y="521"/>
                      <a:pt x="954" y="467"/>
                      <a:pt x="1043" y="467"/>
                    </a:cubicBezTo>
                    <a:cubicBezTo>
                      <a:pt x="1063" y="467"/>
                      <a:pt x="1083" y="470"/>
                      <a:pt x="1101" y="476"/>
                    </a:cubicBezTo>
                    <a:cubicBezTo>
                      <a:pt x="1126" y="470"/>
                      <a:pt x="1150" y="467"/>
                      <a:pt x="1174" y="467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4" y="59"/>
                      <a:pt x="501" y="176"/>
                    </a:cubicBezTo>
                    <a:cubicBezTo>
                      <a:pt x="334" y="276"/>
                      <a:pt x="200" y="442"/>
                      <a:pt x="134" y="609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34" y="3912"/>
                    </a:cubicBezTo>
                    <a:cubicBezTo>
                      <a:pt x="200" y="4112"/>
                      <a:pt x="334" y="4278"/>
                      <a:pt x="501" y="4379"/>
                    </a:cubicBezTo>
                    <a:cubicBezTo>
                      <a:pt x="684" y="4495"/>
                      <a:pt x="901" y="4554"/>
                      <a:pt x="1118" y="4554"/>
                    </a:cubicBezTo>
                    <a:cubicBezTo>
                      <a:pt x="1335" y="4554"/>
                      <a:pt x="1551" y="4495"/>
                      <a:pt x="1735" y="4379"/>
                    </a:cubicBezTo>
                    <a:cubicBezTo>
                      <a:pt x="1902" y="4278"/>
                      <a:pt x="2035" y="4112"/>
                      <a:pt x="2102" y="3912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202" y="843"/>
                      <a:pt x="2102" y="609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1" y="59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722;p77">
                <a:extLst>
                  <a:ext uri="{FF2B5EF4-FFF2-40B4-BE49-F238E27FC236}">
                    <a16:creationId xmlns:a16="http://schemas.microsoft.com/office/drawing/2014/main" id="{D7E51E6D-D981-46FB-92CA-39C10F70F4E4}"/>
                  </a:ext>
                </a:extLst>
              </p:cNvPr>
              <p:cNvSpPr/>
              <p:nvPr/>
            </p:nvSpPr>
            <p:spPr>
              <a:xfrm>
                <a:off x="4358182" y="2071961"/>
                <a:ext cx="44112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79" extrusionOk="0">
                    <a:moveTo>
                      <a:pt x="1097" y="476"/>
                    </a:moveTo>
                    <a:cubicBezTo>
                      <a:pt x="1209" y="476"/>
                      <a:pt x="1318" y="518"/>
                      <a:pt x="1401" y="601"/>
                    </a:cubicBezTo>
                    <a:cubicBezTo>
                      <a:pt x="1501" y="701"/>
                      <a:pt x="1535" y="801"/>
                      <a:pt x="1568" y="901"/>
                    </a:cubicBezTo>
                    <a:cubicBezTo>
                      <a:pt x="1601" y="1035"/>
                      <a:pt x="1601" y="1168"/>
                      <a:pt x="1601" y="1335"/>
                    </a:cubicBezTo>
                    <a:lnTo>
                      <a:pt x="1601" y="3270"/>
                    </a:lnTo>
                    <a:cubicBezTo>
                      <a:pt x="1601" y="3403"/>
                      <a:pt x="1601" y="3537"/>
                      <a:pt x="1568" y="3670"/>
                    </a:cubicBezTo>
                    <a:cubicBezTo>
                      <a:pt x="1535" y="3770"/>
                      <a:pt x="1501" y="3870"/>
                      <a:pt x="1401" y="3970"/>
                    </a:cubicBezTo>
                    <a:cubicBezTo>
                      <a:pt x="1347" y="4025"/>
                      <a:pt x="1248" y="4079"/>
                      <a:pt x="1159" y="4079"/>
                    </a:cubicBezTo>
                    <a:cubicBezTo>
                      <a:pt x="1139" y="4079"/>
                      <a:pt x="1119" y="4076"/>
                      <a:pt x="1101" y="4070"/>
                    </a:cubicBezTo>
                    <a:cubicBezTo>
                      <a:pt x="1077" y="4076"/>
                      <a:pt x="1053" y="4079"/>
                      <a:pt x="1031" y="4079"/>
                    </a:cubicBezTo>
                    <a:cubicBezTo>
                      <a:pt x="931" y="4079"/>
                      <a:pt x="849" y="4025"/>
                      <a:pt x="767" y="3970"/>
                    </a:cubicBezTo>
                    <a:cubicBezTo>
                      <a:pt x="701" y="3870"/>
                      <a:pt x="634" y="3770"/>
                      <a:pt x="634" y="3670"/>
                    </a:cubicBezTo>
                    <a:cubicBezTo>
                      <a:pt x="601" y="3537"/>
                      <a:pt x="567" y="3403"/>
                      <a:pt x="567" y="3270"/>
                    </a:cubicBezTo>
                    <a:lnTo>
                      <a:pt x="567" y="1335"/>
                    </a:lnTo>
                    <a:cubicBezTo>
                      <a:pt x="567" y="1168"/>
                      <a:pt x="601" y="1035"/>
                      <a:pt x="634" y="901"/>
                    </a:cubicBezTo>
                    <a:cubicBezTo>
                      <a:pt x="634" y="801"/>
                      <a:pt x="701" y="701"/>
                      <a:pt x="767" y="601"/>
                    </a:cubicBezTo>
                    <a:cubicBezTo>
                      <a:pt x="868" y="518"/>
                      <a:pt x="984" y="476"/>
                      <a:pt x="1097" y="476"/>
                    </a:cubicBezTo>
                    <a:close/>
                    <a:moveTo>
                      <a:pt x="1101" y="1"/>
                    </a:moveTo>
                    <a:cubicBezTo>
                      <a:pt x="868" y="1"/>
                      <a:pt x="667" y="34"/>
                      <a:pt x="467" y="167"/>
                    </a:cubicBezTo>
                    <a:cubicBezTo>
                      <a:pt x="300" y="268"/>
                      <a:pt x="167" y="434"/>
                      <a:pt x="100" y="634"/>
                    </a:cubicBezTo>
                    <a:cubicBezTo>
                      <a:pt x="34" y="835"/>
                      <a:pt x="0" y="1068"/>
                      <a:pt x="0" y="1302"/>
                    </a:cubicBezTo>
                    <a:lnTo>
                      <a:pt x="0" y="3236"/>
                    </a:lnTo>
                    <a:cubicBezTo>
                      <a:pt x="0" y="3470"/>
                      <a:pt x="34" y="3703"/>
                      <a:pt x="100" y="3903"/>
                    </a:cubicBezTo>
                    <a:cubicBezTo>
                      <a:pt x="167" y="4104"/>
                      <a:pt x="300" y="4270"/>
                      <a:pt x="467" y="4404"/>
                    </a:cubicBezTo>
                    <a:cubicBezTo>
                      <a:pt x="667" y="4521"/>
                      <a:pt x="884" y="4579"/>
                      <a:pt x="1101" y="4579"/>
                    </a:cubicBezTo>
                    <a:cubicBezTo>
                      <a:pt x="1318" y="4579"/>
                      <a:pt x="1535" y="4521"/>
                      <a:pt x="1735" y="4404"/>
                    </a:cubicBezTo>
                    <a:cubicBezTo>
                      <a:pt x="1868" y="4270"/>
                      <a:pt x="2002" y="4137"/>
                      <a:pt x="2068" y="3937"/>
                    </a:cubicBezTo>
                    <a:cubicBezTo>
                      <a:pt x="2168" y="3703"/>
                      <a:pt x="2202" y="3470"/>
                      <a:pt x="2202" y="3236"/>
                    </a:cubicBezTo>
                    <a:lnTo>
                      <a:pt x="2202" y="1335"/>
                    </a:lnTo>
                    <a:cubicBezTo>
                      <a:pt x="2202" y="1101"/>
                      <a:pt x="2168" y="868"/>
                      <a:pt x="2102" y="634"/>
                    </a:cubicBezTo>
                    <a:cubicBezTo>
                      <a:pt x="2002" y="434"/>
                      <a:pt x="1902" y="301"/>
                      <a:pt x="1735" y="167"/>
                    </a:cubicBezTo>
                    <a:cubicBezTo>
                      <a:pt x="1535" y="67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723;p77">
                <a:extLst>
                  <a:ext uri="{FF2B5EF4-FFF2-40B4-BE49-F238E27FC236}">
                    <a16:creationId xmlns:a16="http://schemas.microsoft.com/office/drawing/2014/main" id="{C224B252-D39F-4821-934D-DAEBBEDA8BBA}"/>
                  </a:ext>
                </a:extLst>
              </p:cNvPr>
              <p:cNvSpPr/>
              <p:nvPr/>
            </p:nvSpPr>
            <p:spPr>
              <a:xfrm>
                <a:off x="4379557" y="2323211"/>
                <a:ext cx="44793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1" extrusionOk="0">
                    <a:moveTo>
                      <a:pt x="1118" y="468"/>
                    </a:moveTo>
                    <a:cubicBezTo>
                      <a:pt x="1235" y="468"/>
                      <a:pt x="1352" y="501"/>
                      <a:pt x="1435" y="568"/>
                    </a:cubicBezTo>
                    <a:cubicBezTo>
                      <a:pt x="1502" y="668"/>
                      <a:pt x="1568" y="768"/>
                      <a:pt x="1602" y="902"/>
                    </a:cubicBezTo>
                    <a:cubicBezTo>
                      <a:pt x="1602" y="1035"/>
                      <a:pt x="1635" y="1168"/>
                      <a:pt x="1635" y="1302"/>
                    </a:cubicBezTo>
                    <a:lnTo>
                      <a:pt x="1635" y="3237"/>
                    </a:lnTo>
                    <a:cubicBezTo>
                      <a:pt x="1635" y="3370"/>
                      <a:pt x="1602" y="3504"/>
                      <a:pt x="1602" y="3637"/>
                    </a:cubicBezTo>
                    <a:cubicBezTo>
                      <a:pt x="1568" y="3737"/>
                      <a:pt x="1502" y="3870"/>
                      <a:pt x="1435" y="3937"/>
                    </a:cubicBezTo>
                    <a:cubicBezTo>
                      <a:pt x="1335" y="4037"/>
                      <a:pt x="1235" y="4071"/>
                      <a:pt x="1135" y="4071"/>
                    </a:cubicBezTo>
                    <a:cubicBezTo>
                      <a:pt x="1001" y="4071"/>
                      <a:pt x="901" y="4037"/>
                      <a:pt x="801" y="3937"/>
                    </a:cubicBezTo>
                    <a:cubicBezTo>
                      <a:pt x="735" y="3870"/>
                      <a:pt x="668" y="3737"/>
                      <a:pt x="634" y="3637"/>
                    </a:cubicBezTo>
                    <a:cubicBezTo>
                      <a:pt x="634" y="3504"/>
                      <a:pt x="601" y="3370"/>
                      <a:pt x="601" y="3237"/>
                    </a:cubicBezTo>
                    <a:lnTo>
                      <a:pt x="601" y="1302"/>
                    </a:lnTo>
                    <a:cubicBezTo>
                      <a:pt x="601" y="1168"/>
                      <a:pt x="601" y="1035"/>
                      <a:pt x="634" y="902"/>
                    </a:cubicBezTo>
                    <a:cubicBezTo>
                      <a:pt x="668" y="768"/>
                      <a:pt x="701" y="668"/>
                      <a:pt x="801" y="568"/>
                    </a:cubicBezTo>
                    <a:cubicBezTo>
                      <a:pt x="885" y="501"/>
                      <a:pt x="1001" y="468"/>
                      <a:pt x="1118" y="468"/>
                    </a:cubicBezTo>
                    <a:close/>
                    <a:moveTo>
                      <a:pt x="1101" y="1"/>
                    </a:moveTo>
                    <a:cubicBezTo>
                      <a:pt x="901" y="1"/>
                      <a:pt x="668" y="34"/>
                      <a:pt x="468" y="168"/>
                    </a:cubicBezTo>
                    <a:cubicBezTo>
                      <a:pt x="334" y="268"/>
                      <a:pt x="201" y="435"/>
                      <a:pt x="134" y="635"/>
                    </a:cubicBezTo>
                    <a:cubicBezTo>
                      <a:pt x="34" y="835"/>
                      <a:pt x="1" y="1068"/>
                      <a:pt x="1" y="1302"/>
                    </a:cubicBezTo>
                    <a:lnTo>
                      <a:pt x="1" y="3237"/>
                    </a:lnTo>
                    <a:cubicBezTo>
                      <a:pt x="1" y="3470"/>
                      <a:pt x="34" y="3704"/>
                      <a:pt x="134" y="3904"/>
                    </a:cubicBezTo>
                    <a:cubicBezTo>
                      <a:pt x="201" y="4104"/>
                      <a:pt x="334" y="4271"/>
                      <a:pt x="501" y="4371"/>
                    </a:cubicBezTo>
                    <a:cubicBezTo>
                      <a:pt x="668" y="4504"/>
                      <a:pt x="901" y="4571"/>
                      <a:pt x="1135" y="4571"/>
                    </a:cubicBezTo>
                    <a:cubicBezTo>
                      <a:pt x="1335" y="4571"/>
                      <a:pt x="1568" y="4504"/>
                      <a:pt x="1735" y="4404"/>
                    </a:cubicBezTo>
                    <a:cubicBezTo>
                      <a:pt x="1902" y="4271"/>
                      <a:pt x="2035" y="4104"/>
                      <a:pt x="2102" y="3937"/>
                    </a:cubicBezTo>
                    <a:cubicBezTo>
                      <a:pt x="2169" y="3704"/>
                      <a:pt x="2236" y="3470"/>
                      <a:pt x="2202" y="3237"/>
                    </a:cubicBezTo>
                    <a:lnTo>
                      <a:pt x="2202" y="1302"/>
                    </a:lnTo>
                    <a:cubicBezTo>
                      <a:pt x="2236" y="1068"/>
                      <a:pt x="2169" y="835"/>
                      <a:pt x="2102" y="635"/>
                    </a:cubicBezTo>
                    <a:cubicBezTo>
                      <a:pt x="2035" y="435"/>
                      <a:pt x="1902" y="268"/>
                      <a:pt x="1735" y="168"/>
                    </a:cubicBezTo>
                    <a:cubicBezTo>
                      <a:pt x="1568" y="34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724;p77">
                <a:extLst>
                  <a:ext uri="{FF2B5EF4-FFF2-40B4-BE49-F238E27FC236}">
                    <a16:creationId xmlns:a16="http://schemas.microsoft.com/office/drawing/2014/main" id="{50E38763-30EA-4A75-9F42-8ABDBC70935C}"/>
                  </a:ext>
                </a:extLst>
              </p:cNvPr>
              <p:cNvSpPr/>
              <p:nvPr/>
            </p:nvSpPr>
            <p:spPr>
              <a:xfrm>
                <a:off x="4951570" y="2323892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34" y="167"/>
                    </a:cubicBezTo>
                    <a:cubicBezTo>
                      <a:pt x="634" y="234"/>
                      <a:pt x="567" y="267"/>
                      <a:pt x="467" y="301"/>
                    </a:cubicBezTo>
                    <a:cubicBezTo>
                      <a:pt x="401" y="367"/>
                      <a:pt x="301" y="367"/>
                      <a:pt x="234" y="401"/>
                    </a:cubicBezTo>
                    <a:cubicBezTo>
                      <a:pt x="134" y="434"/>
                      <a:pt x="67" y="467"/>
                      <a:pt x="0" y="467"/>
                    </a:cubicBezTo>
                    <a:lnTo>
                      <a:pt x="0" y="901"/>
                    </a:lnTo>
                    <a:lnTo>
                      <a:pt x="134" y="901"/>
                    </a:lnTo>
                    <a:lnTo>
                      <a:pt x="401" y="868"/>
                    </a:lnTo>
                    <a:lnTo>
                      <a:pt x="668" y="801"/>
                    </a:lnTo>
                    <a:lnTo>
                      <a:pt x="768" y="768"/>
                    </a:lnTo>
                    <a:lnTo>
                      <a:pt x="768" y="4470"/>
                    </a:lnTo>
                    <a:lnTo>
                      <a:pt x="1368" y="443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725;p77">
                <a:extLst>
                  <a:ext uri="{FF2B5EF4-FFF2-40B4-BE49-F238E27FC236}">
                    <a16:creationId xmlns:a16="http://schemas.microsoft.com/office/drawing/2014/main" id="{AB43463A-642E-4BF8-A6C9-10CBD775A67E}"/>
                  </a:ext>
                </a:extLst>
              </p:cNvPr>
              <p:cNvSpPr/>
              <p:nvPr/>
            </p:nvSpPr>
            <p:spPr>
              <a:xfrm>
                <a:off x="4455741" y="2448856"/>
                <a:ext cx="27424" cy="89565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71" extrusionOk="0">
                    <a:moveTo>
                      <a:pt x="934" y="0"/>
                    </a:moveTo>
                    <a:cubicBezTo>
                      <a:pt x="868" y="67"/>
                      <a:pt x="801" y="134"/>
                      <a:pt x="701" y="200"/>
                    </a:cubicBezTo>
                    <a:cubicBezTo>
                      <a:pt x="634" y="234"/>
                      <a:pt x="567" y="300"/>
                      <a:pt x="467" y="334"/>
                    </a:cubicBezTo>
                    <a:cubicBezTo>
                      <a:pt x="367" y="367"/>
                      <a:pt x="301" y="400"/>
                      <a:pt x="201" y="434"/>
                    </a:cubicBezTo>
                    <a:lnTo>
                      <a:pt x="0" y="501"/>
                    </a:lnTo>
                    <a:lnTo>
                      <a:pt x="0" y="934"/>
                    </a:lnTo>
                    <a:lnTo>
                      <a:pt x="134" y="901"/>
                    </a:lnTo>
                    <a:lnTo>
                      <a:pt x="367" y="867"/>
                    </a:lnTo>
                    <a:cubicBezTo>
                      <a:pt x="467" y="834"/>
                      <a:pt x="567" y="834"/>
                      <a:pt x="634" y="801"/>
                    </a:cubicBezTo>
                    <a:cubicBezTo>
                      <a:pt x="701" y="801"/>
                      <a:pt x="734" y="767"/>
                      <a:pt x="768" y="767"/>
                    </a:cubicBezTo>
                    <a:lnTo>
                      <a:pt x="768" y="4470"/>
                    </a:lnTo>
                    <a:lnTo>
                      <a:pt x="1368" y="4470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726;p77">
                <a:extLst>
                  <a:ext uri="{FF2B5EF4-FFF2-40B4-BE49-F238E27FC236}">
                    <a16:creationId xmlns:a16="http://schemas.microsoft.com/office/drawing/2014/main" id="{F82E1DDC-3B38-4E15-A5FB-D590510C1422}"/>
                  </a:ext>
                </a:extLst>
              </p:cNvPr>
              <p:cNvSpPr/>
              <p:nvPr/>
            </p:nvSpPr>
            <p:spPr>
              <a:xfrm>
                <a:off x="4956237" y="2073304"/>
                <a:ext cx="27424" cy="88884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4437" extrusionOk="0">
                    <a:moveTo>
                      <a:pt x="935" y="0"/>
                    </a:moveTo>
                    <a:cubicBezTo>
                      <a:pt x="868" y="67"/>
                      <a:pt x="801" y="134"/>
                      <a:pt x="735" y="167"/>
                    </a:cubicBezTo>
                    <a:cubicBezTo>
                      <a:pt x="668" y="234"/>
                      <a:pt x="568" y="267"/>
                      <a:pt x="468" y="334"/>
                    </a:cubicBezTo>
                    <a:cubicBezTo>
                      <a:pt x="401" y="367"/>
                      <a:pt x="301" y="367"/>
                      <a:pt x="234" y="401"/>
                    </a:cubicBezTo>
                    <a:lnTo>
                      <a:pt x="1" y="467"/>
                    </a:lnTo>
                    <a:lnTo>
                      <a:pt x="1" y="934"/>
                    </a:lnTo>
                    <a:lnTo>
                      <a:pt x="134" y="901"/>
                    </a:lnTo>
                    <a:lnTo>
                      <a:pt x="401" y="834"/>
                    </a:lnTo>
                    <a:lnTo>
                      <a:pt x="668" y="801"/>
                    </a:lnTo>
                    <a:lnTo>
                      <a:pt x="801" y="768"/>
                    </a:lnTo>
                    <a:lnTo>
                      <a:pt x="801" y="4437"/>
                    </a:lnTo>
                    <a:lnTo>
                      <a:pt x="1369" y="4437"/>
                    </a:lnTo>
                    <a:lnTo>
                      <a:pt x="13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727;p77">
                <a:extLst>
                  <a:ext uri="{FF2B5EF4-FFF2-40B4-BE49-F238E27FC236}">
                    <a16:creationId xmlns:a16="http://schemas.microsoft.com/office/drawing/2014/main" id="{5E4352F3-0207-4B79-964E-C473C40F9A5B}"/>
                  </a:ext>
                </a:extLst>
              </p:cNvPr>
              <p:cNvSpPr/>
              <p:nvPr/>
            </p:nvSpPr>
            <p:spPr>
              <a:xfrm>
                <a:off x="4186442" y="2448015"/>
                <a:ext cx="4413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554" extrusionOk="0">
                    <a:moveTo>
                      <a:pt x="1101" y="476"/>
                    </a:moveTo>
                    <a:cubicBezTo>
                      <a:pt x="1235" y="476"/>
                      <a:pt x="1335" y="509"/>
                      <a:pt x="1435" y="576"/>
                    </a:cubicBezTo>
                    <a:cubicBezTo>
                      <a:pt x="1502" y="676"/>
                      <a:pt x="1568" y="776"/>
                      <a:pt x="1568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568" y="3645"/>
                    </a:cubicBezTo>
                    <a:cubicBezTo>
                      <a:pt x="1568" y="3745"/>
                      <a:pt x="1502" y="3845"/>
                      <a:pt x="1435" y="3945"/>
                    </a:cubicBezTo>
                    <a:cubicBezTo>
                      <a:pt x="1335" y="4045"/>
                      <a:pt x="1235" y="4078"/>
                      <a:pt x="1101" y="4078"/>
                    </a:cubicBezTo>
                    <a:cubicBezTo>
                      <a:pt x="1001" y="4078"/>
                      <a:pt x="868" y="4045"/>
                      <a:pt x="801" y="3945"/>
                    </a:cubicBezTo>
                    <a:cubicBezTo>
                      <a:pt x="701" y="3845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68" y="509"/>
                      <a:pt x="1001" y="476"/>
                      <a:pt x="1101" y="476"/>
                    </a:cubicBezTo>
                    <a:close/>
                    <a:moveTo>
                      <a:pt x="1105" y="0"/>
                    </a:moveTo>
                    <a:cubicBezTo>
                      <a:pt x="893" y="0"/>
                      <a:pt x="684" y="59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84" y="4495"/>
                      <a:pt x="901" y="4554"/>
                      <a:pt x="1118" y="4554"/>
                    </a:cubicBezTo>
                    <a:cubicBezTo>
                      <a:pt x="1335" y="4554"/>
                      <a:pt x="1552" y="4495"/>
                      <a:pt x="1735" y="4379"/>
                    </a:cubicBezTo>
                    <a:cubicBezTo>
                      <a:pt x="1902" y="4279"/>
                      <a:pt x="2035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35" y="59"/>
                      <a:pt x="1318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728;p77">
                <a:extLst>
                  <a:ext uri="{FF2B5EF4-FFF2-40B4-BE49-F238E27FC236}">
                    <a16:creationId xmlns:a16="http://schemas.microsoft.com/office/drawing/2014/main" id="{7DBB9B32-F0A6-4DAC-BA30-B2D5162A93A4}"/>
                  </a:ext>
                </a:extLst>
              </p:cNvPr>
              <p:cNvSpPr/>
              <p:nvPr/>
            </p:nvSpPr>
            <p:spPr>
              <a:xfrm>
                <a:off x="4171077" y="2698604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92" y="467"/>
                    </a:moveTo>
                    <a:cubicBezTo>
                      <a:pt x="1281" y="467"/>
                      <a:pt x="1380" y="521"/>
                      <a:pt x="1435" y="576"/>
                    </a:cubicBezTo>
                    <a:cubicBezTo>
                      <a:pt x="1501" y="676"/>
                      <a:pt x="1568" y="776"/>
                      <a:pt x="1601" y="876"/>
                    </a:cubicBezTo>
                    <a:cubicBezTo>
                      <a:pt x="1601" y="1009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1" y="3511"/>
                      <a:pt x="1601" y="3645"/>
                    </a:cubicBezTo>
                    <a:cubicBezTo>
                      <a:pt x="1568" y="3745"/>
                      <a:pt x="1501" y="3845"/>
                      <a:pt x="1435" y="3945"/>
                    </a:cubicBezTo>
                    <a:cubicBezTo>
                      <a:pt x="1368" y="4045"/>
                      <a:pt x="1234" y="4078"/>
                      <a:pt x="1134" y="4078"/>
                    </a:cubicBezTo>
                    <a:cubicBezTo>
                      <a:pt x="1001" y="4078"/>
                      <a:pt x="901" y="4012"/>
                      <a:pt x="801" y="3945"/>
                    </a:cubicBezTo>
                    <a:cubicBezTo>
                      <a:pt x="734" y="3845"/>
                      <a:pt x="667" y="3745"/>
                      <a:pt x="634" y="3645"/>
                    </a:cubicBezTo>
                    <a:cubicBezTo>
                      <a:pt x="634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09"/>
                      <a:pt x="634" y="876"/>
                    </a:cubicBezTo>
                    <a:cubicBezTo>
                      <a:pt x="667" y="776"/>
                      <a:pt x="701" y="676"/>
                      <a:pt x="801" y="576"/>
                    </a:cubicBezTo>
                    <a:cubicBezTo>
                      <a:pt x="855" y="521"/>
                      <a:pt x="954" y="467"/>
                      <a:pt x="1061" y="467"/>
                    </a:cubicBezTo>
                    <a:cubicBezTo>
                      <a:pt x="1085" y="467"/>
                      <a:pt x="1110" y="470"/>
                      <a:pt x="1134" y="476"/>
                    </a:cubicBezTo>
                    <a:cubicBezTo>
                      <a:pt x="1153" y="470"/>
                      <a:pt x="1172" y="467"/>
                      <a:pt x="1192" y="467"/>
                    </a:cubicBezTo>
                    <a:close/>
                    <a:moveTo>
                      <a:pt x="1130" y="0"/>
                    </a:moveTo>
                    <a:cubicBezTo>
                      <a:pt x="918" y="0"/>
                      <a:pt x="701" y="59"/>
                      <a:pt x="501" y="176"/>
                    </a:cubicBezTo>
                    <a:cubicBezTo>
                      <a:pt x="334" y="276"/>
                      <a:pt x="200" y="442"/>
                      <a:pt x="134" y="609"/>
                    </a:cubicBezTo>
                    <a:cubicBezTo>
                      <a:pt x="67" y="843"/>
                      <a:pt x="0" y="1076"/>
                      <a:pt x="34" y="1310"/>
                    </a:cubicBezTo>
                    <a:lnTo>
                      <a:pt x="34" y="3244"/>
                    </a:lnTo>
                    <a:cubicBezTo>
                      <a:pt x="0" y="3478"/>
                      <a:pt x="67" y="3711"/>
                      <a:pt x="134" y="3912"/>
                    </a:cubicBezTo>
                    <a:cubicBezTo>
                      <a:pt x="200" y="4112"/>
                      <a:pt x="334" y="4278"/>
                      <a:pt x="501" y="4379"/>
                    </a:cubicBezTo>
                    <a:cubicBezTo>
                      <a:pt x="701" y="4495"/>
                      <a:pt x="918" y="4554"/>
                      <a:pt x="1134" y="4554"/>
                    </a:cubicBezTo>
                    <a:cubicBezTo>
                      <a:pt x="1351" y="4554"/>
                      <a:pt x="1568" y="4495"/>
                      <a:pt x="1768" y="4379"/>
                    </a:cubicBezTo>
                    <a:cubicBezTo>
                      <a:pt x="1902" y="4278"/>
                      <a:pt x="2035" y="4112"/>
                      <a:pt x="2102" y="3912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10"/>
                    </a:lnTo>
                    <a:cubicBezTo>
                      <a:pt x="2235" y="1076"/>
                      <a:pt x="2202" y="843"/>
                      <a:pt x="2102" y="609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1" y="59"/>
                      <a:pt x="134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729;p77">
                <a:extLst>
                  <a:ext uri="{FF2B5EF4-FFF2-40B4-BE49-F238E27FC236}">
                    <a16:creationId xmlns:a16="http://schemas.microsoft.com/office/drawing/2014/main" id="{CA46522D-37F3-485E-AFCC-A1FD5C789389}"/>
                  </a:ext>
                </a:extLst>
              </p:cNvPr>
              <p:cNvSpPr/>
              <p:nvPr/>
            </p:nvSpPr>
            <p:spPr>
              <a:xfrm>
                <a:off x="4788524" y="2072302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81" y="472"/>
                    </a:moveTo>
                    <a:cubicBezTo>
                      <a:pt x="1264" y="472"/>
                      <a:pt x="1351" y="509"/>
                      <a:pt x="1401" y="584"/>
                    </a:cubicBezTo>
                    <a:cubicBezTo>
                      <a:pt x="1501" y="684"/>
                      <a:pt x="1535" y="784"/>
                      <a:pt x="1568" y="884"/>
                    </a:cubicBezTo>
                    <a:cubicBezTo>
                      <a:pt x="1601" y="1018"/>
                      <a:pt x="1601" y="1151"/>
                      <a:pt x="1601" y="1318"/>
                    </a:cubicBezTo>
                    <a:lnTo>
                      <a:pt x="1601" y="3253"/>
                    </a:lnTo>
                    <a:cubicBezTo>
                      <a:pt x="1601" y="3386"/>
                      <a:pt x="1601" y="3520"/>
                      <a:pt x="1568" y="3653"/>
                    </a:cubicBezTo>
                    <a:cubicBezTo>
                      <a:pt x="1535" y="3753"/>
                      <a:pt x="1501" y="3853"/>
                      <a:pt x="1401" y="3953"/>
                    </a:cubicBezTo>
                    <a:cubicBezTo>
                      <a:pt x="1347" y="4008"/>
                      <a:pt x="1248" y="4062"/>
                      <a:pt x="1159" y="4062"/>
                    </a:cubicBezTo>
                    <a:cubicBezTo>
                      <a:pt x="1139" y="4062"/>
                      <a:pt x="1119" y="4059"/>
                      <a:pt x="1101" y="4053"/>
                    </a:cubicBezTo>
                    <a:cubicBezTo>
                      <a:pt x="1077" y="4059"/>
                      <a:pt x="1053" y="4062"/>
                      <a:pt x="1031" y="4062"/>
                    </a:cubicBezTo>
                    <a:cubicBezTo>
                      <a:pt x="931" y="4062"/>
                      <a:pt x="849" y="4008"/>
                      <a:pt x="767" y="3953"/>
                    </a:cubicBezTo>
                    <a:cubicBezTo>
                      <a:pt x="701" y="3853"/>
                      <a:pt x="634" y="3753"/>
                      <a:pt x="634" y="3653"/>
                    </a:cubicBezTo>
                    <a:cubicBezTo>
                      <a:pt x="601" y="3520"/>
                      <a:pt x="567" y="3386"/>
                      <a:pt x="567" y="3253"/>
                    </a:cubicBezTo>
                    <a:lnTo>
                      <a:pt x="567" y="1318"/>
                    </a:lnTo>
                    <a:cubicBezTo>
                      <a:pt x="567" y="1151"/>
                      <a:pt x="601" y="1018"/>
                      <a:pt x="634" y="884"/>
                    </a:cubicBezTo>
                    <a:cubicBezTo>
                      <a:pt x="634" y="784"/>
                      <a:pt x="701" y="684"/>
                      <a:pt x="767" y="584"/>
                    </a:cubicBezTo>
                    <a:cubicBezTo>
                      <a:pt x="849" y="530"/>
                      <a:pt x="931" y="475"/>
                      <a:pt x="1031" y="475"/>
                    </a:cubicBezTo>
                    <a:cubicBezTo>
                      <a:pt x="1053" y="475"/>
                      <a:pt x="1077" y="478"/>
                      <a:pt x="1101" y="484"/>
                    </a:cubicBezTo>
                    <a:cubicBezTo>
                      <a:pt x="1126" y="476"/>
                      <a:pt x="1153" y="472"/>
                      <a:pt x="1181" y="472"/>
                    </a:cubicBezTo>
                    <a:close/>
                    <a:moveTo>
                      <a:pt x="1101" y="0"/>
                    </a:moveTo>
                    <a:cubicBezTo>
                      <a:pt x="884" y="0"/>
                      <a:pt x="667" y="50"/>
                      <a:pt x="467" y="150"/>
                    </a:cubicBezTo>
                    <a:cubicBezTo>
                      <a:pt x="300" y="284"/>
                      <a:pt x="167" y="451"/>
                      <a:pt x="100" y="617"/>
                    </a:cubicBezTo>
                    <a:cubicBezTo>
                      <a:pt x="34" y="851"/>
                      <a:pt x="0" y="1084"/>
                      <a:pt x="0" y="1318"/>
                    </a:cubicBezTo>
                    <a:lnTo>
                      <a:pt x="0" y="3253"/>
                    </a:lnTo>
                    <a:cubicBezTo>
                      <a:pt x="0" y="3453"/>
                      <a:pt x="34" y="3686"/>
                      <a:pt x="100" y="3920"/>
                    </a:cubicBezTo>
                    <a:cubicBezTo>
                      <a:pt x="167" y="4087"/>
                      <a:pt x="300" y="4253"/>
                      <a:pt x="467" y="4387"/>
                    </a:cubicBezTo>
                    <a:cubicBezTo>
                      <a:pt x="667" y="4487"/>
                      <a:pt x="868" y="4554"/>
                      <a:pt x="1101" y="4554"/>
                    </a:cubicBezTo>
                    <a:cubicBezTo>
                      <a:pt x="1301" y="4554"/>
                      <a:pt x="1535" y="4520"/>
                      <a:pt x="1735" y="4387"/>
                    </a:cubicBezTo>
                    <a:cubicBezTo>
                      <a:pt x="1868" y="4287"/>
                      <a:pt x="2002" y="4120"/>
                      <a:pt x="2068" y="3920"/>
                    </a:cubicBezTo>
                    <a:cubicBezTo>
                      <a:pt x="2168" y="3686"/>
                      <a:pt x="2202" y="3486"/>
                      <a:pt x="2202" y="3253"/>
                    </a:cubicBezTo>
                    <a:lnTo>
                      <a:pt x="2202" y="1318"/>
                    </a:lnTo>
                    <a:cubicBezTo>
                      <a:pt x="2202" y="1084"/>
                      <a:pt x="2168" y="851"/>
                      <a:pt x="2068" y="617"/>
                    </a:cubicBezTo>
                    <a:cubicBezTo>
                      <a:pt x="2002" y="451"/>
                      <a:pt x="1902" y="284"/>
                      <a:pt x="1735" y="150"/>
                    </a:cubicBezTo>
                    <a:cubicBezTo>
                      <a:pt x="1535" y="50"/>
                      <a:pt x="1318" y="0"/>
                      <a:pt x="11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730;p77">
                <a:extLst>
                  <a:ext uri="{FF2B5EF4-FFF2-40B4-BE49-F238E27FC236}">
                    <a16:creationId xmlns:a16="http://schemas.microsoft.com/office/drawing/2014/main" id="{38394146-A66B-4F8F-915B-40C41E64F85D}"/>
                  </a:ext>
                </a:extLst>
              </p:cNvPr>
              <p:cNvSpPr/>
              <p:nvPr/>
            </p:nvSpPr>
            <p:spPr>
              <a:xfrm>
                <a:off x="4897441" y="2322550"/>
                <a:ext cx="44793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1" extrusionOk="0">
                    <a:moveTo>
                      <a:pt x="1101" y="468"/>
                    </a:moveTo>
                    <a:cubicBezTo>
                      <a:pt x="1235" y="468"/>
                      <a:pt x="1335" y="501"/>
                      <a:pt x="1435" y="601"/>
                    </a:cubicBezTo>
                    <a:cubicBezTo>
                      <a:pt x="1502" y="668"/>
                      <a:pt x="1568" y="801"/>
                      <a:pt x="1568" y="901"/>
                    </a:cubicBezTo>
                    <a:cubicBezTo>
                      <a:pt x="1602" y="1035"/>
                      <a:pt x="1635" y="1168"/>
                      <a:pt x="1635" y="1335"/>
                    </a:cubicBezTo>
                    <a:lnTo>
                      <a:pt x="1635" y="3270"/>
                    </a:lnTo>
                    <a:cubicBezTo>
                      <a:pt x="1635" y="3370"/>
                      <a:pt x="1602" y="3503"/>
                      <a:pt x="1568" y="3637"/>
                    </a:cubicBezTo>
                    <a:cubicBezTo>
                      <a:pt x="1568" y="3770"/>
                      <a:pt x="1502" y="3870"/>
                      <a:pt x="1435" y="3970"/>
                    </a:cubicBezTo>
                    <a:cubicBezTo>
                      <a:pt x="1353" y="4025"/>
                      <a:pt x="1271" y="4079"/>
                      <a:pt x="1172" y="4079"/>
                    </a:cubicBezTo>
                    <a:cubicBezTo>
                      <a:pt x="1149" y="4079"/>
                      <a:pt x="1126" y="4076"/>
                      <a:pt x="1101" y="4070"/>
                    </a:cubicBezTo>
                    <a:cubicBezTo>
                      <a:pt x="1083" y="4076"/>
                      <a:pt x="1063" y="4079"/>
                      <a:pt x="1043" y="4079"/>
                    </a:cubicBezTo>
                    <a:cubicBezTo>
                      <a:pt x="954" y="4079"/>
                      <a:pt x="856" y="4025"/>
                      <a:pt x="801" y="3970"/>
                    </a:cubicBezTo>
                    <a:cubicBezTo>
                      <a:pt x="734" y="3870"/>
                      <a:pt x="668" y="3770"/>
                      <a:pt x="634" y="3637"/>
                    </a:cubicBezTo>
                    <a:cubicBezTo>
                      <a:pt x="601" y="3503"/>
                      <a:pt x="601" y="3370"/>
                      <a:pt x="601" y="3270"/>
                    </a:cubicBezTo>
                    <a:lnTo>
                      <a:pt x="601" y="1335"/>
                    </a:lnTo>
                    <a:cubicBezTo>
                      <a:pt x="601" y="1168"/>
                      <a:pt x="601" y="1035"/>
                      <a:pt x="634" y="901"/>
                    </a:cubicBezTo>
                    <a:cubicBezTo>
                      <a:pt x="668" y="801"/>
                      <a:pt x="701" y="668"/>
                      <a:pt x="801" y="601"/>
                    </a:cubicBezTo>
                    <a:cubicBezTo>
                      <a:pt x="868" y="501"/>
                      <a:pt x="1001" y="468"/>
                      <a:pt x="1101" y="468"/>
                    </a:cubicBezTo>
                    <a:close/>
                    <a:moveTo>
                      <a:pt x="1101" y="1"/>
                    </a:moveTo>
                    <a:cubicBezTo>
                      <a:pt x="901" y="1"/>
                      <a:pt x="668" y="67"/>
                      <a:pt x="467" y="167"/>
                    </a:cubicBezTo>
                    <a:cubicBezTo>
                      <a:pt x="301" y="301"/>
                      <a:pt x="201" y="434"/>
                      <a:pt x="134" y="634"/>
                    </a:cubicBezTo>
                    <a:cubicBezTo>
                      <a:pt x="34" y="868"/>
                      <a:pt x="0" y="1101"/>
                      <a:pt x="0" y="1335"/>
                    </a:cubicBezTo>
                    <a:lnTo>
                      <a:pt x="0" y="3236"/>
                    </a:lnTo>
                    <a:cubicBezTo>
                      <a:pt x="0" y="3470"/>
                      <a:pt x="34" y="3703"/>
                      <a:pt x="134" y="3937"/>
                    </a:cubicBezTo>
                    <a:cubicBezTo>
                      <a:pt x="201" y="4104"/>
                      <a:pt x="334" y="4270"/>
                      <a:pt x="501" y="4404"/>
                    </a:cubicBezTo>
                    <a:cubicBezTo>
                      <a:pt x="668" y="4504"/>
                      <a:pt x="901" y="4571"/>
                      <a:pt x="1101" y="4571"/>
                    </a:cubicBezTo>
                    <a:cubicBezTo>
                      <a:pt x="1335" y="4571"/>
                      <a:pt x="1535" y="4504"/>
                      <a:pt x="1735" y="4404"/>
                    </a:cubicBezTo>
                    <a:cubicBezTo>
                      <a:pt x="1902" y="4270"/>
                      <a:pt x="2035" y="4137"/>
                      <a:pt x="2102" y="3937"/>
                    </a:cubicBezTo>
                    <a:cubicBezTo>
                      <a:pt x="2169" y="3703"/>
                      <a:pt x="2235" y="3470"/>
                      <a:pt x="2235" y="3236"/>
                    </a:cubicBezTo>
                    <a:lnTo>
                      <a:pt x="2235" y="1335"/>
                    </a:lnTo>
                    <a:cubicBezTo>
                      <a:pt x="2235" y="1101"/>
                      <a:pt x="2169" y="868"/>
                      <a:pt x="2102" y="634"/>
                    </a:cubicBezTo>
                    <a:cubicBezTo>
                      <a:pt x="2035" y="468"/>
                      <a:pt x="1902" y="301"/>
                      <a:pt x="1735" y="167"/>
                    </a:cubicBezTo>
                    <a:cubicBezTo>
                      <a:pt x="1568" y="67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731;p77">
                <a:extLst>
                  <a:ext uri="{FF2B5EF4-FFF2-40B4-BE49-F238E27FC236}">
                    <a16:creationId xmlns:a16="http://schemas.microsoft.com/office/drawing/2014/main" id="{C662BC00-8C70-45C6-8700-CBE9E74D5635}"/>
                  </a:ext>
                </a:extLst>
              </p:cNvPr>
              <p:cNvSpPr/>
              <p:nvPr/>
            </p:nvSpPr>
            <p:spPr>
              <a:xfrm>
                <a:off x="4437031" y="2323211"/>
                <a:ext cx="44112" cy="91569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71" extrusionOk="0">
                    <a:moveTo>
                      <a:pt x="1101" y="468"/>
                    </a:moveTo>
                    <a:cubicBezTo>
                      <a:pt x="1218" y="468"/>
                      <a:pt x="1335" y="501"/>
                      <a:pt x="1435" y="568"/>
                    </a:cubicBezTo>
                    <a:cubicBezTo>
                      <a:pt x="1501" y="668"/>
                      <a:pt x="1535" y="768"/>
                      <a:pt x="1568" y="902"/>
                    </a:cubicBezTo>
                    <a:cubicBezTo>
                      <a:pt x="1602" y="1035"/>
                      <a:pt x="1602" y="1168"/>
                      <a:pt x="1602" y="1302"/>
                    </a:cubicBezTo>
                    <a:lnTo>
                      <a:pt x="1602" y="3237"/>
                    </a:lnTo>
                    <a:cubicBezTo>
                      <a:pt x="1602" y="3370"/>
                      <a:pt x="1602" y="3504"/>
                      <a:pt x="1568" y="3637"/>
                    </a:cubicBezTo>
                    <a:cubicBezTo>
                      <a:pt x="1535" y="3737"/>
                      <a:pt x="1501" y="3870"/>
                      <a:pt x="1435" y="3937"/>
                    </a:cubicBezTo>
                    <a:cubicBezTo>
                      <a:pt x="1335" y="4037"/>
                      <a:pt x="1235" y="4071"/>
                      <a:pt x="1101" y="4071"/>
                    </a:cubicBezTo>
                    <a:cubicBezTo>
                      <a:pt x="968" y="4071"/>
                      <a:pt x="868" y="4037"/>
                      <a:pt x="801" y="3937"/>
                    </a:cubicBezTo>
                    <a:cubicBezTo>
                      <a:pt x="701" y="3870"/>
                      <a:pt x="668" y="3737"/>
                      <a:pt x="634" y="3637"/>
                    </a:cubicBezTo>
                    <a:cubicBezTo>
                      <a:pt x="601" y="3504"/>
                      <a:pt x="601" y="3370"/>
                      <a:pt x="601" y="3237"/>
                    </a:cubicBezTo>
                    <a:lnTo>
                      <a:pt x="601" y="1302"/>
                    </a:lnTo>
                    <a:cubicBezTo>
                      <a:pt x="601" y="1168"/>
                      <a:pt x="601" y="1035"/>
                      <a:pt x="634" y="902"/>
                    </a:cubicBezTo>
                    <a:cubicBezTo>
                      <a:pt x="634" y="768"/>
                      <a:pt x="701" y="668"/>
                      <a:pt x="768" y="568"/>
                    </a:cubicBezTo>
                    <a:cubicBezTo>
                      <a:pt x="868" y="501"/>
                      <a:pt x="984" y="468"/>
                      <a:pt x="1101" y="468"/>
                    </a:cubicBezTo>
                    <a:close/>
                    <a:moveTo>
                      <a:pt x="1101" y="1"/>
                    </a:moveTo>
                    <a:cubicBezTo>
                      <a:pt x="868" y="1"/>
                      <a:pt x="668" y="34"/>
                      <a:pt x="467" y="168"/>
                    </a:cubicBezTo>
                    <a:cubicBezTo>
                      <a:pt x="301" y="268"/>
                      <a:pt x="167" y="435"/>
                      <a:pt x="100" y="635"/>
                    </a:cubicBezTo>
                    <a:cubicBezTo>
                      <a:pt x="34" y="835"/>
                      <a:pt x="0" y="1068"/>
                      <a:pt x="0" y="1302"/>
                    </a:cubicBezTo>
                    <a:lnTo>
                      <a:pt x="0" y="3237"/>
                    </a:lnTo>
                    <a:cubicBezTo>
                      <a:pt x="0" y="3470"/>
                      <a:pt x="34" y="3704"/>
                      <a:pt x="100" y="3904"/>
                    </a:cubicBezTo>
                    <a:cubicBezTo>
                      <a:pt x="167" y="4104"/>
                      <a:pt x="301" y="4271"/>
                      <a:pt x="467" y="4371"/>
                    </a:cubicBezTo>
                    <a:cubicBezTo>
                      <a:pt x="668" y="4504"/>
                      <a:pt x="868" y="4571"/>
                      <a:pt x="1101" y="4571"/>
                    </a:cubicBezTo>
                    <a:cubicBezTo>
                      <a:pt x="1335" y="4571"/>
                      <a:pt x="1535" y="4504"/>
                      <a:pt x="1735" y="4404"/>
                    </a:cubicBezTo>
                    <a:cubicBezTo>
                      <a:pt x="1902" y="4271"/>
                      <a:pt x="2002" y="4104"/>
                      <a:pt x="2102" y="3937"/>
                    </a:cubicBezTo>
                    <a:cubicBezTo>
                      <a:pt x="2169" y="3704"/>
                      <a:pt x="2202" y="3470"/>
                      <a:pt x="2202" y="3237"/>
                    </a:cubicBezTo>
                    <a:lnTo>
                      <a:pt x="2202" y="1302"/>
                    </a:lnTo>
                    <a:cubicBezTo>
                      <a:pt x="2202" y="1068"/>
                      <a:pt x="2169" y="835"/>
                      <a:pt x="2102" y="635"/>
                    </a:cubicBezTo>
                    <a:cubicBezTo>
                      <a:pt x="2002" y="435"/>
                      <a:pt x="1902" y="268"/>
                      <a:pt x="1735" y="168"/>
                    </a:cubicBezTo>
                    <a:cubicBezTo>
                      <a:pt x="1535" y="34"/>
                      <a:pt x="1335" y="1"/>
                      <a:pt x="11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732;p77">
                <a:extLst>
                  <a:ext uri="{FF2B5EF4-FFF2-40B4-BE49-F238E27FC236}">
                    <a16:creationId xmlns:a16="http://schemas.microsoft.com/office/drawing/2014/main" id="{3639509E-844E-47AD-8B0B-72CD7E1BE0EC}"/>
                  </a:ext>
                </a:extLst>
              </p:cNvPr>
              <p:cNvSpPr/>
              <p:nvPr/>
            </p:nvSpPr>
            <p:spPr>
              <a:xfrm>
                <a:off x="4344139" y="2448015"/>
                <a:ext cx="44793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54" extrusionOk="0">
                    <a:moveTo>
                      <a:pt x="1118" y="476"/>
                    </a:moveTo>
                    <a:cubicBezTo>
                      <a:pt x="1235" y="476"/>
                      <a:pt x="1352" y="509"/>
                      <a:pt x="1435" y="576"/>
                    </a:cubicBezTo>
                    <a:cubicBezTo>
                      <a:pt x="1502" y="676"/>
                      <a:pt x="1569" y="776"/>
                      <a:pt x="1602" y="876"/>
                    </a:cubicBezTo>
                    <a:cubicBezTo>
                      <a:pt x="1602" y="1010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602" y="3645"/>
                    </a:cubicBezTo>
                    <a:cubicBezTo>
                      <a:pt x="1569" y="3745"/>
                      <a:pt x="1502" y="3845"/>
                      <a:pt x="1435" y="3945"/>
                    </a:cubicBezTo>
                    <a:cubicBezTo>
                      <a:pt x="1335" y="4012"/>
                      <a:pt x="1235" y="4078"/>
                      <a:pt x="1135" y="4078"/>
                    </a:cubicBezTo>
                    <a:cubicBezTo>
                      <a:pt x="1001" y="4078"/>
                      <a:pt x="901" y="4012"/>
                      <a:pt x="801" y="3945"/>
                    </a:cubicBezTo>
                    <a:cubicBezTo>
                      <a:pt x="735" y="3845"/>
                      <a:pt x="668" y="3745"/>
                      <a:pt x="635" y="3645"/>
                    </a:cubicBezTo>
                    <a:cubicBezTo>
                      <a:pt x="635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10"/>
                      <a:pt x="635" y="876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85" y="509"/>
                      <a:pt x="1001" y="476"/>
                      <a:pt x="1118" y="476"/>
                    </a:cubicBezTo>
                    <a:close/>
                    <a:moveTo>
                      <a:pt x="1015" y="0"/>
                    </a:moveTo>
                    <a:cubicBezTo>
                      <a:pt x="822" y="0"/>
                      <a:pt x="634" y="65"/>
                      <a:pt x="468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34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39" y="4489"/>
                      <a:pt x="823" y="4554"/>
                      <a:pt x="996" y="4554"/>
                    </a:cubicBezTo>
                    <a:cubicBezTo>
                      <a:pt x="1032" y="4554"/>
                      <a:pt x="1067" y="4551"/>
                      <a:pt x="1102" y="4545"/>
                    </a:cubicBezTo>
                    <a:cubicBezTo>
                      <a:pt x="1142" y="4551"/>
                      <a:pt x="1182" y="4554"/>
                      <a:pt x="1221" y="4554"/>
                    </a:cubicBezTo>
                    <a:cubicBezTo>
                      <a:pt x="1413" y="4554"/>
                      <a:pt x="1597" y="4489"/>
                      <a:pt x="1735" y="4379"/>
                    </a:cubicBezTo>
                    <a:cubicBezTo>
                      <a:pt x="1902" y="4279"/>
                      <a:pt x="2036" y="4112"/>
                      <a:pt x="2102" y="3912"/>
                    </a:cubicBezTo>
                    <a:cubicBezTo>
                      <a:pt x="2169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202" y="843"/>
                      <a:pt x="2102" y="643"/>
                    </a:cubicBezTo>
                    <a:cubicBezTo>
                      <a:pt x="2036" y="442"/>
                      <a:pt x="1902" y="276"/>
                      <a:pt x="1735" y="176"/>
                    </a:cubicBezTo>
                    <a:cubicBezTo>
                      <a:pt x="1597" y="65"/>
                      <a:pt x="1413" y="0"/>
                      <a:pt x="1240" y="0"/>
                    </a:cubicBezTo>
                    <a:cubicBezTo>
                      <a:pt x="1205" y="0"/>
                      <a:pt x="1169" y="3"/>
                      <a:pt x="1135" y="9"/>
                    </a:cubicBezTo>
                    <a:cubicBezTo>
                      <a:pt x="1095" y="3"/>
                      <a:pt x="1055" y="0"/>
                      <a:pt x="1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733;p77">
                <a:extLst>
                  <a:ext uri="{FF2B5EF4-FFF2-40B4-BE49-F238E27FC236}">
                    <a16:creationId xmlns:a16="http://schemas.microsoft.com/office/drawing/2014/main" id="{B2ADAA38-6D75-4AB1-8640-115C9CF601CB}"/>
                  </a:ext>
                </a:extLst>
              </p:cNvPr>
              <p:cNvSpPr/>
              <p:nvPr/>
            </p:nvSpPr>
            <p:spPr>
              <a:xfrm>
                <a:off x="4502517" y="2448015"/>
                <a:ext cx="44112" cy="91228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4554" extrusionOk="0">
                    <a:moveTo>
                      <a:pt x="1105" y="476"/>
                    </a:moveTo>
                    <a:cubicBezTo>
                      <a:pt x="1218" y="476"/>
                      <a:pt x="1335" y="509"/>
                      <a:pt x="1435" y="576"/>
                    </a:cubicBezTo>
                    <a:cubicBezTo>
                      <a:pt x="1501" y="676"/>
                      <a:pt x="1568" y="776"/>
                      <a:pt x="1568" y="909"/>
                    </a:cubicBezTo>
                    <a:cubicBezTo>
                      <a:pt x="1602" y="1043"/>
                      <a:pt x="1602" y="1176"/>
                      <a:pt x="1602" y="1310"/>
                    </a:cubicBezTo>
                    <a:lnTo>
                      <a:pt x="1602" y="3244"/>
                    </a:lnTo>
                    <a:cubicBezTo>
                      <a:pt x="1602" y="3378"/>
                      <a:pt x="1602" y="3511"/>
                      <a:pt x="1568" y="3645"/>
                    </a:cubicBezTo>
                    <a:cubicBezTo>
                      <a:pt x="1568" y="3745"/>
                      <a:pt x="1501" y="3845"/>
                      <a:pt x="1435" y="3945"/>
                    </a:cubicBezTo>
                    <a:cubicBezTo>
                      <a:pt x="1335" y="4028"/>
                      <a:pt x="1218" y="4070"/>
                      <a:pt x="1105" y="4070"/>
                    </a:cubicBezTo>
                    <a:cubicBezTo>
                      <a:pt x="993" y="4070"/>
                      <a:pt x="884" y="4028"/>
                      <a:pt x="801" y="3945"/>
                    </a:cubicBezTo>
                    <a:cubicBezTo>
                      <a:pt x="701" y="3878"/>
                      <a:pt x="668" y="3745"/>
                      <a:pt x="634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84" y="509"/>
                      <a:pt x="993" y="476"/>
                      <a:pt x="1105" y="476"/>
                    </a:cubicBezTo>
                    <a:close/>
                    <a:moveTo>
                      <a:pt x="996" y="0"/>
                    </a:moveTo>
                    <a:cubicBezTo>
                      <a:pt x="822" y="0"/>
                      <a:pt x="633" y="65"/>
                      <a:pt x="467" y="176"/>
                    </a:cubicBezTo>
                    <a:cubicBezTo>
                      <a:pt x="301" y="276"/>
                      <a:pt x="201" y="442"/>
                      <a:pt x="100" y="643"/>
                    </a:cubicBezTo>
                    <a:cubicBezTo>
                      <a:pt x="34" y="843"/>
                      <a:pt x="0" y="1076"/>
                      <a:pt x="0" y="1310"/>
                    </a:cubicBezTo>
                    <a:lnTo>
                      <a:pt x="0" y="3244"/>
                    </a:lnTo>
                    <a:cubicBezTo>
                      <a:pt x="0" y="3478"/>
                      <a:pt x="34" y="3711"/>
                      <a:pt x="134" y="3912"/>
                    </a:cubicBezTo>
                    <a:cubicBezTo>
                      <a:pt x="201" y="4112"/>
                      <a:pt x="301" y="4279"/>
                      <a:pt x="467" y="4379"/>
                    </a:cubicBezTo>
                    <a:cubicBezTo>
                      <a:pt x="633" y="4489"/>
                      <a:pt x="822" y="4554"/>
                      <a:pt x="996" y="4554"/>
                    </a:cubicBezTo>
                    <a:cubicBezTo>
                      <a:pt x="1032" y="4554"/>
                      <a:pt x="1067" y="4551"/>
                      <a:pt x="1101" y="4545"/>
                    </a:cubicBezTo>
                    <a:cubicBezTo>
                      <a:pt x="1141" y="4551"/>
                      <a:pt x="1180" y="4554"/>
                      <a:pt x="1219" y="4554"/>
                    </a:cubicBezTo>
                    <a:cubicBezTo>
                      <a:pt x="1403" y="4554"/>
                      <a:pt x="1569" y="4489"/>
                      <a:pt x="1735" y="4379"/>
                    </a:cubicBezTo>
                    <a:cubicBezTo>
                      <a:pt x="1902" y="4279"/>
                      <a:pt x="2035" y="4112"/>
                      <a:pt x="2102" y="3912"/>
                    </a:cubicBezTo>
                    <a:cubicBezTo>
                      <a:pt x="2169" y="3711"/>
                      <a:pt x="2202" y="3478"/>
                      <a:pt x="2202" y="3244"/>
                    </a:cubicBezTo>
                    <a:lnTo>
                      <a:pt x="2202" y="1310"/>
                    </a:lnTo>
                    <a:cubicBezTo>
                      <a:pt x="2202" y="1076"/>
                      <a:pt x="2169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69" y="65"/>
                      <a:pt x="1403" y="0"/>
                      <a:pt x="1219" y="0"/>
                    </a:cubicBezTo>
                    <a:cubicBezTo>
                      <a:pt x="1180" y="0"/>
                      <a:pt x="1141" y="3"/>
                      <a:pt x="1101" y="9"/>
                    </a:cubicBezTo>
                    <a:cubicBezTo>
                      <a:pt x="1067" y="3"/>
                      <a:pt x="1032" y="0"/>
                      <a:pt x="9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734;p77">
                <a:extLst>
                  <a:ext uri="{FF2B5EF4-FFF2-40B4-BE49-F238E27FC236}">
                    <a16:creationId xmlns:a16="http://schemas.microsoft.com/office/drawing/2014/main" id="{3AFF082A-BC00-4A83-8D14-80D52847F9B7}"/>
                  </a:ext>
                </a:extLst>
              </p:cNvPr>
              <p:cNvSpPr/>
              <p:nvPr/>
            </p:nvSpPr>
            <p:spPr>
              <a:xfrm>
                <a:off x="4924165" y="2197426"/>
                <a:ext cx="44793" cy="91729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79" extrusionOk="0">
                    <a:moveTo>
                      <a:pt x="1102" y="476"/>
                    </a:moveTo>
                    <a:cubicBezTo>
                      <a:pt x="1235" y="476"/>
                      <a:pt x="1335" y="509"/>
                      <a:pt x="1435" y="576"/>
                    </a:cubicBezTo>
                    <a:cubicBezTo>
                      <a:pt x="1502" y="676"/>
                      <a:pt x="1569" y="776"/>
                      <a:pt x="1569" y="909"/>
                    </a:cubicBezTo>
                    <a:cubicBezTo>
                      <a:pt x="1602" y="1043"/>
                      <a:pt x="1635" y="1176"/>
                      <a:pt x="1635" y="1310"/>
                    </a:cubicBezTo>
                    <a:lnTo>
                      <a:pt x="1635" y="3244"/>
                    </a:lnTo>
                    <a:cubicBezTo>
                      <a:pt x="1635" y="3378"/>
                      <a:pt x="1602" y="3511"/>
                      <a:pt x="1569" y="3645"/>
                    </a:cubicBezTo>
                    <a:cubicBezTo>
                      <a:pt x="1569" y="3745"/>
                      <a:pt x="1502" y="3878"/>
                      <a:pt x="1435" y="3945"/>
                    </a:cubicBezTo>
                    <a:cubicBezTo>
                      <a:pt x="1335" y="4045"/>
                      <a:pt x="1235" y="4078"/>
                      <a:pt x="1102" y="4078"/>
                    </a:cubicBezTo>
                    <a:cubicBezTo>
                      <a:pt x="1001" y="4078"/>
                      <a:pt x="868" y="4045"/>
                      <a:pt x="801" y="3945"/>
                    </a:cubicBezTo>
                    <a:cubicBezTo>
                      <a:pt x="735" y="3878"/>
                      <a:pt x="668" y="3745"/>
                      <a:pt x="635" y="3645"/>
                    </a:cubicBezTo>
                    <a:cubicBezTo>
                      <a:pt x="601" y="3511"/>
                      <a:pt x="601" y="3378"/>
                      <a:pt x="601" y="3244"/>
                    </a:cubicBezTo>
                    <a:lnTo>
                      <a:pt x="601" y="1310"/>
                    </a:lnTo>
                    <a:cubicBezTo>
                      <a:pt x="601" y="1176"/>
                      <a:pt x="601" y="1043"/>
                      <a:pt x="635" y="909"/>
                    </a:cubicBezTo>
                    <a:cubicBezTo>
                      <a:pt x="668" y="776"/>
                      <a:pt x="701" y="676"/>
                      <a:pt x="801" y="576"/>
                    </a:cubicBezTo>
                    <a:cubicBezTo>
                      <a:pt x="868" y="509"/>
                      <a:pt x="1001" y="476"/>
                      <a:pt x="1102" y="476"/>
                    </a:cubicBezTo>
                    <a:close/>
                    <a:moveTo>
                      <a:pt x="1118" y="0"/>
                    </a:moveTo>
                    <a:cubicBezTo>
                      <a:pt x="901" y="0"/>
                      <a:pt x="685" y="59"/>
                      <a:pt x="501" y="176"/>
                    </a:cubicBezTo>
                    <a:cubicBezTo>
                      <a:pt x="334" y="276"/>
                      <a:pt x="201" y="442"/>
                      <a:pt x="134" y="643"/>
                    </a:cubicBezTo>
                    <a:cubicBezTo>
                      <a:pt x="34" y="843"/>
                      <a:pt x="1" y="1076"/>
                      <a:pt x="1" y="1310"/>
                    </a:cubicBezTo>
                    <a:lnTo>
                      <a:pt x="1" y="3244"/>
                    </a:lnTo>
                    <a:cubicBezTo>
                      <a:pt x="1" y="3478"/>
                      <a:pt x="67" y="3711"/>
                      <a:pt x="134" y="3912"/>
                    </a:cubicBezTo>
                    <a:cubicBezTo>
                      <a:pt x="201" y="4112"/>
                      <a:pt x="334" y="4279"/>
                      <a:pt x="501" y="4379"/>
                    </a:cubicBezTo>
                    <a:cubicBezTo>
                      <a:pt x="668" y="4512"/>
                      <a:pt x="901" y="4579"/>
                      <a:pt x="1135" y="4579"/>
                    </a:cubicBezTo>
                    <a:cubicBezTo>
                      <a:pt x="1335" y="4579"/>
                      <a:pt x="1569" y="4512"/>
                      <a:pt x="1735" y="4379"/>
                    </a:cubicBezTo>
                    <a:cubicBezTo>
                      <a:pt x="1902" y="4279"/>
                      <a:pt x="2036" y="4112"/>
                      <a:pt x="2102" y="3912"/>
                    </a:cubicBezTo>
                    <a:cubicBezTo>
                      <a:pt x="2169" y="3711"/>
                      <a:pt x="2236" y="3478"/>
                      <a:pt x="2236" y="3244"/>
                    </a:cubicBezTo>
                    <a:lnTo>
                      <a:pt x="2236" y="1310"/>
                    </a:lnTo>
                    <a:cubicBezTo>
                      <a:pt x="2236" y="1076"/>
                      <a:pt x="2169" y="843"/>
                      <a:pt x="2102" y="643"/>
                    </a:cubicBezTo>
                    <a:cubicBezTo>
                      <a:pt x="2036" y="442"/>
                      <a:pt x="1902" y="276"/>
                      <a:pt x="1735" y="176"/>
                    </a:cubicBezTo>
                    <a:cubicBezTo>
                      <a:pt x="1552" y="59"/>
                      <a:pt x="1335" y="0"/>
                      <a:pt x="11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735;p77">
                <a:extLst>
                  <a:ext uri="{FF2B5EF4-FFF2-40B4-BE49-F238E27FC236}">
                    <a16:creationId xmlns:a16="http://schemas.microsoft.com/office/drawing/2014/main" id="{930AF971-8B0E-45C4-B8A0-6229274F8C14}"/>
                  </a:ext>
                </a:extLst>
              </p:cNvPr>
              <p:cNvSpPr/>
              <p:nvPr/>
            </p:nvSpPr>
            <p:spPr>
              <a:xfrm>
                <a:off x="4171077" y="2822225"/>
                <a:ext cx="44793" cy="9140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4563" extrusionOk="0">
                    <a:moveTo>
                      <a:pt x="1134" y="476"/>
                    </a:moveTo>
                    <a:cubicBezTo>
                      <a:pt x="1234" y="476"/>
                      <a:pt x="1368" y="509"/>
                      <a:pt x="1435" y="609"/>
                    </a:cubicBezTo>
                    <a:cubicBezTo>
                      <a:pt x="1501" y="676"/>
                      <a:pt x="1568" y="809"/>
                      <a:pt x="1601" y="909"/>
                    </a:cubicBezTo>
                    <a:cubicBezTo>
                      <a:pt x="1601" y="1043"/>
                      <a:pt x="1635" y="1176"/>
                      <a:pt x="1635" y="1343"/>
                    </a:cubicBezTo>
                    <a:lnTo>
                      <a:pt x="1635" y="3244"/>
                    </a:lnTo>
                    <a:cubicBezTo>
                      <a:pt x="1635" y="3378"/>
                      <a:pt x="1601" y="3511"/>
                      <a:pt x="1601" y="3645"/>
                    </a:cubicBezTo>
                    <a:cubicBezTo>
                      <a:pt x="1568" y="3745"/>
                      <a:pt x="1501" y="3878"/>
                      <a:pt x="1435" y="3945"/>
                    </a:cubicBezTo>
                    <a:cubicBezTo>
                      <a:pt x="1368" y="4045"/>
                      <a:pt x="1234" y="4078"/>
                      <a:pt x="1134" y="4078"/>
                    </a:cubicBezTo>
                    <a:cubicBezTo>
                      <a:pt x="1001" y="4078"/>
                      <a:pt x="868" y="4045"/>
                      <a:pt x="801" y="3945"/>
                    </a:cubicBezTo>
                    <a:cubicBezTo>
                      <a:pt x="734" y="3878"/>
                      <a:pt x="667" y="3745"/>
                      <a:pt x="634" y="3645"/>
                    </a:cubicBezTo>
                    <a:cubicBezTo>
                      <a:pt x="634" y="3511"/>
                      <a:pt x="601" y="3378"/>
                      <a:pt x="601" y="3244"/>
                    </a:cubicBezTo>
                    <a:lnTo>
                      <a:pt x="601" y="1343"/>
                    </a:lnTo>
                    <a:cubicBezTo>
                      <a:pt x="601" y="1176"/>
                      <a:pt x="601" y="1043"/>
                      <a:pt x="634" y="909"/>
                    </a:cubicBezTo>
                    <a:cubicBezTo>
                      <a:pt x="667" y="809"/>
                      <a:pt x="701" y="676"/>
                      <a:pt x="801" y="609"/>
                    </a:cubicBezTo>
                    <a:cubicBezTo>
                      <a:pt x="868" y="509"/>
                      <a:pt x="1001" y="476"/>
                      <a:pt x="1134" y="476"/>
                    </a:cubicBezTo>
                    <a:close/>
                    <a:moveTo>
                      <a:pt x="1130" y="0"/>
                    </a:moveTo>
                    <a:cubicBezTo>
                      <a:pt x="918" y="0"/>
                      <a:pt x="701" y="59"/>
                      <a:pt x="501" y="176"/>
                    </a:cubicBezTo>
                    <a:cubicBezTo>
                      <a:pt x="334" y="276"/>
                      <a:pt x="200" y="442"/>
                      <a:pt x="134" y="643"/>
                    </a:cubicBezTo>
                    <a:cubicBezTo>
                      <a:pt x="67" y="843"/>
                      <a:pt x="0" y="1076"/>
                      <a:pt x="34" y="1343"/>
                    </a:cubicBezTo>
                    <a:lnTo>
                      <a:pt x="34" y="3244"/>
                    </a:lnTo>
                    <a:cubicBezTo>
                      <a:pt x="0" y="3478"/>
                      <a:pt x="67" y="3711"/>
                      <a:pt x="134" y="3945"/>
                    </a:cubicBezTo>
                    <a:cubicBezTo>
                      <a:pt x="200" y="4112"/>
                      <a:pt x="334" y="4279"/>
                      <a:pt x="501" y="4412"/>
                    </a:cubicBezTo>
                    <a:cubicBezTo>
                      <a:pt x="701" y="4512"/>
                      <a:pt x="918" y="4562"/>
                      <a:pt x="1134" y="4562"/>
                    </a:cubicBezTo>
                    <a:cubicBezTo>
                      <a:pt x="1351" y="4562"/>
                      <a:pt x="1568" y="4512"/>
                      <a:pt x="1768" y="4412"/>
                    </a:cubicBezTo>
                    <a:cubicBezTo>
                      <a:pt x="1902" y="4279"/>
                      <a:pt x="2035" y="4112"/>
                      <a:pt x="2102" y="3945"/>
                    </a:cubicBezTo>
                    <a:cubicBezTo>
                      <a:pt x="2202" y="3711"/>
                      <a:pt x="2235" y="3478"/>
                      <a:pt x="2235" y="3244"/>
                    </a:cubicBezTo>
                    <a:lnTo>
                      <a:pt x="2235" y="1343"/>
                    </a:lnTo>
                    <a:cubicBezTo>
                      <a:pt x="2235" y="1076"/>
                      <a:pt x="2202" y="843"/>
                      <a:pt x="2102" y="643"/>
                    </a:cubicBezTo>
                    <a:cubicBezTo>
                      <a:pt x="2035" y="442"/>
                      <a:pt x="1902" y="276"/>
                      <a:pt x="1735" y="176"/>
                    </a:cubicBezTo>
                    <a:cubicBezTo>
                      <a:pt x="1551" y="59"/>
                      <a:pt x="1343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736;p77">
                <a:extLst>
                  <a:ext uri="{FF2B5EF4-FFF2-40B4-BE49-F238E27FC236}">
                    <a16:creationId xmlns:a16="http://schemas.microsoft.com/office/drawing/2014/main" id="{A47E2DE9-7D19-4FFD-AF36-770588A46082}"/>
                  </a:ext>
                </a:extLst>
              </p:cNvPr>
              <p:cNvSpPr/>
              <p:nvPr/>
            </p:nvSpPr>
            <p:spPr>
              <a:xfrm>
                <a:off x="4941553" y="2708400"/>
                <a:ext cx="516558" cy="375068"/>
              </a:xfrm>
              <a:custGeom>
                <a:avLst/>
                <a:gdLst/>
                <a:ahLst/>
                <a:cxnLst/>
                <a:rect l="l" t="t" r="r" b="b"/>
                <a:pathLst>
                  <a:path w="25786" h="18723" extrusionOk="0">
                    <a:moveTo>
                      <a:pt x="4276" y="0"/>
                    </a:moveTo>
                    <a:cubicBezTo>
                      <a:pt x="3072" y="0"/>
                      <a:pt x="1894" y="576"/>
                      <a:pt x="1168" y="1655"/>
                    </a:cubicBezTo>
                    <a:cubicBezTo>
                      <a:pt x="0" y="3356"/>
                      <a:pt x="467" y="5691"/>
                      <a:pt x="2168" y="6858"/>
                    </a:cubicBezTo>
                    <a:lnTo>
                      <a:pt x="18713" y="18066"/>
                    </a:lnTo>
                    <a:cubicBezTo>
                      <a:pt x="19364" y="18491"/>
                      <a:pt x="20110" y="18723"/>
                      <a:pt x="20871" y="18723"/>
                    </a:cubicBezTo>
                    <a:cubicBezTo>
                      <a:pt x="21008" y="18723"/>
                      <a:pt x="21145" y="18715"/>
                      <a:pt x="21282" y="18700"/>
                    </a:cubicBezTo>
                    <a:lnTo>
                      <a:pt x="21249" y="18700"/>
                    </a:lnTo>
                    <a:cubicBezTo>
                      <a:pt x="24718" y="18267"/>
                      <a:pt x="25785" y="13797"/>
                      <a:pt x="22916" y="11862"/>
                    </a:cubicBezTo>
                    <a:lnTo>
                      <a:pt x="6405" y="654"/>
                    </a:lnTo>
                    <a:cubicBezTo>
                      <a:pt x="5749" y="213"/>
                      <a:pt x="5008" y="0"/>
                      <a:pt x="4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737;p77">
                <a:extLst>
                  <a:ext uri="{FF2B5EF4-FFF2-40B4-BE49-F238E27FC236}">
                    <a16:creationId xmlns:a16="http://schemas.microsoft.com/office/drawing/2014/main" id="{6C9A594A-6371-4488-856A-514A83234AB1}"/>
                  </a:ext>
                </a:extLst>
              </p:cNvPr>
              <p:cNvSpPr/>
              <p:nvPr/>
            </p:nvSpPr>
            <p:spPr>
              <a:xfrm>
                <a:off x="5204162" y="3103043"/>
                <a:ext cx="264629" cy="278111"/>
              </a:xfrm>
              <a:custGeom>
                <a:avLst/>
                <a:gdLst/>
                <a:ahLst/>
                <a:cxnLst/>
                <a:rect l="l" t="t" r="r" b="b"/>
                <a:pathLst>
                  <a:path w="13210" h="13883" extrusionOk="0">
                    <a:moveTo>
                      <a:pt x="0" y="1"/>
                    </a:moveTo>
                    <a:cubicBezTo>
                      <a:pt x="0" y="1"/>
                      <a:pt x="1034" y="1836"/>
                      <a:pt x="1435" y="2336"/>
                    </a:cubicBezTo>
                    <a:cubicBezTo>
                      <a:pt x="1835" y="2870"/>
                      <a:pt x="3903" y="3337"/>
                      <a:pt x="3903" y="3337"/>
                    </a:cubicBezTo>
                    <a:cubicBezTo>
                      <a:pt x="3903" y="3337"/>
                      <a:pt x="6071" y="9041"/>
                      <a:pt x="6505" y="10075"/>
                    </a:cubicBezTo>
                    <a:cubicBezTo>
                      <a:pt x="6939" y="11075"/>
                      <a:pt x="7839" y="12843"/>
                      <a:pt x="8273" y="12977"/>
                    </a:cubicBezTo>
                    <a:cubicBezTo>
                      <a:pt x="8572" y="13076"/>
                      <a:pt x="10357" y="13882"/>
                      <a:pt x="11549" y="13882"/>
                    </a:cubicBezTo>
                    <a:cubicBezTo>
                      <a:pt x="11954" y="13882"/>
                      <a:pt x="12290" y="13789"/>
                      <a:pt x="12476" y="13544"/>
                    </a:cubicBezTo>
                    <a:cubicBezTo>
                      <a:pt x="13210" y="12543"/>
                      <a:pt x="13110" y="9107"/>
                      <a:pt x="13110" y="9107"/>
                    </a:cubicBezTo>
                    <a:lnTo>
                      <a:pt x="6839" y="2970"/>
                    </a:lnTo>
                    <a:lnTo>
                      <a:pt x="6405" y="9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738;p77">
                <a:extLst>
                  <a:ext uri="{FF2B5EF4-FFF2-40B4-BE49-F238E27FC236}">
                    <a16:creationId xmlns:a16="http://schemas.microsoft.com/office/drawing/2014/main" id="{EA24789F-63B7-4B22-B59E-8F352A3B3CA8}"/>
                  </a:ext>
                </a:extLst>
              </p:cNvPr>
              <p:cNvSpPr/>
              <p:nvPr/>
            </p:nvSpPr>
            <p:spPr>
              <a:xfrm>
                <a:off x="5148691" y="2826492"/>
                <a:ext cx="1111283" cy="805647"/>
              </a:xfrm>
              <a:custGeom>
                <a:avLst/>
                <a:gdLst/>
                <a:ahLst/>
                <a:cxnLst/>
                <a:rect l="l" t="t" r="r" b="b"/>
                <a:pathLst>
                  <a:path w="55474" h="40217" extrusionOk="0">
                    <a:moveTo>
                      <a:pt x="9036" y="1"/>
                    </a:moveTo>
                    <a:cubicBezTo>
                      <a:pt x="6493" y="1"/>
                      <a:pt x="3996" y="1216"/>
                      <a:pt x="2469" y="3465"/>
                    </a:cubicBezTo>
                    <a:cubicBezTo>
                      <a:pt x="1" y="7134"/>
                      <a:pt x="968" y="12138"/>
                      <a:pt x="4671" y="14540"/>
                    </a:cubicBezTo>
                    <a:lnTo>
                      <a:pt x="40530" y="38857"/>
                    </a:lnTo>
                    <a:cubicBezTo>
                      <a:pt x="41833" y="39744"/>
                      <a:pt x="43367" y="40217"/>
                      <a:pt x="44940" y="40217"/>
                    </a:cubicBezTo>
                    <a:cubicBezTo>
                      <a:pt x="45259" y="40217"/>
                      <a:pt x="45579" y="40197"/>
                      <a:pt x="45900" y="40158"/>
                    </a:cubicBezTo>
                    <a:cubicBezTo>
                      <a:pt x="53172" y="39291"/>
                      <a:pt x="55474" y="29817"/>
                      <a:pt x="49403" y="25714"/>
                    </a:cubicBezTo>
                    <a:lnTo>
                      <a:pt x="13577" y="1430"/>
                    </a:lnTo>
                    <a:cubicBezTo>
                      <a:pt x="12190" y="463"/>
                      <a:pt x="10604" y="1"/>
                      <a:pt x="90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739;p77">
                <a:extLst>
                  <a:ext uri="{FF2B5EF4-FFF2-40B4-BE49-F238E27FC236}">
                    <a16:creationId xmlns:a16="http://schemas.microsoft.com/office/drawing/2014/main" id="{03760492-9B71-4891-B48C-1E227DFCC989}"/>
                  </a:ext>
                </a:extLst>
              </p:cNvPr>
              <p:cNvSpPr/>
              <p:nvPr/>
            </p:nvSpPr>
            <p:spPr>
              <a:xfrm>
                <a:off x="5187454" y="3059552"/>
                <a:ext cx="120295" cy="108997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441" extrusionOk="0">
                    <a:moveTo>
                      <a:pt x="555" y="1"/>
                    </a:moveTo>
                    <a:cubicBezTo>
                      <a:pt x="334" y="1"/>
                      <a:pt x="178" y="130"/>
                      <a:pt x="101" y="304"/>
                    </a:cubicBezTo>
                    <a:cubicBezTo>
                      <a:pt x="0" y="637"/>
                      <a:pt x="734" y="1638"/>
                      <a:pt x="868" y="1872"/>
                    </a:cubicBezTo>
                    <a:cubicBezTo>
                      <a:pt x="1001" y="2105"/>
                      <a:pt x="1935" y="4540"/>
                      <a:pt x="1935" y="4540"/>
                    </a:cubicBezTo>
                    <a:lnTo>
                      <a:pt x="6005" y="5441"/>
                    </a:lnTo>
                    <a:cubicBezTo>
                      <a:pt x="6005" y="5441"/>
                      <a:pt x="5838" y="3506"/>
                      <a:pt x="5104" y="2806"/>
                    </a:cubicBezTo>
                    <a:cubicBezTo>
                      <a:pt x="4890" y="2581"/>
                      <a:pt x="4586" y="2504"/>
                      <a:pt x="4266" y="2504"/>
                    </a:cubicBezTo>
                    <a:cubicBezTo>
                      <a:pt x="3540" y="2504"/>
                      <a:pt x="2736" y="2906"/>
                      <a:pt x="2736" y="2906"/>
                    </a:cubicBezTo>
                    <a:cubicBezTo>
                      <a:pt x="2736" y="2906"/>
                      <a:pt x="1702" y="637"/>
                      <a:pt x="1135" y="237"/>
                    </a:cubicBezTo>
                    <a:cubicBezTo>
                      <a:pt x="910" y="69"/>
                      <a:pt x="715" y="1"/>
                      <a:pt x="5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740;p77">
                <a:extLst>
                  <a:ext uri="{FF2B5EF4-FFF2-40B4-BE49-F238E27FC236}">
                    <a16:creationId xmlns:a16="http://schemas.microsoft.com/office/drawing/2014/main" id="{29FAEB2D-F4F2-46F8-8839-6AEFB6347C9E}"/>
                  </a:ext>
                </a:extLst>
              </p:cNvPr>
              <p:cNvSpPr/>
              <p:nvPr/>
            </p:nvSpPr>
            <p:spPr>
              <a:xfrm>
                <a:off x="5187454" y="3056267"/>
                <a:ext cx="120295" cy="112282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5605" fill="none" extrusionOk="0">
                    <a:moveTo>
                      <a:pt x="1935" y="4704"/>
                    </a:moveTo>
                    <a:cubicBezTo>
                      <a:pt x="1935" y="4704"/>
                      <a:pt x="1001" y="2269"/>
                      <a:pt x="868" y="2036"/>
                    </a:cubicBezTo>
                    <a:cubicBezTo>
                      <a:pt x="734" y="1802"/>
                      <a:pt x="0" y="801"/>
                      <a:pt x="101" y="468"/>
                    </a:cubicBezTo>
                    <a:cubicBezTo>
                      <a:pt x="234" y="168"/>
                      <a:pt x="601" y="1"/>
                      <a:pt x="1135" y="401"/>
                    </a:cubicBezTo>
                    <a:cubicBezTo>
                      <a:pt x="1702" y="801"/>
                      <a:pt x="2736" y="3070"/>
                      <a:pt x="2736" y="3070"/>
                    </a:cubicBezTo>
                    <a:cubicBezTo>
                      <a:pt x="2736" y="3070"/>
                      <a:pt x="4404" y="2236"/>
                      <a:pt x="5104" y="2970"/>
                    </a:cubicBezTo>
                    <a:cubicBezTo>
                      <a:pt x="5838" y="3670"/>
                      <a:pt x="6005" y="5605"/>
                      <a:pt x="6005" y="5605"/>
                    </a:cubicBez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741;p77">
                <a:extLst>
                  <a:ext uri="{FF2B5EF4-FFF2-40B4-BE49-F238E27FC236}">
                    <a16:creationId xmlns:a16="http://schemas.microsoft.com/office/drawing/2014/main" id="{B03B6FC8-262B-463D-9532-D440629E5E56}"/>
                  </a:ext>
                </a:extLst>
              </p:cNvPr>
              <p:cNvSpPr/>
              <p:nvPr/>
            </p:nvSpPr>
            <p:spPr>
              <a:xfrm>
                <a:off x="3444031" y="1401648"/>
                <a:ext cx="1826964" cy="1729646"/>
              </a:xfrm>
              <a:custGeom>
                <a:avLst/>
                <a:gdLst/>
                <a:ahLst/>
                <a:cxnLst/>
                <a:rect l="l" t="t" r="r" b="b"/>
                <a:pathLst>
                  <a:path w="91200" h="86342" extrusionOk="0">
                    <a:moveTo>
                      <a:pt x="46286" y="4985"/>
                    </a:moveTo>
                    <a:cubicBezTo>
                      <a:pt x="49724" y="4985"/>
                      <a:pt x="53195" y="5450"/>
                      <a:pt x="56608" y="6409"/>
                    </a:cubicBezTo>
                    <a:cubicBezTo>
                      <a:pt x="71485" y="10579"/>
                      <a:pt x="82359" y="23321"/>
                      <a:pt x="84194" y="38665"/>
                    </a:cubicBezTo>
                    <a:cubicBezTo>
                      <a:pt x="86696" y="59580"/>
                      <a:pt x="71752" y="78594"/>
                      <a:pt x="50804" y="81096"/>
                    </a:cubicBezTo>
                    <a:cubicBezTo>
                      <a:pt x="49284" y="81277"/>
                      <a:pt x="47769" y="81367"/>
                      <a:pt x="46265" y="81367"/>
                    </a:cubicBezTo>
                    <a:cubicBezTo>
                      <a:pt x="32578" y="81367"/>
                      <a:pt x="19799" y="73990"/>
                      <a:pt x="12977" y="61849"/>
                    </a:cubicBezTo>
                    <a:cubicBezTo>
                      <a:pt x="5438" y="48406"/>
                      <a:pt x="6739" y="31694"/>
                      <a:pt x="16279" y="19552"/>
                    </a:cubicBezTo>
                    <a:cubicBezTo>
                      <a:pt x="23626" y="10201"/>
                      <a:pt x="34770" y="4985"/>
                      <a:pt x="46286" y="4985"/>
                    </a:cubicBezTo>
                    <a:close/>
                    <a:moveTo>
                      <a:pt x="46303" y="1"/>
                    </a:moveTo>
                    <a:cubicBezTo>
                      <a:pt x="44606" y="1"/>
                      <a:pt x="42891" y="100"/>
                      <a:pt x="41163" y="305"/>
                    </a:cubicBezTo>
                    <a:cubicBezTo>
                      <a:pt x="23851" y="2373"/>
                      <a:pt x="9441" y="14682"/>
                      <a:pt x="4737" y="31494"/>
                    </a:cubicBezTo>
                    <a:cubicBezTo>
                      <a:pt x="1" y="48306"/>
                      <a:pt x="5872" y="66285"/>
                      <a:pt x="19615" y="77093"/>
                    </a:cubicBezTo>
                    <a:cubicBezTo>
                      <a:pt x="27382" y="83216"/>
                      <a:pt x="36808" y="86341"/>
                      <a:pt x="46287" y="86341"/>
                    </a:cubicBezTo>
                    <a:cubicBezTo>
                      <a:pt x="53539" y="86341"/>
                      <a:pt x="60822" y="84512"/>
                      <a:pt x="67415" y="80796"/>
                    </a:cubicBezTo>
                    <a:cubicBezTo>
                      <a:pt x="82626" y="72256"/>
                      <a:pt x="91199" y="55377"/>
                      <a:pt x="89131" y="38065"/>
                    </a:cubicBezTo>
                    <a:cubicBezTo>
                      <a:pt x="86502" y="16109"/>
                      <a:pt x="67876" y="1"/>
                      <a:pt x="46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742;p77">
                <a:extLst>
                  <a:ext uri="{FF2B5EF4-FFF2-40B4-BE49-F238E27FC236}">
                    <a16:creationId xmlns:a16="http://schemas.microsoft.com/office/drawing/2014/main" id="{D280CC51-4A96-48E9-B275-F5F5968138F4}"/>
                  </a:ext>
                </a:extLst>
              </p:cNvPr>
              <p:cNvSpPr/>
              <p:nvPr/>
            </p:nvSpPr>
            <p:spPr>
              <a:xfrm>
                <a:off x="3409956" y="1387625"/>
                <a:ext cx="1826944" cy="1729085"/>
              </a:xfrm>
              <a:custGeom>
                <a:avLst/>
                <a:gdLst/>
                <a:ahLst/>
                <a:cxnLst/>
                <a:rect l="l" t="t" r="r" b="b"/>
                <a:pathLst>
                  <a:path w="91199" h="86314" extrusionOk="0">
                    <a:moveTo>
                      <a:pt x="46331" y="4956"/>
                    </a:moveTo>
                    <a:cubicBezTo>
                      <a:pt x="49764" y="4956"/>
                      <a:pt x="53230" y="5419"/>
                      <a:pt x="56641" y="6375"/>
                    </a:cubicBezTo>
                    <a:cubicBezTo>
                      <a:pt x="71485" y="10578"/>
                      <a:pt x="82393" y="23287"/>
                      <a:pt x="84227" y="38632"/>
                    </a:cubicBezTo>
                    <a:cubicBezTo>
                      <a:pt x="86696" y="59580"/>
                      <a:pt x="71752" y="78593"/>
                      <a:pt x="50803" y="81095"/>
                    </a:cubicBezTo>
                    <a:cubicBezTo>
                      <a:pt x="49305" y="81272"/>
                      <a:pt x="47810" y="81358"/>
                      <a:pt x="46326" y="81358"/>
                    </a:cubicBezTo>
                    <a:cubicBezTo>
                      <a:pt x="32638" y="81358"/>
                      <a:pt x="19807" y="74006"/>
                      <a:pt x="12976" y="61848"/>
                    </a:cubicBezTo>
                    <a:cubicBezTo>
                      <a:pt x="5438" y="48372"/>
                      <a:pt x="6739" y="31693"/>
                      <a:pt x="16279" y="19551"/>
                    </a:cubicBezTo>
                    <a:cubicBezTo>
                      <a:pt x="23632" y="10193"/>
                      <a:pt x="34790" y="4956"/>
                      <a:pt x="46331" y="4956"/>
                    </a:cubicBezTo>
                    <a:close/>
                    <a:moveTo>
                      <a:pt x="46330" y="0"/>
                    </a:moveTo>
                    <a:cubicBezTo>
                      <a:pt x="44634" y="0"/>
                      <a:pt x="42921" y="100"/>
                      <a:pt x="41197" y="304"/>
                    </a:cubicBezTo>
                    <a:cubicBezTo>
                      <a:pt x="23851" y="2372"/>
                      <a:pt x="9441" y="14648"/>
                      <a:pt x="4737" y="31460"/>
                    </a:cubicBezTo>
                    <a:cubicBezTo>
                      <a:pt x="0" y="48272"/>
                      <a:pt x="5871" y="66285"/>
                      <a:pt x="19581" y="77059"/>
                    </a:cubicBezTo>
                    <a:cubicBezTo>
                      <a:pt x="27356" y="83188"/>
                      <a:pt x="36793" y="86313"/>
                      <a:pt x="46281" y="86313"/>
                    </a:cubicBezTo>
                    <a:cubicBezTo>
                      <a:pt x="53524" y="86313"/>
                      <a:pt x="60797" y="84492"/>
                      <a:pt x="67382" y="80795"/>
                    </a:cubicBezTo>
                    <a:cubicBezTo>
                      <a:pt x="82626" y="72256"/>
                      <a:pt x="91199" y="55377"/>
                      <a:pt x="89131" y="38031"/>
                    </a:cubicBezTo>
                    <a:cubicBezTo>
                      <a:pt x="86502" y="16106"/>
                      <a:pt x="67876" y="0"/>
                      <a:pt x="46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743;p77">
                <a:extLst>
                  <a:ext uri="{FF2B5EF4-FFF2-40B4-BE49-F238E27FC236}">
                    <a16:creationId xmlns:a16="http://schemas.microsoft.com/office/drawing/2014/main" id="{5E5D2CA0-2041-42B7-AF73-177ED07667EF}"/>
                  </a:ext>
                </a:extLst>
              </p:cNvPr>
              <p:cNvSpPr/>
              <p:nvPr/>
            </p:nvSpPr>
            <p:spPr>
              <a:xfrm>
                <a:off x="5454750" y="2576484"/>
                <a:ext cx="255274" cy="292695"/>
              </a:xfrm>
              <a:custGeom>
                <a:avLst/>
                <a:gdLst/>
                <a:ahLst/>
                <a:cxnLst/>
                <a:rect l="l" t="t" r="r" b="b"/>
                <a:pathLst>
                  <a:path w="12743" h="14611" extrusionOk="0">
                    <a:moveTo>
                      <a:pt x="5804" y="0"/>
                    </a:moveTo>
                    <a:cubicBezTo>
                      <a:pt x="3369" y="0"/>
                      <a:pt x="2702" y="801"/>
                      <a:pt x="2502" y="1368"/>
                    </a:cubicBezTo>
                    <a:cubicBezTo>
                      <a:pt x="2502" y="1368"/>
                      <a:pt x="1435" y="4337"/>
                      <a:pt x="1501" y="4904"/>
                    </a:cubicBezTo>
                    <a:cubicBezTo>
                      <a:pt x="1568" y="5471"/>
                      <a:pt x="1868" y="5671"/>
                      <a:pt x="1501" y="6038"/>
                    </a:cubicBezTo>
                    <a:cubicBezTo>
                      <a:pt x="1134" y="6405"/>
                      <a:pt x="0" y="7239"/>
                      <a:pt x="167" y="7739"/>
                    </a:cubicBezTo>
                    <a:cubicBezTo>
                      <a:pt x="334" y="8173"/>
                      <a:pt x="634" y="8506"/>
                      <a:pt x="1001" y="8807"/>
                    </a:cubicBezTo>
                    <a:cubicBezTo>
                      <a:pt x="1001" y="8807"/>
                      <a:pt x="1768" y="11942"/>
                      <a:pt x="2535" y="12276"/>
                    </a:cubicBezTo>
                    <a:cubicBezTo>
                      <a:pt x="2839" y="12415"/>
                      <a:pt x="3200" y="12458"/>
                      <a:pt x="3532" y="12458"/>
                    </a:cubicBezTo>
                    <a:cubicBezTo>
                      <a:pt x="4074" y="12458"/>
                      <a:pt x="4537" y="12343"/>
                      <a:pt x="4537" y="12343"/>
                    </a:cubicBezTo>
                    <a:lnTo>
                      <a:pt x="5371" y="14611"/>
                    </a:lnTo>
                    <a:lnTo>
                      <a:pt x="11342" y="13143"/>
                    </a:lnTo>
                    <a:lnTo>
                      <a:pt x="10975" y="9507"/>
                    </a:lnTo>
                    <a:cubicBezTo>
                      <a:pt x="10975" y="9507"/>
                      <a:pt x="12743" y="6105"/>
                      <a:pt x="12309" y="4037"/>
                    </a:cubicBezTo>
                    <a:cubicBezTo>
                      <a:pt x="11909" y="2002"/>
                      <a:pt x="8206" y="0"/>
                      <a:pt x="58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744;p77">
                <a:extLst>
                  <a:ext uri="{FF2B5EF4-FFF2-40B4-BE49-F238E27FC236}">
                    <a16:creationId xmlns:a16="http://schemas.microsoft.com/office/drawing/2014/main" id="{3CFF0A7E-07D4-4C37-80B3-FDA769C408E2}"/>
                  </a:ext>
                </a:extLst>
              </p:cNvPr>
              <p:cNvSpPr/>
              <p:nvPr/>
            </p:nvSpPr>
            <p:spPr>
              <a:xfrm>
                <a:off x="5505533" y="2756238"/>
                <a:ext cx="24079" cy="14043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701" fill="none" extrusionOk="0">
                    <a:moveTo>
                      <a:pt x="0" y="701"/>
                    </a:moveTo>
                    <a:cubicBezTo>
                      <a:pt x="0" y="701"/>
                      <a:pt x="934" y="568"/>
                      <a:pt x="1201" y="0"/>
                    </a:cubicBez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745;p77">
                <a:extLst>
                  <a:ext uri="{FF2B5EF4-FFF2-40B4-BE49-F238E27FC236}">
                    <a16:creationId xmlns:a16="http://schemas.microsoft.com/office/drawing/2014/main" id="{ACDCA7DC-F6E6-4747-A9F5-1C1B56D41BFD}"/>
                  </a:ext>
                </a:extLst>
              </p:cNvPr>
              <p:cNvSpPr/>
              <p:nvPr/>
            </p:nvSpPr>
            <p:spPr>
              <a:xfrm>
                <a:off x="5499523" y="2688086"/>
                <a:ext cx="7372" cy="1804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901" extrusionOk="0">
                    <a:moveTo>
                      <a:pt x="200" y="0"/>
                    </a:moveTo>
                    <a:cubicBezTo>
                      <a:pt x="100" y="0"/>
                      <a:pt x="0" y="200"/>
                      <a:pt x="0" y="467"/>
                    </a:cubicBezTo>
                    <a:cubicBezTo>
                      <a:pt x="0" y="701"/>
                      <a:pt x="100" y="901"/>
                      <a:pt x="200" y="901"/>
                    </a:cubicBezTo>
                    <a:cubicBezTo>
                      <a:pt x="300" y="901"/>
                      <a:pt x="367" y="701"/>
                      <a:pt x="367" y="467"/>
                    </a:cubicBezTo>
                    <a:cubicBezTo>
                      <a:pt x="367" y="200"/>
                      <a:pt x="300" y="0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746;p77">
                <a:extLst>
                  <a:ext uri="{FF2B5EF4-FFF2-40B4-BE49-F238E27FC236}">
                    <a16:creationId xmlns:a16="http://schemas.microsoft.com/office/drawing/2014/main" id="{2D5B398E-7BEE-4BEC-9682-DB2BF8D3D8ED}"/>
                  </a:ext>
                </a:extLst>
              </p:cNvPr>
              <p:cNvSpPr/>
              <p:nvPr/>
            </p:nvSpPr>
            <p:spPr>
              <a:xfrm>
                <a:off x="5498181" y="2664027"/>
                <a:ext cx="16727" cy="16046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01" fill="none" extrusionOk="0">
                    <a:moveTo>
                      <a:pt x="1" y="634"/>
                    </a:moveTo>
                    <a:cubicBezTo>
                      <a:pt x="1" y="634"/>
                      <a:pt x="534" y="0"/>
                      <a:pt x="834" y="801"/>
                    </a:cubicBez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747;p77">
                <a:extLst>
                  <a:ext uri="{FF2B5EF4-FFF2-40B4-BE49-F238E27FC236}">
                    <a16:creationId xmlns:a16="http://schemas.microsoft.com/office/drawing/2014/main" id="{4BA79F69-09AA-4ECC-9836-2E0BFD00BD14}"/>
                  </a:ext>
                </a:extLst>
              </p:cNvPr>
              <p:cNvSpPr/>
              <p:nvPr/>
            </p:nvSpPr>
            <p:spPr>
              <a:xfrm>
                <a:off x="5479471" y="2517007"/>
                <a:ext cx="251949" cy="287446"/>
              </a:xfrm>
              <a:custGeom>
                <a:avLst/>
                <a:gdLst/>
                <a:ahLst/>
                <a:cxnLst/>
                <a:rect l="l" t="t" r="r" b="b"/>
                <a:pathLst>
                  <a:path w="12577" h="14349" extrusionOk="0">
                    <a:moveTo>
                      <a:pt x="4437" y="1"/>
                    </a:moveTo>
                    <a:cubicBezTo>
                      <a:pt x="3236" y="1"/>
                      <a:pt x="1" y="1201"/>
                      <a:pt x="167" y="3403"/>
                    </a:cubicBezTo>
                    <a:cubicBezTo>
                      <a:pt x="316" y="5367"/>
                      <a:pt x="2190" y="5473"/>
                      <a:pt x="2593" y="5473"/>
                    </a:cubicBezTo>
                    <a:cubicBezTo>
                      <a:pt x="2642" y="5473"/>
                      <a:pt x="2669" y="5471"/>
                      <a:pt x="2669" y="5471"/>
                    </a:cubicBezTo>
                    <a:lnTo>
                      <a:pt x="2669" y="5471"/>
                    </a:lnTo>
                    <a:cubicBezTo>
                      <a:pt x="2235" y="5871"/>
                      <a:pt x="1902" y="6372"/>
                      <a:pt x="1668" y="6939"/>
                    </a:cubicBezTo>
                    <a:cubicBezTo>
                      <a:pt x="1368" y="7706"/>
                      <a:pt x="2035" y="8073"/>
                      <a:pt x="2803" y="8840"/>
                    </a:cubicBezTo>
                    <a:cubicBezTo>
                      <a:pt x="3570" y="9641"/>
                      <a:pt x="3370" y="9974"/>
                      <a:pt x="3636" y="9974"/>
                    </a:cubicBezTo>
                    <a:cubicBezTo>
                      <a:pt x="3903" y="9974"/>
                      <a:pt x="3636" y="9574"/>
                      <a:pt x="3770" y="9140"/>
                    </a:cubicBezTo>
                    <a:cubicBezTo>
                      <a:pt x="3870" y="8900"/>
                      <a:pt x="4030" y="8564"/>
                      <a:pt x="4265" y="8564"/>
                    </a:cubicBezTo>
                    <a:cubicBezTo>
                      <a:pt x="4421" y="8564"/>
                      <a:pt x="4611" y="8713"/>
                      <a:pt x="4837" y="9140"/>
                    </a:cubicBezTo>
                    <a:cubicBezTo>
                      <a:pt x="5404" y="10208"/>
                      <a:pt x="4204" y="11475"/>
                      <a:pt x="4204" y="11475"/>
                    </a:cubicBezTo>
                    <a:lnTo>
                      <a:pt x="4570" y="12543"/>
                    </a:lnTo>
                    <a:cubicBezTo>
                      <a:pt x="4891" y="13569"/>
                      <a:pt x="5766" y="14348"/>
                      <a:pt x="7225" y="14348"/>
                    </a:cubicBezTo>
                    <a:cubicBezTo>
                      <a:pt x="7285" y="14348"/>
                      <a:pt x="7345" y="14347"/>
                      <a:pt x="7406" y="14344"/>
                    </a:cubicBezTo>
                    <a:cubicBezTo>
                      <a:pt x="8974" y="14244"/>
                      <a:pt x="9808" y="13777"/>
                      <a:pt x="10174" y="13210"/>
                    </a:cubicBezTo>
                    <a:cubicBezTo>
                      <a:pt x="10508" y="12643"/>
                      <a:pt x="12576" y="9874"/>
                      <a:pt x="12576" y="7006"/>
                    </a:cubicBezTo>
                    <a:cubicBezTo>
                      <a:pt x="12576" y="4170"/>
                      <a:pt x="8673" y="2536"/>
                      <a:pt x="8673" y="2536"/>
                    </a:cubicBezTo>
                    <a:cubicBezTo>
                      <a:pt x="8673" y="2536"/>
                      <a:pt x="9307" y="1902"/>
                      <a:pt x="8540" y="1135"/>
                    </a:cubicBezTo>
                    <a:cubicBezTo>
                      <a:pt x="8298" y="882"/>
                      <a:pt x="7833" y="795"/>
                      <a:pt x="7309" y="795"/>
                    </a:cubicBezTo>
                    <a:cubicBezTo>
                      <a:pt x="6176" y="795"/>
                      <a:pt x="4771" y="1201"/>
                      <a:pt x="4771" y="1201"/>
                    </a:cubicBezTo>
                    <a:cubicBezTo>
                      <a:pt x="4771" y="1201"/>
                      <a:pt x="5638" y="1"/>
                      <a:pt x="44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748;p77">
                <a:extLst>
                  <a:ext uri="{FF2B5EF4-FFF2-40B4-BE49-F238E27FC236}">
                    <a16:creationId xmlns:a16="http://schemas.microsoft.com/office/drawing/2014/main" id="{74EA7C35-A3E6-4975-9CD5-2ABD6210878F}"/>
                  </a:ext>
                </a:extLst>
              </p:cNvPr>
              <p:cNvSpPr/>
              <p:nvPr/>
            </p:nvSpPr>
            <p:spPr>
              <a:xfrm>
                <a:off x="5512224" y="2819721"/>
                <a:ext cx="215850" cy="80210"/>
              </a:xfrm>
              <a:custGeom>
                <a:avLst/>
                <a:gdLst/>
                <a:ahLst/>
                <a:cxnLst/>
                <a:rect l="l" t="t" r="r" b="b"/>
                <a:pathLst>
                  <a:path w="10775" h="4004" extrusionOk="0">
                    <a:moveTo>
                      <a:pt x="9507" y="0"/>
                    </a:moveTo>
                    <a:lnTo>
                      <a:pt x="834" y="2135"/>
                    </a:lnTo>
                    <a:lnTo>
                      <a:pt x="0" y="4003"/>
                    </a:lnTo>
                    <a:lnTo>
                      <a:pt x="10774" y="1568"/>
                    </a:lnTo>
                    <a:lnTo>
                      <a:pt x="9507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749;p77">
                <a:extLst>
                  <a:ext uri="{FF2B5EF4-FFF2-40B4-BE49-F238E27FC236}">
                    <a16:creationId xmlns:a16="http://schemas.microsoft.com/office/drawing/2014/main" id="{74BF0DB2-0EA3-4E5A-B916-716327FFFC05}"/>
                  </a:ext>
                </a:extLst>
              </p:cNvPr>
              <p:cNvSpPr/>
              <p:nvPr/>
            </p:nvSpPr>
            <p:spPr>
              <a:xfrm>
                <a:off x="5460099" y="4144162"/>
                <a:ext cx="218515" cy="105752"/>
              </a:xfrm>
              <a:custGeom>
                <a:avLst/>
                <a:gdLst/>
                <a:ahLst/>
                <a:cxnLst/>
                <a:rect l="l" t="t" r="r" b="b"/>
                <a:pathLst>
                  <a:path w="10908" h="5279" extrusionOk="0">
                    <a:moveTo>
                      <a:pt x="7772" y="0"/>
                    </a:moveTo>
                    <a:cubicBezTo>
                      <a:pt x="7772" y="0"/>
                      <a:pt x="4537" y="768"/>
                      <a:pt x="2669" y="768"/>
                    </a:cubicBezTo>
                    <a:cubicBezTo>
                      <a:pt x="2202" y="768"/>
                      <a:pt x="1801" y="761"/>
                      <a:pt x="1464" y="761"/>
                    </a:cubicBezTo>
                    <a:cubicBezTo>
                      <a:pt x="451" y="761"/>
                      <a:pt x="0" y="818"/>
                      <a:pt x="0" y="1268"/>
                    </a:cubicBezTo>
                    <a:cubicBezTo>
                      <a:pt x="0" y="1902"/>
                      <a:pt x="2969" y="3069"/>
                      <a:pt x="4704" y="3736"/>
                    </a:cubicBezTo>
                    <a:cubicBezTo>
                      <a:pt x="6322" y="4371"/>
                      <a:pt x="9452" y="5278"/>
                      <a:pt x="10009" y="5278"/>
                    </a:cubicBezTo>
                    <a:cubicBezTo>
                      <a:pt x="10038" y="5278"/>
                      <a:pt x="10060" y="5276"/>
                      <a:pt x="10074" y="5271"/>
                    </a:cubicBezTo>
                    <a:cubicBezTo>
                      <a:pt x="10341" y="5171"/>
                      <a:pt x="10908" y="1668"/>
                      <a:pt x="10908" y="1668"/>
                    </a:cubicBezTo>
                    <a:lnTo>
                      <a:pt x="7772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750;p77">
                <a:extLst>
                  <a:ext uri="{FF2B5EF4-FFF2-40B4-BE49-F238E27FC236}">
                    <a16:creationId xmlns:a16="http://schemas.microsoft.com/office/drawing/2014/main" id="{1DB2C517-514F-4AEB-98C8-FEF386FD7F24}"/>
                  </a:ext>
                </a:extLst>
              </p:cNvPr>
              <p:cNvSpPr/>
              <p:nvPr/>
            </p:nvSpPr>
            <p:spPr>
              <a:xfrm>
                <a:off x="5460099" y="4162872"/>
                <a:ext cx="206495" cy="87041"/>
              </a:xfrm>
              <a:custGeom>
                <a:avLst/>
                <a:gdLst/>
                <a:ahLst/>
                <a:cxnLst/>
                <a:rect l="l" t="t" r="r" b="b"/>
                <a:pathLst>
                  <a:path w="10308" h="4345" extrusionOk="0">
                    <a:moveTo>
                      <a:pt x="200" y="0"/>
                    </a:moveTo>
                    <a:cubicBezTo>
                      <a:pt x="67" y="67"/>
                      <a:pt x="0" y="201"/>
                      <a:pt x="0" y="334"/>
                    </a:cubicBezTo>
                    <a:cubicBezTo>
                      <a:pt x="0" y="968"/>
                      <a:pt x="2969" y="2135"/>
                      <a:pt x="4704" y="2802"/>
                    </a:cubicBezTo>
                    <a:cubicBezTo>
                      <a:pt x="6322" y="3437"/>
                      <a:pt x="9452" y="4344"/>
                      <a:pt x="10009" y="4344"/>
                    </a:cubicBezTo>
                    <a:cubicBezTo>
                      <a:pt x="10038" y="4344"/>
                      <a:pt x="10060" y="4342"/>
                      <a:pt x="10074" y="4337"/>
                    </a:cubicBezTo>
                    <a:cubicBezTo>
                      <a:pt x="10141" y="4303"/>
                      <a:pt x="10207" y="4103"/>
                      <a:pt x="10308" y="3803"/>
                    </a:cubicBezTo>
                    <a:cubicBezTo>
                      <a:pt x="6938" y="3136"/>
                      <a:pt x="1568" y="634"/>
                      <a:pt x="2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751;p77">
                <a:extLst>
                  <a:ext uri="{FF2B5EF4-FFF2-40B4-BE49-F238E27FC236}">
                    <a16:creationId xmlns:a16="http://schemas.microsoft.com/office/drawing/2014/main" id="{67BBDF21-B77D-4BE3-B3BF-69E890ECA7D2}"/>
                  </a:ext>
                </a:extLst>
              </p:cNvPr>
              <p:cNvSpPr/>
              <p:nvPr/>
            </p:nvSpPr>
            <p:spPr>
              <a:xfrm>
                <a:off x="5500184" y="3298182"/>
                <a:ext cx="309402" cy="879407"/>
              </a:xfrm>
              <a:custGeom>
                <a:avLst/>
                <a:gdLst/>
                <a:ahLst/>
                <a:cxnLst/>
                <a:rect l="l" t="t" r="r" b="b"/>
                <a:pathLst>
                  <a:path w="15445" h="43899" extrusionOk="0">
                    <a:moveTo>
                      <a:pt x="15345" y="0"/>
                    </a:moveTo>
                    <a:cubicBezTo>
                      <a:pt x="12810" y="1001"/>
                      <a:pt x="10141" y="1568"/>
                      <a:pt x="7406" y="1668"/>
                    </a:cubicBezTo>
                    <a:cubicBezTo>
                      <a:pt x="6789" y="1701"/>
                      <a:pt x="6172" y="1718"/>
                      <a:pt x="5555" y="1718"/>
                    </a:cubicBezTo>
                    <a:cubicBezTo>
                      <a:pt x="3703" y="1718"/>
                      <a:pt x="1852" y="1568"/>
                      <a:pt x="1" y="1268"/>
                    </a:cubicBezTo>
                    <a:lnTo>
                      <a:pt x="1" y="1268"/>
                    </a:lnTo>
                    <a:cubicBezTo>
                      <a:pt x="1" y="3569"/>
                      <a:pt x="101" y="5904"/>
                      <a:pt x="301" y="8206"/>
                    </a:cubicBezTo>
                    <a:cubicBezTo>
                      <a:pt x="634" y="11408"/>
                      <a:pt x="2169" y="25485"/>
                      <a:pt x="2302" y="27720"/>
                    </a:cubicBezTo>
                    <a:cubicBezTo>
                      <a:pt x="2436" y="29922"/>
                      <a:pt x="5771" y="42230"/>
                      <a:pt x="5771" y="42230"/>
                    </a:cubicBezTo>
                    <a:lnTo>
                      <a:pt x="8907" y="43898"/>
                    </a:lnTo>
                    <a:cubicBezTo>
                      <a:pt x="8907" y="43898"/>
                      <a:pt x="10508" y="30188"/>
                      <a:pt x="10508" y="27887"/>
                    </a:cubicBezTo>
                    <a:lnTo>
                      <a:pt x="10508" y="24051"/>
                    </a:lnTo>
                    <a:cubicBezTo>
                      <a:pt x="10508" y="24051"/>
                      <a:pt x="13277" y="13176"/>
                      <a:pt x="14144" y="10608"/>
                    </a:cubicBezTo>
                    <a:cubicBezTo>
                      <a:pt x="15011" y="8006"/>
                      <a:pt x="15445" y="2869"/>
                      <a:pt x="15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752;p77">
                <a:extLst>
                  <a:ext uri="{FF2B5EF4-FFF2-40B4-BE49-F238E27FC236}">
                    <a16:creationId xmlns:a16="http://schemas.microsoft.com/office/drawing/2014/main" id="{EE2E77FE-6415-4344-838F-E30B19DA0CB0}"/>
                  </a:ext>
                </a:extLst>
              </p:cNvPr>
              <p:cNvSpPr/>
              <p:nvPr/>
            </p:nvSpPr>
            <p:spPr>
              <a:xfrm>
                <a:off x="5351161" y="2838812"/>
                <a:ext cx="519242" cy="517179"/>
              </a:xfrm>
              <a:custGeom>
                <a:avLst/>
                <a:gdLst/>
                <a:ahLst/>
                <a:cxnLst/>
                <a:rect l="l" t="t" r="r" b="b"/>
                <a:pathLst>
                  <a:path w="25920" h="25817" extrusionOk="0">
                    <a:moveTo>
                      <a:pt x="24138" y="1"/>
                    </a:moveTo>
                    <a:cubicBezTo>
                      <a:pt x="22432" y="1"/>
                      <a:pt x="19307" y="616"/>
                      <a:pt x="18807" y="616"/>
                    </a:cubicBezTo>
                    <a:cubicBezTo>
                      <a:pt x="18798" y="616"/>
                      <a:pt x="18789" y="616"/>
                      <a:pt x="18781" y="615"/>
                    </a:cubicBezTo>
                    <a:cubicBezTo>
                      <a:pt x="18773" y="614"/>
                      <a:pt x="18763" y="614"/>
                      <a:pt x="18751" y="614"/>
                    </a:cubicBezTo>
                    <a:cubicBezTo>
                      <a:pt x="17930" y="614"/>
                      <a:pt x="8340" y="2817"/>
                      <a:pt x="8340" y="2817"/>
                    </a:cubicBezTo>
                    <a:cubicBezTo>
                      <a:pt x="8340" y="2817"/>
                      <a:pt x="1235" y="5619"/>
                      <a:pt x="1302" y="6786"/>
                    </a:cubicBezTo>
                    <a:cubicBezTo>
                      <a:pt x="1369" y="7920"/>
                      <a:pt x="1" y="20296"/>
                      <a:pt x="1168" y="21363"/>
                    </a:cubicBezTo>
                    <a:cubicBezTo>
                      <a:pt x="1925" y="22075"/>
                      <a:pt x="3274" y="22416"/>
                      <a:pt x="4277" y="22416"/>
                    </a:cubicBezTo>
                    <a:cubicBezTo>
                      <a:pt x="4778" y="22416"/>
                      <a:pt x="5194" y="22331"/>
                      <a:pt x="5405" y="22164"/>
                    </a:cubicBezTo>
                    <a:cubicBezTo>
                      <a:pt x="6039" y="21664"/>
                      <a:pt x="6906" y="17994"/>
                      <a:pt x="6906" y="17994"/>
                    </a:cubicBezTo>
                    <a:cubicBezTo>
                      <a:pt x="6906" y="17994"/>
                      <a:pt x="7039" y="24299"/>
                      <a:pt x="7706" y="24966"/>
                    </a:cubicBezTo>
                    <a:cubicBezTo>
                      <a:pt x="8111" y="25371"/>
                      <a:pt x="11508" y="25816"/>
                      <a:pt x="14683" y="25816"/>
                    </a:cubicBezTo>
                    <a:cubicBezTo>
                      <a:pt x="16481" y="25816"/>
                      <a:pt x="18208" y="25673"/>
                      <a:pt x="19281" y="25300"/>
                    </a:cubicBezTo>
                    <a:cubicBezTo>
                      <a:pt x="22217" y="24299"/>
                      <a:pt x="22884" y="23965"/>
                      <a:pt x="23017" y="23231"/>
                    </a:cubicBezTo>
                    <a:cubicBezTo>
                      <a:pt x="23151" y="22498"/>
                      <a:pt x="23685" y="14692"/>
                      <a:pt x="23685" y="14692"/>
                    </a:cubicBezTo>
                    <a:lnTo>
                      <a:pt x="24952" y="4318"/>
                    </a:lnTo>
                    <a:lnTo>
                      <a:pt x="25919" y="1382"/>
                    </a:lnTo>
                    <a:cubicBezTo>
                      <a:pt x="25919" y="1382"/>
                      <a:pt x="25653" y="949"/>
                      <a:pt x="25219" y="248"/>
                    </a:cubicBezTo>
                    <a:cubicBezTo>
                      <a:pt x="25113" y="68"/>
                      <a:pt x="24703" y="1"/>
                      <a:pt x="24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753;p77">
                <a:extLst>
                  <a:ext uri="{FF2B5EF4-FFF2-40B4-BE49-F238E27FC236}">
                    <a16:creationId xmlns:a16="http://schemas.microsoft.com/office/drawing/2014/main" id="{AE07DF39-E6AE-4DFB-8BE5-BD1872E11C65}"/>
                  </a:ext>
                </a:extLst>
              </p:cNvPr>
              <p:cNvSpPr/>
              <p:nvPr/>
            </p:nvSpPr>
            <p:spPr>
              <a:xfrm>
                <a:off x="5351161" y="2829076"/>
                <a:ext cx="519242" cy="537272"/>
              </a:xfrm>
              <a:custGeom>
                <a:avLst/>
                <a:gdLst/>
                <a:ahLst/>
                <a:cxnLst/>
                <a:rect l="l" t="t" r="r" b="b"/>
                <a:pathLst>
                  <a:path w="25920" h="26820" fill="none" extrusionOk="0">
                    <a:moveTo>
                      <a:pt x="24952" y="4804"/>
                    </a:moveTo>
                    <a:lnTo>
                      <a:pt x="23685" y="15178"/>
                    </a:lnTo>
                    <a:cubicBezTo>
                      <a:pt x="23685" y="15178"/>
                      <a:pt x="23151" y="22984"/>
                      <a:pt x="23017" y="23717"/>
                    </a:cubicBezTo>
                    <a:cubicBezTo>
                      <a:pt x="22884" y="24451"/>
                      <a:pt x="22217" y="24785"/>
                      <a:pt x="19281" y="25786"/>
                    </a:cubicBezTo>
                    <a:cubicBezTo>
                      <a:pt x="16313" y="26820"/>
                      <a:pt x="8340" y="26086"/>
                      <a:pt x="7706" y="25452"/>
                    </a:cubicBezTo>
                    <a:cubicBezTo>
                      <a:pt x="7039" y="24785"/>
                      <a:pt x="6906" y="18480"/>
                      <a:pt x="6906" y="18480"/>
                    </a:cubicBezTo>
                    <a:cubicBezTo>
                      <a:pt x="6906" y="18480"/>
                      <a:pt x="6039" y="22150"/>
                      <a:pt x="5405" y="22650"/>
                    </a:cubicBezTo>
                    <a:cubicBezTo>
                      <a:pt x="4771" y="23150"/>
                      <a:pt x="2303" y="22917"/>
                      <a:pt x="1168" y="21849"/>
                    </a:cubicBezTo>
                    <a:cubicBezTo>
                      <a:pt x="1" y="20782"/>
                      <a:pt x="1369" y="8406"/>
                      <a:pt x="1302" y="7272"/>
                    </a:cubicBezTo>
                    <a:cubicBezTo>
                      <a:pt x="1235" y="6105"/>
                      <a:pt x="8340" y="3303"/>
                      <a:pt x="8340" y="3303"/>
                    </a:cubicBezTo>
                    <a:cubicBezTo>
                      <a:pt x="8340" y="3303"/>
                      <a:pt x="18214" y="1034"/>
                      <a:pt x="18781" y="1101"/>
                    </a:cubicBezTo>
                    <a:cubicBezTo>
                      <a:pt x="19315" y="1135"/>
                      <a:pt x="24785" y="0"/>
                      <a:pt x="25219" y="734"/>
                    </a:cubicBezTo>
                    <a:cubicBezTo>
                      <a:pt x="25653" y="1435"/>
                      <a:pt x="25919" y="1868"/>
                      <a:pt x="25919" y="1868"/>
                    </a:cubicBez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754;p77">
                <a:extLst>
                  <a:ext uri="{FF2B5EF4-FFF2-40B4-BE49-F238E27FC236}">
                    <a16:creationId xmlns:a16="http://schemas.microsoft.com/office/drawing/2014/main" id="{A974E9BA-77E9-4CAC-BDD7-C2AA8F8C61A2}"/>
                  </a:ext>
                </a:extLst>
              </p:cNvPr>
              <p:cNvSpPr/>
              <p:nvPr/>
            </p:nvSpPr>
            <p:spPr>
              <a:xfrm>
                <a:off x="5450744" y="3010172"/>
                <a:ext cx="38763" cy="189127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9441" fill="none" extrusionOk="0">
                    <a:moveTo>
                      <a:pt x="1935" y="944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755;p77">
                <a:extLst>
                  <a:ext uri="{FF2B5EF4-FFF2-40B4-BE49-F238E27FC236}">
                    <a16:creationId xmlns:a16="http://schemas.microsoft.com/office/drawing/2014/main" id="{A553C681-9D1D-4921-B7C1-964166694A2C}"/>
                  </a:ext>
                </a:extLst>
              </p:cNvPr>
              <p:cNvSpPr/>
              <p:nvPr/>
            </p:nvSpPr>
            <p:spPr>
              <a:xfrm>
                <a:off x="5348497" y="3206632"/>
                <a:ext cx="139006" cy="105131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5248" extrusionOk="0">
                    <a:moveTo>
                      <a:pt x="801" y="0"/>
                    </a:moveTo>
                    <a:cubicBezTo>
                      <a:pt x="668" y="134"/>
                      <a:pt x="634" y="334"/>
                      <a:pt x="634" y="534"/>
                    </a:cubicBezTo>
                    <a:cubicBezTo>
                      <a:pt x="634" y="834"/>
                      <a:pt x="1" y="3436"/>
                      <a:pt x="267" y="3936"/>
                    </a:cubicBezTo>
                    <a:cubicBezTo>
                      <a:pt x="534" y="4437"/>
                      <a:pt x="1702" y="5171"/>
                      <a:pt x="3603" y="5237"/>
                    </a:cubicBezTo>
                    <a:cubicBezTo>
                      <a:pt x="3793" y="5244"/>
                      <a:pt x="3971" y="5247"/>
                      <a:pt x="4138" y="5247"/>
                    </a:cubicBezTo>
                    <a:cubicBezTo>
                      <a:pt x="5614" y="5247"/>
                      <a:pt x="6222" y="4986"/>
                      <a:pt x="6372" y="4537"/>
                    </a:cubicBezTo>
                    <a:cubicBezTo>
                      <a:pt x="6639" y="3503"/>
                      <a:pt x="6839" y="2469"/>
                      <a:pt x="6939" y="1401"/>
                    </a:cubicBezTo>
                    <a:cubicBezTo>
                      <a:pt x="6922" y="1268"/>
                      <a:pt x="6855" y="1234"/>
                      <a:pt x="6793" y="1234"/>
                    </a:cubicBezTo>
                    <a:cubicBezTo>
                      <a:pt x="6730" y="1234"/>
                      <a:pt x="6672" y="1268"/>
                      <a:pt x="6672" y="1268"/>
                    </a:cubicBezTo>
                    <a:cubicBezTo>
                      <a:pt x="6178" y="1375"/>
                      <a:pt x="5674" y="1428"/>
                      <a:pt x="5172" y="1428"/>
                    </a:cubicBezTo>
                    <a:cubicBezTo>
                      <a:pt x="4418" y="1428"/>
                      <a:pt x="3670" y="1308"/>
                      <a:pt x="2969" y="1068"/>
                    </a:cubicBezTo>
                    <a:cubicBezTo>
                      <a:pt x="1068" y="434"/>
                      <a:pt x="801" y="0"/>
                      <a:pt x="8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756;p77">
                <a:extLst>
                  <a:ext uri="{FF2B5EF4-FFF2-40B4-BE49-F238E27FC236}">
                    <a16:creationId xmlns:a16="http://schemas.microsoft.com/office/drawing/2014/main" id="{E6550C34-94DD-474A-B6DA-5A2B1273153D}"/>
                  </a:ext>
                </a:extLst>
              </p:cNvPr>
              <p:cNvSpPr/>
              <p:nvPr/>
            </p:nvSpPr>
            <p:spPr>
              <a:xfrm>
                <a:off x="5504872" y="3378373"/>
                <a:ext cx="349487" cy="763799"/>
              </a:xfrm>
              <a:custGeom>
                <a:avLst/>
                <a:gdLst/>
                <a:ahLst/>
                <a:cxnLst/>
                <a:rect l="l" t="t" r="r" b="b"/>
                <a:pathLst>
                  <a:path w="17446" h="3812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100" y="8039"/>
                      <a:pt x="300" y="12776"/>
                    </a:cubicBezTo>
                    <a:cubicBezTo>
                      <a:pt x="500" y="17513"/>
                      <a:pt x="1268" y="21649"/>
                      <a:pt x="1568" y="22583"/>
                    </a:cubicBezTo>
                    <a:cubicBezTo>
                      <a:pt x="1835" y="23550"/>
                      <a:pt x="8373" y="31890"/>
                      <a:pt x="9840" y="33657"/>
                    </a:cubicBezTo>
                    <a:cubicBezTo>
                      <a:pt x="11342" y="35459"/>
                      <a:pt x="14210" y="38127"/>
                      <a:pt x="14210" y="38127"/>
                    </a:cubicBezTo>
                    <a:lnTo>
                      <a:pt x="17446" y="36359"/>
                    </a:lnTo>
                    <a:cubicBezTo>
                      <a:pt x="17446" y="36359"/>
                      <a:pt x="13243" y="30355"/>
                      <a:pt x="11909" y="27586"/>
                    </a:cubicBezTo>
                    <a:cubicBezTo>
                      <a:pt x="10574" y="24818"/>
                      <a:pt x="8206" y="20215"/>
                      <a:pt x="8206" y="20215"/>
                    </a:cubicBezTo>
                    <a:lnTo>
                      <a:pt x="9707" y="6938"/>
                    </a:lnTo>
                    <a:lnTo>
                      <a:pt x="12142" y="55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757;p77">
                <a:extLst>
                  <a:ext uri="{FF2B5EF4-FFF2-40B4-BE49-F238E27FC236}">
                    <a16:creationId xmlns:a16="http://schemas.microsoft.com/office/drawing/2014/main" id="{DBB15CCF-723C-4789-B06D-F884CCDC2C30}"/>
                  </a:ext>
                </a:extLst>
              </p:cNvPr>
              <p:cNvSpPr/>
              <p:nvPr/>
            </p:nvSpPr>
            <p:spPr>
              <a:xfrm>
                <a:off x="5504872" y="3378373"/>
                <a:ext cx="349487" cy="763799"/>
              </a:xfrm>
              <a:custGeom>
                <a:avLst/>
                <a:gdLst/>
                <a:ahLst/>
                <a:cxnLst/>
                <a:rect l="l" t="t" r="r" b="b"/>
                <a:pathLst>
                  <a:path w="17446" h="38128" fill="none" extrusionOk="0">
                    <a:moveTo>
                      <a:pt x="0" y="0"/>
                    </a:moveTo>
                    <a:cubicBezTo>
                      <a:pt x="0" y="0"/>
                      <a:pt x="100" y="8039"/>
                      <a:pt x="300" y="12776"/>
                    </a:cubicBezTo>
                    <a:cubicBezTo>
                      <a:pt x="500" y="17513"/>
                      <a:pt x="1268" y="21649"/>
                      <a:pt x="1568" y="22583"/>
                    </a:cubicBezTo>
                    <a:cubicBezTo>
                      <a:pt x="1835" y="23550"/>
                      <a:pt x="8373" y="31890"/>
                      <a:pt x="9840" y="33657"/>
                    </a:cubicBezTo>
                    <a:cubicBezTo>
                      <a:pt x="11342" y="35459"/>
                      <a:pt x="14210" y="38127"/>
                      <a:pt x="14210" y="38127"/>
                    </a:cubicBezTo>
                    <a:lnTo>
                      <a:pt x="17446" y="36359"/>
                    </a:lnTo>
                    <a:cubicBezTo>
                      <a:pt x="17446" y="36359"/>
                      <a:pt x="13243" y="30355"/>
                      <a:pt x="11909" y="27586"/>
                    </a:cubicBezTo>
                    <a:cubicBezTo>
                      <a:pt x="10574" y="24818"/>
                      <a:pt x="8206" y="20215"/>
                      <a:pt x="8206" y="20215"/>
                    </a:cubicBezTo>
                    <a:lnTo>
                      <a:pt x="9707" y="6938"/>
                    </a:lnTo>
                    <a:lnTo>
                      <a:pt x="12142" y="5571"/>
                    </a:ln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758;p77">
                <a:extLst>
                  <a:ext uri="{FF2B5EF4-FFF2-40B4-BE49-F238E27FC236}">
                    <a16:creationId xmlns:a16="http://schemas.microsoft.com/office/drawing/2014/main" id="{0AC19F38-BD22-4CB2-9198-0A571071E448}"/>
                  </a:ext>
                </a:extLst>
              </p:cNvPr>
              <p:cNvSpPr/>
              <p:nvPr/>
            </p:nvSpPr>
            <p:spPr>
              <a:xfrm>
                <a:off x="5669240" y="3503316"/>
                <a:ext cx="68191" cy="353514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17647" fill="none" extrusionOk="0">
                    <a:moveTo>
                      <a:pt x="3403" y="1"/>
                    </a:moveTo>
                    <a:lnTo>
                      <a:pt x="1402" y="1335"/>
                    </a:lnTo>
                    <a:lnTo>
                      <a:pt x="1" y="13978"/>
                    </a:lnTo>
                    <a:lnTo>
                      <a:pt x="2069" y="17647"/>
                    </a:lnTo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759;p77">
                <a:extLst>
                  <a:ext uri="{FF2B5EF4-FFF2-40B4-BE49-F238E27FC236}">
                    <a16:creationId xmlns:a16="http://schemas.microsoft.com/office/drawing/2014/main" id="{E76DFB11-E7FE-4DC8-8F30-F68A712062E0}"/>
                  </a:ext>
                </a:extLst>
              </p:cNvPr>
              <p:cNvSpPr/>
              <p:nvPr/>
            </p:nvSpPr>
            <p:spPr>
              <a:xfrm>
                <a:off x="5677273" y="4106741"/>
                <a:ext cx="224544" cy="145696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7273" extrusionOk="0">
                    <a:moveTo>
                      <a:pt x="8840" y="0"/>
                    </a:moveTo>
                    <a:lnTo>
                      <a:pt x="5638" y="1635"/>
                    </a:lnTo>
                    <a:cubicBezTo>
                      <a:pt x="5638" y="1635"/>
                      <a:pt x="4103" y="3937"/>
                      <a:pt x="3503" y="4470"/>
                    </a:cubicBezTo>
                    <a:cubicBezTo>
                      <a:pt x="2936" y="4971"/>
                      <a:pt x="634" y="6372"/>
                      <a:pt x="334" y="6705"/>
                    </a:cubicBezTo>
                    <a:cubicBezTo>
                      <a:pt x="0" y="7005"/>
                      <a:pt x="1768" y="7272"/>
                      <a:pt x="3036" y="7272"/>
                    </a:cubicBezTo>
                    <a:cubicBezTo>
                      <a:pt x="4303" y="7272"/>
                      <a:pt x="5904" y="7005"/>
                      <a:pt x="6705" y="6538"/>
                    </a:cubicBezTo>
                    <a:cubicBezTo>
                      <a:pt x="7506" y="6038"/>
                      <a:pt x="10474" y="3937"/>
                      <a:pt x="10841" y="3570"/>
                    </a:cubicBezTo>
                    <a:cubicBezTo>
                      <a:pt x="11208" y="3169"/>
                      <a:pt x="8840" y="0"/>
                      <a:pt x="88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760;p77">
                <a:extLst>
                  <a:ext uri="{FF2B5EF4-FFF2-40B4-BE49-F238E27FC236}">
                    <a16:creationId xmlns:a16="http://schemas.microsoft.com/office/drawing/2014/main" id="{838DA106-0A43-4276-B257-82156ABA89FD}"/>
                  </a:ext>
                </a:extLst>
              </p:cNvPr>
              <p:cNvSpPr/>
              <p:nvPr/>
            </p:nvSpPr>
            <p:spPr>
              <a:xfrm>
                <a:off x="5677273" y="4155520"/>
                <a:ext cx="219857" cy="97578"/>
              </a:xfrm>
              <a:custGeom>
                <a:avLst/>
                <a:gdLst/>
                <a:ahLst/>
                <a:cxnLst/>
                <a:rect l="l" t="t" r="r" b="b"/>
                <a:pathLst>
                  <a:path w="10975" h="4871" extrusionOk="0">
                    <a:moveTo>
                      <a:pt x="10474" y="0"/>
                    </a:moveTo>
                    <a:cubicBezTo>
                      <a:pt x="9307" y="1201"/>
                      <a:pt x="6738" y="3837"/>
                      <a:pt x="5638" y="4170"/>
                    </a:cubicBezTo>
                    <a:cubicBezTo>
                      <a:pt x="5163" y="4302"/>
                      <a:pt x="4402" y="4345"/>
                      <a:pt x="3593" y="4345"/>
                    </a:cubicBezTo>
                    <a:cubicBezTo>
                      <a:pt x="2356" y="4345"/>
                      <a:pt x="1006" y="4244"/>
                      <a:pt x="401" y="4203"/>
                    </a:cubicBezTo>
                    <a:lnTo>
                      <a:pt x="334" y="4270"/>
                    </a:lnTo>
                    <a:cubicBezTo>
                      <a:pt x="0" y="4604"/>
                      <a:pt x="1768" y="4871"/>
                      <a:pt x="3036" y="4871"/>
                    </a:cubicBezTo>
                    <a:cubicBezTo>
                      <a:pt x="4303" y="4871"/>
                      <a:pt x="5904" y="4604"/>
                      <a:pt x="6705" y="4103"/>
                    </a:cubicBezTo>
                    <a:cubicBezTo>
                      <a:pt x="7506" y="3636"/>
                      <a:pt x="10474" y="1502"/>
                      <a:pt x="10841" y="1135"/>
                    </a:cubicBezTo>
                    <a:cubicBezTo>
                      <a:pt x="10975" y="1001"/>
                      <a:pt x="10775" y="534"/>
                      <a:pt x="104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flat" cmpd="sng">
                <a:solidFill>
                  <a:schemeClr val="lt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0" name="Image 249">
            <a:extLst>
              <a:ext uri="{FF2B5EF4-FFF2-40B4-BE49-F238E27FC236}">
                <a16:creationId xmlns:a16="http://schemas.microsoft.com/office/drawing/2014/main" id="{3509518F-718C-7321-8487-C6BE262B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41" y="1257631"/>
            <a:ext cx="924332" cy="924332"/>
          </a:xfrm>
          <a:prstGeom prst="rect">
            <a:avLst/>
          </a:prstGeom>
        </p:spPr>
      </p:pic>
      <p:pic>
        <p:nvPicPr>
          <p:cNvPr id="251" name="Image 250">
            <a:extLst>
              <a:ext uri="{FF2B5EF4-FFF2-40B4-BE49-F238E27FC236}">
                <a16:creationId xmlns:a16="http://schemas.microsoft.com/office/drawing/2014/main" id="{D7384B2B-A486-606E-C8BD-39BA832D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108" y="4144489"/>
            <a:ext cx="924332" cy="92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9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>
            <a:extLst>
              <a:ext uri="{FF2B5EF4-FFF2-40B4-BE49-F238E27FC236}">
                <a16:creationId xmlns:a16="http://schemas.microsoft.com/office/drawing/2014/main" id="{62166E66-EA07-A3C6-AD76-6E781F2B7042}"/>
              </a:ext>
            </a:extLst>
          </p:cNvPr>
          <p:cNvSpPr txBox="1"/>
          <p:nvPr/>
        </p:nvSpPr>
        <p:spPr>
          <a:xfrm flipH="1">
            <a:off x="562706" y="679937"/>
            <a:ext cx="437661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3500" b="1" i="0" u="none" strike="noStrike" kern="0" cap="none" spc="0" normalizeH="0" baseline="0" noProof="0" dirty="0">
                <a:ln>
                  <a:noFill/>
                </a:ln>
                <a:solidFill>
                  <a:srgbClr val="D0E1A3"/>
                </a:solidFill>
                <a:effectLst/>
                <a:uLnTx/>
                <a:uFillTx/>
                <a:latin typeface="Montserrat"/>
                <a:sym typeface="Montserrat"/>
              </a:rPr>
              <a:t>    RESULTATS</a:t>
            </a:r>
            <a:br>
              <a:rPr kumimoji="0" lang="fr-FR" sz="3500" b="1" i="0" u="none" strike="noStrike" kern="0" cap="none" spc="0" normalizeH="0" baseline="0" noProof="0" dirty="0">
                <a:ln>
                  <a:noFill/>
                </a:ln>
                <a:solidFill>
                  <a:srgbClr val="D0E1A3"/>
                </a:solidFill>
                <a:effectLst/>
                <a:uLnTx/>
                <a:uFillTx/>
                <a:latin typeface="Montserrat"/>
                <a:sym typeface="Montserrat"/>
              </a:rPr>
            </a:b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1FEE64E-3635-AB82-03E2-082A1A595D86}"/>
              </a:ext>
            </a:extLst>
          </p:cNvPr>
          <p:cNvSpPr txBox="1"/>
          <p:nvPr/>
        </p:nvSpPr>
        <p:spPr>
          <a:xfrm>
            <a:off x="562705" y="1526323"/>
            <a:ext cx="4275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Temps de finalisation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Apport du projet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Indicateur de réussite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7F70B1C-B8F9-9136-C1DE-413ED764B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447" y="3339504"/>
            <a:ext cx="924332" cy="92433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9ED3D445-E085-F7C6-B53A-D417DFC7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092" y="111750"/>
            <a:ext cx="924332" cy="92433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D83BA34-F45B-93FC-E5E5-FEBD1BD83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062" y="2877338"/>
            <a:ext cx="924332" cy="92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56"/>
          <p:cNvSpPr txBox="1">
            <a:spLocks noGrp="1"/>
          </p:cNvSpPr>
          <p:nvPr>
            <p:ph type="ctrTitle"/>
          </p:nvPr>
        </p:nvSpPr>
        <p:spPr>
          <a:xfrm>
            <a:off x="3716075" y="1041100"/>
            <a:ext cx="4685400" cy="18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3500" dirty="0">
                <a:solidFill>
                  <a:srgbClr val="D0E1A3"/>
                </a:solidFill>
              </a:rPr>
            </a:br>
            <a:r>
              <a:rPr kumimoji="0" lang="fr-FR" sz="3500" b="1" i="0" u="none" strike="noStrike" kern="0" cap="none" spc="0" normalizeH="0" baseline="0" noProof="0" dirty="0">
                <a:ln>
                  <a:noFill/>
                </a:ln>
                <a:solidFill>
                  <a:srgbClr val="D0E1A3"/>
                </a:solidFill>
                <a:effectLst/>
                <a:uLnTx/>
                <a:uFillTx/>
                <a:latin typeface="Montserrat"/>
                <a:sym typeface="Montserrat"/>
              </a:rPr>
              <a:t>CONCLUSION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1496" name="Google Shape;1496;p56"/>
          <p:cNvSpPr/>
          <p:nvPr/>
        </p:nvSpPr>
        <p:spPr>
          <a:xfrm>
            <a:off x="3184843" y="3273659"/>
            <a:ext cx="318722" cy="318722"/>
          </a:xfrm>
          <a:custGeom>
            <a:avLst/>
            <a:gdLst/>
            <a:ahLst/>
            <a:cxnLst/>
            <a:rect l="l" t="t" r="r" b="b"/>
            <a:pathLst>
              <a:path w="16146" h="16146" extrusionOk="0">
                <a:moveTo>
                  <a:pt x="8073" y="1468"/>
                </a:moveTo>
                <a:cubicBezTo>
                  <a:pt x="10207" y="1468"/>
                  <a:pt x="10474" y="1468"/>
                  <a:pt x="11308" y="1502"/>
                </a:cubicBezTo>
                <a:cubicBezTo>
                  <a:pt x="11842" y="1502"/>
                  <a:pt x="12342" y="1602"/>
                  <a:pt x="12809" y="1768"/>
                </a:cubicBezTo>
                <a:cubicBezTo>
                  <a:pt x="13510" y="2069"/>
                  <a:pt x="14077" y="2602"/>
                  <a:pt x="14344" y="3303"/>
                </a:cubicBezTo>
                <a:cubicBezTo>
                  <a:pt x="14511" y="3803"/>
                  <a:pt x="14611" y="4304"/>
                  <a:pt x="14611" y="4804"/>
                </a:cubicBezTo>
                <a:cubicBezTo>
                  <a:pt x="14644" y="5638"/>
                  <a:pt x="14677" y="5905"/>
                  <a:pt x="14677" y="8073"/>
                </a:cubicBezTo>
                <a:cubicBezTo>
                  <a:pt x="14677" y="10208"/>
                  <a:pt x="14677" y="10475"/>
                  <a:pt x="14611" y="11309"/>
                </a:cubicBezTo>
                <a:cubicBezTo>
                  <a:pt x="14611" y="11842"/>
                  <a:pt x="14511" y="12343"/>
                  <a:pt x="14344" y="12810"/>
                </a:cubicBezTo>
                <a:cubicBezTo>
                  <a:pt x="14077" y="13510"/>
                  <a:pt x="13510" y="14077"/>
                  <a:pt x="12809" y="14344"/>
                </a:cubicBezTo>
                <a:cubicBezTo>
                  <a:pt x="12342" y="14511"/>
                  <a:pt x="11842" y="14611"/>
                  <a:pt x="11308" y="14644"/>
                </a:cubicBezTo>
                <a:cubicBezTo>
                  <a:pt x="10474" y="14678"/>
                  <a:pt x="10207" y="14678"/>
                  <a:pt x="8073" y="14678"/>
                </a:cubicBezTo>
                <a:cubicBezTo>
                  <a:pt x="5904" y="14678"/>
                  <a:pt x="5638" y="14678"/>
                  <a:pt x="4804" y="14644"/>
                </a:cubicBezTo>
                <a:cubicBezTo>
                  <a:pt x="4303" y="14611"/>
                  <a:pt x="3770" y="14511"/>
                  <a:pt x="3303" y="14344"/>
                </a:cubicBezTo>
                <a:cubicBezTo>
                  <a:pt x="2969" y="14211"/>
                  <a:pt x="2635" y="14011"/>
                  <a:pt x="2369" y="13744"/>
                </a:cubicBezTo>
                <a:cubicBezTo>
                  <a:pt x="2102" y="13477"/>
                  <a:pt x="1935" y="13177"/>
                  <a:pt x="1801" y="12810"/>
                </a:cubicBezTo>
                <a:cubicBezTo>
                  <a:pt x="1635" y="12343"/>
                  <a:pt x="1535" y="11842"/>
                  <a:pt x="1535" y="11309"/>
                </a:cubicBezTo>
                <a:cubicBezTo>
                  <a:pt x="1468" y="10475"/>
                  <a:pt x="1468" y="10208"/>
                  <a:pt x="1468" y="8073"/>
                </a:cubicBezTo>
                <a:cubicBezTo>
                  <a:pt x="1468" y="5905"/>
                  <a:pt x="1468" y="5671"/>
                  <a:pt x="1535" y="4804"/>
                </a:cubicBezTo>
                <a:cubicBezTo>
                  <a:pt x="1535" y="4304"/>
                  <a:pt x="1635" y="3803"/>
                  <a:pt x="1801" y="3303"/>
                </a:cubicBezTo>
                <a:cubicBezTo>
                  <a:pt x="1935" y="2969"/>
                  <a:pt x="2135" y="2636"/>
                  <a:pt x="2402" y="2402"/>
                </a:cubicBezTo>
                <a:cubicBezTo>
                  <a:pt x="2669" y="2102"/>
                  <a:pt x="2969" y="1902"/>
                  <a:pt x="3336" y="1768"/>
                </a:cubicBezTo>
                <a:cubicBezTo>
                  <a:pt x="3803" y="1602"/>
                  <a:pt x="4303" y="1502"/>
                  <a:pt x="4837" y="1502"/>
                </a:cubicBezTo>
                <a:cubicBezTo>
                  <a:pt x="5671" y="1468"/>
                  <a:pt x="5938" y="1468"/>
                  <a:pt x="8073" y="1468"/>
                </a:cubicBezTo>
                <a:close/>
                <a:moveTo>
                  <a:pt x="8073" y="1"/>
                </a:moveTo>
                <a:cubicBezTo>
                  <a:pt x="5904" y="1"/>
                  <a:pt x="5638" y="1"/>
                  <a:pt x="4737" y="67"/>
                </a:cubicBezTo>
                <a:cubicBezTo>
                  <a:pt x="4070" y="67"/>
                  <a:pt x="3436" y="201"/>
                  <a:pt x="2802" y="434"/>
                </a:cubicBezTo>
                <a:cubicBezTo>
                  <a:pt x="2268" y="634"/>
                  <a:pt x="1768" y="935"/>
                  <a:pt x="1368" y="1368"/>
                </a:cubicBezTo>
                <a:cubicBezTo>
                  <a:pt x="968" y="1768"/>
                  <a:pt x="634" y="2235"/>
                  <a:pt x="434" y="2803"/>
                </a:cubicBezTo>
                <a:cubicBezTo>
                  <a:pt x="200" y="3403"/>
                  <a:pt x="67" y="4070"/>
                  <a:pt x="67" y="4737"/>
                </a:cubicBezTo>
                <a:cubicBezTo>
                  <a:pt x="34" y="5605"/>
                  <a:pt x="0" y="5871"/>
                  <a:pt x="0" y="8073"/>
                </a:cubicBezTo>
                <a:cubicBezTo>
                  <a:pt x="0" y="10275"/>
                  <a:pt x="0" y="10541"/>
                  <a:pt x="67" y="11409"/>
                </a:cubicBezTo>
                <a:cubicBezTo>
                  <a:pt x="67" y="12076"/>
                  <a:pt x="200" y="12743"/>
                  <a:pt x="434" y="13377"/>
                </a:cubicBezTo>
                <a:cubicBezTo>
                  <a:pt x="867" y="14444"/>
                  <a:pt x="1701" y="15312"/>
                  <a:pt x="2802" y="15745"/>
                </a:cubicBezTo>
                <a:cubicBezTo>
                  <a:pt x="3436" y="15979"/>
                  <a:pt x="4070" y="16079"/>
                  <a:pt x="4737" y="16112"/>
                </a:cubicBezTo>
                <a:cubicBezTo>
                  <a:pt x="5604" y="16145"/>
                  <a:pt x="5871" y="16145"/>
                  <a:pt x="8073" y="16145"/>
                </a:cubicBezTo>
                <a:cubicBezTo>
                  <a:pt x="10274" y="16145"/>
                  <a:pt x="10541" y="16145"/>
                  <a:pt x="11408" y="16112"/>
                </a:cubicBezTo>
                <a:cubicBezTo>
                  <a:pt x="12075" y="16079"/>
                  <a:pt x="12743" y="15979"/>
                  <a:pt x="13376" y="15745"/>
                </a:cubicBezTo>
                <a:cubicBezTo>
                  <a:pt x="14444" y="15312"/>
                  <a:pt x="15311" y="14444"/>
                  <a:pt x="15745" y="13377"/>
                </a:cubicBezTo>
                <a:cubicBezTo>
                  <a:pt x="15978" y="12743"/>
                  <a:pt x="16112" y="12076"/>
                  <a:pt x="16112" y="11409"/>
                </a:cubicBezTo>
                <a:cubicBezTo>
                  <a:pt x="16145" y="10541"/>
                  <a:pt x="16145" y="10275"/>
                  <a:pt x="16145" y="8073"/>
                </a:cubicBezTo>
                <a:cubicBezTo>
                  <a:pt x="16145" y="5871"/>
                  <a:pt x="16145" y="5605"/>
                  <a:pt x="16112" y="4737"/>
                </a:cubicBezTo>
                <a:cubicBezTo>
                  <a:pt x="16112" y="4070"/>
                  <a:pt x="15978" y="3403"/>
                  <a:pt x="15745" y="2803"/>
                </a:cubicBezTo>
                <a:cubicBezTo>
                  <a:pt x="15545" y="2235"/>
                  <a:pt x="15211" y="1768"/>
                  <a:pt x="14811" y="1368"/>
                </a:cubicBezTo>
                <a:cubicBezTo>
                  <a:pt x="14410" y="935"/>
                  <a:pt x="13910" y="634"/>
                  <a:pt x="13376" y="434"/>
                </a:cubicBezTo>
                <a:cubicBezTo>
                  <a:pt x="12743" y="201"/>
                  <a:pt x="12075" y="67"/>
                  <a:pt x="11408" y="67"/>
                </a:cubicBezTo>
                <a:cubicBezTo>
                  <a:pt x="10541" y="1"/>
                  <a:pt x="10274" y="1"/>
                  <a:pt x="80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6"/>
          <p:cNvSpPr/>
          <p:nvPr/>
        </p:nvSpPr>
        <p:spPr>
          <a:xfrm>
            <a:off x="3235536" y="3351356"/>
            <a:ext cx="190985" cy="163546"/>
          </a:xfrm>
          <a:custGeom>
            <a:avLst/>
            <a:gdLst/>
            <a:ahLst/>
            <a:cxnLst/>
            <a:rect l="l" t="t" r="r" b="b"/>
            <a:pathLst>
              <a:path w="9675" h="8285" extrusionOk="0">
                <a:moveTo>
                  <a:pt x="5446" y="1460"/>
                </a:moveTo>
                <a:cubicBezTo>
                  <a:pt x="6836" y="1460"/>
                  <a:pt x="8173" y="2530"/>
                  <a:pt x="8173" y="4137"/>
                </a:cubicBezTo>
                <a:cubicBezTo>
                  <a:pt x="8173" y="5638"/>
                  <a:pt x="6972" y="6839"/>
                  <a:pt x="5505" y="6839"/>
                </a:cubicBezTo>
                <a:cubicBezTo>
                  <a:pt x="3103" y="6839"/>
                  <a:pt x="1902" y="3937"/>
                  <a:pt x="3570" y="2236"/>
                </a:cubicBezTo>
                <a:cubicBezTo>
                  <a:pt x="4117" y="1700"/>
                  <a:pt x="4787" y="1460"/>
                  <a:pt x="5446" y="1460"/>
                </a:cubicBezTo>
                <a:close/>
                <a:moveTo>
                  <a:pt x="5505" y="1"/>
                </a:moveTo>
                <a:cubicBezTo>
                  <a:pt x="1802" y="1"/>
                  <a:pt x="1" y="4471"/>
                  <a:pt x="2603" y="7072"/>
                </a:cubicBezTo>
                <a:cubicBezTo>
                  <a:pt x="3440" y="7910"/>
                  <a:pt x="4468" y="8285"/>
                  <a:pt x="5478" y="8285"/>
                </a:cubicBezTo>
                <a:cubicBezTo>
                  <a:pt x="7605" y="8285"/>
                  <a:pt x="9652" y="6625"/>
                  <a:pt x="9674" y="4137"/>
                </a:cubicBezTo>
                <a:cubicBezTo>
                  <a:pt x="9674" y="1835"/>
                  <a:pt x="7806" y="1"/>
                  <a:pt x="550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6"/>
          <p:cNvSpPr/>
          <p:nvPr/>
        </p:nvSpPr>
        <p:spPr>
          <a:xfrm>
            <a:off x="3403444" y="3328970"/>
            <a:ext cx="44810" cy="38236"/>
          </a:xfrm>
          <a:custGeom>
            <a:avLst/>
            <a:gdLst/>
            <a:ahLst/>
            <a:cxnLst/>
            <a:rect l="l" t="t" r="r" b="b"/>
            <a:pathLst>
              <a:path w="2270" h="1937" extrusionOk="0">
                <a:moveTo>
                  <a:pt x="1302" y="1"/>
                </a:moveTo>
                <a:cubicBezTo>
                  <a:pt x="434" y="1"/>
                  <a:pt x="1" y="1035"/>
                  <a:pt x="601" y="1635"/>
                </a:cubicBezTo>
                <a:cubicBezTo>
                  <a:pt x="810" y="1844"/>
                  <a:pt x="1062" y="1937"/>
                  <a:pt x="1306" y="1937"/>
                </a:cubicBezTo>
                <a:cubicBezTo>
                  <a:pt x="1803" y="1937"/>
                  <a:pt x="2269" y="1550"/>
                  <a:pt x="2269" y="968"/>
                </a:cubicBezTo>
                <a:cubicBezTo>
                  <a:pt x="2269" y="434"/>
                  <a:pt x="1835" y="1"/>
                  <a:pt x="130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9" name="Google Shape;1499;p56"/>
          <p:cNvGrpSpPr/>
          <p:nvPr/>
        </p:nvGrpSpPr>
        <p:grpSpPr>
          <a:xfrm>
            <a:off x="1097537" y="2122669"/>
            <a:ext cx="2637382" cy="2620681"/>
            <a:chOff x="619433" y="1892195"/>
            <a:chExt cx="3014495" cy="2995407"/>
          </a:xfrm>
        </p:grpSpPr>
        <p:sp>
          <p:nvSpPr>
            <p:cNvPr id="1500" name="Google Shape;1500;p56"/>
            <p:cNvSpPr/>
            <p:nvPr/>
          </p:nvSpPr>
          <p:spPr>
            <a:xfrm>
              <a:off x="619433" y="2108900"/>
              <a:ext cx="2847910" cy="2585703"/>
            </a:xfrm>
            <a:custGeom>
              <a:avLst/>
              <a:gdLst/>
              <a:ahLst/>
              <a:cxnLst/>
              <a:rect l="l" t="t" r="r" b="b"/>
              <a:pathLst>
                <a:path w="144271" h="130988" extrusionOk="0">
                  <a:moveTo>
                    <a:pt x="46204" y="1"/>
                  </a:moveTo>
                  <a:cubicBezTo>
                    <a:pt x="42587" y="1"/>
                    <a:pt x="38228" y="1131"/>
                    <a:pt x="34192" y="5167"/>
                  </a:cubicBezTo>
                  <a:cubicBezTo>
                    <a:pt x="25019" y="14340"/>
                    <a:pt x="36694" y="20578"/>
                    <a:pt x="40029" y="32687"/>
                  </a:cubicBezTo>
                  <a:cubicBezTo>
                    <a:pt x="43365" y="44762"/>
                    <a:pt x="18347" y="38091"/>
                    <a:pt x="9174" y="47264"/>
                  </a:cubicBezTo>
                  <a:cubicBezTo>
                    <a:pt x="1" y="56437"/>
                    <a:pt x="8307" y="69380"/>
                    <a:pt x="14611" y="71248"/>
                  </a:cubicBezTo>
                  <a:cubicBezTo>
                    <a:pt x="15840" y="71614"/>
                    <a:pt x="17307" y="71716"/>
                    <a:pt x="18884" y="71716"/>
                  </a:cubicBezTo>
                  <a:cubicBezTo>
                    <a:pt x="20879" y="71716"/>
                    <a:pt x="23051" y="71552"/>
                    <a:pt x="25140" y="71552"/>
                  </a:cubicBezTo>
                  <a:cubicBezTo>
                    <a:pt x="29827" y="71552"/>
                    <a:pt x="34098" y="72376"/>
                    <a:pt x="35026" y="77719"/>
                  </a:cubicBezTo>
                  <a:cubicBezTo>
                    <a:pt x="35026" y="77719"/>
                    <a:pt x="37961" y="81889"/>
                    <a:pt x="30022" y="93964"/>
                  </a:cubicBezTo>
                  <a:cubicBezTo>
                    <a:pt x="22117" y="106073"/>
                    <a:pt x="22517" y="118982"/>
                    <a:pt x="37127" y="121917"/>
                  </a:cubicBezTo>
                  <a:cubicBezTo>
                    <a:pt x="38138" y="122119"/>
                    <a:pt x="39095" y="122212"/>
                    <a:pt x="40004" y="122212"/>
                  </a:cubicBezTo>
                  <a:cubicBezTo>
                    <a:pt x="51294" y="122212"/>
                    <a:pt x="55209" y="107846"/>
                    <a:pt x="63728" y="107846"/>
                  </a:cubicBezTo>
                  <a:cubicBezTo>
                    <a:pt x="64414" y="107846"/>
                    <a:pt x="65129" y="107939"/>
                    <a:pt x="65881" y="108141"/>
                  </a:cubicBezTo>
                  <a:cubicBezTo>
                    <a:pt x="75990" y="110878"/>
                    <a:pt x="74149" y="130988"/>
                    <a:pt x="90757" y="130988"/>
                  </a:cubicBezTo>
                  <a:cubicBezTo>
                    <a:pt x="91960" y="130988"/>
                    <a:pt x="93260" y="130882"/>
                    <a:pt x="94668" y="130657"/>
                  </a:cubicBezTo>
                  <a:cubicBezTo>
                    <a:pt x="115517" y="127321"/>
                    <a:pt x="104976" y="111677"/>
                    <a:pt x="111280" y="104705"/>
                  </a:cubicBezTo>
                  <a:cubicBezTo>
                    <a:pt x="113276" y="102487"/>
                    <a:pt x="115476" y="101894"/>
                    <a:pt x="117842" y="101894"/>
                  </a:cubicBezTo>
                  <a:cubicBezTo>
                    <a:pt x="120560" y="101894"/>
                    <a:pt x="123497" y="102677"/>
                    <a:pt x="126595" y="102677"/>
                  </a:cubicBezTo>
                  <a:cubicBezTo>
                    <a:pt x="129318" y="102677"/>
                    <a:pt x="132165" y="102073"/>
                    <a:pt x="135097" y="99801"/>
                  </a:cubicBezTo>
                  <a:cubicBezTo>
                    <a:pt x="144270" y="92730"/>
                    <a:pt x="129693" y="77285"/>
                    <a:pt x="130928" y="66878"/>
                  </a:cubicBezTo>
                  <a:cubicBezTo>
                    <a:pt x="132195" y="56437"/>
                    <a:pt x="142202" y="55603"/>
                    <a:pt x="143036" y="46864"/>
                  </a:cubicBezTo>
                  <a:cubicBezTo>
                    <a:pt x="143870" y="38091"/>
                    <a:pt x="137599" y="39358"/>
                    <a:pt x="123856" y="27683"/>
                  </a:cubicBezTo>
                  <a:cubicBezTo>
                    <a:pt x="110079" y="16008"/>
                    <a:pt x="116751" y="7669"/>
                    <a:pt x="107177" y="2232"/>
                  </a:cubicBezTo>
                  <a:cubicBezTo>
                    <a:pt x="105787" y="1449"/>
                    <a:pt x="104414" y="1121"/>
                    <a:pt x="103046" y="1121"/>
                  </a:cubicBezTo>
                  <a:cubicBezTo>
                    <a:pt x="95855" y="1121"/>
                    <a:pt x="88779" y="10193"/>
                    <a:pt x="79775" y="10193"/>
                  </a:cubicBezTo>
                  <a:cubicBezTo>
                    <a:pt x="78655" y="10193"/>
                    <a:pt x="77505" y="10053"/>
                    <a:pt x="76322" y="9737"/>
                  </a:cubicBezTo>
                  <a:cubicBezTo>
                    <a:pt x="68716" y="7702"/>
                    <a:pt x="61345" y="5067"/>
                    <a:pt x="54206" y="1831"/>
                  </a:cubicBezTo>
                  <a:cubicBezTo>
                    <a:pt x="54206" y="1831"/>
                    <a:pt x="50806" y="1"/>
                    <a:pt x="4620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6"/>
            <p:cNvSpPr/>
            <p:nvPr/>
          </p:nvSpPr>
          <p:spPr>
            <a:xfrm>
              <a:off x="1256837" y="2673800"/>
              <a:ext cx="2180875" cy="1450633"/>
            </a:xfrm>
            <a:custGeom>
              <a:avLst/>
              <a:gdLst/>
              <a:ahLst/>
              <a:cxnLst/>
              <a:rect l="l" t="t" r="r" b="b"/>
              <a:pathLst>
                <a:path w="110480" h="73487" fill="none" extrusionOk="0">
                  <a:moveTo>
                    <a:pt x="34759" y="68749"/>
                  </a:moveTo>
                  <a:cubicBezTo>
                    <a:pt x="49302" y="64013"/>
                    <a:pt x="58609" y="60410"/>
                    <a:pt x="69217" y="60277"/>
                  </a:cubicBezTo>
                  <a:cubicBezTo>
                    <a:pt x="69217" y="60277"/>
                    <a:pt x="84327" y="62245"/>
                    <a:pt x="90598" y="60277"/>
                  </a:cubicBezTo>
                  <a:cubicBezTo>
                    <a:pt x="108878" y="54573"/>
                    <a:pt x="110479" y="33791"/>
                    <a:pt x="100606" y="18480"/>
                  </a:cubicBezTo>
                  <a:cubicBezTo>
                    <a:pt x="90365" y="2569"/>
                    <a:pt x="71985" y="7105"/>
                    <a:pt x="71985" y="7105"/>
                  </a:cubicBezTo>
                  <a:cubicBezTo>
                    <a:pt x="49936" y="11175"/>
                    <a:pt x="35259" y="6705"/>
                    <a:pt x="27553" y="2969"/>
                  </a:cubicBezTo>
                  <a:cubicBezTo>
                    <a:pt x="21416" y="0"/>
                    <a:pt x="13977" y="1134"/>
                    <a:pt x="9207" y="6038"/>
                  </a:cubicBezTo>
                  <a:cubicBezTo>
                    <a:pt x="8140" y="7105"/>
                    <a:pt x="7306" y="8373"/>
                    <a:pt x="6772" y="9774"/>
                  </a:cubicBezTo>
                  <a:cubicBezTo>
                    <a:pt x="0" y="28287"/>
                    <a:pt x="7806" y="46367"/>
                    <a:pt x="10575" y="57408"/>
                  </a:cubicBezTo>
                  <a:cubicBezTo>
                    <a:pt x="11609" y="61511"/>
                    <a:pt x="20215" y="73486"/>
                    <a:pt x="34759" y="68749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6"/>
            <p:cNvSpPr/>
            <p:nvPr/>
          </p:nvSpPr>
          <p:spPr>
            <a:xfrm>
              <a:off x="716889" y="1892195"/>
              <a:ext cx="2816957" cy="2995407"/>
            </a:xfrm>
            <a:custGeom>
              <a:avLst/>
              <a:gdLst/>
              <a:ahLst/>
              <a:cxnLst/>
              <a:rect l="l" t="t" r="r" b="b"/>
              <a:pathLst>
                <a:path w="142703" h="151743" fill="none" extrusionOk="0">
                  <a:moveTo>
                    <a:pt x="68850" y="31790"/>
                  </a:moveTo>
                  <a:cubicBezTo>
                    <a:pt x="68249" y="38694"/>
                    <a:pt x="67649" y="45733"/>
                    <a:pt x="67782" y="52671"/>
                  </a:cubicBezTo>
                  <a:cubicBezTo>
                    <a:pt x="68149" y="69450"/>
                    <a:pt x="69850" y="86162"/>
                    <a:pt x="70918" y="102907"/>
                  </a:cubicBezTo>
                  <a:cubicBezTo>
                    <a:pt x="71552" y="112881"/>
                    <a:pt x="73520" y="123422"/>
                    <a:pt x="71518" y="133329"/>
                  </a:cubicBezTo>
                  <a:cubicBezTo>
                    <a:pt x="69617" y="142636"/>
                    <a:pt x="62212" y="150308"/>
                    <a:pt x="52538" y="151008"/>
                  </a:cubicBezTo>
                  <a:cubicBezTo>
                    <a:pt x="41864" y="151742"/>
                    <a:pt x="34158" y="141802"/>
                    <a:pt x="35326" y="131761"/>
                  </a:cubicBezTo>
                  <a:cubicBezTo>
                    <a:pt x="36193" y="124256"/>
                    <a:pt x="40696" y="117317"/>
                    <a:pt x="40963" y="109779"/>
                  </a:cubicBezTo>
                  <a:cubicBezTo>
                    <a:pt x="41330" y="99571"/>
                    <a:pt x="29422" y="100906"/>
                    <a:pt x="21683" y="94334"/>
                  </a:cubicBezTo>
                  <a:cubicBezTo>
                    <a:pt x="12576" y="86629"/>
                    <a:pt x="3603" y="76388"/>
                    <a:pt x="935" y="64446"/>
                  </a:cubicBezTo>
                  <a:cubicBezTo>
                    <a:pt x="201" y="61010"/>
                    <a:pt x="1" y="57375"/>
                    <a:pt x="1268" y="54072"/>
                  </a:cubicBezTo>
                  <a:cubicBezTo>
                    <a:pt x="7006" y="39161"/>
                    <a:pt x="31456" y="35425"/>
                    <a:pt x="40963" y="48101"/>
                  </a:cubicBezTo>
                  <a:cubicBezTo>
                    <a:pt x="50737" y="61144"/>
                    <a:pt x="46901" y="80124"/>
                    <a:pt x="62912" y="81892"/>
                  </a:cubicBezTo>
                  <a:cubicBezTo>
                    <a:pt x="78924" y="83693"/>
                    <a:pt x="94635" y="76855"/>
                    <a:pt x="110046" y="72986"/>
                  </a:cubicBezTo>
                  <a:cubicBezTo>
                    <a:pt x="125490" y="69150"/>
                    <a:pt x="142702" y="78623"/>
                    <a:pt x="140034" y="98804"/>
                  </a:cubicBezTo>
                  <a:cubicBezTo>
                    <a:pt x="137365" y="118952"/>
                    <a:pt x="112448" y="118385"/>
                    <a:pt x="100873" y="104442"/>
                  </a:cubicBezTo>
                  <a:cubicBezTo>
                    <a:pt x="89298" y="90465"/>
                    <a:pt x="94635" y="62011"/>
                    <a:pt x="97003" y="50736"/>
                  </a:cubicBezTo>
                  <a:cubicBezTo>
                    <a:pt x="98304" y="44565"/>
                    <a:pt x="101673" y="38995"/>
                    <a:pt x="104609" y="33491"/>
                  </a:cubicBezTo>
                  <a:cubicBezTo>
                    <a:pt x="106910" y="29121"/>
                    <a:pt x="109846" y="24584"/>
                    <a:pt x="109078" y="19447"/>
                  </a:cubicBezTo>
                  <a:cubicBezTo>
                    <a:pt x="106877" y="4270"/>
                    <a:pt x="81559" y="0"/>
                    <a:pt x="73887" y="13076"/>
                  </a:cubicBezTo>
                  <a:cubicBezTo>
                    <a:pt x="73887" y="13076"/>
                    <a:pt x="69951" y="18480"/>
                    <a:pt x="68850" y="3179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6"/>
            <p:cNvSpPr/>
            <p:nvPr/>
          </p:nvSpPr>
          <p:spPr>
            <a:xfrm>
              <a:off x="1851426" y="3142625"/>
              <a:ext cx="580139" cy="580790"/>
            </a:xfrm>
            <a:custGeom>
              <a:avLst/>
              <a:gdLst/>
              <a:ahLst/>
              <a:cxnLst/>
              <a:rect l="l" t="t" r="r" b="b"/>
              <a:pathLst>
                <a:path w="29389" h="29422" extrusionOk="0">
                  <a:moveTo>
                    <a:pt x="14678" y="0"/>
                  </a:moveTo>
                  <a:cubicBezTo>
                    <a:pt x="6572" y="0"/>
                    <a:pt x="1" y="6572"/>
                    <a:pt x="1" y="14711"/>
                  </a:cubicBezTo>
                  <a:cubicBezTo>
                    <a:pt x="1" y="22817"/>
                    <a:pt x="6572" y="29422"/>
                    <a:pt x="14678" y="29422"/>
                  </a:cubicBezTo>
                  <a:cubicBezTo>
                    <a:pt x="22817" y="29422"/>
                    <a:pt x="29389" y="22817"/>
                    <a:pt x="29389" y="14711"/>
                  </a:cubicBezTo>
                  <a:cubicBezTo>
                    <a:pt x="29389" y="6572"/>
                    <a:pt x="22817" y="0"/>
                    <a:pt x="1467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6"/>
            <p:cNvSpPr/>
            <p:nvPr/>
          </p:nvSpPr>
          <p:spPr>
            <a:xfrm>
              <a:off x="2058854" y="3257196"/>
              <a:ext cx="162006" cy="350997"/>
            </a:xfrm>
            <a:custGeom>
              <a:avLst/>
              <a:gdLst/>
              <a:ahLst/>
              <a:cxnLst/>
              <a:rect l="l" t="t" r="r" b="b"/>
              <a:pathLst>
                <a:path w="8207" h="17781" extrusionOk="0">
                  <a:moveTo>
                    <a:pt x="5738" y="1"/>
                  </a:moveTo>
                  <a:cubicBezTo>
                    <a:pt x="3069" y="1"/>
                    <a:pt x="1868" y="1168"/>
                    <a:pt x="1868" y="3436"/>
                  </a:cubicBezTo>
                  <a:lnTo>
                    <a:pt x="1868" y="5805"/>
                  </a:lnTo>
                  <a:lnTo>
                    <a:pt x="0" y="5805"/>
                  </a:lnTo>
                  <a:lnTo>
                    <a:pt x="0" y="8840"/>
                  </a:lnTo>
                  <a:lnTo>
                    <a:pt x="1868" y="8840"/>
                  </a:lnTo>
                  <a:lnTo>
                    <a:pt x="1835" y="17780"/>
                  </a:lnTo>
                  <a:lnTo>
                    <a:pt x="5438" y="17780"/>
                  </a:lnTo>
                  <a:lnTo>
                    <a:pt x="5438" y="8840"/>
                  </a:lnTo>
                  <a:lnTo>
                    <a:pt x="7939" y="8840"/>
                  </a:lnTo>
                  <a:lnTo>
                    <a:pt x="8206" y="5838"/>
                  </a:lnTo>
                  <a:lnTo>
                    <a:pt x="5438" y="5838"/>
                  </a:lnTo>
                  <a:lnTo>
                    <a:pt x="5438" y="4104"/>
                  </a:lnTo>
                  <a:cubicBezTo>
                    <a:pt x="5438" y="3403"/>
                    <a:pt x="5571" y="3136"/>
                    <a:pt x="6272" y="3136"/>
                  </a:cubicBezTo>
                  <a:lnTo>
                    <a:pt x="8206" y="3136"/>
                  </a:lnTo>
                  <a:lnTo>
                    <a:pt x="8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6"/>
            <p:cNvSpPr/>
            <p:nvPr/>
          </p:nvSpPr>
          <p:spPr>
            <a:xfrm>
              <a:off x="3053809" y="3142625"/>
              <a:ext cx="580119" cy="580790"/>
            </a:xfrm>
            <a:custGeom>
              <a:avLst/>
              <a:gdLst/>
              <a:ahLst/>
              <a:cxnLst/>
              <a:rect l="l" t="t" r="r" b="b"/>
              <a:pathLst>
                <a:path w="29388" h="29422" extrusionOk="0">
                  <a:moveTo>
                    <a:pt x="14711" y="0"/>
                  </a:moveTo>
                  <a:cubicBezTo>
                    <a:pt x="6571" y="0"/>
                    <a:pt x="0" y="6572"/>
                    <a:pt x="0" y="14711"/>
                  </a:cubicBezTo>
                  <a:cubicBezTo>
                    <a:pt x="0" y="22817"/>
                    <a:pt x="6571" y="29422"/>
                    <a:pt x="14711" y="29422"/>
                  </a:cubicBezTo>
                  <a:cubicBezTo>
                    <a:pt x="22816" y="29422"/>
                    <a:pt x="29388" y="22817"/>
                    <a:pt x="29388" y="14711"/>
                  </a:cubicBezTo>
                  <a:cubicBezTo>
                    <a:pt x="29388" y="6572"/>
                    <a:pt x="22816" y="0"/>
                    <a:pt x="14711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6"/>
            <p:cNvSpPr/>
            <p:nvPr/>
          </p:nvSpPr>
          <p:spPr>
            <a:xfrm>
              <a:off x="1850775" y="4202762"/>
              <a:ext cx="580790" cy="58079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14711" y="1"/>
                  </a:moveTo>
                  <a:cubicBezTo>
                    <a:pt x="6605" y="1"/>
                    <a:pt x="1" y="6605"/>
                    <a:pt x="34" y="14711"/>
                  </a:cubicBezTo>
                  <a:cubicBezTo>
                    <a:pt x="34" y="22850"/>
                    <a:pt x="6605" y="29422"/>
                    <a:pt x="14711" y="29422"/>
                  </a:cubicBezTo>
                  <a:cubicBezTo>
                    <a:pt x="22850" y="29422"/>
                    <a:pt x="29422" y="22850"/>
                    <a:pt x="29422" y="14711"/>
                  </a:cubicBezTo>
                  <a:cubicBezTo>
                    <a:pt x="29422" y="6605"/>
                    <a:pt x="22850" y="1"/>
                    <a:pt x="14711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6"/>
            <p:cNvSpPr/>
            <p:nvPr/>
          </p:nvSpPr>
          <p:spPr>
            <a:xfrm>
              <a:off x="1971268" y="4334467"/>
              <a:ext cx="342430" cy="320025"/>
            </a:xfrm>
            <a:custGeom>
              <a:avLst/>
              <a:gdLst/>
              <a:ahLst/>
              <a:cxnLst/>
              <a:rect l="l" t="t" r="r" b="b"/>
              <a:pathLst>
                <a:path w="17347" h="16212" extrusionOk="0">
                  <a:moveTo>
                    <a:pt x="17147" y="12376"/>
                  </a:moveTo>
                  <a:lnTo>
                    <a:pt x="17147" y="12376"/>
                  </a:lnTo>
                  <a:lnTo>
                    <a:pt x="17147" y="12376"/>
                  </a:lnTo>
                  <a:lnTo>
                    <a:pt x="17147" y="12376"/>
                  </a:lnTo>
                  <a:cubicBezTo>
                    <a:pt x="16946" y="12275"/>
                    <a:pt x="16780" y="12209"/>
                    <a:pt x="16579" y="12175"/>
                  </a:cubicBezTo>
                  <a:lnTo>
                    <a:pt x="16579" y="12175"/>
                  </a:lnTo>
                  <a:cubicBezTo>
                    <a:pt x="15679" y="11842"/>
                    <a:pt x="14878" y="11275"/>
                    <a:pt x="14311" y="10508"/>
                  </a:cubicBezTo>
                  <a:cubicBezTo>
                    <a:pt x="13978" y="10074"/>
                    <a:pt x="13744" y="9640"/>
                    <a:pt x="13544" y="9140"/>
                  </a:cubicBezTo>
                  <a:lnTo>
                    <a:pt x="13544" y="9140"/>
                  </a:lnTo>
                  <a:cubicBezTo>
                    <a:pt x="13444" y="8940"/>
                    <a:pt x="13477" y="8740"/>
                    <a:pt x="13577" y="8573"/>
                  </a:cubicBezTo>
                  <a:cubicBezTo>
                    <a:pt x="13777" y="8306"/>
                    <a:pt x="14044" y="8139"/>
                    <a:pt x="14345" y="8072"/>
                  </a:cubicBezTo>
                  <a:lnTo>
                    <a:pt x="14345" y="8072"/>
                  </a:lnTo>
                  <a:cubicBezTo>
                    <a:pt x="14745" y="7939"/>
                    <a:pt x="15078" y="7772"/>
                    <a:pt x="15412" y="7505"/>
                  </a:cubicBezTo>
                  <a:lnTo>
                    <a:pt x="15412" y="7505"/>
                  </a:lnTo>
                  <a:cubicBezTo>
                    <a:pt x="15479" y="7472"/>
                    <a:pt x="15512" y="7405"/>
                    <a:pt x="15545" y="7339"/>
                  </a:cubicBezTo>
                  <a:cubicBezTo>
                    <a:pt x="15579" y="7305"/>
                    <a:pt x="15579" y="7272"/>
                    <a:pt x="15579" y="7239"/>
                  </a:cubicBezTo>
                  <a:cubicBezTo>
                    <a:pt x="15612" y="7172"/>
                    <a:pt x="15612" y="7072"/>
                    <a:pt x="15545" y="6972"/>
                  </a:cubicBezTo>
                  <a:lnTo>
                    <a:pt x="15545" y="6972"/>
                  </a:lnTo>
                  <a:cubicBezTo>
                    <a:pt x="15479" y="6805"/>
                    <a:pt x="15345" y="6705"/>
                    <a:pt x="15178" y="6605"/>
                  </a:cubicBezTo>
                  <a:lnTo>
                    <a:pt x="15178" y="6605"/>
                  </a:lnTo>
                  <a:cubicBezTo>
                    <a:pt x="15012" y="6505"/>
                    <a:pt x="14778" y="6505"/>
                    <a:pt x="14545" y="6571"/>
                  </a:cubicBezTo>
                  <a:lnTo>
                    <a:pt x="14545" y="6571"/>
                  </a:lnTo>
                  <a:cubicBezTo>
                    <a:pt x="14378" y="6638"/>
                    <a:pt x="14178" y="6705"/>
                    <a:pt x="14011" y="6738"/>
                  </a:cubicBezTo>
                  <a:lnTo>
                    <a:pt x="14011" y="6738"/>
                  </a:lnTo>
                  <a:cubicBezTo>
                    <a:pt x="13777" y="6772"/>
                    <a:pt x="13577" y="6772"/>
                    <a:pt x="13377" y="6738"/>
                  </a:cubicBezTo>
                  <a:lnTo>
                    <a:pt x="13377" y="6605"/>
                  </a:lnTo>
                  <a:lnTo>
                    <a:pt x="13377" y="6605"/>
                  </a:lnTo>
                  <a:cubicBezTo>
                    <a:pt x="13377" y="6204"/>
                    <a:pt x="13377" y="5804"/>
                    <a:pt x="13377" y="5404"/>
                  </a:cubicBezTo>
                  <a:lnTo>
                    <a:pt x="13377" y="5404"/>
                  </a:lnTo>
                  <a:cubicBezTo>
                    <a:pt x="13444" y="4770"/>
                    <a:pt x="13411" y="4136"/>
                    <a:pt x="13344" y="3503"/>
                  </a:cubicBezTo>
                  <a:lnTo>
                    <a:pt x="13344" y="3503"/>
                  </a:lnTo>
                  <a:cubicBezTo>
                    <a:pt x="13110" y="2402"/>
                    <a:pt x="12477" y="1468"/>
                    <a:pt x="11543" y="834"/>
                  </a:cubicBezTo>
                  <a:cubicBezTo>
                    <a:pt x="10909" y="400"/>
                    <a:pt x="10142" y="133"/>
                    <a:pt x="9374" y="67"/>
                  </a:cubicBezTo>
                  <a:lnTo>
                    <a:pt x="9374" y="67"/>
                  </a:lnTo>
                  <a:cubicBezTo>
                    <a:pt x="9107" y="33"/>
                    <a:pt x="8841" y="33"/>
                    <a:pt x="8574" y="33"/>
                  </a:cubicBezTo>
                  <a:cubicBezTo>
                    <a:pt x="7506" y="0"/>
                    <a:pt x="6439" y="334"/>
                    <a:pt x="5572" y="967"/>
                  </a:cubicBezTo>
                  <a:cubicBezTo>
                    <a:pt x="4938" y="1468"/>
                    <a:pt x="4437" y="2135"/>
                    <a:pt x="4137" y="2869"/>
                  </a:cubicBezTo>
                  <a:lnTo>
                    <a:pt x="4137" y="2869"/>
                  </a:lnTo>
                  <a:cubicBezTo>
                    <a:pt x="3870" y="3636"/>
                    <a:pt x="3804" y="4403"/>
                    <a:pt x="3904" y="5204"/>
                  </a:cubicBezTo>
                  <a:lnTo>
                    <a:pt x="3904" y="5204"/>
                  </a:lnTo>
                  <a:cubicBezTo>
                    <a:pt x="3937" y="5704"/>
                    <a:pt x="3937" y="6204"/>
                    <a:pt x="3937" y="6738"/>
                  </a:cubicBezTo>
                  <a:cubicBezTo>
                    <a:pt x="3937" y="6738"/>
                    <a:pt x="3937" y="6738"/>
                    <a:pt x="3937" y="6772"/>
                  </a:cubicBezTo>
                  <a:cubicBezTo>
                    <a:pt x="3670" y="6805"/>
                    <a:pt x="3437" y="6805"/>
                    <a:pt x="3170" y="6772"/>
                  </a:cubicBezTo>
                  <a:lnTo>
                    <a:pt x="3170" y="6772"/>
                  </a:lnTo>
                  <a:cubicBezTo>
                    <a:pt x="3003" y="6738"/>
                    <a:pt x="2803" y="6671"/>
                    <a:pt x="2603" y="6605"/>
                  </a:cubicBezTo>
                  <a:lnTo>
                    <a:pt x="2603" y="6605"/>
                  </a:lnTo>
                  <a:cubicBezTo>
                    <a:pt x="2403" y="6571"/>
                    <a:pt x="2203" y="6605"/>
                    <a:pt x="2036" y="6738"/>
                  </a:cubicBezTo>
                  <a:lnTo>
                    <a:pt x="2036" y="6738"/>
                  </a:lnTo>
                  <a:lnTo>
                    <a:pt x="2036" y="6738"/>
                  </a:lnTo>
                  <a:cubicBezTo>
                    <a:pt x="1869" y="6805"/>
                    <a:pt x="1736" y="7005"/>
                    <a:pt x="1736" y="7172"/>
                  </a:cubicBezTo>
                  <a:cubicBezTo>
                    <a:pt x="1736" y="7205"/>
                    <a:pt x="1736" y="7205"/>
                    <a:pt x="1736" y="7239"/>
                  </a:cubicBezTo>
                  <a:lnTo>
                    <a:pt x="1736" y="7239"/>
                  </a:lnTo>
                  <a:cubicBezTo>
                    <a:pt x="1769" y="7339"/>
                    <a:pt x="1836" y="7472"/>
                    <a:pt x="1936" y="7539"/>
                  </a:cubicBezTo>
                  <a:cubicBezTo>
                    <a:pt x="2002" y="7605"/>
                    <a:pt x="2069" y="7672"/>
                    <a:pt x="2136" y="7706"/>
                  </a:cubicBezTo>
                  <a:lnTo>
                    <a:pt x="2136" y="7706"/>
                  </a:lnTo>
                  <a:cubicBezTo>
                    <a:pt x="2503" y="7906"/>
                    <a:pt x="2903" y="8072"/>
                    <a:pt x="3303" y="8206"/>
                  </a:cubicBezTo>
                  <a:lnTo>
                    <a:pt x="3303" y="8206"/>
                  </a:lnTo>
                  <a:cubicBezTo>
                    <a:pt x="3537" y="8273"/>
                    <a:pt x="3737" y="8473"/>
                    <a:pt x="3837" y="8706"/>
                  </a:cubicBezTo>
                  <a:cubicBezTo>
                    <a:pt x="3870" y="9006"/>
                    <a:pt x="3770" y="9340"/>
                    <a:pt x="3637" y="9607"/>
                  </a:cubicBezTo>
                  <a:lnTo>
                    <a:pt x="3637" y="9607"/>
                  </a:lnTo>
                  <a:cubicBezTo>
                    <a:pt x="3203" y="10441"/>
                    <a:pt x="2569" y="11141"/>
                    <a:pt x="1836" y="11642"/>
                  </a:cubicBezTo>
                  <a:cubicBezTo>
                    <a:pt x="1435" y="11942"/>
                    <a:pt x="968" y="12142"/>
                    <a:pt x="501" y="12242"/>
                  </a:cubicBezTo>
                  <a:lnTo>
                    <a:pt x="501" y="12242"/>
                  </a:lnTo>
                  <a:cubicBezTo>
                    <a:pt x="335" y="12275"/>
                    <a:pt x="168" y="12376"/>
                    <a:pt x="34" y="12542"/>
                  </a:cubicBezTo>
                  <a:lnTo>
                    <a:pt x="34" y="12576"/>
                  </a:lnTo>
                  <a:cubicBezTo>
                    <a:pt x="1" y="12709"/>
                    <a:pt x="34" y="12843"/>
                    <a:pt x="101" y="12943"/>
                  </a:cubicBezTo>
                  <a:cubicBezTo>
                    <a:pt x="168" y="13009"/>
                    <a:pt x="234" y="13076"/>
                    <a:pt x="301" y="13109"/>
                  </a:cubicBezTo>
                  <a:lnTo>
                    <a:pt x="301" y="13109"/>
                  </a:lnTo>
                  <a:cubicBezTo>
                    <a:pt x="668" y="13310"/>
                    <a:pt x="1102" y="13443"/>
                    <a:pt x="1502" y="13510"/>
                  </a:cubicBezTo>
                  <a:lnTo>
                    <a:pt x="1502" y="13510"/>
                  </a:lnTo>
                  <a:cubicBezTo>
                    <a:pt x="1769" y="13543"/>
                    <a:pt x="2036" y="13610"/>
                    <a:pt x="2269" y="13710"/>
                  </a:cubicBezTo>
                  <a:cubicBezTo>
                    <a:pt x="2269" y="13710"/>
                    <a:pt x="2303" y="13810"/>
                    <a:pt x="2369" y="13910"/>
                  </a:cubicBezTo>
                  <a:cubicBezTo>
                    <a:pt x="2436" y="14143"/>
                    <a:pt x="2469" y="14377"/>
                    <a:pt x="2536" y="14644"/>
                  </a:cubicBezTo>
                  <a:cubicBezTo>
                    <a:pt x="2569" y="14711"/>
                    <a:pt x="2636" y="14777"/>
                    <a:pt x="2703" y="14811"/>
                  </a:cubicBezTo>
                  <a:cubicBezTo>
                    <a:pt x="2803" y="14811"/>
                    <a:pt x="2903" y="14811"/>
                    <a:pt x="3003" y="14777"/>
                  </a:cubicBezTo>
                  <a:lnTo>
                    <a:pt x="3003" y="14777"/>
                  </a:lnTo>
                  <a:cubicBezTo>
                    <a:pt x="3637" y="14610"/>
                    <a:pt x="4304" y="14610"/>
                    <a:pt x="4938" y="14711"/>
                  </a:cubicBezTo>
                  <a:lnTo>
                    <a:pt x="4938" y="14711"/>
                  </a:lnTo>
                  <a:cubicBezTo>
                    <a:pt x="5572" y="14944"/>
                    <a:pt x="6172" y="15278"/>
                    <a:pt x="6739" y="15678"/>
                  </a:cubicBezTo>
                  <a:lnTo>
                    <a:pt x="6739" y="15678"/>
                  </a:lnTo>
                  <a:cubicBezTo>
                    <a:pt x="7173" y="15978"/>
                    <a:pt x="7640" y="16145"/>
                    <a:pt x="8173" y="16212"/>
                  </a:cubicBezTo>
                  <a:lnTo>
                    <a:pt x="8173" y="16212"/>
                  </a:lnTo>
                  <a:cubicBezTo>
                    <a:pt x="8574" y="16212"/>
                    <a:pt x="8974" y="16212"/>
                    <a:pt x="9374" y="16178"/>
                  </a:cubicBezTo>
                  <a:lnTo>
                    <a:pt x="9374" y="16178"/>
                  </a:lnTo>
                  <a:cubicBezTo>
                    <a:pt x="9741" y="16145"/>
                    <a:pt x="10075" y="16045"/>
                    <a:pt x="10342" y="15845"/>
                  </a:cubicBezTo>
                  <a:lnTo>
                    <a:pt x="10342" y="15845"/>
                  </a:lnTo>
                  <a:cubicBezTo>
                    <a:pt x="11009" y="15478"/>
                    <a:pt x="11576" y="15044"/>
                    <a:pt x="12210" y="14744"/>
                  </a:cubicBezTo>
                  <a:lnTo>
                    <a:pt x="12210" y="14744"/>
                  </a:lnTo>
                  <a:cubicBezTo>
                    <a:pt x="12443" y="14711"/>
                    <a:pt x="12710" y="14677"/>
                    <a:pt x="12944" y="14677"/>
                  </a:cubicBezTo>
                  <a:lnTo>
                    <a:pt x="12944" y="14677"/>
                  </a:lnTo>
                  <a:cubicBezTo>
                    <a:pt x="13477" y="14644"/>
                    <a:pt x="14011" y="14677"/>
                    <a:pt x="14545" y="14744"/>
                  </a:cubicBezTo>
                  <a:lnTo>
                    <a:pt x="14578" y="14744"/>
                  </a:lnTo>
                  <a:cubicBezTo>
                    <a:pt x="14645" y="14744"/>
                    <a:pt x="14711" y="14711"/>
                    <a:pt x="14745" y="14644"/>
                  </a:cubicBezTo>
                  <a:cubicBezTo>
                    <a:pt x="14778" y="14610"/>
                    <a:pt x="14812" y="14577"/>
                    <a:pt x="14812" y="14544"/>
                  </a:cubicBezTo>
                  <a:cubicBezTo>
                    <a:pt x="14812" y="14477"/>
                    <a:pt x="14845" y="14477"/>
                    <a:pt x="14812" y="14510"/>
                  </a:cubicBezTo>
                  <a:cubicBezTo>
                    <a:pt x="14812" y="14477"/>
                    <a:pt x="14812" y="14477"/>
                    <a:pt x="14812" y="14477"/>
                  </a:cubicBezTo>
                  <a:cubicBezTo>
                    <a:pt x="14878" y="14177"/>
                    <a:pt x="14978" y="13910"/>
                    <a:pt x="15112" y="13676"/>
                  </a:cubicBezTo>
                  <a:cubicBezTo>
                    <a:pt x="15212" y="13610"/>
                    <a:pt x="15312" y="13576"/>
                    <a:pt x="15445" y="13576"/>
                  </a:cubicBezTo>
                  <a:lnTo>
                    <a:pt x="15479" y="13576"/>
                  </a:lnTo>
                  <a:cubicBezTo>
                    <a:pt x="15912" y="13510"/>
                    <a:pt x="16313" y="13410"/>
                    <a:pt x="16713" y="13243"/>
                  </a:cubicBezTo>
                  <a:lnTo>
                    <a:pt x="16713" y="13243"/>
                  </a:lnTo>
                  <a:cubicBezTo>
                    <a:pt x="16913" y="13176"/>
                    <a:pt x="17113" y="13043"/>
                    <a:pt x="17247" y="12909"/>
                  </a:cubicBezTo>
                  <a:lnTo>
                    <a:pt x="17247" y="12909"/>
                  </a:lnTo>
                  <a:cubicBezTo>
                    <a:pt x="17347" y="12709"/>
                    <a:pt x="17313" y="12476"/>
                    <a:pt x="17113" y="123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6"/>
            <p:cNvSpPr/>
            <p:nvPr/>
          </p:nvSpPr>
          <p:spPr>
            <a:xfrm>
              <a:off x="666197" y="3142625"/>
              <a:ext cx="580790" cy="580790"/>
            </a:xfrm>
            <a:custGeom>
              <a:avLst/>
              <a:gdLst/>
              <a:ahLst/>
              <a:cxnLst/>
              <a:rect l="l" t="t" r="r" b="b"/>
              <a:pathLst>
                <a:path w="29422" h="29422" extrusionOk="0">
                  <a:moveTo>
                    <a:pt x="14744" y="0"/>
                  </a:moveTo>
                  <a:cubicBezTo>
                    <a:pt x="6605" y="0"/>
                    <a:pt x="0" y="6572"/>
                    <a:pt x="0" y="14711"/>
                  </a:cubicBezTo>
                  <a:cubicBezTo>
                    <a:pt x="0" y="22817"/>
                    <a:pt x="6605" y="29422"/>
                    <a:pt x="14744" y="29422"/>
                  </a:cubicBezTo>
                  <a:cubicBezTo>
                    <a:pt x="22850" y="29422"/>
                    <a:pt x="29421" y="22817"/>
                    <a:pt x="29421" y="14711"/>
                  </a:cubicBezTo>
                  <a:cubicBezTo>
                    <a:pt x="29421" y="6572"/>
                    <a:pt x="22850" y="0"/>
                    <a:pt x="1474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6"/>
            <p:cNvSpPr/>
            <p:nvPr/>
          </p:nvSpPr>
          <p:spPr>
            <a:xfrm>
              <a:off x="801830" y="3306664"/>
              <a:ext cx="309503" cy="252139"/>
            </a:xfrm>
            <a:custGeom>
              <a:avLst/>
              <a:gdLst/>
              <a:ahLst/>
              <a:cxnLst/>
              <a:rect l="l" t="t" r="r" b="b"/>
              <a:pathLst>
                <a:path w="15679" h="12773" extrusionOk="0">
                  <a:moveTo>
                    <a:pt x="10892" y="0"/>
                  </a:moveTo>
                  <a:cubicBezTo>
                    <a:pt x="8992" y="0"/>
                    <a:pt x="7202" y="1721"/>
                    <a:pt x="7740" y="3966"/>
                  </a:cubicBezTo>
                  <a:cubicBezTo>
                    <a:pt x="5138" y="3833"/>
                    <a:pt x="2736" y="2598"/>
                    <a:pt x="1101" y="597"/>
                  </a:cubicBezTo>
                  <a:lnTo>
                    <a:pt x="1101" y="597"/>
                  </a:lnTo>
                  <a:cubicBezTo>
                    <a:pt x="234" y="2065"/>
                    <a:pt x="668" y="3933"/>
                    <a:pt x="2102" y="4900"/>
                  </a:cubicBezTo>
                  <a:cubicBezTo>
                    <a:pt x="1568" y="4867"/>
                    <a:pt x="1068" y="4733"/>
                    <a:pt x="634" y="4466"/>
                  </a:cubicBezTo>
                  <a:lnTo>
                    <a:pt x="634" y="4466"/>
                  </a:lnTo>
                  <a:cubicBezTo>
                    <a:pt x="634" y="6034"/>
                    <a:pt x="1702" y="7368"/>
                    <a:pt x="3203" y="7669"/>
                  </a:cubicBezTo>
                  <a:cubicBezTo>
                    <a:pt x="2929" y="7747"/>
                    <a:pt x="2644" y="7779"/>
                    <a:pt x="2361" y="7779"/>
                  </a:cubicBezTo>
                  <a:cubicBezTo>
                    <a:pt x="2161" y="7779"/>
                    <a:pt x="1962" y="7763"/>
                    <a:pt x="1769" y="7735"/>
                  </a:cubicBezTo>
                  <a:lnTo>
                    <a:pt x="1769" y="7735"/>
                  </a:lnTo>
                  <a:cubicBezTo>
                    <a:pt x="2169" y="9036"/>
                    <a:pt x="3403" y="9937"/>
                    <a:pt x="4771" y="9970"/>
                  </a:cubicBezTo>
                  <a:cubicBezTo>
                    <a:pt x="3638" y="10876"/>
                    <a:pt x="2217" y="11350"/>
                    <a:pt x="773" y="11350"/>
                  </a:cubicBezTo>
                  <a:cubicBezTo>
                    <a:pt x="516" y="11350"/>
                    <a:pt x="258" y="11335"/>
                    <a:pt x="1" y="11305"/>
                  </a:cubicBezTo>
                  <a:lnTo>
                    <a:pt x="1" y="11305"/>
                  </a:lnTo>
                  <a:cubicBezTo>
                    <a:pt x="1468" y="12272"/>
                    <a:pt x="3203" y="12772"/>
                    <a:pt x="4938" y="12772"/>
                  </a:cubicBezTo>
                  <a:cubicBezTo>
                    <a:pt x="10908" y="12772"/>
                    <a:pt x="14278" y="7735"/>
                    <a:pt x="14077" y="3199"/>
                  </a:cubicBezTo>
                  <a:cubicBezTo>
                    <a:pt x="14711" y="2732"/>
                    <a:pt x="15245" y="2165"/>
                    <a:pt x="15679" y="1531"/>
                  </a:cubicBezTo>
                  <a:lnTo>
                    <a:pt x="15679" y="1531"/>
                  </a:lnTo>
                  <a:cubicBezTo>
                    <a:pt x="15078" y="1798"/>
                    <a:pt x="14478" y="1964"/>
                    <a:pt x="13844" y="2031"/>
                  </a:cubicBezTo>
                  <a:cubicBezTo>
                    <a:pt x="14511" y="1631"/>
                    <a:pt x="15011" y="997"/>
                    <a:pt x="15245" y="263"/>
                  </a:cubicBezTo>
                  <a:lnTo>
                    <a:pt x="15245" y="263"/>
                  </a:lnTo>
                  <a:cubicBezTo>
                    <a:pt x="14611" y="630"/>
                    <a:pt x="13911" y="897"/>
                    <a:pt x="13210" y="1030"/>
                  </a:cubicBezTo>
                  <a:cubicBezTo>
                    <a:pt x="12532" y="313"/>
                    <a:pt x="11702" y="0"/>
                    <a:pt x="108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6"/>
            <p:cNvSpPr/>
            <p:nvPr/>
          </p:nvSpPr>
          <p:spPr>
            <a:xfrm>
              <a:off x="1851426" y="2014662"/>
              <a:ext cx="580139" cy="580790"/>
            </a:xfrm>
            <a:custGeom>
              <a:avLst/>
              <a:gdLst/>
              <a:ahLst/>
              <a:cxnLst/>
              <a:rect l="l" t="t" r="r" b="b"/>
              <a:pathLst>
                <a:path w="29389" h="29422" extrusionOk="0">
                  <a:moveTo>
                    <a:pt x="14678" y="1"/>
                  </a:moveTo>
                  <a:cubicBezTo>
                    <a:pt x="6572" y="1"/>
                    <a:pt x="1" y="6605"/>
                    <a:pt x="1" y="14711"/>
                  </a:cubicBezTo>
                  <a:cubicBezTo>
                    <a:pt x="1" y="22850"/>
                    <a:pt x="6572" y="29422"/>
                    <a:pt x="14678" y="29422"/>
                  </a:cubicBezTo>
                  <a:cubicBezTo>
                    <a:pt x="22817" y="29422"/>
                    <a:pt x="29389" y="22850"/>
                    <a:pt x="29389" y="14711"/>
                  </a:cubicBezTo>
                  <a:cubicBezTo>
                    <a:pt x="29389" y="6605"/>
                    <a:pt x="22817" y="1"/>
                    <a:pt x="1467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6"/>
            <p:cNvSpPr/>
            <p:nvPr/>
          </p:nvSpPr>
          <p:spPr>
            <a:xfrm>
              <a:off x="1990376" y="2139774"/>
              <a:ext cx="318722" cy="355596"/>
            </a:xfrm>
            <a:custGeom>
              <a:avLst/>
              <a:gdLst/>
              <a:ahLst/>
              <a:cxnLst/>
              <a:rect l="l" t="t" r="r" b="b"/>
              <a:pathLst>
                <a:path w="16146" h="18014" extrusionOk="0">
                  <a:moveTo>
                    <a:pt x="16112" y="8006"/>
                  </a:moveTo>
                  <a:cubicBezTo>
                    <a:pt x="16145" y="3636"/>
                    <a:pt x="12643" y="67"/>
                    <a:pt x="8273" y="34"/>
                  </a:cubicBezTo>
                  <a:cubicBezTo>
                    <a:pt x="3903" y="0"/>
                    <a:pt x="301" y="3503"/>
                    <a:pt x="267" y="7873"/>
                  </a:cubicBezTo>
                  <a:lnTo>
                    <a:pt x="267" y="8206"/>
                  </a:lnTo>
                  <a:cubicBezTo>
                    <a:pt x="267" y="9641"/>
                    <a:pt x="667" y="11042"/>
                    <a:pt x="1401" y="12276"/>
                  </a:cubicBezTo>
                  <a:lnTo>
                    <a:pt x="0" y="16512"/>
                  </a:lnTo>
                  <a:lnTo>
                    <a:pt x="4370" y="15111"/>
                  </a:lnTo>
                  <a:cubicBezTo>
                    <a:pt x="9641" y="18013"/>
                    <a:pt x="16078" y="14244"/>
                    <a:pt x="16112" y="8240"/>
                  </a:cubicBezTo>
                  <a:cubicBezTo>
                    <a:pt x="16112" y="8173"/>
                    <a:pt x="16112" y="8073"/>
                    <a:pt x="16112" y="8006"/>
                  </a:cubicBezTo>
                  <a:close/>
                  <a:moveTo>
                    <a:pt x="8206" y="14811"/>
                  </a:moveTo>
                  <a:cubicBezTo>
                    <a:pt x="6905" y="14844"/>
                    <a:pt x="5638" y="14444"/>
                    <a:pt x="4537" y="13744"/>
                  </a:cubicBezTo>
                  <a:lnTo>
                    <a:pt x="1968" y="14578"/>
                  </a:lnTo>
                  <a:lnTo>
                    <a:pt x="2802" y="12109"/>
                  </a:lnTo>
                  <a:cubicBezTo>
                    <a:pt x="2002" y="10975"/>
                    <a:pt x="1568" y="9641"/>
                    <a:pt x="1568" y="8240"/>
                  </a:cubicBezTo>
                  <a:cubicBezTo>
                    <a:pt x="1568" y="8006"/>
                    <a:pt x="1568" y="7806"/>
                    <a:pt x="1601" y="7606"/>
                  </a:cubicBezTo>
                  <a:cubicBezTo>
                    <a:pt x="2002" y="4237"/>
                    <a:pt x="4870" y="1702"/>
                    <a:pt x="8273" y="1735"/>
                  </a:cubicBezTo>
                  <a:cubicBezTo>
                    <a:pt x="11675" y="1768"/>
                    <a:pt x="14511" y="4337"/>
                    <a:pt x="14844" y="7706"/>
                  </a:cubicBezTo>
                  <a:cubicBezTo>
                    <a:pt x="14878" y="7906"/>
                    <a:pt x="14878" y="8073"/>
                    <a:pt x="14878" y="8240"/>
                  </a:cubicBezTo>
                  <a:cubicBezTo>
                    <a:pt x="14844" y="11909"/>
                    <a:pt x="11875" y="14844"/>
                    <a:pt x="8206" y="148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6"/>
            <p:cNvSpPr/>
            <p:nvPr/>
          </p:nvSpPr>
          <p:spPr>
            <a:xfrm>
              <a:off x="2077291" y="2230637"/>
              <a:ext cx="156736" cy="150162"/>
            </a:xfrm>
            <a:custGeom>
              <a:avLst/>
              <a:gdLst/>
              <a:ahLst/>
              <a:cxnLst/>
              <a:rect l="l" t="t" r="r" b="b"/>
              <a:pathLst>
                <a:path w="7940" h="7607" extrusionOk="0">
                  <a:moveTo>
                    <a:pt x="7439" y="5204"/>
                  </a:moveTo>
                  <a:cubicBezTo>
                    <a:pt x="7239" y="5104"/>
                    <a:pt x="6272" y="4637"/>
                    <a:pt x="6105" y="4571"/>
                  </a:cubicBezTo>
                  <a:cubicBezTo>
                    <a:pt x="5938" y="4504"/>
                    <a:pt x="5805" y="4471"/>
                    <a:pt x="5705" y="4671"/>
                  </a:cubicBezTo>
                  <a:cubicBezTo>
                    <a:pt x="5571" y="4871"/>
                    <a:pt x="5171" y="5305"/>
                    <a:pt x="5071" y="5438"/>
                  </a:cubicBezTo>
                  <a:cubicBezTo>
                    <a:pt x="4971" y="5538"/>
                    <a:pt x="4837" y="5571"/>
                    <a:pt x="4670" y="5471"/>
                  </a:cubicBezTo>
                  <a:cubicBezTo>
                    <a:pt x="4070" y="5238"/>
                    <a:pt x="3570" y="4938"/>
                    <a:pt x="3103" y="4504"/>
                  </a:cubicBezTo>
                  <a:cubicBezTo>
                    <a:pt x="2669" y="4137"/>
                    <a:pt x="2302" y="3670"/>
                    <a:pt x="2002" y="3203"/>
                  </a:cubicBezTo>
                  <a:cubicBezTo>
                    <a:pt x="1902" y="3003"/>
                    <a:pt x="2002" y="2903"/>
                    <a:pt x="2102" y="2803"/>
                  </a:cubicBezTo>
                  <a:cubicBezTo>
                    <a:pt x="2202" y="2703"/>
                    <a:pt x="2302" y="2569"/>
                    <a:pt x="2402" y="2469"/>
                  </a:cubicBezTo>
                  <a:lnTo>
                    <a:pt x="2469" y="2369"/>
                  </a:lnTo>
                  <a:cubicBezTo>
                    <a:pt x="2502" y="2302"/>
                    <a:pt x="2536" y="2236"/>
                    <a:pt x="2602" y="2136"/>
                  </a:cubicBezTo>
                  <a:cubicBezTo>
                    <a:pt x="2636" y="2036"/>
                    <a:pt x="2636" y="1902"/>
                    <a:pt x="2602" y="1802"/>
                  </a:cubicBezTo>
                  <a:cubicBezTo>
                    <a:pt x="2536" y="1702"/>
                    <a:pt x="2169" y="768"/>
                    <a:pt x="2002" y="368"/>
                  </a:cubicBezTo>
                  <a:cubicBezTo>
                    <a:pt x="1802" y="1"/>
                    <a:pt x="1668" y="34"/>
                    <a:pt x="1568" y="34"/>
                  </a:cubicBezTo>
                  <a:lnTo>
                    <a:pt x="1201" y="34"/>
                  </a:lnTo>
                  <a:cubicBezTo>
                    <a:pt x="1001" y="34"/>
                    <a:pt x="801" y="134"/>
                    <a:pt x="668" y="301"/>
                  </a:cubicBezTo>
                  <a:cubicBezTo>
                    <a:pt x="234" y="701"/>
                    <a:pt x="0" y="1302"/>
                    <a:pt x="0" y="1902"/>
                  </a:cubicBezTo>
                  <a:cubicBezTo>
                    <a:pt x="0" y="2102"/>
                    <a:pt x="34" y="2336"/>
                    <a:pt x="101" y="2569"/>
                  </a:cubicBezTo>
                  <a:cubicBezTo>
                    <a:pt x="267" y="3036"/>
                    <a:pt x="501" y="3470"/>
                    <a:pt x="801" y="3904"/>
                  </a:cubicBezTo>
                  <a:cubicBezTo>
                    <a:pt x="901" y="4004"/>
                    <a:pt x="2135" y="6038"/>
                    <a:pt x="4137" y="6806"/>
                  </a:cubicBezTo>
                  <a:cubicBezTo>
                    <a:pt x="6138" y="7606"/>
                    <a:pt x="6105" y="7306"/>
                    <a:pt x="6472" y="7273"/>
                  </a:cubicBezTo>
                  <a:cubicBezTo>
                    <a:pt x="7005" y="7173"/>
                    <a:pt x="7472" y="6839"/>
                    <a:pt x="7773" y="6372"/>
                  </a:cubicBezTo>
                  <a:cubicBezTo>
                    <a:pt x="7906" y="6072"/>
                    <a:pt x="7939" y="5772"/>
                    <a:pt x="7873" y="5438"/>
                  </a:cubicBezTo>
                  <a:cubicBezTo>
                    <a:pt x="7773" y="5338"/>
                    <a:pt x="7639" y="5305"/>
                    <a:pt x="7439" y="52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6"/>
            <p:cNvSpPr/>
            <p:nvPr/>
          </p:nvSpPr>
          <p:spPr>
            <a:xfrm>
              <a:off x="2399290" y="3594335"/>
              <a:ext cx="690742" cy="690091"/>
            </a:xfrm>
            <a:custGeom>
              <a:avLst/>
              <a:gdLst/>
              <a:ahLst/>
              <a:cxnLst/>
              <a:rect l="l" t="t" r="r" b="b"/>
              <a:pathLst>
                <a:path w="34992" h="34959" extrusionOk="0">
                  <a:moveTo>
                    <a:pt x="17479" y="1"/>
                  </a:moveTo>
                  <a:cubicBezTo>
                    <a:pt x="7839" y="1"/>
                    <a:pt x="0" y="7806"/>
                    <a:pt x="0" y="17480"/>
                  </a:cubicBezTo>
                  <a:cubicBezTo>
                    <a:pt x="0" y="27120"/>
                    <a:pt x="7839" y="34959"/>
                    <a:pt x="17479" y="34959"/>
                  </a:cubicBezTo>
                  <a:cubicBezTo>
                    <a:pt x="27153" y="34959"/>
                    <a:pt x="34992" y="27120"/>
                    <a:pt x="34992" y="17480"/>
                  </a:cubicBezTo>
                  <a:cubicBezTo>
                    <a:pt x="34992" y="7806"/>
                    <a:pt x="27153" y="1"/>
                    <a:pt x="17479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6"/>
            <p:cNvSpPr/>
            <p:nvPr/>
          </p:nvSpPr>
          <p:spPr>
            <a:xfrm>
              <a:off x="2399290" y="3594335"/>
              <a:ext cx="690742" cy="690091"/>
            </a:xfrm>
            <a:custGeom>
              <a:avLst/>
              <a:gdLst/>
              <a:ahLst/>
              <a:cxnLst/>
              <a:rect l="l" t="t" r="r" b="b"/>
              <a:pathLst>
                <a:path w="34992" h="34959" extrusionOk="0">
                  <a:moveTo>
                    <a:pt x="17479" y="1"/>
                  </a:moveTo>
                  <a:cubicBezTo>
                    <a:pt x="7839" y="1"/>
                    <a:pt x="0" y="7806"/>
                    <a:pt x="0" y="17480"/>
                  </a:cubicBezTo>
                  <a:cubicBezTo>
                    <a:pt x="0" y="27120"/>
                    <a:pt x="7839" y="34959"/>
                    <a:pt x="17479" y="34959"/>
                  </a:cubicBezTo>
                  <a:cubicBezTo>
                    <a:pt x="27153" y="34959"/>
                    <a:pt x="34992" y="27120"/>
                    <a:pt x="34992" y="17480"/>
                  </a:cubicBezTo>
                  <a:cubicBezTo>
                    <a:pt x="34992" y="7806"/>
                    <a:pt x="27153" y="1"/>
                    <a:pt x="1747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6"/>
            <p:cNvSpPr/>
            <p:nvPr/>
          </p:nvSpPr>
          <p:spPr>
            <a:xfrm>
              <a:off x="2501069" y="3592539"/>
              <a:ext cx="519162" cy="597727"/>
            </a:xfrm>
            <a:custGeom>
              <a:avLst/>
              <a:gdLst/>
              <a:ahLst/>
              <a:cxnLst/>
              <a:rect l="l" t="t" r="r" b="b"/>
              <a:pathLst>
                <a:path w="26300" h="30280" extrusionOk="0">
                  <a:moveTo>
                    <a:pt x="10296" y="0"/>
                  </a:moveTo>
                  <a:cubicBezTo>
                    <a:pt x="7598" y="0"/>
                    <a:pt x="3054" y="465"/>
                    <a:pt x="2083" y="3494"/>
                  </a:cubicBezTo>
                  <a:cubicBezTo>
                    <a:pt x="682" y="7864"/>
                    <a:pt x="6619" y="7097"/>
                    <a:pt x="5685" y="9131"/>
                  </a:cubicBezTo>
                  <a:cubicBezTo>
                    <a:pt x="4751" y="11166"/>
                    <a:pt x="848" y="13801"/>
                    <a:pt x="2383" y="16803"/>
                  </a:cubicBezTo>
                  <a:cubicBezTo>
                    <a:pt x="3738" y="19369"/>
                    <a:pt x="6039" y="22159"/>
                    <a:pt x="4616" y="22159"/>
                  </a:cubicBezTo>
                  <a:cubicBezTo>
                    <a:pt x="4392" y="22159"/>
                    <a:pt x="4076" y="22090"/>
                    <a:pt x="3650" y="21940"/>
                  </a:cubicBezTo>
                  <a:cubicBezTo>
                    <a:pt x="2400" y="21515"/>
                    <a:pt x="1527" y="21206"/>
                    <a:pt x="968" y="21206"/>
                  </a:cubicBezTo>
                  <a:cubicBezTo>
                    <a:pt x="126" y="21206"/>
                    <a:pt x="0" y="21909"/>
                    <a:pt x="381" y="23975"/>
                  </a:cubicBezTo>
                  <a:cubicBezTo>
                    <a:pt x="888" y="26872"/>
                    <a:pt x="3314" y="27990"/>
                    <a:pt x="7241" y="27990"/>
                  </a:cubicBezTo>
                  <a:cubicBezTo>
                    <a:pt x="7972" y="27990"/>
                    <a:pt x="8755" y="27951"/>
                    <a:pt x="9588" y="27878"/>
                  </a:cubicBezTo>
                  <a:cubicBezTo>
                    <a:pt x="10038" y="27838"/>
                    <a:pt x="10447" y="27820"/>
                    <a:pt x="10820" y="27820"/>
                  </a:cubicBezTo>
                  <a:cubicBezTo>
                    <a:pt x="14837" y="27820"/>
                    <a:pt x="14677" y="29941"/>
                    <a:pt x="17394" y="30246"/>
                  </a:cubicBezTo>
                  <a:cubicBezTo>
                    <a:pt x="17610" y="30268"/>
                    <a:pt x="17827" y="30279"/>
                    <a:pt x="18042" y="30279"/>
                  </a:cubicBezTo>
                  <a:cubicBezTo>
                    <a:pt x="20780" y="30279"/>
                    <a:pt x="23331" y="28493"/>
                    <a:pt x="23331" y="24442"/>
                  </a:cubicBezTo>
                  <a:cubicBezTo>
                    <a:pt x="23331" y="20072"/>
                    <a:pt x="19762" y="21006"/>
                    <a:pt x="23031" y="18838"/>
                  </a:cubicBezTo>
                  <a:cubicBezTo>
                    <a:pt x="26300" y="16637"/>
                    <a:pt x="25699" y="10999"/>
                    <a:pt x="24765" y="9298"/>
                  </a:cubicBezTo>
                  <a:cubicBezTo>
                    <a:pt x="23831" y="7564"/>
                    <a:pt x="21930" y="8364"/>
                    <a:pt x="21930" y="6163"/>
                  </a:cubicBezTo>
                  <a:cubicBezTo>
                    <a:pt x="21930" y="4037"/>
                    <a:pt x="17732" y="76"/>
                    <a:pt x="12848" y="76"/>
                  </a:cubicBezTo>
                  <a:cubicBezTo>
                    <a:pt x="12674" y="76"/>
                    <a:pt x="12499" y="81"/>
                    <a:pt x="12323" y="92"/>
                  </a:cubicBezTo>
                  <a:cubicBezTo>
                    <a:pt x="12323" y="92"/>
                    <a:pt x="11491" y="0"/>
                    <a:pt x="10296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6"/>
            <p:cNvSpPr/>
            <p:nvPr/>
          </p:nvSpPr>
          <p:spPr>
            <a:xfrm>
              <a:off x="2473039" y="4057021"/>
              <a:ext cx="485308" cy="228076"/>
            </a:xfrm>
            <a:custGeom>
              <a:avLst/>
              <a:gdLst/>
              <a:ahLst/>
              <a:cxnLst/>
              <a:rect l="l" t="t" r="r" b="b"/>
              <a:pathLst>
                <a:path w="24585" h="11554" extrusionOk="0">
                  <a:moveTo>
                    <a:pt x="13075" y="0"/>
                  </a:moveTo>
                  <a:cubicBezTo>
                    <a:pt x="12824" y="0"/>
                    <a:pt x="12569" y="25"/>
                    <a:pt x="12309" y="78"/>
                  </a:cubicBezTo>
                  <a:cubicBezTo>
                    <a:pt x="9707" y="645"/>
                    <a:pt x="2669" y="3681"/>
                    <a:pt x="0" y="4848"/>
                  </a:cubicBezTo>
                  <a:cubicBezTo>
                    <a:pt x="3302" y="9085"/>
                    <a:pt x="8373" y="11553"/>
                    <a:pt x="13743" y="11553"/>
                  </a:cubicBezTo>
                  <a:cubicBezTo>
                    <a:pt x="17679" y="11553"/>
                    <a:pt x="21482" y="10219"/>
                    <a:pt x="24584" y="7784"/>
                  </a:cubicBezTo>
                  <a:cubicBezTo>
                    <a:pt x="23350" y="6883"/>
                    <a:pt x="21149" y="5282"/>
                    <a:pt x="19881" y="4448"/>
                  </a:cubicBezTo>
                  <a:cubicBezTo>
                    <a:pt x="18192" y="3312"/>
                    <a:pt x="15967" y="0"/>
                    <a:pt x="13075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6"/>
            <p:cNvSpPr/>
            <p:nvPr/>
          </p:nvSpPr>
          <p:spPr>
            <a:xfrm>
              <a:off x="2640947" y="3930823"/>
              <a:ext cx="146846" cy="251290"/>
            </a:xfrm>
            <a:custGeom>
              <a:avLst/>
              <a:gdLst/>
              <a:ahLst/>
              <a:cxnLst/>
              <a:rect l="l" t="t" r="r" b="b"/>
              <a:pathLst>
                <a:path w="7439" h="12730" extrusionOk="0">
                  <a:moveTo>
                    <a:pt x="7439" y="0"/>
                  </a:moveTo>
                  <a:lnTo>
                    <a:pt x="3169" y="2935"/>
                  </a:lnTo>
                  <a:cubicBezTo>
                    <a:pt x="3169" y="4236"/>
                    <a:pt x="3002" y="5571"/>
                    <a:pt x="2602" y="6872"/>
                  </a:cubicBezTo>
                  <a:cubicBezTo>
                    <a:pt x="2002" y="8740"/>
                    <a:pt x="0" y="11342"/>
                    <a:pt x="1768" y="12509"/>
                  </a:cubicBezTo>
                  <a:cubicBezTo>
                    <a:pt x="2001" y="12660"/>
                    <a:pt x="2241" y="12729"/>
                    <a:pt x="2485" y="12729"/>
                  </a:cubicBezTo>
                  <a:cubicBezTo>
                    <a:pt x="4128" y="12729"/>
                    <a:pt x="5915" y="9569"/>
                    <a:pt x="6438" y="6838"/>
                  </a:cubicBezTo>
                  <a:cubicBezTo>
                    <a:pt x="7005" y="3736"/>
                    <a:pt x="7439" y="0"/>
                    <a:pt x="743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6"/>
            <p:cNvSpPr/>
            <p:nvPr/>
          </p:nvSpPr>
          <p:spPr>
            <a:xfrm>
              <a:off x="2694936" y="3931475"/>
              <a:ext cx="92857" cy="244302"/>
            </a:xfrm>
            <a:custGeom>
              <a:avLst/>
              <a:gdLst/>
              <a:ahLst/>
              <a:cxnLst/>
              <a:rect l="l" t="t" r="r" b="b"/>
              <a:pathLst>
                <a:path w="4704" h="12376" extrusionOk="0">
                  <a:moveTo>
                    <a:pt x="4704" y="0"/>
                  </a:moveTo>
                  <a:lnTo>
                    <a:pt x="401" y="2902"/>
                  </a:lnTo>
                  <a:cubicBezTo>
                    <a:pt x="434" y="4103"/>
                    <a:pt x="301" y="5271"/>
                    <a:pt x="0" y="6405"/>
                  </a:cubicBezTo>
                  <a:cubicBezTo>
                    <a:pt x="568" y="6605"/>
                    <a:pt x="1168" y="6739"/>
                    <a:pt x="1768" y="6839"/>
                  </a:cubicBezTo>
                  <a:cubicBezTo>
                    <a:pt x="1843" y="6843"/>
                    <a:pt x="1911" y="6845"/>
                    <a:pt x="1974" y="6845"/>
                  </a:cubicBezTo>
                  <a:cubicBezTo>
                    <a:pt x="2386" y="6845"/>
                    <a:pt x="2544" y="6754"/>
                    <a:pt x="2602" y="6639"/>
                  </a:cubicBezTo>
                  <a:lnTo>
                    <a:pt x="2602" y="6639"/>
                  </a:lnTo>
                  <a:cubicBezTo>
                    <a:pt x="2536" y="7406"/>
                    <a:pt x="2302" y="9541"/>
                    <a:pt x="1401" y="11142"/>
                  </a:cubicBezTo>
                  <a:cubicBezTo>
                    <a:pt x="1135" y="11609"/>
                    <a:pt x="901" y="12009"/>
                    <a:pt x="734" y="12376"/>
                  </a:cubicBezTo>
                  <a:cubicBezTo>
                    <a:pt x="2069" y="11475"/>
                    <a:pt x="3269" y="9007"/>
                    <a:pt x="3703" y="6839"/>
                  </a:cubicBezTo>
                  <a:cubicBezTo>
                    <a:pt x="4304" y="3703"/>
                    <a:pt x="4704" y="1"/>
                    <a:pt x="47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6"/>
            <p:cNvSpPr/>
            <p:nvPr/>
          </p:nvSpPr>
          <p:spPr>
            <a:xfrm>
              <a:off x="2640947" y="3930823"/>
              <a:ext cx="146846" cy="269984"/>
            </a:xfrm>
            <a:custGeom>
              <a:avLst/>
              <a:gdLst/>
              <a:ahLst/>
              <a:cxnLst/>
              <a:rect l="l" t="t" r="r" b="b"/>
              <a:pathLst>
                <a:path w="7439" h="13677" fill="none" extrusionOk="0">
                  <a:moveTo>
                    <a:pt x="3169" y="2935"/>
                  </a:moveTo>
                  <a:cubicBezTo>
                    <a:pt x="3169" y="4236"/>
                    <a:pt x="3002" y="5571"/>
                    <a:pt x="2602" y="6872"/>
                  </a:cubicBezTo>
                  <a:cubicBezTo>
                    <a:pt x="2002" y="8740"/>
                    <a:pt x="0" y="11342"/>
                    <a:pt x="1768" y="12509"/>
                  </a:cubicBezTo>
                  <a:cubicBezTo>
                    <a:pt x="3569" y="13677"/>
                    <a:pt x="5838" y="9974"/>
                    <a:pt x="6438" y="6838"/>
                  </a:cubicBezTo>
                  <a:cubicBezTo>
                    <a:pt x="7005" y="3736"/>
                    <a:pt x="7439" y="0"/>
                    <a:pt x="7439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6"/>
            <p:cNvSpPr/>
            <p:nvPr/>
          </p:nvSpPr>
          <p:spPr>
            <a:xfrm>
              <a:off x="2621839" y="3749729"/>
              <a:ext cx="227859" cy="276794"/>
            </a:xfrm>
            <a:custGeom>
              <a:avLst/>
              <a:gdLst/>
              <a:ahLst/>
              <a:cxnLst/>
              <a:rect l="l" t="t" r="r" b="b"/>
              <a:pathLst>
                <a:path w="11543" h="14022" extrusionOk="0">
                  <a:moveTo>
                    <a:pt x="1502" y="1"/>
                  </a:moveTo>
                  <a:cubicBezTo>
                    <a:pt x="1502" y="1"/>
                    <a:pt x="1" y="6272"/>
                    <a:pt x="1" y="8574"/>
                  </a:cubicBezTo>
                  <a:cubicBezTo>
                    <a:pt x="1" y="10909"/>
                    <a:pt x="2136" y="13777"/>
                    <a:pt x="4871" y="14011"/>
                  </a:cubicBezTo>
                  <a:cubicBezTo>
                    <a:pt x="4967" y="14018"/>
                    <a:pt x="5062" y="14022"/>
                    <a:pt x="5155" y="14022"/>
                  </a:cubicBezTo>
                  <a:cubicBezTo>
                    <a:pt x="8410" y="14022"/>
                    <a:pt x="9628" y="9567"/>
                    <a:pt x="10342" y="6972"/>
                  </a:cubicBezTo>
                  <a:cubicBezTo>
                    <a:pt x="11009" y="4671"/>
                    <a:pt x="11442" y="2669"/>
                    <a:pt x="11542" y="2169"/>
                  </a:cubicBezTo>
                  <a:lnTo>
                    <a:pt x="11542" y="2169"/>
                  </a:lnTo>
                  <a:cubicBezTo>
                    <a:pt x="10522" y="2556"/>
                    <a:pt x="9521" y="2713"/>
                    <a:pt x="8569" y="2713"/>
                  </a:cubicBezTo>
                  <a:cubicBezTo>
                    <a:pt x="4604" y="2713"/>
                    <a:pt x="1502" y="1"/>
                    <a:pt x="1502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6"/>
            <p:cNvSpPr/>
            <p:nvPr/>
          </p:nvSpPr>
          <p:spPr>
            <a:xfrm>
              <a:off x="2686369" y="3792545"/>
              <a:ext cx="163980" cy="233386"/>
            </a:xfrm>
            <a:custGeom>
              <a:avLst/>
              <a:gdLst/>
              <a:ahLst/>
              <a:cxnLst/>
              <a:rect l="l" t="t" r="r" b="b"/>
              <a:pathLst>
                <a:path w="8307" h="11823" extrusionOk="0">
                  <a:moveTo>
                    <a:pt x="8307" y="0"/>
                  </a:moveTo>
                  <a:cubicBezTo>
                    <a:pt x="7773" y="200"/>
                    <a:pt x="7206" y="334"/>
                    <a:pt x="6672" y="434"/>
                  </a:cubicBezTo>
                  <a:cubicBezTo>
                    <a:pt x="6439" y="2035"/>
                    <a:pt x="5672" y="5938"/>
                    <a:pt x="3937" y="8339"/>
                  </a:cubicBezTo>
                  <a:cubicBezTo>
                    <a:pt x="2469" y="10374"/>
                    <a:pt x="901" y="11108"/>
                    <a:pt x="1" y="11375"/>
                  </a:cubicBezTo>
                  <a:cubicBezTo>
                    <a:pt x="501" y="11608"/>
                    <a:pt x="1035" y="11775"/>
                    <a:pt x="1602" y="11808"/>
                  </a:cubicBezTo>
                  <a:cubicBezTo>
                    <a:pt x="1709" y="11818"/>
                    <a:pt x="1814" y="11822"/>
                    <a:pt x="1917" y="11822"/>
                  </a:cubicBezTo>
                  <a:cubicBezTo>
                    <a:pt x="5149" y="11822"/>
                    <a:pt x="6362" y="7356"/>
                    <a:pt x="7106" y="4770"/>
                  </a:cubicBezTo>
                  <a:lnTo>
                    <a:pt x="8307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6"/>
            <p:cNvSpPr/>
            <p:nvPr/>
          </p:nvSpPr>
          <p:spPr>
            <a:xfrm>
              <a:off x="2621839" y="3749729"/>
              <a:ext cx="227859" cy="281848"/>
            </a:xfrm>
            <a:custGeom>
              <a:avLst/>
              <a:gdLst/>
              <a:ahLst/>
              <a:cxnLst/>
              <a:rect l="l" t="t" r="r" b="b"/>
              <a:pathLst>
                <a:path w="11543" h="14278" fill="none" extrusionOk="0">
                  <a:moveTo>
                    <a:pt x="1502" y="1"/>
                  </a:moveTo>
                  <a:cubicBezTo>
                    <a:pt x="1502" y="1"/>
                    <a:pt x="1" y="6272"/>
                    <a:pt x="1" y="8574"/>
                  </a:cubicBezTo>
                  <a:cubicBezTo>
                    <a:pt x="1" y="10909"/>
                    <a:pt x="2136" y="13777"/>
                    <a:pt x="4871" y="14011"/>
                  </a:cubicBezTo>
                  <a:cubicBezTo>
                    <a:pt x="8340" y="14278"/>
                    <a:pt x="9608" y="9641"/>
                    <a:pt x="10342" y="6972"/>
                  </a:cubicBezTo>
                  <a:cubicBezTo>
                    <a:pt x="11009" y="4671"/>
                    <a:pt x="11442" y="2669"/>
                    <a:pt x="11542" y="2169"/>
                  </a:cubicBezTo>
                  <a:cubicBezTo>
                    <a:pt x="6272" y="4170"/>
                    <a:pt x="1502" y="1"/>
                    <a:pt x="1502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6"/>
            <p:cNvSpPr/>
            <p:nvPr/>
          </p:nvSpPr>
          <p:spPr>
            <a:xfrm>
              <a:off x="2656739" y="3837315"/>
              <a:ext cx="51383" cy="63227"/>
            </a:xfrm>
            <a:custGeom>
              <a:avLst/>
              <a:gdLst/>
              <a:ahLst/>
              <a:cxnLst/>
              <a:rect l="l" t="t" r="r" b="b"/>
              <a:pathLst>
                <a:path w="2603" h="3203" fill="none" extrusionOk="0">
                  <a:moveTo>
                    <a:pt x="2603" y="0"/>
                  </a:moveTo>
                  <a:cubicBezTo>
                    <a:pt x="2402" y="667"/>
                    <a:pt x="2102" y="1301"/>
                    <a:pt x="1702" y="1902"/>
                  </a:cubicBezTo>
                  <a:cubicBezTo>
                    <a:pt x="1168" y="2569"/>
                    <a:pt x="1" y="1968"/>
                    <a:pt x="334" y="2369"/>
                  </a:cubicBezTo>
                  <a:cubicBezTo>
                    <a:pt x="735" y="2869"/>
                    <a:pt x="1302" y="3169"/>
                    <a:pt x="1902" y="320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6"/>
            <p:cNvSpPr/>
            <p:nvPr/>
          </p:nvSpPr>
          <p:spPr>
            <a:xfrm>
              <a:off x="2656088" y="3926204"/>
              <a:ext cx="61905" cy="29649"/>
            </a:xfrm>
            <a:custGeom>
              <a:avLst/>
              <a:gdLst/>
              <a:ahLst/>
              <a:cxnLst/>
              <a:rect l="l" t="t" r="r" b="b"/>
              <a:pathLst>
                <a:path w="3136" h="1502" fill="none" extrusionOk="0">
                  <a:moveTo>
                    <a:pt x="0" y="1"/>
                  </a:moveTo>
                  <a:cubicBezTo>
                    <a:pt x="0" y="1"/>
                    <a:pt x="1034" y="1502"/>
                    <a:pt x="3136" y="7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6"/>
            <p:cNvSpPr/>
            <p:nvPr/>
          </p:nvSpPr>
          <p:spPr>
            <a:xfrm>
              <a:off x="2672551" y="3812897"/>
              <a:ext cx="17134" cy="26590"/>
            </a:xfrm>
            <a:custGeom>
              <a:avLst/>
              <a:gdLst/>
              <a:ahLst/>
              <a:cxnLst/>
              <a:rect l="l" t="t" r="r" b="b"/>
              <a:pathLst>
                <a:path w="868" h="1347" extrusionOk="0">
                  <a:moveTo>
                    <a:pt x="500" y="0"/>
                  </a:moveTo>
                  <a:cubicBezTo>
                    <a:pt x="308" y="0"/>
                    <a:pt x="99" y="257"/>
                    <a:pt x="67" y="604"/>
                  </a:cubicBezTo>
                  <a:cubicBezTo>
                    <a:pt x="0" y="1004"/>
                    <a:pt x="100" y="1304"/>
                    <a:pt x="301" y="1337"/>
                  </a:cubicBezTo>
                  <a:cubicBezTo>
                    <a:pt x="323" y="1344"/>
                    <a:pt x="344" y="1347"/>
                    <a:pt x="366" y="1347"/>
                  </a:cubicBezTo>
                  <a:cubicBezTo>
                    <a:pt x="571" y="1347"/>
                    <a:pt x="741" y="1069"/>
                    <a:pt x="801" y="737"/>
                  </a:cubicBezTo>
                  <a:cubicBezTo>
                    <a:pt x="868" y="370"/>
                    <a:pt x="734" y="36"/>
                    <a:pt x="534" y="3"/>
                  </a:cubicBezTo>
                  <a:cubicBezTo>
                    <a:pt x="523" y="1"/>
                    <a:pt x="511" y="0"/>
                    <a:pt x="50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6"/>
            <p:cNvSpPr/>
            <p:nvPr/>
          </p:nvSpPr>
          <p:spPr>
            <a:xfrm>
              <a:off x="2739706" y="3831985"/>
              <a:ext cx="18457" cy="26471"/>
            </a:xfrm>
            <a:custGeom>
              <a:avLst/>
              <a:gdLst/>
              <a:ahLst/>
              <a:cxnLst/>
              <a:rect l="l" t="t" r="r" b="b"/>
              <a:pathLst>
                <a:path w="935" h="1341" extrusionOk="0">
                  <a:moveTo>
                    <a:pt x="596" y="0"/>
                  </a:moveTo>
                  <a:cubicBezTo>
                    <a:pt x="405" y="0"/>
                    <a:pt x="195" y="227"/>
                    <a:pt x="101" y="571"/>
                  </a:cubicBezTo>
                  <a:cubicBezTo>
                    <a:pt x="1" y="937"/>
                    <a:pt x="101" y="1271"/>
                    <a:pt x="301" y="1338"/>
                  </a:cubicBezTo>
                  <a:cubicBezTo>
                    <a:pt x="314" y="1340"/>
                    <a:pt x="327" y="1341"/>
                    <a:pt x="339" y="1341"/>
                  </a:cubicBezTo>
                  <a:cubicBezTo>
                    <a:pt x="530" y="1341"/>
                    <a:pt x="741" y="1114"/>
                    <a:pt x="835" y="771"/>
                  </a:cubicBezTo>
                  <a:cubicBezTo>
                    <a:pt x="935" y="404"/>
                    <a:pt x="835" y="70"/>
                    <a:pt x="635" y="3"/>
                  </a:cubicBezTo>
                  <a:cubicBezTo>
                    <a:pt x="622" y="1"/>
                    <a:pt x="609" y="0"/>
                    <a:pt x="59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6"/>
            <p:cNvSpPr/>
            <p:nvPr/>
          </p:nvSpPr>
          <p:spPr>
            <a:xfrm>
              <a:off x="2660687" y="3765540"/>
              <a:ext cx="42836" cy="25701"/>
            </a:xfrm>
            <a:custGeom>
              <a:avLst/>
              <a:gdLst/>
              <a:ahLst/>
              <a:cxnLst/>
              <a:rect l="l" t="t" r="r" b="b"/>
              <a:pathLst>
                <a:path w="2170" h="1302" fill="none" extrusionOk="0">
                  <a:moveTo>
                    <a:pt x="1" y="1301"/>
                  </a:moveTo>
                  <a:cubicBezTo>
                    <a:pt x="1" y="1301"/>
                    <a:pt x="535" y="0"/>
                    <a:pt x="2169" y="7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6"/>
            <p:cNvSpPr/>
            <p:nvPr/>
          </p:nvSpPr>
          <p:spPr>
            <a:xfrm>
              <a:off x="2741029" y="3793196"/>
              <a:ext cx="38217" cy="28998"/>
            </a:xfrm>
            <a:custGeom>
              <a:avLst/>
              <a:gdLst/>
              <a:ahLst/>
              <a:cxnLst/>
              <a:rect l="l" t="t" r="r" b="b"/>
              <a:pathLst>
                <a:path w="1936" h="1469" fill="none" extrusionOk="0">
                  <a:moveTo>
                    <a:pt x="0" y="467"/>
                  </a:moveTo>
                  <a:cubicBezTo>
                    <a:pt x="0" y="467"/>
                    <a:pt x="1502" y="0"/>
                    <a:pt x="1935" y="14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6"/>
            <p:cNvSpPr/>
            <p:nvPr/>
          </p:nvSpPr>
          <p:spPr>
            <a:xfrm>
              <a:off x="1198229" y="3594335"/>
              <a:ext cx="690091" cy="690091"/>
            </a:xfrm>
            <a:custGeom>
              <a:avLst/>
              <a:gdLst/>
              <a:ahLst/>
              <a:cxnLst/>
              <a:rect l="l" t="t" r="r" b="b"/>
              <a:pathLst>
                <a:path w="34959" h="34959" extrusionOk="0">
                  <a:moveTo>
                    <a:pt x="17480" y="1"/>
                  </a:moveTo>
                  <a:cubicBezTo>
                    <a:pt x="7806" y="1"/>
                    <a:pt x="1" y="7806"/>
                    <a:pt x="1" y="17480"/>
                  </a:cubicBezTo>
                  <a:cubicBezTo>
                    <a:pt x="1" y="27120"/>
                    <a:pt x="7806" y="34959"/>
                    <a:pt x="17480" y="34959"/>
                  </a:cubicBezTo>
                  <a:cubicBezTo>
                    <a:pt x="27120" y="34959"/>
                    <a:pt x="34959" y="27120"/>
                    <a:pt x="34959" y="17480"/>
                  </a:cubicBezTo>
                  <a:cubicBezTo>
                    <a:pt x="34959" y="7806"/>
                    <a:pt x="27120" y="1"/>
                    <a:pt x="17480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6"/>
            <p:cNvSpPr/>
            <p:nvPr/>
          </p:nvSpPr>
          <p:spPr>
            <a:xfrm>
              <a:off x="1198229" y="3594335"/>
              <a:ext cx="690091" cy="690091"/>
            </a:xfrm>
            <a:custGeom>
              <a:avLst/>
              <a:gdLst/>
              <a:ahLst/>
              <a:cxnLst/>
              <a:rect l="l" t="t" r="r" b="b"/>
              <a:pathLst>
                <a:path w="34959" h="34959" extrusionOk="0">
                  <a:moveTo>
                    <a:pt x="17480" y="1"/>
                  </a:moveTo>
                  <a:cubicBezTo>
                    <a:pt x="7806" y="1"/>
                    <a:pt x="1" y="7806"/>
                    <a:pt x="1" y="17480"/>
                  </a:cubicBezTo>
                  <a:cubicBezTo>
                    <a:pt x="1" y="27120"/>
                    <a:pt x="7806" y="34959"/>
                    <a:pt x="17480" y="34959"/>
                  </a:cubicBezTo>
                  <a:cubicBezTo>
                    <a:pt x="27120" y="34959"/>
                    <a:pt x="34959" y="27120"/>
                    <a:pt x="34959" y="17480"/>
                  </a:cubicBezTo>
                  <a:cubicBezTo>
                    <a:pt x="34959" y="7806"/>
                    <a:pt x="27120" y="1"/>
                    <a:pt x="17480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6"/>
            <p:cNvSpPr/>
            <p:nvPr/>
          </p:nvSpPr>
          <p:spPr>
            <a:xfrm>
              <a:off x="1327290" y="4040124"/>
              <a:ext cx="467542" cy="244460"/>
            </a:xfrm>
            <a:custGeom>
              <a:avLst/>
              <a:gdLst/>
              <a:ahLst/>
              <a:cxnLst/>
              <a:rect l="l" t="t" r="r" b="b"/>
              <a:pathLst>
                <a:path w="23685" h="12384" extrusionOk="0">
                  <a:moveTo>
                    <a:pt x="13210" y="0"/>
                  </a:moveTo>
                  <a:cubicBezTo>
                    <a:pt x="8240" y="0"/>
                    <a:pt x="2302" y="5938"/>
                    <a:pt x="1" y="8506"/>
                  </a:cubicBezTo>
                  <a:cubicBezTo>
                    <a:pt x="3220" y="11106"/>
                    <a:pt x="7103" y="12384"/>
                    <a:pt x="10967" y="12384"/>
                  </a:cubicBezTo>
                  <a:cubicBezTo>
                    <a:pt x="15633" y="12384"/>
                    <a:pt x="20272" y="10521"/>
                    <a:pt x="23684" y="6872"/>
                  </a:cubicBezTo>
                  <a:cubicBezTo>
                    <a:pt x="21716" y="4337"/>
                    <a:pt x="17680" y="0"/>
                    <a:pt x="13210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6"/>
            <p:cNvSpPr/>
            <p:nvPr/>
          </p:nvSpPr>
          <p:spPr>
            <a:xfrm>
              <a:off x="1376028" y="3835637"/>
              <a:ext cx="77045" cy="78881"/>
            </a:xfrm>
            <a:custGeom>
              <a:avLst/>
              <a:gdLst/>
              <a:ahLst/>
              <a:cxnLst/>
              <a:rect l="l" t="t" r="r" b="b"/>
              <a:pathLst>
                <a:path w="3903" h="3996" extrusionOk="0">
                  <a:moveTo>
                    <a:pt x="1369" y="1"/>
                  </a:moveTo>
                  <a:cubicBezTo>
                    <a:pt x="1126" y="1"/>
                    <a:pt x="889" y="102"/>
                    <a:pt x="701" y="386"/>
                  </a:cubicBezTo>
                  <a:cubicBezTo>
                    <a:pt x="0" y="1420"/>
                    <a:pt x="601" y="2587"/>
                    <a:pt x="1535" y="3354"/>
                  </a:cubicBezTo>
                  <a:cubicBezTo>
                    <a:pt x="2041" y="3786"/>
                    <a:pt x="2728" y="3996"/>
                    <a:pt x="3231" y="3996"/>
                  </a:cubicBezTo>
                  <a:cubicBezTo>
                    <a:pt x="3622" y="3996"/>
                    <a:pt x="3903" y="3869"/>
                    <a:pt x="3903" y="3621"/>
                  </a:cubicBezTo>
                  <a:cubicBezTo>
                    <a:pt x="3903" y="3054"/>
                    <a:pt x="2635" y="652"/>
                    <a:pt x="2635" y="652"/>
                  </a:cubicBezTo>
                  <a:cubicBezTo>
                    <a:pt x="2635" y="652"/>
                    <a:pt x="1984" y="1"/>
                    <a:pt x="1369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6"/>
            <p:cNvSpPr/>
            <p:nvPr/>
          </p:nvSpPr>
          <p:spPr>
            <a:xfrm>
              <a:off x="1376028" y="3823477"/>
              <a:ext cx="77045" cy="94851"/>
            </a:xfrm>
            <a:custGeom>
              <a:avLst/>
              <a:gdLst/>
              <a:ahLst/>
              <a:cxnLst/>
              <a:rect l="l" t="t" r="r" b="b"/>
              <a:pathLst>
                <a:path w="3903" h="4805" fill="none" extrusionOk="0">
                  <a:moveTo>
                    <a:pt x="2635" y="1268"/>
                  </a:moveTo>
                  <a:cubicBezTo>
                    <a:pt x="2635" y="1268"/>
                    <a:pt x="1368" y="1"/>
                    <a:pt x="701" y="1002"/>
                  </a:cubicBezTo>
                  <a:cubicBezTo>
                    <a:pt x="0" y="2036"/>
                    <a:pt x="601" y="3203"/>
                    <a:pt x="1535" y="3970"/>
                  </a:cubicBezTo>
                  <a:cubicBezTo>
                    <a:pt x="2435" y="4738"/>
                    <a:pt x="3903" y="4804"/>
                    <a:pt x="3903" y="4237"/>
                  </a:cubicBezTo>
                  <a:cubicBezTo>
                    <a:pt x="3903" y="3670"/>
                    <a:pt x="2635" y="1268"/>
                    <a:pt x="2635" y="1268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6"/>
            <p:cNvSpPr/>
            <p:nvPr/>
          </p:nvSpPr>
          <p:spPr>
            <a:xfrm>
              <a:off x="1644018" y="3777483"/>
              <a:ext cx="44790" cy="74992"/>
            </a:xfrm>
            <a:custGeom>
              <a:avLst/>
              <a:gdLst/>
              <a:ahLst/>
              <a:cxnLst/>
              <a:rect l="l" t="t" r="r" b="b"/>
              <a:pathLst>
                <a:path w="2269" h="3799" extrusionOk="0">
                  <a:moveTo>
                    <a:pt x="674" y="0"/>
                  </a:moveTo>
                  <a:cubicBezTo>
                    <a:pt x="260" y="0"/>
                    <a:pt x="0" y="663"/>
                    <a:pt x="0" y="663"/>
                  </a:cubicBezTo>
                  <a:lnTo>
                    <a:pt x="668" y="3799"/>
                  </a:lnTo>
                  <a:cubicBezTo>
                    <a:pt x="668" y="3799"/>
                    <a:pt x="2269" y="2331"/>
                    <a:pt x="1435" y="730"/>
                  </a:cubicBezTo>
                  <a:cubicBezTo>
                    <a:pt x="1149" y="181"/>
                    <a:pt x="890" y="0"/>
                    <a:pt x="674" y="0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6"/>
            <p:cNvSpPr/>
            <p:nvPr/>
          </p:nvSpPr>
          <p:spPr>
            <a:xfrm>
              <a:off x="1453053" y="3907116"/>
              <a:ext cx="145543" cy="248823"/>
            </a:xfrm>
            <a:custGeom>
              <a:avLst/>
              <a:gdLst/>
              <a:ahLst/>
              <a:cxnLst/>
              <a:rect l="l" t="t" r="r" b="b"/>
              <a:pathLst>
                <a:path w="7373" h="1260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702" y="6105"/>
                    <a:pt x="2136" y="8239"/>
                  </a:cubicBezTo>
                  <a:cubicBezTo>
                    <a:pt x="2482" y="10059"/>
                    <a:pt x="4005" y="12604"/>
                    <a:pt x="5338" y="12604"/>
                  </a:cubicBezTo>
                  <a:cubicBezTo>
                    <a:pt x="5544" y="12604"/>
                    <a:pt x="5746" y="12543"/>
                    <a:pt x="5938" y="12409"/>
                  </a:cubicBezTo>
                  <a:cubicBezTo>
                    <a:pt x="7373" y="11408"/>
                    <a:pt x="7306" y="9507"/>
                    <a:pt x="6439" y="7906"/>
                  </a:cubicBezTo>
                  <a:cubicBezTo>
                    <a:pt x="5872" y="6805"/>
                    <a:pt x="5438" y="5638"/>
                    <a:pt x="5105" y="44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6"/>
            <p:cNvSpPr/>
            <p:nvPr/>
          </p:nvSpPr>
          <p:spPr>
            <a:xfrm>
              <a:off x="1453053" y="3907116"/>
              <a:ext cx="133048" cy="175844"/>
            </a:xfrm>
            <a:custGeom>
              <a:avLst/>
              <a:gdLst/>
              <a:ahLst/>
              <a:cxnLst/>
              <a:rect l="l" t="t" r="r" b="b"/>
              <a:pathLst>
                <a:path w="6740" h="8908" extrusionOk="0">
                  <a:moveTo>
                    <a:pt x="1" y="0"/>
                  </a:moveTo>
                  <a:cubicBezTo>
                    <a:pt x="1" y="1"/>
                    <a:pt x="1402" y="5004"/>
                    <a:pt x="1969" y="7506"/>
                  </a:cubicBezTo>
                  <a:cubicBezTo>
                    <a:pt x="2703" y="8106"/>
                    <a:pt x="3537" y="8540"/>
                    <a:pt x="4437" y="8807"/>
                  </a:cubicBezTo>
                  <a:cubicBezTo>
                    <a:pt x="4698" y="8875"/>
                    <a:pt x="4966" y="8908"/>
                    <a:pt x="5235" y="8908"/>
                  </a:cubicBezTo>
                  <a:cubicBezTo>
                    <a:pt x="5756" y="8908"/>
                    <a:pt x="6277" y="8782"/>
                    <a:pt x="6739" y="8540"/>
                  </a:cubicBezTo>
                  <a:cubicBezTo>
                    <a:pt x="6639" y="8306"/>
                    <a:pt x="6539" y="8106"/>
                    <a:pt x="6439" y="7906"/>
                  </a:cubicBezTo>
                  <a:cubicBezTo>
                    <a:pt x="5872" y="6772"/>
                    <a:pt x="5438" y="5604"/>
                    <a:pt x="5105" y="443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6"/>
            <p:cNvSpPr/>
            <p:nvPr/>
          </p:nvSpPr>
          <p:spPr>
            <a:xfrm>
              <a:off x="1453053" y="3907116"/>
              <a:ext cx="145543" cy="264713"/>
            </a:xfrm>
            <a:custGeom>
              <a:avLst/>
              <a:gdLst/>
              <a:ahLst/>
              <a:cxnLst/>
              <a:rect l="l" t="t" r="r" b="b"/>
              <a:pathLst>
                <a:path w="7373" h="13410" fill="none" extrusionOk="0">
                  <a:moveTo>
                    <a:pt x="1" y="0"/>
                  </a:moveTo>
                  <a:cubicBezTo>
                    <a:pt x="1" y="0"/>
                    <a:pt x="1702" y="6105"/>
                    <a:pt x="2136" y="8239"/>
                  </a:cubicBezTo>
                  <a:cubicBezTo>
                    <a:pt x="2536" y="10341"/>
                    <a:pt x="4504" y="13410"/>
                    <a:pt x="5938" y="12409"/>
                  </a:cubicBezTo>
                  <a:cubicBezTo>
                    <a:pt x="7373" y="11408"/>
                    <a:pt x="7306" y="9507"/>
                    <a:pt x="6439" y="7906"/>
                  </a:cubicBezTo>
                  <a:cubicBezTo>
                    <a:pt x="5872" y="6805"/>
                    <a:pt x="5438" y="5638"/>
                    <a:pt x="5105" y="4437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6"/>
            <p:cNvSpPr/>
            <p:nvPr/>
          </p:nvSpPr>
          <p:spPr>
            <a:xfrm>
              <a:off x="1314123" y="3525837"/>
              <a:ext cx="392471" cy="520544"/>
            </a:xfrm>
            <a:custGeom>
              <a:avLst/>
              <a:gdLst/>
              <a:ahLst/>
              <a:cxnLst/>
              <a:rect l="l" t="t" r="r" b="b"/>
              <a:pathLst>
                <a:path w="19882" h="26370" extrusionOk="0">
                  <a:moveTo>
                    <a:pt x="13218" y="0"/>
                  </a:moveTo>
                  <a:cubicBezTo>
                    <a:pt x="10026" y="0"/>
                    <a:pt x="4986" y="3491"/>
                    <a:pt x="2903" y="6206"/>
                  </a:cubicBezTo>
                  <a:cubicBezTo>
                    <a:pt x="701" y="9075"/>
                    <a:pt x="1" y="11710"/>
                    <a:pt x="4003" y="12977"/>
                  </a:cubicBezTo>
                  <a:cubicBezTo>
                    <a:pt x="4003" y="12977"/>
                    <a:pt x="7973" y="22551"/>
                    <a:pt x="9674" y="24752"/>
                  </a:cubicBezTo>
                  <a:cubicBezTo>
                    <a:pt x="10472" y="25785"/>
                    <a:pt x="11900" y="26370"/>
                    <a:pt x="13395" y="26370"/>
                  </a:cubicBezTo>
                  <a:cubicBezTo>
                    <a:pt x="15089" y="26370"/>
                    <a:pt x="16868" y="25619"/>
                    <a:pt x="17913" y="23918"/>
                  </a:cubicBezTo>
                  <a:cubicBezTo>
                    <a:pt x="19881" y="20716"/>
                    <a:pt x="17646" y="16380"/>
                    <a:pt x="17313" y="14445"/>
                  </a:cubicBezTo>
                  <a:cubicBezTo>
                    <a:pt x="16979" y="12477"/>
                    <a:pt x="16045" y="9275"/>
                    <a:pt x="16646" y="8674"/>
                  </a:cubicBezTo>
                  <a:cubicBezTo>
                    <a:pt x="17213" y="8074"/>
                    <a:pt x="19581" y="7640"/>
                    <a:pt x="18681" y="6139"/>
                  </a:cubicBezTo>
                  <a:cubicBezTo>
                    <a:pt x="17747" y="4605"/>
                    <a:pt x="16379" y="5372"/>
                    <a:pt x="16212" y="4271"/>
                  </a:cubicBezTo>
                  <a:cubicBezTo>
                    <a:pt x="16045" y="3170"/>
                    <a:pt x="16879" y="435"/>
                    <a:pt x="13744" y="35"/>
                  </a:cubicBezTo>
                  <a:cubicBezTo>
                    <a:pt x="13575" y="11"/>
                    <a:pt x="13400" y="0"/>
                    <a:pt x="13218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6"/>
            <p:cNvSpPr/>
            <p:nvPr/>
          </p:nvSpPr>
          <p:spPr>
            <a:xfrm>
              <a:off x="1404335" y="3656023"/>
              <a:ext cx="268010" cy="274820"/>
            </a:xfrm>
            <a:custGeom>
              <a:avLst/>
              <a:gdLst/>
              <a:ahLst/>
              <a:cxnLst/>
              <a:rect l="l" t="t" r="r" b="b"/>
              <a:pathLst>
                <a:path w="13577" h="13922" extrusionOk="0">
                  <a:moveTo>
                    <a:pt x="7823" y="1"/>
                  </a:moveTo>
                  <a:cubicBezTo>
                    <a:pt x="4643" y="1"/>
                    <a:pt x="1340" y="1786"/>
                    <a:pt x="701" y="3480"/>
                  </a:cubicBezTo>
                  <a:cubicBezTo>
                    <a:pt x="0" y="5282"/>
                    <a:pt x="1635" y="4314"/>
                    <a:pt x="2202" y="5615"/>
                  </a:cubicBezTo>
                  <a:cubicBezTo>
                    <a:pt x="2802" y="6883"/>
                    <a:pt x="1268" y="8417"/>
                    <a:pt x="1635" y="9351"/>
                  </a:cubicBezTo>
                  <a:cubicBezTo>
                    <a:pt x="1969" y="10285"/>
                    <a:pt x="3570" y="13921"/>
                    <a:pt x="3570" y="13921"/>
                  </a:cubicBezTo>
                  <a:cubicBezTo>
                    <a:pt x="3837" y="12920"/>
                    <a:pt x="7639" y="11219"/>
                    <a:pt x="7639" y="11219"/>
                  </a:cubicBezTo>
                  <a:cubicBezTo>
                    <a:pt x="8109" y="11330"/>
                    <a:pt x="8579" y="11394"/>
                    <a:pt x="9049" y="11394"/>
                  </a:cubicBezTo>
                  <a:cubicBezTo>
                    <a:pt x="9146" y="11394"/>
                    <a:pt x="9243" y="11392"/>
                    <a:pt x="9340" y="11386"/>
                  </a:cubicBezTo>
                  <a:cubicBezTo>
                    <a:pt x="10108" y="11286"/>
                    <a:pt x="9674" y="10619"/>
                    <a:pt x="9674" y="10619"/>
                  </a:cubicBezTo>
                  <a:lnTo>
                    <a:pt x="9674" y="10619"/>
                  </a:lnTo>
                  <a:lnTo>
                    <a:pt x="13577" y="10852"/>
                  </a:lnTo>
                  <a:cubicBezTo>
                    <a:pt x="13243" y="9618"/>
                    <a:pt x="12843" y="8551"/>
                    <a:pt x="12743" y="7817"/>
                  </a:cubicBezTo>
                  <a:cubicBezTo>
                    <a:pt x="12409" y="5982"/>
                    <a:pt x="11575" y="3047"/>
                    <a:pt x="11942" y="2213"/>
                  </a:cubicBezTo>
                  <a:cubicBezTo>
                    <a:pt x="11709" y="1579"/>
                    <a:pt x="10808" y="145"/>
                    <a:pt x="8240" y="11"/>
                  </a:cubicBezTo>
                  <a:cubicBezTo>
                    <a:pt x="8101" y="4"/>
                    <a:pt x="7962" y="1"/>
                    <a:pt x="78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6"/>
            <p:cNvSpPr/>
            <p:nvPr/>
          </p:nvSpPr>
          <p:spPr>
            <a:xfrm>
              <a:off x="1566973" y="3701662"/>
              <a:ext cx="56654" cy="82987"/>
            </a:xfrm>
            <a:custGeom>
              <a:avLst/>
              <a:gdLst/>
              <a:ahLst/>
              <a:cxnLst/>
              <a:rect l="l" t="t" r="r" b="b"/>
              <a:pathLst>
                <a:path w="2870" h="4204" fill="none" extrusionOk="0">
                  <a:moveTo>
                    <a:pt x="2869" y="935"/>
                  </a:moveTo>
                  <a:cubicBezTo>
                    <a:pt x="1435" y="1"/>
                    <a:pt x="935" y="1335"/>
                    <a:pt x="935" y="1335"/>
                  </a:cubicBezTo>
                  <a:cubicBezTo>
                    <a:pt x="935" y="1335"/>
                    <a:pt x="1" y="2336"/>
                    <a:pt x="368" y="42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6"/>
            <p:cNvSpPr/>
            <p:nvPr/>
          </p:nvSpPr>
          <p:spPr>
            <a:xfrm>
              <a:off x="1480057" y="3837315"/>
              <a:ext cx="48087" cy="19779"/>
            </a:xfrm>
            <a:custGeom>
              <a:avLst/>
              <a:gdLst/>
              <a:ahLst/>
              <a:cxnLst/>
              <a:rect l="l" t="t" r="r" b="b"/>
              <a:pathLst>
                <a:path w="2436" h="1002" fill="none" extrusionOk="0">
                  <a:moveTo>
                    <a:pt x="1" y="1001"/>
                  </a:moveTo>
                  <a:lnTo>
                    <a:pt x="2436" y="0"/>
                  </a:ln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6"/>
            <p:cNvSpPr/>
            <p:nvPr/>
          </p:nvSpPr>
          <p:spPr>
            <a:xfrm>
              <a:off x="1597274" y="3818878"/>
              <a:ext cx="39519" cy="3316"/>
            </a:xfrm>
            <a:custGeom>
              <a:avLst/>
              <a:gdLst/>
              <a:ahLst/>
              <a:cxnLst/>
              <a:rect l="l" t="t" r="r" b="b"/>
              <a:pathLst>
                <a:path w="2002" h="168" fill="none" extrusionOk="0">
                  <a:moveTo>
                    <a:pt x="0" y="167"/>
                  </a:moveTo>
                  <a:lnTo>
                    <a:pt x="2002" y="0"/>
                  </a:lnTo>
                </a:path>
              </a:pathLst>
            </a:custGeom>
            <a:solidFill>
              <a:schemeClr val="dk1"/>
            </a:solidFill>
            <a:ln w="50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6"/>
            <p:cNvSpPr/>
            <p:nvPr/>
          </p:nvSpPr>
          <p:spPr>
            <a:xfrm>
              <a:off x="2364390" y="2519236"/>
              <a:ext cx="760543" cy="690426"/>
            </a:xfrm>
            <a:custGeom>
              <a:avLst/>
              <a:gdLst/>
              <a:ahLst/>
              <a:cxnLst/>
              <a:rect l="l" t="t" r="r" b="b"/>
              <a:pathLst>
                <a:path w="38528" h="34976" extrusionOk="0">
                  <a:moveTo>
                    <a:pt x="19278" y="0"/>
                  </a:moveTo>
                  <a:cubicBezTo>
                    <a:pt x="17925" y="0"/>
                    <a:pt x="16551" y="159"/>
                    <a:pt x="15178" y="492"/>
                  </a:cubicBezTo>
                  <a:cubicBezTo>
                    <a:pt x="5771" y="2760"/>
                    <a:pt x="0" y="12200"/>
                    <a:pt x="2268" y="21573"/>
                  </a:cubicBezTo>
                  <a:cubicBezTo>
                    <a:pt x="4175" y="29597"/>
                    <a:pt x="11348" y="34976"/>
                    <a:pt x="19233" y="34976"/>
                  </a:cubicBezTo>
                  <a:cubicBezTo>
                    <a:pt x="20592" y="34976"/>
                    <a:pt x="21972" y="34816"/>
                    <a:pt x="23350" y="34483"/>
                  </a:cubicBezTo>
                  <a:cubicBezTo>
                    <a:pt x="32724" y="32248"/>
                    <a:pt x="38528" y="22808"/>
                    <a:pt x="36259" y="13401"/>
                  </a:cubicBezTo>
                  <a:cubicBezTo>
                    <a:pt x="34323" y="5400"/>
                    <a:pt x="27163" y="0"/>
                    <a:pt x="19278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6"/>
            <p:cNvSpPr/>
            <p:nvPr/>
          </p:nvSpPr>
          <p:spPr>
            <a:xfrm>
              <a:off x="2364390" y="2519236"/>
              <a:ext cx="760543" cy="690426"/>
            </a:xfrm>
            <a:custGeom>
              <a:avLst/>
              <a:gdLst/>
              <a:ahLst/>
              <a:cxnLst/>
              <a:rect l="l" t="t" r="r" b="b"/>
              <a:pathLst>
                <a:path w="38528" h="34976" extrusionOk="0">
                  <a:moveTo>
                    <a:pt x="19278" y="0"/>
                  </a:moveTo>
                  <a:cubicBezTo>
                    <a:pt x="17925" y="0"/>
                    <a:pt x="16551" y="159"/>
                    <a:pt x="15178" y="492"/>
                  </a:cubicBezTo>
                  <a:cubicBezTo>
                    <a:pt x="5771" y="2760"/>
                    <a:pt x="0" y="12200"/>
                    <a:pt x="2268" y="21573"/>
                  </a:cubicBezTo>
                  <a:cubicBezTo>
                    <a:pt x="4175" y="29597"/>
                    <a:pt x="11348" y="34976"/>
                    <a:pt x="19233" y="34976"/>
                  </a:cubicBezTo>
                  <a:cubicBezTo>
                    <a:pt x="20592" y="34976"/>
                    <a:pt x="21972" y="34816"/>
                    <a:pt x="23350" y="34483"/>
                  </a:cubicBezTo>
                  <a:cubicBezTo>
                    <a:pt x="32724" y="32248"/>
                    <a:pt x="38528" y="22808"/>
                    <a:pt x="36259" y="13401"/>
                  </a:cubicBezTo>
                  <a:cubicBezTo>
                    <a:pt x="34323" y="5400"/>
                    <a:pt x="27163" y="0"/>
                    <a:pt x="19278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6"/>
            <p:cNvSpPr/>
            <p:nvPr/>
          </p:nvSpPr>
          <p:spPr>
            <a:xfrm>
              <a:off x="2520434" y="2464970"/>
              <a:ext cx="565650" cy="486808"/>
            </a:xfrm>
            <a:custGeom>
              <a:avLst/>
              <a:gdLst/>
              <a:ahLst/>
              <a:cxnLst/>
              <a:rect l="l" t="t" r="r" b="b"/>
              <a:pathLst>
                <a:path w="28655" h="24661" extrusionOk="0">
                  <a:moveTo>
                    <a:pt x="13974" y="0"/>
                  </a:moveTo>
                  <a:cubicBezTo>
                    <a:pt x="8883" y="0"/>
                    <a:pt x="4158" y="3001"/>
                    <a:pt x="2336" y="7877"/>
                  </a:cubicBezTo>
                  <a:cubicBezTo>
                    <a:pt x="1" y="14248"/>
                    <a:pt x="3437" y="21387"/>
                    <a:pt x="10041" y="23822"/>
                  </a:cubicBezTo>
                  <a:cubicBezTo>
                    <a:pt x="11571" y="24391"/>
                    <a:pt x="13132" y="24660"/>
                    <a:pt x="14658" y="24660"/>
                  </a:cubicBezTo>
                  <a:cubicBezTo>
                    <a:pt x="19756" y="24660"/>
                    <a:pt x="24464" y="21654"/>
                    <a:pt x="26286" y="16750"/>
                  </a:cubicBezTo>
                  <a:cubicBezTo>
                    <a:pt x="28655" y="10412"/>
                    <a:pt x="25185" y="3274"/>
                    <a:pt x="18581" y="839"/>
                  </a:cubicBezTo>
                  <a:cubicBezTo>
                    <a:pt x="17058" y="270"/>
                    <a:pt x="15500" y="0"/>
                    <a:pt x="13974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6"/>
            <p:cNvSpPr/>
            <p:nvPr/>
          </p:nvSpPr>
          <p:spPr>
            <a:xfrm>
              <a:off x="2627109" y="2555261"/>
              <a:ext cx="34920" cy="92206"/>
            </a:xfrm>
            <a:custGeom>
              <a:avLst/>
              <a:gdLst/>
              <a:ahLst/>
              <a:cxnLst/>
              <a:rect l="l" t="t" r="r" b="b"/>
              <a:pathLst>
                <a:path w="1769" h="4671" fill="none" extrusionOk="0">
                  <a:moveTo>
                    <a:pt x="1769" y="1"/>
                  </a:moveTo>
                  <a:cubicBezTo>
                    <a:pt x="1769" y="1"/>
                    <a:pt x="1" y="2102"/>
                    <a:pt x="1101" y="4671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6"/>
            <p:cNvSpPr/>
            <p:nvPr/>
          </p:nvSpPr>
          <p:spPr>
            <a:xfrm>
              <a:off x="2479612" y="3025192"/>
              <a:ext cx="445157" cy="184608"/>
            </a:xfrm>
            <a:custGeom>
              <a:avLst/>
              <a:gdLst/>
              <a:ahLst/>
              <a:cxnLst/>
              <a:rect l="l" t="t" r="r" b="b"/>
              <a:pathLst>
                <a:path w="22551" h="9352" extrusionOk="0">
                  <a:moveTo>
                    <a:pt x="12377" y="0"/>
                  </a:moveTo>
                  <a:cubicBezTo>
                    <a:pt x="9484" y="0"/>
                    <a:pt x="2340" y="2280"/>
                    <a:pt x="1" y="3081"/>
                  </a:cubicBezTo>
                  <a:cubicBezTo>
                    <a:pt x="3303" y="7050"/>
                    <a:pt x="8240" y="9352"/>
                    <a:pt x="13410" y="9352"/>
                  </a:cubicBezTo>
                  <a:cubicBezTo>
                    <a:pt x="16646" y="9352"/>
                    <a:pt x="19815" y="8485"/>
                    <a:pt x="22550" y="6783"/>
                  </a:cubicBezTo>
                  <a:cubicBezTo>
                    <a:pt x="20515" y="4915"/>
                    <a:pt x="15212" y="212"/>
                    <a:pt x="12710" y="12"/>
                  </a:cubicBezTo>
                  <a:cubicBezTo>
                    <a:pt x="12606" y="4"/>
                    <a:pt x="12495" y="0"/>
                    <a:pt x="12377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6"/>
            <p:cNvSpPr/>
            <p:nvPr/>
          </p:nvSpPr>
          <p:spPr>
            <a:xfrm>
              <a:off x="2652140" y="2918754"/>
              <a:ext cx="116565" cy="237689"/>
            </a:xfrm>
            <a:custGeom>
              <a:avLst/>
              <a:gdLst/>
              <a:ahLst/>
              <a:cxnLst/>
              <a:rect l="l" t="t" r="r" b="b"/>
              <a:pathLst>
                <a:path w="5905" h="12041" extrusionOk="0">
                  <a:moveTo>
                    <a:pt x="5904" y="0"/>
                  </a:moveTo>
                  <a:lnTo>
                    <a:pt x="2168" y="2268"/>
                  </a:lnTo>
                  <a:cubicBezTo>
                    <a:pt x="2168" y="2268"/>
                    <a:pt x="2702" y="3202"/>
                    <a:pt x="2102" y="5404"/>
                  </a:cubicBezTo>
                  <a:cubicBezTo>
                    <a:pt x="1501" y="7605"/>
                    <a:pt x="0" y="11241"/>
                    <a:pt x="701" y="11942"/>
                  </a:cubicBezTo>
                  <a:cubicBezTo>
                    <a:pt x="768" y="12009"/>
                    <a:pt x="867" y="12041"/>
                    <a:pt x="992" y="12041"/>
                  </a:cubicBezTo>
                  <a:cubicBezTo>
                    <a:pt x="2166" y="12041"/>
                    <a:pt x="5587" y="9246"/>
                    <a:pt x="5738" y="7105"/>
                  </a:cubicBezTo>
                  <a:cubicBezTo>
                    <a:pt x="5904" y="4737"/>
                    <a:pt x="5904" y="0"/>
                    <a:pt x="590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6"/>
            <p:cNvSpPr/>
            <p:nvPr/>
          </p:nvSpPr>
          <p:spPr>
            <a:xfrm>
              <a:off x="2694936" y="2918754"/>
              <a:ext cx="73768" cy="179772"/>
            </a:xfrm>
            <a:custGeom>
              <a:avLst/>
              <a:gdLst/>
              <a:ahLst/>
              <a:cxnLst/>
              <a:rect l="l" t="t" r="r" b="b"/>
              <a:pathLst>
                <a:path w="3737" h="9107" extrusionOk="0">
                  <a:moveTo>
                    <a:pt x="3736" y="0"/>
                  </a:moveTo>
                  <a:lnTo>
                    <a:pt x="0" y="2268"/>
                  </a:lnTo>
                  <a:cubicBezTo>
                    <a:pt x="201" y="2735"/>
                    <a:pt x="267" y="3202"/>
                    <a:pt x="201" y="3703"/>
                  </a:cubicBezTo>
                  <a:lnTo>
                    <a:pt x="2903" y="5771"/>
                  </a:lnTo>
                  <a:lnTo>
                    <a:pt x="2669" y="9107"/>
                  </a:lnTo>
                  <a:cubicBezTo>
                    <a:pt x="3169" y="8539"/>
                    <a:pt x="3470" y="7839"/>
                    <a:pt x="3570" y="7105"/>
                  </a:cubicBezTo>
                  <a:cubicBezTo>
                    <a:pt x="3736" y="4737"/>
                    <a:pt x="3736" y="0"/>
                    <a:pt x="3736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6"/>
            <p:cNvSpPr/>
            <p:nvPr/>
          </p:nvSpPr>
          <p:spPr>
            <a:xfrm>
              <a:off x="2652140" y="2918754"/>
              <a:ext cx="116565" cy="249573"/>
            </a:xfrm>
            <a:custGeom>
              <a:avLst/>
              <a:gdLst/>
              <a:ahLst/>
              <a:cxnLst/>
              <a:rect l="l" t="t" r="r" b="b"/>
              <a:pathLst>
                <a:path w="5905" h="12643" fill="none" extrusionOk="0">
                  <a:moveTo>
                    <a:pt x="2168" y="2268"/>
                  </a:moveTo>
                  <a:cubicBezTo>
                    <a:pt x="2168" y="2268"/>
                    <a:pt x="2702" y="3202"/>
                    <a:pt x="2102" y="5404"/>
                  </a:cubicBezTo>
                  <a:cubicBezTo>
                    <a:pt x="1501" y="7605"/>
                    <a:pt x="0" y="11241"/>
                    <a:pt x="701" y="11942"/>
                  </a:cubicBezTo>
                  <a:cubicBezTo>
                    <a:pt x="1401" y="12642"/>
                    <a:pt x="5571" y="9473"/>
                    <a:pt x="5738" y="7105"/>
                  </a:cubicBezTo>
                  <a:cubicBezTo>
                    <a:pt x="5904" y="4737"/>
                    <a:pt x="5904" y="0"/>
                    <a:pt x="5904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6"/>
            <p:cNvSpPr/>
            <p:nvPr/>
          </p:nvSpPr>
          <p:spPr>
            <a:xfrm>
              <a:off x="2569824" y="2741666"/>
              <a:ext cx="41513" cy="56595"/>
            </a:xfrm>
            <a:custGeom>
              <a:avLst/>
              <a:gdLst/>
              <a:ahLst/>
              <a:cxnLst/>
              <a:rect l="l" t="t" r="r" b="b"/>
              <a:pathLst>
                <a:path w="2103" h="2867" extrusionOk="0">
                  <a:moveTo>
                    <a:pt x="1299" y="1"/>
                  </a:moveTo>
                  <a:cubicBezTo>
                    <a:pt x="1128" y="1"/>
                    <a:pt x="937" y="108"/>
                    <a:pt x="734" y="398"/>
                  </a:cubicBezTo>
                  <a:cubicBezTo>
                    <a:pt x="1" y="1532"/>
                    <a:pt x="901" y="2867"/>
                    <a:pt x="1335" y="2867"/>
                  </a:cubicBezTo>
                  <a:cubicBezTo>
                    <a:pt x="1769" y="2867"/>
                    <a:pt x="2102" y="832"/>
                    <a:pt x="2102" y="832"/>
                  </a:cubicBezTo>
                  <a:cubicBezTo>
                    <a:pt x="2102" y="832"/>
                    <a:pt x="177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6"/>
            <p:cNvSpPr/>
            <p:nvPr/>
          </p:nvSpPr>
          <p:spPr>
            <a:xfrm>
              <a:off x="2578391" y="2660614"/>
              <a:ext cx="310806" cy="324664"/>
            </a:xfrm>
            <a:custGeom>
              <a:avLst/>
              <a:gdLst/>
              <a:ahLst/>
              <a:cxnLst/>
              <a:rect l="l" t="t" r="r" b="b"/>
              <a:pathLst>
                <a:path w="15745" h="16447" extrusionOk="0">
                  <a:moveTo>
                    <a:pt x="3636" y="1"/>
                  </a:moveTo>
                  <a:cubicBezTo>
                    <a:pt x="3636" y="1"/>
                    <a:pt x="1168" y="4838"/>
                    <a:pt x="567" y="8140"/>
                  </a:cubicBezTo>
                  <a:cubicBezTo>
                    <a:pt x="0" y="11443"/>
                    <a:pt x="2435" y="16446"/>
                    <a:pt x="4904" y="16446"/>
                  </a:cubicBezTo>
                  <a:cubicBezTo>
                    <a:pt x="7372" y="16446"/>
                    <a:pt x="11142" y="12643"/>
                    <a:pt x="11142" y="12643"/>
                  </a:cubicBezTo>
                  <a:cubicBezTo>
                    <a:pt x="11142" y="12643"/>
                    <a:pt x="11179" y="12644"/>
                    <a:pt x="11247" y="12644"/>
                  </a:cubicBezTo>
                  <a:cubicBezTo>
                    <a:pt x="11841" y="12644"/>
                    <a:pt x="14762" y="12590"/>
                    <a:pt x="15211" y="11543"/>
                  </a:cubicBezTo>
                  <a:cubicBezTo>
                    <a:pt x="15745" y="10342"/>
                    <a:pt x="15144" y="9408"/>
                    <a:pt x="14210" y="9408"/>
                  </a:cubicBezTo>
                  <a:lnTo>
                    <a:pt x="12342" y="9408"/>
                  </a:lnTo>
                  <a:cubicBezTo>
                    <a:pt x="12342" y="9408"/>
                    <a:pt x="12325" y="9417"/>
                    <a:pt x="12299" y="9417"/>
                  </a:cubicBezTo>
                  <a:cubicBezTo>
                    <a:pt x="12183" y="9417"/>
                    <a:pt x="11885" y="9239"/>
                    <a:pt x="12076" y="7306"/>
                  </a:cubicBezTo>
                  <a:cubicBezTo>
                    <a:pt x="12342" y="4938"/>
                    <a:pt x="13110" y="3837"/>
                    <a:pt x="13110" y="3837"/>
                  </a:cubicBezTo>
                  <a:lnTo>
                    <a:pt x="13110" y="3837"/>
                  </a:lnTo>
                  <a:cubicBezTo>
                    <a:pt x="13110" y="3837"/>
                    <a:pt x="12883" y="3855"/>
                    <a:pt x="12495" y="3855"/>
                  </a:cubicBezTo>
                  <a:cubicBezTo>
                    <a:pt x="10815" y="3855"/>
                    <a:pt x="6103" y="3524"/>
                    <a:pt x="363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6"/>
            <p:cNvSpPr/>
            <p:nvPr/>
          </p:nvSpPr>
          <p:spPr>
            <a:xfrm>
              <a:off x="2654765" y="2736356"/>
              <a:ext cx="234432" cy="248921"/>
            </a:xfrm>
            <a:custGeom>
              <a:avLst/>
              <a:gdLst/>
              <a:ahLst/>
              <a:cxnLst/>
              <a:rect l="l" t="t" r="r" b="b"/>
              <a:pathLst>
                <a:path w="11876" h="12610" extrusionOk="0">
                  <a:moveTo>
                    <a:pt x="8106" y="0"/>
                  </a:moveTo>
                  <a:lnTo>
                    <a:pt x="6272" y="7272"/>
                  </a:lnTo>
                  <a:cubicBezTo>
                    <a:pt x="5238" y="9941"/>
                    <a:pt x="2836" y="11842"/>
                    <a:pt x="34" y="12309"/>
                  </a:cubicBezTo>
                  <a:lnTo>
                    <a:pt x="1" y="12309"/>
                  </a:lnTo>
                  <a:cubicBezTo>
                    <a:pt x="301" y="12509"/>
                    <a:pt x="668" y="12609"/>
                    <a:pt x="1035" y="12609"/>
                  </a:cubicBezTo>
                  <a:cubicBezTo>
                    <a:pt x="3503" y="12609"/>
                    <a:pt x="7306" y="8806"/>
                    <a:pt x="7306" y="8806"/>
                  </a:cubicBezTo>
                  <a:cubicBezTo>
                    <a:pt x="7306" y="8806"/>
                    <a:pt x="7343" y="8807"/>
                    <a:pt x="7410" y="8807"/>
                  </a:cubicBezTo>
                  <a:cubicBezTo>
                    <a:pt x="8000" y="8807"/>
                    <a:pt x="10897" y="8753"/>
                    <a:pt x="11375" y="7706"/>
                  </a:cubicBezTo>
                  <a:cubicBezTo>
                    <a:pt x="11876" y="6505"/>
                    <a:pt x="11275" y="5571"/>
                    <a:pt x="10341" y="5571"/>
                  </a:cubicBezTo>
                  <a:lnTo>
                    <a:pt x="8473" y="5571"/>
                  </a:lnTo>
                  <a:cubicBezTo>
                    <a:pt x="8473" y="5571"/>
                    <a:pt x="8456" y="5580"/>
                    <a:pt x="8431" y="5580"/>
                  </a:cubicBezTo>
                  <a:cubicBezTo>
                    <a:pt x="8315" y="5580"/>
                    <a:pt x="8022" y="5402"/>
                    <a:pt x="8240" y="3469"/>
                  </a:cubicBezTo>
                  <a:cubicBezTo>
                    <a:pt x="8473" y="1101"/>
                    <a:pt x="9241" y="0"/>
                    <a:pt x="9241" y="0"/>
                  </a:cubicBezTo>
                  <a:lnTo>
                    <a:pt x="9241" y="0"/>
                  </a:lnTo>
                  <a:cubicBezTo>
                    <a:pt x="9241" y="0"/>
                    <a:pt x="9063" y="15"/>
                    <a:pt x="8737" y="15"/>
                  </a:cubicBezTo>
                  <a:cubicBezTo>
                    <a:pt x="8573" y="15"/>
                    <a:pt x="8373" y="11"/>
                    <a:pt x="81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6"/>
            <p:cNvSpPr/>
            <p:nvPr/>
          </p:nvSpPr>
          <p:spPr>
            <a:xfrm>
              <a:off x="2578391" y="2660614"/>
              <a:ext cx="310806" cy="324664"/>
            </a:xfrm>
            <a:custGeom>
              <a:avLst/>
              <a:gdLst/>
              <a:ahLst/>
              <a:cxnLst/>
              <a:rect l="l" t="t" r="r" b="b"/>
              <a:pathLst>
                <a:path w="15745" h="16447" fill="none" extrusionOk="0">
                  <a:moveTo>
                    <a:pt x="3636" y="1"/>
                  </a:moveTo>
                  <a:cubicBezTo>
                    <a:pt x="3636" y="1"/>
                    <a:pt x="1168" y="4838"/>
                    <a:pt x="567" y="8140"/>
                  </a:cubicBezTo>
                  <a:cubicBezTo>
                    <a:pt x="0" y="11443"/>
                    <a:pt x="2435" y="16446"/>
                    <a:pt x="4904" y="16446"/>
                  </a:cubicBezTo>
                  <a:cubicBezTo>
                    <a:pt x="7372" y="16446"/>
                    <a:pt x="11142" y="12643"/>
                    <a:pt x="11142" y="12643"/>
                  </a:cubicBezTo>
                  <a:cubicBezTo>
                    <a:pt x="11142" y="12643"/>
                    <a:pt x="14711" y="12710"/>
                    <a:pt x="15211" y="11543"/>
                  </a:cubicBezTo>
                  <a:cubicBezTo>
                    <a:pt x="15745" y="10342"/>
                    <a:pt x="15144" y="9408"/>
                    <a:pt x="14210" y="9408"/>
                  </a:cubicBezTo>
                  <a:lnTo>
                    <a:pt x="12342" y="9408"/>
                  </a:lnTo>
                  <a:cubicBezTo>
                    <a:pt x="12342" y="9408"/>
                    <a:pt x="11842" y="9675"/>
                    <a:pt x="12076" y="7306"/>
                  </a:cubicBezTo>
                  <a:cubicBezTo>
                    <a:pt x="12342" y="4938"/>
                    <a:pt x="13110" y="3837"/>
                    <a:pt x="13110" y="3837"/>
                  </a:cubicBezTo>
                  <a:cubicBezTo>
                    <a:pt x="13110" y="3837"/>
                    <a:pt x="6672" y="4337"/>
                    <a:pt x="3636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6"/>
            <p:cNvSpPr/>
            <p:nvPr/>
          </p:nvSpPr>
          <p:spPr>
            <a:xfrm>
              <a:off x="2645546" y="2750134"/>
              <a:ext cx="15160" cy="32374"/>
            </a:xfrm>
            <a:custGeom>
              <a:avLst/>
              <a:gdLst/>
              <a:ahLst/>
              <a:cxnLst/>
              <a:rect l="l" t="t" r="r" b="b"/>
              <a:pathLst>
                <a:path w="768" h="1640" extrusionOk="0">
                  <a:moveTo>
                    <a:pt x="549" y="0"/>
                  </a:moveTo>
                  <a:cubicBezTo>
                    <a:pt x="413" y="0"/>
                    <a:pt x="196" y="324"/>
                    <a:pt x="101" y="770"/>
                  </a:cubicBezTo>
                  <a:cubicBezTo>
                    <a:pt x="1" y="1203"/>
                    <a:pt x="67" y="1604"/>
                    <a:pt x="201" y="1637"/>
                  </a:cubicBezTo>
                  <a:cubicBezTo>
                    <a:pt x="209" y="1639"/>
                    <a:pt x="216" y="1639"/>
                    <a:pt x="224" y="1639"/>
                  </a:cubicBezTo>
                  <a:cubicBezTo>
                    <a:pt x="386" y="1639"/>
                    <a:pt x="572" y="1315"/>
                    <a:pt x="668" y="870"/>
                  </a:cubicBezTo>
                  <a:cubicBezTo>
                    <a:pt x="768" y="436"/>
                    <a:pt x="735" y="36"/>
                    <a:pt x="568" y="3"/>
                  </a:cubicBezTo>
                  <a:cubicBezTo>
                    <a:pt x="562" y="1"/>
                    <a:pt x="555" y="0"/>
                    <a:pt x="549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6"/>
            <p:cNvSpPr/>
            <p:nvPr/>
          </p:nvSpPr>
          <p:spPr>
            <a:xfrm>
              <a:off x="2724566" y="2785686"/>
              <a:ext cx="15160" cy="31722"/>
            </a:xfrm>
            <a:custGeom>
              <a:avLst/>
              <a:gdLst/>
              <a:ahLst/>
              <a:cxnLst/>
              <a:rect l="l" t="t" r="r" b="b"/>
              <a:pathLst>
                <a:path w="768" h="1607" extrusionOk="0">
                  <a:moveTo>
                    <a:pt x="544" y="1"/>
                  </a:moveTo>
                  <a:cubicBezTo>
                    <a:pt x="383" y="1"/>
                    <a:pt x="196" y="323"/>
                    <a:pt x="101" y="737"/>
                  </a:cubicBezTo>
                  <a:cubicBezTo>
                    <a:pt x="1" y="1170"/>
                    <a:pt x="34" y="1571"/>
                    <a:pt x="201" y="1604"/>
                  </a:cubicBezTo>
                  <a:cubicBezTo>
                    <a:pt x="207" y="1606"/>
                    <a:pt x="213" y="1606"/>
                    <a:pt x="220" y="1606"/>
                  </a:cubicBezTo>
                  <a:cubicBezTo>
                    <a:pt x="355" y="1606"/>
                    <a:pt x="572" y="1284"/>
                    <a:pt x="668" y="870"/>
                  </a:cubicBezTo>
                  <a:cubicBezTo>
                    <a:pt x="768" y="403"/>
                    <a:pt x="701" y="36"/>
                    <a:pt x="568" y="3"/>
                  </a:cubicBezTo>
                  <a:cubicBezTo>
                    <a:pt x="560" y="1"/>
                    <a:pt x="552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6"/>
            <p:cNvSpPr/>
            <p:nvPr/>
          </p:nvSpPr>
          <p:spPr>
            <a:xfrm>
              <a:off x="2635005" y="2789693"/>
              <a:ext cx="68518" cy="55331"/>
            </a:xfrm>
            <a:custGeom>
              <a:avLst/>
              <a:gdLst/>
              <a:ahLst/>
              <a:cxnLst/>
              <a:rect l="l" t="t" r="r" b="b"/>
              <a:pathLst>
                <a:path w="3471" h="2803" fill="none" extrusionOk="0">
                  <a:moveTo>
                    <a:pt x="1869" y="0"/>
                  </a:moveTo>
                  <a:cubicBezTo>
                    <a:pt x="1869" y="0"/>
                    <a:pt x="1" y="1368"/>
                    <a:pt x="234" y="1701"/>
                  </a:cubicBezTo>
                  <a:cubicBezTo>
                    <a:pt x="935" y="2302"/>
                    <a:pt x="1802" y="2669"/>
                    <a:pt x="2703" y="2802"/>
                  </a:cubicBezTo>
                  <a:cubicBezTo>
                    <a:pt x="3470" y="2802"/>
                    <a:pt x="3303" y="1868"/>
                    <a:pt x="3303" y="18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6"/>
            <p:cNvSpPr/>
            <p:nvPr/>
          </p:nvSpPr>
          <p:spPr>
            <a:xfrm>
              <a:off x="2644895" y="2851578"/>
              <a:ext cx="102076" cy="28998"/>
            </a:xfrm>
            <a:custGeom>
              <a:avLst/>
              <a:gdLst/>
              <a:ahLst/>
              <a:cxnLst/>
              <a:rect l="l" t="t" r="r" b="b"/>
              <a:pathLst>
                <a:path w="5171" h="1469" fill="none" extrusionOk="0">
                  <a:moveTo>
                    <a:pt x="0" y="768"/>
                  </a:moveTo>
                  <a:cubicBezTo>
                    <a:pt x="934" y="1268"/>
                    <a:pt x="2002" y="1468"/>
                    <a:pt x="3069" y="1368"/>
                  </a:cubicBezTo>
                  <a:cubicBezTo>
                    <a:pt x="3936" y="1268"/>
                    <a:pt x="4737" y="768"/>
                    <a:pt x="517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6"/>
            <p:cNvSpPr/>
            <p:nvPr/>
          </p:nvSpPr>
          <p:spPr>
            <a:xfrm>
              <a:off x="2648192" y="2706055"/>
              <a:ext cx="30301" cy="25050"/>
            </a:xfrm>
            <a:custGeom>
              <a:avLst/>
              <a:gdLst/>
              <a:ahLst/>
              <a:cxnLst/>
              <a:rect l="l" t="t" r="r" b="b"/>
              <a:pathLst>
                <a:path w="1535" h="1269" fill="none" extrusionOk="0">
                  <a:moveTo>
                    <a:pt x="0" y="1101"/>
                  </a:moveTo>
                  <a:cubicBezTo>
                    <a:pt x="0" y="1101"/>
                    <a:pt x="534" y="1"/>
                    <a:pt x="1535" y="12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6"/>
            <p:cNvSpPr/>
            <p:nvPr/>
          </p:nvSpPr>
          <p:spPr>
            <a:xfrm>
              <a:off x="2733784" y="2748200"/>
              <a:ext cx="33597" cy="32946"/>
            </a:xfrm>
            <a:custGeom>
              <a:avLst/>
              <a:gdLst/>
              <a:ahLst/>
              <a:cxnLst/>
              <a:rect l="l" t="t" r="r" b="b"/>
              <a:pathLst>
                <a:path w="1702" h="1669" fill="none" extrusionOk="0">
                  <a:moveTo>
                    <a:pt x="1" y="501"/>
                  </a:moveTo>
                  <a:cubicBezTo>
                    <a:pt x="1" y="501"/>
                    <a:pt x="1702" y="1"/>
                    <a:pt x="1702" y="166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6"/>
            <p:cNvSpPr/>
            <p:nvPr/>
          </p:nvSpPr>
          <p:spPr>
            <a:xfrm>
              <a:off x="1171896" y="2519670"/>
              <a:ext cx="742777" cy="690170"/>
            </a:xfrm>
            <a:custGeom>
              <a:avLst/>
              <a:gdLst/>
              <a:ahLst/>
              <a:cxnLst/>
              <a:rect l="l" t="t" r="r" b="b"/>
              <a:pathLst>
                <a:path w="37628" h="34963" extrusionOk="0">
                  <a:moveTo>
                    <a:pt x="18838" y="1"/>
                  </a:moveTo>
                  <a:cubicBezTo>
                    <a:pt x="17895" y="1"/>
                    <a:pt x="16939" y="78"/>
                    <a:pt x="15978" y="236"/>
                  </a:cubicBezTo>
                  <a:cubicBezTo>
                    <a:pt x="6438" y="1804"/>
                    <a:pt x="0" y="10777"/>
                    <a:pt x="1568" y="20317"/>
                  </a:cubicBezTo>
                  <a:cubicBezTo>
                    <a:pt x="2978" y="28893"/>
                    <a:pt x="10371" y="34963"/>
                    <a:pt x="18782" y="34963"/>
                  </a:cubicBezTo>
                  <a:cubicBezTo>
                    <a:pt x="19727" y="34963"/>
                    <a:pt x="20685" y="34886"/>
                    <a:pt x="21649" y="34727"/>
                  </a:cubicBezTo>
                  <a:cubicBezTo>
                    <a:pt x="31189" y="33160"/>
                    <a:pt x="37627" y="24153"/>
                    <a:pt x="36059" y="14646"/>
                  </a:cubicBezTo>
                  <a:cubicBezTo>
                    <a:pt x="34650" y="6070"/>
                    <a:pt x="27229" y="1"/>
                    <a:pt x="18838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6"/>
            <p:cNvSpPr/>
            <p:nvPr/>
          </p:nvSpPr>
          <p:spPr>
            <a:xfrm>
              <a:off x="1171896" y="2519670"/>
              <a:ext cx="742777" cy="690170"/>
            </a:xfrm>
            <a:custGeom>
              <a:avLst/>
              <a:gdLst/>
              <a:ahLst/>
              <a:cxnLst/>
              <a:rect l="l" t="t" r="r" b="b"/>
              <a:pathLst>
                <a:path w="37628" h="34963" extrusionOk="0">
                  <a:moveTo>
                    <a:pt x="18838" y="1"/>
                  </a:moveTo>
                  <a:cubicBezTo>
                    <a:pt x="17895" y="1"/>
                    <a:pt x="16939" y="78"/>
                    <a:pt x="15978" y="236"/>
                  </a:cubicBezTo>
                  <a:cubicBezTo>
                    <a:pt x="6438" y="1804"/>
                    <a:pt x="0" y="10777"/>
                    <a:pt x="1568" y="20317"/>
                  </a:cubicBezTo>
                  <a:cubicBezTo>
                    <a:pt x="2978" y="28893"/>
                    <a:pt x="10371" y="34963"/>
                    <a:pt x="18782" y="34963"/>
                  </a:cubicBezTo>
                  <a:cubicBezTo>
                    <a:pt x="19727" y="34963"/>
                    <a:pt x="20685" y="34886"/>
                    <a:pt x="21649" y="34727"/>
                  </a:cubicBezTo>
                  <a:cubicBezTo>
                    <a:pt x="31189" y="33160"/>
                    <a:pt x="37627" y="24153"/>
                    <a:pt x="36059" y="14646"/>
                  </a:cubicBezTo>
                  <a:cubicBezTo>
                    <a:pt x="34650" y="6070"/>
                    <a:pt x="27229" y="1"/>
                    <a:pt x="18838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6"/>
            <p:cNvSpPr/>
            <p:nvPr/>
          </p:nvSpPr>
          <p:spPr>
            <a:xfrm>
              <a:off x="1230504" y="2490869"/>
              <a:ext cx="598556" cy="719306"/>
            </a:xfrm>
            <a:custGeom>
              <a:avLst/>
              <a:gdLst/>
              <a:ahLst/>
              <a:cxnLst/>
              <a:rect l="l" t="t" r="r" b="b"/>
              <a:pathLst>
                <a:path w="30322" h="36439" extrusionOk="0">
                  <a:moveTo>
                    <a:pt x="18961" y="1"/>
                  </a:moveTo>
                  <a:cubicBezTo>
                    <a:pt x="15584" y="1"/>
                    <a:pt x="11702" y="1751"/>
                    <a:pt x="9474" y="4997"/>
                  </a:cubicBezTo>
                  <a:cubicBezTo>
                    <a:pt x="6438" y="9467"/>
                    <a:pt x="10141" y="13403"/>
                    <a:pt x="8173" y="15472"/>
                  </a:cubicBezTo>
                  <a:cubicBezTo>
                    <a:pt x="6205" y="17540"/>
                    <a:pt x="1101" y="17673"/>
                    <a:pt x="534" y="21809"/>
                  </a:cubicBezTo>
                  <a:cubicBezTo>
                    <a:pt x="0" y="25946"/>
                    <a:pt x="4136" y="26513"/>
                    <a:pt x="3803" y="27814"/>
                  </a:cubicBezTo>
                  <a:cubicBezTo>
                    <a:pt x="3503" y="29015"/>
                    <a:pt x="2135" y="28848"/>
                    <a:pt x="2569" y="30316"/>
                  </a:cubicBezTo>
                  <a:cubicBezTo>
                    <a:pt x="5994" y="34335"/>
                    <a:pt x="10899" y="36438"/>
                    <a:pt x="15856" y="36438"/>
                  </a:cubicBezTo>
                  <a:cubicBezTo>
                    <a:pt x="19251" y="36438"/>
                    <a:pt x="22669" y="35452"/>
                    <a:pt x="25652" y="33418"/>
                  </a:cubicBezTo>
                  <a:cubicBezTo>
                    <a:pt x="26919" y="31950"/>
                    <a:pt x="27653" y="30382"/>
                    <a:pt x="27687" y="29115"/>
                  </a:cubicBezTo>
                  <a:cubicBezTo>
                    <a:pt x="27820" y="25312"/>
                    <a:pt x="23784" y="22443"/>
                    <a:pt x="23550" y="20609"/>
                  </a:cubicBezTo>
                  <a:cubicBezTo>
                    <a:pt x="23350" y="18774"/>
                    <a:pt x="25085" y="14638"/>
                    <a:pt x="25085" y="14638"/>
                  </a:cubicBezTo>
                  <a:cubicBezTo>
                    <a:pt x="25085" y="14638"/>
                    <a:pt x="28120" y="14171"/>
                    <a:pt x="29221" y="11469"/>
                  </a:cubicBezTo>
                  <a:cubicBezTo>
                    <a:pt x="30322" y="8733"/>
                    <a:pt x="26186" y="2629"/>
                    <a:pt x="22450" y="761"/>
                  </a:cubicBezTo>
                  <a:cubicBezTo>
                    <a:pt x="21436" y="250"/>
                    <a:pt x="20234" y="1"/>
                    <a:pt x="18961" y="1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6"/>
            <p:cNvSpPr/>
            <p:nvPr/>
          </p:nvSpPr>
          <p:spPr>
            <a:xfrm>
              <a:off x="1356268" y="3004820"/>
              <a:ext cx="422100" cy="204901"/>
            </a:xfrm>
            <a:custGeom>
              <a:avLst/>
              <a:gdLst/>
              <a:ahLst/>
              <a:cxnLst/>
              <a:rect l="l" t="t" r="r" b="b"/>
              <a:pathLst>
                <a:path w="21383" h="10380" extrusionOk="0">
                  <a:moveTo>
                    <a:pt x="11145" y="0"/>
                  </a:moveTo>
                  <a:cubicBezTo>
                    <a:pt x="11041" y="0"/>
                    <a:pt x="10940" y="3"/>
                    <a:pt x="10841" y="10"/>
                  </a:cubicBezTo>
                  <a:cubicBezTo>
                    <a:pt x="10841" y="10"/>
                    <a:pt x="9641" y="577"/>
                    <a:pt x="7372" y="2745"/>
                  </a:cubicBezTo>
                  <a:cubicBezTo>
                    <a:pt x="5871" y="4179"/>
                    <a:pt x="2302" y="6281"/>
                    <a:pt x="0" y="7582"/>
                  </a:cubicBezTo>
                  <a:cubicBezTo>
                    <a:pt x="2902" y="9459"/>
                    <a:pt x="6198" y="10380"/>
                    <a:pt x="9478" y="10380"/>
                  </a:cubicBezTo>
                  <a:cubicBezTo>
                    <a:pt x="13778" y="10380"/>
                    <a:pt x="18052" y="8798"/>
                    <a:pt x="21382" y="5714"/>
                  </a:cubicBezTo>
                  <a:cubicBezTo>
                    <a:pt x="20081" y="4513"/>
                    <a:pt x="18714" y="3412"/>
                    <a:pt x="17279" y="2412"/>
                  </a:cubicBezTo>
                  <a:cubicBezTo>
                    <a:pt x="14751" y="695"/>
                    <a:pt x="12660" y="0"/>
                    <a:pt x="11145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6"/>
            <p:cNvSpPr/>
            <p:nvPr/>
          </p:nvSpPr>
          <p:spPr>
            <a:xfrm>
              <a:off x="1540639" y="2895697"/>
              <a:ext cx="89916" cy="236564"/>
            </a:xfrm>
            <a:custGeom>
              <a:avLst/>
              <a:gdLst/>
              <a:ahLst/>
              <a:cxnLst/>
              <a:rect l="l" t="t" r="r" b="b"/>
              <a:pathLst>
                <a:path w="4555" h="11984" extrusionOk="0">
                  <a:moveTo>
                    <a:pt x="634" y="1"/>
                  </a:moveTo>
                  <a:cubicBezTo>
                    <a:pt x="634" y="1"/>
                    <a:pt x="634" y="3036"/>
                    <a:pt x="301" y="5871"/>
                  </a:cubicBezTo>
                  <a:cubicBezTo>
                    <a:pt x="0" y="8707"/>
                    <a:pt x="434" y="11776"/>
                    <a:pt x="2502" y="11976"/>
                  </a:cubicBezTo>
                  <a:cubicBezTo>
                    <a:pt x="2550" y="11981"/>
                    <a:pt x="2597" y="11984"/>
                    <a:pt x="2642" y="11984"/>
                  </a:cubicBezTo>
                  <a:cubicBezTo>
                    <a:pt x="4555" y="11984"/>
                    <a:pt x="4231" y="7260"/>
                    <a:pt x="4003" y="5338"/>
                  </a:cubicBezTo>
                  <a:cubicBezTo>
                    <a:pt x="3903" y="4103"/>
                    <a:pt x="3903" y="2869"/>
                    <a:pt x="4003" y="1635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6"/>
            <p:cNvSpPr/>
            <p:nvPr/>
          </p:nvSpPr>
          <p:spPr>
            <a:xfrm>
              <a:off x="1545910" y="2895697"/>
              <a:ext cx="72446" cy="129080"/>
            </a:xfrm>
            <a:custGeom>
              <a:avLst/>
              <a:gdLst/>
              <a:ahLst/>
              <a:cxnLst/>
              <a:rect l="l" t="t" r="r" b="b"/>
              <a:pathLst>
                <a:path w="3670" h="6539" extrusionOk="0">
                  <a:moveTo>
                    <a:pt x="367" y="1"/>
                  </a:moveTo>
                  <a:cubicBezTo>
                    <a:pt x="367" y="1"/>
                    <a:pt x="367" y="3069"/>
                    <a:pt x="34" y="5905"/>
                  </a:cubicBezTo>
                  <a:cubicBezTo>
                    <a:pt x="34" y="6105"/>
                    <a:pt x="0" y="6305"/>
                    <a:pt x="0" y="6539"/>
                  </a:cubicBezTo>
                  <a:lnTo>
                    <a:pt x="3670" y="2969"/>
                  </a:lnTo>
                  <a:lnTo>
                    <a:pt x="3670" y="2636"/>
                  </a:lnTo>
                  <a:lnTo>
                    <a:pt x="2902" y="1235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6"/>
            <p:cNvSpPr/>
            <p:nvPr/>
          </p:nvSpPr>
          <p:spPr>
            <a:xfrm>
              <a:off x="1540639" y="2895697"/>
              <a:ext cx="90232" cy="241025"/>
            </a:xfrm>
            <a:custGeom>
              <a:avLst/>
              <a:gdLst/>
              <a:ahLst/>
              <a:cxnLst/>
              <a:rect l="l" t="t" r="r" b="b"/>
              <a:pathLst>
                <a:path w="4571" h="12210" fill="none" extrusionOk="0">
                  <a:moveTo>
                    <a:pt x="634" y="1"/>
                  </a:moveTo>
                  <a:cubicBezTo>
                    <a:pt x="634" y="1"/>
                    <a:pt x="634" y="3036"/>
                    <a:pt x="301" y="5871"/>
                  </a:cubicBezTo>
                  <a:cubicBezTo>
                    <a:pt x="0" y="8707"/>
                    <a:pt x="434" y="11776"/>
                    <a:pt x="2502" y="11976"/>
                  </a:cubicBezTo>
                  <a:cubicBezTo>
                    <a:pt x="4570" y="12209"/>
                    <a:pt x="4237" y="7306"/>
                    <a:pt x="4003" y="5338"/>
                  </a:cubicBezTo>
                  <a:cubicBezTo>
                    <a:pt x="3903" y="4103"/>
                    <a:pt x="3903" y="2869"/>
                    <a:pt x="4003" y="1635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6"/>
            <p:cNvSpPr/>
            <p:nvPr/>
          </p:nvSpPr>
          <p:spPr>
            <a:xfrm>
              <a:off x="1434616" y="2626384"/>
              <a:ext cx="307529" cy="340456"/>
            </a:xfrm>
            <a:custGeom>
              <a:avLst/>
              <a:gdLst/>
              <a:ahLst/>
              <a:cxnLst/>
              <a:rect l="l" t="t" r="r" b="b"/>
              <a:pathLst>
                <a:path w="15579" h="17247" extrusionOk="0">
                  <a:moveTo>
                    <a:pt x="13444" y="0"/>
                  </a:moveTo>
                  <a:cubicBezTo>
                    <a:pt x="13444" y="1"/>
                    <a:pt x="13643" y="1435"/>
                    <a:pt x="9941" y="3169"/>
                  </a:cubicBezTo>
                  <a:cubicBezTo>
                    <a:pt x="6239" y="4904"/>
                    <a:pt x="4371" y="6338"/>
                    <a:pt x="4037" y="7973"/>
                  </a:cubicBezTo>
                  <a:cubicBezTo>
                    <a:pt x="3737" y="9607"/>
                    <a:pt x="3603" y="10241"/>
                    <a:pt x="3603" y="10241"/>
                  </a:cubicBezTo>
                  <a:cubicBezTo>
                    <a:pt x="3603" y="10241"/>
                    <a:pt x="3108" y="9272"/>
                    <a:pt x="2186" y="9272"/>
                  </a:cubicBezTo>
                  <a:cubicBezTo>
                    <a:pt x="1961" y="9272"/>
                    <a:pt x="1710" y="9330"/>
                    <a:pt x="1435" y="9474"/>
                  </a:cubicBezTo>
                  <a:cubicBezTo>
                    <a:pt x="1" y="10241"/>
                    <a:pt x="1335" y="13210"/>
                    <a:pt x="2636" y="13310"/>
                  </a:cubicBezTo>
                  <a:cubicBezTo>
                    <a:pt x="2771" y="13320"/>
                    <a:pt x="2895" y="13325"/>
                    <a:pt x="3009" y="13325"/>
                  </a:cubicBezTo>
                  <a:cubicBezTo>
                    <a:pt x="4002" y="13325"/>
                    <a:pt x="4271" y="12976"/>
                    <a:pt x="4271" y="12976"/>
                  </a:cubicBezTo>
                  <a:cubicBezTo>
                    <a:pt x="4271" y="12976"/>
                    <a:pt x="8507" y="17246"/>
                    <a:pt x="11042" y="17246"/>
                  </a:cubicBezTo>
                  <a:cubicBezTo>
                    <a:pt x="13544" y="17246"/>
                    <a:pt x="14511" y="14844"/>
                    <a:pt x="15078" y="10575"/>
                  </a:cubicBezTo>
                  <a:cubicBezTo>
                    <a:pt x="15579" y="6472"/>
                    <a:pt x="13444" y="1"/>
                    <a:pt x="1344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6"/>
            <p:cNvSpPr/>
            <p:nvPr/>
          </p:nvSpPr>
          <p:spPr>
            <a:xfrm>
              <a:off x="1434616" y="2723841"/>
              <a:ext cx="217989" cy="242328"/>
            </a:xfrm>
            <a:custGeom>
              <a:avLst/>
              <a:gdLst/>
              <a:ahLst/>
              <a:cxnLst/>
              <a:rect l="l" t="t" r="r" b="b"/>
              <a:pathLst>
                <a:path w="11043" h="12276" extrusionOk="0">
                  <a:moveTo>
                    <a:pt x="6672" y="0"/>
                  </a:moveTo>
                  <a:lnTo>
                    <a:pt x="6672" y="0"/>
                  </a:lnTo>
                  <a:cubicBezTo>
                    <a:pt x="5105" y="1001"/>
                    <a:pt x="4271" y="1968"/>
                    <a:pt x="4037" y="3036"/>
                  </a:cubicBezTo>
                  <a:cubicBezTo>
                    <a:pt x="3737" y="4670"/>
                    <a:pt x="3603" y="5304"/>
                    <a:pt x="3603" y="5304"/>
                  </a:cubicBezTo>
                  <a:cubicBezTo>
                    <a:pt x="3603" y="5304"/>
                    <a:pt x="3108" y="4335"/>
                    <a:pt x="2186" y="4335"/>
                  </a:cubicBezTo>
                  <a:cubicBezTo>
                    <a:pt x="1961" y="4335"/>
                    <a:pt x="1710" y="4393"/>
                    <a:pt x="1435" y="4537"/>
                  </a:cubicBezTo>
                  <a:cubicBezTo>
                    <a:pt x="1" y="5304"/>
                    <a:pt x="1335" y="8273"/>
                    <a:pt x="2636" y="8373"/>
                  </a:cubicBezTo>
                  <a:cubicBezTo>
                    <a:pt x="2771" y="8383"/>
                    <a:pt x="2895" y="8388"/>
                    <a:pt x="3009" y="8388"/>
                  </a:cubicBezTo>
                  <a:cubicBezTo>
                    <a:pt x="4002" y="8388"/>
                    <a:pt x="4271" y="8039"/>
                    <a:pt x="4271" y="8039"/>
                  </a:cubicBezTo>
                  <a:cubicBezTo>
                    <a:pt x="4271" y="8039"/>
                    <a:pt x="8507" y="12276"/>
                    <a:pt x="11042" y="12276"/>
                  </a:cubicBezTo>
                  <a:cubicBezTo>
                    <a:pt x="10275" y="11909"/>
                    <a:pt x="9574" y="11475"/>
                    <a:pt x="8941" y="10941"/>
                  </a:cubicBezTo>
                  <a:cubicBezTo>
                    <a:pt x="7473" y="9874"/>
                    <a:pt x="5138" y="6538"/>
                    <a:pt x="5238" y="3803"/>
                  </a:cubicBezTo>
                  <a:cubicBezTo>
                    <a:pt x="5371" y="2435"/>
                    <a:pt x="5872" y="1134"/>
                    <a:pt x="667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6"/>
            <p:cNvSpPr/>
            <p:nvPr/>
          </p:nvSpPr>
          <p:spPr>
            <a:xfrm>
              <a:off x="1434616" y="2626384"/>
              <a:ext cx="307529" cy="340456"/>
            </a:xfrm>
            <a:custGeom>
              <a:avLst/>
              <a:gdLst/>
              <a:ahLst/>
              <a:cxnLst/>
              <a:rect l="l" t="t" r="r" b="b"/>
              <a:pathLst>
                <a:path w="15579" h="17247" fill="none" extrusionOk="0">
                  <a:moveTo>
                    <a:pt x="13444" y="0"/>
                  </a:moveTo>
                  <a:cubicBezTo>
                    <a:pt x="13444" y="0"/>
                    <a:pt x="13644" y="1435"/>
                    <a:pt x="9941" y="3169"/>
                  </a:cubicBezTo>
                  <a:cubicBezTo>
                    <a:pt x="6239" y="4904"/>
                    <a:pt x="4371" y="6338"/>
                    <a:pt x="4037" y="7973"/>
                  </a:cubicBezTo>
                  <a:cubicBezTo>
                    <a:pt x="3737" y="9607"/>
                    <a:pt x="3603" y="10241"/>
                    <a:pt x="3603" y="10241"/>
                  </a:cubicBezTo>
                  <a:cubicBezTo>
                    <a:pt x="3603" y="10241"/>
                    <a:pt x="2836" y="8740"/>
                    <a:pt x="1435" y="9474"/>
                  </a:cubicBezTo>
                  <a:cubicBezTo>
                    <a:pt x="1" y="10241"/>
                    <a:pt x="1335" y="13210"/>
                    <a:pt x="2636" y="13310"/>
                  </a:cubicBezTo>
                  <a:cubicBezTo>
                    <a:pt x="3937" y="13410"/>
                    <a:pt x="4271" y="12976"/>
                    <a:pt x="4271" y="12976"/>
                  </a:cubicBezTo>
                  <a:cubicBezTo>
                    <a:pt x="4271" y="12976"/>
                    <a:pt x="8507" y="17246"/>
                    <a:pt x="11042" y="17246"/>
                  </a:cubicBezTo>
                  <a:cubicBezTo>
                    <a:pt x="13544" y="17246"/>
                    <a:pt x="14511" y="14844"/>
                    <a:pt x="15078" y="10575"/>
                  </a:cubicBezTo>
                  <a:cubicBezTo>
                    <a:pt x="15579" y="6472"/>
                    <a:pt x="13444" y="0"/>
                    <a:pt x="13444" y="0"/>
                  </a:cubicBez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6"/>
            <p:cNvSpPr/>
            <p:nvPr/>
          </p:nvSpPr>
          <p:spPr>
            <a:xfrm>
              <a:off x="1676273" y="2756767"/>
              <a:ext cx="28347" cy="86264"/>
            </a:xfrm>
            <a:custGeom>
              <a:avLst/>
              <a:gdLst/>
              <a:ahLst/>
              <a:cxnLst/>
              <a:rect l="l" t="t" r="r" b="b"/>
              <a:pathLst>
                <a:path w="1436" h="4370" fill="none" extrusionOk="0">
                  <a:moveTo>
                    <a:pt x="435" y="0"/>
                  </a:moveTo>
                  <a:cubicBezTo>
                    <a:pt x="168" y="701"/>
                    <a:pt x="234" y="1468"/>
                    <a:pt x="568" y="2102"/>
                  </a:cubicBezTo>
                  <a:cubicBezTo>
                    <a:pt x="1135" y="3169"/>
                    <a:pt x="1435" y="3536"/>
                    <a:pt x="1235" y="3803"/>
                  </a:cubicBezTo>
                  <a:cubicBezTo>
                    <a:pt x="968" y="4237"/>
                    <a:pt x="401" y="4370"/>
                    <a:pt x="1" y="410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6"/>
            <p:cNvSpPr/>
            <p:nvPr/>
          </p:nvSpPr>
          <p:spPr>
            <a:xfrm>
              <a:off x="1620962" y="2873963"/>
              <a:ext cx="55331" cy="29649"/>
            </a:xfrm>
            <a:custGeom>
              <a:avLst/>
              <a:gdLst/>
              <a:ahLst/>
              <a:cxnLst/>
              <a:rect l="l" t="t" r="r" b="b"/>
              <a:pathLst>
                <a:path w="2803" h="1502" fill="none" extrusionOk="0">
                  <a:moveTo>
                    <a:pt x="2803" y="735"/>
                  </a:moveTo>
                  <a:cubicBezTo>
                    <a:pt x="2803" y="735"/>
                    <a:pt x="735" y="1502"/>
                    <a:pt x="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6"/>
            <p:cNvSpPr/>
            <p:nvPr/>
          </p:nvSpPr>
          <p:spPr>
            <a:xfrm>
              <a:off x="1624258" y="2772559"/>
              <a:ext cx="11212" cy="32946"/>
            </a:xfrm>
            <a:custGeom>
              <a:avLst/>
              <a:gdLst/>
              <a:ahLst/>
              <a:cxnLst/>
              <a:rect l="l" t="t" r="r" b="b"/>
              <a:pathLst>
                <a:path w="568" h="1669" extrusionOk="0">
                  <a:moveTo>
                    <a:pt x="268" y="1"/>
                  </a:moveTo>
                  <a:cubicBezTo>
                    <a:pt x="134" y="1"/>
                    <a:pt x="1" y="368"/>
                    <a:pt x="1" y="835"/>
                  </a:cubicBezTo>
                  <a:cubicBezTo>
                    <a:pt x="1" y="1302"/>
                    <a:pt x="134" y="1669"/>
                    <a:pt x="268" y="1669"/>
                  </a:cubicBezTo>
                  <a:cubicBezTo>
                    <a:pt x="434" y="1669"/>
                    <a:pt x="568" y="1268"/>
                    <a:pt x="568" y="835"/>
                  </a:cubicBezTo>
                  <a:cubicBezTo>
                    <a:pt x="568" y="368"/>
                    <a:pt x="434" y="1"/>
                    <a:pt x="26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6"/>
            <p:cNvSpPr/>
            <p:nvPr/>
          </p:nvSpPr>
          <p:spPr>
            <a:xfrm>
              <a:off x="1698678" y="2754122"/>
              <a:ext cx="11864" cy="32295"/>
            </a:xfrm>
            <a:custGeom>
              <a:avLst/>
              <a:gdLst/>
              <a:ahLst/>
              <a:cxnLst/>
              <a:rect l="l" t="t" r="r" b="b"/>
              <a:pathLst>
                <a:path w="601" h="1636" extrusionOk="0">
                  <a:moveTo>
                    <a:pt x="300" y="1"/>
                  </a:moveTo>
                  <a:cubicBezTo>
                    <a:pt x="134" y="1"/>
                    <a:pt x="0" y="368"/>
                    <a:pt x="0" y="835"/>
                  </a:cubicBezTo>
                  <a:cubicBezTo>
                    <a:pt x="0" y="1268"/>
                    <a:pt x="134" y="1635"/>
                    <a:pt x="300" y="1635"/>
                  </a:cubicBezTo>
                  <a:cubicBezTo>
                    <a:pt x="467" y="1635"/>
                    <a:pt x="601" y="1268"/>
                    <a:pt x="601" y="835"/>
                  </a:cubicBezTo>
                  <a:cubicBezTo>
                    <a:pt x="601" y="368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6"/>
            <p:cNvSpPr/>
            <p:nvPr/>
          </p:nvSpPr>
          <p:spPr>
            <a:xfrm>
              <a:off x="1594628" y="2719222"/>
              <a:ext cx="42165" cy="22405"/>
            </a:xfrm>
            <a:custGeom>
              <a:avLst/>
              <a:gdLst/>
              <a:ahLst/>
              <a:cxnLst/>
              <a:rect l="l" t="t" r="r" b="b"/>
              <a:pathLst>
                <a:path w="2136" h="1135" fill="none" extrusionOk="0">
                  <a:moveTo>
                    <a:pt x="1" y="1135"/>
                  </a:moveTo>
                  <a:cubicBezTo>
                    <a:pt x="1" y="1135"/>
                    <a:pt x="401" y="1"/>
                    <a:pt x="2136" y="2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6"/>
            <p:cNvSpPr/>
            <p:nvPr/>
          </p:nvSpPr>
          <p:spPr>
            <a:xfrm>
              <a:off x="1686163" y="2694862"/>
              <a:ext cx="30972" cy="24379"/>
            </a:xfrm>
            <a:custGeom>
              <a:avLst/>
              <a:gdLst/>
              <a:ahLst/>
              <a:cxnLst/>
              <a:rect l="l" t="t" r="r" b="b"/>
              <a:pathLst>
                <a:path w="1569" h="1235" fill="none" extrusionOk="0">
                  <a:moveTo>
                    <a:pt x="0" y="1235"/>
                  </a:moveTo>
                  <a:cubicBezTo>
                    <a:pt x="0" y="1235"/>
                    <a:pt x="501" y="1"/>
                    <a:pt x="1568" y="100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2B9BBF37-EA3D-D5C9-7721-946B0085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08" y="2590570"/>
            <a:ext cx="924332" cy="92433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14565D0-3631-7F8D-E480-5DE6F1464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39" y="116768"/>
            <a:ext cx="924332" cy="92433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5587679-9E26-99C9-73FF-2FDF9F1E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695" y="-40268"/>
            <a:ext cx="924332" cy="92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4"/>
          <p:cNvSpPr/>
          <p:nvPr/>
        </p:nvSpPr>
        <p:spPr>
          <a:xfrm>
            <a:off x="3327138" y="1652975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44"/>
          <p:cNvSpPr/>
          <p:nvPr/>
        </p:nvSpPr>
        <p:spPr>
          <a:xfrm>
            <a:off x="5168671" y="2033200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44"/>
          <p:cNvSpPr/>
          <p:nvPr/>
        </p:nvSpPr>
        <p:spPr>
          <a:xfrm>
            <a:off x="7010229" y="2425577"/>
            <a:ext cx="619500" cy="6195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44"/>
          <p:cNvSpPr/>
          <p:nvPr/>
        </p:nvSpPr>
        <p:spPr>
          <a:xfrm>
            <a:off x="1443038" y="1265162"/>
            <a:ext cx="635037" cy="685081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44"/>
          <p:cNvSpPr txBox="1">
            <a:spLocks noGrp="1"/>
          </p:cNvSpPr>
          <p:nvPr>
            <p:ph type="title"/>
          </p:nvPr>
        </p:nvSpPr>
        <p:spPr>
          <a:xfrm>
            <a:off x="715100" y="447485"/>
            <a:ext cx="7315200" cy="7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 SOMMAIRE:</a:t>
            </a:r>
            <a:endParaRPr dirty="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5" name="Google Shape;845;p44"/>
          <p:cNvSpPr txBox="1">
            <a:spLocks noGrp="1"/>
          </p:cNvSpPr>
          <p:nvPr>
            <p:ph type="subTitle" idx="8"/>
          </p:nvPr>
        </p:nvSpPr>
        <p:spPr>
          <a:xfrm>
            <a:off x="6497079" y="3156475"/>
            <a:ext cx="1875396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RESULTATS ET CONCLUSION</a:t>
            </a:r>
            <a:endParaRPr sz="1400" dirty="0"/>
          </a:p>
        </p:txBody>
      </p:sp>
      <p:sp>
        <p:nvSpPr>
          <p:cNvPr id="846" name="Google Shape;846;p44"/>
          <p:cNvSpPr txBox="1">
            <a:spLocks noGrp="1"/>
          </p:cNvSpPr>
          <p:nvPr>
            <p:ph type="subTitle" idx="6"/>
          </p:nvPr>
        </p:nvSpPr>
        <p:spPr>
          <a:xfrm>
            <a:off x="2314323" y="2384361"/>
            <a:ext cx="2478298" cy="66071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</a:t>
            </a:r>
            <a:r>
              <a:rPr lang="fr-FR" sz="1400" dirty="0"/>
              <a:t>É</a:t>
            </a:r>
            <a:r>
              <a:rPr lang="en" sz="1400" dirty="0"/>
              <a:t>SENTATION DU PROJET</a:t>
            </a:r>
            <a:endParaRPr sz="1400" dirty="0"/>
          </a:p>
        </p:txBody>
      </p:sp>
      <p:sp>
        <p:nvSpPr>
          <p:cNvPr id="847" name="Google Shape;847;p44"/>
          <p:cNvSpPr txBox="1">
            <a:spLocks noGrp="1"/>
          </p:cNvSpPr>
          <p:nvPr>
            <p:ph type="subTitle" idx="1"/>
          </p:nvPr>
        </p:nvSpPr>
        <p:spPr>
          <a:xfrm>
            <a:off x="902002" y="1989785"/>
            <a:ext cx="1884726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INTRODUCTION</a:t>
            </a:r>
            <a:endParaRPr sz="1400" dirty="0"/>
          </a:p>
        </p:txBody>
      </p:sp>
      <p:sp>
        <p:nvSpPr>
          <p:cNvPr id="848" name="Google Shape;848;p44"/>
          <p:cNvSpPr txBox="1">
            <a:spLocks noGrp="1"/>
          </p:cNvSpPr>
          <p:nvPr>
            <p:ph type="subTitle" idx="7"/>
          </p:nvPr>
        </p:nvSpPr>
        <p:spPr>
          <a:xfrm>
            <a:off x="3938243" y="2770211"/>
            <a:ext cx="2967526" cy="84346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DIFFICULT</a:t>
            </a:r>
            <a:r>
              <a:rPr lang="fr-FR" sz="1400" dirty="0"/>
              <a:t>ÉS ET POINTS D’AMÉLORATIONS</a:t>
            </a:r>
          </a:p>
        </p:txBody>
      </p:sp>
      <p:sp>
        <p:nvSpPr>
          <p:cNvPr id="849" name="Google Shape;849;p44"/>
          <p:cNvSpPr txBox="1">
            <a:spLocks noGrp="1"/>
          </p:cNvSpPr>
          <p:nvPr>
            <p:ph type="title" idx="2"/>
          </p:nvPr>
        </p:nvSpPr>
        <p:spPr>
          <a:xfrm>
            <a:off x="2951038" y="168836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50" name="Google Shape;850;p44"/>
          <p:cNvSpPr txBox="1">
            <a:spLocks noGrp="1"/>
          </p:cNvSpPr>
          <p:nvPr>
            <p:ph type="title" idx="5"/>
          </p:nvPr>
        </p:nvSpPr>
        <p:spPr>
          <a:xfrm>
            <a:off x="4792621" y="2068600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51" name="Google Shape;851;p44"/>
          <p:cNvSpPr txBox="1">
            <a:spLocks noGrp="1"/>
          </p:cNvSpPr>
          <p:nvPr>
            <p:ph type="title" idx="3"/>
          </p:nvPr>
        </p:nvSpPr>
        <p:spPr>
          <a:xfrm>
            <a:off x="1327477" y="1300550"/>
            <a:ext cx="881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52" name="Google Shape;852;p44"/>
          <p:cNvSpPr txBox="1">
            <a:spLocks noGrp="1"/>
          </p:cNvSpPr>
          <p:nvPr>
            <p:ph type="title" idx="4"/>
          </p:nvPr>
        </p:nvSpPr>
        <p:spPr>
          <a:xfrm>
            <a:off x="6634179" y="2460977"/>
            <a:ext cx="1371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856" name="Google Shape;856;p44"/>
          <p:cNvGrpSpPr/>
          <p:nvPr/>
        </p:nvGrpSpPr>
        <p:grpSpPr>
          <a:xfrm>
            <a:off x="6691129" y="877497"/>
            <a:ext cx="1031961" cy="682865"/>
            <a:chOff x="2040800" y="2409925"/>
            <a:chExt cx="675500" cy="446989"/>
          </a:xfrm>
        </p:grpSpPr>
        <p:sp>
          <p:nvSpPr>
            <p:cNvPr id="857" name="Google Shape;857;p44"/>
            <p:cNvSpPr/>
            <p:nvPr/>
          </p:nvSpPr>
          <p:spPr>
            <a:xfrm>
              <a:off x="2040800" y="2409925"/>
              <a:ext cx="675500" cy="372550"/>
            </a:xfrm>
            <a:custGeom>
              <a:avLst/>
              <a:gdLst/>
              <a:ahLst/>
              <a:cxnLst/>
              <a:rect l="l" t="t" r="r" b="b"/>
              <a:pathLst>
                <a:path w="27020" h="14902" extrusionOk="0">
                  <a:moveTo>
                    <a:pt x="10796" y="0"/>
                  </a:moveTo>
                  <a:cubicBezTo>
                    <a:pt x="10381" y="0"/>
                    <a:pt x="9961" y="40"/>
                    <a:pt x="9540" y="124"/>
                  </a:cubicBezTo>
                  <a:cubicBezTo>
                    <a:pt x="6505" y="724"/>
                    <a:pt x="4337" y="3393"/>
                    <a:pt x="4337" y="6461"/>
                  </a:cubicBezTo>
                  <a:lnTo>
                    <a:pt x="4337" y="6695"/>
                  </a:lnTo>
                  <a:cubicBezTo>
                    <a:pt x="0" y="7963"/>
                    <a:pt x="467" y="14234"/>
                    <a:pt x="4937" y="14867"/>
                  </a:cubicBezTo>
                  <a:lnTo>
                    <a:pt x="4937" y="14901"/>
                  </a:lnTo>
                  <a:lnTo>
                    <a:pt x="23884" y="14901"/>
                  </a:lnTo>
                  <a:cubicBezTo>
                    <a:pt x="23905" y="14901"/>
                    <a:pt x="23926" y="14901"/>
                    <a:pt x="23947" y="14901"/>
                  </a:cubicBezTo>
                  <a:cubicBezTo>
                    <a:pt x="25586" y="14901"/>
                    <a:pt x="26920" y="13612"/>
                    <a:pt x="26986" y="11965"/>
                  </a:cubicBezTo>
                  <a:cubicBezTo>
                    <a:pt x="27020" y="10331"/>
                    <a:pt x="25752" y="8930"/>
                    <a:pt x="24084" y="8863"/>
                  </a:cubicBezTo>
                  <a:cubicBezTo>
                    <a:pt x="24667" y="5721"/>
                    <a:pt x="22151" y="3214"/>
                    <a:pt x="19372" y="3214"/>
                  </a:cubicBezTo>
                  <a:cubicBezTo>
                    <a:pt x="18493" y="3214"/>
                    <a:pt x="17587" y="3465"/>
                    <a:pt x="16746" y="4026"/>
                  </a:cubicBezTo>
                  <a:cubicBezTo>
                    <a:pt x="15740" y="1555"/>
                    <a:pt x="13373" y="0"/>
                    <a:pt x="10796" y="0"/>
                  </a:cubicBez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4"/>
            <p:cNvSpPr/>
            <p:nvPr/>
          </p:nvSpPr>
          <p:spPr>
            <a:xfrm>
              <a:off x="2247186" y="2543314"/>
              <a:ext cx="262725" cy="313600"/>
            </a:xfrm>
            <a:custGeom>
              <a:avLst/>
              <a:gdLst/>
              <a:ahLst/>
              <a:cxnLst/>
              <a:rect l="l" t="t" r="r" b="b"/>
              <a:pathLst>
                <a:path w="10509" h="12544" extrusionOk="0">
                  <a:moveTo>
                    <a:pt x="5271" y="1"/>
                  </a:moveTo>
                  <a:lnTo>
                    <a:pt x="1" y="6605"/>
                  </a:lnTo>
                  <a:lnTo>
                    <a:pt x="2069" y="6605"/>
                  </a:lnTo>
                  <a:lnTo>
                    <a:pt x="2069" y="12543"/>
                  </a:lnTo>
                  <a:lnTo>
                    <a:pt x="8474" y="12543"/>
                  </a:lnTo>
                  <a:lnTo>
                    <a:pt x="8474" y="6605"/>
                  </a:lnTo>
                  <a:lnTo>
                    <a:pt x="10508" y="6605"/>
                  </a:lnTo>
                  <a:lnTo>
                    <a:pt x="527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E5655B4A-F4BD-8BA9-5305-C1153C2C1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005" y="247994"/>
            <a:ext cx="924332" cy="92433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418D2FC-9BF0-736E-61CF-A3439E7F9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93" y="2714718"/>
            <a:ext cx="924332" cy="924332"/>
          </a:xfrm>
          <a:prstGeom prst="rect">
            <a:avLst/>
          </a:prstGeom>
        </p:spPr>
      </p:pic>
      <p:sp>
        <p:nvSpPr>
          <p:cNvPr id="23" name="Google Shape;850;p44">
            <a:extLst>
              <a:ext uri="{FF2B5EF4-FFF2-40B4-BE49-F238E27FC236}">
                <a16:creationId xmlns:a16="http://schemas.microsoft.com/office/drawing/2014/main" id="{C47EFFB5-9242-4D59-ABCA-12DE68FBE33D}"/>
              </a:ext>
            </a:extLst>
          </p:cNvPr>
          <p:cNvSpPr txBox="1">
            <a:spLocks/>
          </p:cNvSpPr>
          <p:nvPr/>
        </p:nvSpPr>
        <p:spPr>
          <a:xfrm>
            <a:off x="4792596" y="2068600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sp>
        <p:nvSpPr>
          <p:cNvPr id="24" name="Google Shape;852;p44">
            <a:extLst>
              <a:ext uri="{FF2B5EF4-FFF2-40B4-BE49-F238E27FC236}">
                <a16:creationId xmlns:a16="http://schemas.microsoft.com/office/drawing/2014/main" id="{0C1F5251-D5A3-4FE1-8BC4-63991C2F4B9D}"/>
              </a:ext>
            </a:extLst>
          </p:cNvPr>
          <p:cNvSpPr txBox="1">
            <a:spLocks/>
          </p:cNvSpPr>
          <p:nvPr/>
        </p:nvSpPr>
        <p:spPr>
          <a:xfrm>
            <a:off x="6634154" y="2460977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ontserrat"/>
              <a:buNone/>
              <a:defRPr sz="4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/>
          </p:nvPr>
        </p:nvSpPr>
        <p:spPr>
          <a:xfrm>
            <a:off x="715100" y="1852650"/>
            <a:ext cx="4099800" cy="6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01.INTRODUCTION</a:t>
            </a:r>
            <a:endParaRPr dirty="0"/>
          </a:p>
        </p:txBody>
      </p:sp>
      <p:sp>
        <p:nvSpPr>
          <p:cNvPr id="864" name="Google Shape;864;p45"/>
          <p:cNvSpPr txBox="1">
            <a:spLocks noGrp="1"/>
          </p:cNvSpPr>
          <p:nvPr>
            <p:ph type="subTitle" idx="1"/>
          </p:nvPr>
        </p:nvSpPr>
        <p:spPr>
          <a:xfrm>
            <a:off x="715100" y="2551724"/>
            <a:ext cx="4099800" cy="1453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BATAILLE NAVALE est un jeu de stratégie militaire qui se joue à 2 sur 3 plateaux de même surface 5*10 et dont l’objectif est de faire couler les bateaux de l’adversaire. Son implémentation s’est faite en langage C où l’interface de jeu est le terminal.</a:t>
            </a:r>
            <a:endParaRPr dirty="0"/>
          </a:p>
        </p:txBody>
      </p:sp>
      <p:grpSp>
        <p:nvGrpSpPr>
          <p:cNvPr id="865" name="Google Shape;865;p45"/>
          <p:cNvGrpSpPr/>
          <p:nvPr/>
        </p:nvGrpSpPr>
        <p:grpSpPr>
          <a:xfrm>
            <a:off x="5105759" y="527315"/>
            <a:ext cx="2548555" cy="5310904"/>
            <a:chOff x="5607226" y="713047"/>
            <a:chExt cx="1902048" cy="3963953"/>
          </a:xfrm>
        </p:grpSpPr>
        <p:grpSp>
          <p:nvGrpSpPr>
            <p:cNvPr id="866" name="Google Shape;866;p45"/>
            <p:cNvGrpSpPr/>
            <p:nvPr/>
          </p:nvGrpSpPr>
          <p:grpSpPr>
            <a:xfrm>
              <a:off x="5928632" y="713047"/>
              <a:ext cx="1259235" cy="2988105"/>
              <a:chOff x="2780500" y="744300"/>
              <a:chExt cx="1848825" cy="4387175"/>
            </a:xfrm>
          </p:grpSpPr>
          <p:sp>
            <p:nvSpPr>
              <p:cNvPr id="867" name="Google Shape;867;p45"/>
              <p:cNvSpPr/>
              <p:nvPr/>
            </p:nvSpPr>
            <p:spPr>
              <a:xfrm>
                <a:off x="3656125" y="744300"/>
                <a:ext cx="99250" cy="4380675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5227" extrusionOk="0">
                    <a:moveTo>
                      <a:pt x="2002" y="1"/>
                    </a:moveTo>
                    <a:cubicBezTo>
                      <a:pt x="901" y="1"/>
                      <a:pt x="0" y="901"/>
                      <a:pt x="0" y="2002"/>
                    </a:cubicBezTo>
                    <a:lnTo>
                      <a:pt x="0" y="175226"/>
                    </a:lnTo>
                    <a:lnTo>
                      <a:pt x="3970" y="175226"/>
                    </a:lnTo>
                    <a:lnTo>
                      <a:pt x="3970" y="2002"/>
                    </a:lnTo>
                    <a:cubicBezTo>
                      <a:pt x="3970" y="901"/>
                      <a:pt x="3069" y="1"/>
                      <a:pt x="2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5"/>
              <p:cNvSpPr/>
              <p:nvPr/>
            </p:nvSpPr>
            <p:spPr>
              <a:xfrm>
                <a:off x="2780500" y="1321400"/>
                <a:ext cx="872300" cy="306900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12276" extrusionOk="0">
                    <a:moveTo>
                      <a:pt x="0" y="0"/>
                    </a:moveTo>
                    <a:lnTo>
                      <a:pt x="0" y="12275"/>
                    </a:lnTo>
                    <a:lnTo>
                      <a:pt x="34892" y="12275"/>
                    </a:lnTo>
                    <a:lnTo>
                      <a:pt x="3489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5"/>
              <p:cNvSpPr/>
              <p:nvPr/>
            </p:nvSpPr>
            <p:spPr>
              <a:xfrm>
                <a:off x="3757025" y="991975"/>
                <a:ext cx="872300" cy="306925"/>
              </a:xfrm>
              <a:custGeom>
                <a:avLst/>
                <a:gdLst/>
                <a:ahLst/>
                <a:cxnLst/>
                <a:rect l="l" t="t" r="r" b="b"/>
                <a:pathLst>
                  <a:path w="34892" h="12277" extrusionOk="0">
                    <a:moveTo>
                      <a:pt x="0" y="1"/>
                    </a:moveTo>
                    <a:lnTo>
                      <a:pt x="0" y="12276"/>
                    </a:lnTo>
                    <a:lnTo>
                      <a:pt x="34892" y="12276"/>
                    </a:lnTo>
                    <a:lnTo>
                      <a:pt x="34892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5"/>
              <p:cNvSpPr/>
              <p:nvPr/>
            </p:nvSpPr>
            <p:spPr>
              <a:xfrm>
                <a:off x="3757025" y="1469825"/>
                <a:ext cx="487025" cy="430325"/>
              </a:xfrm>
              <a:custGeom>
                <a:avLst/>
                <a:gdLst/>
                <a:ahLst/>
                <a:cxnLst/>
                <a:rect l="l" t="t" r="r" b="b"/>
                <a:pathLst>
                  <a:path w="19481" h="17213" extrusionOk="0">
                    <a:moveTo>
                      <a:pt x="19481" y="1"/>
                    </a:moveTo>
                    <a:lnTo>
                      <a:pt x="0" y="2469"/>
                    </a:lnTo>
                    <a:lnTo>
                      <a:pt x="0" y="14744"/>
                    </a:lnTo>
                    <a:lnTo>
                      <a:pt x="19481" y="17213"/>
                    </a:lnTo>
                    <a:lnTo>
                      <a:pt x="1948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46000">
                    <a:schemeClr val="lt2"/>
                  </a:gs>
                  <a:gs pos="6600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5"/>
              <p:cNvSpPr/>
              <p:nvPr/>
            </p:nvSpPr>
            <p:spPr>
              <a:xfrm>
                <a:off x="3814550" y="1574900"/>
                <a:ext cx="331950" cy="236025"/>
              </a:xfrm>
              <a:custGeom>
                <a:avLst/>
                <a:gdLst/>
                <a:ahLst/>
                <a:cxnLst/>
                <a:rect l="l" t="t" r="r" b="b"/>
                <a:pathLst>
                  <a:path w="13278" h="9441" extrusionOk="0">
                    <a:moveTo>
                      <a:pt x="8974" y="1"/>
                    </a:moveTo>
                    <a:lnTo>
                      <a:pt x="8974" y="2069"/>
                    </a:lnTo>
                    <a:lnTo>
                      <a:pt x="1" y="2402"/>
                    </a:lnTo>
                    <a:lnTo>
                      <a:pt x="1" y="6906"/>
                    </a:lnTo>
                    <a:lnTo>
                      <a:pt x="8974" y="7373"/>
                    </a:lnTo>
                    <a:lnTo>
                      <a:pt x="8974" y="9441"/>
                    </a:lnTo>
                    <a:lnTo>
                      <a:pt x="13277" y="4737"/>
                    </a:lnTo>
                    <a:lnTo>
                      <a:pt x="8974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5"/>
              <p:cNvSpPr/>
              <p:nvPr/>
            </p:nvSpPr>
            <p:spPr>
              <a:xfrm>
                <a:off x="3893775" y="1027850"/>
                <a:ext cx="602975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24119" h="7640" extrusionOk="0">
                    <a:moveTo>
                      <a:pt x="17480" y="0"/>
                    </a:moveTo>
                    <a:lnTo>
                      <a:pt x="17480" y="1668"/>
                    </a:lnTo>
                    <a:lnTo>
                      <a:pt x="1" y="1668"/>
                    </a:lnTo>
                    <a:lnTo>
                      <a:pt x="1" y="5971"/>
                    </a:lnTo>
                    <a:lnTo>
                      <a:pt x="17480" y="5971"/>
                    </a:lnTo>
                    <a:lnTo>
                      <a:pt x="17480" y="7639"/>
                    </a:lnTo>
                    <a:lnTo>
                      <a:pt x="24118" y="3803"/>
                    </a:lnTo>
                    <a:lnTo>
                      <a:pt x="17480" y="0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5"/>
              <p:cNvSpPr/>
              <p:nvPr/>
            </p:nvSpPr>
            <p:spPr>
              <a:xfrm>
                <a:off x="2920600" y="1381425"/>
                <a:ext cx="602950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24118" h="7673" extrusionOk="0">
                    <a:moveTo>
                      <a:pt x="6638" y="1"/>
                    </a:moveTo>
                    <a:lnTo>
                      <a:pt x="0" y="3837"/>
                    </a:lnTo>
                    <a:lnTo>
                      <a:pt x="6638" y="7673"/>
                    </a:lnTo>
                    <a:lnTo>
                      <a:pt x="6638" y="5972"/>
                    </a:lnTo>
                    <a:lnTo>
                      <a:pt x="24117" y="5972"/>
                    </a:lnTo>
                    <a:lnTo>
                      <a:pt x="24117" y="1669"/>
                    </a:lnTo>
                    <a:lnTo>
                      <a:pt x="6638" y="1669"/>
                    </a:lnTo>
                    <a:lnTo>
                      <a:pt x="6638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45"/>
              <p:cNvSpPr/>
              <p:nvPr/>
            </p:nvSpPr>
            <p:spPr>
              <a:xfrm>
                <a:off x="3912125" y="2479500"/>
                <a:ext cx="628825" cy="122825"/>
              </a:xfrm>
              <a:custGeom>
                <a:avLst/>
                <a:gdLst/>
                <a:ahLst/>
                <a:cxnLst/>
                <a:rect l="l" t="t" r="r" b="b"/>
                <a:pathLst>
                  <a:path w="25153" h="4913" extrusionOk="0">
                    <a:moveTo>
                      <a:pt x="17640" y="1"/>
                    </a:moveTo>
                    <a:cubicBezTo>
                      <a:pt x="15427" y="1"/>
                      <a:pt x="12869" y="159"/>
                      <a:pt x="11309" y="776"/>
                    </a:cubicBezTo>
                    <a:cubicBezTo>
                      <a:pt x="8473" y="1877"/>
                      <a:pt x="3570" y="2544"/>
                      <a:pt x="2336" y="2711"/>
                    </a:cubicBezTo>
                    <a:lnTo>
                      <a:pt x="2036" y="2744"/>
                    </a:lnTo>
                    <a:lnTo>
                      <a:pt x="1" y="2711"/>
                    </a:lnTo>
                    <a:lnTo>
                      <a:pt x="1" y="2711"/>
                    </a:lnTo>
                    <a:cubicBezTo>
                      <a:pt x="1" y="2711"/>
                      <a:pt x="2769" y="4246"/>
                      <a:pt x="5038" y="4379"/>
                    </a:cubicBezTo>
                    <a:cubicBezTo>
                      <a:pt x="5201" y="4391"/>
                      <a:pt x="5362" y="4397"/>
                      <a:pt x="5521" y="4397"/>
                    </a:cubicBezTo>
                    <a:cubicBezTo>
                      <a:pt x="7566" y="4397"/>
                      <a:pt x="9300" y="3466"/>
                      <a:pt x="12643" y="3312"/>
                    </a:cubicBezTo>
                    <a:cubicBezTo>
                      <a:pt x="12777" y="3307"/>
                      <a:pt x="12912" y="3304"/>
                      <a:pt x="13050" y="3304"/>
                    </a:cubicBezTo>
                    <a:cubicBezTo>
                      <a:pt x="16624" y="3304"/>
                      <a:pt x="21449" y="4913"/>
                      <a:pt x="21449" y="4913"/>
                    </a:cubicBezTo>
                    <a:lnTo>
                      <a:pt x="25152" y="2511"/>
                    </a:lnTo>
                    <a:lnTo>
                      <a:pt x="21916" y="176"/>
                    </a:lnTo>
                    <a:cubicBezTo>
                      <a:pt x="21916" y="176"/>
                      <a:pt x="19969" y="1"/>
                      <a:pt x="176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45"/>
              <p:cNvSpPr/>
              <p:nvPr/>
            </p:nvSpPr>
            <p:spPr>
              <a:xfrm>
                <a:off x="3616925" y="2345450"/>
                <a:ext cx="199325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5605" extrusionOk="0">
                    <a:moveTo>
                      <a:pt x="7973" y="1"/>
                    </a:moveTo>
                    <a:lnTo>
                      <a:pt x="0" y="768"/>
                    </a:lnTo>
                    <a:lnTo>
                      <a:pt x="0" y="5605"/>
                    </a:lnTo>
                    <a:lnTo>
                      <a:pt x="7973" y="5605"/>
                    </a:lnTo>
                    <a:lnTo>
                      <a:pt x="7973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45"/>
              <p:cNvSpPr/>
              <p:nvPr/>
            </p:nvSpPr>
            <p:spPr>
              <a:xfrm>
                <a:off x="3523625" y="2238300"/>
                <a:ext cx="100000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4262" extrusionOk="0">
                    <a:moveTo>
                      <a:pt x="617" y="1"/>
                    </a:moveTo>
                    <a:cubicBezTo>
                      <a:pt x="258" y="1"/>
                      <a:pt x="0" y="271"/>
                      <a:pt x="297" y="1285"/>
                    </a:cubicBezTo>
                    <a:cubicBezTo>
                      <a:pt x="898" y="3373"/>
                      <a:pt x="1499" y="4261"/>
                      <a:pt x="2357" y="4261"/>
                    </a:cubicBezTo>
                    <a:cubicBezTo>
                      <a:pt x="2403" y="4261"/>
                      <a:pt x="2450" y="4258"/>
                      <a:pt x="2498" y="4253"/>
                    </a:cubicBezTo>
                    <a:cubicBezTo>
                      <a:pt x="3465" y="4153"/>
                      <a:pt x="3999" y="3820"/>
                      <a:pt x="3666" y="2986"/>
                    </a:cubicBezTo>
                    <a:cubicBezTo>
                      <a:pt x="3365" y="2152"/>
                      <a:pt x="1564" y="351"/>
                      <a:pt x="1564" y="351"/>
                    </a:cubicBezTo>
                    <a:cubicBezTo>
                      <a:pt x="1564" y="351"/>
                      <a:pt x="1025" y="1"/>
                      <a:pt x="6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5"/>
              <p:cNvSpPr/>
              <p:nvPr/>
            </p:nvSpPr>
            <p:spPr>
              <a:xfrm>
                <a:off x="3817900" y="2238300"/>
                <a:ext cx="99175" cy="106550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4262" extrusionOk="0">
                    <a:moveTo>
                      <a:pt x="3349" y="1"/>
                    </a:moveTo>
                    <a:cubicBezTo>
                      <a:pt x="2941" y="1"/>
                      <a:pt x="2402" y="351"/>
                      <a:pt x="2402" y="351"/>
                    </a:cubicBezTo>
                    <a:cubicBezTo>
                      <a:pt x="2402" y="351"/>
                      <a:pt x="634" y="2152"/>
                      <a:pt x="301" y="2986"/>
                    </a:cubicBezTo>
                    <a:cubicBezTo>
                      <a:pt x="0" y="3820"/>
                      <a:pt x="501" y="4153"/>
                      <a:pt x="1468" y="4253"/>
                    </a:cubicBezTo>
                    <a:cubicBezTo>
                      <a:pt x="1516" y="4258"/>
                      <a:pt x="1563" y="4261"/>
                      <a:pt x="1609" y="4261"/>
                    </a:cubicBezTo>
                    <a:cubicBezTo>
                      <a:pt x="2467" y="4261"/>
                      <a:pt x="3068" y="3373"/>
                      <a:pt x="3670" y="1285"/>
                    </a:cubicBezTo>
                    <a:cubicBezTo>
                      <a:pt x="3966" y="271"/>
                      <a:pt x="3708" y="1"/>
                      <a:pt x="3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5"/>
              <p:cNvSpPr/>
              <p:nvPr/>
            </p:nvSpPr>
            <p:spPr>
              <a:xfrm>
                <a:off x="3533525" y="1953075"/>
                <a:ext cx="388650" cy="449100"/>
              </a:xfrm>
              <a:custGeom>
                <a:avLst/>
                <a:gdLst/>
                <a:ahLst/>
                <a:cxnLst/>
                <a:rect l="l" t="t" r="r" b="b"/>
                <a:pathLst>
                  <a:path w="15546" h="17964" extrusionOk="0">
                    <a:moveTo>
                      <a:pt x="7864" y="1"/>
                    </a:moveTo>
                    <a:cubicBezTo>
                      <a:pt x="7346" y="1"/>
                      <a:pt x="6534" y="381"/>
                      <a:pt x="5271" y="1686"/>
                    </a:cubicBezTo>
                    <a:cubicBezTo>
                      <a:pt x="5271" y="1686"/>
                      <a:pt x="2102" y="2720"/>
                      <a:pt x="1068" y="5689"/>
                    </a:cubicBezTo>
                    <a:cubicBezTo>
                      <a:pt x="1" y="8624"/>
                      <a:pt x="968" y="12193"/>
                      <a:pt x="1468" y="13661"/>
                    </a:cubicBezTo>
                    <a:cubicBezTo>
                      <a:pt x="2002" y="15129"/>
                      <a:pt x="4537" y="17964"/>
                      <a:pt x="4537" y="17964"/>
                    </a:cubicBezTo>
                    <a:lnTo>
                      <a:pt x="10175" y="17964"/>
                    </a:lnTo>
                    <a:cubicBezTo>
                      <a:pt x="11542" y="16630"/>
                      <a:pt x="12643" y="15062"/>
                      <a:pt x="13444" y="13327"/>
                    </a:cubicBezTo>
                    <a:cubicBezTo>
                      <a:pt x="14611" y="10725"/>
                      <a:pt x="14611" y="7023"/>
                      <a:pt x="14611" y="7023"/>
                    </a:cubicBezTo>
                    <a:cubicBezTo>
                      <a:pt x="14611" y="7023"/>
                      <a:pt x="14722" y="7062"/>
                      <a:pt x="14868" y="7062"/>
                    </a:cubicBezTo>
                    <a:cubicBezTo>
                      <a:pt x="15144" y="7062"/>
                      <a:pt x="15545" y="6919"/>
                      <a:pt x="15545" y="6089"/>
                    </a:cubicBezTo>
                    <a:cubicBezTo>
                      <a:pt x="15545" y="4821"/>
                      <a:pt x="12610" y="2420"/>
                      <a:pt x="12610" y="2420"/>
                    </a:cubicBezTo>
                    <a:cubicBezTo>
                      <a:pt x="12610" y="2420"/>
                      <a:pt x="13977" y="1886"/>
                      <a:pt x="13043" y="1152"/>
                    </a:cubicBezTo>
                    <a:cubicBezTo>
                      <a:pt x="12522" y="775"/>
                      <a:pt x="11315" y="688"/>
                      <a:pt x="10311" y="688"/>
                    </a:cubicBezTo>
                    <a:cubicBezTo>
                      <a:pt x="9451" y="688"/>
                      <a:pt x="8740" y="752"/>
                      <a:pt x="8740" y="752"/>
                    </a:cubicBezTo>
                    <a:cubicBezTo>
                      <a:pt x="8740" y="752"/>
                      <a:pt x="8592" y="1"/>
                      <a:pt x="78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5"/>
              <p:cNvSpPr/>
              <p:nvPr/>
            </p:nvSpPr>
            <p:spPr>
              <a:xfrm>
                <a:off x="3796225" y="5011525"/>
                <a:ext cx="251850" cy="1199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4798" extrusionOk="0">
                    <a:moveTo>
                      <a:pt x="7172" y="1"/>
                    </a:moveTo>
                    <a:lnTo>
                      <a:pt x="500" y="434"/>
                    </a:lnTo>
                    <a:cubicBezTo>
                      <a:pt x="500" y="434"/>
                      <a:pt x="0" y="3603"/>
                      <a:pt x="434" y="4370"/>
                    </a:cubicBezTo>
                    <a:cubicBezTo>
                      <a:pt x="607" y="4703"/>
                      <a:pt x="1554" y="4798"/>
                      <a:pt x="2739" y="4798"/>
                    </a:cubicBezTo>
                    <a:cubicBezTo>
                      <a:pt x="4284" y="4798"/>
                      <a:pt x="6235" y="4637"/>
                      <a:pt x="7405" y="4637"/>
                    </a:cubicBezTo>
                    <a:cubicBezTo>
                      <a:pt x="9474" y="4637"/>
                      <a:pt x="9874" y="4304"/>
                      <a:pt x="9874" y="4304"/>
                    </a:cubicBezTo>
                    <a:cubicBezTo>
                      <a:pt x="9874" y="4304"/>
                      <a:pt x="10074" y="1635"/>
                      <a:pt x="9540" y="1101"/>
                    </a:cubicBezTo>
                    <a:cubicBezTo>
                      <a:pt x="9107" y="735"/>
                      <a:pt x="8573" y="534"/>
                      <a:pt x="8039" y="534"/>
                    </a:cubicBez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5"/>
              <p:cNvSpPr/>
              <p:nvPr/>
            </p:nvSpPr>
            <p:spPr>
              <a:xfrm>
                <a:off x="3320050" y="3268275"/>
                <a:ext cx="661325" cy="1855425"/>
              </a:xfrm>
              <a:custGeom>
                <a:avLst/>
                <a:gdLst/>
                <a:ahLst/>
                <a:cxnLst/>
                <a:rect l="l" t="t" r="r" b="b"/>
                <a:pathLst>
                  <a:path w="26453" h="74217" extrusionOk="0">
                    <a:moveTo>
                      <a:pt x="11516" y="1"/>
                    </a:moveTo>
                    <a:cubicBezTo>
                      <a:pt x="8245" y="1"/>
                      <a:pt x="5498" y="132"/>
                      <a:pt x="4870" y="181"/>
                    </a:cubicBezTo>
                    <a:cubicBezTo>
                      <a:pt x="3836" y="248"/>
                      <a:pt x="2969" y="948"/>
                      <a:pt x="2602" y="1915"/>
                    </a:cubicBezTo>
                    <a:cubicBezTo>
                      <a:pt x="2602" y="1915"/>
                      <a:pt x="1968" y="6652"/>
                      <a:pt x="1968" y="7653"/>
                    </a:cubicBezTo>
                    <a:cubicBezTo>
                      <a:pt x="1968" y="8620"/>
                      <a:pt x="1735" y="17026"/>
                      <a:pt x="1735" y="17026"/>
                    </a:cubicBezTo>
                    <a:cubicBezTo>
                      <a:pt x="1735" y="17026"/>
                      <a:pt x="1835" y="39109"/>
                      <a:pt x="1835" y="39542"/>
                    </a:cubicBezTo>
                    <a:cubicBezTo>
                      <a:pt x="1835" y="39943"/>
                      <a:pt x="0" y="46014"/>
                      <a:pt x="667" y="50117"/>
                    </a:cubicBezTo>
                    <a:cubicBezTo>
                      <a:pt x="1301" y="54220"/>
                      <a:pt x="2602" y="69931"/>
                      <a:pt x="2602" y="69931"/>
                    </a:cubicBezTo>
                    <a:cubicBezTo>
                      <a:pt x="2602" y="69931"/>
                      <a:pt x="2168" y="73400"/>
                      <a:pt x="2502" y="73734"/>
                    </a:cubicBezTo>
                    <a:cubicBezTo>
                      <a:pt x="2711" y="73943"/>
                      <a:pt x="4720" y="74217"/>
                      <a:pt x="6211" y="74217"/>
                    </a:cubicBezTo>
                    <a:cubicBezTo>
                      <a:pt x="6859" y="74217"/>
                      <a:pt x="7410" y="74165"/>
                      <a:pt x="7672" y="74034"/>
                    </a:cubicBezTo>
                    <a:cubicBezTo>
                      <a:pt x="8540" y="73600"/>
                      <a:pt x="8006" y="69397"/>
                      <a:pt x="8006" y="69397"/>
                    </a:cubicBezTo>
                    <a:cubicBezTo>
                      <a:pt x="8273" y="68396"/>
                      <a:pt x="8473" y="67329"/>
                      <a:pt x="8540" y="66295"/>
                    </a:cubicBezTo>
                    <a:lnTo>
                      <a:pt x="8540" y="62826"/>
                    </a:lnTo>
                    <a:cubicBezTo>
                      <a:pt x="8540" y="61758"/>
                      <a:pt x="9073" y="52151"/>
                      <a:pt x="9607" y="48382"/>
                    </a:cubicBezTo>
                    <a:cubicBezTo>
                      <a:pt x="10141" y="44613"/>
                      <a:pt x="10474" y="39542"/>
                      <a:pt x="10474" y="39542"/>
                    </a:cubicBezTo>
                    <a:lnTo>
                      <a:pt x="12743" y="16259"/>
                    </a:lnTo>
                    <a:lnTo>
                      <a:pt x="14477" y="16126"/>
                    </a:lnTo>
                    <a:cubicBezTo>
                      <a:pt x="14477" y="16126"/>
                      <a:pt x="16612" y="41144"/>
                      <a:pt x="16712" y="42978"/>
                    </a:cubicBezTo>
                    <a:cubicBezTo>
                      <a:pt x="16846" y="44813"/>
                      <a:pt x="16412" y="48515"/>
                      <a:pt x="17379" y="52685"/>
                    </a:cubicBezTo>
                    <a:cubicBezTo>
                      <a:pt x="18347" y="56888"/>
                      <a:pt x="18880" y="68330"/>
                      <a:pt x="18880" y="68330"/>
                    </a:cubicBezTo>
                    <a:cubicBezTo>
                      <a:pt x="18880" y="68330"/>
                      <a:pt x="18680" y="69430"/>
                      <a:pt x="18880" y="69831"/>
                    </a:cubicBezTo>
                    <a:cubicBezTo>
                      <a:pt x="19114" y="70264"/>
                      <a:pt x="19648" y="71565"/>
                      <a:pt x="19648" y="71565"/>
                    </a:cubicBezTo>
                    <a:cubicBezTo>
                      <a:pt x="20014" y="71599"/>
                      <a:pt x="20390" y="71615"/>
                      <a:pt x="20769" y="71615"/>
                    </a:cubicBezTo>
                    <a:cubicBezTo>
                      <a:pt x="21149" y="71615"/>
                      <a:pt x="21532" y="71599"/>
                      <a:pt x="21916" y="71565"/>
                    </a:cubicBezTo>
                    <a:cubicBezTo>
                      <a:pt x="23117" y="71499"/>
                      <a:pt x="24318" y="71198"/>
                      <a:pt x="25385" y="70631"/>
                    </a:cubicBezTo>
                    <a:cubicBezTo>
                      <a:pt x="26186" y="69998"/>
                      <a:pt x="26452" y="68897"/>
                      <a:pt x="26085" y="67963"/>
                    </a:cubicBezTo>
                    <a:cubicBezTo>
                      <a:pt x="25418" y="66362"/>
                      <a:pt x="25151" y="66061"/>
                      <a:pt x="25151" y="66061"/>
                    </a:cubicBezTo>
                    <a:cubicBezTo>
                      <a:pt x="25151" y="66061"/>
                      <a:pt x="26119" y="52485"/>
                      <a:pt x="26119" y="49149"/>
                    </a:cubicBezTo>
                    <a:cubicBezTo>
                      <a:pt x="26119" y="45780"/>
                      <a:pt x="25585" y="41711"/>
                      <a:pt x="25585" y="41377"/>
                    </a:cubicBezTo>
                    <a:cubicBezTo>
                      <a:pt x="25585" y="41043"/>
                      <a:pt x="26219" y="16759"/>
                      <a:pt x="26219" y="14324"/>
                    </a:cubicBezTo>
                    <a:cubicBezTo>
                      <a:pt x="26219" y="11856"/>
                      <a:pt x="26019" y="5151"/>
                      <a:pt x="24918" y="2216"/>
                    </a:cubicBezTo>
                    <a:cubicBezTo>
                      <a:pt x="24244" y="384"/>
                      <a:pt x="17113" y="1"/>
                      <a:pt x="11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5"/>
              <p:cNvSpPr/>
              <p:nvPr/>
            </p:nvSpPr>
            <p:spPr>
              <a:xfrm>
                <a:off x="3544375" y="3659725"/>
                <a:ext cx="231850" cy="10875"/>
              </a:xfrm>
              <a:custGeom>
                <a:avLst/>
                <a:gdLst/>
                <a:ahLst/>
                <a:cxnLst/>
                <a:rect l="l" t="t" r="r" b="b"/>
                <a:pathLst>
                  <a:path w="9274" h="435" fill="none" extrusionOk="0">
                    <a:moveTo>
                      <a:pt x="0" y="434"/>
                    </a:moveTo>
                    <a:lnTo>
                      <a:pt x="9274" y="1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5"/>
              <p:cNvSpPr/>
              <p:nvPr/>
            </p:nvSpPr>
            <p:spPr>
              <a:xfrm>
                <a:off x="3050675" y="2480550"/>
                <a:ext cx="1250100" cy="861950"/>
              </a:xfrm>
              <a:custGeom>
                <a:avLst/>
                <a:gdLst/>
                <a:ahLst/>
                <a:cxnLst/>
                <a:rect l="l" t="t" r="r" b="b"/>
                <a:pathLst>
                  <a:path w="50004" h="34478" extrusionOk="0">
                    <a:moveTo>
                      <a:pt x="25152" y="1"/>
                    </a:moveTo>
                    <a:lnTo>
                      <a:pt x="19315" y="1402"/>
                    </a:lnTo>
                    <a:cubicBezTo>
                      <a:pt x="19315" y="1402"/>
                      <a:pt x="10875" y="5504"/>
                      <a:pt x="9041" y="6572"/>
                    </a:cubicBezTo>
                    <a:cubicBezTo>
                      <a:pt x="7239" y="7639"/>
                      <a:pt x="1" y="22216"/>
                      <a:pt x="334" y="22950"/>
                    </a:cubicBezTo>
                    <a:cubicBezTo>
                      <a:pt x="635" y="23718"/>
                      <a:pt x="2036" y="24685"/>
                      <a:pt x="3437" y="24918"/>
                    </a:cubicBezTo>
                    <a:cubicBezTo>
                      <a:pt x="3454" y="24921"/>
                      <a:pt x="3472" y="24922"/>
                      <a:pt x="3491" y="24922"/>
                    </a:cubicBezTo>
                    <a:cubicBezTo>
                      <a:pt x="5011" y="24922"/>
                      <a:pt x="11976" y="17046"/>
                      <a:pt x="11976" y="17046"/>
                    </a:cubicBezTo>
                    <a:cubicBezTo>
                      <a:pt x="11976" y="17046"/>
                      <a:pt x="14044" y="27187"/>
                      <a:pt x="14044" y="27620"/>
                    </a:cubicBezTo>
                    <a:cubicBezTo>
                      <a:pt x="14044" y="28054"/>
                      <a:pt x="12843" y="33224"/>
                      <a:pt x="13377" y="34092"/>
                    </a:cubicBezTo>
                    <a:cubicBezTo>
                      <a:pt x="13555" y="34381"/>
                      <a:pt x="15975" y="34477"/>
                      <a:pt x="19123" y="34477"/>
                    </a:cubicBezTo>
                    <a:cubicBezTo>
                      <a:pt x="25419" y="34477"/>
                      <a:pt x="34626" y="34092"/>
                      <a:pt x="34626" y="34092"/>
                    </a:cubicBezTo>
                    <a:cubicBezTo>
                      <a:pt x="34626" y="34092"/>
                      <a:pt x="34649" y="34093"/>
                      <a:pt x="34691" y="34093"/>
                    </a:cubicBezTo>
                    <a:cubicBezTo>
                      <a:pt x="34981" y="34093"/>
                      <a:pt x="36156" y="34017"/>
                      <a:pt x="36360" y="32791"/>
                    </a:cubicBezTo>
                    <a:cubicBezTo>
                      <a:pt x="36560" y="31390"/>
                      <a:pt x="35926" y="27287"/>
                      <a:pt x="35926" y="27287"/>
                    </a:cubicBezTo>
                    <a:lnTo>
                      <a:pt x="38295" y="14878"/>
                    </a:lnTo>
                    <a:cubicBezTo>
                      <a:pt x="38295" y="14878"/>
                      <a:pt x="42831" y="21749"/>
                      <a:pt x="43865" y="22850"/>
                    </a:cubicBezTo>
                    <a:cubicBezTo>
                      <a:pt x="44612" y="23667"/>
                      <a:pt x="45429" y="23996"/>
                      <a:pt x="46213" y="23996"/>
                    </a:cubicBezTo>
                    <a:cubicBezTo>
                      <a:pt x="47286" y="23996"/>
                      <a:pt x="48294" y="23379"/>
                      <a:pt x="48969" y="22550"/>
                    </a:cubicBezTo>
                    <a:cubicBezTo>
                      <a:pt x="50003" y="21282"/>
                      <a:pt x="49103" y="18881"/>
                      <a:pt x="48769" y="18114"/>
                    </a:cubicBezTo>
                    <a:cubicBezTo>
                      <a:pt x="48435" y="17380"/>
                      <a:pt x="42698" y="4537"/>
                      <a:pt x="40997" y="3970"/>
                    </a:cubicBezTo>
                    <a:cubicBezTo>
                      <a:pt x="39262" y="3436"/>
                      <a:pt x="32024" y="868"/>
                      <a:pt x="32024" y="868"/>
                    </a:cubicBezTo>
                    <a:lnTo>
                      <a:pt x="25152" y="1"/>
                    </a:ln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5"/>
              <p:cNvSpPr/>
              <p:nvPr/>
            </p:nvSpPr>
            <p:spPr>
              <a:xfrm>
                <a:off x="3533525" y="2436275"/>
                <a:ext cx="346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3173" extrusionOk="0">
                    <a:moveTo>
                      <a:pt x="7451" y="0"/>
                    </a:moveTo>
                    <a:cubicBezTo>
                      <a:pt x="7314" y="0"/>
                      <a:pt x="7176" y="1"/>
                      <a:pt x="7039" y="4"/>
                    </a:cubicBezTo>
                    <a:cubicBezTo>
                      <a:pt x="6953" y="2"/>
                      <a:pt x="6866" y="2"/>
                      <a:pt x="6780" y="2"/>
                    </a:cubicBezTo>
                    <a:cubicBezTo>
                      <a:pt x="4801" y="2"/>
                      <a:pt x="2855" y="368"/>
                      <a:pt x="1001" y="1071"/>
                    </a:cubicBezTo>
                    <a:lnTo>
                      <a:pt x="1" y="3173"/>
                    </a:lnTo>
                    <a:cubicBezTo>
                      <a:pt x="1" y="3173"/>
                      <a:pt x="7139" y="3006"/>
                      <a:pt x="8307" y="3006"/>
                    </a:cubicBezTo>
                    <a:cubicBezTo>
                      <a:pt x="9507" y="3006"/>
                      <a:pt x="13844" y="2972"/>
                      <a:pt x="13844" y="2972"/>
                    </a:cubicBezTo>
                    <a:lnTo>
                      <a:pt x="12743" y="637"/>
                    </a:lnTo>
                    <a:cubicBezTo>
                      <a:pt x="11008" y="204"/>
                      <a:pt x="9244" y="0"/>
                      <a:pt x="74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5"/>
              <p:cNvSpPr/>
              <p:nvPr/>
            </p:nvSpPr>
            <p:spPr>
              <a:xfrm>
                <a:off x="3255825" y="2764075"/>
                <a:ext cx="94275" cy="14265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5706" fill="none" extrusionOk="0">
                    <a:moveTo>
                      <a:pt x="1568" y="1"/>
                    </a:moveTo>
                    <a:lnTo>
                      <a:pt x="3770" y="5705"/>
                    </a:lnTo>
                    <a:lnTo>
                      <a:pt x="1" y="1902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5"/>
              <p:cNvSpPr/>
              <p:nvPr/>
            </p:nvSpPr>
            <p:spPr>
              <a:xfrm>
                <a:off x="4008025" y="2699050"/>
                <a:ext cx="100100" cy="153450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6138" fill="none" extrusionOk="0">
                    <a:moveTo>
                      <a:pt x="2469" y="0"/>
                    </a:moveTo>
                    <a:lnTo>
                      <a:pt x="1" y="6138"/>
                    </a:lnTo>
                    <a:lnTo>
                      <a:pt x="4004" y="1835"/>
                    </a:ln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5"/>
              <p:cNvSpPr/>
              <p:nvPr/>
            </p:nvSpPr>
            <p:spPr>
              <a:xfrm>
                <a:off x="3035675" y="3100150"/>
                <a:ext cx="506225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20249" h="15980" extrusionOk="0">
                    <a:moveTo>
                      <a:pt x="7072" y="1"/>
                    </a:moveTo>
                    <a:lnTo>
                      <a:pt x="0" y="868"/>
                    </a:lnTo>
                    <a:cubicBezTo>
                      <a:pt x="601" y="2569"/>
                      <a:pt x="1668" y="4071"/>
                      <a:pt x="3103" y="5171"/>
                    </a:cubicBezTo>
                    <a:cubicBezTo>
                      <a:pt x="5471" y="7006"/>
                      <a:pt x="11876" y="13044"/>
                      <a:pt x="11876" y="13044"/>
                    </a:cubicBezTo>
                    <a:cubicBezTo>
                      <a:pt x="11809" y="13377"/>
                      <a:pt x="11809" y="13711"/>
                      <a:pt x="11876" y="14011"/>
                    </a:cubicBezTo>
                    <a:cubicBezTo>
                      <a:pt x="11976" y="14578"/>
                      <a:pt x="13710" y="15979"/>
                      <a:pt x="13710" y="15979"/>
                    </a:cubicBezTo>
                    <a:lnTo>
                      <a:pt x="13710" y="14878"/>
                    </a:lnTo>
                    <a:lnTo>
                      <a:pt x="14110" y="14011"/>
                    </a:lnTo>
                    <a:lnTo>
                      <a:pt x="14544" y="12944"/>
                    </a:lnTo>
                    <a:cubicBezTo>
                      <a:pt x="15011" y="12777"/>
                      <a:pt x="15478" y="12543"/>
                      <a:pt x="15945" y="12310"/>
                    </a:cubicBezTo>
                    <a:cubicBezTo>
                      <a:pt x="16145" y="12143"/>
                      <a:pt x="16345" y="11976"/>
                      <a:pt x="16479" y="11776"/>
                    </a:cubicBezTo>
                    <a:cubicBezTo>
                      <a:pt x="17113" y="11876"/>
                      <a:pt x="17780" y="11943"/>
                      <a:pt x="18414" y="11976"/>
                    </a:cubicBezTo>
                    <a:cubicBezTo>
                      <a:pt x="19181" y="11976"/>
                      <a:pt x="20248" y="11209"/>
                      <a:pt x="19614" y="11009"/>
                    </a:cubicBezTo>
                    <a:cubicBezTo>
                      <a:pt x="18947" y="10809"/>
                      <a:pt x="18313" y="11009"/>
                      <a:pt x="17446" y="10575"/>
                    </a:cubicBezTo>
                    <a:cubicBezTo>
                      <a:pt x="16579" y="10175"/>
                      <a:pt x="16145" y="9741"/>
                      <a:pt x="15278" y="9741"/>
                    </a:cubicBezTo>
                    <a:lnTo>
                      <a:pt x="13043" y="9741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5"/>
              <p:cNvSpPr/>
              <p:nvPr/>
            </p:nvSpPr>
            <p:spPr>
              <a:xfrm>
                <a:off x="3010650" y="2955900"/>
                <a:ext cx="228525" cy="215275"/>
              </a:xfrm>
              <a:custGeom>
                <a:avLst/>
                <a:gdLst/>
                <a:ahLst/>
                <a:cxnLst/>
                <a:rect l="l" t="t" r="r" b="b"/>
                <a:pathLst>
                  <a:path w="9141" h="8611" extrusionOk="0">
                    <a:moveTo>
                      <a:pt x="3503" y="0"/>
                    </a:moveTo>
                    <a:lnTo>
                      <a:pt x="3503" y="0"/>
                    </a:lnTo>
                    <a:cubicBezTo>
                      <a:pt x="3503" y="0"/>
                      <a:pt x="2269" y="400"/>
                      <a:pt x="1935" y="701"/>
                    </a:cubicBezTo>
                    <a:cubicBezTo>
                      <a:pt x="1602" y="1034"/>
                      <a:pt x="1" y="3503"/>
                      <a:pt x="334" y="4804"/>
                    </a:cubicBezTo>
                    <a:cubicBezTo>
                      <a:pt x="634" y="6105"/>
                      <a:pt x="1068" y="7939"/>
                      <a:pt x="3870" y="8473"/>
                    </a:cubicBezTo>
                    <a:cubicBezTo>
                      <a:pt x="4378" y="8570"/>
                      <a:pt x="4845" y="8611"/>
                      <a:pt x="5269" y="8611"/>
                    </a:cubicBezTo>
                    <a:cubicBezTo>
                      <a:pt x="7185" y="8611"/>
                      <a:pt x="8243" y="7779"/>
                      <a:pt x="8407" y="7506"/>
                    </a:cubicBezTo>
                    <a:cubicBezTo>
                      <a:pt x="8640" y="7172"/>
                      <a:pt x="9141" y="3369"/>
                      <a:pt x="8707" y="3369"/>
                    </a:cubicBezTo>
                    <a:cubicBezTo>
                      <a:pt x="8273" y="3369"/>
                      <a:pt x="7106" y="4804"/>
                      <a:pt x="7106" y="4804"/>
                    </a:cubicBezTo>
                    <a:cubicBezTo>
                      <a:pt x="7106" y="4804"/>
                      <a:pt x="3903" y="4070"/>
                      <a:pt x="3270" y="3569"/>
                    </a:cubicBezTo>
                    <a:cubicBezTo>
                      <a:pt x="2603" y="3036"/>
                      <a:pt x="3503" y="0"/>
                      <a:pt x="35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5"/>
              <p:cNvSpPr/>
              <p:nvPr/>
            </p:nvSpPr>
            <p:spPr>
              <a:xfrm>
                <a:off x="3827900" y="3101000"/>
                <a:ext cx="507900" cy="404475"/>
              </a:xfrm>
              <a:custGeom>
                <a:avLst/>
                <a:gdLst/>
                <a:ahLst/>
                <a:cxnLst/>
                <a:rect l="l" t="t" r="r" b="b"/>
                <a:pathLst>
                  <a:path w="20316" h="16179" extrusionOk="0">
                    <a:moveTo>
                      <a:pt x="13177" y="0"/>
                    </a:moveTo>
                    <a:lnTo>
                      <a:pt x="7239" y="9707"/>
                    </a:lnTo>
                    <a:lnTo>
                      <a:pt x="4971" y="9707"/>
                    </a:lnTo>
                    <a:cubicBezTo>
                      <a:pt x="4104" y="9707"/>
                      <a:pt x="3670" y="10141"/>
                      <a:pt x="2803" y="10541"/>
                    </a:cubicBezTo>
                    <a:cubicBezTo>
                      <a:pt x="1935" y="10975"/>
                      <a:pt x="1302" y="10775"/>
                      <a:pt x="668" y="10975"/>
                    </a:cubicBezTo>
                    <a:cubicBezTo>
                      <a:pt x="1" y="11175"/>
                      <a:pt x="1101" y="11942"/>
                      <a:pt x="1835" y="11942"/>
                    </a:cubicBezTo>
                    <a:cubicBezTo>
                      <a:pt x="2502" y="11909"/>
                      <a:pt x="3136" y="11842"/>
                      <a:pt x="3770" y="11742"/>
                    </a:cubicBezTo>
                    <a:cubicBezTo>
                      <a:pt x="3937" y="11942"/>
                      <a:pt x="4104" y="12109"/>
                      <a:pt x="4304" y="12276"/>
                    </a:cubicBezTo>
                    <a:cubicBezTo>
                      <a:pt x="4771" y="12509"/>
                      <a:pt x="5238" y="12743"/>
                      <a:pt x="5738" y="12910"/>
                    </a:cubicBezTo>
                    <a:lnTo>
                      <a:pt x="5771" y="13643"/>
                    </a:lnTo>
                    <a:lnTo>
                      <a:pt x="5938" y="14611"/>
                    </a:lnTo>
                    <a:lnTo>
                      <a:pt x="5938" y="16179"/>
                    </a:lnTo>
                    <a:cubicBezTo>
                      <a:pt x="5938" y="16179"/>
                      <a:pt x="8307" y="14544"/>
                      <a:pt x="8407" y="13977"/>
                    </a:cubicBezTo>
                    <a:cubicBezTo>
                      <a:pt x="8473" y="13677"/>
                      <a:pt x="8473" y="13343"/>
                      <a:pt x="8407" y="13010"/>
                    </a:cubicBezTo>
                    <a:cubicBezTo>
                      <a:pt x="8407" y="13010"/>
                      <a:pt x="14811" y="6972"/>
                      <a:pt x="17180" y="5137"/>
                    </a:cubicBezTo>
                    <a:cubicBezTo>
                      <a:pt x="18614" y="4037"/>
                      <a:pt x="19681" y="2535"/>
                      <a:pt x="20315" y="834"/>
                    </a:cubicBezTo>
                    <a:lnTo>
                      <a:pt x="13177" y="0"/>
                    </a:lnTo>
                    <a:close/>
                  </a:path>
                </a:pathLst>
              </a:custGeom>
              <a:solidFill>
                <a:schemeClr val="lt1"/>
              </a:solidFill>
              <a:ln w="108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5"/>
              <p:cNvSpPr/>
              <p:nvPr/>
            </p:nvSpPr>
            <p:spPr>
              <a:xfrm>
                <a:off x="4140150" y="2968200"/>
                <a:ext cx="219825" cy="202900"/>
              </a:xfrm>
              <a:custGeom>
                <a:avLst/>
                <a:gdLst/>
                <a:ahLst/>
                <a:cxnLst/>
                <a:rect l="l" t="t" r="r" b="b"/>
                <a:pathLst>
                  <a:path w="8793" h="8116" extrusionOk="0">
                    <a:moveTo>
                      <a:pt x="6162" y="0"/>
                    </a:moveTo>
                    <a:cubicBezTo>
                      <a:pt x="5924" y="0"/>
                      <a:pt x="5724" y="42"/>
                      <a:pt x="5724" y="42"/>
                    </a:cubicBezTo>
                    <a:cubicBezTo>
                      <a:pt x="5724" y="776"/>
                      <a:pt x="5657" y="1510"/>
                      <a:pt x="5524" y="2243"/>
                    </a:cubicBezTo>
                    <a:cubicBezTo>
                      <a:pt x="4990" y="4145"/>
                      <a:pt x="1654" y="4312"/>
                      <a:pt x="1654" y="4312"/>
                    </a:cubicBezTo>
                    <a:cubicBezTo>
                      <a:pt x="1154" y="4078"/>
                      <a:pt x="653" y="3745"/>
                      <a:pt x="253" y="3344"/>
                    </a:cubicBezTo>
                    <a:cubicBezTo>
                      <a:pt x="242" y="3330"/>
                      <a:pt x="231" y="3323"/>
                      <a:pt x="221" y="3323"/>
                    </a:cubicBezTo>
                    <a:cubicBezTo>
                      <a:pt x="1" y="3323"/>
                      <a:pt x="162" y="6694"/>
                      <a:pt x="353" y="7014"/>
                    </a:cubicBezTo>
                    <a:cubicBezTo>
                      <a:pt x="545" y="7260"/>
                      <a:pt x="1594" y="8116"/>
                      <a:pt x="3518" y="8116"/>
                    </a:cubicBezTo>
                    <a:cubicBezTo>
                      <a:pt x="3934" y="8116"/>
                      <a:pt x="4391" y="8076"/>
                      <a:pt x="4890" y="7981"/>
                    </a:cubicBezTo>
                    <a:cubicBezTo>
                      <a:pt x="7692" y="7447"/>
                      <a:pt x="8125" y="5613"/>
                      <a:pt x="8459" y="4312"/>
                    </a:cubicBezTo>
                    <a:cubicBezTo>
                      <a:pt x="8793" y="3011"/>
                      <a:pt x="7158" y="542"/>
                      <a:pt x="6824" y="209"/>
                    </a:cubicBezTo>
                    <a:cubicBezTo>
                      <a:pt x="6674" y="42"/>
                      <a:pt x="6399" y="0"/>
                      <a:pt x="61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45"/>
              <p:cNvSpPr/>
              <p:nvPr/>
            </p:nvSpPr>
            <p:spPr>
              <a:xfrm>
                <a:off x="3376750" y="5015700"/>
                <a:ext cx="152625" cy="111075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4443" extrusionOk="0">
                    <a:moveTo>
                      <a:pt x="5771" y="0"/>
                    </a:moveTo>
                    <a:lnTo>
                      <a:pt x="5771" y="0"/>
                    </a:lnTo>
                    <a:cubicBezTo>
                      <a:pt x="5004" y="367"/>
                      <a:pt x="4203" y="601"/>
                      <a:pt x="3370" y="701"/>
                    </a:cubicBezTo>
                    <a:cubicBezTo>
                      <a:pt x="3172" y="726"/>
                      <a:pt x="2975" y="738"/>
                      <a:pt x="2778" y="738"/>
                    </a:cubicBezTo>
                    <a:cubicBezTo>
                      <a:pt x="1913" y="738"/>
                      <a:pt x="1068" y="502"/>
                      <a:pt x="334" y="67"/>
                    </a:cubicBezTo>
                    <a:cubicBezTo>
                      <a:pt x="334" y="67"/>
                      <a:pt x="0" y="3803"/>
                      <a:pt x="301" y="4137"/>
                    </a:cubicBezTo>
                    <a:cubicBezTo>
                      <a:pt x="443" y="4332"/>
                      <a:pt x="1634" y="4442"/>
                      <a:pt x="2848" y="4442"/>
                    </a:cubicBezTo>
                    <a:cubicBezTo>
                      <a:pt x="3915" y="4442"/>
                      <a:pt x="4999" y="4357"/>
                      <a:pt x="5404" y="4170"/>
                    </a:cubicBezTo>
                    <a:cubicBezTo>
                      <a:pt x="6105" y="3803"/>
                      <a:pt x="5905" y="1135"/>
                      <a:pt x="57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91" name="Google Shape;891;p45"/>
            <p:cNvSpPr/>
            <p:nvPr/>
          </p:nvSpPr>
          <p:spPr>
            <a:xfrm rot="8099903" flipH="1">
              <a:off x="5874225" y="3064958"/>
              <a:ext cx="1368050" cy="1321929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56AE43FD-5D27-B980-BCD6-7B2B7CA6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08" y="646550"/>
            <a:ext cx="924332" cy="92433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EED854E-346D-FA4B-FEFB-9E4AA976C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84" y="4003835"/>
            <a:ext cx="924332" cy="92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8"/>
          <p:cNvSpPr/>
          <p:nvPr/>
        </p:nvSpPr>
        <p:spPr>
          <a:xfrm>
            <a:off x="2149700" y="172465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48"/>
          <p:cNvSpPr txBox="1">
            <a:spLocks noGrp="1"/>
          </p:cNvSpPr>
          <p:nvPr>
            <p:ph type="title" idx="2"/>
          </p:nvPr>
        </p:nvSpPr>
        <p:spPr>
          <a:xfrm>
            <a:off x="1713050" y="1831600"/>
            <a:ext cx="1710300" cy="6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951" name="Google Shape;951;p48"/>
          <p:cNvSpPr txBox="1">
            <a:spLocks noGrp="1"/>
          </p:cNvSpPr>
          <p:nvPr>
            <p:ph type="ctrTitle"/>
          </p:nvPr>
        </p:nvSpPr>
        <p:spPr>
          <a:xfrm flipH="1">
            <a:off x="927523" y="2591136"/>
            <a:ext cx="3831831" cy="12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>
                <a:solidFill>
                  <a:schemeClr val="dk2"/>
                </a:solidFill>
              </a:rPr>
              <a:t>PRÉSENTATION DU PROJET</a:t>
            </a: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952" name="Google Shape;952;p48"/>
          <p:cNvGrpSpPr/>
          <p:nvPr/>
        </p:nvGrpSpPr>
        <p:grpSpPr>
          <a:xfrm>
            <a:off x="5189946" y="1155611"/>
            <a:ext cx="2525730" cy="4230862"/>
            <a:chOff x="5085649" y="847603"/>
            <a:chExt cx="2923298" cy="4896831"/>
          </a:xfrm>
        </p:grpSpPr>
        <p:sp>
          <p:nvSpPr>
            <p:cNvPr id="953" name="Google Shape;953;p48"/>
            <p:cNvSpPr/>
            <p:nvPr/>
          </p:nvSpPr>
          <p:spPr>
            <a:xfrm>
              <a:off x="5085649" y="847603"/>
              <a:ext cx="2923298" cy="1772544"/>
            </a:xfrm>
            <a:custGeom>
              <a:avLst/>
              <a:gdLst/>
              <a:ahLst/>
              <a:cxnLst/>
              <a:rect l="l" t="t" r="r" b="b"/>
              <a:pathLst>
                <a:path w="143036" h="86730" extrusionOk="0">
                  <a:moveTo>
                    <a:pt x="0" y="0"/>
                  </a:moveTo>
                  <a:lnTo>
                    <a:pt x="0" y="86729"/>
                  </a:lnTo>
                  <a:lnTo>
                    <a:pt x="143036" y="86729"/>
                  </a:lnTo>
                  <a:lnTo>
                    <a:pt x="14303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8"/>
            <p:cNvSpPr/>
            <p:nvPr/>
          </p:nvSpPr>
          <p:spPr>
            <a:xfrm>
              <a:off x="5185179" y="1080080"/>
              <a:ext cx="1585051" cy="138403"/>
            </a:xfrm>
            <a:custGeom>
              <a:avLst/>
              <a:gdLst/>
              <a:ahLst/>
              <a:cxnLst/>
              <a:rect l="l" t="t" r="r" b="b"/>
              <a:pathLst>
                <a:path w="77556" h="6772" fill="none" extrusionOk="0">
                  <a:moveTo>
                    <a:pt x="1" y="0"/>
                  </a:moveTo>
                  <a:lnTo>
                    <a:pt x="77556" y="0"/>
                  </a:lnTo>
                  <a:lnTo>
                    <a:pt x="77556" y="6772"/>
                  </a:lnTo>
                  <a:lnTo>
                    <a:pt x="1" y="6772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8"/>
            <p:cNvSpPr/>
            <p:nvPr/>
          </p:nvSpPr>
          <p:spPr>
            <a:xfrm>
              <a:off x="5185179" y="1296860"/>
              <a:ext cx="1585051" cy="800394"/>
            </a:xfrm>
            <a:custGeom>
              <a:avLst/>
              <a:gdLst/>
              <a:ahLst/>
              <a:cxnLst/>
              <a:rect l="l" t="t" r="r" b="b"/>
              <a:pathLst>
                <a:path w="77556" h="39163" fill="none" extrusionOk="0">
                  <a:moveTo>
                    <a:pt x="1" y="1"/>
                  </a:moveTo>
                  <a:lnTo>
                    <a:pt x="77556" y="1"/>
                  </a:lnTo>
                  <a:lnTo>
                    <a:pt x="77556" y="39162"/>
                  </a:lnTo>
                  <a:lnTo>
                    <a:pt x="1" y="39162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31190"/>
                  </a:moveTo>
                  <a:lnTo>
                    <a:pt x="52504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8"/>
            <p:cNvSpPr/>
            <p:nvPr/>
          </p:nvSpPr>
          <p:spPr>
            <a:xfrm>
              <a:off x="6860217" y="18756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52504" y="31190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8"/>
            <p:cNvSpPr/>
            <p:nvPr/>
          </p:nvSpPr>
          <p:spPr>
            <a:xfrm>
              <a:off x="6492076" y="2218571"/>
              <a:ext cx="259761" cy="20"/>
            </a:xfrm>
            <a:custGeom>
              <a:avLst/>
              <a:gdLst/>
              <a:ahLst/>
              <a:cxnLst/>
              <a:rect l="l" t="t" r="r" b="b"/>
              <a:pathLst>
                <a:path w="12710" h="1" fill="none" extrusionOk="0">
                  <a:moveTo>
                    <a:pt x="0" y="1"/>
                  </a:moveTo>
                  <a:lnTo>
                    <a:pt x="12709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8"/>
            <p:cNvSpPr/>
            <p:nvPr/>
          </p:nvSpPr>
          <p:spPr>
            <a:xfrm>
              <a:off x="6031905" y="2218571"/>
              <a:ext cx="406338" cy="20"/>
            </a:xfrm>
            <a:custGeom>
              <a:avLst/>
              <a:gdLst/>
              <a:ahLst/>
              <a:cxnLst/>
              <a:rect l="l" t="t" r="r" b="b"/>
              <a:pathLst>
                <a:path w="19882" h="1" fill="none" extrusionOk="0">
                  <a:moveTo>
                    <a:pt x="0" y="1"/>
                  </a:moveTo>
                  <a:lnTo>
                    <a:pt x="19881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8"/>
            <p:cNvSpPr/>
            <p:nvPr/>
          </p:nvSpPr>
          <p:spPr>
            <a:xfrm>
              <a:off x="5404024" y="2218571"/>
              <a:ext cx="548808" cy="20"/>
            </a:xfrm>
            <a:custGeom>
              <a:avLst/>
              <a:gdLst/>
              <a:ahLst/>
              <a:cxnLst/>
              <a:rect l="l" t="t" r="r" b="b"/>
              <a:pathLst>
                <a:path w="26853" h="1" fill="none" extrusionOk="0">
                  <a:moveTo>
                    <a:pt x="0" y="1"/>
                  </a:moveTo>
                  <a:lnTo>
                    <a:pt x="26853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8"/>
            <p:cNvSpPr/>
            <p:nvPr/>
          </p:nvSpPr>
          <p:spPr>
            <a:xfrm>
              <a:off x="5193354" y="2218571"/>
              <a:ext cx="147293" cy="20"/>
            </a:xfrm>
            <a:custGeom>
              <a:avLst/>
              <a:gdLst/>
              <a:ahLst/>
              <a:cxnLst/>
              <a:rect l="l" t="t" r="r" b="b"/>
              <a:pathLst>
                <a:path w="7207" h="1" fill="none" extrusionOk="0">
                  <a:moveTo>
                    <a:pt x="1" y="1"/>
                  </a:moveTo>
                  <a:lnTo>
                    <a:pt x="7206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8"/>
            <p:cNvSpPr/>
            <p:nvPr/>
          </p:nvSpPr>
          <p:spPr>
            <a:xfrm>
              <a:off x="5575822" y="2292207"/>
              <a:ext cx="1176015" cy="20"/>
            </a:xfrm>
            <a:custGeom>
              <a:avLst/>
              <a:gdLst/>
              <a:ahLst/>
              <a:cxnLst/>
              <a:rect l="l" t="t" r="r" b="b"/>
              <a:pathLst>
                <a:path w="57542" h="1" fill="none" extrusionOk="0">
                  <a:moveTo>
                    <a:pt x="0" y="0"/>
                  </a:moveTo>
                  <a:lnTo>
                    <a:pt x="57541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8"/>
            <p:cNvSpPr/>
            <p:nvPr/>
          </p:nvSpPr>
          <p:spPr>
            <a:xfrm>
              <a:off x="5193354" y="2292207"/>
              <a:ext cx="323178" cy="20"/>
            </a:xfrm>
            <a:custGeom>
              <a:avLst/>
              <a:gdLst/>
              <a:ahLst/>
              <a:cxnLst/>
              <a:rect l="l" t="t" r="r" b="b"/>
              <a:pathLst>
                <a:path w="15813" h="1" fill="none" extrusionOk="0">
                  <a:moveTo>
                    <a:pt x="1" y="0"/>
                  </a:moveTo>
                  <a:lnTo>
                    <a:pt x="15812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8"/>
            <p:cNvSpPr/>
            <p:nvPr/>
          </p:nvSpPr>
          <p:spPr>
            <a:xfrm>
              <a:off x="6198246" y="2365823"/>
              <a:ext cx="553591" cy="20"/>
            </a:xfrm>
            <a:custGeom>
              <a:avLst/>
              <a:gdLst/>
              <a:ahLst/>
              <a:cxnLst/>
              <a:rect l="l" t="t" r="r" b="b"/>
              <a:pathLst>
                <a:path w="27087" h="1" fill="none" extrusionOk="0">
                  <a:moveTo>
                    <a:pt x="0" y="1"/>
                  </a:moveTo>
                  <a:lnTo>
                    <a:pt x="27086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8"/>
            <p:cNvSpPr/>
            <p:nvPr/>
          </p:nvSpPr>
          <p:spPr>
            <a:xfrm>
              <a:off x="5649438" y="2365823"/>
              <a:ext cx="470430" cy="20"/>
            </a:xfrm>
            <a:custGeom>
              <a:avLst/>
              <a:gdLst/>
              <a:ahLst/>
              <a:cxnLst/>
              <a:rect l="l" t="t" r="r" b="b"/>
              <a:pathLst>
                <a:path w="23018" h="1" fill="none" extrusionOk="0">
                  <a:moveTo>
                    <a:pt x="1" y="1"/>
                  </a:moveTo>
                  <a:lnTo>
                    <a:pt x="23017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8"/>
            <p:cNvSpPr/>
            <p:nvPr/>
          </p:nvSpPr>
          <p:spPr>
            <a:xfrm>
              <a:off x="5193354" y="2365823"/>
              <a:ext cx="402251" cy="20"/>
            </a:xfrm>
            <a:custGeom>
              <a:avLst/>
              <a:gdLst/>
              <a:ahLst/>
              <a:cxnLst/>
              <a:rect l="l" t="t" r="r" b="b"/>
              <a:pathLst>
                <a:path w="19682" h="1" fill="none" extrusionOk="0">
                  <a:moveTo>
                    <a:pt x="1" y="1"/>
                  </a:moveTo>
                  <a:lnTo>
                    <a:pt x="1968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8"/>
            <p:cNvSpPr/>
            <p:nvPr/>
          </p:nvSpPr>
          <p:spPr>
            <a:xfrm>
              <a:off x="6109608" y="2439460"/>
              <a:ext cx="642228" cy="20"/>
            </a:xfrm>
            <a:custGeom>
              <a:avLst/>
              <a:gdLst/>
              <a:ahLst/>
              <a:cxnLst/>
              <a:rect l="l" t="t" r="r" b="b"/>
              <a:pathLst>
                <a:path w="31424" h="1" fill="none" extrusionOk="0">
                  <a:moveTo>
                    <a:pt x="1" y="0"/>
                  </a:moveTo>
                  <a:lnTo>
                    <a:pt x="31423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8"/>
            <p:cNvSpPr/>
            <p:nvPr/>
          </p:nvSpPr>
          <p:spPr>
            <a:xfrm>
              <a:off x="5585366" y="2439460"/>
              <a:ext cx="460866" cy="20"/>
            </a:xfrm>
            <a:custGeom>
              <a:avLst/>
              <a:gdLst/>
              <a:ahLst/>
              <a:cxnLst/>
              <a:rect l="l" t="t" r="r" b="b"/>
              <a:pathLst>
                <a:path w="22550" h="1" fill="none" extrusionOk="0">
                  <a:moveTo>
                    <a:pt x="0" y="0"/>
                  </a:moveTo>
                  <a:lnTo>
                    <a:pt x="2255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8"/>
            <p:cNvSpPr/>
            <p:nvPr/>
          </p:nvSpPr>
          <p:spPr>
            <a:xfrm>
              <a:off x="5193354" y="2439460"/>
              <a:ext cx="338179" cy="20"/>
            </a:xfrm>
            <a:custGeom>
              <a:avLst/>
              <a:gdLst/>
              <a:ahLst/>
              <a:cxnLst/>
              <a:rect l="l" t="t" r="r" b="b"/>
              <a:pathLst>
                <a:path w="16547" h="1" fill="none" extrusionOk="0">
                  <a:moveTo>
                    <a:pt x="1" y="0"/>
                  </a:moveTo>
                  <a:lnTo>
                    <a:pt x="16546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8"/>
            <p:cNvSpPr/>
            <p:nvPr/>
          </p:nvSpPr>
          <p:spPr>
            <a:xfrm>
              <a:off x="6467530" y="2513076"/>
              <a:ext cx="284306" cy="20"/>
            </a:xfrm>
            <a:custGeom>
              <a:avLst/>
              <a:gdLst/>
              <a:ahLst/>
              <a:cxnLst/>
              <a:rect l="l" t="t" r="r" b="b"/>
              <a:pathLst>
                <a:path w="13911" h="1" fill="none" extrusionOk="0">
                  <a:moveTo>
                    <a:pt x="0" y="1"/>
                  </a:moveTo>
                  <a:lnTo>
                    <a:pt x="13910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8"/>
            <p:cNvSpPr/>
            <p:nvPr/>
          </p:nvSpPr>
          <p:spPr>
            <a:xfrm>
              <a:off x="5796015" y="2513076"/>
              <a:ext cx="617683" cy="20"/>
            </a:xfrm>
            <a:custGeom>
              <a:avLst/>
              <a:gdLst/>
              <a:ahLst/>
              <a:cxnLst/>
              <a:rect l="l" t="t" r="r" b="b"/>
              <a:pathLst>
                <a:path w="30223" h="1" fill="none" extrusionOk="0">
                  <a:moveTo>
                    <a:pt x="1" y="1"/>
                  </a:moveTo>
                  <a:lnTo>
                    <a:pt x="3022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8"/>
            <p:cNvSpPr/>
            <p:nvPr/>
          </p:nvSpPr>
          <p:spPr>
            <a:xfrm>
              <a:off x="5516512" y="2513076"/>
              <a:ext cx="225671" cy="20"/>
            </a:xfrm>
            <a:custGeom>
              <a:avLst/>
              <a:gdLst/>
              <a:ahLst/>
              <a:cxnLst/>
              <a:rect l="l" t="t" r="r" b="b"/>
              <a:pathLst>
                <a:path w="11042" h="1" fill="none" extrusionOk="0">
                  <a:moveTo>
                    <a:pt x="0" y="1"/>
                  </a:moveTo>
                  <a:lnTo>
                    <a:pt x="11041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8"/>
            <p:cNvSpPr/>
            <p:nvPr/>
          </p:nvSpPr>
          <p:spPr>
            <a:xfrm>
              <a:off x="5296298" y="2513076"/>
              <a:ext cx="132292" cy="20"/>
            </a:xfrm>
            <a:custGeom>
              <a:avLst/>
              <a:gdLst/>
              <a:ahLst/>
              <a:cxnLst/>
              <a:rect l="l" t="t" r="r" b="b"/>
              <a:pathLst>
                <a:path w="6473" h="1" fill="none" extrusionOk="0">
                  <a:moveTo>
                    <a:pt x="1" y="1"/>
                  </a:moveTo>
                  <a:lnTo>
                    <a:pt x="6472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8"/>
            <p:cNvSpPr/>
            <p:nvPr/>
          </p:nvSpPr>
          <p:spPr>
            <a:xfrm>
              <a:off x="5193354" y="2513076"/>
              <a:ext cx="102964" cy="20"/>
            </a:xfrm>
            <a:custGeom>
              <a:avLst/>
              <a:gdLst/>
              <a:ahLst/>
              <a:cxnLst/>
              <a:rect l="l" t="t" r="r" b="b"/>
              <a:pathLst>
                <a:path w="5038" h="1" fill="none" extrusionOk="0">
                  <a:moveTo>
                    <a:pt x="1" y="1"/>
                  </a:moveTo>
                  <a:lnTo>
                    <a:pt x="5038" y="1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8"/>
            <p:cNvSpPr/>
            <p:nvPr/>
          </p:nvSpPr>
          <p:spPr>
            <a:xfrm>
              <a:off x="5085649" y="847603"/>
              <a:ext cx="2923298" cy="127510"/>
            </a:xfrm>
            <a:custGeom>
              <a:avLst/>
              <a:gdLst/>
              <a:ahLst/>
              <a:cxnLst/>
              <a:rect l="l" t="t" r="r" b="b"/>
              <a:pathLst>
                <a:path w="143036" h="6239" extrusionOk="0">
                  <a:moveTo>
                    <a:pt x="0" y="0"/>
                  </a:moveTo>
                  <a:lnTo>
                    <a:pt x="0" y="6238"/>
                  </a:lnTo>
                  <a:lnTo>
                    <a:pt x="143036" y="6238"/>
                  </a:lnTo>
                  <a:lnTo>
                    <a:pt x="143036" y="0"/>
                  </a:lnTo>
                  <a:close/>
                </a:path>
              </a:pathLst>
            </a:custGeom>
            <a:solidFill>
              <a:srgbClr val="D0E1A3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8"/>
            <p:cNvSpPr/>
            <p:nvPr/>
          </p:nvSpPr>
          <p:spPr>
            <a:xfrm>
              <a:off x="5505599" y="885780"/>
              <a:ext cx="2437233" cy="51155"/>
            </a:xfrm>
            <a:custGeom>
              <a:avLst/>
              <a:gdLst/>
              <a:ahLst/>
              <a:cxnLst/>
              <a:rect l="l" t="t" r="r" b="b"/>
              <a:pathLst>
                <a:path w="119253" h="2503" extrusionOk="0">
                  <a:moveTo>
                    <a:pt x="0" y="0"/>
                  </a:moveTo>
                  <a:lnTo>
                    <a:pt x="0" y="2502"/>
                  </a:lnTo>
                  <a:lnTo>
                    <a:pt x="119252" y="2502"/>
                  </a:lnTo>
                  <a:lnTo>
                    <a:pt x="11925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8"/>
            <p:cNvSpPr/>
            <p:nvPr/>
          </p:nvSpPr>
          <p:spPr>
            <a:xfrm>
              <a:off x="5130652" y="885780"/>
              <a:ext cx="323832" cy="51155"/>
            </a:xfrm>
            <a:custGeom>
              <a:avLst/>
              <a:gdLst/>
              <a:ahLst/>
              <a:cxnLst/>
              <a:rect l="l" t="t" r="r" b="b"/>
              <a:pathLst>
                <a:path w="15845" h="2503" extrusionOk="0">
                  <a:moveTo>
                    <a:pt x="0" y="0"/>
                  </a:moveTo>
                  <a:lnTo>
                    <a:pt x="0" y="2502"/>
                  </a:lnTo>
                  <a:lnTo>
                    <a:pt x="15845" y="2502"/>
                  </a:lnTo>
                  <a:lnTo>
                    <a:pt x="15845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8"/>
            <p:cNvSpPr/>
            <p:nvPr/>
          </p:nvSpPr>
          <p:spPr>
            <a:xfrm>
              <a:off x="5865534" y="1515527"/>
              <a:ext cx="291112" cy="336790"/>
            </a:xfrm>
            <a:custGeom>
              <a:avLst/>
              <a:gdLst/>
              <a:ahLst/>
              <a:cxnLst/>
              <a:rect l="l" t="t" r="r" b="b"/>
              <a:pathLst>
                <a:path w="14244" h="16479" extrusionOk="0">
                  <a:moveTo>
                    <a:pt x="0" y="0"/>
                  </a:moveTo>
                  <a:lnTo>
                    <a:pt x="0" y="16479"/>
                  </a:lnTo>
                  <a:lnTo>
                    <a:pt x="14244" y="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8"/>
            <p:cNvSpPr/>
            <p:nvPr/>
          </p:nvSpPr>
          <p:spPr>
            <a:xfrm>
              <a:off x="6005316" y="2853953"/>
              <a:ext cx="98182" cy="366117"/>
            </a:xfrm>
            <a:custGeom>
              <a:avLst/>
              <a:gdLst/>
              <a:ahLst/>
              <a:cxnLst/>
              <a:rect l="l" t="t" r="r" b="b"/>
              <a:pathLst>
                <a:path w="4804" h="17914" extrusionOk="0">
                  <a:moveTo>
                    <a:pt x="1234" y="1"/>
                  </a:moveTo>
                  <a:lnTo>
                    <a:pt x="0" y="234"/>
                  </a:lnTo>
                  <a:lnTo>
                    <a:pt x="3569" y="17913"/>
                  </a:lnTo>
                  <a:lnTo>
                    <a:pt x="4804" y="1764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8"/>
            <p:cNvSpPr/>
            <p:nvPr/>
          </p:nvSpPr>
          <p:spPr>
            <a:xfrm>
              <a:off x="6076888" y="3207767"/>
              <a:ext cx="479975" cy="17065"/>
            </a:xfrm>
            <a:custGeom>
              <a:avLst/>
              <a:gdLst/>
              <a:ahLst/>
              <a:cxnLst/>
              <a:rect l="l" t="t" r="r" b="b"/>
              <a:pathLst>
                <a:path w="23485" h="835" extrusionOk="0">
                  <a:moveTo>
                    <a:pt x="1" y="1"/>
                  </a:moveTo>
                  <a:lnTo>
                    <a:pt x="1" y="835"/>
                  </a:lnTo>
                  <a:lnTo>
                    <a:pt x="23484" y="835"/>
                  </a:lnTo>
                  <a:lnTo>
                    <a:pt x="23484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8"/>
            <p:cNvSpPr/>
            <p:nvPr/>
          </p:nvSpPr>
          <p:spPr>
            <a:xfrm>
              <a:off x="6689768" y="4106996"/>
              <a:ext cx="741084" cy="36154"/>
            </a:xfrm>
            <a:custGeom>
              <a:avLst/>
              <a:gdLst/>
              <a:ahLst/>
              <a:cxnLst/>
              <a:rect l="l" t="t" r="r" b="b"/>
              <a:pathLst>
                <a:path w="36261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6260" y="1768"/>
                  </a:lnTo>
                  <a:lnTo>
                    <a:pt x="36260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8"/>
            <p:cNvSpPr/>
            <p:nvPr/>
          </p:nvSpPr>
          <p:spPr>
            <a:xfrm>
              <a:off x="6648872" y="2881768"/>
              <a:ext cx="932624" cy="1552473"/>
            </a:xfrm>
            <a:custGeom>
              <a:avLst/>
              <a:gdLst/>
              <a:ahLst/>
              <a:cxnLst/>
              <a:rect l="l" t="t" r="r" b="b"/>
              <a:pathLst>
                <a:path w="45633" h="75962" extrusionOk="0">
                  <a:moveTo>
                    <a:pt x="41951" y="0"/>
                  </a:moveTo>
                  <a:cubicBezTo>
                    <a:pt x="40058" y="0"/>
                    <a:pt x="39629" y="2376"/>
                    <a:pt x="39629" y="2376"/>
                  </a:cubicBezTo>
                  <a:lnTo>
                    <a:pt x="34859" y="36000"/>
                  </a:lnTo>
                  <a:lnTo>
                    <a:pt x="4203" y="36000"/>
                  </a:lnTo>
                  <a:cubicBezTo>
                    <a:pt x="3369" y="36000"/>
                    <a:pt x="2736" y="36633"/>
                    <a:pt x="2736" y="37434"/>
                  </a:cubicBezTo>
                  <a:lnTo>
                    <a:pt x="2736" y="41170"/>
                  </a:lnTo>
                  <a:lnTo>
                    <a:pt x="0" y="75428"/>
                  </a:lnTo>
                  <a:lnTo>
                    <a:pt x="1635" y="75428"/>
                  </a:lnTo>
                  <a:lnTo>
                    <a:pt x="3670" y="45940"/>
                  </a:lnTo>
                  <a:lnTo>
                    <a:pt x="35659" y="45940"/>
                  </a:lnTo>
                  <a:lnTo>
                    <a:pt x="39962" y="75962"/>
                  </a:lnTo>
                  <a:lnTo>
                    <a:pt x="42130" y="75962"/>
                  </a:lnTo>
                  <a:cubicBezTo>
                    <a:pt x="42130" y="75962"/>
                    <a:pt x="38394" y="49476"/>
                    <a:pt x="39362" y="41037"/>
                  </a:cubicBezTo>
                  <a:cubicBezTo>
                    <a:pt x="40296" y="32597"/>
                    <a:pt x="43732" y="5344"/>
                    <a:pt x="43732" y="5344"/>
                  </a:cubicBezTo>
                  <a:cubicBezTo>
                    <a:pt x="43732" y="5344"/>
                    <a:pt x="45633" y="1141"/>
                    <a:pt x="42898" y="174"/>
                  </a:cubicBezTo>
                  <a:cubicBezTo>
                    <a:pt x="42547" y="53"/>
                    <a:pt x="42233" y="0"/>
                    <a:pt x="41951" y="0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8"/>
            <p:cNvSpPr/>
            <p:nvPr/>
          </p:nvSpPr>
          <p:spPr>
            <a:xfrm>
              <a:off x="6648872" y="2883955"/>
              <a:ext cx="932624" cy="1549612"/>
            </a:xfrm>
            <a:custGeom>
              <a:avLst/>
              <a:gdLst/>
              <a:ahLst/>
              <a:cxnLst/>
              <a:rect l="l" t="t" r="r" b="b"/>
              <a:pathLst>
                <a:path w="45633" h="75822" extrusionOk="0">
                  <a:moveTo>
                    <a:pt x="42698" y="0"/>
                  </a:moveTo>
                  <a:cubicBezTo>
                    <a:pt x="42898" y="434"/>
                    <a:pt x="43031" y="1168"/>
                    <a:pt x="42798" y="2502"/>
                  </a:cubicBezTo>
                  <a:cubicBezTo>
                    <a:pt x="42231" y="5504"/>
                    <a:pt x="36493" y="41196"/>
                    <a:pt x="36493" y="41196"/>
                  </a:cubicBezTo>
                  <a:lnTo>
                    <a:pt x="2702" y="41196"/>
                  </a:lnTo>
                  <a:lnTo>
                    <a:pt x="0" y="75721"/>
                  </a:lnTo>
                  <a:lnTo>
                    <a:pt x="1635" y="75721"/>
                  </a:lnTo>
                  <a:lnTo>
                    <a:pt x="5204" y="45800"/>
                  </a:lnTo>
                  <a:lnTo>
                    <a:pt x="35693" y="45800"/>
                  </a:lnTo>
                  <a:lnTo>
                    <a:pt x="39962" y="75821"/>
                  </a:lnTo>
                  <a:lnTo>
                    <a:pt x="42130" y="75821"/>
                  </a:lnTo>
                  <a:cubicBezTo>
                    <a:pt x="42130" y="75821"/>
                    <a:pt x="38394" y="49336"/>
                    <a:pt x="39362" y="40896"/>
                  </a:cubicBezTo>
                  <a:cubicBezTo>
                    <a:pt x="40329" y="32457"/>
                    <a:pt x="44399" y="5838"/>
                    <a:pt x="44399" y="5838"/>
                  </a:cubicBezTo>
                  <a:cubicBezTo>
                    <a:pt x="44399" y="5838"/>
                    <a:pt x="45633" y="1034"/>
                    <a:pt x="42931" y="67"/>
                  </a:cubicBezTo>
                  <a:cubicBezTo>
                    <a:pt x="42831" y="67"/>
                    <a:pt x="42764" y="34"/>
                    <a:pt x="4269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8"/>
            <p:cNvSpPr/>
            <p:nvPr/>
          </p:nvSpPr>
          <p:spPr>
            <a:xfrm>
              <a:off x="6325040" y="3040077"/>
              <a:ext cx="546785" cy="166361"/>
            </a:xfrm>
            <a:custGeom>
              <a:avLst/>
              <a:gdLst/>
              <a:ahLst/>
              <a:cxnLst/>
              <a:rect l="l" t="t" r="r" b="b"/>
              <a:pathLst>
                <a:path w="26754" h="8140" extrusionOk="0">
                  <a:moveTo>
                    <a:pt x="26119" y="0"/>
                  </a:moveTo>
                  <a:lnTo>
                    <a:pt x="9074" y="967"/>
                  </a:lnTo>
                  <a:lnTo>
                    <a:pt x="1502" y="5337"/>
                  </a:lnTo>
                  <a:lnTo>
                    <a:pt x="1" y="7939"/>
                  </a:lnTo>
                  <a:lnTo>
                    <a:pt x="1168" y="8139"/>
                  </a:lnTo>
                  <a:lnTo>
                    <a:pt x="3837" y="6972"/>
                  </a:lnTo>
                  <a:cubicBezTo>
                    <a:pt x="3837" y="6972"/>
                    <a:pt x="6839" y="6438"/>
                    <a:pt x="7706" y="6104"/>
                  </a:cubicBezTo>
                  <a:cubicBezTo>
                    <a:pt x="8574" y="5771"/>
                    <a:pt x="10909" y="3202"/>
                    <a:pt x="10909" y="3202"/>
                  </a:cubicBezTo>
                  <a:lnTo>
                    <a:pt x="26753" y="5771"/>
                  </a:lnTo>
                  <a:lnTo>
                    <a:pt x="26119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8"/>
            <p:cNvSpPr/>
            <p:nvPr/>
          </p:nvSpPr>
          <p:spPr>
            <a:xfrm>
              <a:off x="6012122" y="4116540"/>
              <a:ext cx="445885" cy="295158"/>
            </a:xfrm>
            <a:custGeom>
              <a:avLst/>
              <a:gdLst/>
              <a:ahLst/>
              <a:cxnLst/>
              <a:rect l="l" t="t" r="r" b="b"/>
              <a:pathLst>
                <a:path w="21817" h="14442" extrusionOk="0">
                  <a:moveTo>
                    <a:pt x="16846" y="0"/>
                  </a:moveTo>
                  <a:cubicBezTo>
                    <a:pt x="16846" y="0"/>
                    <a:pt x="13844" y="5237"/>
                    <a:pt x="13444" y="5237"/>
                  </a:cubicBezTo>
                  <a:cubicBezTo>
                    <a:pt x="13217" y="5237"/>
                    <a:pt x="12152" y="5447"/>
                    <a:pt x="10796" y="5447"/>
                  </a:cubicBezTo>
                  <a:cubicBezTo>
                    <a:pt x="9558" y="5447"/>
                    <a:pt x="8078" y="5272"/>
                    <a:pt x="6772" y="4603"/>
                  </a:cubicBezTo>
                  <a:cubicBezTo>
                    <a:pt x="4875" y="3666"/>
                    <a:pt x="3306" y="2870"/>
                    <a:pt x="2227" y="2870"/>
                  </a:cubicBezTo>
                  <a:cubicBezTo>
                    <a:pt x="1733" y="2870"/>
                    <a:pt x="1341" y="3037"/>
                    <a:pt x="1068" y="3436"/>
                  </a:cubicBezTo>
                  <a:cubicBezTo>
                    <a:pt x="635" y="4036"/>
                    <a:pt x="268" y="4670"/>
                    <a:pt x="1" y="5371"/>
                  </a:cubicBezTo>
                  <a:cubicBezTo>
                    <a:pt x="1" y="5371"/>
                    <a:pt x="2569" y="9007"/>
                    <a:pt x="4938" y="10308"/>
                  </a:cubicBezTo>
                  <a:cubicBezTo>
                    <a:pt x="7306" y="11575"/>
                    <a:pt x="8307" y="10908"/>
                    <a:pt x="10775" y="12309"/>
                  </a:cubicBezTo>
                  <a:cubicBezTo>
                    <a:pt x="12864" y="13495"/>
                    <a:pt x="13329" y="14442"/>
                    <a:pt x="14656" y="14442"/>
                  </a:cubicBezTo>
                  <a:cubicBezTo>
                    <a:pt x="14897" y="14442"/>
                    <a:pt x="15166" y="14410"/>
                    <a:pt x="15479" y="14344"/>
                  </a:cubicBezTo>
                  <a:cubicBezTo>
                    <a:pt x="17513" y="13910"/>
                    <a:pt x="18714" y="7372"/>
                    <a:pt x="19248" y="6638"/>
                  </a:cubicBezTo>
                  <a:cubicBezTo>
                    <a:pt x="19782" y="5871"/>
                    <a:pt x="21816" y="1701"/>
                    <a:pt x="21816" y="1701"/>
                  </a:cubicBezTo>
                  <a:lnTo>
                    <a:pt x="16846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8"/>
            <p:cNvSpPr/>
            <p:nvPr/>
          </p:nvSpPr>
          <p:spPr>
            <a:xfrm>
              <a:off x="6012122" y="4174869"/>
              <a:ext cx="389293" cy="236830"/>
            </a:xfrm>
            <a:custGeom>
              <a:avLst/>
              <a:gdLst/>
              <a:ahLst/>
              <a:cxnLst/>
              <a:rect l="l" t="t" r="r" b="b"/>
              <a:pathLst>
                <a:path w="19048" h="11588" extrusionOk="0">
                  <a:moveTo>
                    <a:pt x="2229" y="1"/>
                  </a:moveTo>
                  <a:cubicBezTo>
                    <a:pt x="1734" y="1"/>
                    <a:pt x="1341" y="172"/>
                    <a:pt x="1068" y="582"/>
                  </a:cubicBezTo>
                  <a:cubicBezTo>
                    <a:pt x="635" y="1182"/>
                    <a:pt x="268" y="1816"/>
                    <a:pt x="1" y="2517"/>
                  </a:cubicBezTo>
                  <a:cubicBezTo>
                    <a:pt x="1" y="2517"/>
                    <a:pt x="2569" y="6153"/>
                    <a:pt x="4938" y="7454"/>
                  </a:cubicBezTo>
                  <a:cubicBezTo>
                    <a:pt x="7306" y="8721"/>
                    <a:pt x="8307" y="8054"/>
                    <a:pt x="10775" y="9455"/>
                  </a:cubicBezTo>
                  <a:cubicBezTo>
                    <a:pt x="12864" y="10641"/>
                    <a:pt x="13329" y="11588"/>
                    <a:pt x="14656" y="11588"/>
                  </a:cubicBezTo>
                  <a:cubicBezTo>
                    <a:pt x="14897" y="11588"/>
                    <a:pt x="15166" y="11556"/>
                    <a:pt x="15479" y="11490"/>
                  </a:cubicBezTo>
                  <a:cubicBezTo>
                    <a:pt x="17280" y="11123"/>
                    <a:pt x="18414" y="5952"/>
                    <a:pt x="19048" y="4251"/>
                  </a:cubicBezTo>
                  <a:cubicBezTo>
                    <a:pt x="17180" y="3784"/>
                    <a:pt x="15212" y="2650"/>
                    <a:pt x="13944" y="1850"/>
                  </a:cubicBezTo>
                  <a:cubicBezTo>
                    <a:pt x="13711" y="2183"/>
                    <a:pt x="13544" y="2383"/>
                    <a:pt x="13444" y="2383"/>
                  </a:cubicBezTo>
                  <a:cubicBezTo>
                    <a:pt x="13217" y="2383"/>
                    <a:pt x="12152" y="2593"/>
                    <a:pt x="10796" y="2593"/>
                  </a:cubicBezTo>
                  <a:cubicBezTo>
                    <a:pt x="9558" y="2593"/>
                    <a:pt x="8078" y="2418"/>
                    <a:pt x="6772" y="1749"/>
                  </a:cubicBezTo>
                  <a:cubicBezTo>
                    <a:pt x="4876" y="812"/>
                    <a:pt x="3308" y="1"/>
                    <a:pt x="2229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8"/>
            <p:cNvSpPr/>
            <p:nvPr/>
          </p:nvSpPr>
          <p:spPr>
            <a:xfrm>
              <a:off x="6011447" y="4174951"/>
              <a:ext cx="346334" cy="236748"/>
            </a:xfrm>
            <a:custGeom>
              <a:avLst/>
              <a:gdLst/>
              <a:ahLst/>
              <a:cxnLst/>
              <a:rect l="l" t="t" r="r" b="b"/>
              <a:pathLst>
                <a:path w="16946" h="11584" extrusionOk="0">
                  <a:moveTo>
                    <a:pt x="2233" y="1"/>
                  </a:moveTo>
                  <a:cubicBezTo>
                    <a:pt x="1746" y="1"/>
                    <a:pt x="1364" y="172"/>
                    <a:pt x="1101" y="578"/>
                  </a:cubicBezTo>
                  <a:cubicBezTo>
                    <a:pt x="668" y="1178"/>
                    <a:pt x="301" y="1812"/>
                    <a:pt x="0" y="2513"/>
                  </a:cubicBezTo>
                  <a:cubicBezTo>
                    <a:pt x="0" y="2513"/>
                    <a:pt x="2602" y="6149"/>
                    <a:pt x="4937" y="7450"/>
                  </a:cubicBezTo>
                  <a:cubicBezTo>
                    <a:pt x="7306" y="8717"/>
                    <a:pt x="8306" y="8050"/>
                    <a:pt x="10775" y="9451"/>
                  </a:cubicBezTo>
                  <a:cubicBezTo>
                    <a:pt x="12864" y="10637"/>
                    <a:pt x="13352" y="11584"/>
                    <a:pt x="14687" y="11584"/>
                  </a:cubicBezTo>
                  <a:cubicBezTo>
                    <a:pt x="14929" y="11584"/>
                    <a:pt x="15199" y="11552"/>
                    <a:pt x="15512" y="11486"/>
                  </a:cubicBezTo>
                  <a:cubicBezTo>
                    <a:pt x="15545" y="11486"/>
                    <a:pt x="15612" y="11452"/>
                    <a:pt x="15678" y="11419"/>
                  </a:cubicBezTo>
                  <a:lnTo>
                    <a:pt x="15745" y="11419"/>
                  </a:lnTo>
                  <a:lnTo>
                    <a:pt x="15845" y="11352"/>
                  </a:lnTo>
                  <a:lnTo>
                    <a:pt x="15912" y="11319"/>
                  </a:lnTo>
                  <a:lnTo>
                    <a:pt x="16012" y="11252"/>
                  </a:lnTo>
                  <a:lnTo>
                    <a:pt x="16079" y="11186"/>
                  </a:lnTo>
                  <a:lnTo>
                    <a:pt x="16179" y="11085"/>
                  </a:lnTo>
                  <a:lnTo>
                    <a:pt x="16245" y="11019"/>
                  </a:lnTo>
                  <a:cubicBezTo>
                    <a:pt x="16279" y="10985"/>
                    <a:pt x="16312" y="10952"/>
                    <a:pt x="16345" y="10919"/>
                  </a:cubicBezTo>
                  <a:lnTo>
                    <a:pt x="16412" y="10852"/>
                  </a:lnTo>
                  <a:cubicBezTo>
                    <a:pt x="16446" y="10819"/>
                    <a:pt x="16479" y="10785"/>
                    <a:pt x="16512" y="10719"/>
                  </a:cubicBezTo>
                  <a:lnTo>
                    <a:pt x="16579" y="10652"/>
                  </a:lnTo>
                  <a:lnTo>
                    <a:pt x="16679" y="10485"/>
                  </a:lnTo>
                  <a:lnTo>
                    <a:pt x="16712" y="10452"/>
                  </a:lnTo>
                  <a:cubicBezTo>
                    <a:pt x="16812" y="10318"/>
                    <a:pt x="16879" y="10185"/>
                    <a:pt x="16946" y="10018"/>
                  </a:cubicBezTo>
                  <a:cubicBezTo>
                    <a:pt x="14878" y="10018"/>
                    <a:pt x="13443" y="8717"/>
                    <a:pt x="11208" y="7950"/>
                  </a:cubicBezTo>
                  <a:cubicBezTo>
                    <a:pt x="8440" y="6983"/>
                    <a:pt x="8273" y="7750"/>
                    <a:pt x="6238" y="6349"/>
                  </a:cubicBezTo>
                  <a:cubicBezTo>
                    <a:pt x="4203" y="4981"/>
                    <a:pt x="3970" y="4114"/>
                    <a:pt x="3970" y="4114"/>
                  </a:cubicBezTo>
                  <a:lnTo>
                    <a:pt x="5771" y="1278"/>
                  </a:lnTo>
                  <a:cubicBezTo>
                    <a:pt x="4315" y="550"/>
                    <a:pt x="3106" y="1"/>
                    <a:pt x="223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8"/>
            <p:cNvSpPr/>
            <p:nvPr/>
          </p:nvSpPr>
          <p:spPr>
            <a:xfrm>
              <a:off x="6227553" y="3474353"/>
              <a:ext cx="704930" cy="711736"/>
            </a:xfrm>
            <a:custGeom>
              <a:avLst/>
              <a:gdLst/>
              <a:ahLst/>
              <a:cxnLst/>
              <a:rect l="l" t="t" r="r" b="b"/>
              <a:pathLst>
                <a:path w="34492" h="34825" extrusionOk="0">
                  <a:moveTo>
                    <a:pt x="14990" y="1"/>
                  </a:moveTo>
                  <a:cubicBezTo>
                    <a:pt x="12522" y="1"/>
                    <a:pt x="10754" y="1192"/>
                    <a:pt x="9541" y="4603"/>
                  </a:cubicBezTo>
                  <a:lnTo>
                    <a:pt x="1" y="28420"/>
                  </a:lnTo>
                  <a:lnTo>
                    <a:pt x="11375" y="34825"/>
                  </a:lnTo>
                  <a:cubicBezTo>
                    <a:pt x="11375" y="34825"/>
                    <a:pt x="23451" y="7405"/>
                    <a:pt x="23584" y="6871"/>
                  </a:cubicBezTo>
                  <a:cubicBezTo>
                    <a:pt x="23718" y="6338"/>
                    <a:pt x="25819" y="5804"/>
                    <a:pt x="25819" y="5804"/>
                  </a:cubicBezTo>
                  <a:lnTo>
                    <a:pt x="34492" y="6971"/>
                  </a:lnTo>
                  <a:cubicBezTo>
                    <a:pt x="34492" y="6971"/>
                    <a:pt x="21416" y="1201"/>
                    <a:pt x="17580" y="333"/>
                  </a:cubicBezTo>
                  <a:cubicBezTo>
                    <a:pt x="16642" y="123"/>
                    <a:pt x="15780" y="1"/>
                    <a:pt x="1499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8"/>
            <p:cNvSpPr/>
            <p:nvPr/>
          </p:nvSpPr>
          <p:spPr>
            <a:xfrm>
              <a:off x="6605238" y="3876563"/>
              <a:ext cx="308851" cy="440244"/>
            </a:xfrm>
            <a:custGeom>
              <a:avLst/>
              <a:gdLst/>
              <a:ahLst/>
              <a:cxnLst/>
              <a:rect l="l" t="t" r="r" b="b"/>
              <a:pathLst>
                <a:path w="15112" h="21541" extrusionOk="0">
                  <a:moveTo>
                    <a:pt x="6739" y="0"/>
                  </a:moveTo>
                  <a:lnTo>
                    <a:pt x="935" y="3436"/>
                  </a:lnTo>
                  <a:lnTo>
                    <a:pt x="6305" y="8473"/>
                  </a:lnTo>
                  <a:cubicBezTo>
                    <a:pt x="6305" y="8473"/>
                    <a:pt x="4504" y="12976"/>
                    <a:pt x="2336" y="15878"/>
                  </a:cubicBezTo>
                  <a:cubicBezTo>
                    <a:pt x="201" y="18781"/>
                    <a:pt x="1" y="20448"/>
                    <a:pt x="935" y="21116"/>
                  </a:cubicBezTo>
                  <a:cubicBezTo>
                    <a:pt x="1349" y="21401"/>
                    <a:pt x="1940" y="21540"/>
                    <a:pt x="2581" y="21540"/>
                  </a:cubicBezTo>
                  <a:cubicBezTo>
                    <a:pt x="3436" y="21540"/>
                    <a:pt x="4379" y="21292"/>
                    <a:pt x="5104" y="20815"/>
                  </a:cubicBezTo>
                  <a:cubicBezTo>
                    <a:pt x="6405" y="19948"/>
                    <a:pt x="13677" y="12776"/>
                    <a:pt x="14544" y="11475"/>
                  </a:cubicBezTo>
                  <a:cubicBezTo>
                    <a:pt x="15111" y="10575"/>
                    <a:pt x="14945" y="9374"/>
                    <a:pt x="14144" y="8707"/>
                  </a:cubicBezTo>
                  <a:cubicBezTo>
                    <a:pt x="13810" y="8473"/>
                    <a:pt x="6739" y="0"/>
                    <a:pt x="673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8"/>
            <p:cNvSpPr/>
            <p:nvPr/>
          </p:nvSpPr>
          <p:spPr>
            <a:xfrm>
              <a:off x="6605238" y="3970637"/>
              <a:ext cx="309526" cy="346170"/>
            </a:xfrm>
            <a:custGeom>
              <a:avLst/>
              <a:gdLst/>
              <a:ahLst/>
              <a:cxnLst/>
              <a:rect l="l" t="t" r="r" b="b"/>
              <a:pathLst>
                <a:path w="15145" h="16938" extrusionOk="0">
                  <a:moveTo>
                    <a:pt x="10608" y="1"/>
                  </a:moveTo>
                  <a:cubicBezTo>
                    <a:pt x="9040" y="1902"/>
                    <a:pt x="6205" y="2970"/>
                    <a:pt x="5605" y="3203"/>
                  </a:cubicBezTo>
                  <a:lnTo>
                    <a:pt x="6338" y="3870"/>
                  </a:lnTo>
                  <a:cubicBezTo>
                    <a:pt x="6338" y="3870"/>
                    <a:pt x="4504" y="8373"/>
                    <a:pt x="2369" y="11275"/>
                  </a:cubicBezTo>
                  <a:cubicBezTo>
                    <a:pt x="201" y="14178"/>
                    <a:pt x="1" y="15845"/>
                    <a:pt x="968" y="16513"/>
                  </a:cubicBezTo>
                  <a:cubicBezTo>
                    <a:pt x="1382" y="16798"/>
                    <a:pt x="1974" y="16937"/>
                    <a:pt x="2614" y="16937"/>
                  </a:cubicBezTo>
                  <a:cubicBezTo>
                    <a:pt x="3470" y="16937"/>
                    <a:pt x="4413" y="16689"/>
                    <a:pt x="5138" y="16212"/>
                  </a:cubicBezTo>
                  <a:cubicBezTo>
                    <a:pt x="6405" y="15345"/>
                    <a:pt x="13710" y="8173"/>
                    <a:pt x="14578" y="6872"/>
                  </a:cubicBezTo>
                  <a:cubicBezTo>
                    <a:pt x="15145" y="5972"/>
                    <a:pt x="14945" y="4771"/>
                    <a:pt x="14144" y="4104"/>
                  </a:cubicBezTo>
                  <a:cubicBezTo>
                    <a:pt x="14011" y="3970"/>
                    <a:pt x="12343" y="2036"/>
                    <a:pt x="10608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8"/>
            <p:cNvSpPr/>
            <p:nvPr/>
          </p:nvSpPr>
          <p:spPr>
            <a:xfrm>
              <a:off x="6606608" y="4056536"/>
              <a:ext cx="306787" cy="260272"/>
            </a:xfrm>
            <a:custGeom>
              <a:avLst/>
              <a:gdLst/>
              <a:ahLst/>
              <a:cxnLst/>
              <a:rect l="l" t="t" r="r" b="b"/>
              <a:pathLst>
                <a:path w="15011" h="12735" extrusionOk="0">
                  <a:moveTo>
                    <a:pt x="14210" y="1"/>
                  </a:moveTo>
                  <a:cubicBezTo>
                    <a:pt x="14144" y="735"/>
                    <a:pt x="13877" y="1435"/>
                    <a:pt x="13410" y="2036"/>
                  </a:cubicBezTo>
                  <a:cubicBezTo>
                    <a:pt x="12142" y="3637"/>
                    <a:pt x="4970" y="10275"/>
                    <a:pt x="4970" y="10275"/>
                  </a:cubicBezTo>
                  <a:lnTo>
                    <a:pt x="1635" y="7973"/>
                  </a:lnTo>
                  <a:cubicBezTo>
                    <a:pt x="100" y="10308"/>
                    <a:pt x="0" y="11742"/>
                    <a:pt x="868" y="12310"/>
                  </a:cubicBezTo>
                  <a:cubicBezTo>
                    <a:pt x="1282" y="12595"/>
                    <a:pt x="1873" y="12734"/>
                    <a:pt x="2514" y="12734"/>
                  </a:cubicBezTo>
                  <a:cubicBezTo>
                    <a:pt x="3369" y="12734"/>
                    <a:pt x="4312" y="12486"/>
                    <a:pt x="5037" y="12009"/>
                  </a:cubicBezTo>
                  <a:cubicBezTo>
                    <a:pt x="6305" y="11142"/>
                    <a:pt x="13610" y="3970"/>
                    <a:pt x="14477" y="2669"/>
                  </a:cubicBezTo>
                  <a:cubicBezTo>
                    <a:pt x="15011" y="1835"/>
                    <a:pt x="14911" y="735"/>
                    <a:pt x="14210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8"/>
            <p:cNvSpPr/>
            <p:nvPr/>
          </p:nvSpPr>
          <p:spPr>
            <a:xfrm>
              <a:off x="6781123" y="4023775"/>
              <a:ext cx="54343" cy="45964"/>
            </a:xfrm>
            <a:custGeom>
              <a:avLst/>
              <a:gdLst/>
              <a:ahLst/>
              <a:cxnLst/>
              <a:rect l="l" t="t" r="r" b="b"/>
              <a:pathLst>
                <a:path w="2659" h="2249" extrusionOk="0">
                  <a:moveTo>
                    <a:pt x="1562" y="1"/>
                  </a:moveTo>
                  <a:cubicBezTo>
                    <a:pt x="1542" y="1"/>
                    <a:pt x="1522" y="1"/>
                    <a:pt x="1502" y="3"/>
                  </a:cubicBezTo>
                  <a:cubicBezTo>
                    <a:pt x="501" y="3"/>
                    <a:pt x="1" y="1237"/>
                    <a:pt x="735" y="1937"/>
                  </a:cubicBezTo>
                  <a:cubicBezTo>
                    <a:pt x="960" y="2153"/>
                    <a:pt x="1230" y="2248"/>
                    <a:pt x="1494" y="2248"/>
                  </a:cubicBezTo>
                  <a:cubicBezTo>
                    <a:pt x="2090" y="2248"/>
                    <a:pt x="2659" y="1763"/>
                    <a:pt x="2636" y="1070"/>
                  </a:cubicBezTo>
                  <a:cubicBezTo>
                    <a:pt x="2604" y="458"/>
                    <a:pt x="2135" y="1"/>
                    <a:pt x="156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8"/>
            <p:cNvSpPr/>
            <p:nvPr/>
          </p:nvSpPr>
          <p:spPr>
            <a:xfrm>
              <a:off x="6234379" y="3234356"/>
              <a:ext cx="1128293" cy="791524"/>
            </a:xfrm>
            <a:custGeom>
              <a:avLst/>
              <a:gdLst/>
              <a:ahLst/>
              <a:cxnLst/>
              <a:rect l="l" t="t" r="r" b="b"/>
              <a:pathLst>
                <a:path w="55207" h="38729" extrusionOk="0">
                  <a:moveTo>
                    <a:pt x="32924" y="1"/>
                  </a:moveTo>
                  <a:lnTo>
                    <a:pt x="32824" y="1002"/>
                  </a:lnTo>
                  <a:lnTo>
                    <a:pt x="32290" y="2803"/>
                  </a:lnTo>
                  <a:cubicBezTo>
                    <a:pt x="32290" y="2803"/>
                    <a:pt x="16078" y="3036"/>
                    <a:pt x="9007" y="4971"/>
                  </a:cubicBezTo>
                  <a:cubicBezTo>
                    <a:pt x="1935" y="6873"/>
                    <a:pt x="0" y="7973"/>
                    <a:pt x="534" y="11909"/>
                  </a:cubicBezTo>
                  <a:cubicBezTo>
                    <a:pt x="1068" y="15879"/>
                    <a:pt x="12009" y="38729"/>
                    <a:pt x="12009" y="38729"/>
                  </a:cubicBezTo>
                  <a:cubicBezTo>
                    <a:pt x="14210" y="38095"/>
                    <a:pt x="16379" y="37328"/>
                    <a:pt x="18447" y="36360"/>
                  </a:cubicBezTo>
                  <a:cubicBezTo>
                    <a:pt x="20915" y="35159"/>
                    <a:pt x="23250" y="33725"/>
                    <a:pt x="25418" y="32057"/>
                  </a:cubicBezTo>
                  <a:lnTo>
                    <a:pt x="17279" y="16513"/>
                  </a:lnTo>
                  <a:lnTo>
                    <a:pt x="17279" y="16513"/>
                  </a:lnTo>
                  <a:cubicBezTo>
                    <a:pt x="17280" y="16513"/>
                    <a:pt x="26586" y="18447"/>
                    <a:pt x="36993" y="19415"/>
                  </a:cubicBezTo>
                  <a:cubicBezTo>
                    <a:pt x="39462" y="19644"/>
                    <a:pt x="41594" y="19759"/>
                    <a:pt x="43431" y="19759"/>
                  </a:cubicBezTo>
                  <a:cubicBezTo>
                    <a:pt x="49338" y="19759"/>
                    <a:pt x="52208" y="18571"/>
                    <a:pt x="53505" y="16179"/>
                  </a:cubicBezTo>
                  <a:cubicBezTo>
                    <a:pt x="55206" y="13077"/>
                    <a:pt x="52338" y="668"/>
                    <a:pt x="52338" y="668"/>
                  </a:cubicBezTo>
                  <a:lnTo>
                    <a:pt x="3292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8"/>
            <p:cNvSpPr/>
            <p:nvPr/>
          </p:nvSpPr>
          <p:spPr>
            <a:xfrm>
              <a:off x="6461399" y="3486616"/>
              <a:ext cx="126140" cy="85919"/>
            </a:xfrm>
            <a:custGeom>
              <a:avLst/>
              <a:gdLst/>
              <a:ahLst/>
              <a:cxnLst/>
              <a:rect l="l" t="t" r="r" b="b"/>
              <a:pathLst>
                <a:path w="6172" h="4204" fill="none" extrusionOk="0">
                  <a:moveTo>
                    <a:pt x="6171" y="4203"/>
                  </a:moveTo>
                  <a:cubicBezTo>
                    <a:pt x="4003" y="2936"/>
                    <a:pt x="1935" y="1535"/>
                    <a:pt x="0" y="0"/>
                  </a:cubicBezTo>
                </a:path>
              </a:pathLst>
            </a:custGeom>
            <a:noFill/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8"/>
            <p:cNvSpPr/>
            <p:nvPr/>
          </p:nvSpPr>
          <p:spPr>
            <a:xfrm>
              <a:off x="6839759" y="2428546"/>
              <a:ext cx="501782" cy="864588"/>
            </a:xfrm>
            <a:custGeom>
              <a:avLst/>
              <a:gdLst/>
              <a:ahLst/>
              <a:cxnLst/>
              <a:rect l="l" t="t" r="r" b="b"/>
              <a:pathLst>
                <a:path w="24552" h="42304" extrusionOk="0">
                  <a:moveTo>
                    <a:pt x="12643" y="1"/>
                  </a:moveTo>
                  <a:lnTo>
                    <a:pt x="4704" y="8273"/>
                  </a:lnTo>
                  <a:cubicBezTo>
                    <a:pt x="4704" y="8273"/>
                    <a:pt x="1068" y="19114"/>
                    <a:pt x="534" y="22417"/>
                  </a:cubicBezTo>
                  <a:cubicBezTo>
                    <a:pt x="0" y="25719"/>
                    <a:pt x="301" y="40196"/>
                    <a:pt x="301" y="40196"/>
                  </a:cubicBezTo>
                  <a:cubicBezTo>
                    <a:pt x="301" y="40196"/>
                    <a:pt x="7336" y="42304"/>
                    <a:pt x="12255" y="42304"/>
                  </a:cubicBezTo>
                  <a:cubicBezTo>
                    <a:pt x="12767" y="42304"/>
                    <a:pt x="13255" y="42281"/>
                    <a:pt x="13710" y="42231"/>
                  </a:cubicBezTo>
                  <a:cubicBezTo>
                    <a:pt x="18547" y="41697"/>
                    <a:pt x="24551" y="40730"/>
                    <a:pt x="24551" y="40730"/>
                  </a:cubicBezTo>
                  <a:cubicBezTo>
                    <a:pt x="24551" y="40730"/>
                    <a:pt x="23484" y="21549"/>
                    <a:pt x="22516" y="14911"/>
                  </a:cubicBezTo>
                  <a:cubicBezTo>
                    <a:pt x="21549" y="8273"/>
                    <a:pt x="19314" y="4404"/>
                    <a:pt x="17146" y="2803"/>
                  </a:cubicBezTo>
                  <a:cubicBezTo>
                    <a:pt x="15745" y="1735"/>
                    <a:pt x="14244" y="801"/>
                    <a:pt x="12643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8"/>
            <p:cNvSpPr/>
            <p:nvPr/>
          </p:nvSpPr>
          <p:spPr>
            <a:xfrm>
              <a:off x="6537059" y="2184604"/>
              <a:ext cx="372249" cy="388496"/>
            </a:xfrm>
            <a:custGeom>
              <a:avLst/>
              <a:gdLst/>
              <a:ahLst/>
              <a:cxnLst/>
              <a:rect l="l" t="t" r="r" b="b"/>
              <a:pathLst>
                <a:path w="18214" h="19009" extrusionOk="0">
                  <a:moveTo>
                    <a:pt x="14913" y="1"/>
                  </a:moveTo>
                  <a:cubicBezTo>
                    <a:pt x="12505" y="1"/>
                    <a:pt x="1" y="1663"/>
                    <a:pt x="1" y="1663"/>
                  </a:cubicBezTo>
                  <a:lnTo>
                    <a:pt x="635" y="3464"/>
                  </a:lnTo>
                  <a:cubicBezTo>
                    <a:pt x="868" y="4832"/>
                    <a:pt x="1335" y="6133"/>
                    <a:pt x="2036" y="7333"/>
                  </a:cubicBezTo>
                  <a:cubicBezTo>
                    <a:pt x="3103" y="9035"/>
                    <a:pt x="4604" y="9802"/>
                    <a:pt x="4170" y="11503"/>
                  </a:cubicBezTo>
                  <a:cubicBezTo>
                    <a:pt x="3737" y="13204"/>
                    <a:pt x="3770" y="14405"/>
                    <a:pt x="5004" y="14505"/>
                  </a:cubicBezTo>
                  <a:lnTo>
                    <a:pt x="6305" y="14605"/>
                  </a:lnTo>
                  <a:cubicBezTo>
                    <a:pt x="6305" y="14605"/>
                    <a:pt x="8874" y="19008"/>
                    <a:pt x="10809" y="19008"/>
                  </a:cubicBezTo>
                  <a:cubicBezTo>
                    <a:pt x="12743" y="19008"/>
                    <a:pt x="18214" y="14105"/>
                    <a:pt x="18214" y="14105"/>
                  </a:cubicBezTo>
                  <a:cubicBezTo>
                    <a:pt x="18214" y="14105"/>
                    <a:pt x="15312" y="462"/>
                    <a:pt x="15312" y="62"/>
                  </a:cubicBezTo>
                  <a:cubicBezTo>
                    <a:pt x="15312" y="20"/>
                    <a:pt x="15170" y="1"/>
                    <a:pt x="1491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8"/>
            <p:cNvSpPr/>
            <p:nvPr/>
          </p:nvSpPr>
          <p:spPr>
            <a:xfrm>
              <a:off x="6612064" y="2095231"/>
              <a:ext cx="522914" cy="583531"/>
            </a:xfrm>
            <a:custGeom>
              <a:avLst/>
              <a:gdLst/>
              <a:ahLst/>
              <a:cxnLst/>
              <a:rect l="l" t="t" r="r" b="b"/>
              <a:pathLst>
                <a:path w="25586" h="28552" extrusionOk="0">
                  <a:moveTo>
                    <a:pt x="15512" y="1"/>
                  </a:moveTo>
                  <a:cubicBezTo>
                    <a:pt x="13772" y="1"/>
                    <a:pt x="11725" y="765"/>
                    <a:pt x="10441" y="1432"/>
                  </a:cubicBezTo>
                  <a:lnTo>
                    <a:pt x="10341" y="1299"/>
                  </a:lnTo>
                  <a:lnTo>
                    <a:pt x="167" y="4201"/>
                  </a:lnTo>
                  <a:cubicBezTo>
                    <a:pt x="0" y="5068"/>
                    <a:pt x="400" y="5902"/>
                    <a:pt x="1134" y="6336"/>
                  </a:cubicBezTo>
                  <a:cubicBezTo>
                    <a:pt x="3269" y="7937"/>
                    <a:pt x="5771" y="8938"/>
                    <a:pt x="8439" y="9205"/>
                  </a:cubicBezTo>
                  <a:cubicBezTo>
                    <a:pt x="9173" y="13741"/>
                    <a:pt x="10241" y="20513"/>
                    <a:pt x="10241" y="23081"/>
                  </a:cubicBezTo>
                  <a:cubicBezTo>
                    <a:pt x="10241" y="27017"/>
                    <a:pt x="8740" y="28552"/>
                    <a:pt x="8740" y="28552"/>
                  </a:cubicBezTo>
                  <a:cubicBezTo>
                    <a:pt x="8740" y="28552"/>
                    <a:pt x="15611" y="26384"/>
                    <a:pt x="19581" y="22648"/>
                  </a:cubicBezTo>
                  <a:cubicBezTo>
                    <a:pt x="21882" y="20479"/>
                    <a:pt x="23917" y="18044"/>
                    <a:pt x="25585" y="15342"/>
                  </a:cubicBezTo>
                  <a:cubicBezTo>
                    <a:pt x="25585" y="15342"/>
                    <a:pt x="19147" y="8070"/>
                    <a:pt x="18713" y="2800"/>
                  </a:cubicBezTo>
                  <a:cubicBezTo>
                    <a:pt x="18535" y="689"/>
                    <a:pt x="17162" y="1"/>
                    <a:pt x="1551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8"/>
            <p:cNvSpPr/>
            <p:nvPr/>
          </p:nvSpPr>
          <p:spPr>
            <a:xfrm>
              <a:off x="6778405" y="2254030"/>
              <a:ext cx="6152" cy="29328"/>
            </a:xfrm>
            <a:custGeom>
              <a:avLst/>
              <a:gdLst/>
              <a:ahLst/>
              <a:cxnLst/>
              <a:rect l="l" t="t" r="r" b="b"/>
              <a:pathLst>
                <a:path w="301" h="1435" fill="none" extrusionOk="0">
                  <a:moveTo>
                    <a:pt x="300" y="1435"/>
                  </a:moveTo>
                  <a:lnTo>
                    <a:pt x="0" y="0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8"/>
            <p:cNvSpPr/>
            <p:nvPr/>
          </p:nvSpPr>
          <p:spPr>
            <a:xfrm>
              <a:off x="6382306" y="2228810"/>
              <a:ext cx="352772" cy="101595"/>
            </a:xfrm>
            <a:custGeom>
              <a:avLst/>
              <a:gdLst/>
              <a:ahLst/>
              <a:cxnLst/>
              <a:rect l="l" t="t" r="r" b="b"/>
              <a:pathLst>
                <a:path w="17261" h="4971" extrusionOk="0">
                  <a:moveTo>
                    <a:pt x="17213" y="0"/>
                  </a:moveTo>
                  <a:cubicBezTo>
                    <a:pt x="17192" y="0"/>
                    <a:pt x="17153" y="8"/>
                    <a:pt x="17095" y="25"/>
                  </a:cubicBezTo>
                  <a:lnTo>
                    <a:pt x="17095" y="25"/>
                  </a:lnTo>
                  <a:cubicBezTo>
                    <a:pt x="17216" y="9"/>
                    <a:pt x="17261" y="0"/>
                    <a:pt x="17213" y="0"/>
                  </a:cubicBezTo>
                  <a:close/>
                  <a:moveTo>
                    <a:pt x="17095" y="25"/>
                  </a:moveTo>
                  <a:cubicBezTo>
                    <a:pt x="16028" y="164"/>
                    <a:pt x="9030" y="865"/>
                    <a:pt x="7173" y="1134"/>
                  </a:cubicBezTo>
                  <a:cubicBezTo>
                    <a:pt x="7173" y="1134"/>
                    <a:pt x="1" y="4970"/>
                    <a:pt x="2369" y="4970"/>
                  </a:cubicBezTo>
                  <a:cubicBezTo>
                    <a:pt x="4672" y="4970"/>
                    <a:pt x="15747" y="400"/>
                    <a:pt x="17095" y="25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8"/>
            <p:cNvSpPr/>
            <p:nvPr/>
          </p:nvSpPr>
          <p:spPr>
            <a:xfrm>
              <a:off x="6455431" y="1953374"/>
              <a:ext cx="633869" cy="302516"/>
            </a:xfrm>
            <a:custGeom>
              <a:avLst/>
              <a:gdLst/>
              <a:ahLst/>
              <a:cxnLst/>
              <a:rect l="l" t="t" r="r" b="b"/>
              <a:pathLst>
                <a:path w="31015" h="14802" extrusionOk="0">
                  <a:moveTo>
                    <a:pt x="21574" y="1"/>
                  </a:moveTo>
                  <a:cubicBezTo>
                    <a:pt x="16137" y="1"/>
                    <a:pt x="3128" y="6739"/>
                    <a:pt x="1193" y="11376"/>
                  </a:cubicBezTo>
                  <a:cubicBezTo>
                    <a:pt x="0" y="14263"/>
                    <a:pt x="1249" y="14801"/>
                    <a:pt x="2345" y="14801"/>
                  </a:cubicBezTo>
                  <a:cubicBezTo>
                    <a:pt x="2997" y="14801"/>
                    <a:pt x="3595" y="14611"/>
                    <a:pt x="3595" y="14611"/>
                  </a:cubicBezTo>
                  <a:cubicBezTo>
                    <a:pt x="3595" y="14611"/>
                    <a:pt x="26077" y="13510"/>
                    <a:pt x="26878" y="13510"/>
                  </a:cubicBezTo>
                  <a:cubicBezTo>
                    <a:pt x="27645" y="13510"/>
                    <a:pt x="29413" y="13177"/>
                    <a:pt x="30214" y="10642"/>
                  </a:cubicBezTo>
                  <a:cubicBezTo>
                    <a:pt x="31014" y="8073"/>
                    <a:pt x="26978" y="1"/>
                    <a:pt x="21574" y="1"/>
                  </a:cubicBez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8"/>
            <p:cNvSpPr/>
            <p:nvPr/>
          </p:nvSpPr>
          <p:spPr>
            <a:xfrm>
              <a:off x="6571149" y="2167437"/>
              <a:ext cx="488824" cy="58656"/>
            </a:xfrm>
            <a:custGeom>
              <a:avLst/>
              <a:gdLst/>
              <a:ahLst/>
              <a:cxnLst/>
              <a:rect l="l" t="t" r="r" b="b"/>
              <a:pathLst>
                <a:path w="23918" h="2870" fill="none" extrusionOk="0">
                  <a:moveTo>
                    <a:pt x="1" y="2703"/>
                  </a:moveTo>
                  <a:cubicBezTo>
                    <a:pt x="1" y="2703"/>
                    <a:pt x="7806" y="2870"/>
                    <a:pt x="14511" y="1936"/>
                  </a:cubicBezTo>
                  <a:cubicBezTo>
                    <a:pt x="21182" y="968"/>
                    <a:pt x="23918" y="1"/>
                    <a:pt x="23918" y="1"/>
                  </a:cubicBez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8"/>
            <p:cNvSpPr/>
            <p:nvPr/>
          </p:nvSpPr>
          <p:spPr>
            <a:xfrm>
              <a:off x="6824757" y="2209722"/>
              <a:ext cx="215452" cy="3413"/>
            </a:xfrm>
            <a:custGeom>
              <a:avLst/>
              <a:gdLst/>
              <a:ahLst/>
              <a:cxnLst/>
              <a:rect l="l" t="t" r="r" b="b"/>
              <a:pathLst>
                <a:path w="10542" h="167" fill="none" extrusionOk="0">
                  <a:moveTo>
                    <a:pt x="10541" y="0"/>
                  </a:moveTo>
                  <a:lnTo>
                    <a:pt x="1" y="167"/>
                  </a:lnTo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8"/>
            <p:cNvSpPr/>
            <p:nvPr/>
          </p:nvSpPr>
          <p:spPr>
            <a:xfrm>
              <a:off x="6265056" y="3057101"/>
              <a:ext cx="830376" cy="215636"/>
            </a:xfrm>
            <a:custGeom>
              <a:avLst/>
              <a:gdLst/>
              <a:ahLst/>
              <a:cxnLst/>
              <a:rect l="l" t="t" r="r" b="b"/>
              <a:pathLst>
                <a:path w="40630" h="10551" extrusionOk="0">
                  <a:moveTo>
                    <a:pt x="11832" y="1"/>
                  </a:moveTo>
                  <a:cubicBezTo>
                    <a:pt x="11611" y="1"/>
                    <a:pt x="11455" y="12"/>
                    <a:pt x="11375" y="34"/>
                  </a:cubicBezTo>
                  <a:cubicBezTo>
                    <a:pt x="10208" y="335"/>
                    <a:pt x="6005" y="1535"/>
                    <a:pt x="6005" y="1535"/>
                  </a:cubicBezTo>
                  <a:lnTo>
                    <a:pt x="2669" y="1736"/>
                  </a:lnTo>
                  <a:lnTo>
                    <a:pt x="0" y="6239"/>
                  </a:lnTo>
                  <a:lnTo>
                    <a:pt x="868" y="6239"/>
                  </a:lnTo>
                  <a:lnTo>
                    <a:pt x="2802" y="3570"/>
                  </a:lnTo>
                  <a:lnTo>
                    <a:pt x="4003" y="3570"/>
                  </a:lnTo>
                  <a:lnTo>
                    <a:pt x="1968" y="5905"/>
                  </a:lnTo>
                  <a:lnTo>
                    <a:pt x="1101" y="7206"/>
                  </a:lnTo>
                  <a:lnTo>
                    <a:pt x="4070" y="7306"/>
                  </a:lnTo>
                  <a:lnTo>
                    <a:pt x="4537" y="6939"/>
                  </a:lnTo>
                  <a:lnTo>
                    <a:pt x="6238" y="5472"/>
                  </a:lnTo>
                  <a:lnTo>
                    <a:pt x="5704" y="7106"/>
                  </a:lnTo>
                  <a:lnTo>
                    <a:pt x="6338" y="7106"/>
                  </a:lnTo>
                  <a:lnTo>
                    <a:pt x="7839" y="4504"/>
                  </a:lnTo>
                  <a:lnTo>
                    <a:pt x="9874" y="3437"/>
                  </a:lnTo>
                  <a:lnTo>
                    <a:pt x="12009" y="1936"/>
                  </a:lnTo>
                  <a:cubicBezTo>
                    <a:pt x="12009" y="1936"/>
                    <a:pt x="33891" y="9541"/>
                    <a:pt x="34425" y="9875"/>
                  </a:cubicBezTo>
                  <a:cubicBezTo>
                    <a:pt x="34790" y="10080"/>
                    <a:pt x="35451" y="10550"/>
                    <a:pt x="36141" y="10550"/>
                  </a:cubicBezTo>
                  <a:cubicBezTo>
                    <a:pt x="36461" y="10550"/>
                    <a:pt x="36787" y="10449"/>
                    <a:pt x="37093" y="10175"/>
                  </a:cubicBezTo>
                  <a:cubicBezTo>
                    <a:pt x="38061" y="9341"/>
                    <a:pt x="40629" y="2136"/>
                    <a:pt x="40629" y="2136"/>
                  </a:cubicBezTo>
                  <a:lnTo>
                    <a:pt x="31323" y="668"/>
                  </a:lnTo>
                  <a:lnTo>
                    <a:pt x="29922" y="1969"/>
                  </a:lnTo>
                  <a:cubicBezTo>
                    <a:pt x="29922" y="1969"/>
                    <a:pt x="14842" y="1"/>
                    <a:pt x="1183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8"/>
            <p:cNvSpPr/>
            <p:nvPr/>
          </p:nvSpPr>
          <p:spPr>
            <a:xfrm>
              <a:off x="6717726" y="3070754"/>
              <a:ext cx="378380" cy="202331"/>
            </a:xfrm>
            <a:custGeom>
              <a:avLst/>
              <a:gdLst/>
              <a:ahLst/>
              <a:cxnLst/>
              <a:rect l="l" t="t" r="r" b="b"/>
              <a:pathLst>
                <a:path w="18514" h="9900" extrusionOk="0">
                  <a:moveTo>
                    <a:pt x="9174" y="0"/>
                  </a:moveTo>
                  <a:lnTo>
                    <a:pt x="7773" y="1301"/>
                  </a:lnTo>
                  <a:cubicBezTo>
                    <a:pt x="7773" y="1301"/>
                    <a:pt x="4570" y="867"/>
                    <a:pt x="834" y="434"/>
                  </a:cubicBezTo>
                  <a:lnTo>
                    <a:pt x="0" y="4804"/>
                  </a:lnTo>
                  <a:cubicBezTo>
                    <a:pt x="5805" y="6838"/>
                    <a:pt x="11976" y="9040"/>
                    <a:pt x="12309" y="9207"/>
                  </a:cubicBezTo>
                  <a:cubicBezTo>
                    <a:pt x="12675" y="9436"/>
                    <a:pt x="13339" y="9900"/>
                    <a:pt x="14033" y="9900"/>
                  </a:cubicBezTo>
                  <a:cubicBezTo>
                    <a:pt x="14350" y="9900"/>
                    <a:pt x="14674" y="9802"/>
                    <a:pt x="14978" y="9540"/>
                  </a:cubicBezTo>
                  <a:cubicBezTo>
                    <a:pt x="15945" y="8673"/>
                    <a:pt x="18514" y="1501"/>
                    <a:pt x="18514" y="1501"/>
                  </a:cubicBezTo>
                  <a:lnTo>
                    <a:pt x="9174" y="0"/>
                  </a:lnTo>
                  <a:close/>
                </a:path>
              </a:pathLst>
            </a:custGeom>
            <a:solidFill>
              <a:srgbClr val="191919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8"/>
            <p:cNvSpPr/>
            <p:nvPr/>
          </p:nvSpPr>
          <p:spPr>
            <a:xfrm>
              <a:off x="6874523" y="2737377"/>
              <a:ext cx="315657" cy="407708"/>
            </a:xfrm>
            <a:custGeom>
              <a:avLst/>
              <a:gdLst/>
              <a:ahLst/>
              <a:cxnLst/>
              <a:rect l="l" t="t" r="r" b="b"/>
              <a:pathLst>
                <a:path w="15445" h="19949" extrusionOk="0">
                  <a:moveTo>
                    <a:pt x="4637" y="1"/>
                  </a:moveTo>
                  <a:lnTo>
                    <a:pt x="1" y="15545"/>
                  </a:lnTo>
                  <a:cubicBezTo>
                    <a:pt x="1" y="15545"/>
                    <a:pt x="401" y="17680"/>
                    <a:pt x="4704" y="18881"/>
                  </a:cubicBezTo>
                  <a:cubicBezTo>
                    <a:pt x="7072" y="19581"/>
                    <a:pt x="9541" y="19948"/>
                    <a:pt x="12009" y="19948"/>
                  </a:cubicBezTo>
                  <a:lnTo>
                    <a:pt x="15445" y="668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191919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8"/>
            <p:cNvSpPr/>
            <p:nvPr/>
          </p:nvSpPr>
          <p:spPr>
            <a:xfrm>
              <a:off x="6104172" y="3245944"/>
              <a:ext cx="76375" cy="1140576"/>
            </a:xfrm>
            <a:custGeom>
              <a:avLst/>
              <a:gdLst/>
              <a:ahLst/>
              <a:cxnLst/>
              <a:rect l="l" t="t" r="r" b="b"/>
              <a:pathLst>
                <a:path w="3737" h="55808" extrusionOk="0">
                  <a:moveTo>
                    <a:pt x="0" y="1"/>
                  </a:moveTo>
                  <a:lnTo>
                    <a:pt x="0" y="55808"/>
                  </a:lnTo>
                  <a:lnTo>
                    <a:pt x="3736" y="55808"/>
                  </a:lnTo>
                  <a:lnTo>
                    <a:pt x="373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8"/>
            <p:cNvSpPr/>
            <p:nvPr/>
          </p:nvSpPr>
          <p:spPr>
            <a:xfrm>
              <a:off x="5562190" y="3226181"/>
              <a:ext cx="1141230" cy="47068"/>
            </a:xfrm>
            <a:custGeom>
              <a:avLst/>
              <a:gdLst/>
              <a:ahLst/>
              <a:cxnLst/>
              <a:rect l="l" t="t" r="r" b="b"/>
              <a:pathLst>
                <a:path w="55840" h="2303" extrusionOk="0">
                  <a:moveTo>
                    <a:pt x="0" y="1"/>
                  </a:moveTo>
                  <a:lnTo>
                    <a:pt x="0" y="2302"/>
                  </a:lnTo>
                  <a:lnTo>
                    <a:pt x="55840" y="2302"/>
                  </a:lnTo>
                  <a:lnTo>
                    <a:pt x="5584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8"/>
            <p:cNvSpPr/>
            <p:nvPr/>
          </p:nvSpPr>
          <p:spPr>
            <a:xfrm>
              <a:off x="5731249" y="4385825"/>
              <a:ext cx="822201" cy="47047"/>
            </a:xfrm>
            <a:custGeom>
              <a:avLst/>
              <a:gdLst/>
              <a:ahLst/>
              <a:cxnLst/>
              <a:rect l="l" t="t" r="r" b="b"/>
              <a:pathLst>
                <a:path w="40230" h="2302" extrusionOk="0">
                  <a:moveTo>
                    <a:pt x="2336" y="0"/>
                  </a:moveTo>
                  <a:cubicBezTo>
                    <a:pt x="1035" y="0"/>
                    <a:pt x="1" y="1034"/>
                    <a:pt x="1" y="2302"/>
                  </a:cubicBezTo>
                  <a:lnTo>
                    <a:pt x="40229" y="2302"/>
                  </a:lnTo>
                  <a:cubicBezTo>
                    <a:pt x="40229" y="1034"/>
                    <a:pt x="39195" y="0"/>
                    <a:pt x="37928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8"/>
            <p:cNvSpPr/>
            <p:nvPr/>
          </p:nvSpPr>
          <p:spPr>
            <a:xfrm>
              <a:off x="5719661" y="2954178"/>
              <a:ext cx="194994" cy="280198"/>
            </a:xfrm>
            <a:custGeom>
              <a:avLst/>
              <a:gdLst/>
              <a:ahLst/>
              <a:cxnLst/>
              <a:rect l="l" t="t" r="r" b="b"/>
              <a:pathLst>
                <a:path w="9541" h="13710" extrusionOk="0">
                  <a:moveTo>
                    <a:pt x="1" y="0"/>
                  </a:moveTo>
                  <a:lnTo>
                    <a:pt x="1101" y="13710"/>
                  </a:lnTo>
                  <a:lnTo>
                    <a:pt x="8440" y="13710"/>
                  </a:lnTo>
                  <a:lnTo>
                    <a:pt x="95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8"/>
            <p:cNvSpPr/>
            <p:nvPr/>
          </p:nvSpPr>
          <p:spPr>
            <a:xfrm>
              <a:off x="5706029" y="2926220"/>
              <a:ext cx="216127" cy="64112"/>
            </a:xfrm>
            <a:custGeom>
              <a:avLst/>
              <a:gdLst/>
              <a:ahLst/>
              <a:cxnLst/>
              <a:rect l="l" t="t" r="r" b="b"/>
              <a:pathLst>
                <a:path w="10575" h="3137" extrusionOk="0">
                  <a:moveTo>
                    <a:pt x="0" y="0"/>
                  </a:moveTo>
                  <a:lnTo>
                    <a:pt x="0" y="3136"/>
                  </a:lnTo>
                  <a:lnTo>
                    <a:pt x="10575" y="3136"/>
                  </a:lnTo>
                  <a:lnTo>
                    <a:pt x="10575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8"/>
            <p:cNvSpPr/>
            <p:nvPr/>
          </p:nvSpPr>
          <p:spPr>
            <a:xfrm>
              <a:off x="5727162" y="3053709"/>
              <a:ext cx="179319" cy="102964"/>
            </a:xfrm>
            <a:custGeom>
              <a:avLst/>
              <a:gdLst/>
              <a:ahLst/>
              <a:cxnLst/>
              <a:rect l="l" t="t" r="r" b="b"/>
              <a:pathLst>
                <a:path w="8774" h="5038" extrusionOk="0">
                  <a:moveTo>
                    <a:pt x="1" y="0"/>
                  </a:moveTo>
                  <a:lnTo>
                    <a:pt x="434" y="5037"/>
                  </a:lnTo>
                  <a:lnTo>
                    <a:pt x="8373" y="5037"/>
                  </a:lnTo>
                  <a:lnTo>
                    <a:pt x="8773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8"/>
            <p:cNvSpPr/>
            <p:nvPr/>
          </p:nvSpPr>
          <p:spPr>
            <a:xfrm>
              <a:off x="6860217" y="1174850"/>
              <a:ext cx="1073071" cy="637446"/>
            </a:xfrm>
            <a:custGeom>
              <a:avLst/>
              <a:gdLst/>
              <a:ahLst/>
              <a:cxnLst/>
              <a:rect l="l" t="t" r="r" b="b"/>
              <a:pathLst>
                <a:path w="52505" h="31190" fill="none" extrusionOk="0">
                  <a:moveTo>
                    <a:pt x="0" y="1"/>
                  </a:moveTo>
                  <a:lnTo>
                    <a:pt x="52504" y="1"/>
                  </a:lnTo>
                  <a:lnTo>
                    <a:pt x="52504" y="31190"/>
                  </a:lnTo>
                  <a:lnTo>
                    <a:pt x="0" y="31190"/>
                  </a:lnTo>
                  <a:close/>
                </a:path>
              </a:pathLst>
            </a:custGeom>
            <a:noFill/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8"/>
            <p:cNvSpPr/>
            <p:nvPr/>
          </p:nvSpPr>
          <p:spPr>
            <a:xfrm rot="8099929" flipH="1">
              <a:off x="5618741" y="3556113"/>
              <a:ext cx="1857114" cy="1794505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5B9940A0-714B-D2EF-BA01-A5FC2DB51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96" y="3772632"/>
            <a:ext cx="924332" cy="924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009EDD71-1530-4088-8766-F377A0FCE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690" y="1013885"/>
            <a:ext cx="924332" cy="92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9"/>
          <p:cNvSpPr txBox="1">
            <a:spLocks noGrp="1"/>
          </p:cNvSpPr>
          <p:nvPr>
            <p:ph type="ctrTitle" idx="3"/>
          </p:nvPr>
        </p:nvSpPr>
        <p:spPr>
          <a:xfrm>
            <a:off x="2045692" y="2506004"/>
            <a:ext cx="1505795" cy="67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APPROCHE PRISE</a:t>
            </a:r>
            <a:endParaRPr dirty="0"/>
          </a:p>
        </p:txBody>
      </p:sp>
      <p:sp>
        <p:nvSpPr>
          <p:cNvPr id="1023" name="Google Shape;1023;p49"/>
          <p:cNvSpPr txBox="1">
            <a:spLocks noGrp="1"/>
          </p:cNvSpPr>
          <p:nvPr>
            <p:ph type="ctrTitle"/>
          </p:nvPr>
        </p:nvSpPr>
        <p:spPr>
          <a:xfrm>
            <a:off x="5592513" y="2548640"/>
            <a:ext cx="1635004" cy="67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bg1"/>
                </a:solidFill>
              </a:rPr>
              <a:t>RÉPARTITION DU TRAVAIL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024" name="Google Shape;1024;p49"/>
          <p:cNvSpPr/>
          <p:nvPr/>
        </p:nvSpPr>
        <p:spPr>
          <a:xfrm>
            <a:off x="2313000" y="1706075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9"/>
          <p:cNvSpPr/>
          <p:nvPr/>
        </p:nvSpPr>
        <p:spPr>
          <a:xfrm>
            <a:off x="5996050" y="1735000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6" name="Google Shape;1026;p49"/>
          <p:cNvGrpSpPr/>
          <p:nvPr/>
        </p:nvGrpSpPr>
        <p:grpSpPr>
          <a:xfrm>
            <a:off x="2519967" y="1922880"/>
            <a:ext cx="423079" cy="423043"/>
            <a:chOff x="-4478975" y="3251700"/>
            <a:chExt cx="293825" cy="293800"/>
          </a:xfrm>
        </p:grpSpPr>
        <p:sp>
          <p:nvSpPr>
            <p:cNvPr id="1027" name="Google Shape;1027;p49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9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49"/>
          <p:cNvGrpSpPr/>
          <p:nvPr/>
        </p:nvGrpSpPr>
        <p:grpSpPr>
          <a:xfrm>
            <a:off x="6201320" y="1944322"/>
            <a:ext cx="426462" cy="418363"/>
            <a:chOff x="-1183550" y="3586525"/>
            <a:chExt cx="296175" cy="290550"/>
          </a:xfrm>
        </p:grpSpPr>
        <p:sp>
          <p:nvSpPr>
            <p:cNvPr id="1031" name="Google Shape;1031;p49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9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9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6732D7DF-CF8A-943A-68F9-DC986A717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41" y="3423124"/>
            <a:ext cx="924332" cy="92433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E9B1B01-6CC1-9574-E181-27B2A87DA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8" y="251368"/>
            <a:ext cx="924332" cy="92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0"/>
          <p:cNvSpPr txBox="1">
            <a:spLocks noGrp="1"/>
          </p:cNvSpPr>
          <p:nvPr>
            <p:ph type="title"/>
          </p:nvPr>
        </p:nvSpPr>
        <p:spPr>
          <a:xfrm>
            <a:off x="388417" y="2205929"/>
            <a:ext cx="4661745" cy="1743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600" b="0" dirty="0">
                <a:solidFill>
                  <a:schemeClr val="dk2"/>
                </a:solidFill>
              </a:rPr>
              <a:t>PRÉSENTATION DE QUELQUES FONCTIONS</a:t>
            </a:r>
            <a:endParaRPr sz="2600" dirty="0"/>
          </a:p>
        </p:txBody>
      </p:sp>
      <p:grpSp>
        <p:nvGrpSpPr>
          <p:cNvPr id="1046" name="Google Shape;1046;p50"/>
          <p:cNvGrpSpPr/>
          <p:nvPr/>
        </p:nvGrpSpPr>
        <p:grpSpPr>
          <a:xfrm>
            <a:off x="5073833" y="1386693"/>
            <a:ext cx="3130562" cy="4062228"/>
            <a:chOff x="4484375" y="750197"/>
            <a:chExt cx="4050411" cy="5255827"/>
          </a:xfrm>
        </p:grpSpPr>
        <p:sp>
          <p:nvSpPr>
            <p:cNvPr id="1047" name="Google Shape;1047;p50"/>
            <p:cNvSpPr/>
            <p:nvPr/>
          </p:nvSpPr>
          <p:spPr>
            <a:xfrm>
              <a:off x="4484375" y="750197"/>
              <a:ext cx="2211445" cy="1672794"/>
            </a:xfrm>
            <a:custGeom>
              <a:avLst/>
              <a:gdLst/>
              <a:ahLst/>
              <a:cxnLst/>
              <a:rect l="l" t="t" r="r" b="b"/>
              <a:pathLst>
                <a:path w="102441" h="77489" fill="none" extrusionOk="0">
                  <a:moveTo>
                    <a:pt x="0" y="0"/>
                  </a:moveTo>
                  <a:lnTo>
                    <a:pt x="102440" y="0"/>
                  </a:lnTo>
                  <a:lnTo>
                    <a:pt x="102440" y="77489"/>
                  </a:lnTo>
                  <a:lnTo>
                    <a:pt x="0" y="77489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4536227" y="794105"/>
              <a:ext cx="2107739" cy="1584976"/>
            </a:xfrm>
            <a:custGeom>
              <a:avLst/>
              <a:gdLst/>
              <a:ahLst/>
              <a:cxnLst/>
              <a:rect l="l" t="t" r="r" b="b"/>
              <a:pathLst>
                <a:path w="97637" h="73421" fill="none" extrusionOk="0">
                  <a:moveTo>
                    <a:pt x="0" y="1"/>
                  </a:moveTo>
                  <a:lnTo>
                    <a:pt x="97636" y="1"/>
                  </a:lnTo>
                  <a:lnTo>
                    <a:pt x="97636" y="73420"/>
                  </a:lnTo>
                  <a:lnTo>
                    <a:pt x="0" y="7342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4775996" y="1002227"/>
              <a:ext cx="609955" cy="1128400"/>
            </a:xfrm>
            <a:custGeom>
              <a:avLst/>
              <a:gdLst/>
              <a:ahLst/>
              <a:cxnLst/>
              <a:rect l="l" t="t" r="r" b="b"/>
              <a:pathLst>
                <a:path w="28255" h="52271" fill="none" extrusionOk="0">
                  <a:moveTo>
                    <a:pt x="18648" y="1134"/>
                  </a:moveTo>
                  <a:cubicBezTo>
                    <a:pt x="18648" y="1134"/>
                    <a:pt x="2703" y="0"/>
                    <a:pt x="1369" y="2502"/>
                  </a:cubicBezTo>
                  <a:cubicBezTo>
                    <a:pt x="1" y="5004"/>
                    <a:pt x="968" y="50736"/>
                    <a:pt x="1736" y="51303"/>
                  </a:cubicBezTo>
                  <a:cubicBezTo>
                    <a:pt x="2503" y="51871"/>
                    <a:pt x="24051" y="52271"/>
                    <a:pt x="26153" y="51504"/>
                  </a:cubicBezTo>
                  <a:cubicBezTo>
                    <a:pt x="28254" y="50736"/>
                    <a:pt x="25386" y="4203"/>
                    <a:pt x="25386" y="2869"/>
                  </a:cubicBezTo>
                  <a:cubicBezTo>
                    <a:pt x="25386" y="1535"/>
                    <a:pt x="20382" y="934"/>
                    <a:pt x="20382" y="934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4840822" y="1097275"/>
              <a:ext cx="495433" cy="1020398"/>
            </a:xfrm>
            <a:custGeom>
              <a:avLst/>
              <a:gdLst/>
              <a:ahLst/>
              <a:cxnLst/>
              <a:rect l="l" t="t" r="r" b="b"/>
              <a:pathLst>
                <a:path w="22950" h="47268" fill="none" extrusionOk="0">
                  <a:moveTo>
                    <a:pt x="0" y="34592"/>
                  </a:moveTo>
                  <a:cubicBezTo>
                    <a:pt x="33" y="40629"/>
                    <a:pt x="167" y="45032"/>
                    <a:pt x="467" y="45166"/>
                  </a:cubicBezTo>
                  <a:cubicBezTo>
                    <a:pt x="1434" y="45533"/>
                    <a:pt x="21816" y="47267"/>
                    <a:pt x="22383" y="45366"/>
                  </a:cubicBezTo>
                  <a:cubicBezTo>
                    <a:pt x="22950" y="43431"/>
                    <a:pt x="20848" y="0"/>
                    <a:pt x="20848" y="0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4840822" y="1076379"/>
              <a:ext cx="433520" cy="705717"/>
            </a:xfrm>
            <a:custGeom>
              <a:avLst/>
              <a:gdLst/>
              <a:ahLst/>
              <a:cxnLst/>
              <a:rect l="l" t="t" r="r" b="b"/>
              <a:pathLst>
                <a:path w="20082" h="32691" fill="none" extrusionOk="0">
                  <a:moveTo>
                    <a:pt x="20081" y="768"/>
                  </a:moveTo>
                  <a:cubicBezTo>
                    <a:pt x="20081" y="768"/>
                    <a:pt x="667" y="1"/>
                    <a:pt x="467" y="968"/>
                  </a:cubicBezTo>
                  <a:cubicBezTo>
                    <a:pt x="334" y="1569"/>
                    <a:pt x="0" y="19582"/>
                    <a:pt x="0" y="32691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4863143" y="1167844"/>
              <a:ext cx="406860" cy="22"/>
            </a:xfrm>
            <a:custGeom>
              <a:avLst/>
              <a:gdLst/>
              <a:ahLst/>
              <a:cxnLst/>
              <a:rect l="l" t="t" r="r" b="b"/>
              <a:pathLst>
                <a:path w="18847" h="1" fill="none" extrusionOk="0">
                  <a:moveTo>
                    <a:pt x="0" y="0"/>
                  </a:moveTo>
                  <a:lnTo>
                    <a:pt x="18847" y="0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4884018" y="1238412"/>
              <a:ext cx="203095" cy="211730"/>
            </a:xfrm>
            <a:custGeom>
              <a:avLst/>
              <a:gdLst/>
              <a:ahLst/>
              <a:cxnLst/>
              <a:rect l="l" t="t" r="r" b="b"/>
              <a:pathLst>
                <a:path w="9408" h="9808" fill="none" extrusionOk="0">
                  <a:moveTo>
                    <a:pt x="1" y="0"/>
                  </a:moveTo>
                  <a:lnTo>
                    <a:pt x="9407" y="0"/>
                  </a:lnTo>
                  <a:lnTo>
                    <a:pt x="9407" y="9807"/>
                  </a:lnTo>
                  <a:lnTo>
                    <a:pt x="1" y="9807"/>
                  </a:lnTo>
                  <a:close/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5107251" y="1885767"/>
              <a:ext cx="155560" cy="161323"/>
            </a:xfrm>
            <a:custGeom>
              <a:avLst/>
              <a:gdLst/>
              <a:ahLst/>
              <a:cxnLst/>
              <a:rect l="l" t="t" r="r" b="b"/>
              <a:pathLst>
                <a:path w="7206" h="7473" fill="none" extrusionOk="0">
                  <a:moveTo>
                    <a:pt x="0" y="0"/>
                  </a:moveTo>
                  <a:lnTo>
                    <a:pt x="7205" y="0"/>
                  </a:lnTo>
                  <a:lnTo>
                    <a:pt x="7205" y="7472"/>
                  </a:lnTo>
                  <a:lnTo>
                    <a:pt x="0" y="7472"/>
                  </a:lnTo>
                  <a:close/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4879700" y="1528608"/>
              <a:ext cx="398225" cy="22"/>
            </a:xfrm>
            <a:custGeom>
              <a:avLst/>
              <a:gdLst/>
              <a:ahLst/>
              <a:cxnLst/>
              <a:rect l="l" t="t" r="r" b="b"/>
              <a:pathLst>
                <a:path w="18447" h="1" fill="none" extrusionOk="0">
                  <a:moveTo>
                    <a:pt x="0" y="0"/>
                  </a:moveTo>
                  <a:lnTo>
                    <a:pt x="18447" y="0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5128838" y="1250652"/>
              <a:ext cx="128921" cy="22"/>
            </a:xfrm>
            <a:custGeom>
              <a:avLst/>
              <a:gdLst/>
              <a:ahLst/>
              <a:cxnLst/>
              <a:rect l="l" t="t" r="r" b="b"/>
              <a:pathLst>
                <a:path w="5972" h="1" fill="none" extrusionOk="0">
                  <a:moveTo>
                    <a:pt x="1" y="0"/>
                  </a:moveTo>
                  <a:lnTo>
                    <a:pt x="5972" y="0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5128838" y="1300324"/>
              <a:ext cx="128921" cy="22"/>
            </a:xfrm>
            <a:custGeom>
              <a:avLst/>
              <a:gdLst/>
              <a:ahLst/>
              <a:cxnLst/>
              <a:rect l="l" t="t" r="r" b="b"/>
              <a:pathLst>
                <a:path w="5972" h="1" fill="none" extrusionOk="0">
                  <a:moveTo>
                    <a:pt x="1" y="1"/>
                  </a:moveTo>
                  <a:lnTo>
                    <a:pt x="5972" y="1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5128838" y="1350730"/>
              <a:ext cx="128921" cy="22"/>
            </a:xfrm>
            <a:custGeom>
              <a:avLst/>
              <a:gdLst/>
              <a:ahLst/>
              <a:cxnLst/>
              <a:rect l="l" t="t" r="r" b="b"/>
              <a:pathLst>
                <a:path w="5972" h="1" fill="none" extrusionOk="0">
                  <a:moveTo>
                    <a:pt x="1" y="1"/>
                  </a:moveTo>
                  <a:lnTo>
                    <a:pt x="5972" y="1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5128838" y="1400424"/>
              <a:ext cx="128921" cy="22"/>
            </a:xfrm>
            <a:custGeom>
              <a:avLst/>
              <a:gdLst/>
              <a:ahLst/>
              <a:cxnLst/>
              <a:rect l="l" t="t" r="r" b="b"/>
              <a:pathLst>
                <a:path w="5972" h="1" fill="none" extrusionOk="0">
                  <a:moveTo>
                    <a:pt x="1" y="1"/>
                  </a:moveTo>
                  <a:lnTo>
                    <a:pt x="5972" y="1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4884018" y="1591254"/>
              <a:ext cx="385985" cy="186516"/>
            </a:xfrm>
            <a:custGeom>
              <a:avLst/>
              <a:gdLst/>
              <a:ahLst/>
              <a:cxnLst/>
              <a:rect l="l" t="t" r="r" b="b"/>
              <a:pathLst>
                <a:path w="17880" h="8640" fill="none" extrusionOk="0">
                  <a:moveTo>
                    <a:pt x="1" y="0"/>
                  </a:moveTo>
                  <a:lnTo>
                    <a:pt x="17880" y="0"/>
                  </a:lnTo>
                  <a:lnTo>
                    <a:pt x="17880" y="8640"/>
                  </a:lnTo>
                  <a:lnTo>
                    <a:pt x="1" y="8640"/>
                  </a:lnTo>
                  <a:close/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4900575" y="1827439"/>
              <a:ext cx="357187" cy="22"/>
            </a:xfrm>
            <a:custGeom>
              <a:avLst/>
              <a:gdLst/>
              <a:ahLst/>
              <a:cxnLst/>
              <a:rect l="l" t="t" r="r" b="b"/>
              <a:pathLst>
                <a:path w="16546" h="1" fill="none" extrusionOk="0">
                  <a:moveTo>
                    <a:pt x="1" y="0"/>
                  </a:moveTo>
                  <a:lnTo>
                    <a:pt x="16546" y="0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4892653" y="1873527"/>
              <a:ext cx="115968" cy="22"/>
            </a:xfrm>
            <a:custGeom>
              <a:avLst/>
              <a:gdLst/>
              <a:ahLst/>
              <a:cxnLst/>
              <a:rect l="l" t="t" r="r" b="b"/>
              <a:pathLst>
                <a:path w="5372" h="1" fill="none" extrusionOk="0">
                  <a:moveTo>
                    <a:pt x="1" y="0"/>
                  </a:moveTo>
                  <a:lnTo>
                    <a:pt x="5371" y="0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5340543" y="1082877"/>
              <a:ext cx="284480" cy="35296"/>
            </a:xfrm>
            <a:custGeom>
              <a:avLst/>
              <a:gdLst/>
              <a:ahLst/>
              <a:cxnLst/>
              <a:rect l="l" t="t" r="r" b="b"/>
              <a:pathLst>
                <a:path w="13178" h="1635" fill="none" extrusionOk="0">
                  <a:moveTo>
                    <a:pt x="1" y="1635"/>
                  </a:moveTo>
                  <a:lnTo>
                    <a:pt x="13177" y="0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5294476" y="1321220"/>
              <a:ext cx="298857" cy="22"/>
            </a:xfrm>
            <a:custGeom>
              <a:avLst/>
              <a:gdLst/>
              <a:ahLst/>
              <a:cxnLst/>
              <a:rect l="l" t="t" r="r" b="b"/>
              <a:pathLst>
                <a:path w="13844" h="1" fill="none" extrusionOk="0">
                  <a:moveTo>
                    <a:pt x="0" y="0"/>
                  </a:moveTo>
                  <a:lnTo>
                    <a:pt x="13843" y="0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4693187" y="1699254"/>
              <a:ext cx="128921" cy="45399"/>
            </a:xfrm>
            <a:custGeom>
              <a:avLst/>
              <a:gdLst/>
              <a:ahLst/>
              <a:cxnLst/>
              <a:rect l="l" t="t" r="r" b="b"/>
              <a:pathLst>
                <a:path w="5972" h="2103" fill="none" extrusionOk="0">
                  <a:moveTo>
                    <a:pt x="5972" y="1"/>
                  </a:moveTo>
                  <a:lnTo>
                    <a:pt x="1" y="2102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5161974" y="2076598"/>
              <a:ext cx="169958" cy="162036"/>
            </a:xfrm>
            <a:custGeom>
              <a:avLst/>
              <a:gdLst/>
              <a:ahLst/>
              <a:cxnLst/>
              <a:rect l="l" t="t" r="r" b="b"/>
              <a:pathLst>
                <a:path w="7873" h="7506" fill="none" extrusionOk="0">
                  <a:moveTo>
                    <a:pt x="1168" y="0"/>
                  </a:moveTo>
                  <a:cubicBezTo>
                    <a:pt x="1168" y="0"/>
                    <a:pt x="0" y="5938"/>
                    <a:pt x="7873" y="7505"/>
                  </a:cubicBez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5290871" y="2204761"/>
              <a:ext cx="57617" cy="54034"/>
            </a:xfrm>
            <a:custGeom>
              <a:avLst/>
              <a:gdLst/>
              <a:ahLst/>
              <a:cxnLst/>
              <a:rect l="l" t="t" r="r" b="b"/>
              <a:pathLst>
                <a:path w="2669" h="2503" fill="none" extrusionOk="0">
                  <a:moveTo>
                    <a:pt x="768" y="1"/>
                  </a:moveTo>
                  <a:lnTo>
                    <a:pt x="2669" y="1735"/>
                  </a:lnTo>
                  <a:lnTo>
                    <a:pt x="0" y="2502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5555853" y="1283767"/>
              <a:ext cx="66986" cy="66986"/>
            </a:xfrm>
            <a:custGeom>
              <a:avLst/>
              <a:gdLst/>
              <a:ahLst/>
              <a:cxnLst/>
              <a:rect l="l" t="t" r="r" b="b"/>
              <a:pathLst>
                <a:path w="3103" h="3103" fill="none" extrusionOk="0">
                  <a:moveTo>
                    <a:pt x="1" y="1"/>
                  </a:moveTo>
                  <a:lnTo>
                    <a:pt x="3103" y="1935"/>
                  </a:lnTo>
                  <a:lnTo>
                    <a:pt x="401" y="3103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5571698" y="1070637"/>
              <a:ext cx="69879" cy="54012"/>
            </a:xfrm>
            <a:custGeom>
              <a:avLst/>
              <a:gdLst/>
              <a:ahLst/>
              <a:cxnLst/>
              <a:rect l="l" t="t" r="r" b="b"/>
              <a:pathLst>
                <a:path w="3237" h="2502" fill="none" extrusionOk="0">
                  <a:moveTo>
                    <a:pt x="1" y="0"/>
                  </a:moveTo>
                  <a:lnTo>
                    <a:pt x="3236" y="400"/>
                  </a:lnTo>
                  <a:lnTo>
                    <a:pt x="935" y="2502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4655748" y="1699260"/>
              <a:ext cx="87149" cy="62669"/>
            </a:xfrm>
            <a:custGeom>
              <a:avLst/>
              <a:gdLst/>
              <a:ahLst/>
              <a:cxnLst/>
              <a:rect l="l" t="t" r="r" b="b"/>
              <a:pathLst>
                <a:path w="4037" h="2903" fill="none" extrusionOk="0">
                  <a:moveTo>
                    <a:pt x="3269" y="1"/>
                  </a:moveTo>
                  <a:lnTo>
                    <a:pt x="0" y="2703"/>
                  </a:lnTo>
                  <a:lnTo>
                    <a:pt x="4036" y="2903"/>
                  </a:lnTo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5642979" y="1283767"/>
              <a:ext cx="157740" cy="166375"/>
            </a:xfrm>
            <a:custGeom>
              <a:avLst/>
              <a:gdLst/>
              <a:ahLst/>
              <a:cxnLst/>
              <a:rect l="l" t="t" r="r" b="b"/>
              <a:pathLst>
                <a:path w="7307" h="7707" extrusionOk="0">
                  <a:moveTo>
                    <a:pt x="1" y="1"/>
                  </a:moveTo>
                  <a:lnTo>
                    <a:pt x="1" y="7706"/>
                  </a:lnTo>
                  <a:lnTo>
                    <a:pt x="7306" y="7706"/>
                  </a:lnTo>
                  <a:lnTo>
                    <a:pt x="73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5393841" y="1507712"/>
              <a:ext cx="175722" cy="182932"/>
            </a:xfrm>
            <a:custGeom>
              <a:avLst/>
              <a:gdLst/>
              <a:ahLst/>
              <a:cxnLst/>
              <a:rect l="l" t="t" r="r" b="b"/>
              <a:pathLst>
                <a:path w="8140" h="8474" extrusionOk="0">
                  <a:moveTo>
                    <a:pt x="7239" y="1"/>
                  </a:moveTo>
                  <a:lnTo>
                    <a:pt x="0" y="835"/>
                  </a:lnTo>
                  <a:lnTo>
                    <a:pt x="901" y="8474"/>
                  </a:lnTo>
                  <a:lnTo>
                    <a:pt x="8140" y="7640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4576552" y="1789985"/>
              <a:ext cx="175722" cy="182932"/>
            </a:xfrm>
            <a:custGeom>
              <a:avLst/>
              <a:gdLst/>
              <a:ahLst/>
              <a:cxnLst/>
              <a:rect l="l" t="t" r="r" b="b"/>
              <a:pathLst>
                <a:path w="8140" h="8474" extrusionOk="0">
                  <a:moveTo>
                    <a:pt x="7239" y="1"/>
                  </a:moveTo>
                  <a:lnTo>
                    <a:pt x="0" y="835"/>
                  </a:lnTo>
                  <a:lnTo>
                    <a:pt x="901" y="8474"/>
                  </a:lnTo>
                  <a:lnTo>
                    <a:pt x="8139" y="7640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5373679" y="2118347"/>
              <a:ext cx="174276" cy="181486"/>
            </a:xfrm>
            <a:custGeom>
              <a:avLst/>
              <a:gdLst/>
              <a:ahLst/>
              <a:cxnLst/>
              <a:rect l="l" t="t" r="r" b="b"/>
              <a:pathLst>
                <a:path w="8073" h="8407" extrusionOk="0">
                  <a:moveTo>
                    <a:pt x="801" y="1"/>
                  </a:moveTo>
                  <a:lnTo>
                    <a:pt x="0" y="7640"/>
                  </a:lnTo>
                  <a:lnTo>
                    <a:pt x="7239" y="8407"/>
                  </a:lnTo>
                  <a:lnTo>
                    <a:pt x="8073" y="768"/>
                  </a:lnTo>
                  <a:lnTo>
                    <a:pt x="8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4484375" y="2423676"/>
              <a:ext cx="2211445" cy="56192"/>
            </a:xfrm>
            <a:custGeom>
              <a:avLst/>
              <a:gdLst/>
              <a:ahLst/>
              <a:cxnLst/>
              <a:rect l="l" t="t" r="r" b="b"/>
              <a:pathLst>
                <a:path w="102441" h="2603" extrusionOk="0">
                  <a:moveTo>
                    <a:pt x="0" y="0"/>
                  </a:moveTo>
                  <a:lnTo>
                    <a:pt x="0" y="2602"/>
                  </a:lnTo>
                  <a:lnTo>
                    <a:pt x="102440" y="2602"/>
                  </a:lnTo>
                  <a:lnTo>
                    <a:pt x="10244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7217826" y="2723219"/>
              <a:ext cx="412623" cy="217494"/>
            </a:xfrm>
            <a:custGeom>
              <a:avLst/>
              <a:gdLst/>
              <a:ahLst/>
              <a:cxnLst/>
              <a:rect l="l" t="t" r="r" b="b"/>
              <a:pathLst>
                <a:path w="19114" h="10075" extrusionOk="0">
                  <a:moveTo>
                    <a:pt x="2202" y="1"/>
                  </a:moveTo>
                  <a:lnTo>
                    <a:pt x="2202" y="4871"/>
                  </a:lnTo>
                  <a:cubicBezTo>
                    <a:pt x="2202" y="6472"/>
                    <a:pt x="1635" y="8040"/>
                    <a:pt x="634" y="9274"/>
                  </a:cubicBezTo>
                  <a:lnTo>
                    <a:pt x="0" y="10075"/>
                  </a:lnTo>
                  <a:lnTo>
                    <a:pt x="19114" y="10075"/>
                  </a:lnTo>
                  <a:lnTo>
                    <a:pt x="18480" y="9274"/>
                  </a:lnTo>
                  <a:cubicBezTo>
                    <a:pt x="17446" y="8040"/>
                    <a:pt x="16912" y="6472"/>
                    <a:pt x="16912" y="4871"/>
                  </a:cubicBezTo>
                  <a:lnTo>
                    <a:pt x="1691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7199822" y="2723219"/>
              <a:ext cx="412623" cy="217494"/>
            </a:xfrm>
            <a:custGeom>
              <a:avLst/>
              <a:gdLst/>
              <a:ahLst/>
              <a:cxnLst/>
              <a:rect l="l" t="t" r="r" b="b"/>
              <a:pathLst>
                <a:path w="19114" h="10075" extrusionOk="0">
                  <a:moveTo>
                    <a:pt x="2202" y="1"/>
                  </a:moveTo>
                  <a:lnTo>
                    <a:pt x="2202" y="4871"/>
                  </a:lnTo>
                  <a:cubicBezTo>
                    <a:pt x="2202" y="6472"/>
                    <a:pt x="1635" y="8040"/>
                    <a:pt x="634" y="9274"/>
                  </a:cubicBezTo>
                  <a:lnTo>
                    <a:pt x="0" y="10075"/>
                  </a:lnTo>
                  <a:lnTo>
                    <a:pt x="19114" y="10075"/>
                  </a:lnTo>
                  <a:lnTo>
                    <a:pt x="18480" y="9274"/>
                  </a:lnTo>
                  <a:cubicBezTo>
                    <a:pt x="17446" y="8040"/>
                    <a:pt x="16912" y="6472"/>
                    <a:pt x="16912" y="4871"/>
                  </a:cubicBezTo>
                  <a:lnTo>
                    <a:pt x="1691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6767755" y="1819516"/>
              <a:ext cx="1276037" cy="936876"/>
            </a:xfrm>
            <a:custGeom>
              <a:avLst/>
              <a:gdLst/>
              <a:ahLst/>
              <a:cxnLst/>
              <a:rect l="l" t="t" r="r" b="b"/>
              <a:pathLst>
                <a:path w="59110" h="43399" extrusionOk="0">
                  <a:moveTo>
                    <a:pt x="3537" y="1"/>
                  </a:moveTo>
                  <a:cubicBezTo>
                    <a:pt x="1602" y="1"/>
                    <a:pt x="1" y="1568"/>
                    <a:pt x="1" y="3536"/>
                  </a:cubicBezTo>
                  <a:lnTo>
                    <a:pt x="1" y="39862"/>
                  </a:lnTo>
                  <a:cubicBezTo>
                    <a:pt x="1" y="41797"/>
                    <a:pt x="1602" y="43398"/>
                    <a:pt x="3537" y="43398"/>
                  </a:cubicBezTo>
                  <a:lnTo>
                    <a:pt x="55574" y="43398"/>
                  </a:lnTo>
                  <a:cubicBezTo>
                    <a:pt x="57542" y="43398"/>
                    <a:pt x="59110" y="41797"/>
                    <a:pt x="59110" y="39862"/>
                  </a:cubicBezTo>
                  <a:lnTo>
                    <a:pt x="59110" y="3536"/>
                  </a:lnTo>
                  <a:cubicBezTo>
                    <a:pt x="59110" y="1568"/>
                    <a:pt x="57542" y="1"/>
                    <a:pt x="5557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0"/>
            <p:cNvSpPr/>
            <p:nvPr/>
          </p:nvSpPr>
          <p:spPr>
            <a:xfrm>
              <a:off x="6767755" y="2610901"/>
              <a:ext cx="1276037" cy="145478"/>
            </a:xfrm>
            <a:custGeom>
              <a:avLst/>
              <a:gdLst/>
              <a:ahLst/>
              <a:cxnLst/>
              <a:rect l="l" t="t" r="r" b="b"/>
              <a:pathLst>
                <a:path w="59110" h="6739" extrusionOk="0">
                  <a:moveTo>
                    <a:pt x="1" y="0"/>
                  </a:moveTo>
                  <a:lnTo>
                    <a:pt x="1" y="3202"/>
                  </a:lnTo>
                  <a:cubicBezTo>
                    <a:pt x="1" y="5137"/>
                    <a:pt x="1602" y="6738"/>
                    <a:pt x="3537" y="6738"/>
                  </a:cubicBezTo>
                  <a:lnTo>
                    <a:pt x="55574" y="6738"/>
                  </a:lnTo>
                  <a:cubicBezTo>
                    <a:pt x="57542" y="6738"/>
                    <a:pt x="59110" y="5137"/>
                    <a:pt x="59110" y="3202"/>
                  </a:cubicBezTo>
                  <a:lnTo>
                    <a:pt x="5911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6831848" y="1877845"/>
              <a:ext cx="1147851" cy="661786"/>
            </a:xfrm>
            <a:custGeom>
              <a:avLst/>
              <a:gdLst/>
              <a:ahLst/>
              <a:cxnLst/>
              <a:rect l="l" t="t" r="r" b="b"/>
              <a:pathLst>
                <a:path w="53172" h="30656" extrusionOk="0">
                  <a:moveTo>
                    <a:pt x="1" y="0"/>
                  </a:moveTo>
                  <a:lnTo>
                    <a:pt x="1" y="30656"/>
                  </a:lnTo>
                  <a:lnTo>
                    <a:pt x="53172" y="30656"/>
                  </a:lnTo>
                  <a:lnTo>
                    <a:pt x="5317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6945286" y="1948055"/>
              <a:ext cx="280853" cy="521381"/>
            </a:xfrm>
            <a:custGeom>
              <a:avLst/>
              <a:gdLst/>
              <a:ahLst/>
              <a:cxnLst/>
              <a:rect l="l" t="t" r="r" b="b"/>
              <a:pathLst>
                <a:path w="13010" h="24152" extrusionOk="0">
                  <a:moveTo>
                    <a:pt x="1268" y="0"/>
                  </a:moveTo>
                  <a:cubicBezTo>
                    <a:pt x="567" y="0"/>
                    <a:pt x="0" y="567"/>
                    <a:pt x="0" y="1268"/>
                  </a:cubicBezTo>
                  <a:lnTo>
                    <a:pt x="0" y="22883"/>
                  </a:lnTo>
                  <a:cubicBezTo>
                    <a:pt x="0" y="23584"/>
                    <a:pt x="567" y="24151"/>
                    <a:pt x="1268" y="24151"/>
                  </a:cubicBezTo>
                  <a:lnTo>
                    <a:pt x="11742" y="24151"/>
                  </a:lnTo>
                  <a:cubicBezTo>
                    <a:pt x="12442" y="24151"/>
                    <a:pt x="13009" y="23584"/>
                    <a:pt x="13009" y="22883"/>
                  </a:cubicBezTo>
                  <a:lnTo>
                    <a:pt x="13009" y="1268"/>
                  </a:lnTo>
                  <a:cubicBezTo>
                    <a:pt x="13009" y="567"/>
                    <a:pt x="12442" y="0"/>
                    <a:pt x="117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6969032" y="1991984"/>
              <a:ext cx="233339" cy="433520"/>
            </a:xfrm>
            <a:custGeom>
              <a:avLst/>
              <a:gdLst/>
              <a:ahLst/>
              <a:cxnLst/>
              <a:rect l="l" t="t" r="r" b="b"/>
              <a:pathLst>
                <a:path w="10809" h="20082" extrusionOk="0">
                  <a:moveTo>
                    <a:pt x="1" y="0"/>
                  </a:moveTo>
                  <a:lnTo>
                    <a:pt x="1" y="20081"/>
                  </a:lnTo>
                  <a:lnTo>
                    <a:pt x="10809" y="20081"/>
                  </a:lnTo>
                  <a:lnTo>
                    <a:pt x="10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7335195" y="2044908"/>
              <a:ext cx="98676" cy="102282"/>
            </a:xfrm>
            <a:custGeom>
              <a:avLst/>
              <a:gdLst/>
              <a:ahLst/>
              <a:cxnLst/>
              <a:rect l="l" t="t" r="r" b="b"/>
              <a:pathLst>
                <a:path w="4571" h="4738" extrusionOk="0">
                  <a:moveTo>
                    <a:pt x="0" y="0"/>
                  </a:moveTo>
                  <a:lnTo>
                    <a:pt x="0" y="4737"/>
                  </a:lnTo>
                  <a:lnTo>
                    <a:pt x="4570" y="4737"/>
                  </a:lnTo>
                  <a:lnTo>
                    <a:pt x="457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7475598" y="2358137"/>
              <a:ext cx="52587" cy="54746"/>
            </a:xfrm>
            <a:custGeom>
              <a:avLst/>
              <a:gdLst/>
              <a:ahLst/>
              <a:cxnLst/>
              <a:rect l="l" t="t" r="r" b="b"/>
              <a:pathLst>
                <a:path w="2436" h="2536" extrusionOk="0">
                  <a:moveTo>
                    <a:pt x="1" y="1"/>
                  </a:moveTo>
                  <a:lnTo>
                    <a:pt x="1" y="2536"/>
                  </a:lnTo>
                  <a:lnTo>
                    <a:pt x="2436" y="2536"/>
                  </a:lnTo>
                  <a:lnTo>
                    <a:pt x="243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7338066" y="2219893"/>
              <a:ext cx="200202" cy="101548"/>
            </a:xfrm>
            <a:custGeom>
              <a:avLst/>
              <a:gdLst/>
              <a:ahLst/>
              <a:cxnLst/>
              <a:rect l="l" t="t" r="r" b="b"/>
              <a:pathLst>
                <a:path w="9274" h="4704" extrusionOk="0">
                  <a:moveTo>
                    <a:pt x="1" y="0"/>
                  </a:moveTo>
                  <a:lnTo>
                    <a:pt x="1" y="4704"/>
                  </a:lnTo>
                  <a:lnTo>
                    <a:pt x="9274" y="4704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7313586" y="1975786"/>
              <a:ext cx="247738" cy="458713"/>
            </a:xfrm>
            <a:custGeom>
              <a:avLst/>
              <a:gdLst/>
              <a:ahLst/>
              <a:cxnLst/>
              <a:rect l="l" t="t" r="r" b="b"/>
              <a:pathLst>
                <a:path w="11476" h="21249" fill="none" extrusionOk="0">
                  <a:moveTo>
                    <a:pt x="1" y="0"/>
                  </a:moveTo>
                  <a:lnTo>
                    <a:pt x="11475" y="0"/>
                  </a:lnTo>
                  <a:lnTo>
                    <a:pt x="11475" y="21249"/>
                  </a:lnTo>
                  <a:lnTo>
                    <a:pt x="1" y="21249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7630421" y="1975786"/>
              <a:ext cx="233339" cy="171405"/>
            </a:xfrm>
            <a:custGeom>
              <a:avLst/>
              <a:gdLst/>
              <a:ahLst/>
              <a:cxnLst/>
              <a:rect l="l" t="t" r="r" b="b"/>
              <a:pathLst>
                <a:path w="10809" h="7940" extrusionOk="0">
                  <a:moveTo>
                    <a:pt x="1" y="0"/>
                  </a:moveTo>
                  <a:lnTo>
                    <a:pt x="1" y="7939"/>
                  </a:lnTo>
                  <a:lnTo>
                    <a:pt x="10808" y="7939"/>
                  </a:lnTo>
                  <a:lnTo>
                    <a:pt x="1080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7630421" y="1975786"/>
              <a:ext cx="233339" cy="36742"/>
            </a:xfrm>
            <a:custGeom>
              <a:avLst/>
              <a:gdLst/>
              <a:ahLst/>
              <a:cxnLst/>
              <a:rect l="l" t="t" r="r" b="b"/>
              <a:pathLst>
                <a:path w="10809" h="1702" extrusionOk="0">
                  <a:moveTo>
                    <a:pt x="1" y="0"/>
                  </a:moveTo>
                  <a:lnTo>
                    <a:pt x="1" y="1701"/>
                  </a:lnTo>
                  <a:lnTo>
                    <a:pt x="10808" y="1701"/>
                  </a:lnTo>
                  <a:lnTo>
                    <a:pt x="1080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7648425" y="2038432"/>
              <a:ext cx="61222" cy="59063"/>
            </a:xfrm>
            <a:custGeom>
              <a:avLst/>
              <a:gdLst/>
              <a:ahLst/>
              <a:cxnLst/>
              <a:rect l="l" t="t" r="r" b="b"/>
              <a:pathLst>
                <a:path w="2836" h="2736" fill="none" extrusionOk="0">
                  <a:moveTo>
                    <a:pt x="1" y="0"/>
                  </a:moveTo>
                  <a:lnTo>
                    <a:pt x="2836" y="0"/>
                  </a:lnTo>
                  <a:lnTo>
                    <a:pt x="2836" y="2735"/>
                  </a:lnTo>
                  <a:lnTo>
                    <a:pt x="1" y="273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7770111" y="2038432"/>
              <a:ext cx="61244" cy="59063"/>
            </a:xfrm>
            <a:custGeom>
              <a:avLst/>
              <a:gdLst/>
              <a:ahLst/>
              <a:cxnLst/>
              <a:rect l="l" t="t" r="r" b="b"/>
              <a:pathLst>
                <a:path w="2837" h="2736" fill="none" extrusionOk="0">
                  <a:moveTo>
                    <a:pt x="1" y="0"/>
                  </a:moveTo>
                  <a:lnTo>
                    <a:pt x="2836" y="0"/>
                  </a:lnTo>
                  <a:lnTo>
                    <a:pt x="2836" y="2735"/>
                  </a:lnTo>
                  <a:lnTo>
                    <a:pt x="1" y="2735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7666428" y="2240056"/>
              <a:ext cx="178615" cy="131079"/>
            </a:xfrm>
            <a:custGeom>
              <a:avLst/>
              <a:gdLst/>
              <a:ahLst/>
              <a:cxnLst/>
              <a:rect l="l" t="t" r="r" b="b"/>
              <a:pathLst>
                <a:path w="8274" h="6072" extrusionOk="0">
                  <a:moveTo>
                    <a:pt x="1" y="0"/>
                  </a:moveTo>
                  <a:lnTo>
                    <a:pt x="1" y="6071"/>
                  </a:lnTo>
                  <a:lnTo>
                    <a:pt x="8273" y="6071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7666428" y="2240056"/>
              <a:ext cx="178615" cy="27373"/>
            </a:xfrm>
            <a:custGeom>
              <a:avLst/>
              <a:gdLst/>
              <a:ahLst/>
              <a:cxnLst/>
              <a:rect l="l" t="t" r="r" b="b"/>
              <a:pathLst>
                <a:path w="8274" h="1268" extrusionOk="0">
                  <a:moveTo>
                    <a:pt x="1" y="0"/>
                  </a:moveTo>
                  <a:lnTo>
                    <a:pt x="1" y="1268"/>
                  </a:lnTo>
                  <a:lnTo>
                    <a:pt x="8273" y="1268"/>
                  </a:lnTo>
                  <a:lnTo>
                    <a:pt x="8273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7199822" y="2940688"/>
              <a:ext cx="412623" cy="18738"/>
            </a:xfrm>
            <a:custGeom>
              <a:avLst/>
              <a:gdLst/>
              <a:ahLst/>
              <a:cxnLst/>
              <a:rect l="l" t="t" r="r" b="b"/>
              <a:pathLst>
                <a:path w="19114" h="868" extrusionOk="0">
                  <a:moveTo>
                    <a:pt x="0" y="1"/>
                  </a:moveTo>
                  <a:lnTo>
                    <a:pt x="0" y="868"/>
                  </a:lnTo>
                  <a:lnTo>
                    <a:pt x="19114" y="868"/>
                  </a:lnTo>
                  <a:lnTo>
                    <a:pt x="1911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6924025" y="2924843"/>
              <a:ext cx="958463" cy="34583"/>
            </a:xfrm>
            <a:custGeom>
              <a:avLst/>
              <a:gdLst/>
              <a:ahLst/>
              <a:cxnLst/>
              <a:rect l="l" t="t" r="r" b="b"/>
              <a:pathLst>
                <a:path w="44399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44399" y="1602"/>
                  </a:lnTo>
                  <a:lnTo>
                    <a:pt x="44399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6006636" y="3065980"/>
              <a:ext cx="77780" cy="1194674"/>
            </a:xfrm>
            <a:custGeom>
              <a:avLst/>
              <a:gdLst/>
              <a:ahLst/>
              <a:cxnLst/>
              <a:rect l="l" t="t" r="r" b="b"/>
              <a:pathLst>
                <a:path w="3603" h="55341" extrusionOk="0">
                  <a:moveTo>
                    <a:pt x="0" y="1"/>
                  </a:moveTo>
                  <a:lnTo>
                    <a:pt x="901" y="55340"/>
                  </a:lnTo>
                  <a:lnTo>
                    <a:pt x="2702" y="5534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6047673" y="3065980"/>
              <a:ext cx="36742" cy="1194674"/>
            </a:xfrm>
            <a:custGeom>
              <a:avLst/>
              <a:gdLst/>
              <a:ahLst/>
              <a:cxnLst/>
              <a:rect l="l" t="t" r="r" b="b"/>
              <a:pathLst>
                <a:path w="1702" h="55341" extrusionOk="0">
                  <a:moveTo>
                    <a:pt x="134" y="1"/>
                  </a:moveTo>
                  <a:lnTo>
                    <a:pt x="1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6562548" y="3065980"/>
              <a:ext cx="77780" cy="1194674"/>
            </a:xfrm>
            <a:custGeom>
              <a:avLst/>
              <a:gdLst/>
              <a:ahLst/>
              <a:cxnLst/>
              <a:rect l="l" t="t" r="r" b="b"/>
              <a:pathLst>
                <a:path w="3603" h="55341" extrusionOk="0">
                  <a:moveTo>
                    <a:pt x="0" y="1"/>
                  </a:moveTo>
                  <a:lnTo>
                    <a:pt x="901" y="55340"/>
                  </a:lnTo>
                  <a:lnTo>
                    <a:pt x="2702" y="5534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6603585" y="3065980"/>
              <a:ext cx="36742" cy="1194674"/>
            </a:xfrm>
            <a:custGeom>
              <a:avLst/>
              <a:gdLst/>
              <a:ahLst/>
              <a:cxnLst/>
              <a:rect l="l" t="t" r="r" b="b"/>
              <a:pathLst>
                <a:path w="1702" h="55341" extrusionOk="0">
                  <a:moveTo>
                    <a:pt x="100" y="1"/>
                  </a:moveTo>
                  <a:lnTo>
                    <a:pt x="0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6363083" y="3065980"/>
              <a:ext cx="78514" cy="1194674"/>
            </a:xfrm>
            <a:custGeom>
              <a:avLst/>
              <a:gdLst/>
              <a:ahLst/>
              <a:cxnLst/>
              <a:rect l="l" t="t" r="r" b="b"/>
              <a:pathLst>
                <a:path w="3637" h="55341" extrusionOk="0">
                  <a:moveTo>
                    <a:pt x="0" y="1"/>
                  </a:moveTo>
                  <a:lnTo>
                    <a:pt x="901" y="55340"/>
                  </a:lnTo>
                  <a:lnTo>
                    <a:pt x="2735" y="55340"/>
                  </a:lnTo>
                  <a:lnTo>
                    <a:pt x="363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6404832" y="3065980"/>
              <a:ext cx="36764" cy="1194674"/>
            </a:xfrm>
            <a:custGeom>
              <a:avLst/>
              <a:gdLst/>
              <a:ahLst/>
              <a:cxnLst/>
              <a:rect l="l" t="t" r="r" b="b"/>
              <a:pathLst>
                <a:path w="1703" h="55341" extrusionOk="0">
                  <a:moveTo>
                    <a:pt x="101" y="1"/>
                  </a:moveTo>
                  <a:lnTo>
                    <a:pt x="1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6738958" y="3065980"/>
              <a:ext cx="77801" cy="1194674"/>
            </a:xfrm>
            <a:custGeom>
              <a:avLst/>
              <a:gdLst/>
              <a:ahLst/>
              <a:cxnLst/>
              <a:rect l="l" t="t" r="r" b="b"/>
              <a:pathLst>
                <a:path w="3604" h="55341" extrusionOk="0">
                  <a:moveTo>
                    <a:pt x="1" y="1"/>
                  </a:moveTo>
                  <a:lnTo>
                    <a:pt x="901" y="55340"/>
                  </a:lnTo>
                  <a:lnTo>
                    <a:pt x="2702" y="5534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6779995" y="3065980"/>
              <a:ext cx="36764" cy="1194674"/>
            </a:xfrm>
            <a:custGeom>
              <a:avLst/>
              <a:gdLst/>
              <a:ahLst/>
              <a:cxnLst/>
              <a:rect l="l" t="t" r="r" b="b"/>
              <a:pathLst>
                <a:path w="1703" h="55341" extrusionOk="0">
                  <a:moveTo>
                    <a:pt x="101" y="1"/>
                  </a:moveTo>
                  <a:lnTo>
                    <a:pt x="1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6214736" y="3083984"/>
              <a:ext cx="612114" cy="747489"/>
            </a:xfrm>
            <a:custGeom>
              <a:avLst/>
              <a:gdLst/>
              <a:ahLst/>
              <a:cxnLst/>
              <a:rect l="l" t="t" r="r" b="b"/>
              <a:pathLst>
                <a:path w="28355" h="34626" extrusionOk="0">
                  <a:moveTo>
                    <a:pt x="1" y="1"/>
                  </a:moveTo>
                  <a:lnTo>
                    <a:pt x="1" y="34626"/>
                  </a:lnTo>
                  <a:lnTo>
                    <a:pt x="28354" y="34626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6045514" y="3083984"/>
              <a:ext cx="612114" cy="747489"/>
            </a:xfrm>
            <a:custGeom>
              <a:avLst/>
              <a:gdLst/>
              <a:ahLst/>
              <a:cxnLst/>
              <a:rect l="l" t="t" r="r" b="b"/>
              <a:pathLst>
                <a:path w="28355" h="34626" extrusionOk="0">
                  <a:moveTo>
                    <a:pt x="1" y="1"/>
                  </a:moveTo>
                  <a:lnTo>
                    <a:pt x="1" y="34626"/>
                  </a:lnTo>
                  <a:lnTo>
                    <a:pt x="28354" y="34626"/>
                  </a:lnTo>
                  <a:lnTo>
                    <a:pt x="28354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7834938" y="3065980"/>
              <a:ext cx="77780" cy="1194674"/>
            </a:xfrm>
            <a:custGeom>
              <a:avLst/>
              <a:gdLst/>
              <a:ahLst/>
              <a:cxnLst/>
              <a:rect l="l" t="t" r="r" b="b"/>
              <a:pathLst>
                <a:path w="3603" h="55341" extrusionOk="0">
                  <a:moveTo>
                    <a:pt x="0" y="1"/>
                  </a:moveTo>
                  <a:lnTo>
                    <a:pt x="901" y="55340"/>
                  </a:lnTo>
                  <a:lnTo>
                    <a:pt x="2702" y="55340"/>
                  </a:lnTo>
                  <a:lnTo>
                    <a:pt x="360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7875975" y="3065980"/>
              <a:ext cx="36742" cy="1194674"/>
            </a:xfrm>
            <a:custGeom>
              <a:avLst/>
              <a:gdLst/>
              <a:ahLst/>
              <a:cxnLst/>
              <a:rect l="l" t="t" r="r" b="b"/>
              <a:pathLst>
                <a:path w="1702" h="55341" extrusionOk="0">
                  <a:moveTo>
                    <a:pt x="134" y="1"/>
                  </a:moveTo>
                  <a:lnTo>
                    <a:pt x="0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8191363" y="3065980"/>
              <a:ext cx="78514" cy="1194674"/>
            </a:xfrm>
            <a:custGeom>
              <a:avLst/>
              <a:gdLst/>
              <a:ahLst/>
              <a:cxnLst/>
              <a:rect l="l" t="t" r="r" b="b"/>
              <a:pathLst>
                <a:path w="3637" h="55341" extrusionOk="0">
                  <a:moveTo>
                    <a:pt x="1" y="1"/>
                  </a:moveTo>
                  <a:lnTo>
                    <a:pt x="902" y="55340"/>
                  </a:lnTo>
                  <a:lnTo>
                    <a:pt x="2736" y="55340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8233134" y="3065980"/>
              <a:ext cx="36742" cy="1194674"/>
            </a:xfrm>
            <a:custGeom>
              <a:avLst/>
              <a:gdLst/>
              <a:ahLst/>
              <a:cxnLst/>
              <a:rect l="l" t="t" r="r" b="b"/>
              <a:pathLst>
                <a:path w="1702" h="55341" extrusionOk="0">
                  <a:moveTo>
                    <a:pt x="101" y="1"/>
                  </a:moveTo>
                  <a:lnTo>
                    <a:pt x="1" y="55340"/>
                  </a:lnTo>
                  <a:lnTo>
                    <a:pt x="801" y="55340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5955496" y="3021338"/>
              <a:ext cx="2338898" cy="82119"/>
            </a:xfrm>
            <a:custGeom>
              <a:avLst/>
              <a:gdLst/>
              <a:ahLst/>
              <a:cxnLst/>
              <a:rect l="l" t="t" r="r" b="b"/>
              <a:pathLst>
                <a:path w="108345" h="3804" extrusionOk="0">
                  <a:moveTo>
                    <a:pt x="1" y="1"/>
                  </a:moveTo>
                  <a:lnTo>
                    <a:pt x="1" y="3803"/>
                  </a:lnTo>
                  <a:lnTo>
                    <a:pt x="108345" y="3803"/>
                  </a:lnTo>
                  <a:lnTo>
                    <a:pt x="10834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7948702" y="3021338"/>
              <a:ext cx="345659" cy="82119"/>
            </a:xfrm>
            <a:custGeom>
              <a:avLst/>
              <a:gdLst/>
              <a:ahLst/>
              <a:cxnLst/>
              <a:rect l="l" t="t" r="r" b="b"/>
              <a:pathLst>
                <a:path w="16012" h="3804" extrusionOk="0">
                  <a:moveTo>
                    <a:pt x="1" y="1"/>
                  </a:moveTo>
                  <a:lnTo>
                    <a:pt x="1" y="3803"/>
                  </a:lnTo>
                  <a:lnTo>
                    <a:pt x="16012" y="3803"/>
                  </a:lnTo>
                  <a:lnTo>
                    <a:pt x="1601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5892138" y="2955087"/>
              <a:ext cx="2477878" cy="82119"/>
            </a:xfrm>
            <a:custGeom>
              <a:avLst/>
              <a:gdLst/>
              <a:ahLst/>
              <a:cxnLst/>
              <a:rect l="l" t="t" r="r" b="b"/>
              <a:pathLst>
                <a:path w="114783" h="3804" extrusionOk="0">
                  <a:moveTo>
                    <a:pt x="1" y="1"/>
                  </a:moveTo>
                  <a:lnTo>
                    <a:pt x="1" y="3804"/>
                  </a:lnTo>
                  <a:lnTo>
                    <a:pt x="114783" y="3804"/>
                  </a:lnTo>
                  <a:lnTo>
                    <a:pt x="11478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8024322" y="2955087"/>
              <a:ext cx="345659" cy="82119"/>
            </a:xfrm>
            <a:custGeom>
              <a:avLst/>
              <a:gdLst/>
              <a:ahLst/>
              <a:cxnLst/>
              <a:rect l="l" t="t" r="r" b="b"/>
              <a:pathLst>
                <a:path w="16012" h="3804" extrusionOk="0">
                  <a:moveTo>
                    <a:pt x="0" y="1"/>
                  </a:moveTo>
                  <a:lnTo>
                    <a:pt x="0" y="3804"/>
                  </a:lnTo>
                  <a:lnTo>
                    <a:pt x="16012" y="3804"/>
                  </a:lnTo>
                  <a:lnTo>
                    <a:pt x="1601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6293939" y="3259681"/>
              <a:ext cx="116680" cy="40347"/>
            </a:xfrm>
            <a:custGeom>
              <a:avLst/>
              <a:gdLst/>
              <a:ahLst/>
              <a:cxnLst/>
              <a:rect l="l" t="t" r="r" b="b"/>
              <a:pathLst>
                <a:path w="5405" h="1869" extrusionOk="0">
                  <a:moveTo>
                    <a:pt x="1" y="1"/>
                  </a:moveTo>
                  <a:lnTo>
                    <a:pt x="1" y="1869"/>
                  </a:lnTo>
                  <a:lnTo>
                    <a:pt x="5405" y="1869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6293939" y="3588043"/>
              <a:ext cx="116680" cy="40347"/>
            </a:xfrm>
            <a:custGeom>
              <a:avLst/>
              <a:gdLst/>
              <a:ahLst/>
              <a:cxnLst/>
              <a:rect l="l" t="t" r="r" b="b"/>
              <a:pathLst>
                <a:path w="5405" h="1869" extrusionOk="0">
                  <a:moveTo>
                    <a:pt x="1" y="1"/>
                  </a:moveTo>
                  <a:lnTo>
                    <a:pt x="1" y="1869"/>
                  </a:lnTo>
                  <a:lnTo>
                    <a:pt x="5405" y="1869"/>
                  </a:lnTo>
                  <a:lnTo>
                    <a:pt x="540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7444642" y="3240253"/>
              <a:ext cx="159877" cy="321891"/>
            </a:xfrm>
            <a:custGeom>
              <a:avLst/>
              <a:gdLst/>
              <a:ahLst/>
              <a:cxnLst/>
              <a:rect l="l" t="t" r="r" b="b"/>
              <a:pathLst>
                <a:path w="7406" h="14911" extrusionOk="0">
                  <a:moveTo>
                    <a:pt x="1" y="0"/>
                  </a:moveTo>
                  <a:lnTo>
                    <a:pt x="1" y="14911"/>
                  </a:lnTo>
                  <a:lnTo>
                    <a:pt x="7406" y="14911"/>
                  </a:lnTo>
                  <a:lnTo>
                    <a:pt x="740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7484254" y="3448353"/>
              <a:ext cx="80672" cy="445760"/>
            </a:xfrm>
            <a:custGeom>
              <a:avLst/>
              <a:gdLst/>
              <a:ahLst/>
              <a:cxnLst/>
              <a:rect l="l" t="t" r="r" b="b"/>
              <a:pathLst>
                <a:path w="3737" h="20649" extrusionOk="0">
                  <a:moveTo>
                    <a:pt x="0" y="1"/>
                  </a:moveTo>
                  <a:lnTo>
                    <a:pt x="0" y="20649"/>
                  </a:lnTo>
                  <a:lnTo>
                    <a:pt x="3736" y="20649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7517369" y="3859523"/>
              <a:ext cx="707746" cy="401333"/>
            </a:xfrm>
            <a:custGeom>
              <a:avLst/>
              <a:gdLst/>
              <a:ahLst/>
              <a:cxnLst/>
              <a:rect l="l" t="t" r="r" b="b"/>
              <a:pathLst>
                <a:path w="32785" h="18591" extrusionOk="0">
                  <a:moveTo>
                    <a:pt x="1835" y="1"/>
                  </a:moveTo>
                  <a:lnTo>
                    <a:pt x="1" y="1335"/>
                  </a:lnTo>
                  <a:cubicBezTo>
                    <a:pt x="8573" y="7039"/>
                    <a:pt x="13010" y="6472"/>
                    <a:pt x="19081" y="7806"/>
                  </a:cubicBezTo>
                  <a:cubicBezTo>
                    <a:pt x="22617" y="8540"/>
                    <a:pt x="25719" y="10641"/>
                    <a:pt x="27720" y="13677"/>
                  </a:cubicBezTo>
                  <a:cubicBezTo>
                    <a:pt x="26286" y="15178"/>
                    <a:pt x="26853" y="17613"/>
                    <a:pt x="28788" y="18380"/>
                  </a:cubicBezTo>
                  <a:cubicBezTo>
                    <a:pt x="29143" y="18524"/>
                    <a:pt x="29505" y="18590"/>
                    <a:pt x="29858" y="18590"/>
                  </a:cubicBezTo>
                  <a:cubicBezTo>
                    <a:pt x="31399" y="18590"/>
                    <a:pt x="32784" y="17327"/>
                    <a:pt x="32757" y="15645"/>
                  </a:cubicBezTo>
                  <a:cubicBezTo>
                    <a:pt x="32757" y="12409"/>
                    <a:pt x="27887" y="9541"/>
                    <a:pt x="25419" y="8240"/>
                  </a:cubicBezTo>
                  <a:cubicBezTo>
                    <a:pt x="21583" y="6238"/>
                    <a:pt x="17180" y="5404"/>
                    <a:pt x="12977" y="4771"/>
                  </a:cubicBezTo>
                  <a:cubicBezTo>
                    <a:pt x="4971" y="3536"/>
                    <a:pt x="1835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6831977" y="3859523"/>
              <a:ext cx="707746" cy="401333"/>
            </a:xfrm>
            <a:custGeom>
              <a:avLst/>
              <a:gdLst/>
              <a:ahLst/>
              <a:cxnLst/>
              <a:rect l="l" t="t" r="r" b="b"/>
              <a:pathLst>
                <a:path w="32785" h="18591" extrusionOk="0">
                  <a:moveTo>
                    <a:pt x="30950" y="1"/>
                  </a:moveTo>
                  <a:cubicBezTo>
                    <a:pt x="30950" y="1"/>
                    <a:pt x="27848" y="3536"/>
                    <a:pt x="19842" y="4771"/>
                  </a:cubicBezTo>
                  <a:cubicBezTo>
                    <a:pt x="15606" y="5404"/>
                    <a:pt x="11203" y="6238"/>
                    <a:pt x="7367" y="8240"/>
                  </a:cubicBezTo>
                  <a:cubicBezTo>
                    <a:pt x="4931" y="9541"/>
                    <a:pt x="28" y="12409"/>
                    <a:pt x="28" y="15645"/>
                  </a:cubicBezTo>
                  <a:cubicBezTo>
                    <a:pt x="1" y="17327"/>
                    <a:pt x="1386" y="18590"/>
                    <a:pt x="2945" y="18590"/>
                  </a:cubicBezTo>
                  <a:cubicBezTo>
                    <a:pt x="3303" y="18590"/>
                    <a:pt x="3670" y="18524"/>
                    <a:pt x="4031" y="18380"/>
                  </a:cubicBezTo>
                  <a:cubicBezTo>
                    <a:pt x="5932" y="17646"/>
                    <a:pt x="6499" y="15178"/>
                    <a:pt x="5065" y="13677"/>
                  </a:cubicBezTo>
                  <a:cubicBezTo>
                    <a:pt x="7066" y="10641"/>
                    <a:pt x="10169" y="8540"/>
                    <a:pt x="13704" y="7806"/>
                  </a:cubicBezTo>
                  <a:cubicBezTo>
                    <a:pt x="19775" y="6472"/>
                    <a:pt x="24245" y="7039"/>
                    <a:pt x="32785" y="1335"/>
                  </a:cubicBezTo>
                  <a:lnTo>
                    <a:pt x="30950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7491443" y="4141797"/>
              <a:ext cx="72037" cy="118127"/>
            </a:xfrm>
            <a:custGeom>
              <a:avLst/>
              <a:gdLst/>
              <a:ahLst/>
              <a:cxnLst/>
              <a:rect l="l" t="t" r="r" b="b"/>
              <a:pathLst>
                <a:path w="3337" h="5472" extrusionOk="0">
                  <a:moveTo>
                    <a:pt x="268" y="1"/>
                  </a:moveTo>
                  <a:cubicBezTo>
                    <a:pt x="134" y="1"/>
                    <a:pt x="1" y="134"/>
                    <a:pt x="1" y="301"/>
                  </a:cubicBezTo>
                  <a:lnTo>
                    <a:pt x="1" y="5204"/>
                  </a:lnTo>
                  <a:cubicBezTo>
                    <a:pt x="1" y="5371"/>
                    <a:pt x="134" y="5471"/>
                    <a:pt x="268" y="5471"/>
                  </a:cubicBezTo>
                  <a:lnTo>
                    <a:pt x="3070" y="5471"/>
                  </a:lnTo>
                  <a:cubicBezTo>
                    <a:pt x="3236" y="5471"/>
                    <a:pt x="3336" y="5371"/>
                    <a:pt x="3336" y="5204"/>
                  </a:cubicBezTo>
                  <a:lnTo>
                    <a:pt x="3336" y="301"/>
                  </a:lnTo>
                  <a:cubicBezTo>
                    <a:pt x="3336" y="134"/>
                    <a:pt x="323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7510181" y="3870317"/>
              <a:ext cx="34583" cy="389611"/>
            </a:xfrm>
            <a:custGeom>
              <a:avLst/>
              <a:gdLst/>
              <a:ahLst/>
              <a:cxnLst/>
              <a:rect l="l" t="t" r="r" b="b"/>
              <a:pathLst>
                <a:path w="1602" h="18048" extrusionOk="0">
                  <a:moveTo>
                    <a:pt x="0" y="1"/>
                  </a:moveTo>
                  <a:lnTo>
                    <a:pt x="0" y="18047"/>
                  </a:lnTo>
                  <a:lnTo>
                    <a:pt x="1601" y="18047"/>
                  </a:lnTo>
                  <a:lnTo>
                    <a:pt x="16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6990988" y="2311336"/>
              <a:ext cx="1207626" cy="951987"/>
            </a:xfrm>
            <a:custGeom>
              <a:avLst/>
              <a:gdLst/>
              <a:ahLst/>
              <a:cxnLst/>
              <a:rect l="l" t="t" r="r" b="b"/>
              <a:pathLst>
                <a:path w="55941" h="44099" extrusionOk="0">
                  <a:moveTo>
                    <a:pt x="42664" y="1"/>
                  </a:moveTo>
                  <a:cubicBezTo>
                    <a:pt x="41764" y="4937"/>
                    <a:pt x="41197" y="9941"/>
                    <a:pt x="40996" y="14945"/>
                  </a:cubicBezTo>
                  <a:cubicBezTo>
                    <a:pt x="40896" y="18814"/>
                    <a:pt x="40830" y="22116"/>
                    <a:pt x="40763" y="25052"/>
                  </a:cubicBezTo>
                  <a:cubicBezTo>
                    <a:pt x="40596" y="34125"/>
                    <a:pt x="40496" y="39162"/>
                    <a:pt x="39062" y="40530"/>
                  </a:cubicBezTo>
                  <a:cubicBezTo>
                    <a:pt x="38862" y="40663"/>
                    <a:pt x="37694" y="41397"/>
                    <a:pt x="35226" y="41597"/>
                  </a:cubicBezTo>
                  <a:cubicBezTo>
                    <a:pt x="34525" y="41664"/>
                    <a:pt x="32324" y="41697"/>
                    <a:pt x="29321" y="41697"/>
                  </a:cubicBezTo>
                  <a:cubicBezTo>
                    <a:pt x="19848" y="41664"/>
                    <a:pt x="9841" y="41597"/>
                    <a:pt x="9707" y="41597"/>
                  </a:cubicBezTo>
                  <a:lnTo>
                    <a:pt x="9107" y="41597"/>
                  </a:lnTo>
                  <a:cubicBezTo>
                    <a:pt x="9107" y="41597"/>
                    <a:pt x="9074" y="41630"/>
                    <a:pt x="9040" y="41664"/>
                  </a:cubicBezTo>
                  <a:cubicBezTo>
                    <a:pt x="3336" y="41630"/>
                    <a:pt x="1869" y="41597"/>
                    <a:pt x="1768" y="41597"/>
                  </a:cubicBezTo>
                  <a:lnTo>
                    <a:pt x="1201" y="41597"/>
                  </a:lnTo>
                  <a:cubicBezTo>
                    <a:pt x="1" y="42631"/>
                    <a:pt x="701" y="43965"/>
                    <a:pt x="1768" y="43965"/>
                  </a:cubicBezTo>
                  <a:cubicBezTo>
                    <a:pt x="2536" y="43965"/>
                    <a:pt x="16112" y="44099"/>
                    <a:pt x="25419" y="44099"/>
                  </a:cubicBezTo>
                  <a:lnTo>
                    <a:pt x="36260" y="44099"/>
                  </a:lnTo>
                  <a:cubicBezTo>
                    <a:pt x="41130" y="44099"/>
                    <a:pt x="45166" y="44065"/>
                    <a:pt x="46267" y="43965"/>
                  </a:cubicBezTo>
                  <a:cubicBezTo>
                    <a:pt x="49703" y="43698"/>
                    <a:pt x="51237" y="42531"/>
                    <a:pt x="51404" y="42398"/>
                  </a:cubicBezTo>
                  <a:cubicBezTo>
                    <a:pt x="53706" y="40363"/>
                    <a:pt x="53806" y="35893"/>
                    <a:pt x="54006" y="25118"/>
                  </a:cubicBezTo>
                  <a:cubicBezTo>
                    <a:pt x="54073" y="22183"/>
                    <a:pt x="54139" y="18881"/>
                    <a:pt x="54239" y="15011"/>
                  </a:cubicBezTo>
                  <a:cubicBezTo>
                    <a:pt x="54439" y="9974"/>
                    <a:pt x="55007" y="4971"/>
                    <a:pt x="559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6145614" y="3978922"/>
              <a:ext cx="438550" cy="281307"/>
            </a:xfrm>
            <a:custGeom>
              <a:avLst/>
              <a:gdLst/>
              <a:ahLst/>
              <a:cxnLst/>
              <a:rect l="l" t="t" r="r" b="b"/>
              <a:pathLst>
                <a:path w="20315" h="13031" extrusionOk="0">
                  <a:moveTo>
                    <a:pt x="9515" y="1"/>
                  </a:moveTo>
                  <a:cubicBezTo>
                    <a:pt x="9043" y="1"/>
                    <a:pt x="8553" y="161"/>
                    <a:pt x="8106" y="607"/>
                  </a:cubicBezTo>
                  <a:lnTo>
                    <a:pt x="9073" y="5511"/>
                  </a:lnTo>
                  <a:cubicBezTo>
                    <a:pt x="9073" y="5511"/>
                    <a:pt x="8239" y="7279"/>
                    <a:pt x="5004" y="8713"/>
                  </a:cubicBezTo>
                  <a:cubicBezTo>
                    <a:pt x="1768" y="10181"/>
                    <a:pt x="200" y="10815"/>
                    <a:pt x="200" y="11215"/>
                  </a:cubicBezTo>
                  <a:cubicBezTo>
                    <a:pt x="200" y="11648"/>
                    <a:pt x="0" y="12582"/>
                    <a:pt x="834" y="12883"/>
                  </a:cubicBezTo>
                  <a:cubicBezTo>
                    <a:pt x="1112" y="12994"/>
                    <a:pt x="3266" y="13031"/>
                    <a:pt x="6013" y="13031"/>
                  </a:cubicBezTo>
                  <a:cubicBezTo>
                    <a:pt x="11508" y="13031"/>
                    <a:pt x="19381" y="12883"/>
                    <a:pt x="19381" y="12883"/>
                  </a:cubicBezTo>
                  <a:cubicBezTo>
                    <a:pt x="19381" y="12883"/>
                    <a:pt x="20315" y="12482"/>
                    <a:pt x="20315" y="10514"/>
                  </a:cubicBezTo>
                  <a:cubicBezTo>
                    <a:pt x="20315" y="8513"/>
                    <a:pt x="19481" y="4877"/>
                    <a:pt x="19481" y="4043"/>
                  </a:cubicBezTo>
                  <a:cubicBezTo>
                    <a:pt x="19481" y="3209"/>
                    <a:pt x="18880" y="1208"/>
                    <a:pt x="18880" y="907"/>
                  </a:cubicBezTo>
                  <a:cubicBezTo>
                    <a:pt x="18880" y="836"/>
                    <a:pt x="18375" y="810"/>
                    <a:pt x="17634" y="810"/>
                  </a:cubicBezTo>
                  <a:cubicBezTo>
                    <a:pt x="15596" y="810"/>
                    <a:pt x="11775" y="1008"/>
                    <a:pt x="11775" y="1008"/>
                  </a:cubicBezTo>
                  <a:cubicBezTo>
                    <a:pt x="11775" y="1008"/>
                    <a:pt x="10701" y="1"/>
                    <a:pt x="9515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50"/>
            <p:cNvSpPr/>
            <p:nvPr/>
          </p:nvSpPr>
          <p:spPr>
            <a:xfrm>
              <a:off x="6399802" y="4000660"/>
              <a:ext cx="166353" cy="115234"/>
            </a:xfrm>
            <a:custGeom>
              <a:avLst/>
              <a:gdLst/>
              <a:ahLst/>
              <a:cxnLst/>
              <a:rect l="l" t="t" r="r" b="b"/>
              <a:pathLst>
                <a:path w="7706" h="5338" fill="none" extrusionOk="0">
                  <a:moveTo>
                    <a:pt x="0" y="1"/>
                  </a:moveTo>
                  <a:cubicBezTo>
                    <a:pt x="0" y="1"/>
                    <a:pt x="501" y="4704"/>
                    <a:pt x="834" y="5004"/>
                  </a:cubicBezTo>
                  <a:cubicBezTo>
                    <a:pt x="1134" y="5338"/>
                    <a:pt x="7706" y="5338"/>
                    <a:pt x="7706" y="53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50"/>
            <p:cNvSpPr/>
            <p:nvPr/>
          </p:nvSpPr>
          <p:spPr>
            <a:xfrm>
              <a:off x="6408437" y="4066199"/>
              <a:ext cx="157718" cy="2180"/>
            </a:xfrm>
            <a:custGeom>
              <a:avLst/>
              <a:gdLst/>
              <a:ahLst/>
              <a:cxnLst/>
              <a:rect l="l" t="t" r="r" b="b"/>
              <a:pathLst>
                <a:path w="7306" h="101" extrusionOk="0">
                  <a:moveTo>
                    <a:pt x="7306" y="0"/>
                  </a:moveTo>
                  <a:lnTo>
                    <a:pt x="1" y="10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50"/>
            <p:cNvSpPr/>
            <p:nvPr/>
          </p:nvSpPr>
          <p:spPr>
            <a:xfrm>
              <a:off x="6408437" y="4066199"/>
              <a:ext cx="157718" cy="2180"/>
            </a:xfrm>
            <a:custGeom>
              <a:avLst/>
              <a:gdLst/>
              <a:ahLst/>
              <a:cxnLst/>
              <a:rect l="l" t="t" r="r" b="b"/>
              <a:pathLst>
                <a:path w="7306" h="101" fill="none" extrusionOk="0">
                  <a:moveTo>
                    <a:pt x="7306" y="0"/>
                  </a:moveTo>
                  <a:lnTo>
                    <a:pt x="1" y="10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50"/>
            <p:cNvSpPr/>
            <p:nvPr/>
          </p:nvSpPr>
          <p:spPr>
            <a:xfrm>
              <a:off x="6149931" y="4239004"/>
              <a:ext cx="429915" cy="22"/>
            </a:xfrm>
            <a:custGeom>
              <a:avLst/>
              <a:gdLst/>
              <a:ahLst/>
              <a:cxnLst/>
              <a:rect l="l" t="t" r="r" b="b"/>
              <a:pathLst>
                <a:path w="19915" h="1" extrusionOk="0">
                  <a:moveTo>
                    <a:pt x="0" y="1"/>
                  </a:moveTo>
                  <a:lnTo>
                    <a:pt x="19915" y="1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50"/>
            <p:cNvSpPr/>
            <p:nvPr/>
          </p:nvSpPr>
          <p:spPr>
            <a:xfrm>
              <a:off x="6149931" y="4239004"/>
              <a:ext cx="429915" cy="22"/>
            </a:xfrm>
            <a:custGeom>
              <a:avLst/>
              <a:gdLst/>
              <a:ahLst/>
              <a:cxnLst/>
              <a:rect l="l" t="t" r="r" b="b"/>
              <a:pathLst>
                <a:path w="19915" h="1" fill="none" extrusionOk="0">
                  <a:moveTo>
                    <a:pt x="0" y="1"/>
                  </a:moveTo>
                  <a:lnTo>
                    <a:pt x="1991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50"/>
            <p:cNvSpPr/>
            <p:nvPr/>
          </p:nvSpPr>
          <p:spPr>
            <a:xfrm>
              <a:off x="6334264" y="2723219"/>
              <a:ext cx="267901" cy="1269561"/>
            </a:xfrm>
            <a:custGeom>
              <a:avLst/>
              <a:gdLst/>
              <a:ahLst/>
              <a:cxnLst/>
              <a:rect l="l" t="t" r="r" b="b"/>
              <a:pathLst>
                <a:path w="12410" h="58810" extrusionOk="0">
                  <a:moveTo>
                    <a:pt x="12410" y="1"/>
                  </a:moveTo>
                  <a:lnTo>
                    <a:pt x="6505" y="434"/>
                  </a:lnTo>
                  <a:cubicBezTo>
                    <a:pt x="5571" y="2269"/>
                    <a:pt x="4871" y="4204"/>
                    <a:pt x="4404" y="6205"/>
                  </a:cubicBezTo>
                  <a:cubicBezTo>
                    <a:pt x="3670" y="9307"/>
                    <a:pt x="1" y="18914"/>
                    <a:pt x="2269" y="35693"/>
                  </a:cubicBezTo>
                  <a:cubicBezTo>
                    <a:pt x="4537" y="52438"/>
                    <a:pt x="5371" y="58810"/>
                    <a:pt x="5371" y="58810"/>
                  </a:cubicBezTo>
                  <a:lnTo>
                    <a:pt x="8774" y="58810"/>
                  </a:lnTo>
                  <a:cubicBezTo>
                    <a:pt x="9174" y="58643"/>
                    <a:pt x="9574" y="58409"/>
                    <a:pt x="9875" y="58109"/>
                  </a:cubicBezTo>
                  <a:cubicBezTo>
                    <a:pt x="10375" y="57675"/>
                    <a:pt x="10675" y="57042"/>
                    <a:pt x="10708" y="56408"/>
                  </a:cubicBezTo>
                  <a:cubicBezTo>
                    <a:pt x="10842" y="55541"/>
                    <a:pt x="9875" y="54573"/>
                    <a:pt x="9608" y="54140"/>
                  </a:cubicBezTo>
                  <a:cubicBezTo>
                    <a:pt x="9307" y="53706"/>
                    <a:pt x="9875" y="53306"/>
                    <a:pt x="9875" y="51905"/>
                  </a:cubicBezTo>
                  <a:cubicBezTo>
                    <a:pt x="9875" y="50470"/>
                    <a:pt x="9307" y="49203"/>
                    <a:pt x="9307" y="48802"/>
                  </a:cubicBezTo>
                  <a:cubicBezTo>
                    <a:pt x="9307" y="48369"/>
                    <a:pt x="5205" y="24819"/>
                    <a:pt x="5938" y="22150"/>
                  </a:cubicBezTo>
                  <a:cubicBezTo>
                    <a:pt x="6639" y="19448"/>
                    <a:pt x="12410" y="1"/>
                    <a:pt x="1241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50"/>
            <p:cNvSpPr/>
            <p:nvPr/>
          </p:nvSpPr>
          <p:spPr>
            <a:xfrm>
              <a:off x="6041909" y="3978922"/>
              <a:ext cx="438572" cy="281307"/>
            </a:xfrm>
            <a:custGeom>
              <a:avLst/>
              <a:gdLst/>
              <a:ahLst/>
              <a:cxnLst/>
              <a:rect l="l" t="t" r="r" b="b"/>
              <a:pathLst>
                <a:path w="20316" h="13031" extrusionOk="0">
                  <a:moveTo>
                    <a:pt x="9542" y="1"/>
                  </a:moveTo>
                  <a:cubicBezTo>
                    <a:pt x="9074" y="1"/>
                    <a:pt x="8587" y="161"/>
                    <a:pt x="8140" y="607"/>
                  </a:cubicBezTo>
                  <a:lnTo>
                    <a:pt x="9074" y="5511"/>
                  </a:lnTo>
                  <a:cubicBezTo>
                    <a:pt x="9074" y="5511"/>
                    <a:pt x="8240" y="7279"/>
                    <a:pt x="5004" y="8713"/>
                  </a:cubicBezTo>
                  <a:cubicBezTo>
                    <a:pt x="1769" y="10181"/>
                    <a:pt x="201" y="10815"/>
                    <a:pt x="201" y="11215"/>
                  </a:cubicBezTo>
                  <a:cubicBezTo>
                    <a:pt x="201" y="11648"/>
                    <a:pt x="1" y="12582"/>
                    <a:pt x="835" y="12883"/>
                  </a:cubicBezTo>
                  <a:cubicBezTo>
                    <a:pt x="1113" y="12994"/>
                    <a:pt x="3266" y="13031"/>
                    <a:pt x="6014" y="13031"/>
                  </a:cubicBezTo>
                  <a:cubicBezTo>
                    <a:pt x="11509" y="13031"/>
                    <a:pt x="19381" y="12883"/>
                    <a:pt x="19381" y="12883"/>
                  </a:cubicBezTo>
                  <a:cubicBezTo>
                    <a:pt x="19381" y="12883"/>
                    <a:pt x="20315" y="12482"/>
                    <a:pt x="20315" y="10514"/>
                  </a:cubicBezTo>
                  <a:cubicBezTo>
                    <a:pt x="20315" y="8513"/>
                    <a:pt x="19481" y="4877"/>
                    <a:pt x="19481" y="4043"/>
                  </a:cubicBezTo>
                  <a:cubicBezTo>
                    <a:pt x="19481" y="3209"/>
                    <a:pt x="18914" y="1208"/>
                    <a:pt x="18914" y="907"/>
                  </a:cubicBezTo>
                  <a:cubicBezTo>
                    <a:pt x="18914" y="836"/>
                    <a:pt x="18407" y="810"/>
                    <a:pt x="17662" y="810"/>
                  </a:cubicBezTo>
                  <a:cubicBezTo>
                    <a:pt x="15615" y="810"/>
                    <a:pt x="11776" y="1008"/>
                    <a:pt x="11776" y="1008"/>
                  </a:cubicBezTo>
                  <a:cubicBezTo>
                    <a:pt x="11776" y="1008"/>
                    <a:pt x="10718" y="1"/>
                    <a:pt x="954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50"/>
            <p:cNvSpPr/>
            <p:nvPr/>
          </p:nvSpPr>
          <p:spPr>
            <a:xfrm>
              <a:off x="6296098" y="4000660"/>
              <a:ext cx="166375" cy="115234"/>
            </a:xfrm>
            <a:custGeom>
              <a:avLst/>
              <a:gdLst/>
              <a:ahLst/>
              <a:cxnLst/>
              <a:rect l="l" t="t" r="r" b="b"/>
              <a:pathLst>
                <a:path w="7707" h="5338" fill="none" extrusionOk="0">
                  <a:moveTo>
                    <a:pt x="1" y="1"/>
                  </a:moveTo>
                  <a:cubicBezTo>
                    <a:pt x="1" y="1"/>
                    <a:pt x="535" y="4704"/>
                    <a:pt x="835" y="5004"/>
                  </a:cubicBezTo>
                  <a:cubicBezTo>
                    <a:pt x="1135" y="5338"/>
                    <a:pt x="7706" y="5338"/>
                    <a:pt x="7706" y="5338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50"/>
            <p:cNvSpPr/>
            <p:nvPr/>
          </p:nvSpPr>
          <p:spPr>
            <a:xfrm>
              <a:off x="6305467" y="4066199"/>
              <a:ext cx="157006" cy="2180"/>
            </a:xfrm>
            <a:custGeom>
              <a:avLst/>
              <a:gdLst/>
              <a:ahLst/>
              <a:cxnLst/>
              <a:rect l="l" t="t" r="r" b="b"/>
              <a:pathLst>
                <a:path w="7273" h="101" extrusionOk="0">
                  <a:moveTo>
                    <a:pt x="7272" y="0"/>
                  </a:moveTo>
                  <a:lnTo>
                    <a:pt x="1" y="10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50"/>
            <p:cNvSpPr/>
            <p:nvPr/>
          </p:nvSpPr>
          <p:spPr>
            <a:xfrm>
              <a:off x="6305467" y="4066199"/>
              <a:ext cx="157006" cy="2180"/>
            </a:xfrm>
            <a:custGeom>
              <a:avLst/>
              <a:gdLst/>
              <a:ahLst/>
              <a:cxnLst/>
              <a:rect l="l" t="t" r="r" b="b"/>
              <a:pathLst>
                <a:path w="7273" h="101" fill="none" extrusionOk="0">
                  <a:moveTo>
                    <a:pt x="7272" y="0"/>
                  </a:moveTo>
                  <a:lnTo>
                    <a:pt x="1" y="10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50"/>
            <p:cNvSpPr/>
            <p:nvPr/>
          </p:nvSpPr>
          <p:spPr>
            <a:xfrm>
              <a:off x="6046227" y="4239004"/>
              <a:ext cx="429937" cy="22"/>
            </a:xfrm>
            <a:custGeom>
              <a:avLst/>
              <a:gdLst/>
              <a:ahLst/>
              <a:cxnLst/>
              <a:rect l="l" t="t" r="r" b="b"/>
              <a:pathLst>
                <a:path w="19916" h="1" extrusionOk="0">
                  <a:moveTo>
                    <a:pt x="1" y="1"/>
                  </a:moveTo>
                  <a:lnTo>
                    <a:pt x="19915" y="1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50"/>
            <p:cNvSpPr/>
            <p:nvPr/>
          </p:nvSpPr>
          <p:spPr>
            <a:xfrm>
              <a:off x="6046227" y="4239004"/>
              <a:ext cx="429937" cy="22"/>
            </a:xfrm>
            <a:custGeom>
              <a:avLst/>
              <a:gdLst/>
              <a:ahLst/>
              <a:cxnLst/>
              <a:rect l="l" t="t" r="r" b="b"/>
              <a:pathLst>
                <a:path w="19916" h="1" fill="none" extrusionOk="0">
                  <a:moveTo>
                    <a:pt x="1" y="1"/>
                  </a:moveTo>
                  <a:lnTo>
                    <a:pt x="19915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50"/>
            <p:cNvSpPr/>
            <p:nvPr/>
          </p:nvSpPr>
          <p:spPr>
            <a:xfrm>
              <a:off x="6096633" y="2723219"/>
              <a:ext cx="419855" cy="1281348"/>
            </a:xfrm>
            <a:custGeom>
              <a:avLst/>
              <a:gdLst/>
              <a:ahLst/>
              <a:cxnLst/>
              <a:rect l="l" t="t" r="r" b="b"/>
              <a:pathLst>
                <a:path w="19449" h="59356" extrusionOk="0">
                  <a:moveTo>
                    <a:pt x="168" y="1"/>
                  </a:moveTo>
                  <a:cubicBezTo>
                    <a:pt x="168" y="1"/>
                    <a:pt x="1" y="12276"/>
                    <a:pt x="735" y="17480"/>
                  </a:cubicBezTo>
                  <a:cubicBezTo>
                    <a:pt x="1435" y="22717"/>
                    <a:pt x="4104" y="34826"/>
                    <a:pt x="4538" y="41464"/>
                  </a:cubicBezTo>
                  <a:cubicBezTo>
                    <a:pt x="4938" y="48069"/>
                    <a:pt x="5672" y="51204"/>
                    <a:pt x="5672" y="51204"/>
                  </a:cubicBezTo>
                  <a:cubicBezTo>
                    <a:pt x="5672" y="51204"/>
                    <a:pt x="4671" y="52038"/>
                    <a:pt x="4671" y="52872"/>
                  </a:cubicBezTo>
                  <a:cubicBezTo>
                    <a:pt x="4671" y="53706"/>
                    <a:pt x="5205" y="53706"/>
                    <a:pt x="5071" y="54974"/>
                  </a:cubicBezTo>
                  <a:cubicBezTo>
                    <a:pt x="4938" y="56274"/>
                    <a:pt x="4371" y="56675"/>
                    <a:pt x="4804" y="57242"/>
                  </a:cubicBezTo>
                  <a:cubicBezTo>
                    <a:pt x="5205" y="57809"/>
                    <a:pt x="5505" y="58910"/>
                    <a:pt x="6906" y="59210"/>
                  </a:cubicBezTo>
                  <a:cubicBezTo>
                    <a:pt x="7441" y="59312"/>
                    <a:pt x="8740" y="59355"/>
                    <a:pt x="10220" y="59355"/>
                  </a:cubicBezTo>
                  <a:cubicBezTo>
                    <a:pt x="12614" y="59355"/>
                    <a:pt x="15480" y="59241"/>
                    <a:pt x="16346" y="59076"/>
                  </a:cubicBezTo>
                  <a:cubicBezTo>
                    <a:pt x="17747" y="58776"/>
                    <a:pt x="18481" y="57375"/>
                    <a:pt x="18481" y="56241"/>
                  </a:cubicBezTo>
                  <a:cubicBezTo>
                    <a:pt x="18481" y="55107"/>
                    <a:pt x="18047" y="54273"/>
                    <a:pt x="18047" y="53005"/>
                  </a:cubicBezTo>
                  <a:cubicBezTo>
                    <a:pt x="18047" y="51738"/>
                    <a:pt x="18748" y="50604"/>
                    <a:pt x="18748" y="49770"/>
                  </a:cubicBezTo>
                  <a:cubicBezTo>
                    <a:pt x="18748" y="48903"/>
                    <a:pt x="18481" y="48502"/>
                    <a:pt x="18481" y="47635"/>
                  </a:cubicBezTo>
                  <a:cubicBezTo>
                    <a:pt x="18481" y="46801"/>
                    <a:pt x="16646" y="33258"/>
                    <a:pt x="16646" y="30456"/>
                  </a:cubicBezTo>
                  <a:cubicBezTo>
                    <a:pt x="16646" y="27621"/>
                    <a:pt x="16513" y="18047"/>
                    <a:pt x="16913" y="15645"/>
                  </a:cubicBezTo>
                  <a:cubicBezTo>
                    <a:pt x="17347" y="13244"/>
                    <a:pt x="19448" y="1835"/>
                    <a:pt x="19448" y="1835"/>
                  </a:cubicBezTo>
                  <a:lnTo>
                    <a:pt x="168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6259378" y="2825477"/>
              <a:ext cx="134684" cy="1171618"/>
            </a:xfrm>
            <a:custGeom>
              <a:avLst/>
              <a:gdLst/>
              <a:ahLst/>
              <a:cxnLst/>
              <a:rect l="l" t="t" r="r" b="b"/>
              <a:pathLst>
                <a:path w="6239" h="54273" fill="none" extrusionOk="0">
                  <a:moveTo>
                    <a:pt x="1" y="1"/>
                  </a:moveTo>
                  <a:cubicBezTo>
                    <a:pt x="1" y="1"/>
                    <a:pt x="701" y="19381"/>
                    <a:pt x="2102" y="25852"/>
                  </a:cubicBezTo>
                  <a:cubicBezTo>
                    <a:pt x="3470" y="32290"/>
                    <a:pt x="5304" y="42898"/>
                    <a:pt x="4871" y="44299"/>
                  </a:cubicBezTo>
                  <a:cubicBezTo>
                    <a:pt x="4404" y="45667"/>
                    <a:pt x="3703" y="48902"/>
                    <a:pt x="3703" y="48902"/>
                  </a:cubicBezTo>
                  <a:cubicBezTo>
                    <a:pt x="3703" y="48902"/>
                    <a:pt x="6238" y="48435"/>
                    <a:pt x="6238" y="49836"/>
                  </a:cubicBezTo>
                  <a:cubicBezTo>
                    <a:pt x="6238" y="51204"/>
                    <a:pt x="2536" y="52138"/>
                    <a:pt x="3470" y="52838"/>
                  </a:cubicBezTo>
                  <a:cubicBezTo>
                    <a:pt x="4404" y="53506"/>
                    <a:pt x="5304" y="54273"/>
                    <a:pt x="5304" y="5427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5702041" y="1001493"/>
              <a:ext cx="177881" cy="188696"/>
            </a:xfrm>
            <a:custGeom>
              <a:avLst/>
              <a:gdLst/>
              <a:ahLst/>
              <a:cxnLst/>
              <a:rect l="l" t="t" r="r" b="b"/>
              <a:pathLst>
                <a:path w="8240" h="8741" extrusionOk="0">
                  <a:moveTo>
                    <a:pt x="8239" y="1"/>
                  </a:moveTo>
                  <a:lnTo>
                    <a:pt x="234" y="67"/>
                  </a:lnTo>
                  <a:lnTo>
                    <a:pt x="0" y="8740"/>
                  </a:lnTo>
                  <a:lnTo>
                    <a:pt x="8173" y="8674"/>
                  </a:lnTo>
                  <a:lnTo>
                    <a:pt x="8239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5811488" y="1005811"/>
              <a:ext cx="167800" cy="342076"/>
            </a:xfrm>
            <a:custGeom>
              <a:avLst/>
              <a:gdLst/>
              <a:ahLst/>
              <a:cxnLst/>
              <a:rect l="l" t="t" r="r" b="b"/>
              <a:pathLst>
                <a:path w="7773" h="15846" extrusionOk="0">
                  <a:moveTo>
                    <a:pt x="3770" y="0"/>
                  </a:moveTo>
                  <a:cubicBezTo>
                    <a:pt x="3437" y="0"/>
                    <a:pt x="3138" y="75"/>
                    <a:pt x="3103" y="234"/>
                  </a:cubicBezTo>
                  <a:cubicBezTo>
                    <a:pt x="3036" y="501"/>
                    <a:pt x="2469" y="5238"/>
                    <a:pt x="2469" y="5238"/>
                  </a:cubicBezTo>
                  <a:cubicBezTo>
                    <a:pt x="2469" y="5238"/>
                    <a:pt x="1902" y="2770"/>
                    <a:pt x="2035" y="2069"/>
                  </a:cubicBezTo>
                  <a:cubicBezTo>
                    <a:pt x="2202" y="1369"/>
                    <a:pt x="1702" y="735"/>
                    <a:pt x="1001" y="735"/>
                  </a:cubicBezTo>
                  <a:cubicBezTo>
                    <a:pt x="301" y="735"/>
                    <a:pt x="67" y="2936"/>
                    <a:pt x="301" y="3970"/>
                  </a:cubicBezTo>
                  <a:cubicBezTo>
                    <a:pt x="501" y="5004"/>
                    <a:pt x="1" y="7640"/>
                    <a:pt x="1" y="8740"/>
                  </a:cubicBezTo>
                  <a:cubicBezTo>
                    <a:pt x="1" y="9875"/>
                    <a:pt x="1135" y="10875"/>
                    <a:pt x="1902" y="12476"/>
                  </a:cubicBezTo>
                  <a:cubicBezTo>
                    <a:pt x="2702" y="14111"/>
                    <a:pt x="4437" y="15846"/>
                    <a:pt x="4437" y="15846"/>
                  </a:cubicBezTo>
                  <a:lnTo>
                    <a:pt x="7773" y="14244"/>
                  </a:lnTo>
                  <a:cubicBezTo>
                    <a:pt x="7773" y="14244"/>
                    <a:pt x="5805" y="11276"/>
                    <a:pt x="5871" y="11009"/>
                  </a:cubicBezTo>
                  <a:cubicBezTo>
                    <a:pt x="6072" y="10408"/>
                    <a:pt x="6372" y="9841"/>
                    <a:pt x="6705" y="9341"/>
                  </a:cubicBezTo>
                  <a:cubicBezTo>
                    <a:pt x="7172" y="8474"/>
                    <a:pt x="7406" y="6405"/>
                    <a:pt x="7339" y="5572"/>
                  </a:cubicBezTo>
                  <a:cubicBezTo>
                    <a:pt x="7239" y="4738"/>
                    <a:pt x="5271" y="3603"/>
                    <a:pt x="5271" y="3403"/>
                  </a:cubicBezTo>
                  <a:cubicBezTo>
                    <a:pt x="5271" y="3170"/>
                    <a:pt x="5504" y="2136"/>
                    <a:pt x="5504" y="1202"/>
                  </a:cubicBezTo>
                  <a:cubicBezTo>
                    <a:pt x="5504" y="301"/>
                    <a:pt x="5004" y="368"/>
                    <a:pt x="4570" y="168"/>
                  </a:cubicBezTo>
                  <a:cubicBezTo>
                    <a:pt x="4383" y="58"/>
                    <a:pt x="4063" y="0"/>
                    <a:pt x="3770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5874846" y="1283767"/>
              <a:ext cx="508429" cy="547308"/>
            </a:xfrm>
            <a:custGeom>
              <a:avLst/>
              <a:gdLst/>
              <a:ahLst/>
              <a:cxnLst/>
              <a:rect l="l" t="t" r="r" b="b"/>
              <a:pathLst>
                <a:path w="23552" h="25353" extrusionOk="0">
                  <a:moveTo>
                    <a:pt x="4804" y="1"/>
                  </a:moveTo>
                  <a:lnTo>
                    <a:pt x="1" y="3670"/>
                  </a:lnTo>
                  <a:cubicBezTo>
                    <a:pt x="1" y="3670"/>
                    <a:pt x="8173" y="20582"/>
                    <a:pt x="8474" y="21149"/>
                  </a:cubicBezTo>
                  <a:cubicBezTo>
                    <a:pt x="8741" y="21683"/>
                    <a:pt x="14645" y="25352"/>
                    <a:pt x="14645" y="25352"/>
                  </a:cubicBezTo>
                  <a:lnTo>
                    <a:pt x="23551" y="14378"/>
                  </a:lnTo>
                  <a:cubicBezTo>
                    <a:pt x="23551" y="14378"/>
                    <a:pt x="12410" y="10842"/>
                    <a:pt x="12110" y="10408"/>
                  </a:cubicBezTo>
                  <a:cubicBezTo>
                    <a:pt x="11843" y="10008"/>
                    <a:pt x="4804" y="1"/>
                    <a:pt x="4804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6091603" y="2623854"/>
              <a:ext cx="562419" cy="190920"/>
            </a:xfrm>
            <a:custGeom>
              <a:avLst/>
              <a:gdLst/>
              <a:ahLst/>
              <a:cxnLst/>
              <a:rect l="l" t="t" r="r" b="b"/>
              <a:pathLst>
                <a:path w="26053" h="8844" extrusionOk="0">
                  <a:moveTo>
                    <a:pt x="26052" y="1"/>
                  </a:moveTo>
                  <a:cubicBezTo>
                    <a:pt x="26052" y="1"/>
                    <a:pt x="15882" y="820"/>
                    <a:pt x="10209" y="820"/>
                  </a:cubicBezTo>
                  <a:cubicBezTo>
                    <a:pt x="9208" y="820"/>
                    <a:pt x="8346" y="794"/>
                    <a:pt x="7706" y="734"/>
                  </a:cubicBezTo>
                  <a:cubicBezTo>
                    <a:pt x="3436" y="301"/>
                    <a:pt x="401" y="101"/>
                    <a:pt x="401" y="101"/>
                  </a:cubicBezTo>
                  <a:lnTo>
                    <a:pt x="0" y="6672"/>
                  </a:lnTo>
                  <a:cubicBezTo>
                    <a:pt x="0" y="6672"/>
                    <a:pt x="5174" y="8843"/>
                    <a:pt x="10865" y="8843"/>
                  </a:cubicBezTo>
                  <a:cubicBezTo>
                    <a:pt x="10990" y="8843"/>
                    <a:pt x="11116" y="8842"/>
                    <a:pt x="11242" y="8840"/>
                  </a:cubicBezTo>
                  <a:cubicBezTo>
                    <a:pt x="17079" y="8740"/>
                    <a:pt x="24918" y="6438"/>
                    <a:pt x="24918" y="6438"/>
                  </a:cubicBezTo>
                  <a:lnTo>
                    <a:pt x="2605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5994396" y="1612323"/>
              <a:ext cx="717957" cy="1045029"/>
            </a:xfrm>
            <a:custGeom>
              <a:avLst/>
              <a:gdLst/>
              <a:ahLst/>
              <a:cxnLst/>
              <a:rect l="l" t="t" r="r" b="b"/>
              <a:pathLst>
                <a:path w="33258" h="48409" extrusionOk="0">
                  <a:moveTo>
                    <a:pt x="22882" y="0"/>
                  </a:moveTo>
                  <a:cubicBezTo>
                    <a:pt x="22634" y="0"/>
                    <a:pt x="22379" y="8"/>
                    <a:pt x="22116" y="25"/>
                  </a:cubicBezTo>
                  <a:cubicBezTo>
                    <a:pt x="18447" y="325"/>
                    <a:pt x="14878" y="1393"/>
                    <a:pt x="11675" y="3161"/>
                  </a:cubicBezTo>
                  <a:cubicBezTo>
                    <a:pt x="10508" y="3928"/>
                    <a:pt x="9474" y="4929"/>
                    <a:pt x="8673" y="6096"/>
                  </a:cubicBezTo>
                  <a:cubicBezTo>
                    <a:pt x="8673" y="6096"/>
                    <a:pt x="5237" y="12134"/>
                    <a:pt x="4070" y="16837"/>
                  </a:cubicBezTo>
                  <a:cubicBezTo>
                    <a:pt x="2936" y="21507"/>
                    <a:pt x="634" y="43189"/>
                    <a:pt x="334" y="44457"/>
                  </a:cubicBezTo>
                  <a:cubicBezTo>
                    <a:pt x="0" y="45691"/>
                    <a:pt x="7305" y="48193"/>
                    <a:pt x="12109" y="48293"/>
                  </a:cubicBezTo>
                  <a:cubicBezTo>
                    <a:pt x="14252" y="48338"/>
                    <a:pt x="17571" y="48409"/>
                    <a:pt x="20758" y="48409"/>
                  </a:cubicBezTo>
                  <a:cubicBezTo>
                    <a:pt x="24714" y="48409"/>
                    <a:pt x="28468" y="48299"/>
                    <a:pt x="29521" y="47893"/>
                  </a:cubicBezTo>
                  <a:cubicBezTo>
                    <a:pt x="31389" y="47159"/>
                    <a:pt x="33157" y="46125"/>
                    <a:pt x="33157" y="44957"/>
                  </a:cubicBezTo>
                  <a:cubicBezTo>
                    <a:pt x="33157" y="43823"/>
                    <a:pt x="33257" y="39553"/>
                    <a:pt x="33257" y="36118"/>
                  </a:cubicBezTo>
                  <a:cubicBezTo>
                    <a:pt x="33257" y="32682"/>
                    <a:pt x="32223" y="14535"/>
                    <a:pt x="31289" y="10366"/>
                  </a:cubicBezTo>
                  <a:cubicBezTo>
                    <a:pt x="30355" y="6196"/>
                    <a:pt x="29721" y="3261"/>
                    <a:pt x="29421" y="2760"/>
                  </a:cubicBezTo>
                  <a:cubicBezTo>
                    <a:pt x="29106" y="2257"/>
                    <a:pt x="27039" y="0"/>
                    <a:pt x="2288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5460092" y="1882616"/>
              <a:ext cx="371586" cy="407874"/>
            </a:xfrm>
            <a:custGeom>
              <a:avLst/>
              <a:gdLst/>
              <a:ahLst/>
              <a:cxnLst/>
              <a:rect l="l" t="t" r="r" b="b"/>
              <a:pathLst>
                <a:path w="17213" h="18894" extrusionOk="0">
                  <a:moveTo>
                    <a:pt x="3689" y="1"/>
                  </a:moveTo>
                  <a:cubicBezTo>
                    <a:pt x="3107" y="1"/>
                    <a:pt x="2524" y="103"/>
                    <a:pt x="1968" y="313"/>
                  </a:cubicBezTo>
                  <a:cubicBezTo>
                    <a:pt x="1968" y="313"/>
                    <a:pt x="267" y="1014"/>
                    <a:pt x="134" y="2715"/>
                  </a:cubicBezTo>
                  <a:cubicBezTo>
                    <a:pt x="0" y="4383"/>
                    <a:pt x="3102" y="6084"/>
                    <a:pt x="4937" y="8619"/>
                  </a:cubicBezTo>
                  <a:cubicBezTo>
                    <a:pt x="6772" y="11154"/>
                    <a:pt x="9173" y="13823"/>
                    <a:pt x="9173" y="13823"/>
                  </a:cubicBezTo>
                  <a:lnTo>
                    <a:pt x="12843" y="18893"/>
                  </a:lnTo>
                  <a:lnTo>
                    <a:pt x="17213" y="15224"/>
                  </a:lnTo>
                  <a:lnTo>
                    <a:pt x="5938" y="2148"/>
                  </a:lnTo>
                  <a:cubicBezTo>
                    <a:pt x="5938" y="2148"/>
                    <a:pt x="6472" y="914"/>
                    <a:pt x="5771" y="447"/>
                  </a:cubicBezTo>
                  <a:cubicBezTo>
                    <a:pt x="5111" y="153"/>
                    <a:pt x="4400" y="1"/>
                    <a:pt x="368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5509052" y="1882875"/>
              <a:ext cx="532887" cy="426332"/>
            </a:xfrm>
            <a:custGeom>
              <a:avLst/>
              <a:gdLst/>
              <a:ahLst/>
              <a:cxnLst/>
              <a:rect l="l" t="t" r="r" b="b"/>
              <a:pathLst>
                <a:path w="24685" h="19749" extrusionOk="0">
                  <a:moveTo>
                    <a:pt x="12710" y="1"/>
                  </a:moveTo>
                  <a:lnTo>
                    <a:pt x="1" y="4237"/>
                  </a:lnTo>
                  <a:lnTo>
                    <a:pt x="13243" y="19748"/>
                  </a:lnTo>
                  <a:lnTo>
                    <a:pt x="24685" y="13277"/>
                  </a:lnTo>
                  <a:cubicBezTo>
                    <a:pt x="22083" y="11442"/>
                    <a:pt x="19615" y="9408"/>
                    <a:pt x="17346" y="7206"/>
                  </a:cubicBezTo>
                  <a:cubicBezTo>
                    <a:pt x="13544" y="3537"/>
                    <a:pt x="12710" y="1"/>
                    <a:pt x="1271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5503288" y="1810148"/>
              <a:ext cx="322625" cy="164216"/>
            </a:xfrm>
            <a:custGeom>
              <a:avLst/>
              <a:gdLst/>
              <a:ahLst/>
              <a:cxnLst/>
              <a:rect l="l" t="t" r="r" b="b"/>
              <a:pathLst>
                <a:path w="14945" h="7607" extrusionOk="0">
                  <a:moveTo>
                    <a:pt x="12543" y="1"/>
                  </a:moveTo>
                  <a:lnTo>
                    <a:pt x="1" y="3670"/>
                  </a:lnTo>
                  <a:cubicBezTo>
                    <a:pt x="768" y="3837"/>
                    <a:pt x="1302" y="4537"/>
                    <a:pt x="1235" y="5371"/>
                  </a:cubicBezTo>
                  <a:cubicBezTo>
                    <a:pt x="1168" y="6205"/>
                    <a:pt x="801" y="6973"/>
                    <a:pt x="268" y="7606"/>
                  </a:cubicBezTo>
                  <a:lnTo>
                    <a:pt x="12943" y="3370"/>
                  </a:lnTo>
                  <a:cubicBezTo>
                    <a:pt x="14945" y="835"/>
                    <a:pt x="12543" y="1"/>
                    <a:pt x="1254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5568093" y="2047585"/>
              <a:ext cx="316149" cy="313472"/>
            </a:xfrm>
            <a:custGeom>
              <a:avLst/>
              <a:gdLst/>
              <a:ahLst/>
              <a:cxnLst/>
              <a:rect l="l" t="t" r="r" b="b"/>
              <a:pathLst>
                <a:path w="14645" h="14521" extrusionOk="0">
                  <a:moveTo>
                    <a:pt x="3879" y="1"/>
                  </a:moveTo>
                  <a:cubicBezTo>
                    <a:pt x="3854" y="1"/>
                    <a:pt x="3829" y="4"/>
                    <a:pt x="3804" y="10"/>
                  </a:cubicBezTo>
                  <a:cubicBezTo>
                    <a:pt x="3236" y="177"/>
                    <a:pt x="2369" y="744"/>
                    <a:pt x="2669" y="1277"/>
                  </a:cubicBezTo>
                  <a:cubicBezTo>
                    <a:pt x="2936" y="1811"/>
                    <a:pt x="4204" y="4246"/>
                    <a:pt x="4204" y="4246"/>
                  </a:cubicBezTo>
                  <a:lnTo>
                    <a:pt x="4504" y="5213"/>
                  </a:lnTo>
                  <a:cubicBezTo>
                    <a:pt x="4504" y="5213"/>
                    <a:pt x="1969" y="4813"/>
                    <a:pt x="1535" y="4680"/>
                  </a:cubicBezTo>
                  <a:cubicBezTo>
                    <a:pt x="1457" y="4655"/>
                    <a:pt x="1379" y="4644"/>
                    <a:pt x="1303" y="4644"/>
                  </a:cubicBezTo>
                  <a:cubicBezTo>
                    <a:pt x="866" y="4644"/>
                    <a:pt x="506" y="5030"/>
                    <a:pt x="535" y="5514"/>
                  </a:cubicBezTo>
                  <a:cubicBezTo>
                    <a:pt x="535" y="6214"/>
                    <a:pt x="1" y="6214"/>
                    <a:pt x="701" y="6614"/>
                  </a:cubicBezTo>
                  <a:cubicBezTo>
                    <a:pt x="1402" y="7048"/>
                    <a:pt x="2236" y="7615"/>
                    <a:pt x="2236" y="7615"/>
                  </a:cubicBezTo>
                  <a:cubicBezTo>
                    <a:pt x="2236" y="7615"/>
                    <a:pt x="3236" y="9883"/>
                    <a:pt x="3503" y="10284"/>
                  </a:cubicBezTo>
                  <a:cubicBezTo>
                    <a:pt x="3770" y="10717"/>
                    <a:pt x="6038" y="11685"/>
                    <a:pt x="6439" y="11985"/>
                  </a:cubicBezTo>
                  <a:cubicBezTo>
                    <a:pt x="6872" y="12252"/>
                    <a:pt x="9141" y="12986"/>
                    <a:pt x="10275" y="13219"/>
                  </a:cubicBezTo>
                  <a:cubicBezTo>
                    <a:pt x="11376" y="13486"/>
                    <a:pt x="13911" y="14520"/>
                    <a:pt x="13911" y="14520"/>
                  </a:cubicBezTo>
                  <a:lnTo>
                    <a:pt x="14645" y="11251"/>
                  </a:lnTo>
                  <a:lnTo>
                    <a:pt x="14078" y="10017"/>
                  </a:lnTo>
                  <a:cubicBezTo>
                    <a:pt x="14078" y="10017"/>
                    <a:pt x="11242" y="9617"/>
                    <a:pt x="11109" y="8783"/>
                  </a:cubicBezTo>
                  <a:cubicBezTo>
                    <a:pt x="10975" y="7949"/>
                    <a:pt x="10408" y="6081"/>
                    <a:pt x="9841" y="5380"/>
                  </a:cubicBezTo>
                  <a:cubicBezTo>
                    <a:pt x="9307" y="4680"/>
                    <a:pt x="6606" y="3279"/>
                    <a:pt x="5772" y="2278"/>
                  </a:cubicBezTo>
                  <a:cubicBezTo>
                    <a:pt x="4943" y="1322"/>
                    <a:pt x="4419" y="1"/>
                    <a:pt x="3879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5856864" y="1707177"/>
              <a:ext cx="663211" cy="734040"/>
            </a:xfrm>
            <a:custGeom>
              <a:avLst/>
              <a:gdLst/>
              <a:ahLst/>
              <a:cxnLst/>
              <a:rect l="l" t="t" r="r" b="b"/>
              <a:pathLst>
                <a:path w="30722" h="34003" extrusionOk="0">
                  <a:moveTo>
                    <a:pt x="20281" y="1"/>
                  </a:moveTo>
                  <a:cubicBezTo>
                    <a:pt x="20281" y="1"/>
                    <a:pt x="16612" y="2403"/>
                    <a:pt x="16345" y="6906"/>
                  </a:cubicBezTo>
                  <a:cubicBezTo>
                    <a:pt x="16078" y="11442"/>
                    <a:pt x="17879" y="24552"/>
                    <a:pt x="17879" y="24552"/>
                  </a:cubicBezTo>
                  <a:lnTo>
                    <a:pt x="701" y="25786"/>
                  </a:lnTo>
                  <a:lnTo>
                    <a:pt x="0" y="31690"/>
                  </a:lnTo>
                  <a:cubicBezTo>
                    <a:pt x="0" y="31690"/>
                    <a:pt x="3936" y="33692"/>
                    <a:pt x="12976" y="33958"/>
                  </a:cubicBezTo>
                  <a:cubicBezTo>
                    <a:pt x="13874" y="33988"/>
                    <a:pt x="14745" y="34002"/>
                    <a:pt x="15587" y="34002"/>
                  </a:cubicBezTo>
                  <a:cubicBezTo>
                    <a:pt x="23177" y="34002"/>
                    <a:pt x="28343" y="32861"/>
                    <a:pt x="29454" y="31990"/>
                  </a:cubicBezTo>
                  <a:cubicBezTo>
                    <a:pt x="30722" y="30990"/>
                    <a:pt x="30288" y="19448"/>
                    <a:pt x="30288" y="18881"/>
                  </a:cubicBezTo>
                  <a:cubicBezTo>
                    <a:pt x="30288" y="18314"/>
                    <a:pt x="30589" y="6339"/>
                    <a:pt x="30589" y="6339"/>
                  </a:cubicBezTo>
                  <a:lnTo>
                    <a:pt x="2028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5856864" y="1707177"/>
              <a:ext cx="663211" cy="739566"/>
            </a:xfrm>
            <a:custGeom>
              <a:avLst/>
              <a:gdLst/>
              <a:ahLst/>
              <a:cxnLst/>
              <a:rect l="l" t="t" r="r" b="b"/>
              <a:pathLst>
                <a:path w="30722" h="34259" fill="none" extrusionOk="0">
                  <a:moveTo>
                    <a:pt x="30589" y="6339"/>
                  </a:moveTo>
                  <a:cubicBezTo>
                    <a:pt x="30589" y="6339"/>
                    <a:pt x="30288" y="18314"/>
                    <a:pt x="30288" y="18881"/>
                  </a:cubicBezTo>
                  <a:cubicBezTo>
                    <a:pt x="30288" y="19448"/>
                    <a:pt x="30722" y="30990"/>
                    <a:pt x="29454" y="31990"/>
                  </a:cubicBezTo>
                  <a:cubicBezTo>
                    <a:pt x="28220" y="32958"/>
                    <a:pt x="21982" y="34259"/>
                    <a:pt x="12976" y="33958"/>
                  </a:cubicBezTo>
                  <a:cubicBezTo>
                    <a:pt x="3936" y="33692"/>
                    <a:pt x="0" y="31690"/>
                    <a:pt x="0" y="31690"/>
                  </a:cubicBezTo>
                  <a:lnTo>
                    <a:pt x="701" y="25786"/>
                  </a:lnTo>
                  <a:lnTo>
                    <a:pt x="17879" y="24552"/>
                  </a:lnTo>
                  <a:cubicBezTo>
                    <a:pt x="17879" y="24552"/>
                    <a:pt x="16078" y="11442"/>
                    <a:pt x="16345" y="6906"/>
                  </a:cubicBezTo>
                  <a:cubicBezTo>
                    <a:pt x="16612" y="2403"/>
                    <a:pt x="20281" y="1"/>
                    <a:pt x="2028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6021747" y="1023598"/>
              <a:ext cx="437125" cy="627441"/>
            </a:xfrm>
            <a:custGeom>
              <a:avLst/>
              <a:gdLst/>
              <a:ahLst/>
              <a:cxnLst/>
              <a:rect l="l" t="t" r="r" b="b"/>
              <a:pathLst>
                <a:path w="20249" h="29065" extrusionOk="0">
                  <a:moveTo>
                    <a:pt x="9005" y="0"/>
                  </a:moveTo>
                  <a:cubicBezTo>
                    <a:pt x="6571" y="0"/>
                    <a:pt x="4170" y="1545"/>
                    <a:pt x="4170" y="1545"/>
                  </a:cubicBezTo>
                  <a:cubicBezTo>
                    <a:pt x="4170" y="1545"/>
                    <a:pt x="1802" y="5648"/>
                    <a:pt x="2269" y="6182"/>
                  </a:cubicBezTo>
                  <a:cubicBezTo>
                    <a:pt x="2703" y="6716"/>
                    <a:pt x="2369" y="7716"/>
                    <a:pt x="2369" y="7716"/>
                  </a:cubicBezTo>
                  <a:cubicBezTo>
                    <a:pt x="2369" y="7716"/>
                    <a:pt x="1" y="9551"/>
                    <a:pt x="168" y="10185"/>
                  </a:cubicBezTo>
                  <a:cubicBezTo>
                    <a:pt x="368" y="10819"/>
                    <a:pt x="2269" y="12553"/>
                    <a:pt x="2269" y="12553"/>
                  </a:cubicBezTo>
                  <a:cubicBezTo>
                    <a:pt x="2269" y="12553"/>
                    <a:pt x="2636" y="17457"/>
                    <a:pt x="3103" y="17890"/>
                  </a:cubicBezTo>
                  <a:cubicBezTo>
                    <a:pt x="3570" y="18357"/>
                    <a:pt x="6639" y="18891"/>
                    <a:pt x="7273" y="18991"/>
                  </a:cubicBezTo>
                  <a:cubicBezTo>
                    <a:pt x="7606" y="19024"/>
                    <a:pt x="7940" y="19124"/>
                    <a:pt x="8273" y="19258"/>
                  </a:cubicBezTo>
                  <a:lnTo>
                    <a:pt x="10075" y="29065"/>
                  </a:lnTo>
                  <a:lnTo>
                    <a:pt x="20249" y="19892"/>
                  </a:lnTo>
                  <a:lnTo>
                    <a:pt x="18614" y="15555"/>
                  </a:lnTo>
                  <a:cubicBezTo>
                    <a:pt x="18614" y="15555"/>
                    <a:pt x="17713" y="9718"/>
                    <a:pt x="17780" y="7016"/>
                  </a:cubicBezTo>
                  <a:cubicBezTo>
                    <a:pt x="17880" y="4314"/>
                    <a:pt x="13144" y="1012"/>
                    <a:pt x="10342" y="178"/>
                  </a:cubicBezTo>
                  <a:cubicBezTo>
                    <a:pt x="9905" y="53"/>
                    <a:pt x="9454" y="0"/>
                    <a:pt x="9005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5980710" y="840259"/>
              <a:ext cx="570342" cy="586964"/>
            </a:xfrm>
            <a:custGeom>
              <a:avLst/>
              <a:gdLst/>
              <a:ahLst/>
              <a:cxnLst/>
              <a:rect l="l" t="t" r="r" b="b"/>
              <a:pathLst>
                <a:path w="26420" h="27190" extrusionOk="0">
                  <a:moveTo>
                    <a:pt x="13766" y="0"/>
                  </a:moveTo>
                  <a:cubicBezTo>
                    <a:pt x="11100" y="0"/>
                    <a:pt x="8879" y="1428"/>
                    <a:pt x="9074" y="2766"/>
                  </a:cubicBezTo>
                  <a:cubicBezTo>
                    <a:pt x="9322" y="4443"/>
                    <a:pt x="8154" y="4501"/>
                    <a:pt x="7991" y="4501"/>
                  </a:cubicBezTo>
                  <a:cubicBezTo>
                    <a:pt x="7979" y="4501"/>
                    <a:pt x="7973" y="4501"/>
                    <a:pt x="7973" y="4501"/>
                  </a:cubicBezTo>
                  <a:cubicBezTo>
                    <a:pt x="7973" y="4501"/>
                    <a:pt x="6768" y="3227"/>
                    <a:pt x="5037" y="3227"/>
                  </a:cubicBezTo>
                  <a:cubicBezTo>
                    <a:pt x="4359" y="3227"/>
                    <a:pt x="3601" y="3422"/>
                    <a:pt x="2802" y="3967"/>
                  </a:cubicBezTo>
                  <a:cubicBezTo>
                    <a:pt x="0" y="5869"/>
                    <a:pt x="801" y="8971"/>
                    <a:pt x="3336" y="10038"/>
                  </a:cubicBezTo>
                  <a:cubicBezTo>
                    <a:pt x="5905" y="11106"/>
                    <a:pt x="8907" y="10305"/>
                    <a:pt x="7906" y="11406"/>
                  </a:cubicBezTo>
                  <a:cubicBezTo>
                    <a:pt x="6905" y="12507"/>
                    <a:pt x="6639" y="14842"/>
                    <a:pt x="8173" y="15309"/>
                  </a:cubicBezTo>
                  <a:cubicBezTo>
                    <a:pt x="9674" y="15776"/>
                    <a:pt x="9441" y="17477"/>
                    <a:pt x="9441" y="18244"/>
                  </a:cubicBezTo>
                  <a:cubicBezTo>
                    <a:pt x="9441" y="18598"/>
                    <a:pt x="9727" y="18758"/>
                    <a:pt x="10058" y="18758"/>
                  </a:cubicBezTo>
                  <a:cubicBezTo>
                    <a:pt x="10413" y="18758"/>
                    <a:pt x="10819" y="18573"/>
                    <a:pt x="10975" y="18244"/>
                  </a:cubicBezTo>
                  <a:cubicBezTo>
                    <a:pt x="11226" y="17687"/>
                    <a:pt x="11755" y="16410"/>
                    <a:pt x="12932" y="16410"/>
                  </a:cubicBezTo>
                  <a:cubicBezTo>
                    <a:pt x="13165" y="16410"/>
                    <a:pt x="13423" y="16460"/>
                    <a:pt x="13710" y="16576"/>
                  </a:cubicBezTo>
                  <a:cubicBezTo>
                    <a:pt x="15445" y="17310"/>
                    <a:pt x="15345" y="21313"/>
                    <a:pt x="14711" y="22314"/>
                  </a:cubicBezTo>
                  <a:cubicBezTo>
                    <a:pt x="14183" y="23148"/>
                    <a:pt x="13655" y="23217"/>
                    <a:pt x="13493" y="23217"/>
                  </a:cubicBezTo>
                  <a:cubicBezTo>
                    <a:pt x="13461" y="23217"/>
                    <a:pt x="13443" y="23214"/>
                    <a:pt x="13443" y="23214"/>
                  </a:cubicBezTo>
                  <a:lnTo>
                    <a:pt x="13443" y="23214"/>
                  </a:lnTo>
                  <a:cubicBezTo>
                    <a:pt x="13444" y="23214"/>
                    <a:pt x="14444" y="23581"/>
                    <a:pt x="13810" y="24782"/>
                  </a:cubicBezTo>
                  <a:lnTo>
                    <a:pt x="13177" y="25950"/>
                  </a:lnTo>
                  <a:cubicBezTo>
                    <a:pt x="13177" y="25950"/>
                    <a:pt x="14202" y="27190"/>
                    <a:pt x="16717" y="27190"/>
                  </a:cubicBezTo>
                  <a:cubicBezTo>
                    <a:pt x="17176" y="27190"/>
                    <a:pt x="17685" y="27148"/>
                    <a:pt x="18247" y="27050"/>
                  </a:cubicBezTo>
                  <a:cubicBezTo>
                    <a:pt x="21883" y="26417"/>
                    <a:pt x="22717" y="24782"/>
                    <a:pt x="22150" y="23414"/>
                  </a:cubicBezTo>
                  <a:cubicBezTo>
                    <a:pt x="21616" y="22047"/>
                    <a:pt x="20348" y="21847"/>
                    <a:pt x="21716" y="19879"/>
                  </a:cubicBezTo>
                  <a:cubicBezTo>
                    <a:pt x="23084" y="17877"/>
                    <a:pt x="26419" y="15509"/>
                    <a:pt x="26152" y="10972"/>
                  </a:cubicBezTo>
                  <a:cubicBezTo>
                    <a:pt x="25986" y="7970"/>
                    <a:pt x="18881" y="5135"/>
                    <a:pt x="18881" y="5135"/>
                  </a:cubicBezTo>
                  <a:cubicBezTo>
                    <a:pt x="18881" y="5135"/>
                    <a:pt x="20515" y="2399"/>
                    <a:pt x="16812" y="665"/>
                  </a:cubicBezTo>
                  <a:cubicBezTo>
                    <a:pt x="15803" y="196"/>
                    <a:pt x="14754" y="0"/>
                    <a:pt x="13766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6041197" y="1143364"/>
              <a:ext cx="45377" cy="90020"/>
            </a:xfrm>
            <a:custGeom>
              <a:avLst/>
              <a:gdLst/>
              <a:ahLst/>
              <a:cxnLst/>
              <a:rect l="l" t="t" r="r" b="b"/>
              <a:pathLst>
                <a:path w="2102" h="4170" fill="none" extrusionOk="0">
                  <a:moveTo>
                    <a:pt x="1335" y="300"/>
                  </a:moveTo>
                  <a:cubicBezTo>
                    <a:pt x="1335" y="300"/>
                    <a:pt x="167" y="0"/>
                    <a:pt x="101" y="534"/>
                  </a:cubicBezTo>
                  <a:cubicBezTo>
                    <a:pt x="0" y="1101"/>
                    <a:pt x="101" y="3803"/>
                    <a:pt x="101" y="3803"/>
                  </a:cubicBezTo>
                  <a:cubicBezTo>
                    <a:pt x="501" y="4070"/>
                    <a:pt x="968" y="4170"/>
                    <a:pt x="1468" y="4103"/>
                  </a:cubicBezTo>
                  <a:cubicBezTo>
                    <a:pt x="2102" y="3903"/>
                    <a:pt x="1735" y="1635"/>
                    <a:pt x="1735" y="163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6044802" y="1174320"/>
              <a:ext cx="180752" cy="41793"/>
            </a:xfrm>
            <a:custGeom>
              <a:avLst/>
              <a:gdLst/>
              <a:ahLst/>
              <a:cxnLst/>
              <a:rect l="l" t="t" r="r" b="b"/>
              <a:pathLst>
                <a:path w="8373" h="1936" extrusionOk="0">
                  <a:moveTo>
                    <a:pt x="34" y="0"/>
                  </a:moveTo>
                  <a:lnTo>
                    <a:pt x="0" y="534"/>
                  </a:lnTo>
                  <a:lnTo>
                    <a:pt x="8373" y="19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6158480" y="1390947"/>
              <a:ext cx="496987" cy="372341"/>
            </a:xfrm>
            <a:custGeom>
              <a:avLst/>
              <a:gdLst/>
              <a:ahLst/>
              <a:cxnLst/>
              <a:rect l="l" t="t" r="r" b="b"/>
              <a:pathLst>
                <a:path w="23022" h="17248" extrusionOk="0">
                  <a:moveTo>
                    <a:pt x="15639" y="1"/>
                  </a:moveTo>
                  <a:cubicBezTo>
                    <a:pt x="15452" y="1"/>
                    <a:pt x="15276" y="24"/>
                    <a:pt x="15115" y="73"/>
                  </a:cubicBezTo>
                  <a:cubicBezTo>
                    <a:pt x="15115" y="73"/>
                    <a:pt x="10479" y="3442"/>
                    <a:pt x="7277" y="6878"/>
                  </a:cubicBezTo>
                  <a:cubicBezTo>
                    <a:pt x="4108" y="10347"/>
                    <a:pt x="305" y="14149"/>
                    <a:pt x="138" y="15350"/>
                  </a:cubicBezTo>
                  <a:cubicBezTo>
                    <a:pt x="1" y="16150"/>
                    <a:pt x="130" y="17248"/>
                    <a:pt x="804" y="17248"/>
                  </a:cubicBezTo>
                  <a:cubicBezTo>
                    <a:pt x="1114" y="17248"/>
                    <a:pt x="1539" y="17016"/>
                    <a:pt x="2106" y="16418"/>
                  </a:cubicBezTo>
                  <a:cubicBezTo>
                    <a:pt x="3941" y="14516"/>
                    <a:pt x="7310" y="11981"/>
                    <a:pt x="9845" y="11781"/>
                  </a:cubicBezTo>
                  <a:cubicBezTo>
                    <a:pt x="10001" y="11771"/>
                    <a:pt x="10161" y="11766"/>
                    <a:pt x="10326" y="11766"/>
                  </a:cubicBezTo>
                  <a:cubicBezTo>
                    <a:pt x="12852" y="11766"/>
                    <a:pt x="16406" y="12898"/>
                    <a:pt x="18284" y="13149"/>
                  </a:cubicBezTo>
                  <a:cubicBezTo>
                    <a:pt x="19387" y="13296"/>
                    <a:pt x="20268" y="13534"/>
                    <a:pt x="20958" y="13534"/>
                  </a:cubicBezTo>
                  <a:cubicBezTo>
                    <a:pt x="21521" y="13534"/>
                    <a:pt x="21958" y="13376"/>
                    <a:pt x="22287" y="12882"/>
                  </a:cubicBezTo>
                  <a:cubicBezTo>
                    <a:pt x="23021" y="11781"/>
                    <a:pt x="21120" y="9346"/>
                    <a:pt x="21120" y="8078"/>
                  </a:cubicBezTo>
                  <a:cubicBezTo>
                    <a:pt x="21120" y="6777"/>
                    <a:pt x="21387" y="4609"/>
                    <a:pt x="20486" y="3075"/>
                  </a:cubicBezTo>
                  <a:cubicBezTo>
                    <a:pt x="19650" y="1671"/>
                    <a:pt x="17237" y="1"/>
                    <a:pt x="15639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 rot="8099947" flipH="1">
              <a:off x="5549494" y="3062782"/>
              <a:ext cx="2497783" cy="2413575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77DA4961-DAC3-483C-3007-D5BB0B6DC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668" y="3697301"/>
            <a:ext cx="924332" cy="92433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AF49A58-26D5-D75E-CAED-BD8B6EFBC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653" y="1201684"/>
            <a:ext cx="924332" cy="92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275B6FE-9C5B-B112-FB98-EC8CA9E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5" y="149768"/>
            <a:ext cx="924332" cy="92433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14844D0-B0B2-6742-995B-295376B0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75" y="4146035"/>
            <a:ext cx="924332" cy="9243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002C32-CC90-4A50-BB0D-8B06605B2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59" y="149768"/>
            <a:ext cx="7315082" cy="4112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55"/>
          <p:cNvSpPr txBox="1">
            <a:spLocks noGrp="1"/>
          </p:cNvSpPr>
          <p:nvPr>
            <p:ph type="ctrTitle"/>
          </p:nvPr>
        </p:nvSpPr>
        <p:spPr>
          <a:xfrm flipH="1">
            <a:off x="340553" y="1803684"/>
            <a:ext cx="5309985" cy="25790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fr-FR" sz="2800" b="0" dirty="0"/>
              <a:t>DIFFICULTÉS ET </a:t>
            </a:r>
            <a:r>
              <a:rPr lang="en" sz="2800" b="0" dirty="0"/>
              <a:t>POINTS D’AM</a:t>
            </a:r>
            <a:r>
              <a:rPr lang="fr-CM" sz="2800" b="0" dirty="0"/>
              <a:t>ÉLIORATION</a:t>
            </a:r>
            <a:br>
              <a:rPr lang="fr-FR" b="0" dirty="0"/>
            </a:br>
            <a:br>
              <a:rPr lang="fr-FR" dirty="0"/>
            </a:br>
            <a:endParaRPr b="0" dirty="0">
              <a:solidFill>
                <a:schemeClr val="dk2"/>
              </a:solidFill>
            </a:endParaRPr>
          </a:p>
        </p:txBody>
      </p:sp>
      <p:grpSp>
        <p:nvGrpSpPr>
          <p:cNvPr id="1419" name="Google Shape;1419;p55"/>
          <p:cNvGrpSpPr/>
          <p:nvPr/>
        </p:nvGrpSpPr>
        <p:grpSpPr>
          <a:xfrm>
            <a:off x="4712180" y="2598022"/>
            <a:ext cx="3716539" cy="2584484"/>
            <a:chOff x="4482800" y="2322875"/>
            <a:chExt cx="4112125" cy="2859575"/>
          </a:xfrm>
        </p:grpSpPr>
        <p:sp>
          <p:nvSpPr>
            <p:cNvPr id="1420" name="Google Shape;1420;p55"/>
            <p:cNvSpPr/>
            <p:nvPr/>
          </p:nvSpPr>
          <p:spPr>
            <a:xfrm>
              <a:off x="4587025" y="2901625"/>
              <a:ext cx="1050775" cy="2280825"/>
            </a:xfrm>
            <a:custGeom>
              <a:avLst/>
              <a:gdLst/>
              <a:ahLst/>
              <a:cxnLst/>
              <a:rect l="l" t="t" r="r" b="b"/>
              <a:pathLst>
                <a:path w="42031" h="91233" extrusionOk="0">
                  <a:moveTo>
                    <a:pt x="41264" y="1"/>
                  </a:moveTo>
                  <a:cubicBezTo>
                    <a:pt x="41264" y="1"/>
                    <a:pt x="38929" y="301"/>
                    <a:pt x="37194" y="634"/>
                  </a:cubicBezTo>
                  <a:cubicBezTo>
                    <a:pt x="35493" y="935"/>
                    <a:pt x="34192" y="1802"/>
                    <a:pt x="33992" y="2869"/>
                  </a:cubicBezTo>
                  <a:cubicBezTo>
                    <a:pt x="33758" y="3937"/>
                    <a:pt x="30556" y="10708"/>
                    <a:pt x="29489" y="11976"/>
                  </a:cubicBezTo>
                  <a:cubicBezTo>
                    <a:pt x="28421" y="13277"/>
                    <a:pt x="24985" y="17980"/>
                    <a:pt x="24652" y="19715"/>
                  </a:cubicBezTo>
                  <a:cubicBezTo>
                    <a:pt x="24452" y="20916"/>
                    <a:pt x="24018" y="22083"/>
                    <a:pt x="23384" y="23150"/>
                  </a:cubicBezTo>
                  <a:cubicBezTo>
                    <a:pt x="22951" y="23784"/>
                    <a:pt x="19515" y="29021"/>
                    <a:pt x="17046" y="33758"/>
                  </a:cubicBezTo>
                  <a:cubicBezTo>
                    <a:pt x="14578" y="38461"/>
                    <a:pt x="13511" y="44132"/>
                    <a:pt x="13577" y="44432"/>
                  </a:cubicBezTo>
                  <a:cubicBezTo>
                    <a:pt x="13611" y="44766"/>
                    <a:pt x="1202" y="86896"/>
                    <a:pt x="1" y="90932"/>
                  </a:cubicBezTo>
                  <a:lnTo>
                    <a:pt x="26420" y="91233"/>
                  </a:lnTo>
                  <a:cubicBezTo>
                    <a:pt x="26453" y="88197"/>
                    <a:pt x="25052" y="49636"/>
                    <a:pt x="25052" y="49636"/>
                  </a:cubicBezTo>
                  <a:cubicBezTo>
                    <a:pt x="25052" y="49636"/>
                    <a:pt x="24885" y="49303"/>
                    <a:pt x="27320" y="47701"/>
                  </a:cubicBezTo>
                  <a:cubicBezTo>
                    <a:pt x="29789" y="46067"/>
                    <a:pt x="34826" y="43632"/>
                    <a:pt x="36560" y="39662"/>
                  </a:cubicBezTo>
                  <a:cubicBezTo>
                    <a:pt x="38262" y="35693"/>
                    <a:pt x="37728" y="33525"/>
                    <a:pt x="37961" y="29689"/>
                  </a:cubicBezTo>
                  <a:cubicBezTo>
                    <a:pt x="38161" y="25819"/>
                    <a:pt x="42031" y="2769"/>
                    <a:pt x="42031" y="1802"/>
                  </a:cubicBezTo>
                  <a:cubicBezTo>
                    <a:pt x="41964" y="1135"/>
                    <a:pt x="41697" y="501"/>
                    <a:pt x="4126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5"/>
            <p:cNvSpPr/>
            <p:nvPr/>
          </p:nvSpPr>
          <p:spPr>
            <a:xfrm>
              <a:off x="4587025" y="2901625"/>
              <a:ext cx="1050775" cy="2280825"/>
            </a:xfrm>
            <a:custGeom>
              <a:avLst/>
              <a:gdLst/>
              <a:ahLst/>
              <a:cxnLst/>
              <a:rect l="l" t="t" r="r" b="b"/>
              <a:pathLst>
                <a:path w="42031" h="91233" fill="none" extrusionOk="0">
                  <a:moveTo>
                    <a:pt x="1" y="90932"/>
                  </a:moveTo>
                  <a:cubicBezTo>
                    <a:pt x="1202" y="86896"/>
                    <a:pt x="13611" y="44766"/>
                    <a:pt x="13577" y="44432"/>
                  </a:cubicBezTo>
                  <a:cubicBezTo>
                    <a:pt x="13511" y="44132"/>
                    <a:pt x="14578" y="38461"/>
                    <a:pt x="17046" y="33758"/>
                  </a:cubicBezTo>
                  <a:cubicBezTo>
                    <a:pt x="19515" y="29021"/>
                    <a:pt x="22951" y="23784"/>
                    <a:pt x="23384" y="23150"/>
                  </a:cubicBezTo>
                  <a:cubicBezTo>
                    <a:pt x="24018" y="22083"/>
                    <a:pt x="24452" y="20916"/>
                    <a:pt x="24652" y="19715"/>
                  </a:cubicBezTo>
                  <a:cubicBezTo>
                    <a:pt x="24985" y="17980"/>
                    <a:pt x="28421" y="13277"/>
                    <a:pt x="29489" y="11976"/>
                  </a:cubicBezTo>
                  <a:cubicBezTo>
                    <a:pt x="30556" y="10708"/>
                    <a:pt x="33758" y="3937"/>
                    <a:pt x="33992" y="2869"/>
                  </a:cubicBezTo>
                  <a:cubicBezTo>
                    <a:pt x="34192" y="1802"/>
                    <a:pt x="35493" y="935"/>
                    <a:pt x="37194" y="634"/>
                  </a:cubicBezTo>
                  <a:cubicBezTo>
                    <a:pt x="38929" y="301"/>
                    <a:pt x="41264" y="1"/>
                    <a:pt x="41264" y="1"/>
                  </a:cubicBezTo>
                  <a:cubicBezTo>
                    <a:pt x="41697" y="501"/>
                    <a:pt x="41964" y="1135"/>
                    <a:pt x="42031" y="1802"/>
                  </a:cubicBezTo>
                  <a:cubicBezTo>
                    <a:pt x="42031" y="2769"/>
                    <a:pt x="38161" y="25819"/>
                    <a:pt x="37961" y="29689"/>
                  </a:cubicBezTo>
                  <a:cubicBezTo>
                    <a:pt x="37728" y="33525"/>
                    <a:pt x="38262" y="35693"/>
                    <a:pt x="36560" y="39662"/>
                  </a:cubicBezTo>
                  <a:cubicBezTo>
                    <a:pt x="34826" y="43632"/>
                    <a:pt x="29789" y="46067"/>
                    <a:pt x="27320" y="47701"/>
                  </a:cubicBezTo>
                  <a:cubicBezTo>
                    <a:pt x="24885" y="49303"/>
                    <a:pt x="25052" y="49636"/>
                    <a:pt x="25052" y="49636"/>
                  </a:cubicBezTo>
                  <a:cubicBezTo>
                    <a:pt x="25052" y="49636"/>
                    <a:pt x="26453" y="88197"/>
                    <a:pt x="26420" y="91233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5"/>
            <p:cNvSpPr/>
            <p:nvPr/>
          </p:nvSpPr>
          <p:spPr>
            <a:xfrm>
              <a:off x="5452650" y="3501225"/>
              <a:ext cx="59225" cy="56725"/>
            </a:xfrm>
            <a:custGeom>
              <a:avLst/>
              <a:gdLst/>
              <a:ahLst/>
              <a:cxnLst/>
              <a:rect l="l" t="t" r="r" b="b"/>
              <a:pathLst>
                <a:path w="2369" h="2269" fill="none" extrusionOk="0">
                  <a:moveTo>
                    <a:pt x="2369" y="2269"/>
                  </a:moveTo>
                  <a:cubicBezTo>
                    <a:pt x="2369" y="2269"/>
                    <a:pt x="1168" y="2169"/>
                    <a:pt x="1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5"/>
            <p:cNvSpPr/>
            <p:nvPr/>
          </p:nvSpPr>
          <p:spPr>
            <a:xfrm>
              <a:off x="5479350" y="3211850"/>
              <a:ext cx="94250" cy="85925"/>
            </a:xfrm>
            <a:custGeom>
              <a:avLst/>
              <a:gdLst/>
              <a:ahLst/>
              <a:cxnLst/>
              <a:rect l="l" t="t" r="r" b="b"/>
              <a:pathLst>
                <a:path w="3770" h="3437" fill="none" extrusionOk="0">
                  <a:moveTo>
                    <a:pt x="0" y="0"/>
                  </a:moveTo>
                  <a:cubicBezTo>
                    <a:pt x="0" y="0"/>
                    <a:pt x="3336" y="668"/>
                    <a:pt x="3769" y="3436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5"/>
            <p:cNvSpPr/>
            <p:nvPr/>
          </p:nvSpPr>
          <p:spPr>
            <a:xfrm>
              <a:off x="5506025" y="2995025"/>
              <a:ext cx="64225" cy="118450"/>
            </a:xfrm>
            <a:custGeom>
              <a:avLst/>
              <a:gdLst/>
              <a:ahLst/>
              <a:cxnLst/>
              <a:rect l="l" t="t" r="r" b="b"/>
              <a:pathLst>
                <a:path w="2569" h="4738" fill="none" extrusionOk="0">
                  <a:moveTo>
                    <a:pt x="0" y="1"/>
                  </a:moveTo>
                  <a:cubicBezTo>
                    <a:pt x="1502" y="1135"/>
                    <a:pt x="2436" y="2836"/>
                    <a:pt x="2569" y="473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5"/>
            <p:cNvSpPr/>
            <p:nvPr/>
          </p:nvSpPr>
          <p:spPr>
            <a:xfrm>
              <a:off x="5514375" y="2322875"/>
              <a:ext cx="2693600" cy="1358500"/>
            </a:xfrm>
            <a:custGeom>
              <a:avLst/>
              <a:gdLst/>
              <a:ahLst/>
              <a:cxnLst/>
              <a:rect l="l" t="t" r="r" b="b"/>
              <a:pathLst>
                <a:path w="107744" h="54340" extrusionOk="0">
                  <a:moveTo>
                    <a:pt x="5170" y="1"/>
                  </a:moveTo>
                  <a:cubicBezTo>
                    <a:pt x="2468" y="1"/>
                    <a:pt x="300" y="2169"/>
                    <a:pt x="300" y="4871"/>
                  </a:cubicBezTo>
                  <a:lnTo>
                    <a:pt x="33" y="49403"/>
                  </a:lnTo>
                  <a:cubicBezTo>
                    <a:pt x="0" y="52138"/>
                    <a:pt x="2235" y="54340"/>
                    <a:pt x="4970" y="54340"/>
                  </a:cubicBezTo>
                  <a:lnTo>
                    <a:pt x="102807" y="54340"/>
                  </a:lnTo>
                  <a:cubicBezTo>
                    <a:pt x="105542" y="54340"/>
                    <a:pt x="107744" y="52138"/>
                    <a:pt x="107744" y="49403"/>
                  </a:cubicBezTo>
                  <a:lnTo>
                    <a:pt x="107510" y="4871"/>
                  </a:lnTo>
                  <a:cubicBezTo>
                    <a:pt x="107477" y="2169"/>
                    <a:pt x="105309" y="1"/>
                    <a:pt x="102607" y="1"/>
                  </a:cubicBezTo>
                  <a:close/>
                </a:path>
              </a:pathLst>
            </a:custGeom>
            <a:solidFill>
              <a:schemeClr val="dk1"/>
            </a:solidFill>
            <a:ln w="91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5"/>
            <p:cNvSpPr/>
            <p:nvPr/>
          </p:nvSpPr>
          <p:spPr>
            <a:xfrm>
              <a:off x="5651950" y="2382100"/>
              <a:ext cx="2419275" cy="1239225"/>
            </a:xfrm>
            <a:custGeom>
              <a:avLst/>
              <a:gdLst/>
              <a:ahLst/>
              <a:cxnLst/>
              <a:rect l="l" t="t" r="r" b="b"/>
              <a:pathLst>
                <a:path w="96771" h="49569" extrusionOk="0">
                  <a:moveTo>
                    <a:pt x="201" y="0"/>
                  </a:moveTo>
                  <a:lnTo>
                    <a:pt x="1" y="49569"/>
                  </a:lnTo>
                  <a:lnTo>
                    <a:pt x="96770" y="49569"/>
                  </a:lnTo>
                  <a:lnTo>
                    <a:pt x="96570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66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5"/>
            <p:cNvSpPr/>
            <p:nvPr/>
          </p:nvSpPr>
          <p:spPr>
            <a:xfrm>
              <a:off x="5656975" y="2382100"/>
              <a:ext cx="2410075" cy="146775"/>
            </a:xfrm>
            <a:custGeom>
              <a:avLst/>
              <a:gdLst/>
              <a:ahLst/>
              <a:cxnLst/>
              <a:rect l="l" t="t" r="r" b="b"/>
              <a:pathLst>
                <a:path w="96403" h="5871" extrusionOk="0">
                  <a:moveTo>
                    <a:pt x="0" y="0"/>
                  </a:moveTo>
                  <a:lnTo>
                    <a:pt x="0" y="2502"/>
                  </a:lnTo>
                  <a:lnTo>
                    <a:pt x="9240" y="2502"/>
                  </a:lnTo>
                  <a:lnTo>
                    <a:pt x="11608" y="5871"/>
                  </a:lnTo>
                  <a:lnTo>
                    <a:pt x="96402" y="5871"/>
                  </a:lnTo>
                  <a:lnTo>
                    <a:pt x="96369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5"/>
            <p:cNvSpPr/>
            <p:nvPr/>
          </p:nvSpPr>
          <p:spPr>
            <a:xfrm>
              <a:off x="6372475" y="2628925"/>
              <a:ext cx="1698750" cy="992400"/>
            </a:xfrm>
            <a:custGeom>
              <a:avLst/>
              <a:gdLst/>
              <a:ahLst/>
              <a:cxnLst/>
              <a:rect l="l" t="t" r="r" b="b"/>
              <a:pathLst>
                <a:path w="67950" h="39696" extrusionOk="0">
                  <a:moveTo>
                    <a:pt x="67749" y="1"/>
                  </a:moveTo>
                  <a:lnTo>
                    <a:pt x="1" y="39696"/>
                  </a:lnTo>
                  <a:lnTo>
                    <a:pt x="67949" y="39696"/>
                  </a:lnTo>
                  <a:lnTo>
                    <a:pt x="6774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5"/>
            <p:cNvSpPr/>
            <p:nvPr/>
          </p:nvSpPr>
          <p:spPr>
            <a:xfrm>
              <a:off x="8114550" y="2982525"/>
              <a:ext cx="37550" cy="37550"/>
            </a:xfrm>
            <a:custGeom>
              <a:avLst/>
              <a:gdLst/>
              <a:ahLst/>
              <a:cxnLst/>
              <a:rect l="l" t="t" r="r" b="b"/>
              <a:pathLst>
                <a:path w="1502" h="1502" extrusionOk="0">
                  <a:moveTo>
                    <a:pt x="768" y="0"/>
                  </a:moveTo>
                  <a:cubicBezTo>
                    <a:pt x="368" y="0"/>
                    <a:pt x="1" y="334"/>
                    <a:pt x="1" y="734"/>
                  </a:cubicBezTo>
                  <a:cubicBezTo>
                    <a:pt x="1" y="1134"/>
                    <a:pt x="334" y="1501"/>
                    <a:pt x="734" y="1501"/>
                  </a:cubicBezTo>
                  <a:cubicBezTo>
                    <a:pt x="1168" y="1501"/>
                    <a:pt x="1502" y="1168"/>
                    <a:pt x="1502" y="767"/>
                  </a:cubicBezTo>
                  <a:cubicBezTo>
                    <a:pt x="1502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5"/>
            <p:cNvSpPr/>
            <p:nvPr/>
          </p:nvSpPr>
          <p:spPr>
            <a:xfrm>
              <a:off x="5742850" y="2635600"/>
              <a:ext cx="199350" cy="199350"/>
            </a:xfrm>
            <a:custGeom>
              <a:avLst/>
              <a:gdLst/>
              <a:ahLst/>
              <a:cxnLst/>
              <a:rect l="l" t="t" r="r" b="b"/>
              <a:pathLst>
                <a:path w="7974" h="7974" extrusionOk="0">
                  <a:moveTo>
                    <a:pt x="3970" y="1"/>
                  </a:moveTo>
                  <a:cubicBezTo>
                    <a:pt x="1769" y="1"/>
                    <a:pt x="1" y="1769"/>
                    <a:pt x="1" y="3970"/>
                  </a:cubicBezTo>
                  <a:cubicBezTo>
                    <a:pt x="1" y="6205"/>
                    <a:pt x="1769" y="7973"/>
                    <a:pt x="3970" y="7973"/>
                  </a:cubicBezTo>
                  <a:cubicBezTo>
                    <a:pt x="6205" y="7973"/>
                    <a:pt x="7973" y="6205"/>
                    <a:pt x="7973" y="3970"/>
                  </a:cubicBezTo>
                  <a:cubicBezTo>
                    <a:pt x="7973" y="1769"/>
                    <a:pt x="6205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5"/>
            <p:cNvSpPr/>
            <p:nvPr/>
          </p:nvSpPr>
          <p:spPr>
            <a:xfrm>
              <a:off x="5742850" y="3045900"/>
              <a:ext cx="199350" cy="199325"/>
            </a:xfrm>
            <a:custGeom>
              <a:avLst/>
              <a:gdLst/>
              <a:ahLst/>
              <a:cxnLst/>
              <a:rect l="l" t="t" r="r" b="b"/>
              <a:pathLst>
                <a:path w="7974" h="7973" extrusionOk="0">
                  <a:moveTo>
                    <a:pt x="3970" y="0"/>
                  </a:moveTo>
                  <a:cubicBezTo>
                    <a:pt x="1769" y="0"/>
                    <a:pt x="1" y="1768"/>
                    <a:pt x="1" y="3970"/>
                  </a:cubicBezTo>
                  <a:cubicBezTo>
                    <a:pt x="1" y="6171"/>
                    <a:pt x="1769" y="7973"/>
                    <a:pt x="3970" y="7973"/>
                  </a:cubicBezTo>
                  <a:cubicBezTo>
                    <a:pt x="6205" y="7973"/>
                    <a:pt x="7973" y="6171"/>
                    <a:pt x="7973" y="3970"/>
                  </a:cubicBezTo>
                  <a:cubicBezTo>
                    <a:pt x="7973" y="1768"/>
                    <a:pt x="6205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5"/>
            <p:cNvSpPr/>
            <p:nvPr/>
          </p:nvSpPr>
          <p:spPr>
            <a:xfrm>
              <a:off x="6424175" y="2635600"/>
              <a:ext cx="200175" cy="199350"/>
            </a:xfrm>
            <a:custGeom>
              <a:avLst/>
              <a:gdLst/>
              <a:ahLst/>
              <a:cxnLst/>
              <a:rect l="l" t="t" r="r" b="b"/>
              <a:pathLst>
                <a:path w="8007" h="7974" extrusionOk="0">
                  <a:moveTo>
                    <a:pt x="4004" y="1"/>
                  </a:moveTo>
                  <a:cubicBezTo>
                    <a:pt x="1802" y="1"/>
                    <a:pt x="1" y="1769"/>
                    <a:pt x="1" y="3970"/>
                  </a:cubicBezTo>
                  <a:cubicBezTo>
                    <a:pt x="1" y="6205"/>
                    <a:pt x="1802" y="7973"/>
                    <a:pt x="4004" y="7973"/>
                  </a:cubicBezTo>
                  <a:cubicBezTo>
                    <a:pt x="6205" y="7973"/>
                    <a:pt x="8006" y="6205"/>
                    <a:pt x="8006" y="3970"/>
                  </a:cubicBezTo>
                  <a:cubicBezTo>
                    <a:pt x="8006" y="1769"/>
                    <a:pt x="6205" y="1"/>
                    <a:pt x="400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5"/>
            <p:cNvSpPr/>
            <p:nvPr/>
          </p:nvSpPr>
          <p:spPr>
            <a:xfrm>
              <a:off x="6424175" y="3045900"/>
              <a:ext cx="200175" cy="199325"/>
            </a:xfrm>
            <a:custGeom>
              <a:avLst/>
              <a:gdLst/>
              <a:ahLst/>
              <a:cxnLst/>
              <a:rect l="l" t="t" r="r" b="b"/>
              <a:pathLst>
                <a:path w="8007" h="7973" extrusionOk="0">
                  <a:moveTo>
                    <a:pt x="4004" y="0"/>
                  </a:moveTo>
                  <a:cubicBezTo>
                    <a:pt x="1802" y="0"/>
                    <a:pt x="1" y="1768"/>
                    <a:pt x="1" y="3970"/>
                  </a:cubicBezTo>
                  <a:cubicBezTo>
                    <a:pt x="1" y="6171"/>
                    <a:pt x="1802" y="7973"/>
                    <a:pt x="4004" y="7973"/>
                  </a:cubicBezTo>
                  <a:cubicBezTo>
                    <a:pt x="6205" y="7973"/>
                    <a:pt x="8006" y="6171"/>
                    <a:pt x="8006" y="3970"/>
                  </a:cubicBezTo>
                  <a:cubicBezTo>
                    <a:pt x="8006" y="1768"/>
                    <a:pt x="6205" y="0"/>
                    <a:pt x="400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5"/>
            <p:cNvSpPr/>
            <p:nvPr/>
          </p:nvSpPr>
          <p:spPr>
            <a:xfrm>
              <a:off x="7106325" y="2635600"/>
              <a:ext cx="199350" cy="199350"/>
            </a:xfrm>
            <a:custGeom>
              <a:avLst/>
              <a:gdLst/>
              <a:ahLst/>
              <a:cxnLst/>
              <a:rect l="l" t="t" r="r" b="b"/>
              <a:pathLst>
                <a:path w="7974" h="7974" extrusionOk="0">
                  <a:moveTo>
                    <a:pt x="4004" y="1"/>
                  </a:moveTo>
                  <a:cubicBezTo>
                    <a:pt x="1802" y="1"/>
                    <a:pt x="1" y="1769"/>
                    <a:pt x="1" y="3970"/>
                  </a:cubicBezTo>
                  <a:cubicBezTo>
                    <a:pt x="1" y="6205"/>
                    <a:pt x="1802" y="7973"/>
                    <a:pt x="4004" y="7973"/>
                  </a:cubicBezTo>
                  <a:cubicBezTo>
                    <a:pt x="6205" y="7973"/>
                    <a:pt x="7973" y="6205"/>
                    <a:pt x="7973" y="3970"/>
                  </a:cubicBezTo>
                  <a:cubicBezTo>
                    <a:pt x="7973" y="1769"/>
                    <a:pt x="6205" y="1"/>
                    <a:pt x="4004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5"/>
            <p:cNvSpPr/>
            <p:nvPr/>
          </p:nvSpPr>
          <p:spPr>
            <a:xfrm>
              <a:off x="7106325" y="3045900"/>
              <a:ext cx="199350" cy="199325"/>
            </a:xfrm>
            <a:custGeom>
              <a:avLst/>
              <a:gdLst/>
              <a:ahLst/>
              <a:cxnLst/>
              <a:rect l="l" t="t" r="r" b="b"/>
              <a:pathLst>
                <a:path w="7974" h="7973" extrusionOk="0">
                  <a:moveTo>
                    <a:pt x="4004" y="0"/>
                  </a:moveTo>
                  <a:cubicBezTo>
                    <a:pt x="1802" y="0"/>
                    <a:pt x="1" y="1768"/>
                    <a:pt x="1" y="3970"/>
                  </a:cubicBezTo>
                  <a:cubicBezTo>
                    <a:pt x="1" y="6171"/>
                    <a:pt x="1802" y="7973"/>
                    <a:pt x="4004" y="7973"/>
                  </a:cubicBezTo>
                  <a:cubicBezTo>
                    <a:pt x="6205" y="7973"/>
                    <a:pt x="7973" y="6171"/>
                    <a:pt x="7973" y="3970"/>
                  </a:cubicBezTo>
                  <a:cubicBezTo>
                    <a:pt x="7973" y="1768"/>
                    <a:pt x="6205" y="0"/>
                    <a:pt x="4004" y="0"/>
                  </a:cubicBezTo>
                  <a:close/>
                </a:path>
              </a:pathLst>
            </a:custGeom>
            <a:solidFill>
              <a:schemeClr val="dk1"/>
            </a:solidFill>
            <a:ln w="2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5"/>
            <p:cNvSpPr/>
            <p:nvPr/>
          </p:nvSpPr>
          <p:spPr>
            <a:xfrm>
              <a:off x="7788475" y="2635600"/>
              <a:ext cx="199350" cy="199350"/>
            </a:xfrm>
            <a:custGeom>
              <a:avLst/>
              <a:gdLst/>
              <a:ahLst/>
              <a:cxnLst/>
              <a:rect l="l" t="t" r="r" b="b"/>
              <a:pathLst>
                <a:path w="7974" h="7974" extrusionOk="0">
                  <a:moveTo>
                    <a:pt x="3970" y="1"/>
                  </a:moveTo>
                  <a:cubicBezTo>
                    <a:pt x="1769" y="1"/>
                    <a:pt x="1" y="1769"/>
                    <a:pt x="1" y="3970"/>
                  </a:cubicBezTo>
                  <a:cubicBezTo>
                    <a:pt x="1" y="6205"/>
                    <a:pt x="1769" y="7973"/>
                    <a:pt x="3970" y="7973"/>
                  </a:cubicBezTo>
                  <a:cubicBezTo>
                    <a:pt x="6172" y="7973"/>
                    <a:pt x="7973" y="6205"/>
                    <a:pt x="7973" y="3970"/>
                  </a:cubicBezTo>
                  <a:cubicBezTo>
                    <a:pt x="7973" y="1769"/>
                    <a:pt x="6172" y="1"/>
                    <a:pt x="397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5"/>
            <p:cNvSpPr/>
            <p:nvPr/>
          </p:nvSpPr>
          <p:spPr>
            <a:xfrm>
              <a:off x="7788475" y="3045900"/>
              <a:ext cx="199350" cy="199325"/>
            </a:xfrm>
            <a:custGeom>
              <a:avLst/>
              <a:gdLst/>
              <a:ahLst/>
              <a:cxnLst/>
              <a:rect l="l" t="t" r="r" b="b"/>
              <a:pathLst>
                <a:path w="7974" h="7973" extrusionOk="0">
                  <a:moveTo>
                    <a:pt x="3970" y="0"/>
                  </a:moveTo>
                  <a:cubicBezTo>
                    <a:pt x="1769" y="0"/>
                    <a:pt x="1" y="1768"/>
                    <a:pt x="1" y="3970"/>
                  </a:cubicBezTo>
                  <a:cubicBezTo>
                    <a:pt x="1" y="6171"/>
                    <a:pt x="1769" y="7973"/>
                    <a:pt x="3970" y="7973"/>
                  </a:cubicBezTo>
                  <a:cubicBezTo>
                    <a:pt x="6172" y="7973"/>
                    <a:pt x="7973" y="6171"/>
                    <a:pt x="7973" y="3970"/>
                  </a:cubicBezTo>
                  <a:cubicBezTo>
                    <a:pt x="7973" y="1768"/>
                    <a:pt x="6172" y="0"/>
                    <a:pt x="3970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5"/>
            <p:cNvSpPr/>
            <p:nvPr/>
          </p:nvSpPr>
          <p:spPr>
            <a:xfrm>
              <a:off x="6015550" y="28707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5"/>
            <p:cNvSpPr/>
            <p:nvPr/>
          </p:nvSpPr>
          <p:spPr>
            <a:xfrm>
              <a:off x="6015550" y="294582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5"/>
            <p:cNvSpPr/>
            <p:nvPr/>
          </p:nvSpPr>
          <p:spPr>
            <a:xfrm>
              <a:off x="6015550" y="30208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5"/>
            <p:cNvSpPr/>
            <p:nvPr/>
          </p:nvSpPr>
          <p:spPr>
            <a:xfrm>
              <a:off x="6688525" y="28707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5"/>
            <p:cNvSpPr/>
            <p:nvPr/>
          </p:nvSpPr>
          <p:spPr>
            <a:xfrm>
              <a:off x="6688525" y="294582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5"/>
            <p:cNvSpPr/>
            <p:nvPr/>
          </p:nvSpPr>
          <p:spPr>
            <a:xfrm>
              <a:off x="6688525" y="30208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5"/>
            <p:cNvSpPr/>
            <p:nvPr/>
          </p:nvSpPr>
          <p:spPr>
            <a:xfrm>
              <a:off x="7404875" y="28707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5"/>
            <p:cNvSpPr/>
            <p:nvPr/>
          </p:nvSpPr>
          <p:spPr>
            <a:xfrm>
              <a:off x="7404875" y="294582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5"/>
            <p:cNvSpPr/>
            <p:nvPr/>
          </p:nvSpPr>
          <p:spPr>
            <a:xfrm>
              <a:off x="7404875" y="3020875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5"/>
            <p:cNvSpPr/>
            <p:nvPr/>
          </p:nvSpPr>
          <p:spPr>
            <a:xfrm>
              <a:off x="6015550" y="32969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5"/>
            <p:cNvSpPr/>
            <p:nvPr/>
          </p:nvSpPr>
          <p:spPr>
            <a:xfrm>
              <a:off x="6015550" y="33728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5"/>
            <p:cNvSpPr/>
            <p:nvPr/>
          </p:nvSpPr>
          <p:spPr>
            <a:xfrm>
              <a:off x="6015550" y="344785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5"/>
            <p:cNvSpPr/>
            <p:nvPr/>
          </p:nvSpPr>
          <p:spPr>
            <a:xfrm>
              <a:off x="6688525" y="32969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5"/>
            <p:cNvSpPr/>
            <p:nvPr/>
          </p:nvSpPr>
          <p:spPr>
            <a:xfrm>
              <a:off x="6688525" y="33728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5"/>
            <p:cNvSpPr/>
            <p:nvPr/>
          </p:nvSpPr>
          <p:spPr>
            <a:xfrm>
              <a:off x="6688525" y="344785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5"/>
            <p:cNvSpPr/>
            <p:nvPr/>
          </p:nvSpPr>
          <p:spPr>
            <a:xfrm>
              <a:off x="7404875" y="32969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5"/>
            <p:cNvSpPr/>
            <p:nvPr/>
          </p:nvSpPr>
          <p:spPr>
            <a:xfrm>
              <a:off x="7404875" y="337280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0"/>
                  </a:moveTo>
                  <a:lnTo>
                    <a:pt x="13077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5"/>
            <p:cNvSpPr/>
            <p:nvPr/>
          </p:nvSpPr>
          <p:spPr>
            <a:xfrm>
              <a:off x="7404875" y="3447850"/>
              <a:ext cx="326925" cy="25"/>
            </a:xfrm>
            <a:custGeom>
              <a:avLst/>
              <a:gdLst/>
              <a:ahLst/>
              <a:cxnLst/>
              <a:rect l="l" t="t" r="r" b="b"/>
              <a:pathLst>
                <a:path w="13077" h="1" fill="none" extrusionOk="0">
                  <a:moveTo>
                    <a:pt x="1" y="1"/>
                  </a:moveTo>
                  <a:lnTo>
                    <a:pt x="13077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5"/>
            <p:cNvSpPr/>
            <p:nvPr/>
          </p:nvSpPr>
          <p:spPr>
            <a:xfrm>
              <a:off x="7009600" y="3150975"/>
              <a:ext cx="61725" cy="25"/>
            </a:xfrm>
            <a:custGeom>
              <a:avLst/>
              <a:gdLst/>
              <a:ahLst/>
              <a:cxnLst/>
              <a:rect l="l" t="t" r="r" b="b"/>
              <a:pathLst>
                <a:path w="2469" h="1" extrusionOk="0">
                  <a:moveTo>
                    <a:pt x="0" y="0"/>
                  </a:moveTo>
                  <a:lnTo>
                    <a:pt x="2469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5"/>
            <p:cNvSpPr/>
            <p:nvPr/>
          </p:nvSpPr>
          <p:spPr>
            <a:xfrm>
              <a:off x="7009600" y="3150975"/>
              <a:ext cx="61725" cy="25"/>
            </a:xfrm>
            <a:custGeom>
              <a:avLst/>
              <a:gdLst/>
              <a:ahLst/>
              <a:cxnLst/>
              <a:rect l="l" t="t" r="r" b="b"/>
              <a:pathLst>
                <a:path w="2469" h="1" fill="none" extrusionOk="0">
                  <a:moveTo>
                    <a:pt x="0" y="0"/>
                  </a:moveTo>
                  <a:lnTo>
                    <a:pt x="2469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5"/>
            <p:cNvSpPr/>
            <p:nvPr/>
          </p:nvSpPr>
          <p:spPr>
            <a:xfrm>
              <a:off x="7213075" y="2949150"/>
              <a:ext cx="25" cy="77600"/>
            </a:xfrm>
            <a:custGeom>
              <a:avLst/>
              <a:gdLst/>
              <a:ahLst/>
              <a:cxnLst/>
              <a:rect l="l" t="t" r="r" b="b"/>
              <a:pathLst>
                <a:path w="1" h="3104" extrusionOk="0">
                  <a:moveTo>
                    <a:pt x="1" y="3103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5"/>
            <p:cNvSpPr/>
            <p:nvPr/>
          </p:nvSpPr>
          <p:spPr>
            <a:xfrm>
              <a:off x="7213075" y="2949150"/>
              <a:ext cx="25" cy="77600"/>
            </a:xfrm>
            <a:custGeom>
              <a:avLst/>
              <a:gdLst/>
              <a:ahLst/>
              <a:cxnLst/>
              <a:rect l="l" t="t" r="r" b="b"/>
              <a:pathLst>
                <a:path w="1" h="3104" fill="none" extrusionOk="0">
                  <a:moveTo>
                    <a:pt x="1" y="3103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5"/>
            <p:cNvSpPr/>
            <p:nvPr/>
          </p:nvSpPr>
          <p:spPr>
            <a:xfrm>
              <a:off x="70754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extrusionOk="0">
                  <a:moveTo>
                    <a:pt x="1" y="0"/>
                  </a:moveTo>
                  <a:lnTo>
                    <a:pt x="1602" y="1234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5"/>
            <p:cNvSpPr/>
            <p:nvPr/>
          </p:nvSpPr>
          <p:spPr>
            <a:xfrm>
              <a:off x="70754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fill="none" extrusionOk="0">
                  <a:moveTo>
                    <a:pt x="1" y="0"/>
                  </a:moveTo>
                  <a:lnTo>
                    <a:pt x="1602" y="123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5"/>
            <p:cNvSpPr/>
            <p:nvPr/>
          </p:nvSpPr>
          <p:spPr>
            <a:xfrm>
              <a:off x="7075475" y="3230200"/>
              <a:ext cx="49225" cy="26700"/>
            </a:xfrm>
            <a:custGeom>
              <a:avLst/>
              <a:gdLst/>
              <a:ahLst/>
              <a:cxnLst/>
              <a:rect l="l" t="t" r="r" b="b"/>
              <a:pathLst>
                <a:path w="1969" h="1068" extrusionOk="0">
                  <a:moveTo>
                    <a:pt x="1969" y="0"/>
                  </a:moveTo>
                  <a:lnTo>
                    <a:pt x="1" y="1068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5"/>
            <p:cNvSpPr/>
            <p:nvPr/>
          </p:nvSpPr>
          <p:spPr>
            <a:xfrm>
              <a:off x="7075475" y="3230200"/>
              <a:ext cx="49225" cy="26700"/>
            </a:xfrm>
            <a:custGeom>
              <a:avLst/>
              <a:gdLst/>
              <a:ahLst/>
              <a:cxnLst/>
              <a:rect l="l" t="t" r="r" b="b"/>
              <a:pathLst>
                <a:path w="1969" h="1068" fill="none" extrusionOk="0">
                  <a:moveTo>
                    <a:pt x="1969" y="0"/>
                  </a:moveTo>
                  <a:lnTo>
                    <a:pt x="1" y="1068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5"/>
            <p:cNvSpPr/>
            <p:nvPr/>
          </p:nvSpPr>
          <p:spPr>
            <a:xfrm>
              <a:off x="7358175" y="3150975"/>
              <a:ext cx="62575" cy="25"/>
            </a:xfrm>
            <a:custGeom>
              <a:avLst/>
              <a:gdLst/>
              <a:ahLst/>
              <a:cxnLst/>
              <a:rect l="l" t="t" r="r" b="b"/>
              <a:pathLst>
                <a:path w="2503" h="1" extrusionOk="0">
                  <a:moveTo>
                    <a:pt x="2502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5"/>
            <p:cNvSpPr/>
            <p:nvPr/>
          </p:nvSpPr>
          <p:spPr>
            <a:xfrm>
              <a:off x="7358175" y="3150975"/>
              <a:ext cx="62575" cy="25"/>
            </a:xfrm>
            <a:custGeom>
              <a:avLst/>
              <a:gdLst/>
              <a:ahLst/>
              <a:cxnLst/>
              <a:rect l="l" t="t" r="r" b="b"/>
              <a:pathLst>
                <a:path w="2503" h="1" fill="none" extrusionOk="0">
                  <a:moveTo>
                    <a:pt x="2502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5"/>
            <p:cNvSpPr/>
            <p:nvPr/>
          </p:nvSpPr>
          <p:spPr>
            <a:xfrm>
              <a:off x="73139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extrusionOk="0">
                  <a:moveTo>
                    <a:pt x="1602" y="0"/>
                  </a:moveTo>
                  <a:lnTo>
                    <a:pt x="1" y="1234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5"/>
            <p:cNvSpPr/>
            <p:nvPr/>
          </p:nvSpPr>
          <p:spPr>
            <a:xfrm>
              <a:off x="7313975" y="3035900"/>
              <a:ext cx="40050" cy="30875"/>
            </a:xfrm>
            <a:custGeom>
              <a:avLst/>
              <a:gdLst/>
              <a:ahLst/>
              <a:cxnLst/>
              <a:rect l="l" t="t" r="r" b="b"/>
              <a:pathLst>
                <a:path w="1602" h="1235" fill="none" extrusionOk="0">
                  <a:moveTo>
                    <a:pt x="1602" y="0"/>
                  </a:moveTo>
                  <a:lnTo>
                    <a:pt x="1" y="123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5"/>
            <p:cNvSpPr/>
            <p:nvPr/>
          </p:nvSpPr>
          <p:spPr>
            <a:xfrm>
              <a:off x="7164700" y="3355275"/>
              <a:ext cx="51725" cy="186000"/>
            </a:xfrm>
            <a:custGeom>
              <a:avLst/>
              <a:gdLst/>
              <a:ahLst/>
              <a:cxnLst/>
              <a:rect l="l" t="t" r="r" b="b"/>
              <a:pathLst>
                <a:path w="2069" h="7440" fill="none" extrusionOk="0">
                  <a:moveTo>
                    <a:pt x="1" y="1"/>
                  </a:moveTo>
                  <a:lnTo>
                    <a:pt x="2069" y="744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5"/>
            <p:cNvSpPr/>
            <p:nvPr/>
          </p:nvSpPr>
          <p:spPr>
            <a:xfrm>
              <a:off x="7112175" y="3332775"/>
              <a:ext cx="30050" cy="96750"/>
            </a:xfrm>
            <a:custGeom>
              <a:avLst/>
              <a:gdLst/>
              <a:ahLst/>
              <a:cxnLst/>
              <a:rect l="l" t="t" r="r" b="b"/>
              <a:pathLst>
                <a:path w="1202" h="3870" fill="none" extrusionOk="0">
                  <a:moveTo>
                    <a:pt x="0" y="0"/>
                  </a:moveTo>
                  <a:lnTo>
                    <a:pt x="1201" y="387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5"/>
            <p:cNvSpPr/>
            <p:nvPr/>
          </p:nvSpPr>
          <p:spPr>
            <a:xfrm>
              <a:off x="6998750" y="3049700"/>
              <a:ext cx="1398525" cy="2070200"/>
            </a:xfrm>
            <a:custGeom>
              <a:avLst/>
              <a:gdLst/>
              <a:ahLst/>
              <a:cxnLst/>
              <a:rect l="l" t="t" r="r" b="b"/>
              <a:pathLst>
                <a:path w="55941" h="82808" extrusionOk="0">
                  <a:moveTo>
                    <a:pt x="10725" y="1"/>
                  </a:moveTo>
                  <a:cubicBezTo>
                    <a:pt x="10571" y="1"/>
                    <a:pt x="10410" y="16"/>
                    <a:pt x="10241" y="49"/>
                  </a:cubicBezTo>
                  <a:cubicBezTo>
                    <a:pt x="7773" y="516"/>
                    <a:pt x="8373" y="5886"/>
                    <a:pt x="8373" y="5886"/>
                  </a:cubicBezTo>
                  <a:cubicBezTo>
                    <a:pt x="8373" y="5886"/>
                    <a:pt x="12209" y="22331"/>
                    <a:pt x="12410" y="23632"/>
                  </a:cubicBezTo>
                  <a:cubicBezTo>
                    <a:pt x="12610" y="24933"/>
                    <a:pt x="13244" y="29436"/>
                    <a:pt x="13110" y="30937"/>
                  </a:cubicBezTo>
                  <a:cubicBezTo>
                    <a:pt x="13010" y="32438"/>
                    <a:pt x="13010" y="36341"/>
                    <a:pt x="13010" y="36341"/>
                  </a:cubicBezTo>
                  <a:lnTo>
                    <a:pt x="9341" y="32005"/>
                  </a:lnTo>
                  <a:cubicBezTo>
                    <a:pt x="8907" y="30804"/>
                    <a:pt x="8340" y="29670"/>
                    <a:pt x="7640" y="28602"/>
                  </a:cubicBezTo>
                  <a:cubicBezTo>
                    <a:pt x="6556" y="26845"/>
                    <a:pt x="4264" y="25165"/>
                    <a:pt x="2501" y="25165"/>
                  </a:cubicBezTo>
                  <a:cubicBezTo>
                    <a:pt x="2256" y="25165"/>
                    <a:pt x="2022" y="25197"/>
                    <a:pt x="1802" y="25267"/>
                  </a:cubicBezTo>
                  <a:cubicBezTo>
                    <a:pt x="1" y="25834"/>
                    <a:pt x="1435" y="27702"/>
                    <a:pt x="2169" y="28736"/>
                  </a:cubicBezTo>
                  <a:cubicBezTo>
                    <a:pt x="2936" y="29770"/>
                    <a:pt x="3537" y="32705"/>
                    <a:pt x="3537" y="34173"/>
                  </a:cubicBezTo>
                  <a:cubicBezTo>
                    <a:pt x="3537" y="35641"/>
                    <a:pt x="4771" y="36675"/>
                    <a:pt x="6305" y="39343"/>
                  </a:cubicBezTo>
                  <a:cubicBezTo>
                    <a:pt x="7806" y="42045"/>
                    <a:pt x="15378" y="51352"/>
                    <a:pt x="16513" y="53020"/>
                  </a:cubicBezTo>
                  <a:cubicBezTo>
                    <a:pt x="17380" y="54154"/>
                    <a:pt x="18447" y="55088"/>
                    <a:pt x="19681" y="55788"/>
                  </a:cubicBezTo>
                  <a:cubicBezTo>
                    <a:pt x="19681" y="55788"/>
                    <a:pt x="24051" y="59625"/>
                    <a:pt x="26086" y="64395"/>
                  </a:cubicBezTo>
                  <a:cubicBezTo>
                    <a:pt x="28121" y="69131"/>
                    <a:pt x="34392" y="82808"/>
                    <a:pt x="34392" y="82808"/>
                  </a:cubicBezTo>
                  <a:lnTo>
                    <a:pt x="55941" y="82274"/>
                  </a:lnTo>
                  <a:cubicBezTo>
                    <a:pt x="55941" y="82274"/>
                    <a:pt x="46034" y="63994"/>
                    <a:pt x="44599" y="60792"/>
                  </a:cubicBezTo>
                  <a:cubicBezTo>
                    <a:pt x="43198" y="57590"/>
                    <a:pt x="42131" y="52553"/>
                    <a:pt x="41797" y="51152"/>
                  </a:cubicBezTo>
                  <a:cubicBezTo>
                    <a:pt x="41297" y="49551"/>
                    <a:pt x="41230" y="47816"/>
                    <a:pt x="41664" y="46148"/>
                  </a:cubicBezTo>
                  <a:cubicBezTo>
                    <a:pt x="42198" y="43813"/>
                    <a:pt x="41864" y="37142"/>
                    <a:pt x="42097" y="35641"/>
                  </a:cubicBezTo>
                  <a:cubicBezTo>
                    <a:pt x="42331" y="34106"/>
                    <a:pt x="41397" y="29303"/>
                    <a:pt x="40863" y="26634"/>
                  </a:cubicBezTo>
                  <a:cubicBezTo>
                    <a:pt x="40330" y="23932"/>
                    <a:pt x="39095" y="22031"/>
                    <a:pt x="37461" y="21831"/>
                  </a:cubicBezTo>
                  <a:cubicBezTo>
                    <a:pt x="37356" y="21820"/>
                    <a:pt x="37251" y="21815"/>
                    <a:pt x="37147" y="21815"/>
                  </a:cubicBezTo>
                  <a:cubicBezTo>
                    <a:pt x="36288" y="21815"/>
                    <a:pt x="35457" y="22177"/>
                    <a:pt x="34892" y="22832"/>
                  </a:cubicBezTo>
                  <a:cubicBezTo>
                    <a:pt x="34892" y="22832"/>
                    <a:pt x="34192" y="17127"/>
                    <a:pt x="33558" y="15960"/>
                  </a:cubicBezTo>
                  <a:cubicBezTo>
                    <a:pt x="33156" y="15236"/>
                    <a:pt x="32207" y="15009"/>
                    <a:pt x="31261" y="15009"/>
                  </a:cubicBezTo>
                  <a:cubicBezTo>
                    <a:pt x="30639" y="15009"/>
                    <a:pt x="30018" y="15107"/>
                    <a:pt x="29555" y="15226"/>
                  </a:cubicBezTo>
                  <a:cubicBezTo>
                    <a:pt x="28421" y="15493"/>
                    <a:pt x="27854" y="19196"/>
                    <a:pt x="27854" y="19196"/>
                  </a:cubicBezTo>
                  <a:cubicBezTo>
                    <a:pt x="27854" y="19196"/>
                    <a:pt x="26853" y="15660"/>
                    <a:pt x="26820" y="14059"/>
                  </a:cubicBezTo>
                  <a:cubicBezTo>
                    <a:pt x="26790" y="12665"/>
                    <a:pt x="25259" y="11430"/>
                    <a:pt x="23865" y="11430"/>
                  </a:cubicBezTo>
                  <a:cubicBezTo>
                    <a:pt x="23690" y="11430"/>
                    <a:pt x="23518" y="11449"/>
                    <a:pt x="23351" y="11490"/>
                  </a:cubicBezTo>
                  <a:cubicBezTo>
                    <a:pt x="21850" y="11857"/>
                    <a:pt x="21049" y="12557"/>
                    <a:pt x="20649" y="15826"/>
                  </a:cubicBezTo>
                  <a:cubicBezTo>
                    <a:pt x="20249" y="19129"/>
                    <a:pt x="21016" y="24199"/>
                    <a:pt x="21016" y="24199"/>
                  </a:cubicBezTo>
                  <a:lnTo>
                    <a:pt x="20215" y="24533"/>
                  </a:lnTo>
                  <a:cubicBezTo>
                    <a:pt x="20215" y="24533"/>
                    <a:pt x="17413" y="14692"/>
                    <a:pt x="16513" y="12090"/>
                  </a:cubicBezTo>
                  <a:cubicBezTo>
                    <a:pt x="15645" y="9489"/>
                    <a:pt x="14778" y="6520"/>
                    <a:pt x="14178" y="4585"/>
                  </a:cubicBezTo>
                  <a:cubicBezTo>
                    <a:pt x="13619" y="2784"/>
                    <a:pt x="12800" y="1"/>
                    <a:pt x="1072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5"/>
            <p:cNvSpPr/>
            <p:nvPr/>
          </p:nvSpPr>
          <p:spPr>
            <a:xfrm>
              <a:off x="6998750" y="3039225"/>
              <a:ext cx="1398525" cy="2080675"/>
            </a:xfrm>
            <a:custGeom>
              <a:avLst/>
              <a:gdLst/>
              <a:ahLst/>
              <a:cxnLst/>
              <a:rect l="l" t="t" r="r" b="b"/>
              <a:pathLst>
                <a:path w="55941" h="83227" fill="none" extrusionOk="0">
                  <a:moveTo>
                    <a:pt x="55941" y="82693"/>
                  </a:moveTo>
                  <a:cubicBezTo>
                    <a:pt x="55941" y="82693"/>
                    <a:pt x="46034" y="64413"/>
                    <a:pt x="44599" y="61211"/>
                  </a:cubicBezTo>
                  <a:cubicBezTo>
                    <a:pt x="43198" y="58009"/>
                    <a:pt x="42131" y="52972"/>
                    <a:pt x="41797" y="51571"/>
                  </a:cubicBezTo>
                  <a:cubicBezTo>
                    <a:pt x="41297" y="49970"/>
                    <a:pt x="41230" y="48235"/>
                    <a:pt x="41664" y="46567"/>
                  </a:cubicBezTo>
                  <a:cubicBezTo>
                    <a:pt x="42198" y="44232"/>
                    <a:pt x="41864" y="37561"/>
                    <a:pt x="42097" y="36060"/>
                  </a:cubicBezTo>
                  <a:cubicBezTo>
                    <a:pt x="42331" y="34525"/>
                    <a:pt x="41397" y="29722"/>
                    <a:pt x="40863" y="27053"/>
                  </a:cubicBezTo>
                  <a:cubicBezTo>
                    <a:pt x="40330" y="24351"/>
                    <a:pt x="39095" y="22450"/>
                    <a:pt x="37461" y="22250"/>
                  </a:cubicBezTo>
                  <a:cubicBezTo>
                    <a:pt x="36493" y="22150"/>
                    <a:pt x="35526" y="22517"/>
                    <a:pt x="34892" y="23251"/>
                  </a:cubicBezTo>
                  <a:cubicBezTo>
                    <a:pt x="34892" y="23251"/>
                    <a:pt x="34192" y="17546"/>
                    <a:pt x="33558" y="16379"/>
                  </a:cubicBezTo>
                  <a:cubicBezTo>
                    <a:pt x="32891" y="15178"/>
                    <a:pt x="30723" y="15345"/>
                    <a:pt x="29555" y="15645"/>
                  </a:cubicBezTo>
                  <a:cubicBezTo>
                    <a:pt x="28421" y="15912"/>
                    <a:pt x="27854" y="19615"/>
                    <a:pt x="27854" y="19615"/>
                  </a:cubicBezTo>
                  <a:cubicBezTo>
                    <a:pt x="27854" y="19615"/>
                    <a:pt x="26853" y="16079"/>
                    <a:pt x="26820" y="14478"/>
                  </a:cubicBezTo>
                  <a:cubicBezTo>
                    <a:pt x="26787" y="12910"/>
                    <a:pt x="24852" y="11542"/>
                    <a:pt x="23351" y="11909"/>
                  </a:cubicBezTo>
                  <a:cubicBezTo>
                    <a:pt x="21850" y="12276"/>
                    <a:pt x="21049" y="12976"/>
                    <a:pt x="20649" y="16245"/>
                  </a:cubicBezTo>
                  <a:cubicBezTo>
                    <a:pt x="20249" y="19548"/>
                    <a:pt x="21016" y="24618"/>
                    <a:pt x="21016" y="24618"/>
                  </a:cubicBezTo>
                  <a:lnTo>
                    <a:pt x="20215" y="24952"/>
                  </a:lnTo>
                  <a:cubicBezTo>
                    <a:pt x="20215" y="24952"/>
                    <a:pt x="17413" y="15111"/>
                    <a:pt x="16513" y="12509"/>
                  </a:cubicBezTo>
                  <a:cubicBezTo>
                    <a:pt x="15645" y="9908"/>
                    <a:pt x="14778" y="6939"/>
                    <a:pt x="14178" y="5004"/>
                  </a:cubicBezTo>
                  <a:cubicBezTo>
                    <a:pt x="13577" y="3069"/>
                    <a:pt x="12676" y="1"/>
                    <a:pt x="10241" y="468"/>
                  </a:cubicBezTo>
                  <a:cubicBezTo>
                    <a:pt x="7773" y="935"/>
                    <a:pt x="8373" y="6305"/>
                    <a:pt x="8373" y="6305"/>
                  </a:cubicBezTo>
                  <a:cubicBezTo>
                    <a:pt x="8373" y="6305"/>
                    <a:pt x="12209" y="22750"/>
                    <a:pt x="12410" y="24051"/>
                  </a:cubicBezTo>
                  <a:cubicBezTo>
                    <a:pt x="12610" y="25352"/>
                    <a:pt x="13244" y="29855"/>
                    <a:pt x="13110" y="31356"/>
                  </a:cubicBezTo>
                  <a:cubicBezTo>
                    <a:pt x="13010" y="32857"/>
                    <a:pt x="13010" y="36760"/>
                    <a:pt x="13010" y="36760"/>
                  </a:cubicBezTo>
                  <a:lnTo>
                    <a:pt x="9341" y="32424"/>
                  </a:lnTo>
                  <a:cubicBezTo>
                    <a:pt x="8907" y="31223"/>
                    <a:pt x="8340" y="30089"/>
                    <a:pt x="7640" y="29021"/>
                  </a:cubicBezTo>
                  <a:cubicBezTo>
                    <a:pt x="6405" y="27020"/>
                    <a:pt x="3603" y="25119"/>
                    <a:pt x="1802" y="25686"/>
                  </a:cubicBezTo>
                  <a:cubicBezTo>
                    <a:pt x="1" y="26253"/>
                    <a:pt x="1435" y="28121"/>
                    <a:pt x="2169" y="29155"/>
                  </a:cubicBezTo>
                  <a:cubicBezTo>
                    <a:pt x="2936" y="30189"/>
                    <a:pt x="3537" y="33124"/>
                    <a:pt x="3537" y="34592"/>
                  </a:cubicBezTo>
                  <a:cubicBezTo>
                    <a:pt x="3537" y="36060"/>
                    <a:pt x="4771" y="37094"/>
                    <a:pt x="6305" y="39762"/>
                  </a:cubicBezTo>
                  <a:cubicBezTo>
                    <a:pt x="7806" y="42464"/>
                    <a:pt x="15378" y="51771"/>
                    <a:pt x="16513" y="53439"/>
                  </a:cubicBezTo>
                  <a:cubicBezTo>
                    <a:pt x="17380" y="54573"/>
                    <a:pt x="18447" y="55507"/>
                    <a:pt x="19681" y="56207"/>
                  </a:cubicBezTo>
                  <a:cubicBezTo>
                    <a:pt x="19681" y="56207"/>
                    <a:pt x="24051" y="60044"/>
                    <a:pt x="26086" y="64814"/>
                  </a:cubicBezTo>
                  <a:cubicBezTo>
                    <a:pt x="28121" y="69550"/>
                    <a:pt x="34392" y="83227"/>
                    <a:pt x="34392" y="8322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5"/>
            <p:cNvSpPr/>
            <p:nvPr/>
          </p:nvSpPr>
          <p:spPr>
            <a:xfrm>
              <a:off x="7222250" y="3080925"/>
              <a:ext cx="112600" cy="99250"/>
            </a:xfrm>
            <a:custGeom>
              <a:avLst/>
              <a:gdLst/>
              <a:ahLst/>
              <a:cxnLst/>
              <a:rect l="l" t="t" r="r" b="b"/>
              <a:pathLst>
                <a:path w="4504" h="3970" fill="none" extrusionOk="0">
                  <a:moveTo>
                    <a:pt x="0" y="0"/>
                  </a:moveTo>
                  <a:cubicBezTo>
                    <a:pt x="0" y="0"/>
                    <a:pt x="434" y="2802"/>
                    <a:pt x="534" y="3169"/>
                  </a:cubicBezTo>
                  <a:cubicBezTo>
                    <a:pt x="734" y="3970"/>
                    <a:pt x="4037" y="3570"/>
                    <a:pt x="4270" y="2969"/>
                  </a:cubicBezTo>
                  <a:cubicBezTo>
                    <a:pt x="4504" y="2435"/>
                    <a:pt x="4337" y="1235"/>
                    <a:pt x="4337" y="1235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5"/>
            <p:cNvSpPr/>
            <p:nvPr/>
          </p:nvSpPr>
          <p:spPr>
            <a:xfrm>
              <a:off x="7055475" y="3683025"/>
              <a:ext cx="41700" cy="88425"/>
            </a:xfrm>
            <a:custGeom>
              <a:avLst/>
              <a:gdLst/>
              <a:ahLst/>
              <a:cxnLst/>
              <a:rect l="l" t="t" r="r" b="b"/>
              <a:pathLst>
                <a:path w="1668" h="3537" fill="none" extrusionOk="0">
                  <a:moveTo>
                    <a:pt x="1034" y="3536"/>
                  </a:moveTo>
                  <a:cubicBezTo>
                    <a:pt x="1568" y="2969"/>
                    <a:pt x="1668" y="2068"/>
                    <a:pt x="1234" y="1401"/>
                  </a:cubicBezTo>
                  <a:cubicBezTo>
                    <a:pt x="434" y="234"/>
                    <a:pt x="0" y="0"/>
                    <a:pt x="0" y="0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5"/>
            <p:cNvSpPr/>
            <p:nvPr/>
          </p:nvSpPr>
          <p:spPr>
            <a:xfrm>
              <a:off x="7317325" y="3456200"/>
              <a:ext cx="71725" cy="45050"/>
            </a:xfrm>
            <a:custGeom>
              <a:avLst/>
              <a:gdLst/>
              <a:ahLst/>
              <a:cxnLst/>
              <a:rect l="l" t="t" r="r" b="b"/>
              <a:pathLst>
                <a:path w="2869" h="1802" fill="none" extrusionOk="0">
                  <a:moveTo>
                    <a:pt x="0" y="1301"/>
                  </a:moveTo>
                  <a:cubicBezTo>
                    <a:pt x="0" y="1301"/>
                    <a:pt x="1468" y="1801"/>
                    <a:pt x="2869" y="0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5"/>
            <p:cNvSpPr/>
            <p:nvPr/>
          </p:nvSpPr>
          <p:spPr>
            <a:xfrm>
              <a:off x="7321475" y="3420325"/>
              <a:ext cx="86775" cy="36725"/>
            </a:xfrm>
            <a:custGeom>
              <a:avLst/>
              <a:gdLst/>
              <a:ahLst/>
              <a:cxnLst/>
              <a:rect l="l" t="t" r="r" b="b"/>
              <a:pathLst>
                <a:path w="3471" h="1469" fill="none" extrusionOk="0">
                  <a:moveTo>
                    <a:pt x="1" y="1468"/>
                  </a:moveTo>
                  <a:cubicBezTo>
                    <a:pt x="1" y="1468"/>
                    <a:pt x="1969" y="1"/>
                    <a:pt x="3470" y="134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5"/>
            <p:cNvSpPr/>
            <p:nvPr/>
          </p:nvSpPr>
          <p:spPr>
            <a:xfrm>
              <a:off x="7270625" y="3227700"/>
              <a:ext cx="66725" cy="36700"/>
            </a:xfrm>
            <a:custGeom>
              <a:avLst/>
              <a:gdLst/>
              <a:ahLst/>
              <a:cxnLst/>
              <a:rect l="l" t="t" r="r" b="b"/>
              <a:pathLst>
                <a:path w="2669" h="1468" fill="none" extrusionOk="0">
                  <a:moveTo>
                    <a:pt x="0" y="1468"/>
                  </a:moveTo>
                  <a:cubicBezTo>
                    <a:pt x="0" y="1468"/>
                    <a:pt x="1468" y="0"/>
                    <a:pt x="2669" y="334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5"/>
            <p:cNvSpPr/>
            <p:nvPr/>
          </p:nvSpPr>
          <p:spPr>
            <a:xfrm>
              <a:off x="7305650" y="3254375"/>
              <a:ext cx="45050" cy="4200"/>
            </a:xfrm>
            <a:custGeom>
              <a:avLst/>
              <a:gdLst/>
              <a:ahLst/>
              <a:cxnLst/>
              <a:rect l="l" t="t" r="r" b="b"/>
              <a:pathLst>
                <a:path w="1802" h="168" fill="none" extrusionOk="0">
                  <a:moveTo>
                    <a:pt x="0" y="67"/>
                  </a:moveTo>
                  <a:cubicBezTo>
                    <a:pt x="601" y="167"/>
                    <a:pt x="1201" y="134"/>
                    <a:pt x="1801" y="1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5"/>
            <p:cNvSpPr/>
            <p:nvPr/>
          </p:nvSpPr>
          <p:spPr>
            <a:xfrm>
              <a:off x="7695075" y="3529575"/>
              <a:ext cx="19225" cy="115100"/>
            </a:xfrm>
            <a:custGeom>
              <a:avLst/>
              <a:gdLst/>
              <a:ahLst/>
              <a:cxnLst/>
              <a:rect l="l" t="t" r="r" b="b"/>
              <a:pathLst>
                <a:path w="769" h="4604" fill="none" extrusionOk="0">
                  <a:moveTo>
                    <a:pt x="1" y="1"/>
                  </a:moveTo>
                  <a:lnTo>
                    <a:pt x="768" y="460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5"/>
            <p:cNvSpPr/>
            <p:nvPr/>
          </p:nvSpPr>
          <p:spPr>
            <a:xfrm>
              <a:off x="7871050" y="3621300"/>
              <a:ext cx="20875" cy="120125"/>
            </a:xfrm>
            <a:custGeom>
              <a:avLst/>
              <a:gdLst/>
              <a:ahLst/>
              <a:cxnLst/>
              <a:rect l="l" t="t" r="r" b="b"/>
              <a:pathLst>
                <a:path w="835" h="4805" fill="none" extrusionOk="0">
                  <a:moveTo>
                    <a:pt x="0" y="1"/>
                  </a:moveTo>
                  <a:lnTo>
                    <a:pt x="834" y="4804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5"/>
            <p:cNvSpPr/>
            <p:nvPr/>
          </p:nvSpPr>
          <p:spPr>
            <a:xfrm>
              <a:off x="7318975" y="3959050"/>
              <a:ext cx="8375" cy="125125"/>
            </a:xfrm>
            <a:custGeom>
              <a:avLst/>
              <a:gdLst/>
              <a:ahLst/>
              <a:cxnLst/>
              <a:rect l="l" t="t" r="r" b="b"/>
              <a:pathLst>
                <a:path w="335" h="5005" fill="none" extrusionOk="0">
                  <a:moveTo>
                    <a:pt x="201" y="1"/>
                  </a:moveTo>
                  <a:cubicBezTo>
                    <a:pt x="201" y="1"/>
                    <a:pt x="1" y="3603"/>
                    <a:pt x="334" y="50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5"/>
            <p:cNvSpPr/>
            <p:nvPr/>
          </p:nvSpPr>
          <p:spPr>
            <a:xfrm>
              <a:off x="7714275" y="3705525"/>
              <a:ext cx="21700" cy="94275"/>
            </a:xfrm>
            <a:custGeom>
              <a:avLst/>
              <a:gdLst/>
              <a:ahLst/>
              <a:cxnLst/>
              <a:rect l="l" t="t" r="r" b="b"/>
              <a:pathLst>
                <a:path w="868" h="3771" fill="none" extrusionOk="0">
                  <a:moveTo>
                    <a:pt x="0" y="1"/>
                  </a:moveTo>
                  <a:cubicBezTo>
                    <a:pt x="0" y="1"/>
                    <a:pt x="867" y="2269"/>
                    <a:pt x="667" y="3770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5"/>
            <p:cNvSpPr/>
            <p:nvPr/>
          </p:nvSpPr>
          <p:spPr>
            <a:xfrm>
              <a:off x="7889400" y="3763900"/>
              <a:ext cx="14200" cy="82600"/>
            </a:xfrm>
            <a:custGeom>
              <a:avLst/>
              <a:gdLst/>
              <a:ahLst/>
              <a:cxnLst/>
              <a:rect l="l" t="t" r="r" b="b"/>
              <a:pathLst>
                <a:path w="568" h="3304" fill="none" extrusionOk="0">
                  <a:moveTo>
                    <a:pt x="0" y="1"/>
                  </a:moveTo>
                  <a:cubicBezTo>
                    <a:pt x="0" y="1"/>
                    <a:pt x="567" y="1168"/>
                    <a:pt x="234" y="3303"/>
                  </a:cubicBezTo>
                </a:path>
              </a:pathLst>
            </a:custGeom>
            <a:solidFill>
              <a:schemeClr val="dk1"/>
            </a:solidFill>
            <a:ln w="750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5"/>
            <p:cNvSpPr/>
            <p:nvPr/>
          </p:nvSpPr>
          <p:spPr>
            <a:xfrm>
              <a:off x="5267525" y="3361950"/>
              <a:ext cx="632975" cy="715550"/>
            </a:xfrm>
            <a:custGeom>
              <a:avLst/>
              <a:gdLst/>
              <a:ahLst/>
              <a:cxnLst/>
              <a:rect l="l" t="t" r="r" b="b"/>
              <a:pathLst>
                <a:path w="25319" h="28622" fill="none" extrusionOk="0">
                  <a:moveTo>
                    <a:pt x="5804" y="9541"/>
                  </a:moveTo>
                  <a:cubicBezTo>
                    <a:pt x="5804" y="9541"/>
                    <a:pt x="9340" y="8907"/>
                    <a:pt x="11275" y="6539"/>
                  </a:cubicBezTo>
                  <a:cubicBezTo>
                    <a:pt x="13176" y="4204"/>
                    <a:pt x="17813" y="1168"/>
                    <a:pt x="19314" y="668"/>
                  </a:cubicBezTo>
                  <a:cubicBezTo>
                    <a:pt x="20815" y="134"/>
                    <a:pt x="23150" y="1"/>
                    <a:pt x="24017" y="768"/>
                  </a:cubicBezTo>
                  <a:cubicBezTo>
                    <a:pt x="24885" y="1502"/>
                    <a:pt x="25318" y="3336"/>
                    <a:pt x="24017" y="5471"/>
                  </a:cubicBezTo>
                  <a:cubicBezTo>
                    <a:pt x="22750" y="7640"/>
                    <a:pt x="17513" y="9641"/>
                    <a:pt x="16412" y="10608"/>
                  </a:cubicBezTo>
                  <a:cubicBezTo>
                    <a:pt x="15311" y="11576"/>
                    <a:pt x="14377" y="12243"/>
                    <a:pt x="13076" y="15112"/>
                  </a:cubicBezTo>
                  <a:cubicBezTo>
                    <a:pt x="11809" y="17914"/>
                    <a:pt x="9974" y="20449"/>
                    <a:pt x="7706" y="22517"/>
                  </a:cubicBezTo>
                  <a:cubicBezTo>
                    <a:pt x="5671" y="24352"/>
                    <a:pt x="1935" y="27454"/>
                    <a:pt x="0" y="2862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5"/>
            <p:cNvSpPr/>
            <p:nvPr/>
          </p:nvSpPr>
          <p:spPr>
            <a:xfrm>
              <a:off x="5752875" y="3378625"/>
              <a:ext cx="117600" cy="125950"/>
            </a:xfrm>
            <a:custGeom>
              <a:avLst/>
              <a:gdLst/>
              <a:ahLst/>
              <a:cxnLst/>
              <a:rect l="l" t="t" r="r" b="b"/>
              <a:pathLst>
                <a:path w="4704" h="5038" fill="none" extrusionOk="0">
                  <a:moveTo>
                    <a:pt x="4704" y="3970"/>
                  </a:moveTo>
                  <a:cubicBezTo>
                    <a:pt x="4070" y="4938"/>
                    <a:pt x="2469" y="5038"/>
                    <a:pt x="2469" y="5038"/>
                  </a:cubicBezTo>
                  <a:cubicBezTo>
                    <a:pt x="2469" y="5038"/>
                    <a:pt x="1801" y="3637"/>
                    <a:pt x="1401" y="2803"/>
                  </a:cubicBezTo>
                  <a:cubicBezTo>
                    <a:pt x="1034" y="2202"/>
                    <a:pt x="567" y="1735"/>
                    <a:pt x="0" y="1402"/>
                  </a:cubicBezTo>
                  <a:cubicBezTo>
                    <a:pt x="0" y="1402"/>
                    <a:pt x="534" y="1"/>
                    <a:pt x="1601" y="1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5"/>
            <p:cNvSpPr/>
            <p:nvPr/>
          </p:nvSpPr>
          <p:spPr>
            <a:xfrm>
              <a:off x="4764650" y="4118200"/>
              <a:ext cx="569600" cy="327050"/>
            </a:xfrm>
            <a:custGeom>
              <a:avLst/>
              <a:gdLst/>
              <a:ahLst/>
              <a:cxnLst/>
              <a:rect l="l" t="t" r="r" b="b"/>
              <a:pathLst>
                <a:path w="22784" h="13082" extrusionOk="0">
                  <a:moveTo>
                    <a:pt x="11804" y="0"/>
                  </a:moveTo>
                  <a:cubicBezTo>
                    <a:pt x="8606" y="0"/>
                    <a:pt x="5416" y="352"/>
                    <a:pt x="2269" y="1040"/>
                  </a:cubicBezTo>
                  <a:lnTo>
                    <a:pt x="1" y="9179"/>
                  </a:lnTo>
                  <a:cubicBezTo>
                    <a:pt x="1" y="9179"/>
                    <a:pt x="1256" y="8975"/>
                    <a:pt x="3712" y="8975"/>
                  </a:cubicBezTo>
                  <a:cubicBezTo>
                    <a:pt x="5587" y="8975"/>
                    <a:pt x="8161" y="9094"/>
                    <a:pt x="11409" y="9513"/>
                  </a:cubicBezTo>
                  <a:cubicBezTo>
                    <a:pt x="18881" y="10480"/>
                    <a:pt x="22484" y="13082"/>
                    <a:pt x="22484" y="13082"/>
                  </a:cubicBezTo>
                  <a:lnTo>
                    <a:pt x="22784" y="4309"/>
                  </a:lnTo>
                  <a:cubicBezTo>
                    <a:pt x="22784" y="4309"/>
                    <a:pt x="21183" y="406"/>
                    <a:pt x="14311" y="72"/>
                  </a:cubicBezTo>
                  <a:cubicBezTo>
                    <a:pt x="13475" y="24"/>
                    <a:pt x="12639" y="0"/>
                    <a:pt x="11804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5"/>
            <p:cNvSpPr/>
            <p:nvPr/>
          </p:nvSpPr>
          <p:spPr>
            <a:xfrm>
              <a:off x="4482800" y="4339500"/>
              <a:ext cx="897325" cy="830450"/>
            </a:xfrm>
            <a:custGeom>
              <a:avLst/>
              <a:gdLst/>
              <a:ahLst/>
              <a:cxnLst/>
              <a:rect l="l" t="t" r="r" b="b"/>
              <a:pathLst>
                <a:path w="35893" h="33218" extrusionOk="0">
                  <a:moveTo>
                    <a:pt x="16365" y="0"/>
                  </a:moveTo>
                  <a:cubicBezTo>
                    <a:pt x="13264" y="0"/>
                    <a:pt x="11275" y="327"/>
                    <a:pt x="11275" y="327"/>
                  </a:cubicBezTo>
                  <a:lnTo>
                    <a:pt x="0" y="33217"/>
                  </a:lnTo>
                  <a:lnTo>
                    <a:pt x="34125" y="33217"/>
                  </a:lnTo>
                  <a:lnTo>
                    <a:pt x="35893" y="4997"/>
                  </a:lnTo>
                  <a:cubicBezTo>
                    <a:pt x="28911" y="812"/>
                    <a:pt x="21256" y="0"/>
                    <a:pt x="1636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5"/>
            <p:cNvSpPr/>
            <p:nvPr/>
          </p:nvSpPr>
          <p:spPr>
            <a:xfrm>
              <a:off x="7560825" y="4364375"/>
              <a:ext cx="597125" cy="333575"/>
            </a:xfrm>
            <a:custGeom>
              <a:avLst/>
              <a:gdLst/>
              <a:ahLst/>
              <a:cxnLst/>
              <a:rect l="l" t="t" r="r" b="b"/>
              <a:pathLst>
                <a:path w="23885" h="13343" extrusionOk="0">
                  <a:moveTo>
                    <a:pt x="18299" y="1"/>
                  </a:moveTo>
                  <a:cubicBezTo>
                    <a:pt x="15090" y="1"/>
                    <a:pt x="10653" y="447"/>
                    <a:pt x="7206" y="2501"/>
                  </a:cubicBezTo>
                  <a:cubicBezTo>
                    <a:pt x="1101" y="6104"/>
                    <a:pt x="0" y="10540"/>
                    <a:pt x="0" y="10540"/>
                  </a:cubicBezTo>
                  <a:lnTo>
                    <a:pt x="2502" y="13342"/>
                  </a:lnTo>
                  <a:cubicBezTo>
                    <a:pt x="2502" y="13342"/>
                    <a:pt x="5271" y="9706"/>
                    <a:pt x="10842" y="6671"/>
                  </a:cubicBezTo>
                  <a:cubicBezTo>
                    <a:pt x="15559" y="4056"/>
                    <a:pt x="21704" y="3863"/>
                    <a:pt x="23421" y="3863"/>
                  </a:cubicBezTo>
                  <a:cubicBezTo>
                    <a:pt x="23719" y="3863"/>
                    <a:pt x="23884" y="3869"/>
                    <a:pt x="23884" y="3869"/>
                  </a:cubicBezTo>
                  <a:lnTo>
                    <a:pt x="22517" y="266"/>
                  </a:lnTo>
                  <a:cubicBezTo>
                    <a:pt x="22517" y="266"/>
                    <a:pt x="20773" y="1"/>
                    <a:pt x="1829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5"/>
            <p:cNvSpPr/>
            <p:nvPr/>
          </p:nvSpPr>
          <p:spPr>
            <a:xfrm>
              <a:off x="7574175" y="4421850"/>
              <a:ext cx="1020750" cy="748100"/>
            </a:xfrm>
            <a:custGeom>
              <a:avLst/>
              <a:gdLst/>
              <a:ahLst/>
              <a:cxnLst/>
              <a:rect l="l" t="t" r="r" b="b"/>
              <a:pathLst>
                <a:path w="40830" h="29924" extrusionOk="0">
                  <a:moveTo>
                    <a:pt x="20037" y="1"/>
                  </a:moveTo>
                  <a:cubicBezTo>
                    <a:pt x="17553" y="1"/>
                    <a:pt x="14209" y="384"/>
                    <a:pt x="10574" y="1870"/>
                  </a:cubicBezTo>
                  <a:cubicBezTo>
                    <a:pt x="3069" y="4905"/>
                    <a:pt x="0" y="10743"/>
                    <a:pt x="0" y="10743"/>
                  </a:cubicBezTo>
                  <a:lnTo>
                    <a:pt x="3169" y="29923"/>
                  </a:lnTo>
                  <a:lnTo>
                    <a:pt x="40829" y="29923"/>
                  </a:lnTo>
                  <a:lnTo>
                    <a:pt x="24351" y="435"/>
                  </a:lnTo>
                  <a:cubicBezTo>
                    <a:pt x="24351" y="435"/>
                    <a:pt x="22683" y="1"/>
                    <a:pt x="20037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5"/>
            <p:cNvSpPr/>
            <p:nvPr/>
          </p:nvSpPr>
          <p:spPr>
            <a:xfrm>
              <a:off x="7611700" y="4677450"/>
              <a:ext cx="57550" cy="81800"/>
            </a:xfrm>
            <a:custGeom>
              <a:avLst/>
              <a:gdLst/>
              <a:ahLst/>
              <a:cxnLst/>
              <a:rect l="l" t="t" r="r" b="b"/>
              <a:pathLst>
                <a:path w="2302" h="3272" extrusionOk="0">
                  <a:moveTo>
                    <a:pt x="911" y="1"/>
                  </a:moveTo>
                  <a:cubicBezTo>
                    <a:pt x="863" y="1"/>
                    <a:pt x="815" y="7"/>
                    <a:pt x="767" y="18"/>
                  </a:cubicBezTo>
                  <a:cubicBezTo>
                    <a:pt x="234" y="152"/>
                    <a:pt x="0" y="952"/>
                    <a:pt x="200" y="1853"/>
                  </a:cubicBezTo>
                  <a:cubicBezTo>
                    <a:pt x="383" y="2673"/>
                    <a:pt x="897" y="3272"/>
                    <a:pt x="1390" y="3272"/>
                  </a:cubicBezTo>
                  <a:cubicBezTo>
                    <a:pt x="1439" y="3272"/>
                    <a:pt x="1487" y="3266"/>
                    <a:pt x="1535" y="3254"/>
                  </a:cubicBezTo>
                  <a:cubicBezTo>
                    <a:pt x="2068" y="3154"/>
                    <a:pt x="2302" y="2320"/>
                    <a:pt x="2102" y="1419"/>
                  </a:cubicBezTo>
                  <a:cubicBezTo>
                    <a:pt x="1889" y="599"/>
                    <a:pt x="1400" y="1"/>
                    <a:pt x="91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5"/>
            <p:cNvSpPr/>
            <p:nvPr/>
          </p:nvSpPr>
          <p:spPr>
            <a:xfrm>
              <a:off x="5267525" y="3367700"/>
              <a:ext cx="632975" cy="709800"/>
            </a:xfrm>
            <a:custGeom>
              <a:avLst/>
              <a:gdLst/>
              <a:ahLst/>
              <a:cxnLst/>
              <a:rect l="l" t="t" r="r" b="b"/>
              <a:pathLst>
                <a:path w="25319" h="28392" extrusionOk="0">
                  <a:moveTo>
                    <a:pt x="21937" y="0"/>
                  </a:moveTo>
                  <a:cubicBezTo>
                    <a:pt x="21048" y="0"/>
                    <a:pt x="20074" y="168"/>
                    <a:pt x="19314" y="438"/>
                  </a:cubicBezTo>
                  <a:cubicBezTo>
                    <a:pt x="17813" y="938"/>
                    <a:pt x="13176" y="3974"/>
                    <a:pt x="11275" y="6309"/>
                  </a:cubicBezTo>
                  <a:cubicBezTo>
                    <a:pt x="9340" y="8677"/>
                    <a:pt x="5804" y="9311"/>
                    <a:pt x="5804" y="9311"/>
                  </a:cubicBezTo>
                  <a:lnTo>
                    <a:pt x="0" y="28391"/>
                  </a:lnTo>
                  <a:cubicBezTo>
                    <a:pt x="1935" y="27224"/>
                    <a:pt x="5671" y="24122"/>
                    <a:pt x="7706" y="22287"/>
                  </a:cubicBezTo>
                  <a:cubicBezTo>
                    <a:pt x="9974" y="20219"/>
                    <a:pt x="11809" y="17684"/>
                    <a:pt x="13076" y="14882"/>
                  </a:cubicBezTo>
                  <a:cubicBezTo>
                    <a:pt x="14377" y="12013"/>
                    <a:pt x="15311" y="11346"/>
                    <a:pt x="16412" y="10378"/>
                  </a:cubicBezTo>
                  <a:cubicBezTo>
                    <a:pt x="17513" y="9411"/>
                    <a:pt x="22750" y="7410"/>
                    <a:pt x="24017" y="5241"/>
                  </a:cubicBezTo>
                  <a:cubicBezTo>
                    <a:pt x="25318" y="3106"/>
                    <a:pt x="24885" y="1272"/>
                    <a:pt x="24017" y="538"/>
                  </a:cubicBezTo>
                  <a:cubicBezTo>
                    <a:pt x="23589" y="159"/>
                    <a:pt x="22804" y="0"/>
                    <a:pt x="21937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48;p48">
            <a:extLst>
              <a:ext uri="{FF2B5EF4-FFF2-40B4-BE49-F238E27FC236}">
                <a16:creationId xmlns:a16="http://schemas.microsoft.com/office/drawing/2014/main" id="{8279E76C-F416-4665-AD9D-12076AD38D65}"/>
              </a:ext>
            </a:extLst>
          </p:cNvPr>
          <p:cNvSpPr/>
          <p:nvPr/>
        </p:nvSpPr>
        <p:spPr>
          <a:xfrm>
            <a:off x="2455595" y="1079518"/>
            <a:ext cx="837000" cy="837000"/>
          </a:xfrm>
          <a:prstGeom prst="ellipse">
            <a:avLst/>
          </a:prstGeom>
          <a:gradFill>
            <a:gsLst>
              <a:gs pos="0">
                <a:schemeClr val="dk2"/>
              </a:gs>
              <a:gs pos="46000">
                <a:schemeClr val="lt2"/>
              </a:gs>
              <a:gs pos="66000">
                <a:schemeClr val="accent1"/>
              </a:gs>
              <a:gs pos="100000">
                <a:schemeClr val="accent2"/>
              </a:gs>
            </a:gsLst>
            <a:lin ang="5400700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Montserrat"/>
                <a:sym typeface="Montserrat"/>
              </a:rPr>
              <a:t>03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99BFB68-834F-6D14-42BF-78BD0A38D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172" y="3496316"/>
            <a:ext cx="924332" cy="92433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ED10134-80A0-A105-DEC2-D4344971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48" y="1352324"/>
            <a:ext cx="924332" cy="92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66"/>
          <p:cNvSpPr txBox="1">
            <a:spLocks noGrp="1"/>
          </p:cNvSpPr>
          <p:nvPr>
            <p:ph type="title"/>
          </p:nvPr>
        </p:nvSpPr>
        <p:spPr>
          <a:xfrm>
            <a:off x="922200" y="432516"/>
            <a:ext cx="7315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dirty="0">
                <a:solidFill>
                  <a:schemeClr val="dk2"/>
                </a:solidFill>
              </a:rPr>
              <a:t>DIFFICULTÉS</a:t>
            </a:r>
            <a:endParaRPr b="0" dirty="0">
              <a:solidFill>
                <a:schemeClr val="dk2"/>
              </a:solidFill>
            </a:endParaRPr>
          </a:p>
        </p:txBody>
      </p:sp>
      <p:sp>
        <p:nvSpPr>
          <p:cNvPr id="1875" name="Google Shape;1875;p66"/>
          <p:cNvSpPr txBox="1">
            <a:spLocks noGrp="1"/>
          </p:cNvSpPr>
          <p:nvPr>
            <p:ph type="subTitle" idx="2"/>
          </p:nvPr>
        </p:nvSpPr>
        <p:spPr>
          <a:xfrm>
            <a:off x="320430" y="1627483"/>
            <a:ext cx="3507499" cy="19135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Multiples pannes de courant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Complexité de certaines fonctions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Délai de livraison très serré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878" name="Google Shape;1878;p66"/>
          <p:cNvGrpSpPr/>
          <p:nvPr/>
        </p:nvGrpSpPr>
        <p:grpSpPr>
          <a:xfrm>
            <a:off x="4212734" y="1272042"/>
            <a:ext cx="2688731" cy="3871458"/>
            <a:chOff x="2949741" y="1578225"/>
            <a:chExt cx="3244516" cy="4671724"/>
          </a:xfrm>
        </p:grpSpPr>
        <p:sp>
          <p:nvSpPr>
            <p:cNvPr id="1879" name="Google Shape;1879;p66"/>
            <p:cNvSpPr/>
            <p:nvPr/>
          </p:nvSpPr>
          <p:spPr>
            <a:xfrm>
              <a:off x="4378140" y="1578225"/>
              <a:ext cx="87470" cy="832469"/>
            </a:xfrm>
            <a:custGeom>
              <a:avLst/>
              <a:gdLst/>
              <a:ahLst/>
              <a:cxnLst/>
              <a:rect l="l" t="t" r="r" b="b"/>
              <a:pathLst>
                <a:path w="5205" h="49537" fill="none" extrusionOk="0">
                  <a:moveTo>
                    <a:pt x="0" y="1"/>
                  </a:moveTo>
                  <a:lnTo>
                    <a:pt x="5204" y="49536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6"/>
            <p:cNvSpPr/>
            <p:nvPr/>
          </p:nvSpPr>
          <p:spPr>
            <a:xfrm>
              <a:off x="4418503" y="1755356"/>
              <a:ext cx="401942" cy="262376"/>
            </a:xfrm>
            <a:custGeom>
              <a:avLst/>
              <a:gdLst/>
              <a:ahLst/>
              <a:cxnLst/>
              <a:rect l="l" t="t" r="r" b="b"/>
              <a:pathLst>
                <a:path w="23918" h="15613" extrusionOk="0">
                  <a:moveTo>
                    <a:pt x="13243" y="1"/>
                  </a:moveTo>
                  <a:lnTo>
                    <a:pt x="9340" y="868"/>
                  </a:lnTo>
                  <a:lnTo>
                    <a:pt x="5804" y="7906"/>
                  </a:lnTo>
                  <a:lnTo>
                    <a:pt x="167" y="6305"/>
                  </a:lnTo>
                  <a:lnTo>
                    <a:pt x="0" y="7840"/>
                  </a:lnTo>
                  <a:lnTo>
                    <a:pt x="7005" y="10742"/>
                  </a:lnTo>
                  <a:lnTo>
                    <a:pt x="9507" y="7273"/>
                  </a:lnTo>
                  <a:lnTo>
                    <a:pt x="9507" y="13344"/>
                  </a:lnTo>
                  <a:lnTo>
                    <a:pt x="17046" y="13644"/>
                  </a:lnTo>
                  <a:lnTo>
                    <a:pt x="18580" y="6772"/>
                  </a:lnTo>
                  <a:lnTo>
                    <a:pt x="21315" y="9207"/>
                  </a:lnTo>
                  <a:lnTo>
                    <a:pt x="21315" y="15612"/>
                  </a:lnTo>
                  <a:lnTo>
                    <a:pt x="22950" y="15612"/>
                  </a:lnTo>
                  <a:lnTo>
                    <a:pt x="23917" y="7606"/>
                  </a:lnTo>
                  <a:lnTo>
                    <a:pt x="19614" y="635"/>
                  </a:lnTo>
                  <a:lnTo>
                    <a:pt x="1324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6"/>
            <p:cNvSpPr/>
            <p:nvPr/>
          </p:nvSpPr>
          <p:spPr>
            <a:xfrm>
              <a:off x="4577133" y="1819816"/>
              <a:ext cx="1126" cy="57759"/>
            </a:xfrm>
            <a:custGeom>
              <a:avLst/>
              <a:gdLst/>
              <a:ahLst/>
              <a:cxnLst/>
              <a:rect l="l" t="t" r="r" b="b"/>
              <a:pathLst>
                <a:path w="67" h="3437" fill="none" extrusionOk="0">
                  <a:moveTo>
                    <a:pt x="67" y="3437"/>
                  </a:moveTo>
                  <a:lnTo>
                    <a:pt x="0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6"/>
            <p:cNvSpPr/>
            <p:nvPr/>
          </p:nvSpPr>
          <p:spPr>
            <a:xfrm>
              <a:off x="4639341" y="1726772"/>
              <a:ext cx="54398" cy="81790"/>
            </a:xfrm>
            <a:custGeom>
              <a:avLst/>
              <a:gdLst/>
              <a:ahLst/>
              <a:cxnLst/>
              <a:rect l="l" t="t" r="r" b="b"/>
              <a:pathLst>
                <a:path w="3237" h="4867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68" y="2269"/>
                    <a:pt x="334" y="3069"/>
                  </a:cubicBezTo>
                  <a:cubicBezTo>
                    <a:pt x="426" y="3801"/>
                    <a:pt x="824" y="4867"/>
                    <a:pt x="1146" y="4867"/>
                  </a:cubicBezTo>
                  <a:cubicBezTo>
                    <a:pt x="1177" y="4867"/>
                    <a:pt x="1206" y="4858"/>
                    <a:pt x="1235" y="4837"/>
                  </a:cubicBezTo>
                  <a:cubicBezTo>
                    <a:pt x="1535" y="4604"/>
                    <a:pt x="2669" y="2336"/>
                    <a:pt x="2669" y="2336"/>
                  </a:cubicBezTo>
                  <a:lnTo>
                    <a:pt x="3237" y="8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6"/>
            <p:cNvSpPr/>
            <p:nvPr/>
          </p:nvSpPr>
          <p:spPr>
            <a:xfrm>
              <a:off x="4628133" y="1671269"/>
              <a:ext cx="11797" cy="38702"/>
            </a:xfrm>
            <a:custGeom>
              <a:avLst/>
              <a:gdLst/>
              <a:ahLst/>
              <a:cxnLst/>
              <a:rect l="l" t="t" r="r" b="b"/>
              <a:pathLst>
                <a:path w="702" h="2303" extrusionOk="0">
                  <a:moveTo>
                    <a:pt x="680" y="1"/>
                  </a:moveTo>
                  <a:cubicBezTo>
                    <a:pt x="562" y="1"/>
                    <a:pt x="1" y="54"/>
                    <a:pt x="1" y="1069"/>
                  </a:cubicBezTo>
                  <a:cubicBezTo>
                    <a:pt x="1" y="2236"/>
                    <a:pt x="501" y="2303"/>
                    <a:pt x="501" y="2303"/>
                  </a:cubicBezTo>
                  <a:lnTo>
                    <a:pt x="701" y="1"/>
                  </a:lnTo>
                  <a:cubicBezTo>
                    <a:pt x="701" y="1"/>
                    <a:pt x="693" y="1"/>
                    <a:pt x="68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6"/>
            <p:cNvSpPr/>
            <p:nvPr/>
          </p:nvSpPr>
          <p:spPr>
            <a:xfrm>
              <a:off x="4706607" y="1687535"/>
              <a:ext cx="24132" cy="40937"/>
            </a:xfrm>
            <a:custGeom>
              <a:avLst/>
              <a:gdLst/>
              <a:ahLst/>
              <a:cxnLst/>
              <a:rect l="l" t="t" r="r" b="b"/>
              <a:pathLst>
                <a:path w="1436" h="2436" extrusionOk="0">
                  <a:moveTo>
                    <a:pt x="768" y="1"/>
                  </a:moveTo>
                  <a:lnTo>
                    <a:pt x="1" y="2436"/>
                  </a:lnTo>
                  <a:cubicBezTo>
                    <a:pt x="1" y="2436"/>
                    <a:pt x="1235" y="1468"/>
                    <a:pt x="1368" y="768"/>
                  </a:cubicBezTo>
                  <a:cubicBezTo>
                    <a:pt x="1435" y="368"/>
                    <a:pt x="1168" y="1"/>
                    <a:pt x="768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6"/>
            <p:cNvSpPr/>
            <p:nvPr/>
          </p:nvSpPr>
          <p:spPr>
            <a:xfrm>
              <a:off x="4634300" y="1631527"/>
              <a:ext cx="91957" cy="121063"/>
            </a:xfrm>
            <a:custGeom>
              <a:avLst/>
              <a:gdLst/>
              <a:ahLst/>
              <a:cxnLst/>
              <a:rect l="l" t="t" r="r" b="b"/>
              <a:pathLst>
                <a:path w="5472" h="7204" extrusionOk="0">
                  <a:moveTo>
                    <a:pt x="2430" y="1"/>
                  </a:moveTo>
                  <a:cubicBezTo>
                    <a:pt x="2000" y="1"/>
                    <a:pt x="1213" y="163"/>
                    <a:pt x="701" y="1232"/>
                  </a:cubicBezTo>
                  <a:cubicBezTo>
                    <a:pt x="1" y="2767"/>
                    <a:pt x="134" y="4635"/>
                    <a:pt x="301" y="5669"/>
                  </a:cubicBezTo>
                  <a:cubicBezTo>
                    <a:pt x="434" y="6736"/>
                    <a:pt x="1435" y="7203"/>
                    <a:pt x="2402" y="7203"/>
                  </a:cubicBezTo>
                  <a:cubicBezTo>
                    <a:pt x="3370" y="7203"/>
                    <a:pt x="4837" y="5202"/>
                    <a:pt x="5138" y="3667"/>
                  </a:cubicBezTo>
                  <a:cubicBezTo>
                    <a:pt x="5471" y="2099"/>
                    <a:pt x="5238" y="31"/>
                    <a:pt x="2736" y="31"/>
                  </a:cubicBezTo>
                  <a:cubicBezTo>
                    <a:pt x="2736" y="31"/>
                    <a:pt x="2617" y="1"/>
                    <a:pt x="243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6"/>
            <p:cNvSpPr/>
            <p:nvPr/>
          </p:nvSpPr>
          <p:spPr>
            <a:xfrm>
              <a:off x="4394961" y="1843358"/>
              <a:ext cx="29728" cy="46550"/>
            </a:xfrm>
            <a:custGeom>
              <a:avLst/>
              <a:gdLst/>
              <a:ahLst/>
              <a:cxnLst/>
              <a:rect l="l" t="t" r="r" b="b"/>
              <a:pathLst>
                <a:path w="1769" h="2770" extrusionOk="0">
                  <a:moveTo>
                    <a:pt x="1535" y="1"/>
                  </a:moveTo>
                  <a:lnTo>
                    <a:pt x="0" y="168"/>
                  </a:lnTo>
                  <a:lnTo>
                    <a:pt x="334" y="2603"/>
                  </a:lnTo>
                  <a:lnTo>
                    <a:pt x="1768" y="2770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6"/>
            <p:cNvSpPr/>
            <p:nvPr/>
          </p:nvSpPr>
          <p:spPr>
            <a:xfrm>
              <a:off x="4421293" y="1843929"/>
              <a:ext cx="11797" cy="23561"/>
            </a:xfrm>
            <a:custGeom>
              <a:avLst/>
              <a:gdLst/>
              <a:ahLst/>
              <a:cxnLst/>
              <a:rect l="l" t="t" r="r" b="b"/>
              <a:pathLst>
                <a:path w="702" h="1402" extrusionOk="0">
                  <a:moveTo>
                    <a:pt x="568" y="0"/>
                  </a:moveTo>
                  <a:lnTo>
                    <a:pt x="1" y="100"/>
                  </a:lnTo>
                  <a:lnTo>
                    <a:pt x="101" y="1401"/>
                  </a:lnTo>
                  <a:lnTo>
                    <a:pt x="701" y="1301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6"/>
            <p:cNvSpPr/>
            <p:nvPr/>
          </p:nvSpPr>
          <p:spPr>
            <a:xfrm>
              <a:off x="4762111" y="2017699"/>
              <a:ext cx="42046" cy="46533"/>
            </a:xfrm>
            <a:custGeom>
              <a:avLst/>
              <a:gdLst/>
              <a:ahLst/>
              <a:cxnLst/>
              <a:rect l="l" t="t" r="r" b="b"/>
              <a:pathLst>
                <a:path w="2502" h="2769" extrusionOk="0">
                  <a:moveTo>
                    <a:pt x="867" y="0"/>
                  </a:moveTo>
                  <a:lnTo>
                    <a:pt x="0" y="1368"/>
                  </a:lnTo>
                  <a:lnTo>
                    <a:pt x="200" y="2769"/>
                  </a:lnTo>
                  <a:lnTo>
                    <a:pt x="1001" y="2669"/>
                  </a:lnTo>
                  <a:lnTo>
                    <a:pt x="2302" y="2235"/>
                  </a:lnTo>
                  <a:lnTo>
                    <a:pt x="2502" y="0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6"/>
            <p:cNvSpPr/>
            <p:nvPr/>
          </p:nvSpPr>
          <p:spPr>
            <a:xfrm>
              <a:off x="4462227" y="1979571"/>
              <a:ext cx="292071" cy="382885"/>
            </a:xfrm>
            <a:custGeom>
              <a:avLst/>
              <a:gdLst/>
              <a:ahLst/>
              <a:cxnLst/>
              <a:rect l="l" t="t" r="r" b="b"/>
              <a:pathLst>
                <a:path w="17380" h="22784" extrusionOk="0">
                  <a:moveTo>
                    <a:pt x="6905" y="1"/>
                  </a:moveTo>
                  <a:lnTo>
                    <a:pt x="6338" y="2469"/>
                  </a:lnTo>
                  <a:lnTo>
                    <a:pt x="0" y="10808"/>
                  </a:lnTo>
                  <a:lnTo>
                    <a:pt x="4270" y="22784"/>
                  </a:lnTo>
                  <a:lnTo>
                    <a:pt x="5337" y="22550"/>
                  </a:lnTo>
                  <a:lnTo>
                    <a:pt x="4403" y="11109"/>
                  </a:lnTo>
                  <a:lnTo>
                    <a:pt x="9574" y="5638"/>
                  </a:lnTo>
                  <a:lnTo>
                    <a:pt x="10207" y="6038"/>
                  </a:lnTo>
                  <a:lnTo>
                    <a:pt x="10207" y="12143"/>
                  </a:lnTo>
                  <a:lnTo>
                    <a:pt x="16145" y="22150"/>
                  </a:lnTo>
                  <a:lnTo>
                    <a:pt x="17379" y="21850"/>
                  </a:lnTo>
                  <a:lnTo>
                    <a:pt x="14610" y="12209"/>
                  </a:lnTo>
                  <a:lnTo>
                    <a:pt x="14744" y="1935"/>
                  </a:lnTo>
                  <a:lnTo>
                    <a:pt x="14444" y="301"/>
                  </a:lnTo>
                  <a:lnTo>
                    <a:pt x="690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6"/>
            <p:cNvSpPr/>
            <p:nvPr/>
          </p:nvSpPr>
          <p:spPr>
            <a:xfrm>
              <a:off x="4486744" y="2358500"/>
              <a:ext cx="82563" cy="49407"/>
            </a:xfrm>
            <a:custGeom>
              <a:avLst/>
              <a:gdLst/>
              <a:ahLst/>
              <a:cxnLst/>
              <a:rect l="l" t="t" r="r" b="b"/>
              <a:pathLst>
                <a:path w="4913" h="2940" extrusionOk="0">
                  <a:moveTo>
                    <a:pt x="3878" y="0"/>
                  </a:moveTo>
                  <a:lnTo>
                    <a:pt x="2811" y="234"/>
                  </a:lnTo>
                  <a:lnTo>
                    <a:pt x="1877" y="1535"/>
                  </a:lnTo>
                  <a:cubicBezTo>
                    <a:pt x="1877" y="1535"/>
                    <a:pt x="409" y="2235"/>
                    <a:pt x="176" y="2602"/>
                  </a:cubicBezTo>
                  <a:cubicBezTo>
                    <a:pt x="0" y="2902"/>
                    <a:pt x="782" y="2940"/>
                    <a:pt x="1184" y="2940"/>
                  </a:cubicBezTo>
                  <a:cubicBezTo>
                    <a:pt x="1318" y="2940"/>
                    <a:pt x="1410" y="2936"/>
                    <a:pt x="1410" y="2936"/>
                  </a:cubicBezTo>
                  <a:lnTo>
                    <a:pt x="3111" y="2769"/>
                  </a:lnTo>
                  <a:lnTo>
                    <a:pt x="4912" y="1601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6"/>
            <p:cNvSpPr/>
            <p:nvPr/>
          </p:nvSpPr>
          <p:spPr>
            <a:xfrm>
              <a:off x="4120300" y="1607934"/>
              <a:ext cx="276930" cy="253957"/>
            </a:xfrm>
            <a:custGeom>
              <a:avLst/>
              <a:gdLst/>
              <a:ahLst/>
              <a:cxnLst/>
              <a:rect l="l" t="t" r="r" b="b"/>
              <a:pathLst>
                <a:path w="16479" h="15112" extrusionOk="0">
                  <a:moveTo>
                    <a:pt x="15578" y="1"/>
                  </a:moveTo>
                  <a:cubicBezTo>
                    <a:pt x="15578" y="1"/>
                    <a:pt x="14811" y="1769"/>
                    <a:pt x="11608" y="2970"/>
                  </a:cubicBezTo>
                  <a:cubicBezTo>
                    <a:pt x="8406" y="4204"/>
                    <a:pt x="3770" y="4871"/>
                    <a:pt x="2535" y="7406"/>
                  </a:cubicBezTo>
                  <a:cubicBezTo>
                    <a:pt x="1334" y="9941"/>
                    <a:pt x="1334" y="9708"/>
                    <a:pt x="1101" y="11142"/>
                  </a:cubicBezTo>
                  <a:cubicBezTo>
                    <a:pt x="1001" y="11976"/>
                    <a:pt x="601" y="12743"/>
                    <a:pt x="0" y="13344"/>
                  </a:cubicBezTo>
                  <a:cubicBezTo>
                    <a:pt x="0" y="13344"/>
                    <a:pt x="73" y="13353"/>
                    <a:pt x="192" y="13353"/>
                  </a:cubicBezTo>
                  <a:cubicBezTo>
                    <a:pt x="533" y="13353"/>
                    <a:pt x="1247" y="13279"/>
                    <a:pt x="1668" y="12710"/>
                  </a:cubicBezTo>
                  <a:cubicBezTo>
                    <a:pt x="2235" y="11909"/>
                    <a:pt x="2435" y="9708"/>
                    <a:pt x="3336" y="9374"/>
                  </a:cubicBezTo>
                  <a:cubicBezTo>
                    <a:pt x="4236" y="9041"/>
                    <a:pt x="5837" y="8507"/>
                    <a:pt x="5838" y="8507"/>
                  </a:cubicBezTo>
                  <a:lnTo>
                    <a:pt x="5838" y="8507"/>
                  </a:lnTo>
                  <a:cubicBezTo>
                    <a:pt x="5838" y="8507"/>
                    <a:pt x="4303" y="9841"/>
                    <a:pt x="4170" y="10508"/>
                  </a:cubicBezTo>
                  <a:cubicBezTo>
                    <a:pt x="4070" y="11142"/>
                    <a:pt x="3970" y="12710"/>
                    <a:pt x="3736" y="13711"/>
                  </a:cubicBezTo>
                  <a:cubicBezTo>
                    <a:pt x="3636" y="14244"/>
                    <a:pt x="3369" y="14745"/>
                    <a:pt x="3002" y="15112"/>
                  </a:cubicBezTo>
                  <a:cubicBezTo>
                    <a:pt x="3002" y="15112"/>
                    <a:pt x="4437" y="15112"/>
                    <a:pt x="4870" y="14144"/>
                  </a:cubicBezTo>
                  <a:cubicBezTo>
                    <a:pt x="5304" y="13144"/>
                    <a:pt x="4870" y="11809"/>
                    <a:pt x="6305" y="10809"/>
                  </a:cubicBezTo>
                  <a:cubicBezTo>
                    <a:pt x="7011" y="10316"/>
                    <a:pt x="7742" y="10179"/>
                    <a:pt x="8592" y="10179"/>
                  </a:cubicBezTo>
                  <a:cubicBezTo>
                    <a:pt x="9469" y="10179"/>
                    <a:pt x="10473" y="10324"/>
                    <a:pt x="11709" y="10375"/>
                  </a:cubicBezTo>
                  <a:cubicBezTo>
                    <a:pt x="11791" y="10378"/>
                    <a:pt x="11873" y="10380"/>
                    <a:pt x="11954" y="10380"/>
                  </a:cubicBezTo>
                  <a:cubicBezTo>
                    <a:pt x="14298" y="10380"/>
                    <a:pt x="16479" y="9041"/>
                    <a:pt x="16479" y="9041"/>
                  </a:cubicBezTo>
                  <a:lnTo>
                    <a:pt x="1557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6"/>
            <p:cNvSpPr/>
            <p:nvPr/>
          </p:nvSpPr>
          <p:spPr>
            <a:xfrm>
              <a:off x="4715581" y="2346721"/>
              <a:ext cx="44298" cy="64481"/>
            </a:xfrm>
            <a:custGeom>
              <a:avLst/>
              <a:gdLst/>
              <a:ahLst/>
              <a:cxnLst/>
              <a:rect l="l" t="t" r="r" b="b"/>
              <a:pathLst>
                <a:path w="2636" h="3837" extrusionOk="0">
                  <a:moveTo>
                    <a:pt x="2302" y="1"/>
                  </a:moveTo>
                  <a:lnTo>
                    <a:pt x="1068" y="301"/>
                  </a:lnTo>
                  <a:lnTo>
                    <a:pt x="0" y="3837"/>
                  </a:lnTo>
                  <a:lnTo>
                    <a:pt x="2636" y="3737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6"/>
            <p:cNvSpPr/>
            <p:nvPr/>
          </p:nvSpPr>
          <p:spPr>
            <a:xfrm>
              <a:off x="4635426" y="1614286"/>
              <a:ext cx="103720" cy="90646"/>
            </a:xfrm>
            <a:custGeom>
              <a:avLst/>
              <a:gdLst/>
              <a:ahLst/>
              <a:cxnLst/>
              <a:rect l="l" t="t" r="r" b="b"/>
              <a:pathLst>
                <a:path w="6172" h="5394" extrusionOk="0">
                  <a:moveTo>
                    <a:pt x="2909" y="1"/>
                  </a:moveTo>
                  <a:cubicBezTo>
                    <a:pt x="2796" y="1"/>
                    <a:pt x="2683" y="8"/>
                    <a:pt x="2569" y="23"/>
                  </a:cubicBezTo>
                  <a:cubicBezTo>
                    <a:pt x="768" y="223"/>
                    <a:pt x="0" y="1124"/>
                    <a:pt x="0" y="1824"/>
                  </a:cubicBezTo>
                  <a:lnTo>
                    <a:pt x="0" y="2859"/>
                  </a:lnTo>
                  <a:lnTo>
                    <a:pt x="4637" y="2291"/>
                  </a:lnTo>
                  <a:lnTo>
                    <a:pt x="4637" y="2291"/>
                  </a:lnTo>
                  <a:cubicBezTo>
                    <a:pt x="4637" y="2292"/>
                    <a:pt x="4437" y="3059"/>
                    <a:pt x="4704" y="3259"/>
                  </a:cubicBezTo>
                  <a:cubicBezTo>
                    <a:pt x="4937" y="3459"/>
                    <a:pt x="5004" y="4360"/>
                    <a:pt x="5004" y="4360"/>
                  </a:cubicBezTo>
                  <a:lnTo>
                    <a:pt x="4804" y="5394"/>
                  </a:lnTo>
                  <a:lnTo>
                    <a:pt x="5838" y="3592"/>
                  </a:lnTo>
                  <a:cubicBezTo>
                    <a:pt x="5838" y="3592"/>
                    <a:pt x="6171" y="2158"/>
                    <a:pt x="5905" y="1724"/>
                  </a:cubicBezTo>
                  <a:cubicBezTo>
                    <a:pt x="5738" y="1424"/>
                    <a:pt x="5471" y="1257"/>
                    <a:pt x="5137" y="1191"/>
                  </a:cubicBezTo>
                  <a:cubicBezTo>
                    <a:pt x="4635" y="452"/>
                    <a:pt x="3791" y="1"/>
                    <a:pt x="2909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6"/>
            <p:cNvSpPr/>
            <p:nvPr/>
          </p:nvSpPr>
          <p:spPr>
            <a:xfrm>
              <a:off x="3184202" y="2699301"/>
              <a:ext cx="1530936" cy="1904830"/>
            </a:xfrm>
            <a:custGeom>
              <a:avLst/>
              <a:gdLst/>
              <a:ahLst/>
              <a:cxnLst/>
              <a:rect l="l" t="t" r="r" b="b"/>
              <a:pathLst>
                <a:path w="91100" h="113349" extrusionOk="0">
                  <a:moveTo>
                    <a:pt x="71452" y="0"/>
                  </a:moveTo>
                  <a:lnTo>
                    <a:pt x="59477" y="267"/>
                  </a:lnTo>
                  <a:lnTo>
                    <a:pt x="54406" y="4804"/>
                  </a:lnTo>
                  <a:lnTo>
                    <a:pt x="43832" y="4537"/>
                  </a:lnTo>
                  <a:lnTo>
                    <a:pt x="42398" y="9707"/>
                  </a:lnTo>
                  <a:lnTo>
                    <a:pt x="39496" y="9340"/>
                  </a:lnTo>
                  <a:lnTo>
                    <a:pt x="38495" y="11142"/>
                  </a:lnTo>
                  <a:lnTo>
                    <a:pt x="33558" y="21015"/>
                  </a:lnTo>
                  <a:lnTo>
                    <a:pt x="30990" y="30889"/>
                  </a:lnTo>
                  <a:lnTo>
                    <a:pt x="21383" y="42898"/>
                  </a:lnTo>
                  <a:lnTo>
                    <a:pt x="20349" y="71185"/>
                  </a:lnTo>
                  <a:lnTo>
                    <a:pt x="4871" y="93501"/>
                  </a:lnTo>
                  <a:lnTo>
                    <a:pt x="1" y="113348"/>
                  </a:lnTo>
                  <a:lnTo>
                    <a:pt x="82927" y="113348"/>
                  </a:lnTo>
                  <a:lnTo>
                    <a:pt x="91099" y="66448"/>
                  </a:lnTo>
                  <a:lnTo>
                    <a:pt x="60244" y="38128"/>
                  </a:lnTo>
                  <a:lnTo>
                    <a:pt x="71452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6"/>
            <p:cNvSpPr/>
            <p:nvPr/>
          </p:nvSpPr>
          <p:spPr>
            <a:xfrm>
              <a:off x="3679163" y="2699856"/>
              <a:ext cx="2176684" cy="1904275"/>
            </a:xfrm>
            <a:custGeom>
              <a:avLst/>
              <a:gdLst/>
              <a:ahLst/>
              <a:cxnLst/>
              <a:rect l="l" t="t" r="r" b="b"/>
              <a:pathLst>
                <a:path w="129526" h="113316" extrusionOk="0">
                  <a:moveTo>
                    <a:pt x="55873" y="1"/>
                  </a:moveTo>
                  <a:lnTo>
                    <a:pt x="45866" y="24218"/>
                  </a:lnTo>
                  <a:lnTo>
                    <a:pt x="36626" y="28288"/>
                  </a:lnTo>
                  <a:lnTo>
                    <a:pt x="43131" y="37194"/>
                  </a:lnTo>
                  <a:lnTo>
                    <a:pt x="42063" y="44266"/>
                  </a:lnTo>
                  <a:lnTo>
                    <a:pt x="44265" y="55174"/>
                  </a:lnTo>
                  <a:lnTo>
                    <a:pt x="7972" y="63146"/>
                  </a:lnTo>
                  <a:cubicBezTo>
                    <a:pt x="7972" y="63146"/>
                    <a:pt x="7606" y="80558"/>
                    <a:pt x="7606" y="82026"/>
                  </a:cubicBezTo>
                  <a:cubicBezTo>
                    <a:pt x="7606" y="83460"/>
                    <a:pt x="367" y="91833"/>
                    <a:pt x="367" y="91833"/>
                  </a:cubicBezTo>
                  <a:lnTo>
                    <a:pt x="0" y="113315"/>
                  </a:lnTo>
                  <a:lnTo>
                    <a:pt x="123088" y="113315"/>
                  </a:lnTo>
                  <a:lnTo>
                    <a:pt x="112847" y="90866"/>
                  </a:lnTo>
                  <a:lnTo>
                    <a:pt x="129526" y="101974"/>
                  </a:lnTo>
                  <a:lnTo>
                    <a:pt x="129526" y="84194"/>
                  </a:lnTo>
                  <a:lnTo>
                    <a:pt x="119719" y="72586"/>
                  </a:lnTo>
                  <a:lnTo>
                    <a:pt x="121187" y="59510"/>
                  </a:lnTo>
                  <a:lnTo>
                    <a:pt x="106276" y="31223"/>
                  </a:lnTo>
                  <a:lnTo>
                    <a:pt x="105542" y="21416"/>
                  </a:lnTo>
                  <a:lnTo>
                    <a:pt x="100472" y="16713"/>
                  </a:lnTo>
                  <a:lnTo>
                    <a:pt x="74387" y="18581"/>
                  </a:lnTo>
                  <a:lnTo>
                    <a:pt x="72552" y="9441"/>
                  </a:lnTo>
                  <a:lnTo>
                    <a:pt x="55873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6"/>
            <p:cNvSpPr/>
            <p:nvPr/>
          </p:nvSpPr>
          <p:spPr>
            <a:xfrm>
              <a:off x="5454367" y="3963295"/>
              <a:ext cx="632339" cy="640758"/>
            </a:xfrm>
            <a:custGeom>
              <a:avLst/>
              <a:gdLst/>
              <a:ahLst/>
              <a:cxnLst/>
              <a:rect l="l" t="t" r="r" b="b"/>
              <a:pathLst>
                <a:path w="37628" h="38129" extrusionOk="0">
                  <a:moveTo>
                    <a:pt x="0" y="1"/>
                  </a:moveTo>
                  <a:lnTo>
                    <a:pt x="2435" y="38128"/>
                  </a:lnTo>
                  <a:lnTo>
                    <a:pt x="37627" y="38128"/>
                  </a:lnTo>
                  <a:lnTo>
                    <a:pt x="33324" y="36227"/>
                  </a:lnTo>
                  <a:lnTo>
                    <a:pt x="27853" y="24619"/>
                  </a:lnTo>
                  <a:lnTo>
                    <a:pt x="21315" y="19915"/>
                  </a:lnTo>
                  <a:lnTo>
                    <a:pt x="18413" y="13010"/>
                  </a:lnTo>
                  <a:lnTo>
                    <a:pt x="15511" y="7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6"/>
            <p:cNvSpPr/>
            <p:nvPr/>
          </p:nvSpPr>
          <p:spPr>
            <a:xfrm>
              <a:off x="3216718" y="3999172"/>
              <a:ext cx="473699" cy="604879"/>
            </a:xfrm>
            <a:custGeom>
              <a:avLst/>
              <a:gdLst/>
              <a:ahLst/>
              <a:cxnLst/>
              <a:rect l="l" t="t" r="r" b="b"/>
              <a:pathLst>
                <a:path w="28188" h="35994" extrusionOk="0">
                  <a:moveTo>
                    <a:pt x="22016" y="1"/>
                  </a:moveTo>
                  <a:lnTo>
                    <a:pt x="18414" y="3970"/>
                  </a:lnTo>
                  <a:lnTo>
                    <a:pt x="12609" y="7239"/>
                  </a:lnTo>
                  <a:lnTo>
                    <a:pt x="0" y="35993"/>
                  </a:lnTo>
                  <a:lnTo>
                    <a:pt x="8440" y="35993"/>
                  </a:lnTo>
                  <a:lnTo>
                    <a:pt x="8440" y="35960"/>
                  </a:lnTo>
                  <a:lnTo>
                    <a:pt x="27854" y="35960"/>
                  </a:lnTo>
                  <a:lnTo>
                    <a:pt x="28187" y="24652"/>
                  </a:lnTo>
                  <a:lnTo>
                    <a:pt x="26386" y="18147"/>
                  </a:lnTo>
                  <a:lnTo>
                    <a:pt x="26386" y="701"/>
                  </a:lnTo>
                  <a:lnTo>
                    <a:pt x="2201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6"/>
            <p:cNvSpPr/>
            <p:nvPr/>
          </p:nvSpPr>
          <p:spPr>
            <a:xfrm>
              <a:off x="3358526" y="4304113"/>
              <a:ext cx="108779" cy="299919"/>
            </a:xfrm>
            <a:custGeom>
              <a:avLst/>
              <a:gdLst/>
              <a:ahLst/>
              <a:cxnLst/>
              <a:rect l="l" t="t" r="r" b="b"/>
              <a:pathLst>
                <a:path w="6473" h="17847" fill="none" extrusionOk="0">
                  <a:moveTo>
                    <a:pt x="1" y="17846"/>
                  </a:moveTo>
                  <a:lnTo>
                    <a:pt x="2603" y="7639"/>
                  </a:lnTo>
                  <a:lnTo>
                    <a:pt x="5038" y="6071"/>
                  </a:lnTo>
                  <a:lnTo>
                    <a:pt x="6472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6"/>
            <p:cNvSpPr/>
            <p:nvPr/>
          </p:nvSpPr>
          <p:spPr>
            <a:xfrm>
              <a:off x="3288471" y="4410045"/>
              <a:ext cx="68968" cy="195661"/>
            </a:xfrm>
            <a:custGeom>
              <a:avLst/>
              <a:gdLst/>
              <a:ahLst/>
              <a:cxnLst/>
              <a:rect l="l" t="t" r="r" b="b"/>
              <a:pathLst>
                <a:path w="4104" h="11643" fill="none" extrusionOk="0">
                  <a:moveTo>
                    <a:pt x="0" y="11642"/>
                  </a:moveTo>
                  <a:lnTo>
                    <a:pt x="4103" y="1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6"/>
            <p:cNvSpPr/>
            <p:nvPr/>
          </p:nvSpPr>
          <p:spPr>
            <a:xfrm>
              <a:off x="3514366" y="4010951"/>
              <a:ext cx="176032" cy="592527"/>
            </a:xfrm>
            <a:custGeom>
              <a:avLst/>
              <a:gdLst/>
              <a:ahLst/>
              <a:cxnLst/>
              <a:rect l="l" t="t" r="r" b="b"/>
              <a:pathLst>
                <a:path w="10475" h="35259" extrusionOk="0">
                  <a:moveTo>
                    <a:pt x="8673" y="0"/>
                  </a:moveTo>
                  <a:lnTo>
                    <a:pt x="5037" y="23250"/>
                  </a:lnTo>
                  <a:lnTo>
                    <a:pt x="1768" y="24318"/>
                  </a:lnTo>
                  <a:lnTo>
                    <a:pt x="701" y="30856"/>
                  </a:lnTo>
                  <a:lnTo>
                    <a:pt x="0" y="35259"/>
                  </a:lnTo>
                  <a:lnTo>
                    <a:pt x="10141" y="35259"/>
                  </a:lnTo>
                  <a:lnTo>
                    <a:pt x="10474" y="23951"/>
                  </a:lnTo>
                  <a:lnTo>
                    <a:pt x="8673" y="17446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6"/>
            <p:cNvSpPr/>
            <p:nvPr/>
          </p:nvSpPr>
          <p:spPr>
            <a:xfrm>
              <a:off x="4563673" y="3859598"/>
              <a:ext cx="336923" cy="535928"/>
            </a:xfrm>
            <a:custGeom>
              <a:avLst/>
              <a:gdLst/>
              <a:ahLst/>
              <a:cxnLst/>
              <a:rect l="l" t="t" r="r" b="b"/>
              <a:pathLst>
                <a:path w="20049" h="31891" extrusionOk="0">
                  <a:moveTo>
                    <a:pt x="5171" y="1"/>
                  </a:moveTo>
                  <a:lnTo>
                    <a:pt x="3303" y="6606"/>
                  </a:lnTo>
                  <a:lnTo>
                    <a:pt x="234" y="10809"/>
                  </a:lnTo>
                  <a:lnTo>
                    <a:pt x="1" y="26320"/>
                  </a:lnTo>
                  <a:lnTo>
                    <a:pt x="2936" y="31890"/>
                  </a:lnTo>
                  <a:cubicBezTo>
                    <a:pt x="5238" y="31890"/>
                    <a:pt x="7506" y="31724"/>
                    <a:pt x="9808" y="31390"/>
                  </a:cubicBezTo>
                  <a:cubicBezTo>
                    <a:pt x="11842" y="31090"/>
                    <a:pt x="13877" y="30556"/>
                    <a:pt x="15812" y="29755"/>
                  </a:cubicBezTo>
                  <a:cubicBezTo>
                    <a:pt x="17313" y="29122"/>
                    <a:pt x="18681" y="28121"/>
                    <a:pt x="19715" y="26820"/>
                  </a:cubicBezTo>
                  <a:cubicBezTo>
                    <a:pt x="19848" y="26653"/>
                    <a:pt x="19948" y="26486"/>
                    <a:pt x="20048" y="26320"/>
                  </a:cubicBezTo>
                  <a:lnTo>
                    <a:pt x="17180" y="13410"/>
                  </a:lnTo>
                  <a:lnTo>
                    <a:pt x="11542" y="8474"/>
                  </a:lnTo>
                  <a:lnTo>
                    <a:pt x="10608" y="423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6"/>
            <p:cNvSpPr/>
            <p:nvPr/>
          </p:nvSpPr>
          <p:spPr>
            <a:xfrm>
              <a:off x="4786208" y="4140426"/>
              <a:ext cx="49339" cy="199576"/>
            </a:xfrm>
            <a:custGeom>
              <a:avLst/>
              <a:gdLst/>
              <a:ahLst/>
              <a:cxnLst/>
              <a:rect l="l" t="t" r="r" b="b"/>
              <a:pathLst>
                <a:path w="2936" h="11876" fill="none" extrusionOk="0">
                  <a:moveTo>
                    <a:pt x="0" y="1"/>
                  </a:moveTo>
                  <a:lnTo>
                    <a:pt x="901" y="5104"/>
                  </a:lnTo>
                  <a:lnTo>
                    <a:pt x="2602" y="5438"/>
                  </a:lnTo>
                  <a:lnTo>
                    <a:pt x="2235" y="9674"/>
                  </a:lnTo>
                  <a:lnTo>
                    <a:pt x="2936" y="11876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6"/>
            <p:cNvSpPr/>
            <p:nvPr/>
          </p:nvSpPr>
          <p:spPr>
            <a:xfrm>
              <a:off x="4775554" y="4081007"/>
              <a:ext cx="5058" cy="28619"/>
            </a:xfrm>
            <a:custGeom>
              <a:avLst/>
              <a:gdLst/>
              <a:ahLst/>
              <a:cxnLst/>
              <a:rect l="l" t="t" r="r" b="b"/>
              <a:pathLst>
                <a:path w="301" h="1703" fill="none" extrusionOk="0">
                  <a:moveTo>
                    <a:pt x="1" y="1"/>
                  </a:moveTo>
                  <a:lnTo>
                    <a:pt x="301" y="170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66"/>
            <p:cNvSpPr/>
            <p:nvPr/>
          </p:nvSpPr>
          <p:spPr>
            <a:xfrm>
              <a:off x="4681385" y="3898835"/>
              <a:ext cx="23006" cy="233220"/>
            </a:xfrm>
            <a:custGeom>
              <a:avLst/>
              <a:gdLst/>
              <a:ahLst/>
              <a:cxnLst/>
              <a:rect l="l" t="t" r="r" b="b"/>
              <a:pathLst>
                <a:path w="1369" h="13878" fill="none" extrusionOk="0">
                  <a:moveTo>
                    <a:pt x="1" y="1"/>
                  </a:moveTo>
                  <a:lnTo>
                    <a:pt x="1368" y="1387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66"/>
            <p:cNvSpPr/>
            <p:nvPr/>
          </p:nvSpPr>
          <p:spPr>
            <a:xfrm>
              <a:off x="4317041" y="3860169"/>
              <a:ext cx="338033" cy="535911"/>
            </a:xfrm>
            <a:custGeom>
              <a:avLst/>
              <a:gdLst/>
              <a:ahLst/>
              <a:cxnLst/>
              <a:rect l="l" t="t" r="r" b="b"/>
              <a:pathLst>
                <a:path w="20115" h="31890" extrusionOk="0">
                  <a:moveTo>
                    <a:pt x="19881" y="0"/>
                  </a:moveTo>
                  <a:lnTo>
                    <a:pt x="17046" y="5171"/>
                  </a:lnTo>
                  <a:lnTo>
                    <a:pt x="13310" y="8440"/>
                  </a:lnTo>
                  <a:lnTo>
                    <a:pt x="10942" y="15244"/>
                  </a:lnTo>
                  <a:lnTo>
                    <a:pt x="7206" y="19714"/>
                  </a:lnTo>
                  <a:lnTo>
                    <a:pt x="6272" y="24418"/>
                  </a:lnTo>
                  <a:lnTo>
                    <a:pt x="1802" y="28154"/>
                  </a:lnTo>
                  <a:lnTo>
                    <a:pt x="1" y="30055"/>
                  </a:lnTo>
                  <a:cubicBezTo>
                    <a:pt x="1702" y="30422"/>
                    <a:pt x="3403" y="30722"/>
                    <a:pt x="5138" y="30989"/>
                  </a:cubicBezTo>
                  <a:cubicBezTo>
                    <a:pt x="9040" y="31589"/>
                    <a:pt x="12976" y="31890"/>
                    <a:pt x="16913" y="31890"/>
                  </a:cubicBezTo>
                  <a:cubicBezTo>
                    <a:pt x="17713" y="31890"/>
                    <a:pt x="18480" y="31856"/>
                    <a:pt x="19248" y="31823"/>
                  </a:cubicBezTo>
                  <a:lnTo>
                    <a:pt x="19181" y="27453"/>
                  </a:lnTo>
                  <a:lnTo>
                    <a:pt x="17747" y="25585"/>
                  </a:lnTo>
                  <a:lnTo>
                    <a:pt x="17747" y="12209"/>
                  </a:lnTo>
                  <a:lnTo>
                    <a:pt x="20115" y="9841"/>
                  </a:lnTo>
                  <a:lnTo>
                    <a:pt x="19881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6"/>
            <p:cNvSpPr/>
            <p:nvPr/>
          </p:nvSpPr>
          <p:spPr>
            <a:xfrm>
              <a:off x="5038452" y="3986837"/>
              <a:ext cx="836939" cy="617214"/>
            </a:xfrm>
            <a:custGeom>
              <a:avLst/>
              <a:gdLst/>
              <a:ahLst/>
              <a:cxnLst/>
              <a:rect l="l" t="t" r="r" b="b"/>
              <a:pathLst>
                <a:path w="49803" h="36728" extrusionOk="0">
                  <a:moveTo>
                    <a:pt x="8706" y="1"/>
                  </a:moveTo>
                  <a:lnTo>
                    <a:pt x="6538" y="2169"/>
                  </a:lnTo>
                  <a:lnTo>
                    <a:pt x="7973" y="14878"/>
                  </a:lnTo>
                  <a:lnTo>
                    <a:pt x="2535" y="23951"/>
                  </a:lnTo>
                  <a:lnTo>
                    <a:pt x="2535" y="29756"/>
                  </a:lnTo>
                  <a:lnTo>
                    <a:pt x="0" y="36294"/>
                  </a:lnTo>
                  <a:lnTo>
                    <a:pt x="12276" y="36727"/>
                  </a:lnTo>
                  <a:lnTo>
                    <a:pt x="30122" y="36727"/>
                  </a:lnTo>
                  <a:lnTo>
                    <a:pt x="49802" y="36694"/>
                  </a:lnTo>
                  <a:lnTo>
                    <a:pt x="24318" y="21416"/>
                  </a:lnTo>
                  <a:lnTo>
                    <a:pt x="18146" y="6539"/>
                  </a:lnTo>
                  <a:lnTo>
                    <a:pt x="13043" y="5805"/>
                  </a:lnTo>
                  <a:lnTo>
                    <a:pt x="8706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6"/>
            <p:cNvSpPr/>
            <p:nvPr/>
          </p:nvSpPr>
          <p:spPr>
            <a:xfrm>
              <a:off x="5362987" y="4364086"/>
              <a:ext cx="174369" cy="239370"/>
            </a:xfrm>
            <a:custGeom>
              <a:avLst/>
              <a:gdLst/>
              <a:ahLst/>
              <a:cxnLst/>
              <a:rect l="l" t="t" r="r" b="b"/>
              <a:pathLst>
                <a:path w="10376" h="14244" extrusionOk="0">
                  <a:moveTo>
                    <a:pt x="1068" y="0"/>
                  </a:moveTo>
                  <a:lnTo>
                    <a:pt x="1469" y="6005"/>
                  </a:lnTo>
                  <a:lnTo>
                    <a:pt x="1" y="9073"/>
                  </a:lnTo>
                  <a:lnTo>
                    <a:pt x="935" y="14244"/>
                  </a:lnTo>
                  <a:lnTo>
                    <a:pt x="10375" y="14244"/>
                  </a:lnTo>
                  <a:lnTo>
                    <a:pt x="2269" y="1201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6"/>
            <p:cNvSpPr/>
            <p:nvPr/>
          </p:nvSpPr>
          <p:spPr>
            <a:xfrm>
              <a:off x="5035091" y="4023285"/>
              <a:ext cx="210785" cy="581319"/>
            </a:xfrm>
            <a:custGeom>
              <a:avLst/>
              <a:gdLst/>
              <a:ahLst/>
              <a:cxnLst/>
              <a:rect l="l" t="t" r="r" b="b"/>
              <a:pathLst>
                <a:path w="12543" h="34592" extrusionOk="0">
                  <a:moveTo>
                    <a:pt x="6738" y="0"/>
                  </a:moveTo>
                  <a:lnTo>
                    <a:pt x="8173" y="12709"/>
                  </a:lnTo>
                  <a:lnTo>
                    <a:pt x="2735" y="21782"/>
                  </a:lnTo>
                  <a:lnTo>
                    <a:pt x="2735" y="27587"/>
                  </a:lnTo>
                  <a:lnTo>
                    <a:pt x="0" y="34458"/>
                  </a:lnTo>
                  <a:lnTo>
                    <a:pt x="10374" y="34592"/>
                  </a:lnTo>
                  <a:lnTo>
                    <a:pt x="10374" y="34592"/>
                  </a:lnTo>
                  <a:lnTo>
                    <a:pt x="8173" y="22149"/>
                  </a:lnTo>
                  <a:lnTo>
                    <a:pt x="12542" y="18146"/>
                  </a:lnTo>
                  <a:lnTo>
                    <a:pt x="6738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6"/>
            <p:cNvSpPr/>
            <p:nvPr/>
          </p:nvSpPr>
          <p:spPr>
            <a:xfrm>
              <a:off x="5257609" y="4084384"/>
              <a:ext cx="116055" cy="207424"/>
            </a:xfrm>
            <a:custGeom>
              <a:avLst/>
              <a:gdLst/>
              <a:ahLst/>
              <a:cxnLst/>
              <a:rect l="l" t="t" r="r" b="b"/>
              <a:pathLst>
                <a:path w="6906" h="12343" fill="none" extrusionOk="0">
                  <a:moveTo>
                    <a:pt x="1" y="0"/>
                  </a:moveTo>
                  <a:lnTo>
                    <a:pt x="3837" y="8106"/>
                  </a:lnTo>
                  <a:lnTo>
                    <a:pt x="5538" y="8273"/>
                  </a:lnTo>
                  <a:lnTo>
                    <a:pt x="6906" y="1234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6"/>
            <p:cNvSpPr/>
            <p:nvPr/>
          </p:nvSpPr>
          <p:spPr>
            <a:xfrm>
              <a:off x="5300779" y="4495813"/>
              <a:ext cx="10100" cy="31963"/>
            </a:xfrm>
            <a:custGeom>
              <a:avLst/>
              <a:gdLst/>
              <a:ahLst/>
              <a:cxnLst/>
              <a:rect l="l" t="t" r="r" b="b"/>
              <a:pathLst>
                <a:path w="601" h="1902" fill="none" extrusionOk="0">
                  <a:moveTo>
                    <a:pt x="0" y="0"/>
                  </a:moveTo>
                  <a:lnTo>
                    <a:pt x="601" y="1902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6"/>
            <p:cNvSpPr/>
            <p:nvPr/>
          </p:nvSpPr>
          <p:spPr>
            <a:xfrm>
              <a:off x="5262667" y="4248610"/>
              <a:ext cx="53826" cy="224246"/>
            </a:xfrm>
            <a:custGeom>
              <a:avLst/>
              <a:gdLst/>
              <a:ahLst/>
              <a:cxnLst/>
              <a:rect l="l" t="t" r="r" b="b"/>
              <a:pathLst>
                <a:path w="3203" h="13344" fill="none" extrusionOk="0">
                  <a:moveTo>
                    <a:pt x="0" y="1"/>
                  </a:moveTo>
                  <a:lnTo>
                    <a:pt x="1168" y="4604"/>
                  </a:lnTo>
                  <a:lnTo>
                    <a:pt x="3202" y="7973"/>
                  </a:lnTo>
                  <a:lnTo>
                    <a:pt x="834" y="10008"/>
                  </a:lnTo>
                  <a:lnTo>
                    <a:pt x="1868" y="13344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6"/>
            <p:cNvSpPr/>
            <p:nvPr/>
          </p:nvSpPr>
          <p:spPr>
            <a:xfrm>
              <a:off x="4301346" y="2381471"/>
              <a:ext cx="147447" cy="459684"/>
            </a:xfrm>
            <a:custGeom>
              <a:avLst/>
              <a:gdLst/>
              <a:ahLst/>
              <a:cxnLst/>
              <a:rect l="l" t="t" r="r" b="b"/>
              <a:pathLst>
                <a:path w="8774" h="27354" extrusionOk="0">
                  <a:moveTo>
                    <a:pt x="8440" y="1"/>
                  </a:moveTo>
                  <a:lnTo>
                    <a:pt x="1" y="10275"/>
                  </a:lnTo>
                  <a:lnTo>
                    <a:pt x="267" y="27354"/>
                  </a:lnTo>
                  <a:lnTo>
                    <a:pt x="8773" y="18047"/>
                  </a:lnTo>
                  <a:lnTo>
                    <a:pt x="844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6"/>
            <p:cNvSpPr/>
            <p:nvPr/>
          </p:nvSpPr>
          <p:spPr>
            <a:xfrm>
              <a:off x="4349557" y="3126844"/>
              <a:ext cx="966422" cy="260830"/>
            </a:xfrm>
            <a:custGeom>
              <a:avLst/>
              <a:gdLst/>
              <a:ahLst/>
              <a:cxnLst/>
              <a:rect l="l" t="t" r="r" b="b"/>
              <a:pathLst>
                <a:path w="57508" h="15521" extrusionOk="0">
                  <a:moveTo>
                    <a:pt x="21782" y="1"/>
                  </a:moveTo>
                  <a:cubicBezTo>
                    <a:pt x="20393" y="1"/>
                    <a:pt x="19003" y="70"/>
                    <a:pt x="17613" y="209"/>
                  </a:cubicBezTo>
                  <a:cubicBezTo>
                    <a:pt x="16279" y="309"/>
                    <a:pt x="14978" y="543"/>
                    <a:pt x="13677" y="843"/>
                  </a:cubicBezTo>
                  <a:cubicBezTo>
                    <a:pt x="12676" y="1110"/>
                    <a:pt x="11709" y="1443"/>
                    <a:pt x="10775" y="1877"/>
                  </a:cubicBezTo>
                  <a:cubicBezTo>
                    <a:pt x="10041" y="2244"/>
                    <a:pt x="9340" y="2711"/>
                    <a:pt x="8706" y="3245"/>
                  </a:cubicBezTo>
                  <a:lnTo>
                    <a:pt x="0" y="10917"/>
                  </a:lnTo>
                  <a:cubicBezTo>
                    <a:pt x="601" y="10416"/>
                    <a:pt x="1268" y="9983"/>
                    <a:pt x="1968" y="9616"/>
                  </a:cubicBezTo>
                  <a:cubicBezTo>
                    <a:pt x="2869" y="9216"/>
                    <a:pt x="3803" y="8882"/>
                    <a:pt x="4737" y="8648"/>
                  </a:cubicBezTo>
                  <a:cubicBezTo>
                    <a:pt x="5971" y="8348"/>
                    <a:pt x="7205" y="8115"/>
                    <a:pt x="8440" y="8015"/>
                  </a:cubicBezTo>
                  <a:cubicBezTo>
                    <a:pt x="10041" y="7848"/>
                    <a:pt x="11609" y="7815"/>
                    <a:pt x="13210" y="7815"/>
                  </a:cubicBezTo>
                  <a:cubicBezTo>
                    <a:pt x="17012" y="7881"/>
                    <a:pt x="20848" y="8181"/>
                    <a:pt x="24618" y="8815"/>
                  </a:cubicBezTo>
                  <a:cubicBezTo>
                    <a:pt x="27753" y="9316"/>
                    <a:pt x="30822" y="10016"/>
                    <a:pt x="33891" y="10950"/>
                  </a:cubicBezTo>
                  <a:cubicBezTo>
                    <a:pt x="36626" y="11784"/>
                    <a:pt x="39028" y="12618"/>
                    <a:pt x="41063" y="13452"/>
                  </a:cubicBezTo>
                  <a:cubicBezTo>
                    <a:pt x="43131" y="14252"/>
                    <a:pt x="44832" y="14986"/>
                    <a:pt x="46233" y="15520"/>
                  </a:cubicBezTo>
                  <a:lnTo>
                    <a:pt x="57508" y="8215"/>
                  </a:lnTo>
                  <a:cubicBezTo>
                    <a:pt x="56040" y="7614"/>
                    <a:pt x="54239" y="6847"/>
                    <a:pt x="52071" y="5980"/>
                  </a:cubicBezTo>
                  <a:cubicBezTo>
                    <a:pt x="49869" y="5146"/>
                    <a:pt x="47367" y="4212"/>
                    <a:pt x="44465" y="3345"/>
                  </a:cubicBezTo>
                  <a:cubicBezTo>
                    <a:pt x="41263" y="2377"/>
                    <a:pt x="37961" y="1643"/>
                    <a:pt x="34658" y="1076"/>
                  </a:cubicBezTo>
                  <a:cubicBezTo>
                    <a:pt x="30689" y="443"/>
                    <a:pt x="26653" y="76"/>
                    <a:pt x="22616" y="9"/>
                  </a:cubicBezTo>
                  <a:cubicBezTo>
                    <a:pt x="22338" y="3"/>
                    <a:pt x="22060" y="1"/>
                    <a:pt x="21782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6"/>
            <p:cNvSpPr/>
            <p:nvPr/>
          </p:nvSpPr>
          <p:spPr>
            <a:xfrm>
              <a:off x="3677482" y="2957141"/>
              <a:ext cx="1240545" cy="1470958"/>
            </a:xfrm>
            <a:custGeom>
              <a:avLst/>
              <a:gdLst/>
              <a:ahLst/>
              <a:cxnLst/>
              <a:rect l="l" t="t" r="r" b="b"/>
              <a:pathLst>
                <a:path w="73820" h="87531" extrusionOk="0">
                  <a:moveTo>
                    <a:pt x="13910" y="1"/>
                  </a:moveTo>
                  <a:cubicBezTo>
                    <a:pt x="13783" y="156"/>
                    <a:pt x="13658" y="312"/>
                    <a:pt x="13535" y="470"/>
                  </a:cubicBezTo>
                  <a:lnTo>
                    <a:pt x="13535" y="470"/>
                  </a:lnTo>
                  <a:lnTo>
                    <a:pt x="13910" y="1"/>
                  </a:lnTo>
                  <a:close/>
                  <a:moveTo>
                    <a:pt x="13535" y="470"/>
                  </a:moveTo>
                  <a:lnTo>
                    <a:pt x="7138" y="8473"/>
                  </a:lnTo>
                  <a:cubicBezTo>
                    <a:pt x="5971" y="9941"/>
                    <a:pt x="4937" y="11509"/>
                    <a:pt x="4036" y="13143"/>
                  </a:cubicBezTo>
                  <a:cubicBezTo>
                    <a:pt x="3136" y="14778"/>
                    <a:pt x="2368" y="16513"/>
                    <a:pt x="1801" y="18280"/>
                  </a:cubicBezTo>
                  <a:cubicBezTo>
                    <a:pt x="1201" y="20115"/>
                    <a:pt x="734" y="21983"/>
                    <a:pt x="467" y="23851"/>
                  </a:cubicBezTo>
                  <a:cubicBezTo>
                    <a:pt x="167" y="25819"/>
                    <a:pt x="0" y="27821"/>
                    <a:pt x="33" y="29822"/>
                  </a:cubicBezTo>
                  <a:cubicBezTo>
                    <a:pt x="33" y="34692"/>
                    <a:pt x="1168" y="39529"/>
                    <a:pt x="3369" y="43932"/>
                  </a:cubicBezTo>
                  <a:cubicBezTo>
                    <a:pt x="5537" y="48035"/>
                    <a:pt x="8573" y="51638"/>
                    <a:pt x="12242" y="54506"/>
                  </a:cubicBezTo>
                  <a:cubicBezTo>
                    <a:pt x="16245" y="57642"/>
                    <a:pt x="20648" y="60210"/>
                    <a:pt x="25351" y="62112"/>
                  </a:cubicBezTo>
                  <a:cubicBezTo>
                    <a:pt x="30522" y="64280"/>
                    <a:pt x="35892" y="65981"/>
                    <a:pt x="41396" y="67282"/>
                  </a:cubicBezTo>
                  <a:cubicBezTo>
                    <a:pt x="45399" y="68250"/>
                    <a:pt x="48835" y="69184"/>
                    <a:pt x="51670" y="70151"/>
                  </a:cubicBezTo>
                  <a:cubicBezTo>
                    <a:pt x="54039" y="70885"/>
                    <a:pt x="56340" y="71885"/>
                    <a:pt x="58542" y="73086"/>
                  </a:cubicBezTo>
                  <a:cubicBezTo>
                    <a:pt x="60043" y="73887"/>
                    <a:pt x="61377" y="75021"/>
                    <a:pt x="62411" y="76389"/>
                  </a:cubicBezTo>
                  <a:cubicBezTo>
                    <a:pt x="63212" y="77556"/>
                    <a:pt x="63645" y="78924"/>
                    <a:pt x="63645" y="80358"/>
                  </a:cubicBezTo>
                  <a:cubicBezTo>
                    <a:pt x="63679" y="81159"/>
                    <a:pt x="63545" y="81993"/>
                    <a:pt x="63312" y="82760"/>
                  </a:cubicBezTo>
                  <a:cubicBezTo>
                    <a:pt x="63045" y="83494"/>
                    <a:pt x="62645" y="84161"/>
                    <a:pt x="62178" y="84728"/>
                  </a:cubicBezTo>
                  <a:cubicBezTo>
                    <a:pt x="61644" y="85362"/>
                    <a:pt x="61010" y="85896"/>
                    <a:pt x="60343" y="86329"/>
                  </a:cubicBezTo>
                  <a:cubicBezTo>
                    <a:pt x="59772" y="86702"/>
                    <a:pt x="59163" y="87019"/>
                    <a:pt x="58532" y="87280"/>
                  </a:cubicBezTo>
                  <a:lnTo>
                    <a:pt x="58532" y="87280"/>
                  </a:lnTo>
                  <a:lnTo>
                    <a:pt x="67715" y="83794"/>
                  </a:lnTo>
                  <a:cubicBezTo>
                    <a:pt x="68616" y="83460"/>
                    <a:pt x="69483" y="82993"/>
                    <a:pt x="70284" y="82493"/>
                  </a:cubicBezTo>
                  <a:cubicBezTo>
                    <a:pt x="71017" y="82026"/>
                    <a:pt x="71651" y="81459"/>
                    <a:pt x="72218" y="80825"/>
                  </a:cubicBezTo>
                  <a:cubicBezTo>
                    <a:pt x="72752" y="80191"/>
                    <a:pt x="73152" y="79491"/>
                    <a:pt x="73419" y="78724"/>
                  </a:cubicBezTo>
                  <a:cubicBezTo>
                    <a:pt x="73686" y="77923"/>
                    <a:pt x="73819" y="77056"/>
                    <a:pt x="73786" y="76189"/>
                  </a:cubicBezTo>
                  <a:cubicBezTo>
                    <a:pt x="73786" y="74687"/>
                    <a:pt x="73319" y="73220"/>
                    <a:pt x="72452" y="71986"/>
                  </a:cubicBezTo>
                  <a:cubicBezTo>
                    <a:pt x="71551" y="70718"/>
                    <a:pt x="70217" y="69550"/>
                    <a:pt x="68349" y="68483"/>
                  </a:cubicBezTo>
                  <a:cubicBezTo>
                    <a:pt x="66047" y="67182"/>
                    <a:pt x="63612" y="66148"/>
                    <a:pt x="61110" y="65347"/>
                  </a:cubicBezTo>
                  <a:cubicBezTo>
                    <a:pt x="58108" y="64347"/>
                    <a:pt x="54506" y="63346"/>
                    <a:pt x="50236" y="62279"/>
                  </a:cubicBezTo>
                  <a:cubicBezTo>
                    <a:pt x="44432" y="60944"/>
                    <a:pt x="38761" y="59110"/>
                    <a:pt x="33257" y="56808"/>
                  </a:cubicBezTo>
                  <a:cubicBezTo>
                    <a:pt x="28020" y="54606"/>
                    <a:pt x="23317" y="51938"/>
                    <a:pt x="19381" y="48769"/>
                  </a:cubicBezTo>
                  <a:cubicBezTo>
                    <a:pt x="15478" y="45700"/>
                    <a:pt x="12275" y="41897"/>
                    <a:pt x="9974" y="37528"/>
                  </a:cubicBezTo>
                  <a:cubicBezTo>
                    <a:pt x="7639" y="32891"/>
                    <a:pt x="6405" y="27754"/>
                    <a:pt x="6405" y="22584"/>
                  </a:cubicBezTo>
                  <a:cubicBezTo>
                    <a:pt x="6371" y="20449"/>
                    <a:pt x="6505" y="18347"/>
                    <a:pt x="6838" y="16279"/>
                  </a:cubicBezTo>
                  <a:cubicBezTo>
                    <a:pt x="7138" y="14278"/>
                    <a:pt x="7605" y="12310"/>
                    <a:pt x="8239" y="10375"/>
                  </a:cubicBezTo>
                  <a:cubicBezTo>
                    <a:pt x="9443" y="6796"/>
                    <a:pt x="11217" y="3428"/>
                    <a:pt x="13535" y="470"/>
                  </a:cubicBezTo>
                  <a:close/>
                  <a:moveTo>
                    <a:pt x="58532" y="87280"/>
                  </a:moveTo>
                  <a:lnTo>
                    <a:pt x="57875" y="87530"/>
                  </a:lnTo>
                  <a:cubicBezTo>
                    <a:pt x="58096" y="87453"/>
                    <a:pt x="58315" y="87370"/>
                    <a:pt x="58532" y="8728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6"/>
            <p:cNvSpPr/>
            <p:nvPr/>
          </p:nvSpPr>
          <p:spPr>
            <a:xfrm>
              <a:off x="3783415" y="2381471"/>
              <a:ext cx="1794387" cy="2221554"/>
            </a:xfrm>
            <a:custGeom>
              <a:avLst/>
              <a:gdLst/>
              <a:ahLst/>
              <a:cxnLst/>
              <a:rect l="l" t="t" r="r" b="b"/>
              <a:pathLst>
                <a:path w="106777" h="132196" extrusionOk="0">
                  <a:moveTo>
                    <a:pt x="39295" y="1"/>
                  </a:moveTo>
                  <a:lnTo>
                    <a:pt x="39629" y="18047"/>
                  </a:lnTo>
                  <a:cubicBezTo>
                    <a:pt x="33791" y="18848"/>
                    <a:pt x="28121" y="20449"/>
                    <a:pt x="22750" y="22851"/>
                  </a:cubicBezTo>
                  <a:cubicBezTo>
                    <a:pt x="18113" y="24885"/>
                    <a:pt x="13877" y="27754"/>
                    <a:pt x="10275" y="31290"/>
                  </a:cubicBezTo>
                  <a:cubicBezTo>
                    <a:pt x="6939" y="34559"/>
                    <a:pt x="4337" y="38462"/>
                    <a:pt x="2602" y="42798"/>
                  </a:cubicBezTo>
                  <a:cubicBezTo>
                    <a:pt x="868" y="47268"/>
                    <a:pt x="1" y="52038"/>
                    <a:pt x="101" y="56842"/>
                  </a:cubicBezTo>
                  <a:cubicBezTo>
                    <a:pt x="101" y="62012"/>
                    <a:pt x="1335" y="67149"/>
                    <a:pt x="3670" y="71786"/>
                  </a:cubicBezTo>
                  <a:cubicBezTo>
                    <a:pt x="5971" y="76155"/>
                    <a:pt x="9174" y="79958"/>
                    <a:pt x="13077" y="83027"/>
                  </a:cubicBezTo>
                  <a:cubicBezTo>
                    <a:pt x="17013" y="86196"/>
                    <a:pt x="21716" y="88864"/>
                    <a:pt x="26953" y="91066"/>
                  </a:cubicBezTo>
                  <a:cubicBezTo>
                    <a:pt x="32457" y="93368"/>
                    <a:pt x="38128" y="95202"/>
                    <a:pt x="43932" y="96537"/>
                  </a:cubicBezTo>
                  <a:cubicBezTo>
                    <a:pt x="48202" y="97604"/>
                    <a:pt x="51804" y="98605"/>
                    <a:pt x="54806" y="99605"/>
                  </a:cubicBezTo>
                  <a:cubicBezTo>
                    <a:pt x="57308" y="100406"/>
                    <a:pt x="59743" y="101440"/>
                    <a:pt x="62045" y="102741"/>
                  </a:cubicBezTo>
                  <a:cubicBezTo>
                    <a:pt x="63913" y="103808"/>
                    <a:pt x="65247" y="104976"/>
                    <a:pt x="66148" y="106244"/>
                  </a:cubicBezTo>
                  <a:cubicBezTo>
                    <a:pt x="67015" y="107478"/>
                    <a:pt x="67482" y="108945"/>
                    <a:pt x="67482" y="110447"/>
                  </a:cubicBezTo>
                  <a:cubicBezTo>
                    <a:pt x="67549" y="112014"/>
                    <a:pt x="67082" y="113549"/>
                    <a:pt x="66148" y="114783"/>
                  </a:cubicBezTo>
                  <a:cubicBezTo>
                    <a:pt x="65114" y="116084"/>
                    <a:pt x="63746" y="117085"/>
                    <a:pt x="62212" y="117718"/>
                  </a:cubicBezTo>
                  <a:cubicBezTo>
                    <a:pt x="60310" y="118519"/>
                    <a:pt x="58275" y="119086"/>
                    <a:pt x="56241" y="119353"/>
                  </a:cubicBezTo>
                  <a:cubicBezTo>
                    <a:pt x="53739" y="119720"/>
                    <a:pt x="51204" y="119887"/>
                    <a:pt x="48669" y="119887"/>
                  </a:cubicBezTo>
                  <a:cubicBezTo>
                    <a:pt x="44732" y="119887"/>
                    <a:pt x="40796" y="119586"/>
                    <a:pt x="36894" y="119019"/>
                  </a:cubicBezTo>
                  <a:cubicBezTo>
                    <a:pt x="33158" y="118452"/>
                    <a:pt x="29455" y="117652"/>
                    <a:pt x="25786" y="116618"/>
                  </a:cubicBezTo>
                  <a:cubicBezTo>
                    <a:pt x="22250" y="115650"/>
                    <a:pt x="18881" y="114483"/>
                    <a:pt x="15745" y="113282"/>
                  </a:cubicBezTo>
                  <a:cubicBezTo>
                    <a:pt x="12610" y="112081"/>
                    <a:pt x="9674" y="110780"/>
                    <a:pt x="7039" y="109546"/>
                  </a:cubicBezTo>
                  <a:lnTo>
                    <a:pt x="1735" y="132195"/>
                  </a:lnTo>
                  <a:lnTo>
                    <a:pt x="97503" y="132195"/>
                  </a:lnTo>
                  <a:cubicBezTo>
                    <a:pt x="100472" y="128860"/>
                    <a:pt x="102807" y="124990"/>
                    <a:pt x="104375" y="120821"/>
                  </a:cubicBezTo>
                  <a:cubicBezTo>
                    <a:pt x="106010" y="116351"/>
                    <a:pt x="106777" y="111614"/>
                    <a:pt x="106610" y="106877"/>
                  </a:cubicBezTo>
                  <a:cubicBezTo>
                    <a:pt x="106477" y="101807"/>
                    <a:pt x="105709" y="97304"/>
                    <a:pt x="104208" y="93234"/>
                  </a:cubicBezTo>
                  <a:cubicBezTo>
                    <a:pt x="102674" y="89198"/>
                    <a:pt x="100339" y="85495"/>
                    <a:pt x="97303" y="82427"/>
                  </a:cubicBezTo>
                  <a:cubicBezTo>
                    <a:pt x="94201" y="79224"/>
                    <a:pt x="90232" y="76422"/>
                    <a:pt x="85295" y="73920"/>
                  </a:cubicBezTo>
                  <a:cubicBezTo>
                    <a:pt x="80325" y="71419"/>
                    <a:pt x="74387" y="69184"/>
                    <a:pt x="67349" y="67182"/>
                  </a:cubicBezTo>
                  <a:cubicBezTo>
                    <a:pt x="62812" y="65848"/>
                    <a:pt x="58876" y="64580"/>
                    <a:pt x="55473" y="63380"/>
                  </a:cubicBezTo>
                  <a:cubicBezTo>
                    <a:pt x="52571" y="62379"/>
                    <a:pt x="49769" y="61178"/>
                    <a:pt x="47034" y="59810"/>
                  </a:cubicBezTo>
                  <a:cubicBezTo>
                    <a:pt x="44766" y="58609"/>
                    <a:pt x="43098" y="57442"/>
                    <a:pt x="41964" y="56241"/>
                  </a:cubicBezTo>
                  <a:cubicBezTo>
                    <a:pt x="40830" y="55040"/>
                    <a:pt x="40263" y="53839"/>
                    <a:pt x="40229" y="52538"/>
                  </a:cubicBezTo>
                  <a:cubicBezTo>
                    <a:pt x="40196" y="51504"/>
                    <a:pt x="40429" y="50437"/>
                    <a:pt x="40896" y="49503"/>
                  </a:cubicBezTo>
                  <a:cubicBezTo>
                    <a:pt x="41463" y="48402"/>
                    <a:pt x="42331" y="47502"/>
                    <a:pt x="43398" y="46834"/>
                  </a:cubicBezTo>
                  <a:cubicBezTo>
                    <a:pt x="44933" y="45934"/>
                    <a:pt x="46600" y="45300"/>
                    <a:pt x="48335" y="45000"/>
                  </a:cubicBezTo>
                  <a:cubicBezTo>
                    <a:pt x="50643" y="44561"/>
                    <a:pt x="53003" y="44353"/>
                    <a:pt x="55346" y="44353"/>
                  </a:cubicBezTo>
                  <a:cubicBezTo>
                    <a:pt x="55678" y="44353"/>
                    <a:pt x="56010" y="44358"/>
                    <a:pt x="56341" y="44366"/>
                  </a:cubicBezTo>
                  <a:cubicBezTo>
                    <a:pt x="60377" y="44433"/>
                    <a:pt x="64413" y="44766"/>
                    <a:pt x="68383" y="45433"/>
                  </a:cubicBezTo>
                  <a:cubicBezTo>
                    <a:pt x="71685" y="45967"/>
                    <a:pt x="74987" y="46734"/>
                    <a:pt x="78190" y="47702"/>
                  </a:cubicBezTo>
                  <a:cubicBezTo>
                    <a:pt x="81092" y="48569"/>
                    <a:pt x="83627" y="49503"/>
                    <a:pt x="85795" y="50337"/>
                  </a:cubicBezTo>
                  <a:cubicBezTo>
                    <a:pt x="87963" y="51204"/>
                    <a:pt x="89765" y="51971"/>
                    <a:pt x="91232" y="52572"/>
                  </a:cubicBezTo>
                  <a:lnTo>
                    <a:pt x="97437" y="24618"/>
                  </a:lnTo>
                  <a:cubicBezTo>
                    <a:pt x="95502" y="23785"/>
                    <a:pt x="93401" y="22951"/>
                    <a:pt x="91099" y="22150"/>
                  </a:cubicBezTo>
                  <a:cubicBezTo>
                    <a:pt x="88797" y="21383"/>
                    <a:pt x="86295" y="20616"/>
                    <a:pt x="83560" y="19948"/>
                  </a:cubicBezTo>
                  <a:cubicBezTo>
                    <a:pt x="80792" y="19281"/>
                    <a:pt x="77789" y="18714"/>
                    <a:pt x="74487" y="18214"/>
                  </a:cubicBezTo>
                  <a:cubicBezTo>
                    <a:pt x="71185" y="17680"/>
                    <a:pt x="67582" y="17347"/>
                    <a:pt x="63613" y="17113"/>
                  </a:cubicBezTo>
                  <a:lnTo>
                    <a:pt x="63246" y="568"/>
                  </a:lnTo>
                  <a:lnTo>
                    <a:pt x="392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46000">
                  <a:schemeClr val="lt2"/>
                </a:gs>
                <a:gs pos="6600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6"/>
            <p:cNvSpPr/>
            <p:nvPr/>
          </p:nvSpPr>
          <p:spPr>
            <a:xfrm>
              <a:off x="3713913" y="4221706"/>
              <a:ext cx="187796" cy="381205"/>
            </a:xfrm>
            <a:custGeom>
              <a:avLst/>
              <a:gdLst/>
              <a:ahLst/>
              <a:cxnLst/>
              <a:rect l="l" t="t" r="r" b="b"/>
              <a:pathLst>
                <a:path w="11175" h="22684" extrusionOk="0">
                  <a:moveTo>
                    <a:pt x="11175" y="1"/>
                  </a:moveTo>
                  <a:lnTo>
                    <a:pt x="4370" y="4270"/>
                  </a:lnTo>
                  <a:lnTo>
                    <a:pt x="0" y="22683"/>
                  </a:lnTo>
                  <a:lnTo>
                    <a:pt x="5871" y="22683"/>
                  </a:lnTo>
                  <a:lnTo>
                    <a:pt x="11175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6"/>
            <p:cNvSpPr/>
            <p:nvPr/>
          </p:nvSpPr>
          <p:spPr>
            <a:xfrm>
              <a:off x="5709972" y="4603425"/>
              <a:ext cx="15141" cy="5075"/>
            </a:xfrm>
            <a:custGeom>
              <a:avLst/>
              <a:gdLst/>
              <a:ahLst/>
              <a:cxnLst/>
              <a:rect l="l" t="t" r="r" b="b"/>
              <a:pathLst>
                <a:path w="901" h="302" extrusionOk="0">
                  <a:moveTo>
                    <a:pt x="901" y="1"/>
                  </a:moveTo>
                  <a:lnTo>
                    <a:pt x="0" y="34"/>
                  </a:lnTo>
                  <a:lnTo>
                    <a:pt x="467" y="301"/>
                  </a:lnTo>
                  <a:lnTo>
                    <a:pt x="767" y="1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6"/>
            <p:cNvSpPr/>
            <p:nvPr/>
          </p:nvSpPr>
          <p:spPr>
            <a:xfrm>
              <a:off x="5485185" y="3295153"/>
              <a:ext cx="42063" cy="54381"/>
            </a:xfrm>
            <a:custGeom>
              <a:avLst/>
              <a:gdLst/>
              <a:ahLst/>
              <a:cxnLst/>
              <a:rect l="l" t="t" r="r" b="b"/>
              <a:pathLst>
                <a:path w="2503" h="3236" extrusionOk="0">
                  <a:moveTo>
                    <a:pt x="1502" y="0"/>
                  </a:moveTo>
                  <a:lnTo>
                    <a:pt x="1" y="1168"/>
                  </a:lnTo>
                  <a:lnTo>
                    <a:pt x="1669" y="3236"/>
                  </a:lnTo>
                  <a:lnTo>
                    <a:pt x="1869" y="3102"/>
                  </a:lnTo>
                  <a:lnTo>
                    <a:pt x="2436" y="2669"/>
                  </a:lnTo>
                  <a:lnTo>
                    <a:pt x="2169" y="2035"/>
                  </a:lnTo>
                  <a:lnTo>
                    <a:pt x="2503" y="1234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6"/>
            <p:cNvSpPr/>
            <p:nvPr/>
          </p:nvSpPr>
          <p:spPr>
            <a:xfrm>
              <a:off x="5485185" y="3295153"/>
              <a:ext cx="42063" cy="54381"/>
            </a:xfrm>
            <a:custGeom>
              <a:avLst/>
              <a:gdLst/>
              <a:ahLst/>
              <a:cxnLst/>
              <a:rect l="l" t="t" r="r" b="b"/>
              <a:pathLst>
                <a:path w="2503" h="3236" fill="none" extrusionOk="0">
                  <a:moveTo>
                    <a:pt x="1669" y="3236"/>
                  </a:moveTo>
                  <a:lnTo>
                    <a:pt x="1" y="1168"/>
                  </a:lnTo>
                  <a:lnTo>
                    <a:pt x="1502" y="0"/>
                  </a:lnTo>
                  <a:lnTo>
                    <a:pt x="2503" y="1234"/>
                  </a:lnTo>
                  <a:lnTo>
                    <a:pt x="2169" y="2035"/>
                  </a:lnTo>
                  <a:lnTo>
                    <a:pt x="2436" y="2669"/>
                  </a:lnTo>
                  <a:lnTo>
                    <a:pt x="1869" y="3102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6"/>
            <p:cNvSpPr/>
            <p:nvPr/>
          </p:nvSpPr>
          <p:spPr>
            <a:xfrm>
              <a:off x="5513214" y="3339986"/>
              <a:ext cx="337478" cy="347006"/>
            </a:xfrm>
            <a:custGeom>
              <a:avLst/>
              <a:gdLst/>
              <a:ahLst/>
              <a:cxnLst/>
              <a:rect l="l" t="t" r="r" b="b"/>
              <a:pathLst>
                <a:path w="20082" h="20649" extrusionOk="0">
                  <a:moveTo>
                    <a:pt x="801" y="1"/>
                  </a:moveTo>
                  <a:lnTo>
                    <a:pt x="1" y="568"/>
                  </a:lnTo>
                  <a:lnTo>
                    <a:pt x="4938" y="6739"/>
                  </a:lnTo>
                  <a:lnTo>
                    <a:pt x="10275" y="6405"/>
                  </a:lnTo>
                  <a:lnTo>
                    <a:pt x="9107" y="12243"/>
                  </a:lnTo>
                  <a:lnTo>
                    <a:pt x="4270" y="15945"/>
                  </a:lnTo>
                  <a:lnTo>
                    <a:pt x="12176" y="20649"/>
                  </a:lnTo>
                  <a:lnTo>
                    <a:pt x="13777" y="15612"/>
                  </a:lnTo>
                  <a:lnTo>
                    <a:pt x="20082" y="9407"/>
                  </a:lnTo>
                  <a:lnTo>
                    <a:pt x="17647" y="6339"/>
                  </a:lnTo>
                  <a:lnTo>
                    <a:pt x="13510" y="4137"/>
                  </a:lnTo>
                  <a:cubicBezTo>
                    <a:pt x="13510" y="4137"/>
                    <a:pt x="12417" y="3200"/>
                    <a:pt x="11984" y="3200"/>
                  </a:cubicBezTo>
                  <a:cubicBezTo>
                    <a:pt x="11969" y="3200"/>
                    <a:pt x="11955" y="3201"/>
                    <a:pt x="11943" y="3203"/>
                  </a:cubicBezTo>
                  <a:cubicBezTo>
                    <a:pt x="11509" y="3270"/>
                    <a:pt x="5938" y="4204"/>
                    <a:pt x="5938" y="4204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6"/>
            <p:cNvSpPr/>
            <p:nvPr/>
          </p:nvSpPr>
          <p:spPr>
            <a:xfrm>
              <a:off x="5736304" y="3387071"/>
              <a:ext cx="73455" cy="103720"/>
            </a:xfrm>
            <a:custGeom>
              <a:avLst/>
              <a:gdLst/>
              <a:ahLst/>
              <a:cxnLst/>
              <a:rect l="l" t="t" r="r" b="b"/>
              <a:pathLst>
                <a:path w="4371" h="6172" extrusionOk="0">
                  <a:moveTo>
                    <a:pt x="1835" y="1"/>
                  </a:moveTo>
                  <a:lnTo>
                    <a:pt x="935" y="1902"/>
                  </a:lnTo>
                  <a:lnTo>
                    <a:pt x="635" y="1602"/>
                  </a:lnTo>
                  <a:lnTo>
                    <a:pt x="1" y="6172"/>
                  </a:lnTo>
                  <a:lnTo>
                    <a:pt x="1" y="6172"/>
                  </a:lnTo>
                  <a:lnTo>
                    <a:pt x="4371" y="3503"/>
                  </a:lnTo>
                  <a:lnTo>
                    <a:pt x="3937" y="2836"/>
                  </a:lnTo>
                  <a:lnTo>
                    <a:pt x="4037" y="140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6"/>
            <p:cNvSpPr/>
            <p:nvPr/>
          </p:nvSpPr>
          <p:spPr>
            <a:xfrm>
              <a:off x="5736304" y="3439196"/>
              <a:ext cx="42617" cy="51591"/>
            </a:xfrm>
            <a:custGeom>
              <a:avLst/>
              <a:gdLst/>
              <a:ahLst/>
              <a:cxnLst/>
              <a:rect l="l" t="t" r="r" b="b"/>
              <a:pathLst>
                <a:path w="2536" h="3070" extrusionOk="0">
                  <a:moveTo>
                    <a:pt x="401" y="1"/>
                  </a:moveTo>
                  <a:lnTo>
                    <a:pt x="1" y="3070"/>
                  </a:lnTo>
                  <a:lnTo>
                    <a:pt x="2536" y="1502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6"/>
            <p:cNvSpPr/>
            <p:nvPr/>
          </p:nvSpPr>
          <p:spPr>
            <a:xfrm>
              <a:off x="5851780" y="3289624"/>
              <a:ext cx="234329" cy="158757"/>
            </a:xfrm>
            <a:custGeom>
              <a:avLst/>
              <a:gdLst/>
              <a:ahLst/>
              <a:cxnLst/>
              <a:rect l="l" t="t" r="r" b="b"/>
              <a:pathLst>
                <a:path w="13944" h="9447" extrusionOk="0">
                  <a:moveTo>
                    <a:pt x="2531" y="1"/>
                  </a:moveTo>
                  <a:cubicBezTo>
                    <a:pt x="1136" y="1"/>
                    <a:pt x="34" y="1296"/>
                    <a:pt x="34" y="1296"/>
                  </a:cubicBezTo>
                  <a:lnTo>
                    <a:pt x="0" y="1964"/>
                  </a:lnTo>
                  <a:cubicBezTo>
                    <a:pt x="934" y="2497"/>
                    <a:pt x="1501" y="3498"/>
                    <a:pt x="1501" y="4565"/>
                  </a:cubicBezTo>
                  <a:cubicBezTo>
                    <a:pt x="1468" y="6300"/>
                    <a:pt x="1935" y="9269"/>
                    <a:pt x="4337" y="9436"/>
                  </a:cubicBezTo>
                  <a:cubicBezTo>
                    <a:pt x="4447" y="9443"/>
                    <a:pt x="4556" y="9447"/>
                    <a:pt x="4664" y="9447"/>
                  </a:cubicBezTo>
                  <a:cubicBezTo>
                    <a:pt x="6941" y="9447"/>
                    <a:pt x="8690" y="7817"/>
                    <a:pt x="9040" y="6734"/>
                  </a:cubicBezTo>
                  <a:cubicBezTo>
                    <a:pt x="9184" y="6290"/>
                    <a:pt x="9521" y="6127"/>
                    <a:pt x="9877" y="6127"/>
                  </a:cubicBezTo>
                  <a:cubicBezTo>
                    <a:pt x="10431" y="6127"/>
                    <a:pt x="11029" y="6522"/>
                    <a:pt x="11008" y="6867"/>
                  </a:cubicBezTo>
                  <a:cubicBezTo>
                    <a:pt x="10982" y="7294"/>
                    <a:pt x="10805" y="8105"/>
                    <a:pt x="11248" y="8105"/>
                  </a:cubicBezTo>
                  <a:cubicBezTo>
                    <a:pt x="11359" y="8105"/>
                    <a:pt x="11509" y="8055"/>
                    <a:pt x="11709" y="7935"/>
                  </a:cubicBezTo>
                  <a:cubicBezTo>
                    <a:pt x="12710" y="7367"/>
                    <a:pt x="13944" y="4766"/>
                    <a:pt x="12343" y="2297"/>
                  </a:cubicBezTo>
                  <a:cubicBezTo>
                    <a:pt x="11772" y="1398"/>
                    <a:pt x="11059" y="1083"/>
                    <a:pt x="10316" y="1083"/>
                  </a:cubicBezTo>
                  <a:cubicBezTo>
                    <a:pt x="9019" y="1083"/>
                    <a:pt x="7629" y="2043"/>
                    <a:pt x="6739" y="2531"/>
                  </a:cubicBezTo>
                  <a:cubicBezTo>
                    <a:pt x="6464" y="2681"/>
                    <a:pt x="6264" y="2748"/>
                    <a:pt x="6105" y="2748"/>
                  </a:cubicBezTo>
                  <a:cubicBezTo>
                    <a:pt x="5451" y="2748"/>
                    <a:pt x="5486" y="1616"/>
                    <a:pt x="3903" y="463"/>
                  </a:cubicBezTo>
                  <a:cubicBezTo>
                    <a:pt x="3434" y="128"/>
                    <a:pt x="2968" y="1"/>
                    <a:pt x="253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6"/>
            <p:cNvSpPr/>
            <p:nvPr/>
          </p:nvSpPr>
          <p:spPr>
            <a:xfrm>
              <a:off x="5754250" y="3281811"/>
              <a:ext cx="112123" cy="146943"/>
            </a:xfrm>
            <a:custGeom>
              <a:avLst/>
              <a:gdLst/>
              <a:ahLst/>
              <a:cxnLst/>
              <a:rect l="l" t="t" r="r" b="b"/>
              <a:pathLst>
                <a:path w="6672" h="8744" extrusionOk="0">
                  <a:moveTo>
                    <a:pt x="3567" y="0"/>
                  </a:moveTo>
                  <a:cubicBezTo>
                    <a:pt x="2789" y="0"/>
                    <a:pt x="1955" y="355"/>
                    <a:pt x="1201" y="1294"/>
                  </a:cubicBezTo>
                  <a:cubicBezTo>
                    <a:pt x="1201" y="1294"/>
                    <a:pt x="0" y="3996"/>
                    <a:pt x="234" y="5598"/>
                  </a:cubicBezTo>
                  <a:cubicBezTo>
                    <a:pt x="467" y="7165"/>
                    <a:pt x="334" y="8400"/>
                    <a:pt x="1168" y="8700"/>
                  </a:cubicBezTo>
                  <a:cubicBezTo>
                    <a:pt x="1240" y="8730"/>
                    <a:pt x="1327" y="8744"/>
                    <a:pt x="1426" y="8744"/>
                  </a:cubicBezTo>
                  <a:cubicBezTo>
                    <a:pt x="2432" y="8744"/>
                    <a:pt x="4691" y="7303"/>
                    <a:pt x="5237" y="6331"/>
                  </a:cubicBezTo>
                  <a:cubicBezTo>
                    <a:pt x="5838" y="5264"/>
                    <a:pt x="6672" y="3696"/>
                    <a:pt x="6438" y="2228"/>
                  </a:cubicBezTo>
                  <a:cubicBezTo>
                    <a:pt x="6286" y="1249"/>
                    <a:pt x="5026" y="0"/>
                    <a:pt x="3567" y="0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6"/>
            <p:cNvSpPr/>
            <p:nvPr/>
          </p:nvSpPr>
          <p:spPr>
            <a:xfrm>
              <a:off x="5774432" y="3344388"/>
              <a:ext cx="8419" cy="12503"/>
            </a:xfrm>
            <a:custGeom>
              <a:avLst/>
              <a:gdLst/>
              <a:ahLst/>
              <a:cxnLst/>
              <a:rect l="l" t="t" r="r" b="b"/>
              <a:pathLst>
                <a:path w="501" h="744" extrusionOk="0">
                  <a:moveTo>
                    <a:pt x="335" y="0"/>
                  </a:moveTo>
                  <a:cubicBezTo>
                    <a:pt x="240" y="0"/>
                    <a:pt x="127" y="126"/>
                    <a:pt x="67" y="306"/>
                  </a:cubicBezTo>
                  <a:cubicBezTo>
                    <a:pt x="0" y="506"/>
                    <a:pt x="33" y="706"/>
                    <a:pt x="167" y="739"/>
                  </a:cubicBezTo>
                  <a:cubicBezTo>
                    <a:pt x="176" y="742"/>
                    <a:pt x="184" y="744"/>
                    <a:pt x="194" y="744"/>
                  </a:cubicBezTo>
                  <a:cubicBezTo>
                    <a:pt x="290" y="744"/>
                    <a:pt x="406" y="589"/>
                    <a:pt x="467" y="406"/>
                  </a:cubicBezTo>
                  <a:cubicBezTo>
                    <a:pt x="500" y="206"/>
                    <a:pt x="467" y="39"/>
                    <a:pt x="367" y="6"/>
                  </a:cubicBezTo>
                  <a:cubicBezTo>
                    <a:pt x="357" y="2"/>
                    <a:pt x="346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6"/>
            <p:cNvSpPr/>
            <p:nvPr/>
          </p:nvSpPr>
          <p:spPr>
            <a:xfrm>
              <a:off x="5806931" y="3357848"/>
              <a:ext cx="8436" cy="12503"/>
            </a:xfrm>
            <a:custGeom>
              <a:avLst/>
              <a:gdLst/>
              <a:ahLst/>
              <a:cxnLst/>
              <a:rect l="l" t="t" r="r" b="b"/>
              <a:pathLst>
                <a:path w="502" h="744" extrusionOk="0">
                  <a:moveTo>
                    <a:pt x="341" y="1"/>
                  </a:moveTo>
                  <a:cubicBezTo>
                    <a:pt x="245" y="1"/>
                    <a:pt x="128" y="153"/>
                    <a:pt x="68" y="305"/>
                  </a:cubicBezTo>
                  <a:cubicBezTo>
                    <a:pt x="1" y="505"/>
                    <a:pt x="34" y="706"/>
                    <a:pt x="134" y="739"/>
                  </a:cubicBezTo>
                  <a:cubicBezTo>
                    <a:pt x="143" y="742"/>
                    <a:pt x="152" y="743"/>
                    <a:pt x="161" y="743"/>
                  </a:cubicBezTo>
                  <a:cubicBezTo>
                    <a:pt x="257" y="743"/>
                    <a:pt x="374" y="588"/>
                    <a:pt x="434" y="405"/>
                  </a:cubicBezTo>
                  <a:cubicBezTo>
                    <a:pt x="501" y="205"/>
                    <a:pt x="468" y="5"/>
                    <a:pt x="368" y="5"/>
                  </a:cubicBezTo>
                  <a:cubicBezTo>
                    <a:pt x="359" y="2"/>
                    <a:pt x="350" y="1"/>
                    <a:pt x="3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6"/>
            <p:cNvSpPr/>
            <p:nvPr/>
          </p:nvSpPr>
          <p:spPr>
            <a:xfrm>
              <a:off x="5779473" y="3357361"/>
              <a:ext cx="12906" cy="21880"/>
            </a:xfrm>
            <a:custGeom>
              <a:avLst/>
              <a:gdLst/>
              <a:ahLst/>
              <a:cxnLst/>
              <a:rect l="l" t="t" r="r" b="b"/>
              <a:pathLst>
                <a:path w="768" h="1302" fill="none" extrusionOk="0">
                  <a:moveTo>
                    <a:pt x="634" y="1"/>
                  </a:moveTo>
                  <a:cubicBezTo>
                    <a:pt x="634" y="1"/>
                    <a:pt x="768" y="67"/>
                    <a:pt x="601" y="401"/>
                  </a:cubicBezTo>
                  <a:cubicBezTo>
                    <a:pt x="401" y="735"/>
                    <a:pt x="0" y="601"/>
                    <a:pt x="34" y="901"/>
                  </a:cubicBezTo>
                  <a:cubicBezTo>
                    <a:pt x="100" y="1168"/>
                    <a:pt x="601" y="1302"/>
                    <a:pt x="601" y="13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6"/>
            <p:cNvSpPr/>
            <p:nvPr/>
          </p:nvSpPr>
          <p:spPr>
            <a:xfrm>
              <a:off x="5773860" y="3387642"/>
              <a:ext cx="21326" cy="10654"/>
            </a:xfrm>
            <a:custGeom>
              <a:avLst/>
              <a:gdLst/>
              <a:ahLst/>
              <a:cxnLst/>
              <a:rect l="l" t="t" r="r" b="b"/>
              <a:pathLst>
                <a:path w="1269" h="634" fill="none" extrusionOk="0">
                  <a:moveTo>
                    <a:pt x="1" y="0"/>
                  </a:moveTo>
                  <a:cubicBezTo>
                    <a:pt x="1" y="0"/>
                    <a:pt x="668" y="634"/>
                    <a:pt x="1268" y="467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6"/>
            <p:cNvSpPr/>
            <p:nvPr/>
          </p:nvSpPr>
          <p:spPr>
            <a:xfrm>
              <a:off x="5804141" y="3348405"/>
              <a:ext cx="20754" cy="5058"/>
            </a:xfrm>
            <a:custGeom>
              <a:avLst/>
              <a:gdLst/>
              <a:ahLst/>
              <a:cxnLst/>
              <a:rect l="l" t="t" r="r" b="b"/>
              <a:pathLst>
                <a:path w="1235" h="301" fill="none" extrusionOk="0">
                  <a:moveTo>
                    <a:pt x="1234" y="300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6"/>
            <p:cNvSpPr/>
            <p:nvPr/>
          </p:nvSpPr>
          <p:spPr>
            <a:xfrm>
              <a:off x="5777221" y="3331013"/>
              <a:ext cx="10117" cy="8991"/>
            </a:xfrm>
            <a:custGeom>
              <a:avLst/>
              <a:gdLst/>
              <a:ahLst/>
              <a:cxnLst/>
              <a:rect l="l" t="t" r="r" b="b"/>
              <a:pathLst>
                <a:path w="602" h="535" fill="none" extrusionOk="0">
                  <a:moveTo>
                    <a:pt x="601" y="535"/>
                  </a:move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6"/>
            <p:cNvSpPr/>
            <p:nvPr/>
          </p:nvSpPr>
          <p:spPr>
            <a:xfrm>
              <a:off x="5767693" y="3281811"/>
              <a:ext cx="97553" cy="91268"/>
            </a:xfrm>
            <a:custGeom>
              <a:avLst/>
              <a:gdLst/>
              <a:ahLst/>
              <a:cxnLst/>
              <a:rect l="l" t="t" r="r" b="b"/>
              <a:pathLst>
                <a:path w="5805" h="5431" extrusionOk="0">
                  <a:moveTo>
                    <a:pt x="2767" y="0"/>
                  </a:moveTo>
                  <a:cubicBezTo>
                    <a:pt x="1989" y="0"/>
                    <a:pt x="1155" y="355"/>
                    <a:pt x="401" y="1294"/>
                  </a:cubicBezTo>
                  <a:cubicBezTo>
                    <a:pt x="401" y="1294"/>
                    <a:pt x="201" y="1728"/>
                    <a:pt x="1" y="2295"/>
                  </a:cubicBezTo>
                  <a:cubicBezTo>
                    <a:pt x="427" y="2072"/>
                    <a:pt x="1051" y="1836"/>
                    <a:pt x="1722" y="1836"/>
                  </a:cubicBezTo>
                  <a:cubicBezTo>
                    <a:pt x="2154" y="1836"/>
                    <a:pt x="2605" y="1934"/>
                    <a:pt x="3036" y="2195"/>
                  </a:cubicBezTo>
                  <a:cubicBezTo>
                    <a:pt x="4137" y="2896"/>
                    <a:pt x="4704" y="4463"/>
                    <a:pt x="4938" y="5431"/>
                  </a:cubicBezTo>
                  <a:cubicBezTo>
                    <a:pt x="5405" y="4463"/>
                    <a:pt x="5805" y="3329"/>
                    <a:pt x="5638" y="2228"/>
                  </a:cubicBezTo>
                  <a:cubicBezTo>
                    <a:pt x="5486" y="1249"/>
                    <a:pt x="4226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6"/>
            <p:cNvSpPr/>
            <p:nvPr/>
          </p:nvSpPr>
          <p:spPr>
            <a:xfrm>
              <a:off x="5834960" y="3365612"/>
              <a:ext cx="24855" cy="25460"/>
            </a:xfrm>
            <a:custGeom>
              <a:avLst/>
              <a:gdLst/>
              <a:ahLst/>
              <a:cxnLst/>
              <a:rect l="l" t="t" r="r" b="b"/>
              <a:pathLst>
                <a:path w="1479" h="1515" extrusionOk="0">
                  <a:moveTo>
                    <a:pt x="1288" y="1"/>
                  </a:moveTo>
                  <a:cubicBezTo>
                    <a:pt x="1042" y="1"/>
                    <a:pt x="634" y="377"/>
                    <a:pt x="634" y="377"/>
                  </a:cubicBezTo>
                  <a:lnTo>
                    <a:pt x="1" y="1278"/>
                  </a:lnTo>
                  <a:cubicBezTo>
                    <a:pt x="1" y="1278"/>
                    <a:pt x="1" y="1514"/>
                    <a:pt x="195" y="1514"/>
                  </a:cubicBezTo>
                  <a:cubicBezTo>
                    <a:pt x="208" y="1514"/>
                    <a:pt x="220" y="1513"/>
                    <a:pt x="234" y="1511"/>
                  </a:cubicBezTo>
                  <a:cubicBezTo>
                    <a:pt x="434" y="1478"/>
                    <a:pt x="1435" y="1044"/>
                    <a:pt x="1468" y="310"/>
                  </a:cubicBezTo>
                  <a:cubicBezTo>
                    <a:pt x="1479" y="80"/>
                    <a:pt x="1400" y="1"/>
                    <a:pt x="128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6"/>
            <p:cNvSpPr/>
            <p:nvPr/>
          </p:nvSpPr>
          <p:spPr>
            <a:xfrm>
              <a:off x="5834960" y="3358487"/>
              <a:ext cx="25241" cy="33089"/>
            </a:xfrm>
            <a:custGeom>
              <a:avLst/>
              <a:gdLst/>
              <a:ahLst/>
              <a:cxnLst/>
              <a:rect l="l" t="t" r="r" b="b"/>
              <a:pathLst>
                <a:path w="1502" h="1969" fill="none" extrusionOk="0">
                  <a:moveTo>
                    <a:pt x="634" y="801"/>
                  </a:moveTo>
                  <a:cubicBezTo>
                    <a:pt x="634" y="801"/>
                    <a:pt x="1502" y="0"/>
                    <a:pt x="1468" y="734"/>
                  </a:cubicBezTo>
                  <a:cubicBezTo>
                    <a:pt x="1435" y="1468"/>
                    <a:pt x="434" y="1902"/>
                    <a:pt x="234" y="1935"/>
                  </a:cubicBezTo>
                  <a:cubicBezTo>
                    <a:pt x="1" y="1969"/>
                    <a:pt x="1" y="1702"/>
                    <a:pt x="1" y="17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6"/>
            <p:cNvSpPr/>
            <p:nvPr/>
          </p:nvSpPr>
          <p:spPr>
            <a:xfrm>
              <a:off x="5785640" y="3498061"/>
              <a:ext cx="65035" cy="172671"/>
            </a:xfrm>
            <a:custGeom>
              <a:avLst/>
              <a:gdLst/>
              <a:ahLst/>
              <a:cxnLst/>
              <a:rect l="l" t="t" r="r" b="b"/>
              <a:pathLst>
                <a:path w="3870" h="10275" extrusionOk="0">
                  <a:moveTo>
                    <a:pt x="3870" y="0"/>
                  </a:moveTo>
                  <a:lnTo>
                    <a:pt x="0" y="3770"/>
                  </a:lnTo>
                  <a:lnTo>
                    <a:pt x="501" y="9474"/>
                  </a:lnTo>
                  <a:cubicBezTo>
                    <a:pt x="567" y="9941"/>
                    <a:pt x="934" y="10274"/>
                    <a:pt x="1401" y="10274"/>
                  </a:cubicBezTo>
                  <a:lnTo>
                    <a:pt x="1701" y="10274"/>
                  </a:lnTo>
                  <a:cubicBezTo>
                    <a:pt x="2135" y="10241"/>
                    <a:pt x="2469" y="9941"/>
                    <a:pt x="2535" y="9507"/>
                  </a:cubicBezTo>
                  <a:lnTo>
                    <a:pt x="3870" y="0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6"/>
            <p:cNvSpPr/>
            <p:nvPr/>
          </p:nvSpPr>
          <p:spPr>
            <a:xfrm>
              <a:off x="5721735" y="3572603"/>
              <a:ext cx="102595" cy="98225"/>
            </a:xfrm>
            <a:custGeom>
              <a:avLst/>
              <a:gdLst/>
              <a:ahLst/>
              <a:cxnLst/>
              <a:rect l="l" t="t" r="r" b="b"/>
              <a:pathLst>
                <a:path w="6105" h="5845" extrusionOk="0">
                  <a:moveTo>
                    <a:pt x="968" y="1"/>
                  </a:moveTo>
                  <a:lnTo>
                    <a:pt x="1" y="801"/>
                  </a:lnTo>
                  <a:lnTo>
                    <a:pt x="4137" y="5572"/>
                  </a:lnTo>
                  <a:cubicBezTo>
                    <a:pt x="4282" y="5746"/>
                    <a:pt x="4504" y="5845"/>
                    <a:pt x="4736" y="5845"/>
                  </a:cubicBezTo>
                  <a:cubicBezTo>
                    <a:pt x="4770" y="5845"/>
                    <a:pt x="4803" y="5843"/>
                    <a:pt x="4837" y="5838"/>
                  </a:cubicBezTo>
                  <a:lnTo>
                    <a:pt x="5171" y="5838"/>
                  </a:lnTo>
                  <a:cubicBezTo>
                    <a:pt x="5738" y="5805"/>
                    <a:pt x="6105" y="5305"/>
                    <a:pt x="5971" y="4771"/>
                  </a:cubicBezTo>
                  <a:lnTo>
                    <a:pt x="5271" y="3770"/>
                  </a:lnTo>
                  <a:lnTo>
                    <a:pt x="96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6"/>
            <p:cNvSpPr/>
            <p:nvPr/>
          </p:nvSpPr>
          <p:spPr>
            <a:xfrm>
              <a:off x="5721735" y="3572603"/>
              <a:ext cx="102595" cy="98679"/>
            </a:xfrm>
            <a:custGeom>
              <a:avLst/>
              <a:gdLst/>
              <a:ahLst/>
              <a:cxnLst/>
              <a:rect l="l" t="t" r="r" b="b"/>
              <a:pathLst>
                <a:path w="6105" h="5872" fill="none" extrusionOk="0">
                  <a:moveTo>
                    <a:pt x="5271" y="3770"/>
                  </a:moveTo>
                  <a:lnTo>
                    <a:pt x="968" y="1"/>
                  </a:lnTo>
                  <a:lnTo>
                    <a:pt x="1" y="801"/>
                  </a:lnTo>
                  <a:lnTo>
                    <a:pt x="4137" y="5572"/>
                  </a:lnTo>
                  <a:cubicBezTo>
                    <a:pt x="4304" y="5772"/>
                    <a:pt x="4570" y="5872"/>
                    <a:pt x="4837" y="5838"/>
                  </a:cubicBezTo>
                  <a:lnTo>
                    <a:pt x="5171" y="5838"/>
                  </a:lnTo>
                  <a:cubicBezTo>
                    <a:pt x="5738" y="5805"/>
                    <a:pt x="6105" y="5305"/>
                    <a:pt x="5971" y="4771"/>
                  </a:cubicBezTo>
                  <a:lnTo>
                    <a:pt x="5971" y="4771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6"/>
            <p:cNvSpPr/>
            <p:nvPr/>
          </p:nvSpPr>
          <p:spPr>
            <a:xfrm>
              <a:off x="5683052" y="3541213"/>
              <a:ext cx="54952" cy="44869"/>
            </a:xfrm>
            <a:custGeom>
              <a:avLst/>
              <a:gdLst/>
              <a:ahLst/>
              <a:cxnLst/>
              <a:rect l="l" t="t" r="r" b="b"/>
              <a:pathLst>
                <a:path w="3270" h="2670" extrusionOk="0">
                  <a:moveTo>
                    <a:pt x="1" y="1"/>
                  </a:moveTo>
                  <a:lnTo>
                    <a:pt x="34" y="1369"/>
                  </a:lnTo>
                  <a:lnTo>
                    <a:pt x="1102" y="2269"/>
                  </a:lnTo>
                  <a:lnTo>
                    <a:pt x="1802" y="2369"/>
                  </a:lnTo>
                  <a:lnTo>
                    <a:pt x="2303" y="2669"/>
                  </a:lnTo>
                  <a:lnTo>
                    <a:pt x="3270" y="1869"/>
                  </a:lnTo>
                  <a:lnTo>
                    <a:pt x="2269" y="2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6"/>
            <p:cNvSpPr/>
            <p:nvPr/>
          </p:nvSpPr>
          <p:spPr>
            <a:xfrm>
              <a:off x="5455476" y="3656690"/>
              <a:ext cx="205189" cy="318421"/>
            </a:xfrm>
            <a:custGeom>
              <a:avLst/>
              <a:gdLst/>
              <a:ahLst/>
              <a:cxnLst/>
              <a:rect l="l" t="t" r="r" b="b"/>
              <a:pathLst>
                <a:path w="12210" h="18948" extrusionOk="0">
                  <a:moveTo>
                    <a:pt x="4704" y="1"/>
                  </a:moveTo>
                  <a:cubicBezTo>
                    <a:pt x="4704" y="1"/>
                    <a:pt x="1" y="6138"/>
                    <a:pt x="268" y="7172"/>
                  </a:cubicBezTo>
                  <a:cubicBezTo>
                    <a:pt x="501" y="8173"/>
                    <a:pt x="7406" y="18947"/>
                    <a:pt x="7406" y="18947"/>
                  </a:cubicBezTo>
                  <a:lnTo>
                    <a:pt x="8374" y="18314"/>
                  </a:lnTo>
                  <a:lnTo>
                    <a:pt x="4571" y="6472"/>
                  </a:lnTo>
                  <a:lnTo>
                    <a:pt x="12210" y="3436"/>
                  </a:lnTo>
                  <a:lnTo>
                    <a:pt x="4704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6"/>
            <p:cNvSpPr/>
            <p:nvPr/>
          </p:nvSpPr>
          <p:spPr>
            <a:xfrm>
              <a:off x="5598410" y="3694801"/>
              <a:ext cx="52163" cy="41508"/>
            </a:xfrm>
            <a:custGeom>
              <a:avLst/>
              <a:gdLst/>
              <a:ahLst/>
              <a:cxnLst/>
              <a:rect l="l" t="t" r="r" b="b"/>
              <a:pathLst>
                <a:path w="3104" h="2470" extrusionOk="0">
                  <a:moveTo>
                    <a:pt x="1" y="1"/>
                  </a:moveTo>
                  <a:lnTo>
                    <a:pt x="568" y="2469"/>
                  </a:lnTo>
                  <a:lnTo>
                    <a:pt x="3103" y="15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6"/>
            <p:cNvSpPr/>
            <p:nvPr/>
          </p:nvSpPr>
          <p:spPr>
            <a:xfrm>
              <a:off x="5542369" y="3963866"/>
              <a:ext cx="88579" cy="72866"/>
            </a:xfrm>
            <a:custGeom>
              <a:avLst/>
              <a:gdLst/>
              <a:ahLst/>
              <a:cxnLst/>
              <a:rect l="l" t="t" r="r" b="b"/>
              <a:pathLst>
                <a:path w="5271" h="4336" extrusionOk="0">
                  <a:moveTo>
                    <a:pt x="3203" y="0"/>
                  </a:moveTo>
                  <a:lnTo>
                    <a:pt x="2235" y="634"/>
                  </a:lnTo>
                  <a:lnTo>
                    <a:pt x="1001" y="2736"/>
                  </a:lnTo>
                  <a:cubicBezTo>
                    <a:pt x="1001" y="2736"/>
                    <a:pt x="0" y="4237"/>
                    <a:pt x="300" y="4303"/>
                  </a:cubicBezTo>
                  <a:cubicBezTo>
                    <a:pt x="360" y="4325"/>
                    <a:pt x="429" y="4336"/>
                    <a:pt x="505" y="4336"/>
                  </a:cubicBezTo>
                  <a:cubicBezTo>
                    <a:pt x="1233" y="4336"/>
                    <a:pt x="2613" y="3405"/>
                    <a:pt x="3036" y="3102"/>
                  </a:cubicBezTo>
                  <a:cubicBezTo>
                    <a:pt x="3503" y="2769"/>
                    <a:pt x="4036" y="2535"/>
                    <a:pt x="4337" y="2335"/>
                  </a:cubicBezTo>
                  <a:cubicBezTo>
                    <a:pt x="4637" y="2102"/>
                    <a:pt x="5271" y="1968"/>
                    <a:pt x="4403" y="1168"/>
                  </a:cubicBezTo>
                  <a:cubicBezTo>
                    <a:pt x="4137" y="934"/>
                    <a:pt x="3203" y="0"/>
                    <a:pt x="3203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6"/>
            <p:cNvSpPr/>
            <p:nvPr/>
          </p:nvSpPr>
          <p:spPr>
            <a:xfrm>
              <a:off x="5490445" y="3565411"/>
              <a:ext cx="243101" cy="281887"/>
            </a:xfrm>
            <a:custGeom>
              <a:avLst/>
              <a:gdLst/>
              <a:ahLst/>
              <a:cxnLst/>
              <a:rect l="l" t="t" r="r" b="b"/>
              <a:pathLst>
                <a:path w="14466" h="16774" extrusionOk="0">
                  <a:moveTo>
                    <a:pt x="747" y="1"/>
                  </a:moveTo>
                  <a:cubicBezTo>
                    <a:pt x="262" y="1"/>
                    <a:pt x="1" y="127"/>
                    <a:pt x="21" y="429"/>
                  </a:cubicBezTo>
                  <a:cubicBezTo>
                    <a:pt x="88" y="1396"/>
                    <a:pt x="7026" y="16774"/>
                    <a:pt x="7026" y="16774"/>
                  </a:cubicBezTo>
                  <a:lnTo>
                    <a:pt x="8227" y="16374"/>
                  </a:lnTo>
                  <a:lnTo>
                    <a:pt x="6393" y="7901"/>
                  </a:lnTo>
                  <a:lnTo>
                    <a:pt x="6393" y="7901"/>
                  </a:lnTo>
                  <a:cubicBezTo>
                    <a:pt x="6393" y="7901"/>
                    <a:pt x="8284" y="9212"/>
                    <a:pt x="10134" y="9212"/>
                  </a:cubicBezTo>
                  <a:cubicBezTo>
                    <a:pt x="10589" y="9212"/>
                    <a:pt x="11042" y="9133"/>
                    <a:pt x="11463" y="8935"/>
                  </a:cubicBezTo>
                  <a:cubicBezTo>
                    <a:pt x="13631" y="7934"/>
                    <a:pt x="14465" y="5199"/>
                    <a:pt x="14298" y="4265"/>
                  </a:cubicBezTo>
                  <a:lnTo>
                    <a:pt x="13131" y="3464"/>
                  </a:lnTo>
                  <a:cubicBezTo>
                    <a:pt x="10996" y="2630"/>
                    <a:pt x="8828" y="1897"/>
                    <a:pt x="6626" y="1330"/>
                  </a:cubicBezTo>
                  <a:cubicBezTo>
                    <a:pt x="3986" y="618"/>
                    <a:pt x="1819" y="1"/>
                    <a:pt x="74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6"/>
            <p:cNvSpPr/>
            <p:nvPr/>
          </p:nvSpPr>
          <p:spPr>
            <a:xfrm>
              <a:off x="5489672" y="3556354"/>
              <a:ext cx="243874" cy="290945"/>
            </a:xfrm>
            <a:custGeom>
              <a:avLst/>
              <a:gdLst/>
              <a:ahLst/>
              <a:cxnLst/>
              <a:rect l="l" t="t" r="r" b="b"/>
              <a:pathLst>
                <a:path w="14512" h="17313" fill="none" extrusionOk="0">
                  <a:moveTo>
                    <a:pt x="13177" y="4003"/>
                  </a:moveTo>
                  <a:cubicBezTo>
                    <a:pt x="11042" y="3169"/>
                    <a:pt x="8874" y="2436"/>
                    <a:pt x="6672" y="1869"/>
                  </a:cubicBezTo>
                  <a:cubicBezTo>
                    <a:pt x="2836" y="834"/>
                    <a:pt x="1" y="1"/>
                    <a:pt x="67" y="968"/>
                  </a:cubicBezTo>
                  <a:cubicBezTo>
                    <a:pt x="134" y="1935"/>
                    <a:pt x="7072" y="17313"/>
                    <a:pt x="7072" y="17313"/>
                  </a:cubicBezTo>
                  <a:lnTo>
                    <a:pt x="8273" y="16913"/>
                  </a:lnTo>
                  <a:lnTo>
                    <a:pt x="6439" y="8440"/>
                  </a:lnTo>
                  <a:cubicBezTo>
                    <a:pt x="6439" y="8440"/>
                    <a:pt x="9374" y="10475"/>
                    <a:pt x="11509" y="9474"/>
                  </a:cubicBezTo>
                  <a:cubicBezTo>
                    <a:pt x="13677" y="8473"/>
                    <a:pt x="14511" y="5738"/>
                    <a:pt x="14344" y="4804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6"/>
            <p:cNvSpPr/>
            <p:nvPr/>
          </p:nvSpPr>
          <p:spPr>
            <a:xfrm>
              <a:off x="5490411" y="3565293"/>
              <a:ext cx="138305" cy="282005"/>
            </a:xfrm>
            <a:custGeom>
              <a:avLst/>
              <a:gdLst/>
              <a:ahLst/>
              <a:cxnLst/>
              <a:rect l="l" t="t" r="r" b="b"/>
              <a:pathLst>
                <a:path w="8230" h="16781" extrusionOk="0">
                  <a:moveTo>
                    <a:pt x="762" y="1"/>
                  </a:moveTo>
                  <a:cubicBezTo>
                    <a:pt x="267" y="1"/>
                    <a:pt x="1" y="130"/>
                    <a:pt x="23" y="436"/>
                  </a:cubicBezTo>
                  <a:cubicBezTo>
                    <a:pt x="90" y="1403"/>
                    <a:pt x="7028" y="16781"/>
                    <a:pt x="7028" y="16781"/>
                  </a:cubicBezTo>
                  <a:lnTo>
                    <a:pt x="8229" y="16381"/>
                  </a:lnTo>
                  <a:lnTo>
                    <a:pt x="6395" y="7908"/>
                  </a:lnTo>
                  <a:cubicBezTo>
                    <a:pt x="7028" y="6407"/>
                    <a:pt x="6361" y="3205"/>
                    <a:pt x="5794" y="1103"/>
                  </a:cubicBezTo>
                  <a:cubicBezTo>
                    <a:pt x="3548" y="487"/>
                    <a:pt x="1724" y="1"/>
                    <a:pt x="762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6"/>
            <p:cNvSpPr/>
            <p:nvPr/>
          </p:nvSpPr>
          <p:spPr>
            <a:xfrm>
              <a:off x="5547410" y="3625300"/>
              <a:ext cx="50465" cy="72883"/>
            </a:xfrm>
            <a:custGeom>
              <a:avLst/>
              <a:gdLst/>
              <a:ahLst/>
              <a:cxnLst/>
              <a:rect l="l" t="t" r="r" b="b"/>
              <a:pathLst>
                <a:path w="3003" h="4337" extrusionOk="0">
                  <a:moveTo>
                    <a:pt x="3003" y="433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6"/>
            <p:cNvSpPr/>
            <p:nvPr/>
          </p:nvSpPr>
          <p:spPr>
            <a:xfrm>
              <a:off x="5547410" y="3625300"/>
              <a:ext cx="50465" cy="72883"/>
            </a:xfrm>
            <a:custGeom>
              <a:avLst/>
              <a:gdLst/>
              <a:ahLst/>
              <a:cxnLst/>
              <a:rect l="l" t="t" r="r" b="b"/>
              <a:pathLst>
                <a:path w="3003" h="4337" fill="none" extrusionOk="0">
                  <a:moveTo>
                    <a:pt x="3003" y="4337"/>
                  </a:move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6"/>
            <p:cNvSpPr/>
            <p:nvPr/>
          </p:nvSpPr>
          <p:spPr>
            <a:xfrm>
              <a:off x="5551897" y="3840542"/>
              <a:ext cx="98679" cy="80815"/>
            </a:xfrm>
            <a:custGeom>
              <a:avLst/>
              <a:gdLst/>
              <a:ahLst/>
              <a:cxnLst/>
              <a:rect l="l" t="t" r="r" b="b"/>
              <a:pathLst>
                <a:path w="5872" h="4809" extrusionOk="0">
                  <a:moveTo>
                    <a:pt x="4570" y="1"/>
                  </a:moveTo>
                  <a:lnTo>
                    <a:pt x="3369" y="401"/>
                  </a:lnTo>
                  <a:lnTo>
                    <a:pt x="2269" y="2502"/>
                  </a:lnTo>
                  <a:cubicBezTo>
                    <a:pt x="2269" y="2502"/>
                    <a:pt x="0" y="4671"/>
                    <a:pt x="501" y="4804"/>
                  </a:cubicBezTo>
                  <a:cubicBezTo>
                    <a:pt x="514" y="4807"/>
                    <a:pt x="530" y="4808"/>
                    <a:pt x="549" y="4808"/>
                  </a:cubicBezTo>
                  <a:cubicBezTo>
                    <a:pt x="1226" y="4808"/>
                    <a:pt x="5246" y="3091"/>
                    <a:pt x="5571" y="2669"/>
                  </a:cubicBezTo>
                  <a:cubicBezTo>
                    <a:pt x="5871" y="2236"/>
                    <a:pt x="4570" y="1"/>
                    <a:pt x="4570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6"/>
            <p:cNvSpPr/>
            <p:nvPr/>
          </p:nvSpPr>
          <p:spPr>
            <a:xfrm>
              <a:off x="5521062" y="3332710"/>
              <a:ext cx="177158" cy="210214"/>
            </a:xfrm>
            <a:custGeom>
              <a:avLst/>
              <a:gdLst/>
              <a:ahLst/>
              <a:cxnLst/>
              <a:rect l="l" t="t" r="r" b="b"/>
              <a:pathLst>
                <a:path w="10542" h="12509" fill="none" extrusionOk="0">
                  <a:moveTo>
                    <a:pt x="1" y="0"/>
                  </a:moveTo>
                  <a:lnTo>
                    <a:pt x="10542" y="12509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6"/>
            <p:cNvSpPr/>
            <p:nvPr/>
          </p:nvSpPr>
          <p:spPr>
            <a:xfrm>
              <a:off x="4977907" y="2680800"/>
              <a:ext cx="518535" cy="620575"/>
            </a:xfrm>
            <a:custGeom>
              <a:avLst/>
              <a:gdLst/>
              <a:ahLst/>
              <a:cxnLst/>
              <a:rect l="l" t="t" r="r" b="b"/>
              <a:pathLst>
                <a:path w="30856" h="36928" fill="none" extrusionOk="0">
                  <a:moveTo>
                    <a:pt x="1" y="1"/>
                  </a:moveTo>
                  <a:lnTo>
                    <a:pt x="30856" y="3692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6"/>
            <p:cNvSpPr/>
            <p:nvPr/>
          </p:nvSpPr>
          <p:spPr>
            <a:xfrm>
              <a:off x="5713333" y="3581022"/>
              <a:ext cx="17" cy="1023055"/>
            </a:xfrm>
            <a:custGeom>
              <a:avLst/>
              <a:gdLst/>
              <a:ahLst/>
              <a:cxnLst/>
              <a:rect l="l" t="t" r="r" b="b"/>
              <a:pathLst>
                <a:path w="1" h="60878" fill="none" extrusionOk="0">
                  <a:moveTo>
                    <a:pt x="0" y="0"/>
                  </a:moveTo>
                  <a:lnTo>
                    <a:pt x="0" y="60877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6"/>
            <p:cNvSpPr/>
            <p:nvPr/>
          </p:nvSpPr>
          <p:spPr>
            <a:xfrm>
              <a:off x="3880390" y="3296262"/>
              <a:ext cx="182754" cy="1300539"/>
            </a:xfrm>
            <a:custGeom>
              <a:avLst/>
              <a:gdLst/>
              <a:ahLst/>
              <a:cxnLst/>
              <a:rect l="l" t="t" r="r" b="b"/>
              <a:pathLst>
                <a:path w="10875" h="77390" fill="none" extrusionOk="0">
                  <a:moveTo>
                    <a:pt x="8640" y="1"/>
                  </a:moveTo>
                  <a:cubicBezTo>
                    <a:pt x="8640" y="1"/>
                    <a:pt x="10875" y="12977"/>
                    <a:pt x="8440" y="17113"/>
                  </a:cubicBezTo>
                  <a:cubicBezTo>
                    <a:pt x="6038" y="21216"/>
                    <a:pt x="0" y="18247"/>
                    <a:pt x="0" y="18247"/>
                  </a:cubicBezTo>
                  <a:lnTo>
                    <a:pt x="0" y="7739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6"/>
            <p:cNvSpPr/>
            <p:nvPr/>
          </p:nvSpPr>
          <p:spPr>
            <a:xfrm>
              <a:off x="3756226" y="3377123"/>
              <a:ext cx="100074" cy="113669"/>
            </a:xfrm>
            <a:custGeom>
              <a:avLst/>
              <a:gdLst/>
              <a:ahLst/>
              <a:cxnLst/>
              <a:rect l="l" t="t" r="r" b="b"/>
              <a:pathLst>
                <a:path w="5955" h="6764" extrusionOk="0">
                  <a:moveTo>
                    <a:pt x="3720" y="1"/>
                  </a:moveTo>
                  <a:cubicBezTo>
                    <a:pt x="3211" y="1"/>
                    <a:pt x="2719" y="59"/>
                    <a:pt x="2719" y="59"/>
                  </a:cubicBezTo>
                  <a:cubicBezTo>
                    <a:pt x="2699" y="58"/>
                    <a:pt x="2679" y="58"/>
                    <a:pt x="2659" y="58"/>
                  </a:cubicBezTo>
                  <a:cubicBezTo>
                    <a:pt x="1" y="58"/>
                    <a:pt x="1118" y="4429"/>
                    <a:pt x="1118" y="4429"/>
                  </a:cubicBezTo>
                  <a:lnTo>
                    <a:pt x="1518" y="6764"/>
                  </a:lnTo>
                  <a:lnTo>
                    <a:pt x="4521" y="6630"/>
                  </a:lnTo>
                  <a:lnTo>
                    <a:pt x="4754" y="4662"/>
                  </a:lnTo>
                  <a:cubicBezTo>
                    <a:pt x="4754" y="4662"/>
                    <a:pt x="5955" y="4295"/>
                    <a:pt x="5955" y="3461"/>
                  </a:cubicBezTo>
                  <a:cubicBezTo>
                    <a:pt x="5955" y="2627"/>
                    <a:pt x="4821" y="1427"/>
                    <a:pt x="4821" y="1427"/>
                  </a:cubicBezTo>
                  <a:cubicBezTo>
                    <a:pt x="4921" y="1060"/>
                    <a:pt x="4921" y="659"/>
                    <a:pt x="4821" y="292"/>
                  </a:cubicBezTo>
                  <a:cubicBezTo>
                    <a:pt x="4754" y="59"/>
                    <a:pt x="4229" y="1"/>
                    <a:pt x="3720" y="1"/>
                  </a:cubicBez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6"/>
            <p:cNvSpPr/>
            <p:nvPr/>
          </p:nvSpPr>
          <p:spPr>
            <a:xfrm>
              <a:off x="3715325" y="3347279"/>
              <a:ext cx="111837" cy="139196"/>
            </a:xfrm>
            <a:custGeom>
              <a:avLst/>
              <a:gdLst/>
              <a:ahLst/>
              <a:cxnLst/>
              <a:rect l="l" t="t" r="r" b="b"/>
              <a:pathLst>
                <a:path w="6655" h="8283" extrusionOk="0">
                  <a:moveTo>
                    <a:pt x="3552" y="0"/>
                  </a:moveTo>
                  <a:cubicBezTo>
                    <a:pt x="1818" y="0"/>
                    <a:pt x="683" y="1368"/>
                    <a:pt x="317" y="4303"/>
                  </a:cubicBezTo>
                  <a:cubicBezTo>
                    <a:pt x="0" y="6863"/>
                    <a:pt x="1246" y="8282"/>
                    <a:pt x="3178" y="8282"/>
                  </a:cubicBezTo>
                  <a:cubicBezTo>
                    <a:pt x="3487" y="8282"/>
                    <a:pt x="3813" y="8246"/>
                    <a:pt x="4153" y="8173"/>
                  </a:cubicBezTo>
                  <a:cubicBezTo>
                    <a:pt x="6654" y="7639"/>
                    <a:pt x="5754" y="5071"/>
                    <a:pt x="5754" y="5071"/>
                  </a:cubicBezTo>
                  <a:lnTo>
                    <a:pt x="4920" y="3870"/>
                  </a:lnTo>
                  <a:cubicBezTo>
                    <a:pt x="5187" y="3403"/>
                    <a:pt x="5353" y="2902"/>
                    <a:pt x="5387" y="2369"/>
                  </a:cubicBezTo>
                  <a:cubicBezTo>
                    <a:pt x="5387" y="1535"/>
                    <a:pt x="5287" y="0"/>
                    <a:pt x="3552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6"/>
            <p:cNvSpPr/>
            <p:nvPr/>
          </p:nvSpPr>
          <p:spPr>
            <a:xfrm>
              <a:off x="3789447" y="3423888"/>
              <a:ext cx="32669" cy="30014"/>
            </a:xfrm>
            <a:custGeom>
              <a:avLst/>
              <a:gdLst/>
              <a:ahLst/>
              <a:cxnLst/>
              <a:rect l="l" t="t" r="r" b="b"/>
              <a:pathLst>
                <a:path w="1944" h="1786" extrusionOk="0">
                  <a:moveTo>
                    <a:pt x="1074" y="1"/>
                  </a:moveTo>
                  <a:cubicBezTo>
                    <a:pt x="713" y="1"/>
                    <a:pt x="0" y="95"/>
                    <a:pt x="75" y="845"/>
                  </a:cubicBezTo>
                  <a:cubicBezTo>
                    <a:pt x="117" y="1424"/>
                    <a:pt x="607" y="1785"/>
                    <a:pt x="1108" y="1785"/>
                  </a:cubicBezTo>
                  <a:cubicBezTo>
                    <a:pt x="1416" y="1785"/>
                    <a:pt x="1728" y="1650"/>
                    <a:pt x="1943" y="1346"/>
                  </a:cubicBezTo>
                  <a:lnTo>
                    <a:pt x="1276" y="11"/>
                  </a:lnTo>
                  <a:cubicBezTo>
                    <a:pt x="1276" y="11"/>
                    <a:pt x="1195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6"/>
            <p:cNvSpPr/>
            <p:nvPr/>
          </p:nvSpPr>
          <p:spPr>
            <a:xfrm>
              <a:off x="3789027" y="3421267"/>
              <a:ext cx="33089" cy="38702"/>
            </a:xfrm>
            <a:custGeom>
              <a:avLst/>
              <a:gdLst/>
              <a:ahLst/>
              <a:cxnLst/>
              <a:rect l="l" t="t" r="r" b="b"/>
              <a:pathLst>
                <a:path w="1969" h="2303" fill="none" extrusionOk="0">
                  <a:moveTo>
                    <a:pt x="1301" y="167"/>
                  </a:moveTo>
                  <a:cubicBezTo>
                    <a:pt x="1301" y="167"/>
                    <a:pt x="0" y="0"/>
                    <a:pt x="100" y="1001"/>
                  </a:cubicBezTo>
                  <a:cubicBezTo>
                    <a:pt x="167" y="1935"/>
                    <a:pt x="1401" y="2302"/>
                    <a:pt x="1968" y="1502"/>
                  </a:cubicBezTo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6"/>
            <p:cNvSpPr/>
            <p:nvPr/>
          </p:nvSpPr>
          <p:spPr>
            <a:xfrm>
              <a:off x="3762678" y="3476703"/>
              <a:ext cx="92512" cy="37072"/>
            </a:xfrm>
            <a:custGeom>
              <a:avLst/>
              <a:gdLst/>
              <a:ahLst/>
              <a:cxnLst/>
              <a:rect l="l" t="t" r="r" b="b"/>
              <a:pathLst>
                <a:path w="5505" h="2206" extrusionOk="0">
                  <a:moveTo>
                    <a:pt x="2213" y="1"/>
                  </a:moveTo>
                  <a:cubicBezTo>
                    <a:pt x="2027" y="1"/>
                    <a:pt x="1844" y="12"/>
                    <a:pt x="1668" y="37"/>
                  </a:cubicBezTo>
                  <a:cubicBezTo>
                    <a:pt x="0" y="237"/>
                    <a:pt x="134" y="1071"/>
                    <a:pt x="134" y="1071"/>
                  </a:cubicBezTo>
                  <a:lnTo>
                    <a:pt x="234" y="2205"/>
                  </a:lnTo>
                  <a:cubicBezTo>
                    <a:pt x="234" y="2205"/>
                    <a:pt x="3002" y="1371"/>
                    <a:pt x="5504" y="771"/>
                  </a:cubicBezTo>
                  <a:cubicBezTo>
                    <a:pt x="5504" y="771"/>
                    <a:pt x="3751" y="1"/>
                    <a:pt x="2213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6"/>
            <p:cNvSpPr/>
            <p:nvPr/>
          </p:nvSpPr>
          <p:spPr>
            <a:xfrm>
              <a:off x="3729608" y="3582131"/>
              <a:ext cx="98679" cy="129869"/>
            </a:xfrm>
            <a:custGeom>
              <a:avLst/>
              <a:gdLst/>
              <a:ahLst/>
              <a:cxnLst/>
              <a:rect l="l" t="t" r="r" b="b"/>
              <a:pathLst>
                <a:path w="5872" h="7728" extrusionOk="0">
                  <a:moveTo>
                    <a:pt x="0" y="1"/>
                  </a:moveTo>
                  <a:lnTo>
                    <a:pt x="1568" y="7240"/>
                  </a:lnTo>
                  <a:cubicBezTo>
                    <a:pt x="1594" y="7524"/>
                    <a:pt x="1840" y="7728"/>
                    <a:pt x="2120" y="7728"/>
                  </a:cubicBezTo>
                  <a:cubicBezTo>
                    <a:pt x="2202" y="7728"/>
                    <a:pt x="2286" y="7711"/>
                    <a:pt x="2369" y="7673"/>
                  </a:cubicBezTo>
                  <a:lnTo>
                    <a:pt x="5871" y="59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6"/>
            <p:cNvSpPr/>
            <p:nvPr/>
          </p:nvSpPr>
          <p:spPr>
            <a:xfrm>
              <a:off x="3918502" y="3719470"/>
              <a:ext cx="140154" cy="348687"/>
            </a:xfrm>
            <a:custGeom>
              <a:avLst/>
              <a:gdLst/>
              <a:ahLst/>
              <a:cxnLst/>
              <a:rect l="l" t="t" r="r" b="b"/>
              <a:pathLst>
                <a:path w="8340" h="20749" extrusionOk="0">
                  <a:moveTo>
                    <a:pt x="5138" y="1"/>
                  </a:moveTo>
                  <a:lnTo>
                    <a:pt x="1" y="3003"/>
                  </a:lnTo>
                  <a:lnTo>
                    <a:pt x="4571" y="10541"/>
                  </a:lnTo>
                  <a:lnTo>
                    <a:pt x="3970" y="20749"/>
                  </a:lnTo>
                  <a:lnTo>
                    <a:pt x="6138" y="20682"/>
                  </a:lnTo>
                  <a:lnTo>
                    <a:pt x="8340" y="8507"/>
                  </a:lnTo>
                  <a:lnTo>
                    <a:pt x="5138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6"/>
            <p:cNvSpPr/>
            <p:nvPr/>
          </p:nvSpPr>
          <p:spPr>
            <a:xfrm>
              <a:off x="3729608" y="3305235"/>
              <a:ext cx="290390" cy="420444"/>
            </a:xfrm>
            <a:custGeom>
              <a:avLst/>
              <a:gdLst/>
              <a:ahLst/>
              <a:cxnLst/>
              <a:rect l="l" t="t" r="r" b="b"/>
              <a:pathLst>
                <a:path w="17280" h="25019" extrusionOk="0">
                  <a:moveTo>
                    <a:pt x="16212" y="1"/>
                  </a:moveTo>
                  <a:lnTo>
                    <a:pt x="14310" y="5671"/>
                  </a:lnTo>
                  <a:lnTo>
                    <a:pt x="8073" y="10608"/>
                  </a:lnTo>
                  <a:lnTo>
                    <a:pt x="2202" y="12409"/>
                  </a:lnTo>
                  <a:cubicBezTo>
                    <a:pt x="2202" y="12409"/>
                    <a:pt x="0" y="16179"/>
                    <a:pt x="0" y="16479"/>
                  </a:cubicBezTo>
                  <a:cubicBezTo>
                    <a:pt x="0" y="16779"/>
                    <a:pt x="8540" y="25018"/>
                    <a:pt x="8540" y="25018"/>
                  </a:cubicBezTo>
                  <a:lnTo>
                    <a:pt x="15011" y="20715"/>
                  </a:lnTo>
                  <a:lnTo>
                    <a:pt x="10941" y="13644"/>
                  </a:lnTo>
                  <a:lnTo>
                    <a:pt x="16812" y="7873"/>
                  </a:lnTo>
                  <a:lnTo>
                    <a:pt x="17279" y="101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6"/>
            <p:cNvSpPr/>
            <p:nvPr/>
          </p:nvSpPr>
          <p:spPr>
            <a:xfrm>
              <a:off x="4002017" y="3251983"/>
              <a:ext cx="36467" cy="54952"/>
            </a:xfrm>
            <a:custGeom>
              <a:avLst/>
              <a:gdLst/>
              <a:ahLst/>
              <a:cxnLst/>
              <a:rect l="l" t="t" r="r" b="b"/>
              <a:pathLst>
                <a:path w="2170" h="3270" extrusionOk="0">
                  <a:moveTo>
                    <a:pt x="1969" y="1"/>
                  </a:moveTo>
                  <a:lnTo>
                    <a:pt x="68" y="1435"/>
                  </a:lnTo>
                  <a:lnTo>
                    <a:pt x="1" y="3170"/>
                  </a:lnTo>
                  <a:lnTo>
                    <a:pt x="1035" y="3270"/>
                  </a:lnTo>
                  <a:lnTo>
                    <a:pt x="2169" y="2436"/>
                  </a:lnTo>
                  <a:lnTo>
                    <a:pt x="2102" y="1535"/>
                  </a:lnTo>
                  <a:lnTo>
                    <a:pt x="2102" y="401"/>
                  </a:lnTo>
                  <a:lnTo>
                    <a:pt x="1969" y="1"/>
                  </a:lnTo>
                  <a:close/>
                </a:path>
              </a:pathLst>
            </a:custGeom>
            <a:solidFill>
              <a:schemeClr val="lt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6"/>
            <p:cNvSpPr/>
            <p:nvPr/>
          </p:nvSpPr>
          <p:spPr>
            <a:xfrm>
              <a:off x="3873097" y="3570435"/>
              <a:ext cx="276375" cy="301532"/>
            </a:xfrm>
            <a:custGeom>
              <a:avLst/>
              <a:gdLst/>
              <a:ahLst/>
              <a:cxnLst/>
              <a:rect l="l" t="t" r="r" b="b"/>
              <a:pathLst>
                <a:path w="16446" h="17943" extrusionOk="0">
                  <a:moveTo>
                    <a:pt x="14771" y="1"/>
                  </a:moveTo>
                  <a:cubicBezTo>
                    <a:pt x="13670" y="1"/>
                    <a:pt x="6172" y="4867"/>
                    <a:pt x="6172" y="4867"/>
                  </a:cubicBezTo>
                  <a:lnTo>
                    <a:pt x="1" y="9236"/>
                  </a:lnTo>
                  <a:cubicBezTo>
                    <a:pt x="1" y="9236"/>
                    <a:pt x="1435" y="11638"/>
                    <a:pt x="2502" y="12405"/>
                  </a:cubicBezTo>
                  <a:cubicBezTo>
                    <a:pt x="2650" y="12511"/>
                    <a:pt x="2840" y="12558"/>
                    <a:pt x="3061" y="12558"/>
                  </a:cubicBezTo>
                  <a:cubicBezTo>
                    <a:pt x="4436" y="12558"/>
                    <a:pt x="6988" y="10741"/>
                    <a:pt x="7706" y="10137"/>
                  </a:cubicBezTo>
                  <a:cubicBezTo>
                    <a:pt x="8540" y="9470"/>
                    <a:pt x="11709" y="5400"/>
                    <a:pt x="11709" y="5400"/>
                  </a:cubicBezTo>
                  <a:lnTo>
                    <a:pt x="14644" y="17943"/>
                  </a:lnTo>
                  <a:lnTo>
                    <a:pt x="16446" y="17175"/>
                  </a:lnTo>
                  <a:cubicBezTo>
                    <a:pt x="16446" y="17175"/>
                    <a:pt x="15378" y="497"/>
                    <a:pt x="14878" y="30"/>
                  </a:cubicBezTo>
                  <a:cubicBezTo>
                    <a:pt x="14855" y="10"/>
                    <a:pt x="14819" y="1"/>
                    <a:pt x="14771" y="1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6"/>
            <p:cNvSpPr/>
            <p:nvPr/>
          </p:nvSpPr>
          <p:spPr>
            <a:xfrm>
              <a:off x="4119174" y="3853330"/>
              <a:ext cx="102595" cy="55053"/>
            </a:xfrm>
            <a:custGeom>
              <a:avLst/>
              <a:gdLst/>
              <a:ahLst/>
              <a:cxnLst/>
              <a:rect l="l" t="t" r="r" b="b"/>
              <a:pathLst>
                <a:path w="6105" h="3276" extrusionOk="0">
                  <a:moveTo>
                    <a:pt x="5745" y="0"/>
                  </a:moveTo>
                  <a:cubicBezTo>
                    <a:pt x="5361" y="0"/>
                    <a:pt x="4704" y="340"/>
                    <a:pt x="4370" y="340"/>
                  </a:cubicBezTo>
                  <a:lnTo>
                    <a:pt x="1802" y="340"/>
                  </a:lnTo>
                  <a:lnTo>
                    <a:pt x="0" y="1108"/>
                  </a:lnTo>
                  <a:lnTo>
                    <a:pt x="234" y="3276"/>
                  </a:lnTo>
                  <a:cubicBezTo>
                    <a:pt x="1135" y="3176"/>
                    <a:pt x="2069" y="2942"/>
                    <a:pt x="2936" y="2609"/>
                  </a:cubicBezTo>
                  <a:cubicBezTo>
                    <a:pt x="3837" y="2142"/>
                    <a:pt x="6105" y="707"/>
                    <a:pt x="6038" y="207"/>
                  </a:cubicBezTo>
                  <a:cubicBezTo>
                    <a:pt x="6010" y="55"/>
                    <a:pt x="5899" y="0"/>
                    <a:pt x="5745" y="0"/>
                  </a:cubicBez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6"/>
            <p:cNvSpPr/>
            <p:nvPr/>
          </p:nvSpPr>
          <p:spPr>
            <a:xfrm>
              <a:off x="3976240" y="4066992"/>
              <a:ext cx="93637" cy="58818"/>
            </a:xfrm>
            <a:custGeom>
              <a:avLst/>
              <a:gdLst/>
              <a:ahLst/>
              <a:cxnLst/>
              <a:rect l="l" t="t" r="r" b="b"/>
              <a:pathLst>
                <a:path w="5572" h="3500" extrusionOk="0">
                  <a:moveTo>
                    <a:pt x="2702" y="1"/>
                  </a:moveTo>
                  <a:lnTo>
                    <a:pt x="534" y="68"/>
                  </a:lnTo>
                  <a:lnTo>
                    <a:pt x="0" y="968"/>
                  </a:lnTo>
                  <a:cubicBezTo>
                    <a:pt x="0" y="968"/>
                    <a:pt x="2569" y="3470"/>
                    <a:pt x="2769" y="3470"/>
                  </a:cubicBezTo>
                  <a:cubicBezTo>
                    <a:pt x="2879" y="3470"/>
                    <a:pt x="3506" y="3500"/>
                    <a:pt x="4139" y="3500"/>
                  </a:cubicBezTo>
                  <a:cubicBezTo>
                    <a:pt x="4851" y="3500"/>
                    <a:pt x="5571" y="3462"/>
                    <a:pt x="5571" y="3303"/>
                  </a:cubicBezTo>
                  <a:cubicBezTo>
                    <a:pt x="5571" y="3003"/>
                    <a:pt x="4003" y="2336"/>
                    <a:pt x="4003" y="2336"/>
                  </a:cubicBezTo>
                  <a:lnTo>
                    <a:pt x="2702" y="1"/>
                  </a:lnTo>
                  <a:close/>
                </a:path>
              </a:pathLst>
            </a:custGeom>
            <a:solidFill>
              <a:schemeClr val="dk1"/>
            </a:solidFill>
            <a:ln w="108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6"/>
            <p:cNvSpPr/>
            <p:nvPr/>
          </p:nvSpPr>
          <p:spPr>
            <a:xfrm>
              <a:off x="4035087" y="2684732"/>
              <a:ext cx="413722" cy="567303"/>
            </a:xfrm>
            <a:custGeom>
              <a:avLst/>
              <a:gdLst/>
              <a:ahLst/>
              <a:cxnLst/>
              <a:rect l="l" t="t" r="r" b="b"/>
              <a:pathLst>
                <a:path w="24619" h="33758" fill="none" extrusionOk="0">
                  <a:moveTo>
                    <a:pt x="1" y="33758"/>
                  </a:moveTo>
                  <a:lnTo>
                    <a:pt x="24618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l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6"/>
            <p:cNvSpPr/>
            <p:nvPr/>
          </p:nvSpPr>
          <p:spPr>
            <a:xfrm rot="8099943" flipH="1">
              <a:off x="3405202" y="3500177"/>
              <a:ext cx="2333594" cy="2254921"/>
            </a:xfrm>
            <a:custGeom>
              <a:avLst/>
              <a:gdLst/>
              <a:ahLst/>
              <a:cxnLst/>
              <a:rect l="l" t="t" r="r" b="b"/>
              <a:pathLst>
                <a:path w="10886" h="10519" extrusionOk="0">
                  <a:moveTo>
                    <a:pt x="10519" y="0"/>
                  </a:moveTo>
                  <a:lnTo>
                    <a:pt x="1" y="10518"/>
                  </a:lnTo>
                  <a:lnTo>
                    <a:pt x="368" y="10518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2A41AB3A-E497-D873-9AD1-08FAF3A7E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661" y="83389"/>
            <a:ext cx="924332" cy="924332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100ABDB-4B87-E0F9-C0AE-DA07239CA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16" y="3620653"/>
            <a:ext cx="924332" cy="9243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191919"/>
      </a:dk1>
      <a:lt1>
        <a:srgbClr val="FFFFFF"/>
      </a:lt1>
      <a:dk2>
        <a:srgbClr val="D0E1A3"/>
      </a:dk2>
      <a:lt2>
        <a:srgbClr val="53C3EC"/>
      </a:lt2>
      <a:accent1>
        <a:srgbClr val="5C9CD5"/>
      </a:accent1>
      <a:accent2>
        <a:srgbClr val="6E66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180</Words>
  <Application>Microsoft Office PowerPoint</Application>
  <PresentationFormat>Affichage à l'écran (16:9)</PresentationFormat>
  <Paragraphs>39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1" baseType="lpstr">
      <vt:lpstr>Roboto Condensed Light</vt:lpstr>
      <vt:lpstr>Lato</vt:lpstr>
      <vt:lpstr>Montserrat</vt:lpstr>
      <vt:lpstr>Staatliches</vt:lpstr>
      <vt:lpstr>Montserrat Medium</vt:lpstr>
      <vt:lpstr>Montserrat ExtraBold</vt:lpstr>
      <vt:lpstr>Arial</vt:lpstr>
      <vt:lpstr>Structures base template</vt:lpstr>
      <vt:lpstr>PRÉSENTATION D’UN PROGRAMME EN C: LA BATAILLE NAVALE </vt:lpstr>
      <vt:lpstr> SOMMAIRE:</vt:lpstr>
      <vt:lpstr>01.INTRODUCTION</vt:lpstr>
      <vt:lpstr>02</vt:lpstr>
      <vt:lpstr>APPROCHE PRISE</vt:lpstr>
      <vt:lpstr>PRÉSENTATION DE QUELQUES FONCTIONS</vt:lpstr>
      <vt:lpstr>Présentation PowerPoint</vt:lpstr>
      <vt:lpstr>DIFFICULTÉS ET POINTS D’AMÉLIORATION  </vt:lpstr>
      <vt:lpstr>DIFFICULTÉS</vt:lpstr>
      <vt:lpstr>POINTS D’AMÉLIORATION</vt:lpstr>
      <vt:lpstr>04.RESULTATS ET CONCLUSION</vt:lpstr>
      <vt:lpstr>Présentation PowerPoint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D’UN PROGRAMME EN C: LA BATAILLE NAVALE</dc:title>
  <dc:creator>HP Elitebook</dc:creator>
  <cp:lastModifiedBy>Alex-Stephane MOUKOKO</cp:lastModifiedBy>
  <cp:revision>28</cp:revision>
  <dcterms:modified xsi:type="dcterms:W3CDTF">2025-03-07T19:17:18Z</dcterms:modified>
</cp:coreProperties>
</file>