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6" r:id="rId5"/>
    <p:sldId id="267" r:id="rId6"/>
    <p:sldId id="268" r:id="rId7"/>
    <p:sldId id="269" r:id="rId8"/>
    <p:sldId id="277" r:id="rId9"/>
    <p:sldId id="270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71" r:id="rId18"/>
    <p:sldId id="272" r:id="rId19"/>
    <p:sldId id="274" r:id="rId20"/>
    <p:sldId id="275" r:id="rId21"/>
    <p:sldId id="276" r:id="rId22"/>
    <p:sldId id="260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81081" cy="3329581"/>
          </a:xfrm>
        </p:spPr>
        <p:txBody>
          <a:bodyPr/>
          <a:lstStyle/>
          <a:p>
            <a:pPr algn="ctr"/>
            <a:r>
              <a:rPr lang="en-US" dirty="0" smtClean="0"/>
              <a:t>Microsoft Purview </a:t>
            </a:r>
            <a:br>
              <a:rPr lang="en-US" dirty="0" smtClean="0"/>
            </a:br>
            <a:r>
              <a:rPr lang="en-US" sz="5400" dirty="0" smtClean="0"/>
              <a:t>Data Loss Prevention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20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6" y="706582"/>
            <a:ext cx="10104343" cy="569421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H="1">
            <a:off x="3711141" y="2043545"/>
            <a:ext cx="971695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1690254" y="5936673"/>
            <a:ext cx="1094509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406341" y="3380508"/>
            <a:ext cx="971695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4" y="617458"/>
            <a:ext cx="11186459" cy="57694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flipH="1">
            <a:off x="5333999" y="4980710"/>
            <a:ext cx="1094509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4433454" y="5815446"/>
            <a:ext cx="1094509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58" y="27953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Policy Name and a description of what it does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51051"/>
            <a:ext cx="10889673" cy="57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58" y="27953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the locations where the policy applies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132"/>
            <a:ext cx="10751127" cy="57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58" y="27953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 the advanced DLP rules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9" y="965440"/>
            <a:ext cx="10173526" cy="58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258" y="279536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the Rule (See our advanced class for a guide).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3" y="940477"/>
            <a:ext cx="10335491" cy="57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30" y="9861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Name</a:t>
            </a:r>
            <a:r>
              <a:rPr lang="en-US" sz="2400" dirty="0" smtClean="0"/>
              <a:t> – Canadian Drivers License</a:t>
            </a:r>
          </a:p>
          <a:p>
            <a:r>
              <a:rPr lang="en-US" sz="2400" b="1" dirty="0" smtClean="0"/>
              <a:t>Description</a:t>
            </a:r>
            <a:r>
              <a:rPr lang="en-US" sz="2400" dirty="0" smtClean="0"/>
              <a:t> – Prevent release of Canadian DL #</a:t>
            </a:r>
          </a:p>
          <a:p>
            <a:r>
              <a:rPr lang="en-US" sz="2400" b="1" dirty="0" smtClean="0"/>
              <a:t>Contains</a:t>
            </a:r>
            <a:r>
              <a:rPr lang="en-US" sz="2400" dirty="0" smtClean="0"/>
              <a:t> </a:t>
            </a:r>
            <a:r>
              <a:rPr lang="en-US" sz="2400" dirty="0"/>
              <a:t>inbuilt "Canadian Drivers </a:t>
            </a:r>
            <a:r>
              <a:rPr lang="en-US" sz="2400" dirty="0" smtClean="0"/>
              <a:t>License“ sensitive info type</a:t>
            </a:r>
          </a:p>
          <a:p>
            <a:r>
              <a:rPr lang="en-US" sz="2400" b="1" dirty="0"/>
              <a:t>Content</a:t>
            </a:r>
            <a:r>
              <a:rPr lang="en-US" sz="2400" dirty="0"/>
              <a:t> is shared from Microsoft </a:t>
            </a:r>
            <a:r>
              <a:rPr lang="en-US" sz="2400" dirty="0" smtClean="0"/>
              <a:t>365</a:t>
            </a:r>
          </a:p>
          <a:p>
            <a:r>
              <a:rPr lang="en-US" sz="2400" b="1" dirty="0" smtClean="0"/>
              <a:t>Exceptions</a:t>
            </a:r>
            <a:r>
              <a:rPr lang="en-US" sz="2400" dirty="0" smtClean="0"/>
              <a:t> </a:t>
            </a:r>
            <a:r>
              <a:rPr lang="en-US" sz="2400" dirty="0"/>
              <a:t>- Add HR Group, </a:t>
            </a:r>
            <a:endParaRPr lang="en-US" sz="2400" dirty="0" smtClean="0"/>
          </a:p>
          <a:p>
            <a:r>
              <a:rPr lang="en-US" sz="2400" b="1" dirty="0" smtClean="0"/>
              <a:t>Actions </a:t>
            </a:r>
            <a:r>
              <a:rPr lang="en-US" sz="2400" dirty="0" smtClean="0"/>
              <a:t>- </a:t>
            </a:r>
            <a:r>
              <a:rPr lang="en-US" sz="2400" dirty="0"/>
              <a:t>Encrypt content in Microsoft 365 </a:t>
            </a:r>
            <a:r>
              <a:rPr lang="en-US" sz="2400" dirty="0" smtClean="0"/>
              <a:t>locations</a:t>
            </a:r>
          </a:p>
          <a:p>
            <a:r>
              <a:rPr lang="en-US" sz="2400" b="1" dirty="0"/>
              <a:t>Restrict Access </a:t>
            </a:r>
            <a:r>
              <a:rPr lang="en-US" sz="2400" dirty="0"/>
              <a:t>- Block people outside </a:t>
            </a:r>
            <a:r>
              <a:rPr lang="en-US" sz="2400" dirty="0" smtClean="0"/>
              <a:t>organization</a:t>
            </a:r>
          </a:p>
          <a:p>
            <a:r>
              <a:rPr lang="en-US" sz="2400" b="1" dirty="0"/>
              <a:t>Send an email alert </a:t>
            </a:r>
            <a:r>
              <a:rPr lang="en-US" sz="2400" dirty="0"/>
              <a:t>to administrator on policy match</a:t>
            </a:r>
          </a:p>
        </p:txBody>
      </p:sp>
    </p:spTree>
    <p:extLst>
      <p:ext uri="{BB962C8B-B14F-4D97-AF65-F5344CB8AC3E}">
        <p14:creationId xmlns:p14="http://schemas.microsoft.com/office/powerpoint/2010/main" val="9191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Policy Testing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policies in "Test" mode to observe potential impacts without actually interfering with users' activities.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53" y="3042566"/>
            <a:ext cx="6705600" cy="36411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32218" y="4045527"/>
            <a:ext cx="2881745" cy="60960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Deployment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88938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reviewing tests and the impact on business, make the policy active. </a:t>
            </a:r>
            <a:r>
              <a:rPr lang="en-US" sz="2800" b="1" i="1" dirty="0" smtClean="0"/>
              <a:t>Email Blocked Notification:</a:t>
            </a:r>
            <a:endParaRPr lang="en-US" sz="28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13" y="2967295"/>
            <a:ext cx="7863320" cy="38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Monitoring &amp; Reporting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Utilize built-in dashboards and reports to monitor activities and incidents.</a:t>
            </a:r>
          </a:p>
          <a:p>
            <a:r>
              <a:rPr lang="en-US" sz="2800" dirty="0"/>
              <a:t>Adjust policies based on false positives/negatives and other feedback.</a:t>
            </a:r>
          </a:p>
        </p:txBody>
      </p:sp>
    </p:spTree>
    <p:extLst>
      <p:ext uri="{BB962C8B-B14F-4D97-AF65-F5344CB8AC3E}">
        <p14:creationId xmlns:p14="http://schemas.microsoft.com/office/powerpoint/2010/main" val="18358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92" y="1761708"/>
            <a:ext cx="11671705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Introduction to </a:t>
            </a:r>
            <a:r>
              <a:rPr lang="en-US" sz="2800" dirty="0"/>
              <a:t>Data Loss </a:t>
            </a:r>
            <a:r>
              <a:rPr lang="en-US" sz="2800" dirty="0" smtClean="0"/>
              <a:t>Prevention (DLP)</a:t>
            </a:r>
          </a:p>
          <a:p>
            <a:r>
              <a:rPr lang="en-US" sz="2800" dirty="0" smtClean="0"/>
              <a:t>Introduction to Microsoft Purview Data Loss Prevention</a:t>
            </a:r>
          </a:p>
          <a:p>
            <a:r>
              <a:rPr lang="en-US" sz="2800" dirty="0"/>
              <a:t>Implementation of Data Loss </a:t>
            </a:r>
            <a:r>
              <a:rPr lang="en-US" sz="2800" dirty="0" smtClean="0"/>
              <a:t>Prevention policy </a:t>
            </a:r>
          </a:p>
          <a:p>
            <a:r>
              <a:rPr lang="en-US" sz="2800" dirty="0" smtClean="0"/>
              <a:t>Use Cases of Data Loss Prevention</a:t>
            </a:r>
            <a:endParaRPr lang="en-US" sz="2800" dirty="0" smtClean="0"/>
          </a:p>
          <a:p>
            <a:r>
              <a:rPr lang="en-US" sz="2800" dirty="0" smtClean="0"/>
              <a:t>Limitations</a:t>
            </a:r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3600" b="1" dirty="0"/>
              <a:t>Questions </a:t>
            </a:r>
            <a:r>
              <a:rPr lang="en-US" sz="3600" b="1" dirty="0" smtClean="0"/>
              <a:t>- Please raise your hand or type in the chat if you have any questions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98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</a:t>
            </a:r>
            <a:r>
              <a:rPr lang="en-US" b="1" dirty="0"/>
              <a:t>Regular Review &amp; Update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business needs change and new data types emerge, periodically review and adjust your DLP policies.</a:t>
            </a:r>
          </a:p>
        </p:txBody>
      </p:sp>
    </p:spTree>
    <p:extLst>
      <p:ext uri="{BB962C8B-B14F-4D97-AF65-F5344CB8AC3E}">
        <p14:creationId xmlns:p14="http://schemas.microsoft.com/office/powerpoint/2010/main" val="1139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 User </a:t>
            </a:r>
            <a:r>
              <a:rPr lang="en-US" b="1" dirty="0"/>
              <a:t>Education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Inform and train end-users about the importance of DLP, how it works, and what to expect in terms of notifications or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664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 Use Cases for 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Preventing confidential document uploads to personal cloud storage accounts.</a:t>
            </a:r>
          </a:p>
          <a:p>
            <a:r>
              <a:rPr lang="en-US" sz="2800" dirty="0"/>
              <a:t>Stopping sensitive information transmission via unencrypted email channels.</a:t>
            </a:r>
          </a:p>
          <a:p>
            <a:r>
              <a:rPr lang="en-US" sz="2800" dirty="0"/>
              <a:t>Alerting on unauthorized access attempts to classified data repositories.</a:t>
            </a:r>
          </a:p>
          <a:p>
            <a:r>
              <a:rPr lang="en-US" sz="2800" dirty="0" smtClean="0"/>
              <a:t>Monitoring </a:t>
            </a:r>
            <a:r>
              <a:rPr lang="en-US" sz="2800" dirty="0"/>
              <a:t>chats for inadvertent sharing of proprietary project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File Type Supported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1" y="2061066"/>
            <a:ext cx="11264956" cy="30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r>
              <a:rPr lang="en-US" dirty="0" smtClean="0"/>
              <a:t>: License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365 E5</a:t>
            </a:r>
          </a:p>
          <a:p>
            <a:r>
              <a:rPr lang="en-US" dirty="0"/>
              <a:t>Microsoft 365 A5 (EDU)</a:t>
            </a:r>
          </a:p>
          <a:p>
            <a:r>
              <a:rPr lang="en-US" dirty="0"/>
              <a:t>Microsoft 365 E5 compliance</a:t>
            </a:r>
          </a:p>
          <a:p>
            <a:r>
              <a:rPr lang="en-US" dirty="0"/>
              <a:t>Microsoft 365 A5 compliance</a:t>
            </a:r>
          </a:p>
          <a:p>
            <a:r>
              <a:rPr lang="en-US" dirty="0"/>
              <a:t>Microsoft 365 E5 information protection and governance</a:t>
            </a:r>
          </a:p>
          <a:p>
            <a:r>
              <a:rPr lang="en-US" dirty="0"/>
              <a:t>Microsoft 365 A5 information protection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448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Loss Prevention (DLP)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3230554"/>
            <a:ext cx="8946541" cy="419548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b="1" dirty="0" smtClean="0"/>
              <a:t>A strategy for ensuring end users do not send sensitive or critical information outside the corporate network.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81" y="1357539"/>
            <a:ext cx="3411064" cy="34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Breach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7173"/>
            <a:ext cx="1053352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“60% to 70% of all data breaches warrant public disclosure." </a:t>
            </a:r>
            <a:r>
              <a:rPr lang="en-US" sz="2400" i="1" dirty="0" smtClean="0"/>
              <a:t>[Source: Intel]</a:t>
            </a:r>
          </a:p>
          <a:p>
            <a:pPr marL="0" indent="0">
              <a:buNone/>
            </a:pPr>
            <a:r>
              <a:rPr lang="en-US" sz="2800" dirty="0" smtClean="0"/>
              <a:t>"</a:t>
            </a:r>
            <a:r>
              <a:rPr lang="en-US" sz="2800" dirty="0"/>
              <a:t>Average cost of a data breach: </a:t>
            </a:r>
            <a:r>
              <a:rPr lang="en-US" sz="2800" dirty="0" smtClean="0"/>
              <a:t>$4.45 </a:t>
            </a:r>
            <a:r>
              <a:rPr lang="en-US" sz="2800" dirty="0"/>
              <a:t>million in </a:t>
            </a:r>
            <a:r>
              <a:rPr lang="en-US" sz="2800" dirty="0" smtClean="0"/>
              <a:t>2023." </a:t>
            </a:r>
          </a:p>
          <a:p>
            <a:pPr marL="0" indent="0">
              <a:buNone/>
            </a:pPr>
            <a:r>
              <a:rPr lang="en-US" sz="2400" i="1" dirty="0" smtClean="0"/>
              <a:t>[</a:t>
            </a:r>
            <a:r>
              <a:rPr lang="en-US" sz="2400" i="1" dirty="0"/>
              <a:t>IBM Security and </a:t>
            </a:r>
            <a:r>
              <a:rPr lang="en-US" sz="2400" i="1" dirty="0" err="1"/>
              <a:t>Ponemon</a:t>
            </a:r>
            <a:r>
              <a:rPr lang="en-US" sz="2400" i="1" dirty="0"/>
              <a:t> Institute]</a:t>
            </a:r>
          </a:p>
          <a:p>
            <a:pPr marL="0" indent="0">
              <a:buNone/>
            </a:pPr>
            <a:r>
              <a:rPr lang="en-US" sz="2800" dirty="0"/>
              <a:t>"30% of data breaches involved internal actors</a:t>
            </a:r>
            <a:r>
              <a:rPr lang="en-US" sz="2800" dirty="0" smtClean="0"/>
              <a:t>."</a:t>
            </a:r>
          </a:p>
          <a:p>
            <a:pPr marL="0" indent="0">
              <a:buNone/>
            </a:pPr>
            <a:r>
              <a:rPr lang="en-US" sz="2400" i="1" dirty="0" smtClean="0"/>
              <a:t>[</a:t>
            </a:r>
            <a:r>
              <a:rPr lang="en-US" sz="2400" i="1" dirty="0"/>
              <a:t>Verizon's Data Breach Investigations Report]</a:t>
            </a:r>
          </a:p>
          <a:p>
            <a:pPr marL="0" indent="0">
              <a:buNone/>
            </a:pPr>
            <a:r>
              <a:rPr lang="en-US" sz="2800" dirty="0"/>
              <a:t>"21% of cloud-based files contain sensitive data." </a:t>
            </a:r>
          </a:p>
          <a:p>
            <a:pPr marL="0" indent="0">
              <a:buNone/>
            </a:pPr>
            <a:r>
              <a:rPr lang="en-US" sz="2400" i="1" dirty="0" smtClean="0"/>
              <a:t>[</a:t>
            </a:r>
            <a:r>
              <a:rPr lang="en-US" sz="2400" i="1" dirty="0"/>
              <a:t>McAfee Cloud Adoption and Risk Report]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2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Canadian Driver License Data Loss Prevention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72" y="213281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Assessment </a:t>
            </a:r>
            <a:r>
              <a:rPr lang="en-US" b="1" dirty="0"/>
              <a:t>&amp; </a:t>
            </a:r>
            <a:r>
              <a:rPr lang="en-US" b="1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sensitive information types you need to monitor (e.g., </a:t>
            </a:r>
            <a:r>
              <a:rPr lang="en-US" sz="2800" dirty="0" smtClean="0"/>
              <a:t>Drivers License, Social </a:t>
            </a:r>
            <a:r>
              <a:rPr lang="en-US" sz="2800" dirty="0"/>
              <a:t>Security Numbers, credit card numbers).</a:t>
            </a:r>
          </a:p>
          <a:p>
            <a:r>
              <a:rPr lang="en-US" sz="2800" dirty="0"/>
              <a:t>Determine the sources of data (e.g., SharePoint, Exchange, Teams).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/>
              <a:t>Configuration &amp; Setup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Navigate to the Microsoft </a:t>
            </a:r>
            <a:r>
              <a:rPr lang="en-US" sz="2800" dirty="0" smtClean="0"/>
              <a:t>Purview Center.</a:t>
            </a:r>
          </a:p>
          <a:p>
            <a:r>
              <a:rPr lang="en-US" sz="2800" dirty="0" smtClean="0"/>
              <a:t>Define Sensitive info type to be used in the policy.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53" y="3186471"/>
            <a:ext cx="6276109" cy="345556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56765" y="3832004"/>
            <a:ext cx="1182688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6669344" y="3679605"/>
            <a:ext cx="992220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875282"/>
            <a:ext cx="10326689" cy="4195481"/>
          </a:xfrm>
        </p:spPr>
        <p:txBody>
          <a:bodyPr/>
          <a:lstStyle/>
          <a:p>
            <a:r>
              <a:rPr lang="en-US" sz="2800" dirty="0" smtClean="0"/>
              <a:t>Search for sensitive info type. Note you can create custom ones. In our case we will search for license and discover and inbuilt Canadian Driver’s License Number.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81" y="2355273"/>
            <a:ext cx="11044319" cy="450272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55092" y="4287982"/>
            <a:ext cx="1182688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97093" y="6395095"/>
            <a:ext cx="1182688" cy="63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Policy </a:t>
            </a:r>
            <a:r>
              <a:rPr lang="en-US" b="1" dirty="0"/>
              <a:t>Creation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built-in templates or create custom policies to define what constitutes sensitive information and what actions to take when such data is detected.</a:t>
            </a:r>
          </a:p>
        </p:txBody>
      </p:sp>
    </p:spTree>
    <p:extLst>
      <p:ext uri="{BB962C8B-B14F-4D97-AF65-F5344CB8AC3E}">
        <p14:creationId xmlns:p14="http://schemas.microsoft.com/office/powerpoint/2010/main" val="953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590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Microsoft Purview  Data Loss Prevention</vt:lpstr>
      <vt:lpstr>Agenda</vt:lpstr>
      <vt:lpstr>What is Data Loss Prevention (DLP)</vt:lpstr>
      <vt:lpstr>Data Breach Statistics</vt:lpstr>
      <vt:lpstr>Implementation of Canadian Driver License Data Loss Prevention policy</vt:lpstr>
      <vt:lpstr>1. Assessment &amp; Planning</vt:lpstr>
      <vt:lpstr>2. Configuration &amp; Setup:</vt:lpstr>
      <vt:lpstr>PowerPoint Presentation</vt:lpstr>
      <vt:lpstr>3. Policy Creation: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Policy Testing:</vt:lpstr>
      <vt:lpstr>5. Deployment:</vt:lpstr>
      <vt:lpstr>6. Monitoring &amp; Reporting:</vt:lpstr>
      <vt:lpstr>7. Regular Review &amp; Update:</vt:lpstr>
      <vt:lpstr>8. User Education:</vt:lpstr>
      <vt:lpstr>Benefits: Use Cases for DLP</vt:lpstr>
      <vt:lpstr>Limitations: File Type Supported</vt:lpstr>
      <vt:lpstr>Limitations: License Restrictions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Purview DLP Data Loss Prevention</dc:title>
  <dc:creator>Syvitski</dc:creator>
  <cp:lastModifiedBy>Syvitski</cp:lastModifiedBy>
  <cp:revision>24</cp:revision>
  <dcterms:created xsi:type="dcterms:W3CDTF">2023-10-05T14:36:20Z</dcterms:created>
  <dcterms:modified xsi:type="dcterms:W3CDTF">2023-10-06T16:27:22Z</dcterms:modified>
</cp:coreProperties>
</file>