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77" y="285750"/>
            <a:ext cx="3438525" cy="657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3938" y="2910155"/>
            <a:ext cx="3150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/>
              <a:t> </a:t>
            </a:r>
            <a:r>
              <a:rPr lang="en-PH" sz="4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Alex </a:t>
            </a:r>
          </a:p>
          <a:p>
            <a:r>
              <a:rPr lang="en-PH" sz="4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Torres</a:t>
            </a:r>
            <a:endParaRPr lang="en-PH" sz="4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39568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" y="285750"/>
            <a:ext cx="559836" cy="5598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69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zas</dc:creator>
  <cp:lastModifiedBy>zas</cp:lastModifiedBy>
  <cp:revision>6</cp:revision>
  <dcterms:created xsi:type="dcterms:W3CDTF">2020-09-29T14:51:29Z</dcterms:created>
  <dcterms:modified xsi:type="dcterms:W3CDTF">2020-09-29T20:54:42Z</dcterms:modified>
</cp:coreProperties>
</file>