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45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409" r:id="rId21"/>
    <p:sldId id="378" r:id="rId22"/>
    <p:sldId id="377" r:id="rId23"/>
    <p:sldId id="367" r:id="rId24"/>
    <p:sldId id="391" r:id="rId25"/>
    <p:sldId id="392" r:id="rId26"/>
    <p:sldId id="321" r:id="rId27"/>
    <p:sldId id="37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409"/>
            <p14:sldId id="378"/>
            <p14:sldId id="377"/>
            <p14:sldId id="367"/>
            <p14:sldId id="391"/>
            <p14:sldId id="392"/>
          </p14:sldIdLst>
        </p14:section>
        <p14:section name="Резюме" id="{F7446589-7B0D-4AE0-901C-83B31913C0C7}">
          <p14:sldIdLst/>
        </p14:section>
        <p14:section name="Exceptions" id="{35EDF145-9637-4835-9446-D98F4D00875B}">
          <p14:sldIdLst>
            <p14:sldId id="321"/>
            <p14:sldId id="37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77358" autoAdjust="0"/>
  </p:normalViewPr>
  <p:slideViewPr>
    <p:cSldViewPr>
      <p:cViewPr varScale="1">
        <p:scale>
          <a:sx n="90" d="100"/>
          <a:sy n="90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Уже немножко знают, что такое исключения, блок про </a:t>
            </a:r>
            <a:r>
              <a:rPr lang="en-US" dirty="0" smtClean="0"/>
              <a:t>best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Представим,</a:t>
            </a:r>
            <a:r>
              <a:rPr lang="ru-RU" baseline="0" dirty="0" smtClean="0"/>
              <a:t> что в … куча кода, тогда какая тут проблема? </a:t>
            </a:r>
          </a:p>
          <a:p>
            <a:r>
              <a:rPr lang="ru-RU" baseline="0" dirty="0" smtClean="0"/>
              <a:t>Это будет нечестный </a:t>
            </a:r>
            <a:r>
              <a:rPr lang="en-US" baseline="0" dirty="0" err="1" smtClean="0"/>
              <a:t>FormatException</a:t>
            </a:r>
            <a:r>
              <a:rPr lang="en-US" baseline="0" dirty="0" smtClean="0"/>
              <a:t>, </a:t>
            </a:r>
            <a:r>
              <a:rPr lang="ru-RU" baseline="0" dirty="0" smtClean="0"/>
              <a:t>т.к. могло случиться все что угодно.</a:t>
            </a:r>
          </a:p>
          <a:p>
            <a:r>
              <a:rPr lang="ru-RU" baseline="0" dirty="0" smtClean="0"/>
              <a:t>Вы написали специфичный обработчик, а реагируете на все подряд, поэтому надо </a:t>
            </a:r>
            <a:r>
              <a:rPr lang="en-US" baseline="0" dirty="0" smtClean="0"/>
              <a:t>subj</a:t>
            </a:r>
            <a:endParaRPr lang="ru-RU" dirty="0" smtClean="0"/>
          </a:p>
          <a:p>
            <a:r>
              <a:rPr lang="ru-RU" baseline="0" dirty="0" smtClean="0"/>
              <a:t>Оставить большой </a:t>
            </a:r>
            <a:r>
              <a:rPr lang="en-US" baseline="0" dirty="0" smtClean="0"/>
              <a:t>try-catch </a:t>
            </a:r>
            <a:r>
              <a:rPr lang="ru-RU" baseline="0" dirty="0" smtClean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Единственное исключение</a:t>
            </a:r>
            <a:r>
              <a:rPr lang="ru-RU" baseline="0" dirty="0" smtClean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для логов, для безопасности, для расследования, решить проблему пользователя (показать телефон техподдержки)</a:t>
            </a:r>
          </a:p>
          <a:p>
            <a:r>
              <a:rPr lang="ru-RU" baseline="0" dirty="0" smtClean="0"/>
              <a:t>Для </a:t>
            </a:r>
            <a:r>
              <a:rPr lang="en-US" baseline="0" dirty="0" smtClean="0"/>
              <a:t>MVC – </a:t>
            </a:r>
            <a:r>
              <a:rPr lang="en-US" baseline="0" dirty="0" err="1" smtClean="0"/>
              <a:t>BaseController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OnError</a:t>
            </a:r>
            <a:r>
              <a:rPr lang="ru-RU" baseline="0" dirty="0" smtClean="0"/>
              <a:t> </a:t>
            </a:r>
            <a:r>
              <a:rPr lang="en-US" baseline="0" dirty="0" smtClean="0"/>
              <a:t>action</a:t>
            </a:r>
          </a:p>
          <a:p>
            <a:r>
              <a:rPr lang="ru-RU" baseline="0" dirty="0" smtClean="0"/>
              <a:t>Для</a:t>
            </a:r>
            <a:r>
              <a:rPr lang="en-US" baseline="0" dirty="0" smtClean="0"/>
              <a:t> ASP.NET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-------------</a:t>
            </a:r>
            <a:endParaRPr lang="en-US" dirty="0" smtClean="0"/>
          </a:p>
          <a:p>
            <a:r>
              <a:rPr lang="ru-RU" dirty="0" smtClean="0"/>
              <a:t>Каждый</a:t>
            </a:r>
            <a:r>
              <a:rPr lang="ru-RU" baseline="0" dirty="0" smtClean="0"/>
              <a:t> поток или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простой способ</a:t>
            </a:r>
            <a:r>
              <a:rPr lang="ru-RU" baseline="0" dirty="0" smtClean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UnhandledException</a:t>
            </a:r>
            <a:r>
              <a:rPr lang="en-US" baseline="0" dirty="0" smtClean="0"/>
              <a:t> - </a:t>
            </a:r>
            <a:r>
              <a:rPr lang="ru-RU" baseline="0" dirty="0" smtClean="0"/>
              <a:t>_очень полезное_ событие, позволяет </a:t>
            </a:r>
            <a:r>
              <a:rPr lang="ru-RU" baseline="0" dirty="0" err="1" smtClean="0"/>
              <a:t>залоггировать</a:t>
            </a:r>
            <a:r>
              <a:rPr lang="ru-RU" baseline="0" dirty="0" smtClean="0"/>
              <a:t>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приложение упало, а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не записались – можно поискать </a:t>
            </a:r>
            <a:r>
              <a:rPr lang="ru-RU" baseline="0" dirty="0" err="1" smtClean="0"/>
              <a:t>стектрейс</a:t>
            </a:r>
            <a:r>
              <a:rPr lang="ru-RU" baseline="0" dirty="0" smtClean="0"/>
              <a:t> в логах </a:t>
            </a:r>
            <a:r>
              <a:rPr lang="ru-RU" baseline="0" dirty="0" err="1" smtClean="0"/>
              <a:t>винды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Создавать потоки самим – неудобно, ещё это дорогая операция из-за вызовов </a:t>
            </a:r>
            <a:r>
              <a:rPr lang="en-US" baseline="0" dirty="0" smtClean="0"/>
              <a:t>API </a:t>
            </a:r>
            <a:r>
              <a:rPr lang="ru-RU" baseline="0" dirty="0" smtClean="0"/>
              <a:t>ОС</a:t>
            </a:r>
          </a:p>
          <a:p>
            <a:r>
              <a:rPr lang="ru-RU" baseline="0" dirty="0" smtClean="0"/>
              <a:t>Можно запускать свои задачи на потоках из </a:t>
            </a:r>
            <a:r>
              <a:rPr lang="ru-RU" baseline="0" dirty="0" err="1" smtClean="0"/>
              <a:t>тредпула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err="1" smtClean="0"/>
              <a:t>Таск</a:t>
            </a:r>
            <a:r>
              <a:rPr lang="ru-RU" baseline="0" dirty="0" smtClean="0"/>
              <a:t> может вернуть результат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Не на каждый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создаётся новый поток. Таски выполняются на заранее созданных потоках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асинхронный метод – </a:t>
            </a:r>
            <a:r>
              <a:rPr lang="ru-RU" dirty="0" err="1" smtClean="0"/>
              <a:t>воид</a:t>
            </a:r>
            <a:r>
              <a:rPr lang="ru-RU" dirty="0" smtClean="0"/>
              <a:t>, то в кэтч</a:t>
            </a:r>
            <a:r>
              <a:rPr lang="ru-RU" baseline="0" dirty="0" smtClean="0"/>
              <a:t> мы уже не зайдем.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таске есть возможность получить исключение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task.Exception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, но это </a:t>
            </a:r>
            <a:r>
              <a:rPr lang="en-US" baseline="0" dirty="0" err="1" smtClean="0"/>
              <a:t>AggregateException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7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как можно больше ошибок</a:t>
            </a:r>
          </a:p>
          <a:p>
            <a:pPr eaLnBrk="1" hangingPunct="1"/>
            <a:r>
              <a:rPr lang="en-US" altLang="ru-RU" baseline="0" dirty="0" err="1" smtClean="0">
                <a:latin typeface="Arial" panose="020B0604020202020204" pitchFamily="34" charset="0"/>
              </a:rPr>
              <a:t>progressBoard</a:t>
            </a:r>
            <a:r>
              <a:rPr lang="en-US" altLang="ru-RU" baseline="0" dirty="0" smtClean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 smtClean="0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и подсказывать по нему</a:t>
            </a:r>
          </a:p>
          <a:p>
            <a:pPr eaLnBrk="1" hangingPunct="1"/>
            <a:r>
              <a:rPr lang="ru-RU" altLang="ru-RU" baseline="0" dirty="0" smtClean="0">
                <a:latin typeface="Arial" panose="020B0604020202020204" pitchFamily="34" charset="0"/>
              </a:rPr>
              <a:t>Вместе с фамилиями указать стол</a:t>
            </a:r>
            <a:r>
              <a:rPr lang="ru-RU" altLang="ru-RU" baseline="0" dirty="0">
                <a:latin typeface="Arial" panose="020B0604020202020204" pitchFamily="34" charset="0"/>
              </a:rPr>
              <a:t> </a:t>
            </a:r>
            <a:r>
              <a:rPr lang="ru-RU" altLang="ru-RU" baseline="0" dirty="0" smtClean="0">
                <a:latin typeface="Arial" panose="020B0604020202020204" pitchFamily="34" charset="0"/>
              </a:rPr>
              <a:t>– в </a:t>
            </a:r>
            <a:r>
              <a:rPr lang="en-US" altLang="ru-RU" baseline="0" dirty="0" smtClean="0">
                <a:latin typeface="Arial" panose="020B0604020202020204" pitchFamily="34" charset="0"/>
              </a:rPr>
              <a:t>Names </a:t>
            </a:r>
            <a:r>
              <a:rPr lang="ru-RU" altLang="ru-RU" baseline="0" dirty="0" smtClean="0">
                <a:latin typeface="Arial" panose="020B0604020202020204" pitchFamily="34" charset="0"/>
              </a:rPr>
              <a:t>в </a:t>
            </a:r>
            <a:r>
              <a:rPr lang="en-US" altLang="ru-RU" baseline="0" dirty="0" err="1" smtClean="0">
                <a:latin typeface="Arial" panose="020B0604020202020204" pitchFamily="34" charset="0"/>
              </a:rPr>
              <a:t>ConvertersProgram_should</a:t>
            </a:r>
            <a:endParaRPr lang="ru-RU" altLang="ru-RU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разбудим всех, подискутировать.</a:t>
            </a:r>
          </a:p>
          <a:p>
            <a:r>
              <a:rPr lang="ru-RU" baseline="0" dirty="0" smtClean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2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1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ThreadAbortException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может возникнуть в неожиданных местах</a:t>
            </a:r>
          </a:p>
          <a:p>
            <a:r>
              <a:rPr lang="ru-RU" baseline="0" dirty="0" smtClean="0"/>
              <a:t>После обработки </a:t>
            </a:r>
            <a:r>
              <a:rPr lang="ru-RU" baseline="0" dirty="0" err="1" smtClean="0"/>
              <a:t>перевыбрасывается</a:t>
            </a:r>
            <a:r>
              <a:rPr lang="ru-RU" baseline="0" dirty="0" smtClean="0"/>
              <a:t> снова, как будто в конце </a:t>
            </a:r>
            <a:r>
              <a:rPr lang="en-US" baseline="0" dirty="0" smtClean="0"/>
              <a:t>catch </a:t>
            </a:r>
            <a:r>
              <a:rPr lang="ru-RU" baseline="0" dirty="0" smtClean="0"/>
              <a:t>написан </a:t>
            </a:r>
            <a:r>
              <a:rPr lang="en-US" baseline="0" dirty="0" smtClean="0"/>
              <a:t>throw</a:t>
            </a:r>
            <a:endParaRPr lang="ru-RU" baseline="0" dirty="0" smtClean="0"/>
          </a:p>
          <a:p>
            <a:r>
              <a:rPr lang="ru-RU" baseline="0" dirty="0" smtClean="0"/>
              <a:t>Обрабатывается </a:t>
            </a:r>
            <a:r>
              <a:rPr lang="ru-RU" baseline="0" dirty="0" err="1" smtClean="0"/>
              <a:t>рантаймом</a:t>
            </a:r>
            <a:r>
              <a:rPr lang="ru-RU" baseline="0" dirty="0" smtClean="0"/>
              <a:t>, не валит процесс</a:t>
            </a:r>
            <a:r>
              <a:rPr lang="en-US" baseline="0" dirty="0" smtClean="0"/>
              <a:t>. </a:t>
            </a:r>
            <a:r>
              <a:rPr lang="ru-RU" baseline="0" dirty="0" smtClean="0"/>
              <a:t>Это свойство сохраняется, даже если исключение выброшено вручную.</a:t>
            </a:r>
          </a:p>
          <a:p>
            <a:endParaRPr lang="ru-RU" baseline="0" dirty="0" smtClean="0"/>
          </a:p>
          <a:p>
            <a:r>
              <a:rPr lang="ru-RU" dirty="0" smtClean="0"/>
              <a:t>(</a:t>
            </a:r>
            <a:r>
              <a:rPr lang="ru-RU" baseline="0" dirty="0" smtClean="0"/>
              <a:t>что будет, если в </a:t>
            </a:r>
            <a:r>
              <a:rPr lang="en-US" baseline="0" dirty="0" smtClean="0"/>
              <a:t>catch </a:t>
            </a:r>
            <a:r>
              <a:rPr lang="ru-RU" baseline="0" dirty="0" smtClean="0"/>
              <a:t>будет выброшено новое исключение?)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1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Отмену</a:t>
            </a:r>
            <a:r>
              <a:rPr lang="ru-RU" baseline="0" dirty="0" smtClean="0"/>
              <a:t> потока можно отменить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4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2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иногда</a:t>
            </a:r>
            <a:r>
              <a:rPr lang="ru-RU" baseline="0" dirty="0" smtClean="0"/>
              <a:t> пишем код, который может выделить слишком много памяти. В </a:t>
            </a:r>
            <a:r>
              <a:rPr lang="ru-RU" baseline="0" dirty="0" err="1" smtClean="0"/>
              <a:t>дотнете</a:t>
            </a:r>
            <a:r>
              <a:rPr lang="ru-RU" baseline="0" dirty="0" smtClean="0"/>
              <a:t> это может закончиться </a:t>
            </a:r>
            <a:r>
              <a:rPr lang="en-US" baseline="0" dirty="0" err="1" smtClean="0"/>
              <a:t>OutOfMemoryException</a:t>
            </a:r>
            <a:r>
              <a:rPr lang="en-US" baseline="0" dirty="0" smtClean="0"/>
              <a:t>’</a:t>
            </a:r>
            <a:r>
              <a:rPr lang="ru-RU" baseline="0" dirty="0" smtClean="0"/>
              <a:t>ом</a:t>
            </a:r>
          </a:p>
          <a:p>
            <a:r>
              <a:rPr lang="ru-RU" baseline="0" dirty="0" smtClean="0"/>
              <a:t>Что же будет после </a:t>
            </a:r>
            <a:r>
              <a:rPr lang="en-US" baseline="0" dirty="0" err="1" smtClean="0"/>
              <a:t>OutOfMemory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55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</a:t>
            </a:r>
            <a:r>
              <a:rPr lang="ru-RU" baseline="0" dirty="0" smtClean="0"/>
              <a:t> варианты правильные, конкретный зависит больше от </a:t>
            </a:r>
            <a:r>
              <a:rPr lang="ru-RU" baseline="0" dirty="0" err="1" smtClean="0"/>
              <a:t>рандома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AccessViolation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OutOfMemory</a:t>
            </a:r>
            <a:r>
              <a:rPr lang="en-US" baseline="0" dirty="0" smtClean="0"/>
              <a:t> </a:t>
            </a:r>
            <a:r>
              <a:rPr lang="ru-RU" baseline="0" dirty="0" smtClean="0"/>
              <a:t>могут превращаться друг в друга при обработке внутри </a:t>
            </a:r>
            <a:r>
              <a:rPr lang="ru-RU" baseline="0" dirty="0" err="1" smtClean="0"/>
              <a:t>рантайма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плох код?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3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– </a:t>
            </a:r>
            <a:r>
              <a:rPr lang="ru-RU" dirty="0" err="1" smtClean="0"/>
              <a:t>фича</a:t>
            </a:r>
            <a:r>
              <a:rPr lang="ru-RU" dirty="0" smtClean="0"/>
              <a:t> </a:t>
            </a:r>
            <a:r>
              <a:rPr lang="ru-RU" dirty="0" err="1" smtClean="0"/>
              <a:t>дотнета</a:t>
            </a:r>
            <a:r>
              <a:rPr lang="ru-RU" dirty="0" smtClean="0"/>
              <a:t>,</a:t>
            </a:r>
            <a:r>
              <a:rPr lang="ru-RU" baseline="0" dirty="0" smtClean="0"/>
              <a:t> ОС она безразлична</a:t>
            </a:r>
          </a:p>
          <a:p>
            <a:r>
              <a:rPr lang="en-US" baseline="0" dirty="0" smtClean="0"/>
              <a:t>finally </a:t>
            </a:r>
            <a:r>
              <a:rPr lang="ru-RU" baseline="0" dirty="0" smtClean="0"/>
              <a:t>работает, пока процесс и </a:t>
            </a:r>
            <a:r>
              <a:rPr lang="ru-RU" baseline="0" dirty="0" err="1" smtClean="0"/>
              <a:t>рантайм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работают нормально</a:t>
            </a:r>
          </a:p>
          <a:p>
            <a:r>
              <a:rPr lang="ru-RU" baseline="0" dirty="0" smtClean="0"/>
              <a:t>Но </a:t>
            </a:r>
            <a:r>
              <a:rPr lang="en-US" baseline="0" dirty="0" smtClean="0"/>
              <a:t>finally </a:t>
            </a:r>
            <a:r>
              <a:rPr lang="ru-RU" baseline="0" dirty="0" smtClean="0"/>
              <a:t>имеет смысл использовать лишь для выполнения кода в независимости от наличия исключения</a:t>
            </a:r>
          </a:p>
          <a:p>
            <a:r>
              <a:rPr lang="ru-RU" baseline="0" dirty="0" smtClean="0"/>
              <a:t>Нестандартное применение – код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finally </a:t>
            </a:r>
            <a:r>
              <a:rPr lang="ru-RU" baseline="0" dirty="0" smtClean="0"/>
              <a:t>не прерывается </a:t>
            </a:r>
            <a:r>
              <a:rPr lang="en-US" baseline="0" dirty="0" err="1" smtClean="0"/>
              <a:t>ThreadAbortException</a:t>
            </a:r>
            <a:r>
              <a:rPr lang="en-US" baseline="0" dirty="0" smtClean="0"/>
              <a:t>’</a:t>
            </a:r>
            <a:r>
              <a:rPr lang="ru-RU" baseline="0" dirty="0" smtClean="0"/>
              <a:t>ом. Это иногда используется в самом </a:t>
            </a:r>
            <a:r>
              <a:rPr lang="ru-RU" baseline="0" dirty="0" err="1" smtClean="0"/>
              <a:t>дотнете</a:t>
            </a:r>
            <a:r>
              <a:rPr lang="ru-RU" baseline="0" dirty="0" smtClean="0"/>
              <a:t>. Не используйте это, пока не найдёте, где это написано в </a:t>
            </a:r>
            <a:r>
              <a:rPr lang="ru-RU" baseline="0" dirty="0" err="1" smtClean="0"/>
              <a:t>документаци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Прочитать,</a:t>
            </a:r>
            <a:r>
              <a:rPr lang="ru-RU" baseline="0" dirty="0" smtClean="0"/>
              <a:t> что делает программа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ru-RU" baseline="0" dirty="0" smtClean="0"/>
              <a:t>кидает исключения, если уже есть такое значение (</a:t>
            </a:r>
            <a:r>
              <a:rPr lang="en-US" baseline="0" dirty="0" err="1" smtClean="0"/>
              <a:t>ArgumentException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В</a:t>
            </a:r>
            <a:r>
              <a:rPr lang="ru-RU" baseline="0" dirty="0" smtClean="0"/>
              <a:t> одном </a:t>
            </a:r>
            <a:r>
              <a:rPr lang="ru-RU" baseline="0" dirty="0" err="1" smtClean="0"/>
              <a:t>кеше</a:t>
            </a:r>
            <a:r>
              <a:rPr lang="ru-RU" baseline="0" dirty="0" smtClean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 smtClean="0"/>
              <a:t>Get</a:t>
            </a:r>
            <a:r>
              <a:rPr lang="ru-RU" baseline="0" dirty="0" smtClean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Варианты исправления: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 распространенное исключение – </a:t>
            </a:r>
            <a:r>
              <a:rPr lang="en-US" dirty="0" smtClean="0"/>
              <a:t>NRE, </a:t>
            </a:r>
            <a:r>
              <a:rPr lang="ru-RU" dirty="0" smtClean="0"/>
              <a:t>поэтому</a:t>
            </a:r>
            <a:r>
              <a:rPr lang="ru-RU" baseline="0" dirty="0" smtClean="0"/>
              <a:t> обратим на него особое внимание.</a:t>
            </a:r>
            <a:endParaRPr lang="ru-RU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– </a:t>
            </a:r>
            <a:r>
              <a:rPr lang="ru-RU" baseline="0" dirty="0" smtClean="0"/>
              <a:t>в следующем блоке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Именование – если </a:t>
            </a:r>
            <a:r>
              <a:rPr lang="en-US" baseline="0" dirty="0" smtClean="0"/>
              <a:t>Get – </a:t>
            </a:r>
            <a:r>
              <a:rPr lang="ru-RU" baseline="0" dirty="0" smtClean="0"/>
              <a:t>он не должен вернуть </a:t>
            </a:r>
            <a:r>
              <a:rPr lang="ru-RU" baseline="0" dirty="0" smtClean="0"/>
              <a:t>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Никогда</a:t>
            </a:r>
            <a:r>
              <a:rPr lang="ru-RU" baseline="0" dirty="0" smtClean="0"/>
              <a:t> не возвращай </a:t>
            </a:r>
            <a:r>
              <a:rPr lang="en-US" baseline="0" dirty="0" smtClean="0"/>
              <a:t>null! </a:t>
            </a:r>
            <a:r>
              <a:rPr lang="ru-RU" baseline="0" dirty="0" smtClean="0"/>
              <a:t>Но если очень хочется – давайте явно отражать это в названии метода.</a:t>
            </a:r>
            <a:endParaRPr lang="ru-RU" dirty="0" smtClean="0"/>
          </a:p>
          <a:p>
            <a:r>
              <a:rPr lang="ru-RU" dirty="0" smtClean="0"/>
              <a:t>Давайте придумаем, как называть методы, чтобы понимать,</a:t>
            </a:r>
            <a:r>
              <a:rPr lang="ru-RU" baseline="0" dirty="0" smtClean="0"/>
              <a:t> ошибка это или нет.</a:t>
            </a:r>
            <a:endParaRPr lang="ru-RU" dirty="0" smtClean="0"/>
          </a:p>
          <a:p>
            <a:r>
              <a:rPr lang="ru-RU" dirty="0" smtClean="0"/>
              <a:t>Правильные параметры помогают  предусмотреть такие исключения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endParaRPr lang="ru-RU" dirty="0" smtClean="0"/>
          </a:p>
          <a:p>
            <a:r>
              <a:rPr lang="ru-RU" dirty="0" smtClean="0"/>
              <a:t>Бывает, бизнес-логика или реальный мир предполагает исключения, тогда быстро</a:t>
            </a:r>
            <a:r>
              <a:rPr lang="ru-RU" baseline="0" dirty="0" smtClean="0"/>
              <a:t> перехватываем и обрабатываем их</a:t>
            </a:r>
          </a:p>
          <a:p>
            <a:r>
              <a:rPr lang="ru-RU" baseline="0" dirty="0" smtClean="0"/>
              <a:t>Пример кода с конкретизированными исключениями?</a:t>
            </a:r>
          </a:p>
          <a:p>
            <a:r>
              <a:rPr lang="ru-RU" baseline="0" dirty="0" smtClean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Х300</a:t>
            </a:r>
            <a:r>
              <a:rPr lang="ru-RU" baseline="0" dirty="0" smtClean="0"/>
              <a:t> – медленнее в 300 раз</a:t>
            </a:r>
          </a:p>
          <a:p>
            <a:r>
              <a:rPr lang="ru-RU" baseline="0" dirty="0" smtClean="0"/>
              <a:t>То есть, если ситуация частая – это очень дорого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нужно генерировать килобайтный стек-</a:t>
            </a:r>
            <a:r>
              <a:rPr lang="ru-RU" baseline="0" dirty="0" err="1" smtClean="0"/>
              <a:t>трейс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r>
              <a:rPr lang="ru-RU" dirty="0" smtClean="0"/>
              <a:t>Полина Зонова</a:t>
            </a:r>
          </a:p>
          <a:p>
            <a:r>
              <a:rPr lang="ru-RU" dirty="0" smtClean="0"/>
              <a:t>Евгений Пешков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B91AF"/>
                </a:solidFill>
                <a:latin typeface="+mn-lt"/>
              </a:rPr>
              <a:t>AppDomain</a:t>
            </a:r>
            <a:r>
              <a:rPr lang="en-US" dirty="0" err="1" smtClean="0">
                <a:latin typeface="+mn-lt"/>
              </a:rPr>
              <a:t>.CurrentDomain.</a:t>
            </a:r>
            <a:r>
              <a:rPr lang="en-US" dirty="0" err="1" smtClean="0">
                <a:solidFill>
                  <a:srgbClr val="FF5DFF"/>
                </a:solidFill>
                <a:latin typeface="+mn-lt"/>
              </a:rPr>
              <a:t>UnhandledException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        	</a:t>
            </a:r>
            <a:r>
              <a:rPr lang="en-US" dirty="0" smtClean="0">
                <a:latin typeface="+mn-lt"/>
              </a:rPr>
              <a:t>+= </a:t>
            </a:r>
            <a:r>
              <a:rPr lang="en-US" dirty="0">
                <a:latin typeface="+mn-lt"/>
              </a:rPr>
              <a:t>(_,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) =&gt; </a:t>
            </a:r>
            <a:r>
              <a:rPr lang="en-US" dirty="0" smtClean="0">
                <a:latin typeface="+mn-lt"/>
              </a:rPr>
              <a:t>Log(</a:t>
            </a:r>
            <a:r>
              <a:rPr lang="en-US" dirty="0" err="1" smtClean="0">
                <a:latin typeface="+mn-lt"/>
              </a:rPr>
              <a:t>args.ExceptionObject</a:t>
            </a:r>
            <a:r>
              <a:rPr lang="en-US" dirty="0" smtClean="0">
                <a:latin typeface="+mn-lt"/>
              </a:rPr>
              <a:t>);</a:t>
            </a:r>
            <a:endParaRPr lang="en-US" b="1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Windows Event Log Viewer </a:t>
            </a:r>
            <a:r>
              <a:rPr lang="en-US" dirty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eventvwr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001" y="677377"/>
            <a:ext cx="9601067" cy="792163"/>
          </a:xfrm>
        </p:spPr>
        <p:txBody>
          <a:bodyPr/>
          <a:lstStyle/>
          <a:p>
            <a:r>
              <a:rPr lang="ru-RU" sz="3200" dirty="0" smtClean="0"/>
              <a:t>Как узнать о необработанном исключении</a:t>
            </a:r>
            <a:endParaRPr lang="ru-RU" sz="3200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thread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</a:p>
          <a:p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thread.Start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Task&lt;T&gt;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4"/>
            <a:ext cx="10201132" cy="50405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 Task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HandleExceptions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(task));</a:t>
            </a: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StackOverflowException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AccessViolationException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OutOfMemoryException</a:t>
            </a:r>
            <a:endParaRPr lang="ru-RU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UnobservedTaskException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ExecutionEngineException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исключения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376" y="1341439"/>
            <a:ext cx="5016623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MaxValue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  <a: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  <a:t>//Do something</a:t>
            </a:r>
            <a:b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- 1) + 1;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 new </a:t>
            </a:r>
            <a:r>
              <a:rPr lang="en-US" sz="24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31904" y="148478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depth=20) {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(depth == 0)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depth - 1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Низкоуровневое исключение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Возникает </a:t>
            </a:r>
            <a:r>
              <a:rPr lang="ru-RU" dirty="0"/>
              <a:t>при некорректной работе с </a:t>
            </a:r>
            <a:r>
              <a:rPr lang="ru-RU" dirty="0" smtClean="0"/>
              <a:t>памятью</a:t>
            </a:r>
            <a:endParaRPr lang="en-US" dirty="0" smtClean="0"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Ведёт себя аналогично </a:t>
            </a:r>
            <a:r>
              <a:rPr lang="en-US" dirty="0" err="1" smtClean="0">
                <a:latin typeface="+mn-lt"/>
              </a:rPr>
              <a:t>StackOverflowException</a:t>
            </a:r>
            <a:endParaRPr lang="en-US" dirty="0" smtClean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</a:t>
            </a:r>
            <a:r>
              <a:rPr lang="en-US" dirty="0" smtClean="0"/>
              <a:t> VIOLATION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41439"/>
            <a:ext cx="9649072" cy="4751857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latin typeface="Consolas" panose="020B0609020204030204" pitchFamily="49" charset="0"/>
              </a:rPr>
              <a:t>...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39500"/>
            <a:ext cx="9649072" cy="47518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 smtClean="0">
                <a:latin typeface="Consolas" panose="020B0609020204030204" pitchFamily="49" charset="0"/>
              </a:rPr>
              <a:t>.ResetAbort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Избегайте отмены потоков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Синхронизируйте потоки</a:t>
            </a:r>
            <a:endParaRPr lang="en-US" dirty="0" smtClean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LimitMemory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(64.Mb());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US" sz="2800" dirty="0" err="1" smtClean="0">
                <a:latin typeface="Consolas" panose="020B0609020204030204" pitchFamily="49" charset="0"/>
              </a:rPr>
              <a:t>Add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new byte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[SIZE]);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2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</a:rPr>
              <a:t>WriteLine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latin typeface="+mn-lt"/>
              </a:rPr>
              <a:t>И</a:t>
            </a:r>
            <a:r>
              <a:rPr lang="ru-RU" dirty="0" smtClean="0">
                <a:latin typeface="+mn-lt"/>
              </a:rPr>
              <a:t>сключение обработается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Исключение обработается, но вылетит снова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Исключение обработается, но вылетит </a:t>
            </a:r>
            <a:r>
              <a:rPr lang="en-US" dirty="0" err="1" smtClean="0">
                <a:latin typeface="+mn-lt"/>
              </a:rPr>
              <a:t>StackOverflow</a:t>
            </a:r>
            <a:endParaRPr lang="ru-RU" dirty="0" smtClean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</a:rPr>
              <a:t>И</a:t>
            </a:r>
            <a:r>
              <a:rPr lang="ru-RU" dirty="0" smtClean="0">
                <a:solidFill>
                  <a:srgbClr val="008000"/>
                </a:solidFill>
              </a:rPr>
              <a:t>сключение </a:t>
            </a:r>
            <a:r>
              <a:rPr lang="ru-RU" dirty="0">
                <a:solidFill>
                  <a:srgbClr val="008000"/>
                </a:solidFill>
              </a:rPr>
              <a:t>обработается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Исключение обработается, но вылетит снова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Исключение обработается, но вылетит </a:t>
            </a:r>
            <a:r>
              <a:rPr lang="en-US" dirty="0" err="1" smtClean="0">
                <a:solidFill>
                  <a:srgbClr val="008000"/>
                </a:solidFill>
                <a:latin typeface="+mn-lt"/>
              </a:rPr>
              <a:t>StackOverflow</a:t>
            </a:r>
            <a:endParaRPr lang="ru-RU" dirty="0" smtClean="0">
              <a:solidFill>
                <a:srgbClr val="008000"/>
              </a:solidFill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7719" y="139334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19" y="197811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719" y="257673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719" y="310120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32" y="3935952"/>
            <a:ext cx="10745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Unhandled Exception:</a:t>
            </a:r>
          </a:p>
          <a:p>
            <a:r>
              <a:rPr lang="en-US" sz="2800" dirty="0"/>
              <a:t>   Cannot print exception string because </a:t>
            </a:r>
            <a:r>
              <a:rPr lang="en-US" sz="2800" dirty="0" err="1"/>
              <a:t>Exception.ToString</a:t>
            </a:r>
            <a:r>
              <a:rPr lang="en-US" sz="2800" dirty="0"/>
              <a:t>() failed.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try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bigFile.WriteRandomData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(2.Gb());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ExecuteTests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A9A9A9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finally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bigFile.Delete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913168" cy="4679951"/>
          </a:xfrm>
        </p:spPr>
        <p:txBody>
          <a:bodyPr>
            <a:normAutofit/>
          </a:bodyPr>
          <a:lstStyle/>
          <a:p>
            <a:r>
              <a:rPr lang="ru-RU" dirty="0" smtClean="0"/>
              <a:t>Блок </a:t>
            </a:r>
            <a:r>
              <a:rPr lang="en-US" dirty="0"/>
              <a:t>f</a:t>
            </a:r>
            <a:r>
              <a:rPr lang="en-US" dirty="0" smtClean="0"/>
              <a:t>inally </a:t>
            </a:r>
            <a:r>
              <a:rPr lang="ru-RU" dirty="0" smtClean="0"/>
              <a:t>выполняется не всегда: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Необрабатываемые исключения (</a:t>
            </a:r>
            <a:r>
              <a:rPr lang="en-US" dirty="0" err="1" smtClean="0"/>
              <a:t>StackOverflow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Завершение процесса (</a:t>
            </a:r>
            <a:r>
              <a:rPr lang="en-US" dirty="0" err="1" smtClean="0"/>
              <a:t>Environment.Exit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Другие случаи</a:t>
            </a:r>
          </a:p>
          <a:p>
            <a:r>
              <a:rPr lang="ru-RU" dirty="0" smtClean="0"/>
              <a:t>Когда работает ожидаемо: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Стандартное использование – </a:t>
            </a:r>
            <a:r>
              <a:rPr lang="en-US" dirty="0" smtClean="0"/>
              <a:t>try/catch/finally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19251</TotalTime>
  <Words>1820</Words>
  <Application>Microsoft Office PowerPoint</Application>
  <PresentationFormat>Широкоэкранный</PresentationFormat>
  <Paragraphs>447</Paragraphs>
  <Slides>42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Как узнать о необработанном исключении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Про Async и Task следует помнить</vt:lpstr>
      <vt:lpstr>Про Async и Task следует помнить</vt:lpstr>
      <vt:lpstr>Задача exceptions</vt:lpstr>
      <vt:lpstr>Разбор задачи exceptions</vt:lpstr>
      <vt:lpstr>Особые исключения</vt:lpstr>
      <vt:lpstr>StACK OVERFLOW</vt:lpstr>
      <vt:lpstr>StACK OVERFLOW</vt:lpstr>
      <vt:lpstr>StACK OVERFLOW</vt:lpstr>
      <vt:lpstr>AcCeSS VIOLATION</vt:lpstr>
      <vt:lpstr>THREAD ABORT</vt:lpstr>
      <vt:lpstr>THREAD ABORT</vt:lpstr>
      <vt:lpstr>THREAD ABORT</vt:lpstr>
      <vt:lpstr>OUT OF MEMORY</vt:lpstr>
      <vt:lpstr>OUT OF MEMORY</vt:lpstr>
      <vt:lpstr>OUT OF MEMORY</vt:lpstr>
      <vt:lpstr>OUT OF MEMORY</vt:lpstr>
      <vt:lpstr>OUT OF MEMORY</vt:lpstr>
      <vt:lpstr>OUT OF MEMORY</vt:lpstr>
      <vt:lpstr>Finally</vt:lpstr>
      <vt:lpstr>Finally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Зонова Полина Олеговна</cp:lastModifiedBy>
  <cp:revision>220</cp:revision>
  <dcterms:created xsi:type="dcterms:W3CDTF">2013-06-28T10:07:11Z</dcterms:created>
  <dcterms:modified xsi:type="dcterms:W3CDTF">2017-12-04T12:22:24Z</dcterms:modified>
</cp:coreProperties>
</file>