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7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389" r:id="rId21"/>
    <p:sldId id="378" r:id="rId22"/>
    <p:sldId id="377" r:id="rId23"/>
    <p:sldId id="367" r:id="rId24"/>
    <p:sldId id="321" r:id="rId25"/>
    <p:sldId id="3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389"/>
            <p14:sldId id="378"/>
            <p14:sldId id="377"/>
          </p14:sldIdLst>
        </p14:section>
        <p14:section name="Резюме" id="{B59FEE9A-A587-404D-B524-A2229216F4EE}">
          <p14:sldIdLst>
            <p14:sldId id="367"/>
          </p14:sldIdLst>
        </p14:section>
        <p14:section name="Exceptions" id="{35EDF145-9637-4835-9446-D98F4D00875B}">
          <p14:sldIdLst>
            <p14:sldId id="32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9" autoAdjust="0"/>
    <p:restoredTop sz="77289" autoAdjust="0"/>
  </p:normalViewPr>
  <p:slideViewPr>
    <p:cSldViewPr>
      <p:cViewPr varScale="1">
        <p:scale>
          <a:sx n="75" d="100"/>
          <a:sy n="75" d="100"/>
        </p:scale>
        <p:origin x="4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excep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dirty="0"/>
              <a:t>обработай Ожидаемые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dirty="0"/>
              <a:t>Не строй логику на исключениях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dirty="0"/>
              <a:t>Минимизируй </a:t>
            </a:r>
            <a:r>
              <a:rPr lang="en-US" sz="3200" dirty="0"/>
              <a:t>try, </a:t>
            </a:r>
            <a:r>
              <a:rPr lang="ru-RU" sz="3200" dirty="0"/>
              <a:t>конкретизируй </a:t>
            </a:r>
            <a:r>
              <a:rPr lang="en-US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Логируй</a:t>
            </a:r>
            <a:r>
              <a:rPr lang="ru-RU" dirty="0"/>
              <a:t> все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dirty="0"/>
              <a:t>Создай глобальный обработчик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И, возможно, в действиях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 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 ли код?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Делай ошибки видимыми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Fail Fast</a:t>
            </a:r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помни о </a:t>
            </a:r>
            <a:r>
              <a:rPr lang="ru-RU" dirty="0" err="1"/>
              <a:t>консистентности</a:t>
            </a:r>
            <a:br>
              <a:rPr lang="ru-RU" dirty="0"/>
            </a:br>
            <a:r>
              <a:rPr lang="ru-RU" dirty="0"/>
              <a:t>долгоживущих объектов</a:t>
            </a:r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Сделай </a:t>
            </a:r>
            <a:r>
              <a:rPr lang="en-US" sz="3200" dirty="0" err="1"/>
              <a:t>NullReferenceException</a:t>
            </a:r>
            <a:r>
              <a:rPr lang="ru-RU" sz="3200" dirty="0"/>
              <a:t> заметным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dirty="0"/>
              <a:t>Конвенции именования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для исключительного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13154</TotalTime>
  <Words>796</Words>
  <Application>Microsoft Office PowerPoint</Application>
  <PresentationFormat>Широкоэкранный</PresentationFormat>
  <Paragraphs>174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Про Async и Task следует помнить</vt:lpstr>
      <vt:lpstr>#7 Добавь подробностей – быстрее найдешь ошибку</vt:lpstr>
      <vt:lpstr>#7 Добавь подробностей – быстрее найдешь ошибку</vt:lpstr>
      <vt:lpstr>Резюме</vt:lpstr>
      <vt:lpstr>Задача exceptions</vt:lpstr>
      <vt:lpstr>Разбор задачи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203</cp:revision>
  <dcterms:created xsi:type="dcterms:W3CDTF">2013-06-28T10:07:11Z</dcterms:created>
  <dcterms:modified xsi:type="dcterms:W3CDTF">2017-04-06T20:05:27Z</dcterms:modified>
</cp:coreProperties>
</file>