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71" r:id="rId4"/>
    <p:sldId id="259" r:id="rId5"/>
    <p:sldId id="269" r:id="rId6"/>
    <p:sldId id="260" r:id="rId7"/>
    <p:sldId id="267" r:id="rId8"/>
    <p:sldId id="265" r:id="rId9"/>
    <p:sldId id="261" r:id="rId10"/>
    <p:sldId id="262" r:id="rId11"/>
    <p:sldId id="270" r:id="rId12"/>
    <p:sldId id="263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80" autoAdjust="0"/>
    <p:restoredTop sz="87885" autoAdjust="0"/>
  </p:normalViewPr>
  <p:slideViewPr>
    <p:cSldViewPr snapToGrid="0">
      <p:cViewPr varScale="1">
        <p:scale>
          <a:sx n="26" d="100"/>
          <a:sy n="26" d="100"/>
        </p:scale>
        <p:origin x="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15.97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0 911 0,'28'0'31,"-28"-27"-31,27 27 16,1 0 15,-28-28-31,28 28 16,-1-28-16,1 28 15,-1-27 1,1 27-16,55-28 16,-56 1-16,1 27 0,27-28 15,0 0-15,-27 28 16,55-55-16,-28 28 15,-27 27-15,27 0 16,-27 0-16,-1-28 0,1 28 16,-1 0-16,29 0 15,26 0-15,-54 0 16,27 0-16,0-28 0,28 1 16,-28 27-16,28-28 15,-55 0-15,0 28 16,27 0-16,-28 0 15,1 0-15,0 0 16,-1 0-16,1 0 16,-1 0-16,1 0 15,0-27-15,-1 27 16,28 0-16,-27 0 0,0 0 16,-1 0-16,1 0 15,-1 0-15,1 0 16,0 0-16,27 0 0,-27 0 15,82 0 110,-55 0-125,0 0 0,-27-28 0,55 28 0,-28 0 16,-27 0-16,27 0 0,0 0 0,-27 0 16,-1 0-16,1-27 15,55 27-15,-56 0 16,1 0-16,0 0 16,-1 0-16,28 0 0,-27 0 15,55 0-15,-56 0 0,1 0 16,55 0-16,-56-56 15,29 56-15,-29 0 0,1 0 16,0 0-16,-1-27 16,1 27-16,27 0 15,-27 0-15,-1 0 16,1 0-16,-1 0 16,1 0-16,0 0 15,27 0-15,28 0 16,-56 0-16,1 0 0,27 0 15,-27 0-15,-1 0 16,1 0-16,0 0 16,-28-28-16,27 28 0,1 0 15,-28-27-15,27 27 16,1 0-16,0 0 16,27 0-16,0 0 15,-27 0-15,-1-28 16,1 28-1,-1 0 17,29 0-1,-29 0-31,1 0 16,-1 0-16,1 0 15,27-28-15,-27 28 16,27 0-16,-27 0 0,27 0 15,-27 0-15,27 0 16,-28-27-16,1 27 16,0 0-1,-1 0 1,1-28-16,27 28 16,-27 0-16,27 0 15,-28 0 1,1 0-16,0 0 0,55-27 15,-56 27 1,1 0 0,-1-28-16,1 28 15,0 0-15,-28-28 16,27 28-16,1 0 16,-1 0 30,-27-27-30,28 27 0,0 0 15,-1 0-15,1 0-16,-28-28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#5.</a:t>
            </a:r>
            <a:br>
              <a:rPr lang="en-US" dirty="0" smtClean="0"/>
            </a:br>
            <a:r>
              <a:rPr lang="ru-RU" dirty="0" smtClean="0"/>
              <a:t>Не лови исключения!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9458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8304" y="1994589"/>
            <a:ext cx="45454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1148" y="3697357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33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Думай о консистентности долгоживущих объектов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1080052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Сделай </a:t>
            </a:r>
            <a:r>
              <a:rPr lang="en-US" dirty="0" err="1" smtClean="0"/>
              <a:t>NullReferenceException</a:t>
            </a:r>
            <a:r>
              <a:rPr lang="ru-RU" dirty="0" smtClean="0"/>
              <a:t> заметными!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Никогда не возвращай из методов </a:t>
            </a:r>
            <a:r>
              <a:rPr lang="en-US" dirty="0" smtClean="0"/>
              <a:t>null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NotFoundException</a:t>
            </a:r>
            <a:r>
              <a:rPr lang="en-US" dirty="0" smtClean="0"/>
              <a:t>();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Maybe.</a:t>
            </a:r>
            <a:endParaRPr lang="ru-RU" dirty="0" smtClean="0"/>
          </a:p>
          <a:p>
            <a:r>
              <a:rPr lang="ru-RU" dirty="0" smtClean="0"/>
              <a:t>Но если хочется, то </a:t>
            </a:r>
            <a:r>
              <a:rPr lang="en-US" dirty="0" smtClean="0"/>
              <a:t>[</a:t>
            </a:r>
            <a:r>
              <a:rPr lang="en-US" dirty="0" err="1" smtClean="0"/>
              <a:t>CanBeNull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...или используй конвенцию именования </a:t>
            </a:r>
            <a:r>
              <a:rPr lang="en-US" dirty="0" err="1" smtClean="0"/>
              <a:t>FindXXX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TryXXX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Найдите все проблемы </a:t>
            </a:r>
            <a:r>
              <a:rPr lang="ru-RU" smtClean="0"/>
              <a:t>с исключениями в этом коде.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Создай глобальный обработчик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ru-RU" dirty="0" smtClean="0"/>
              <a:t>И больше нигде </a:t>
            </a:r>
            <a:r>
              <a:rPr lang="ru-RU" dirty="0" smtClean="0"/>
              <a:t>не </a:t>
            </a:r>
            <a:r>
              <a:rPr lang="ru-RU" dirty="0" smtClean="0"/>
              <a:t>лови исключения</a:t>
            </a:r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337" y="6389860"/>
            <a:ext cx="10515600" cy="46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* Все исключения из этого правила будут перечислены далее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879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#3.</a:t>
            </a:r>
            <a:br>
              <a:rPr lang="en-US" dirty="0" smtClean="0"/>
            </a:br>
            <a:r>
              <a:rPr lang="ru-RU" dirty="0" smtClean="0"/>
              <a:t>Ожидаемые проблемы — обработай!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Некорректный ввод</a:t>
            </a:r>
          </a:p>
          <a:p>
            <a:r>
              <a:rPr lang="ru-RU" dirty="0" smtClean="0"/>
              <a:t>Ошибка сети</a:t>
            </a:r>
          </a:p>
          <a:p>
            <a:r>
              <a:rPr lang="ru-RU" dirty="0" smtClean="0"/>
              <a:t>Файл </a:t>
            </a:r>
            <a:r>
              <a:rPr lang="ru-RU" dirty="0"/>
              <a:t>настроек не найден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формата файла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2196547"/>
            <a:ext cx="5181600" cy="3980415"/>
          </a:xfrm>
        </p:spPr>
        <p:txBody>
          <a:bodyPr/>
          <a:lstStyle/>
          <a:p>
            <a:r>
              <a:rPr lang="ru-RU" dirty="0"/>
              <a:t>Спросить пользователя</a:t>
            </a:r>
            <a:endParaRPr lang="en-US" dirty="0"/>
          </a:p>
          <a:p>
            <a:r>
              <a:rPr lang="ru-RU" dirty="0" smtClean="0"/>
              <a:t>Повторить попытку</a:t>
            </a:r>
          </a:p>
          <a:p>
            <a:r>
              <a:rPr lang="ru-RU" dirty="0"/>
              <a:t>Значение по </a:t>
            </a:r>
            <a:r>
              <a:rPr lang="ru-RU" dirty="0" smtClean="0"/>
              <a:t>умолчанию</a:t>
            </a:r>
            <a:endParaRPr lang="en-US" dirty="0"/>
          </a:p>
          <a:p>
            <a:r>
              <a:rPr lang="ru-RU" dirty="0" smtClean="0"/>
              <a:t>Уточни сообщение об ошибке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Минимизируй </a:t>
            </a:r>
            <a:r>
              <a:rPr lang="en-US" dirty="0" smtClean="0"/>
              <a:t>try</a:t>
            </a:r>
            <a:r>
              <a:rPr lang="ru-RU" dirty="0" smtClean="0"/>
              <a:t>, конкретизируй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"Incorrect number format"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</a:t>
            </a:r>
            <a:r>
              <a:rPr lang="ru-RU" dirty="0" err="1" smtClean="0"/>
              <a:t>инцедентов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8070574" y="5128153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0454" y="5008273"/>
                <a:ext cx="687240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Продублируй </a:t>
            </a:r>
            <a:r>
              <a:rPr lang="ru-RU" dirty="0" smtClean="0"/>
              <a:t>текст </a:t>
            </a:r>
            <a:r>
              <a:rPr lang="en-US" dirty="0" err="1" smtClean="0"/>
              <a:t>InnerException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/>
              <p14:cNvContentPartPr/>
              <p14:nvPr/>
            </p14:nvContentPartPr>
            <p14:xfrm>
              <a:off x="7255534" y="5029153"/>
              <a:ext cx="1988640" cy="327960"/>
            </p14:xfrm>
          </p:contentPart>
        </mc:Choice>
        <mc:Fallback xmlns="">
          <p:pic>
            <p:nvPicPr>
              <p:cNvPr id="7" name="Рукописный ввод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414" y="4909273"/>
                <a:ext cx="2108520" cy="5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SOS — Save Our </a:t>
            </a:r>
            <a:r>
              <a:rPr lang="en-US" dirty="0" err="1" smtClean="0"/>
              <a:t>Stacktrace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5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Крафтовые</a:t>
            </a:r>
            <a:r>
              <a:rPr lang="ru-RU" dirty="0" smtClean="0"/>
              <a:t> тексты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 начинайте сообщение со слова </a:t>
            </a:r>
            <a:r>
              <a:rPr lang="en-US" dirty="0" smtClean="0"/>
              <a:t>Error!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ru-RU" i="1" dirty="0" smtClean="0">
                <a:solidFill>
                  <a:srgbClr val="C00000"/>
                </a:solidFill>
              </a:rPr>
              <a:t>Плохо</a:t>
            </a:r>
            <a:r>
              <a:rPr lang="en-US" i="1" dirty="0" smtClean="0">
                <a:solidFill>
                  <a:srgbClr val="C00000"/>
                </a:solidFill>
              </a:rPr>
              <a:t>:</a:t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Error opening file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xxx</a:t>
            </a:r>
            <a:r>
              <a:rPr lang="ru-RU" i="1" dirty="0">
                <a:solidFill>
                  <a:srgbClr val="C00000"/>
                </a:solidFill>
              </a:rPr>
              <a:t>. </a:t>
            </a:r>
            <a:r>
              <a:rPr lang="en-US" i="1" dirty="0" smtClean="0">
                <a:solidFill>
                  <a:srgbClr val="C00000"/>
                </a:solidFill>
              </a:rPr>
              <a:t>Error in line </a:t>
            </a:r>
            <a:r>
              <a:rPr lang="ru-RU" i="1" dirty="0" smtClean="0">
                <a:solidFill>
                  <a:srgbClr val="C00000"/>
                </a:solidFill>
              </a:rPr>
              <a:t>42</a:t>
            </a:r>
            <a:r>
              <a:rPr lang="ru-RU" i="1" dirty="0">
                <a:solidFill>
                  <a:srgbClr val="C00000"/>
                </a:solidFill>
              </a:rPr>
              <a:t>. </a:t>
            </a:r>
            <a:r>
              <a:rPr lang="en-US" i="1" dirty="0" smtClean="0">
                <a:solidFill>
                  <a:srgbClr val="C00000"/>
                </a:solidFill>
              </a:rPr>
              <a:t>Error converting value </a:t>
            </a:r>
            <a:r>
              <a:rPr lang="en-US" i="1" dirty="0" err="1" smtClean="0">
                <a:solidFill>
                  <a:srgbClr val="C00000"/>
                </a:solidFill>
              </a:rPr>
              <a:t>yyy</a:t>
            </a:r>
            <a:r>
              <a:rPr lang="en-US" i="1" dirty="0" smtClean="0">
                <a:solidFill>
                  <a:srgbClr val="C00000"/>
                </a:solidFill>
              </a:rPr>
              <a:t> to type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int.</a:t>
            </a:r>
            <a:endParaRPr lang="ru-RU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Хорошо:</a:t>
            </a:r>
            <a:b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Can’t open file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xxx.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Format violation in line 42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yyy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is not valid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8860</TotalTime>
  <Words>365</Words>
  <Application>Microsoft Office PowerPoint</Application>
  <PresentationFormat>Широкоэкранный</PresentationFormat>
  <Paragraphs>107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Обработка исключений</vt:lpstr>
      <vt:lpstr>#1. Создай глобальный обработчик исключений</vt:lpstr>
      <vt:lpstr>#2.  И больше нигде не лови исключения*</vt:lpstr>
      <vt:lpstr>#3. Ожидаемые проблемы — обработай!</vt:lpstr>
      <vt:lpstr>Минимизируй try, конкретизируй catch</vt:lpstr>
      <vt:lpstr>#4. Добавь в исключение больше информации  для упрощения расследований инцедентов</vt:lpstr>
      <vt:lpstr>Продублируй текст InnerException</vt:lpstr>
      <vt:lpstr>SOS — Save Our Stacktrace</vt:lpstr>
      <vt:lpstr>Крафтовые тексты исключений</vt:lpstr>
      <vt:lpstr>#5. Не лови исключения!</vt:lpstr>
      <vt:lpstr>#6. Думай о консистентности долгоживущих объектов</vt:lpstr>
      <vt:lpstr>#6. Сделай NullReferenceException заметными!</vt:lpstr>
      <vt:lpstr>Задача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257</cp:revision>
  <dcterms:created xsi:type="dcterms:W3CDTF">2015-02-05T09:30:20Z</dcterms:created>
  <dcterms:modified xsi:type="dcterms:W3CDTF">2016-10-30T10:10:32Z</dcterms:modified>
</cp:coreProperties>
</file>