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72" r:id="rId4"/>
    <p:sldId id="277" r:id="rId5"/>
    <p:sldId id="278" r:id="rId6"/>
    <p:sldId id="276" r:id="rId7"/>
    <p:sldId id="271" r:id="rId8"/>
    <p:sldId id="259" r:id="rId9"/>
    <p:sldId id="269" r:id="rId10"/>
    <p:sldId id="260" r:id="rId11"/>
    <p:sldId id="274" r:id="rId12"/>
    <p:sldId id="262" r:id="rId13"/>
    <p:sldId id="270" r:id="rId14"/>
    <p:sldId id="263" r:id="rId15"/>
    <p:sldId id="275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2" autoAdjust="0"/>
    <p:restoredTop sz="87885" autoAdjust="0"/>
  </p:normalViewPr>
  <p:slideViewPr>
    <p:cSldViewPr snapToGrid="0">
      <p:cViewPr varScale="1">
        <p:scale>
          <a:sx n="64" d="100"/>
          <a:sy n="64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16-11-17T18:04:30.9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7779 8255 0,'17'0'141,"36"0"-126,18 0-15,88 0 16,17-18-1,-17-35-15,0 53 16,-36-35 0,-52 35-16,52 0 15,-52 0 1,-1 0-16,36-35 16,-35 35-16,52 0 15,36 0 1,-36 0-16,-70 0 15,71 0 1,-54 0-16,1 0 16,-1 0-1,-34 0-15,16 0 16,72 0-16,-18 0 16,70 0-1,-70 0-15,53 0 16,-36 0-1,-17 0-15,-35 0 16,52 0-16,1 0 16,-72 0-1,72 0-15,35 0 16,-1 0 0,19 0-16,-71 0 15,17 0 1,-52 0-16,35 0 15,-36 0-15,54 0 16,-19 0 0,19 18-16,35 17 15,-36-35 1,36 53-16,-71-18 16,-17-35-1,-19 0-15,-16 35 16,-1-35-16,0 18 15,-17-18 1,17 0 0,-35 35 890,36-35-687,-1 0-79,-18 0-140,54 0 16,52 0 0,-52 0-16,35 0 15,-36 0-15,-34 0 16,-1 0-1,-17 0 64,17 0-79,0 0 15,0 0 1,-17 0-16,17 0 15,1 0 1,-1 0 47,-17 0-48,52 0-15,1 0 16,-1 0-1,1 0-15,35 0 16,-71 0 0,35 0-16,-34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6-07-06T19:40:23.494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0,'28'-28'47,"-1"28"-32,1-27 1,-1 27-1,1 0-15,0 0 16,-1 0 0,56-28-16,-55 28 0,-1 0 15,29-28-15,-29 28 16,1-27-16,27 27 16,-27-28-16,-1 28 0,28 0 15,-27 0-15,55 0 16,-56 0-16,1-27 15,0 27-15,-1 0 16,1-28-16,-1 28 16,1 0-1,0 0-15,27 0 16,-27 0-16,27-28 16,-28 28-16,1 0 15,27-27-15,-27 27 16,-1 0 31,1 0-32,0 0 17,-28-28-17,27 28 16,1 0-15,27 0-16,-27 0 16,-1 0-1,1 0-15,-1 0 16,1 0 46,0 28-30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5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7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0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18.11.2016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2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excep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github.com/kontur-csharper/exceptions</a:t>
            </a:r>
            <a:r>
              <a:rPr lang="en-US" sz="3200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#4.</a:t>
            </a:r>
            <a:br>
              <a:rPr lang="en-US" dirty="0" smtClean="0"/>
            </a:br>
            <a:r>
              <a:rPr lang="ru-RU" dirty="0" smtClean="0"/>
              <a:t>Добавь в исключение больше информации </a:t>
            </a:r>
            <a:br>
              <a:rPr lang="ru-RU" dirty="0" smtClean="0"/>
            </a:br>
            <a:r>
              <a:rPr lang="ru-RU" dirty="0" smtClean="0"/>
              <a:t>для упрощения расследований инцидентов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423"/>
            <a:ext cx="11353800" cy="415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035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#4.</a:t>
            </a:r>
            <a:br>
              <a:rPr lang="en-US" dirty="0" smtClean="0"/>
            </a:br>
            <a:r>
              <a:rPr lang="ru-RU" dirty="0" smtClean="0"/>
              <a:t>Добавь в исключение больше информации </a:t>
            </a:r>
            <a:br>
              <a:rPr lang="ru-RU" dirty="0" smtClean="0"/>
            </a:br>
            <a:r>
              <a:rPr lang="ru-RU" dirty="0" smtClean="0"/>
              <a:t>для упрощения расследований инцидентов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6423"/>
            <a:ext cx="11353800" cy="415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line.Split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().Select(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Incorrect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{line}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8745353" y="5128153"/>
              <a:ext cx="567360" cy="11016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5195" y="5008273"/>
                <a:ext cx="687676" cy="3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#5.</a:t>
            </a:r>
            <a:br>
              <a:rPr lang="en-US" dirty="0" smtClean="0"/>
            </a:br>
            <a:r>
              <a:rPr lang="ru-RU" dirty="0" smtClean="0"/>
              <a:t>Не лови исключения!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9458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08304" y="2396691"/>
            <a:ext cx="4545496" cy="394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11148" y="3697357"/>
            <a:ext cx="2186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x300</a:t>
            </a:r>
            <a:endParaRPr lang="ru-RU" sz="8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33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#6.</a:t>
            </a:r>
            <a:br>
              <a:rPr lang="en-US" dirty="0" smtClean="0"/>
            </a:br>
            <a:r>
              <a:rPr lang="ru-RU" dirty="0" smtClean="0"/>
              <a:t>Думай о консистентности долгоживущих объектов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1080052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ReportReceiver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OrganizationRepo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reportsCache.ContainsKey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report.SenderId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receiversCache.Add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organizationsRepo.Get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report.ReceiverId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reportsCache.Add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report);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309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#7.</a:t>
            </a:r>
            <a:br>
              <a:rPr lang="en-US" dirty="0" smtClean="0"/>
            </a:br>
            <a:r>
              <a:rPr lang="ru-RU" dirty="0" smtClean="0"/>
              <a:t>Сделай </a:t>
            </a:r>
            <a:r>
              <a:rPr lang="en-US" dirty="0" err="1" smtClean="0"/>
              <a:t>NullReferenceException</a:t>
            </a:r>
            <a:r>
              <a:rPr lang="ru-RU" dirty="0" smtClean="0"/>
              <a:t> заметными!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Старайся не возвращать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dirty="0" smtClean="0"/>
              <a:t> никогда!.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3200" dirty="0" smtClean="0"/>
              <a:t> </a:t>
            </a:r>
            <a:r>
              <a:rPr lang="en-US" dirty="0" err="1" smtClean="0"/>
              <a:t>NotFoundException</a:t>
            </a:r>
            <a:r>
              <a:rPr lang="en-US" dirty="0" smtClean="0"/>
              <a:t>();</a:t>
            </a:r>
          </a:p>
          <a:p>
            <a:pPr lvl="1"/>
            <a:r>
              <a:rPr lang="ru-RU" dirty="0" smtClean="0"/>
              <a:t>Паттерн </a:t>
            </a:r>
            <a:r>
              <a:rPr lang="en-US" dirty="0" smtClean="0"/>
              <a:t>Maybe</a:t>
            </a:r>
            <a:r>
              <a:rPr lang="ru-RU" dirty="0" smtClean="0"/>
              <a:t> /</a:t>
            </a:r>
            <a:r>
              <a:rPr lang="en-US" dirty="0" smtClean="0"/>
              <a:t> Result&lt;T&gt;.</a:t>
            </a:r>
            <a:endParaRPr lang="ru-RU" dirty="0" smtClean="0"/>
          </a:p>
          <a:p>
            <a:r>
              <a:rPr lang="ru-RU" dirty="0" smtClean="0"/>
              <a:t>Но если очень хочется, то </a:t>
            </a:r>
            <a:r>
              <a:rPr lang="en-US" dirty="0" smtClean="0"/>
              <a:t>[</a:t>
            </a:r>
            <a:r>
              <a:rPr lang="en-US" dirty="0" err="1" smtClean="0"/>
              <a:t>CanBeNull</a:t>
            </a:r>
            <a:r>
              <a:rPr lang="en-US" dirty="0" smtClean="0"/>
              <a:t>]</a:t>
            </a:r>
            <a:r>
              <a:rPr lang="ru-RU" dirty="0" smtClean="0"/>
              <a:t> + </a:t>
            </a:r>
            <a:r>
              <a:rPr lang="en-US" dirty="0" err="1" smtClean="0"/>
              <a:t>Resharper</a:t>
            </a:r>
            <a:endParaRPr lang="ru-RU" dirty="0" smtClean="0"/>
          </a:p>
          <a:p>
            <a:r>
              <a:rPr lang="ru-RU" dirty="0" smtClean="0"/>
              <a:t>Если нет </a:t>
            </a:r>
            <a:r>
              <a:rPr lang="ru-RU" dirty="0" err="1" smtClean="0"/>
              <a:t>решарпера</a:t>
            </a:r>
            <a:r>
              <a:rPr lang="ru-RU" dirty="0" smtClean="0"/>
              <a:t>, то используй конвенции именования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3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Конвенция именования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ru-RU" dirty="0" smtClean="0"/>
              <a:t> разрешено возвращать только методам </a:t>
            </a:r>
            <a:r>
              <a:rPr lang="en-US" dirty="0" err="1" smtClean="0"/>
              <a:t>FindXXX</a:t>
            </a:r>
            <a:r>
              <a:rPr lang="en-US" dirty="0" smtClean="0"/>
              <a:t> </a:t>
            </a:r>
            <a:r>
              <a:rPr lang="ru-RU" dirty="0"/>
              <a:t>или </a:t>
            </a:r>
            <a:r>
              <a:rPr lang="en-US" dirty="0" err="1" smtClean="0"/>
              <a:t>TryXXX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/>
              <a:t> name = </a:t>
            </a:r>
            <a:r>
              <a:rPr lang="en-US" dirty="0" err="1"/>
              <a:t>FindPerson</a:t>
            </a:r>
            <a:r>
              <a:rPr lang="en-US" dirty="0"/>
              <a:t>(id).Name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// NPE</a:t>
            </a:r>
            <a:r>
              <a:rPr lang="ru-RU" i="1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ru-RU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/>
              <a:t> name = </a:t>
            </a:r>
            <a:r>
              <a:rPr lang="en-US" dirty="0" err="1"/>
              <a:t>FindPerson</a:t>
            </a:r>
            <a:r>
              <a:rPr lang="en-US" dirty="0"/>
              <a:t>(id</a:t>
            </a:r>
            <a:r>
              <a:rPr lang="en-US" dirty="0" smtClean="0"/>
              <a:t>)?.Name ?? </a:t>
            </a:r>
            <a:r>
              <a:rPr lang="ru-RU" dirty="0" smtClean="0">
                <a:solidFill>
                  <a:srgbClr val="C00000"/>
                </a:solidFill>
              </a:rPr>
              <a:t>"</a:t>
            </a:r>
            <a:r>
              <a:rPr lang="en-US" dirty="0" smtClean="0">
                <a:solidFill>
                  <a:srgbClr val="C00000"/>
                </a:solidFill>
              </a:rPr>
              <a:t>NA</a:t>
            </a:r>
            <a:r>
              <a:rPr lang="ru-RU" dirty="0" smtClean="0">
                <a:solidFill>
                  <a:srgbClr val="C00000"/>
                </a:solidFill>
              </a:rPr>
              <a:t>"</a:t>
            </a:r>
            <a:r>
              <a:rPr lang="en-US" dirty="0" smtClean="0"/>
              <a:t>;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ok</a:t>
            </a:r>
            <a:endParaRPr lang="ru-RU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Run(</a:t>
            </a:r>
            <a:r>
              <a:rPr lang="en-US" dirty="0" err="1" smtClean="0"/>
              <a:t>TryReadSettings</a:t>
            </a:r>
            <a:r>
              <a:rPr lang="en-US" dirty="0" smtClean="0"/>
              <a:t>(filename));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 NPE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Run(</a:t>
            </a:r>
            <a:r>
              <a:rPr lang="en-US" dirty="0" err="1"/>
              <a:t>TryReadSettings</a:t>
            </a:r>
            <a:r>
              <a:rPr lang="en-US" dirty="0"/>
              <a:t>(filename</a:t>
            </a:r>
            <a:r>
              <a:rPr lang="en-US" dirty="0" smtClean="0"/>
              <a:t>) ?? </a:t>
            </a:r>
            <a:r>
              <a:rPr lang="en-US" dirty="0" err="1" smtClean="0"/>
              <a:t>defaultSettings</a:t>
            </a:r>
            <a:r>
              <a:rPr lang="en-US" dirty="0" smtClean="0"/>
              <a:t>);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 ok</a:t>
            </a:r>
          </a:p>
          <a:p>
            <a:pPr marL="0" indent="0">
              <a:buNone/>
            </a:pPr>
            <a:r>
              <a:rPr lang="en-US" dirty="0" err="1" smtClean="0"/>
              <a:t>GetConvertor</a:t>
            </a:r>
            <a:r>
              <a:rPr lang="en-US" dirty="0" smtClean="0"/>
              <a:t>(</a:t>
            </a:r>
            <a:r>
              <a:rPr lang="en-US" dirty="0" err="1" smtClean="0"/>
              <a:t>formatType</a:t>
            </a:r>
            <a:r>
              <a:rPr lang="en-US" dirty="0" smtClean="0"/>
              <a:t>).Convert(</a:t>
            </a:r>
            <a:r>
              <a:rPr lang="en-US" dirty="0" err="1" smtClean="0"/>
              <a:t>ReadData</a:t>
            </a:r>
            <a:r>
              <a:rPr lang="en-US" dirty="0" smtClean="0"/>
              <a:t>());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// ok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17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Найдите все проблемы </a:t>
            </a:r>
            <a:r>
              <a:rPr lang="ru-RU" smtClean="0"/>
              <a:t>с исключениями в этом коде.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7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Создай глобальный обработчик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77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том числе на каждый поток!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5366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(Action action)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залогировать e для отладки и расследований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показать грустного котёнка пользователю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том числе на каждый поток!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StartProcessing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d)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Thread(() =&gt;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2800440" y="2921040"/>
              <a:ext cx="2603880" cy="8280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4600" y="2857680"/>
                <a:ext cx="2635560" cy="2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5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И, возможно, в действиях </a:t>
            </a:r>
            <a:r>
              <a:rPr lang="en-US" dirty="0" smtClean="0"/>
              <a:t>GUI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OnClick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 sender,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HandleErrors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PerformUnsafeAction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ru-RU" dirty="0" smtClean="0"/>
              <a:t>И больше нигде не лови исключения</a:t>
            </a:r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337" y="6389860"/>
            <a:ext cx="10515600" cy="468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* В первом приближении. Исключения далее...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90600" y="18791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Handle()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DoEverything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275897" y="2548454"/>
            <a:ext cx="4832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rgbClr val="FF0000"/>
                </a:solidFill>
              </a:rPr>
              <a:t>Что тут не так?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#3.</a:t>
            </a:r>
            <a:br>
              <a:rPr lang="en-US" dirty="0" smtClean="0"/>
            </a:br>
            <a:r>
              <a:rPr lang="ru-RU" dirty="0" smtClean="0"/>
              <a:t>Ожидаемые проблемы — обработай!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196547"/>
            <a:ext cx="5181600" cy="3980415"/>
          </a:xfrm>
        </p:spPr>
        <p:txBody>
          <a:bodyPr/>
          <a:lstStyle/>
          <a:p>
            <a:r>
              <a:rPr lang="ru-RU" dirty="0" smtClean="0"/>
              <a:t>Некорректный ввод</a:t>
            </a:r>
          </a:p>
          <a:p>
            <a:r>
              <a:rPr lang="ru-RU" dirty="0" smtClean="0"/>
              <a:t>Ошибка сети</a:t>
            </a:r>
          </a:p>
          <a:p>
            <a:r>
              <a:rPr lang="ru-RU" dirty="0" smtClean="0"/>
              <a:t>Файл </a:t>
            </a:r>
            <a:r>
              <a:rPr lang="ru-RU" dirty="0"/>
              <a:t>настроек не найден</a:t>
            </a:r>
          </a:p>
          <a:p>
            <a:r>
              <a:rPr lang="ru-RU" dirty="0" smtClean="0"/>
              <a:t>Нарушение </a:t>
            </a:r>
            <a:r>
              <a:rPr lang="ru-RU" dirty="0"/>
              <a:t>формата файла</a:t>
            </a:r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2196547"/>
            <a:ext cx="5181600" cy="3980415"/>
          </a:xfrm>
        </p:spPr>
        <p:txBody>
          <a:bodyPr/>
          <a:lstStyle/>
          <a:p>
            <a:r>
              <a:rPr lang="ru-RU" dirty="0" smtClean="0"/>
              <a:t>Обратись к пользователю</a:t>
            </a:r>
            <a:endParaRPr lang="en-US" dirty="0"/>
          </a:p>
          <a:p>
            <a:r>
              <a:rPr lang="ru-RU" dirty="0" smtClean="0"/>
              <a:t>Повтори попытку</a:t>
            </a:r>
          </a:p>
          <a:p>
            <a:r>
              <a:rPr lang="ru-RU" dirty="0" smtClean="0"/>
              <a:t>Примени другой метод</a:t>
            </a:r>
            <a:endParaRPr lang="en-US" dirty="0"/>
          </a:p>
          <a:p>
            <a:r>
              <a:rPr lang="ru-RU" dirty="0" smtClean="0"/>
              <a:t>Уточни сообщение об ошибке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1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Минимизируй </a:t>
            </a:r>
            <a:r>
              <a:rPr lang="en-US" dirty="0" smtClean="0"/>
              <a:t>try</a:t>
            </a:r>
            <a:r>
              <a:rPr lang="ru-RU" dirty="0" smtClean="0"/>
              <a:t>, конкретизируй </a:t>
            </a:r>
            <a:r>
              <a:rPr lang="en-US" dirty="0" smtClean="0"/>
              <a:t>catch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"Incorrect number format"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e);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20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10501</TotalTime>
  <Words>484</Words>
  <Application>Microsoft Office PowerPoint</Application>
  <PresentationFormat>Широкоэкранный</PresentationFormat>
  <Paragraphs>125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Обработка исключений</vt:lpstr>
      <vt:lpstr>#1. Создай глобальный обработчик исключений</vt:lpstr>
      <vt:lpstr>В том числе на каждый поток!</vt:lpstr>
      <vt:lpstr>DRY</vt:lpstr>
      <vt:lpstr>В том числе на каждый поток!</vt:lpstr>
      <vt:lpstr>И, возможно, в действиях GUI</vt:lpstr>
      <vt:lpstr>#2.  И больше нигде не лови исключения*</vt:lpstr>
      <vt:lpstr>#3. Ожидаемые проблемы — обработай!</vt:lpstr>
      <vt:lpstr>Минимизируй try, конкретизируй catch</vt:lpstr>
      <vt:lpstr>#4. Добавь в исключение больше информации  для упрощения расследований инцидентов</vt:lpstr>
      <vt:lpstr>#4. Добавь в исключение больше информации  для упрощения расследований инцидентов</vt:lpstr>
      <vt:lpstr>#5. Не лови исключения!</vt:lpstr>
      <vt:lpstr>#6. Думай о консистентности долгоживущих объектов</vt:lpstr>
      <vt:lpstr>#7. Сделай NullReferenceException заметными!</vt:lpstr>
      <vt:lpstr>Конвенция именования</vt:lpstr>
      <vt:lpstr>Задача 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270</cp:revision>
  <dcterms:created xsi:type="dcterms:W3CDTF">2015-02-05T09:30:20Z</dcterms:created>
  <dcterms:modified xsi:type="dcterms:W3CDTF">2016-11-18T17:05:13Z</dcterms:modified>
</cp:coreProperties>
</file>