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7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378" r:id="rId21"/>
    <p:sldId id="377" r:id="rId22"/>
    <p:sldId id="389" r:id="rId23"/>
    <p:sldId id="367" r:id="rId24"/>
    <p:sldId id="321" r:id="rId25"/>
    <p:sldId id="3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378"/>
            <p14:sldId id="377"/>
            <p14:sldId id="389"/>
          </p14:sldIdLst>
        </p14:section>
        <p14:section name="Резюме" id="{B59FEE9A-A587-404D-B524-A2229216F4EE}">
          <p14:sldIdLst>
            <p14:sldId id="367"/>
          </p14:sldIdLst>
        </p14:section>
        <p14:section name="Exceptions" id="{35EDF145-9637-4835-9446-D98F4D00875B}">
          <p14:sldIdLst>
            <p14:sldId id="32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77358" autoAdjust="0"/>
  </p:normalViewPr>
  <p:slideViewPr>
    <p:cSldViewPr>
      <p:cViewPr varScale="1">
        <p:scale>
          <a:sx n="90" d="100"/>
          <a:sy n="90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Уже немножко знают, что такое исключения, блок про </a:t>
            </a:r>
            <a:r>
              <a:rPr lang="en-US" dirty="0" smtClean="0"/>
              <a:t>best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Представим,</a:t>
            </a:r>
            <a:r>
              <a:rPr lang="ru-RU" baseline="0" dirty="0" smtClean="0"/>
              <a:t> что в … куча кода, тогда какая тут проблема? </a:t>
            </a:r>
          </a:p>
          <a:p>
            <a:r>
              <a:rPr lang="ru-RU" baseline="0" dirty="0" smtClean="0"/>
              <a:t>Это будет нечестный </a:t>
            </a:r>
            <a:r>
              <a:rPr lang="en-US" baseline="0" dirty="0" err="1" smtClean="0"/>
              <a:t>FormatException</a:t>
            </a:r>
            <a:r>
              <a:rPr lang="en-US" baseline="0" dirty="0" smtClean="0"/>
              <a:t>, </a:t>
            </a:r>
            <a:r>
              <a:rPr lang="ru-RU" baseline="0" dirty="0" smtClean="0"/>
              <a:t>т.к. могло случиться все что угодно.</a:t>
            </a:r>
          </a:p>
          <a:p>
            <a:r>
              <a:rPr lang="ru-RU" baseline="0" dirty="0" smtClean="0"/>
              <a:t>Вы написали специфичный обработчик, а реагируете на все подряд, поэтому надо </a:t>
            </a:r>
            <a:r>
              <a:rPr lang="en-US" baseline="0" dirty="0" smtClean="0"/>
              <a:t>subj</a:t>
            </a:r>
            <a:endParaRPr lang="ru-RU" dirty="0" smtClean="0"/>
          </a:p>
          <a:p>
            <a:r>
              <a:rPr lang="ru-RU" baseline="0" dirty="0" smtClean="0"/>
              <a:t>Оставить </a:t>
            </a:r>
            <a:r>
              <a:rPr lang="ru-RU" baseline="0" dirty="0" smtClean="0"/>
              <a:t>большой </a:t>
            </a:r>
            <a:r>
              <a:rPr lang="en-US" baseline="0" dirty="0" smtClean="0"/>
              <a:t>try-catch </a:t>
            </a:r>
            <a:r>
              <a:rPr lang="ru-RU" baseline="0" dirty="0" smtClean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Единственное исключение</a:t>
            </a:r>
            <a:r>
              <a:rPr lang="ru-RU" baseline="0" dirty="0" smtClean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для логов, для безопасности, для расследования, решить проблему пользователя (показать телефон техподдержки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Для </a:t>
            </a:r>
            <a:r>
              <a:rPr lang="en-US" baseline="0" dirty="0" smtClean="0"/>
              <a:t>MVC – </a:t>
            </a:r>
            <a:r>
              <a:rPr lang="en-US" baseline="0" dirty="0" err="1" smtClean="0"/>
              <a:t>BaseController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OnError</a:t>
            </a:r>
            <a:r>
              <a:rPr lang="ru-RU" baseline="0" dirty="0" smtClean="0"/>
              <a:t> </a:t>
            </a:r>
            <a:r>
              <a:rPr lang="en-US" baseline="0" dirty="0" smtClean="0"/>
              <a:t>action</a:t>
            </a:r>
          </a:p>
          <a:p>
            <a:r>
              <a:rPr lang="ru-RU" baseline="0" dirty="0" smtClean="0"/>
              <a:t>Для</a:t>
            </a:r>
            <a:r>
              <a:rPr lang="en-US" baseline="0" dirty="0" smtClean="0"/>
              <a:t> ASP.NET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-------------</a:t>
            </a:r>
            <a:endParaRPr lang="en-US" dirty="0" smtClean="0"/>
          </a:p>
          <a:p>
            <a:r>
              <a:rPr lang="ru-RU" dirty="0" smtClean="0"/>
              <a:t>Каждый</a:t>
            </a:r>
            <a:r>
              <a:rPr lang="ru-RU" baseline="0" dirty="0" smtClean="0"/>
              <a:t> поток или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простой способ</a:t>
            </a:r>
            <a:r>
              <a:rPr lang="ru-RU" baseline="0" dirty="0" smtClean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Выкинем? – нет,</a:t>
            </a:r>
            <a:r>
              <a:rPr lang="ru-RU" baseline="0" dirty="0" smtClean="0"/>
              <a:t> запихнем в конец, перед этим спросим, знают ли ребята про таски</a:t>
            </a:r>
            <a:endParaRPr lang="ru-RU" dirty="0" smtClean="0"/>
          </a:p>
          <a:p>
            <a:r>
              <a:rPr lang="ru-RU" dirty="0" smtClean="0"/>
              <a:t>Если асинхронный метод – </a:t>
            </a:r>
            <a:r>
              <a:rPr lang="ru-RU" dirty="0" err="1" smtClean="0"/>
              <a:t>воид</a:t>
            </a:r>
            <a:r>
              <a:rPr lang="ru-RU" dirty="0" smtClean="0"/>
              <a:t>, то в кэтч</a:t>
            </a:r>
            <a:r>
              <a:rPr lang="ru-RU" baseline="0" dirty="0" smtClean="0"/>
              <a:t> мы уже не зайдем.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как можно больше ошибок</a:t>
            </a:r>
          </a:p>
          <a:p>
            <a:pPr eaLnBrk="1" hangingPunct="1"/>
            <a:r>
              <a:rPr lang="en-US" altLang="ru-RU" baseline="0" dirty="0" err="1" smtClean="0">
                <a:latin typeface="Arial" panose="020B0604020202020204" pitchFamily="34" charset="0"/>
              </a:rPr>
              <a:t>progressBoard</a:t>
            </a:r>
            <a:r>
              <a:rPr lang="en-US" altLang="ru-RU" baseline="0" dirty="0" smtClean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 smtClean="0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и подсказывать по нему</a:t>
            </a:r>
          </a:p>
          <a:p>
            <a:pPr eaLnBrk="1" hangingPunct="1"/>
            <a:r>
              <a:rPr lang="ru-RU" altLang="ru-RU" baseline="0" dirty="0" smtClean="0">
                <a:latin typeface="Arial" panose="020B0604020202020204" pitchFamily="34" charset="0"/>
              </a:rPr>
              <a:t>Вместе с фамилиями указать стол</a:t>
            </a:r>
            <a:r>
              <a:rPr lang="ru-RU" altLang="ru-RU" baseline="0" dirty="0">
                <a:latin typeface="Arial" panose="020B0604020202020204" pitchFamily="34" charset="0"/>
              </a:rPr>
              <a:t> </a:t>
            </a:r>
            <a:r>
              <a:rPr lang="ru-RU" altLang="ru-RU" baseline="0" dirty="0" smtClean="0">
                <a:latin typeface="Arial" panose="020B0604020202020204" pitchFamily="34" charset="0"/>
              </a:rPr>
              <a:t>– в </a:t>
            </a:r>
            <a:r>
              <a:rPr lang="en-US" altLang="ru-RU" baseline="0" dirty="0" smtClean="0">
                <a:latin typeface="Arial" panose="020B0604020202020204" pitchFamily="34" charset="0"/>
              </a:rPr>
              <a:t>Names </a:t>
            </a:r>
            <a:r>
              <a:rPr lang="ru-RU" altLang="ru-RU" baseline="0" dirty="0" smtClean="0">
                <a:latin typeface="Arial" panose="020B0604020202020204" pitchFamily="34" charset="0"/>
              </a:rPr>
              <a:t>в </a:t>
            </a:r>
            <a:r>
              <a:rPr lang="en-US" altLang="ru-RU" baseline="0" dirty="0" err="1" smtClean="0">
                <a:latin typeface="Arial" panose="020B0604020202020204" pitchFamily="34" charset="0"/>
              </a:rPr>
              <a:t>ConvertersProgram_should</a:t>
            </a:r>
            <a:endParaRPr lang="ru-RU" altLang="ru-RU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разбудим всех, подискутировать.</a:t>
            </a:r>
          </a:p>
          <a:p>
            <a:r>
              <a:rPr lang="ru-RU" baseline="0" dirty="0" smtClean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Прочитать,</a:t>
            </a:r>
            <a:r>
              <a:rPr lang="ru-RU" baseline="0" dirty="0" smtClean="0"/>
              <a:t> что делает программа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Кто </a:t>
            </a:r>
            <a:r>
              <a:rPr lang="ru-RU" dirty="0" smtClean="0"/>
              <a:t>видит проблему</a:t>
            </a:r>
            <a:r>
              <a:rPr lang="ru-RU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ru-RU" baseline="0" dirty="0" smtClean="0"/>
              <a:t>кидает исключения, если уже есть такое значение (</a:t>
            </a:r>
            <a:r>
              <a:rPr lang="en-US" baseline="0" dirty="0" err="1" smtClean="0"/>
              <a:t>ArgumentException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В</a:t>
            </a:r>
            <a:r>
              <a:rPr lang="ru-RU" baseline="0" dirty="0" smtClean="0"/>
              <a:t> одном </a:t>
            </a:r>
            <a:r>
              <a:rPr lang="ru-RU" baseline="0" dirty="0" err="1" smtClean="0"/>
              <a:t>кеше</a:t>
            </a:r>
            <a:r>
              <a:rPr lang="ru-RU" baseline="0" dirty="0" smtClean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 smtClean="0"/>
              <a:t>Get</a:t>
            </a:r>
            <a:r>
              <a:rPr lang="ru-RU" baseline="0" dirty="0" smtClean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Варианты исправления: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переменные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 распространенное исключение – </a:t>
            </a:r>
            <a:r>
              <a:rPr lang="en-US" dirty="0" smtClean="0"/>
              <a:t>NRE, </a:t>
            </a:r>
            <a:r>
              <a:rPr lang="ru-RU" dirty="0" smtClean="0"/>
              <a:t>поэтому</a:t>
            </a:r>
            <a:r>
              <a:rPr lang="ru-RU" baseline="0" dirty="0" smtClean="0"/>
              <a:t> обратим на него особое внимание.</a:t>
            </a:r>
            <a:endParaRPr lang="ru-RU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</a:t>
            </a:r>
            <a:r>
              <a:rPr lang="en-US" baseline="0" dirty="0" smtClean="0"/>
              <a:t>– </a:t>
            </a:r>
            <a:r>
              <a:rPr lang="ru-RU" baseline="0" dirty="0" smtClean="0"/>
              <a:t>в следующем блоке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Именование – если </a:t>
            </a:r>
            <a:r>
              <a:rPr lang="en-US" baseline="0" dirty="0" smtClean="0"/>
              <a:t>Get – </a:t>
            </a:r>
            <a:r>
              <a:rPr lang="ru-RU" baseline="0" dirty="0" smtClean="0"/>
              <a:t>он не должен вернуть </a:t>
            </a:r>
            <a:r>
              <a:rPr lang="ru-RU" baseline="0" dirty="0" err="1" smtClean="0"/>
              <a:t>нул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Никогда</a:t>
            </a:r>
            <a:r>
              <a:rPr lang="ru-RU" baseline="0" dirty="0" smtClean="0"/>
              <a:t> не возвращай </a:t>
            </a:r>
            <a:r>
              <a:rPr lang="en-US" baseline="0" dirty="0" smtClean="0"/>
              <a:t>null! </a:t>
            </a:r>
            <a:r>
              <a:rPr lang="ru-RU" baseline="0" dirty="0" smtClean="0"/>
              <a:t>Но если очень хочется – давайте явно отражать это в названии метода.</a:t>
            </a:r>
            <a:endParaRPr lang="ru-RU" dirty="0" smtClean="0"/>
          </a:p>
          <a:p>
            <a:r>
              <a:rPr lang="ru-RU" dirty="0" smtClean="0"/>
              <a:t>Давайте придумаем, как называть методы, чтобы понимать,</a:t>
            </a:r>
            <a:r>
              <a:rPr lang="ru-RU" baseline="0" dirty="0" smtClean="0"/>
              <a:t> ошибка это или нет.</a:t>
            </a:r>
            <a:endParaRPr lang="ru-RU" dirty="0" smtClean="0"/>
          </a:p>
          <a:p>
            <a:r>
              <a:rPr lang="ru-RU" dirty="0" smtClean="0"/>
              <a:t>Правильные </a:t>
            </a:r>
            <a:r>
              <a:rPr lang="ru-RU" dirty="0" smtClean="0"/>
              <a:t>параметры помогают  предусмотреть такие исключения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endParaRPr lang="ru-RU" dirty="0" smtClean="0"/>
          </a:p>
          <a:p>
            <a:r>
              <a:rPr lang="ru-RU" dirty="0" smtClean="0"/>
              <a:t>Бывает, бизнес-логика или реальный мир предполагает исключения, тогда быстро</a:t>
            </a:r>
            <a:r>
              <a:rPr lang="ru-RU" baseline="0" dirty="0" smtClean="0"/>
              <a:t> перехватываем и обрабатываем их</a:t>
            </a:r>
          </a:p>
          <a:p>
            <a:r>
              <a:rPr lang="ru-RU" baseline="0" dirty="0" smtClean="0"/>
              <a:t>Пример кода с конкретизированными исключениями?</a:t>
            </a:r>
          </a:p>
          <a:p>
            <a:r>
              <a:rPr lang="ru-RU" baseline="0" dirty="0" smtClean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Х300</a:t>
            </a:r>
            <a:r>
              <a:rPr lang="ru-RU" baseline="0" dirty="0" smtClean="0"/>
              <a:t> – медленнее в 300 раз</a:t>
            </a:r>
          </a:p>
          <a:p>
            <a:r>
              <a:rPr lang="ru-RU" baseline="0" dirty="0" smtClean="0"/>
              <a:t>То есть, если ситуация частая – это очень </a:t>
            </a:r>
            <a:r>
              <a:rPr lang="ru-RU" baseline="0" dirty="0" smtClean="0"/>
              <a:t>дорого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нужно генерировать килобайтный стек-</a:t>
            </a:r>
            <a:r>
              <a:rPr lang="ru-RU" baseline="0" dirty="0" err="1" smtClean="0"/>
              <a:t>трейс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r>
              <a:rPr lang="ru-RU" dirty="0" smtClean="0"/>
              <a:t>Полина Зонова</a:t>
            </a:r>
          </a:p>
          <a:p>
            <a:r>
              <a:rPr lang="ru-RU" dirty="0" smtClean="0"/>
              <a:t>Евгений Пешков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19238</TotalTime>
  <Words>1185</Words>
  <Application>Microsoft Office PowerPoint</Application>
  <PresentationFormat>Широкоэкранный</PresentationFormat>
  <Paragraphs>244</Paragraphs>
  <Slides>24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#7 Добавь подробностей – быстрее найдешь ошибку</vt:lpstr>
      <vt:lpstr>#7 Добавь подробностей – быстрее найдешь ошибку</vt:lpstr>
      <vt:lpstr>Про Async и Task следует помнить</vt:lpstr>
      <vt:lpstr>Резюме</vt:lpstr>
      <vt:lpstr>Задача exceptions</vt:lpstr>
      <vt:lpstr>Разбор задачи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Зонова Полина Олеговна</cp:lastModifiedBy>
  <cp:revision>216</cp:revision>
  <dcterms:created xsi:type="dcterms:W3CDTF">2013-06-28T10:07:11Z</dcterms:created>
  <dcterms:modified xsi:type="dcterms:W3CDTF">2017-12-04T12:01:15Z</dcterms:modified>
</cp:coreProperties>
</file>