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9" r:id="rId6"/>
    <p:sldId id="260" r:id="rId7"/>
    <p:sldId id="267" r:id="rId8"/>
    <p:sldId id="265" r:id="rId9"/>
    <p:sldId id="261" r:id="rId10"/>
    <p:sldId id="262" r:id="rId11"/>
    <p:sldId id="270" r:id="rId12"/>
    <p:sldId id="263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680" autoAdjust="0"/>
    <p:restoredTop sz="87885" autoAdjust="0"/>
  </p:normalViewPr>
  <p:slideViewPr>
    <p:cSldViewPr snapToGrid="0">
      <p:cViewPr varScale="1">
        <p:scale>
          <a:sx n="96" d="100"/>
          <a:sy n="96" d="100"/>
        </p:scale>
        <p:origin x="9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37.06564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6-07-06T19:40:43.07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20A2B6B-6558-4617-B205-B320C5A61B58}" emma:medium="tactile" emma:mode="ink">
          <msink:context xmlns:msink="http://schemas.microsoft.com/ink/2010/main" type="inkDrawing" rotatedBoundingBox="17015,10732 23993,11415 23980,11542 17003,10859" shapeName="Other"/>
        </emma:interpretation>
      </emma:emma>
    </inkml:annotationXML>
    <inkml:trace contextRef="#ctx0" brushRef="#br0">0 31 0,'27'0'15,"29"0"1,-29 0-1,1 0 1,-1 0 0,-27-28-16,28 28 31,0 0-15,-1 0-1,1 0-15,27 0 16,-27 0-16,27 0 15,-28 0-15,1 0 0,27 0 16,28 0-16,-55 0 16,27 28-16,0-28 15,0 0-15,28 0 0,-55 0 16,27 27-16,0-27 16,0 0-16,1 0 15,-29 0-15,28 28 16,1-28-16,-29 0 0,1 0 15,27 0-15,-27 28 16,-1-28-16,1 0 16,0 27-16,-1-27 0,1 0 15,-1 0 1,56 28-16,-55-28 0,27 0 16,-27 0-16,27 0 0,-28 0 15,1 27-15,0-27 16,27 0-16,-27 0 15,-1 0-15,1 0 16,55 56-16,-56-56 16,1 0-16,-1 0 15,1 0-15,0 0 16,-1 0-16,1 0 0,-1 27 16,1-27-1,0 0-15,-1 0 0,1 0 16,-1 0-16,1 0 0,27 28 15,-27-28 1,0 0-16,-1 0 0,1 0 16,-1 0-16,1 0 15,0 0 1,-1 27 0,1-27-1,27 0-15,28 0 16,-28 0-16,0 28 15,28-28-15,-28 0 0,-27 0 16,27 28-16,-27-28 16,-1 0-1,56 0 17,-55 0-32,27 0 15,-27 0-15,27 0 0,55 0 16,-55 0-16,56 0 15,-83 0-15,27 0 16,-28 0-16,1 0 0,0 27 16,-1-27-16,1 0 15,-1 0-15,1 0 16,0 0-16,27 0 16,-28 28-16,56-28 0,-55 0 15,27 0 1,-27 0-16,-1 27 15,1-27-15,0 0 16,-1 0-16,1 0 31,-1 0-31,1 0 0,0 0 16,-1 0 0,1 0-16,27 0 15,-27 0-15,-1 0 16,28 0-16,-27 0 0,55 28 15,-28-28-15,0 0 16,1 0-16,-29 28 16,56-28-16,-55 0 0,-1 0 15,1 0-15,-1 0 16,1 0-16,27 27 0,-27-27 16,-1 0-16,29 0 15,-1 0-15,55 0 0,-27 0 16,-55 0-1,27 0-15,-27 28 0,27-28 16,-28 0-16,1 0 16,0 0-16,-1 0 0,1 0 15,-1 28-15,1-28 16,27 0-16,-27 0 16,27 0-16,28 0 15,-28 0-15,0 0 0,-27 0 16,0 0-1,-1 0 1,1 27 0,-1-27 15,56 0-31,-55 0 16,-1 0-16,1 0 0,0 0 15,-1 0 1,1 0 31,-1 0 31,1 0-47,0 0-15,-56 0 156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37.06564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6-07-06T19:40:46.72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0DFDCBC-A032-4197-B63D-6394B9ADD7AD}" emma:medium="tactile" emma:mode="ink">
          <msink:context xmlns:msink="http://schemas.microsoft.com/ink/2010/main" type="inkDrawing" rotatedBoundingBox="17832,11649 23752,10349 23795,10546 17875,11845" shapeName="Other"/>
        </emma:interpretation>
      </emma:emma>
    </inkml:annotationXML>
    <inkml:trace contextRef="#ctx0" brushRef="#br0">0 1353 0,'27'0'47,"1"0"-32,27 0 1,-27 0-16,-1 0 16,1 0 15,-1 0-15,29 0-16,-1-55 0,28 27 15,27 28-15,-55-27 16,1-1-16,109-27 15,-110 55-15,-27-28 0,0 28 16,54-27 0,-54 27-16,0 0 0,27-28 15,-27 28-15,54-28 16,1 1-16,28 27 16,-56-28-16,55 28 0,1 0 15,-56-55-15,28 27 16,-28 1-16,0-1 15,28 28-15,-55-28 16,-1 28-16,28 0 16,-27-27-16,0 27 15,27-55 1,28 27-16,55 0 0,-28 1 16,1 27-16,-56-55 15,28 55-15,-28 0 16,-28 0-16,1 0 0,27 0 15,-27 0-15,27-28 16,0 28-16,28 0 16,-28 0-16,28-28 0,-28 1 15,1 27-15,54-55 16,-27 27 0,-28 28-16,56 0 0,-56-28 15,28 1-15,-56 27 16,1 0-16,27-28 0,-27 28 15,-1 0-15,1 0 16,-1 0-16,1-27 0,0 27 16,-1 0-16,29 0 15,-29 0-15,1-28 16,55 28-16,-28 0 16,0 0-16,-27 0 15,-1 0-15,1 0 0,-1 0 16,1 0-16,0 0 15,-1 0-15,1 0 16,-1 0 0,1 0-16,0-28 0,-1 28 15,56 0-15,-28 0 0,-27 0 16,27-55 0,0 55-16,56 0 0,-28 0 15,-28-28-15,-28 28 16,1 0-16,0 0 15,-1 0 17,-27-27-17,28 27-15,0 0 16,-28-28 0,27 28-16,-27-27 15,28 27-15,-1 0 16,1 0-1,-28-28-15,28 28 0,27-28 16,0 28-16,-27-27 16,-1-1-16,1 28 31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37.06564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6-07-06T19:40:23.494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0 305 0,'28'-28'47,"-1"28"-32,1-27 1,-1 27-1,1 0-15,0 0 16,-1 0 0,56-28-16,-55 28 0,-1 0 15,29-28-15,-29 28 16,1-27-16,27 27 16,-27-28-16,-1 28 0,28 0 15,-27 0-15,55 0 16,-56 0-16,1-27 15,0 27-15,-1 0 16,1-28-16,-1 28 16,1 0-1,0 0-15,27 0 16,-27 0-16,27-28 16,-28 28-16,1 0 15,27-27-15,-27 27 16,-1 0 31,1 0-32,0 0 17,-28-28-17,27 28 16,1 0-15,27 0-16,-27 0 16,-1 0-1,1 0-15,-1 0 16,1 0 46,0 28-30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37.06564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6-07-06T19:40:15.974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0 911 0,'28'0'31,"-28"-27"-31,27 27 16,1 0 15,-28-28-31,28 28 16,-1-28-16,1 28 15,-1-27 1,1 27-16,55-28 16,-56 1-16,1 27 0,27-28 15,0 0-15,-27 28 16,55-55-16,-28 28 15,-27 27-15,27 0 16,-27 0-16,-1-28 0,1 28 16,-1 0-16,29 0 15,26 0-15,-54 0 16,27 0-16,0-28 0,28 1 16,-28 27-16,28-28 15,-55 0-15,0 28 16,27 0-16,-28 0 15,1 0-15,0 0 16,-1 0-16,1 0 16,-1 0-16,1 0 15,0-27-15,-1 27 16,28 0-16,-27 0 0,0 0 16,-1 0-16,1 0 15,-1 0-15,1 0 16,0 0-16,27 0 0,-27 0 15,82 0 110,-55 0-125,0 0 0,-27-28 0,55 28 0,-28 0 16,-27 0-16,27 0 0,0 0 0,-27 0 16,-1 0-16,1-27 15,55 27-15,-56 0 16,1 0-16,0 0 16,-1 0-16,28 0 0,-27 0 15,55 0-15,-56 0 0,1 0 16,55 0-16,-56-56 15,29 56-15,-29 0 0,1 0 16,0 0-16,-1-27 16,1 27-16,27 0 15,-27 0-15,-1 0 16,1 0-16,-1 0 16,1 0-16,0 0 15,27 0-15,28 0 16,-56 0-16,1 0 0,27 0 15,-27 0-15,-1 0 16,1 0-16,0 0 16,-28-28-16,27 28 0,1 0 15,-28-27-15,27 27 16,1 0-16,0 0 16,27 0-16,0 0 15,-27 0-15,-1-28 16,1 28-1,-1 0 17,29 0-1,-29 0-31,1 0 16,-1 0-16,1 0 15,27-28-15,-27 28 16,27 0-16,-27 0 0,27 0 15,-27 0-15,27 0 16,-28-27-16,1 27 16,0 0-1,-1 0 1,1-28-16,27 28 16,-27 0-16,27 0 15,-28 0 1,1 0-16,0 0 0,55-27 15,-56 27 1,1 0 0,-1-28-16,1 28 15,0 0-15,-28-28 16,27 28-16,1 0 16,-1 0 30,-27-27-30,28 27 0,0 0 15,-1 0-15,1 0-16,-28-28 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3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69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46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25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5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90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8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9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67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70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40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3669-593F-460C-B61F-C43E6BD11A61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82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Обработка исключений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75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#5.</a:t>
            </a:r>
            <a:br>
              <a:rPr lang="en-US" dirty="0" smtClean="0"/>
            </a:br>
            <a:r>
              <a:rPr lang="ru-RU" dirty="0" smtClean="0"/>
              <a:t>Не лови исключения!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94589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08304" y="1994589"/>
            <a:ext cx="454549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v)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711148" y="3697357"/>
            <a:ext cx="21868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C00000"/>
                </a:solidFill>
              </a:rPr>
              <a:t>x300</a:t>
            </a:r>
            <a:endParaRPr lang="ru-RU" sz="8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8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833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#6.</a:t>
            </a:r>
            <a:br>
              <a:rPr lang="en-US" dirty="0" smtClean="0"/>
            </a:br>
            <a:r>
              <a:rPr lang="ru-RU" dirty="0" smtClean="0"/>
              <a:t>Думай о консистентности долгоживущих объектов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825625"/>
            <a:ext cx="1080052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ReportReceiver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OrganizationRepo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ReceiveReport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reportsCache.ContainsKey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report.SenderId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report.ReceiverId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report);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33091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#6.</a:t>
            </a:r>
            <a:br>
              <a:rPr lang="en-US" dirty="0" smtClean="0"/>
            </a:br>
            <a:r>
              <a:rPr lang="ru-RU" dirty="0" smtClean="0"/>
              <a:t>Сделай </a:t>
            </a:r>
            <a:r>
              <a:rPr lang="en-US" dirty="0" err="1" smtClean="0"/>
              <a:t>NullReferenceException</a:t>
            </a:r>
            <a:r>
              <a:rPr lang="ru-RU" dirty="0" smtClean="0"/>
              <a:t> заметными!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Никогда не возвращай из методов </a:t>
            </a:r>
            <a:r>
              <a:rPr lang="en-US" dirty="0" smtClean="0"/>
              <a:t>null</a:t>
            </a:r>
            <a:r>
              <a:rPr lang="ru-RU" dirty="0" smtClean="0"/>
              <a:t>.</a:t>
            </a:r>
          </a:p>
          <a:p>
            <a:pPr lvl="1"/>
            <a:r>
              <a:rPr lang="en-US" dirty="0" smtClean="0"/>
              <a:t>throw </a:t>
            </a:r>
            <a:r>
              <a:rPr lang="en-US" dirty="0" err="1" smtClean="0"/>
              <a:t>NotFoundException</a:t>
            </a:r>
            <a:r>
              <a:rPr lang="en-US" dirty="0" smtClean="0"/>
              <a:t>();</a:t>
            </a:r>
          </a:p>
          <a:p>
            <a:pPr lvl="1"/>
            <a:r>
              <a:rPr lang="ru-RU" dirty="0" smtClean="0"/>
              <a:t>Паттерн </a:t>
            </a:r>
            <a:r>
              <a:rPr lang="en-US" dirty="0" smtClean="0"/>
              <a:t>Maybe.</a:t>
            </a:r>
            <a:endParaRPr lang="ru-RU" dirty="0" smtClean="0"/>
          </a:p>
          <a:p>
            <a:r>
              <a:rPr lang="ru-RU" dirty="0" smtClean="0"/>
              <a:t>Но если хочется, то </a:t>
            </a:r>
            <a:r>
              <a:rPr lang="en-US" dirty="0" smtClean="0"/>
              <a:t>[</a:t>
            </a:r>
            <a:r>
              <a:rPr lang="en-US" dirty="0" err="1" smtClean="0"/>
              <a:t>CanBeNull</a:t>
            </a:r>
            <a:r>
              <a:rPr lang="en-US" dirty="0" smtClean="0"/>
              <a:t>]</a:t>
            </a:r>
            <a:endParaRPr lang="ru-RU" dirty="0" smtClean="0"/>
          </a:p>
          <a:p>
            <a:r>
              <a:rPr lang="ru-RU" dirty="0" smtClean="0"/>
              <a:t>...или используй конвенцию именования </a:t>
            </a:r>
            <a:r>
              <a:rPr lang="en-US" dirty="0" err="1" smtClean="0"/>
              <a:t>FindXXX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err="1" smtClean="0"/>
              <a:t>TryXXX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431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smtClean="0"/>
              <a:t>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Найдите все проблемы </a:t>
            </a:r>
            <a:r>
              <a:rPr lang="ru-RU" smtClean="0"/>
              <a:t>с исключениями в этом коде.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70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#1. </a:t>
            </a:r>
            <a:r>
              <a:rPr lang="ru-RU" dirty="0"/>
              <a:t>Н</a:t>
            </a:r>
            <a:r>
              <a:rPr lang="ru-RU" dirty="0" smtClean="0"/>
              <a:t>е лови исключения</a:t>
            </a:r>
            <a:r>
              <a:rPr lang="en-US" dirty="0" smtClean="0"/>
              <a:t>*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* Все исключения из этого правила будут перечислены далее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73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#2.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Создай глобальный обработчик исключений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DoEverything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залогировать e для отладки и расследований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показать грустного котёнка пользователю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777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#3.</a:t>
            </a:r>
            <a:br>
              <a:rPr lang="en-US" dirty="0" smtClean="0"/>
            </a:br>
            <a:r>
              <a:rPr lang="ru-RU" dirty="0" smtClean="0"/>
              <a:t>Обработай ожидаемые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2196547"/>
            <a:ext cx="5181600" cy="3980415"/>
          </a:xfrm>
        </p:spPr>
        <p:txBody>
          <a:bodyPr/>
          <a:lstStyle/>
          <a:p>
            <a:r>
              <a:rPr lang="ru-RU" dirty="0" smtClean="0"/>
              <a:t>Некорректный ввод</a:t>
            </a:r>
          </a:p>
          <a:p>
            <a:r>
              <a:rPr lang="ru-RU" dirty="0" smtClean="0"/>
              <a:t>Ошибка сети</a:t>
            </a:r>
          </a:p>
          <a:p>
            <a:r>
              <a:rPr lang="ru-RU" dirty="0" smtClean="0"/>
              <a:t>Файл </a:t>
            </a:r>
            <a:r>
              <a:rPr lang="ru-RU" dirty="0"/>
              <a:t>настроек не найден</a:t>
            </a:r>
          </a:p>
          <a:p>
            <a:r>
              <a:rPr lang="ru-RU" dirty="0"/>
              <a:t>Недоступность базы данных</a:t>
            </a:r>
          </a:p>
          <a:p>
            <a:r>
              <a:rPr lang="ru-RU" dirty="0" smtClean="0"/>
              <a:t>Нарушение </a:t>
            </a:r>
            <a:r>
              <a:rPr lang="ru-RU" dirty="0"/>
              <a:t>формата файла</a:t>
            </a:r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2196547"/>
            <a:ext cx="5181600" cy="3980415"/>
          </a:xfrm>
        </p:spPr>
        <p:txBody>
          <a:bodyPr/>
          <a:lstStyle/>
          <a:p>
            <a:r>
              <a:rPr lang="ru-RU" dirty="0"/>
              <a:t>Спросить пользователя</a:t>
            </a:r>
            <a:endParaRPr lang="en-US" dirty="0"/>
          </a:p>
          <a:p>
            <a:r>
              <a:rPr lang="ru-RU" dirty="0" smtClean="0"/>
              <a:t>Повторить попытку</a:t>
            </a:r>
          </a:p>
          <a:p>
            <a:r>
              <a:rPr lang="ru-RU" dirty="0"/>
              <a:t>Значение по </a:t>
            </a:r>
            <a:r>
              <a:rPr lang="ru-RU" dirty="0" smtClean="0"/>
              <a:t>умолчанию</a:t>
            </a:r>
            <a:endParaRPr lang="en-US" dirty="0"/>
          </a:p>
          <a:p>
            <a:r>
              <a:rPr lang="ru-RU" dirty="0"/>
              <a:t>Залогировать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Рукописный ввод 7"/>
              <p14:cNvContentPartPr/>
              <p14:nvPr/>
            </p14:nvContentPartPr>
            <p14:xfrm>
              <a:off x="6122614" y="3885073"/>
              <a:ext cx="2504880" cy="231480"/>
            </p14:xfrm>
          </p:contentPart>
        </mc:Choice>
        <mc:Fallback xmlns="">
          <p:pic>
            <p:nvPicPr>
              <p:cNvPr id="8" name="Рукописный ввод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0734" y="3873193"/>
                <a:ext cx="252864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Рукописный ввод 9"/>
              <p14:cNvContentPartPr/>
              <p14:nvPr/>
            </p14:nvContentPartPr>
            <p14:xfrm>
              <a:off x="6430774" y="3756913"/>
              <a:ext cx="2127240" cy="487440"/>
            </p14:xfrm>
          </p:contentPart>
        </mc:Choice>
        <mc:Fallback xmlns="">
          <p:pic>
            <p:nvPicPr>
              <p:cNvPr id="10" name="Рукописный ввод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8894" y="3745033"/>
                <a:ext cx="2151000" cy="5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01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Минимизируй </a:t>
            </a:r>
            <a:r>
              <a:rPr lang="en-US" dirty="0" smtClean="0"/>
              <a:t>try</a:t>
            </a:r>
            <a:r>
              <a:rPr lang="ru-RU" dirty="0" smtClean="0"/>
              <a:t>, конкретизируй </a:t>
            </a:r>
            <a:r>
              <a:rPr lang="en-US" dirty="0" smtClean="0"/>
              <a:t>catch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"Incorrect number format"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208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#4.</a:t>
            </a:r>
            <a:br>
              <a:rPr lang="en-US" dirty="0" smtClean="0"/>
            </a:br>
            <a:r>
              <a:rPr lang="ru-RU" dirty="0" smtClean="0"/>
              <a:t>Добавь в исключение больше информации </a:t>
            </a:r>
            <a:br>
              <a:rPr lang="ru-RU" dirty="0" smtClean="0"/>
            </a:br>
            <a:r>
              <a:rPr lang="ru-RU" dirty="0" smtClean="0"/>
              <a:t>для упрощения расследований </a:t>
            </a:r>
            <a:r>
              <a:rPr lang="ru-RU" dirty="0" err="1" smtClean="0"/>
              <a:t>инцедентов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16423"/>
            <a:ext cx="11353800" cy="4159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().Select(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Incorrect line 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{line}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8070574" y="5128153"/>
              <a:ext cx="567360" cy="11016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10454" y="5008273"/>
                <a:ext cx="687240" cy="34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35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ru-RU" dirty="0" smtClean="0"/>
              <a:t>родублируйте текст </a:t>
            </a:r>
            <a:r>
              <a:rPr lang="en-US" dirty="0" err="1" smtClean="0"/>
              <a:t>InnerException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16423"/>
            <a:ext cx="11353800" cy="4159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().Select(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Incorrect line 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Рукописный ввод 6"/>
              <p14:cNvContentPartPr/>
              <p14:nvPr/>
            </p14:nvContentPartPr>
            <p14:xfrm>
              <a:off x="7255534" y="5029153"/>
              <a:ext cx="1988640" cy="327960"/>
            </p14:xfrm>
          </p:contentPart>
        </mc:Choice>
        <mc:Fallback xmlns="">
          <p:pic>
            <p:nvPicPr>
              <p:cNvPr id="7" name="Рукописный ввод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5414" y="4909273"/>
                <a:ext cx="2108520" cy="56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41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SOS — Save Our </a:t>
            </a:r>
            <a:r>
              <a:rPr lang="en-US" dirty="0" err="1" smtClean="0"/>
              <a:t>Stacktrace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81046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Incorrect line 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{line}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DoSomething();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752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Крафтовые</a:t>
            </a:r>
            <a:r>
              <a:rPr lang="ru-RU" dirty="0" smtClean="0"/>
              <a:t> тексты исключений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108875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Не начинайте сообщение со слова </a:t>
            </a:r>
            <a:r>
              <a:rPr lang="en-US" dirty="0" smtClean="0"/>
              <a:t>Error!</a:t>
            </a:r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r>
              <a:rPr lang="ru-RU" i="1" dirty="0" smtClean="0">
                <a:solidFill>
                  <a:srgbClr val="C00000"/>
                </a:solidFill>
              </a:rPr>
              <a:t>Плохо</a:t>
            </a:r>
            <a:r>
              <a:rPr lang="en-US" i="1" dirty="0" smtClean="0">
                <a:solidFill>
                  <a:srgbClr val="C00000"/>
                </a:solidFill>
              </a:rPr>
              <a:t>:</a:t>
            </a:r>
            <a:br>
              <a:rPr lang="en-US" i="1" dirty="0" smtClean="0">
                <a:solidFill>
                  <a:srgbClr val="C00000"/>
                </a:solidFill>
              </a:rPr>
            </a:br>
            <a:r>
              <a:rPr lang="en-US" i="1" dirty="0" smtClean="0">
                <a:solidFill>
                  <a:srgbClr val="C00000"/>
                </a:solidFill>
              </a:rPr>
              <a:t>Error opening file</a:t>
            </a:r>
            <a:r>
              <a:rPr lang="ru-RU" i="1" dirty="0" smtClean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xxx</a:t>
            </a:r>
            <a:r>
              <a:rPr lang="ru-RU" i="1" dirty="0">
                <a:solidFill>
                  <a:srgbClr val="C00000"/>
                </a:solidFill>
              </a:rPr>
              <a:t>. </a:t>
            </a:r>
            <a:r>
              <a:rPr lang="en-US" i="1" dirty="0" smtClean="0">
                <a:solidFill>
                  <a:srgbClr val="C00000"/>
                </a:solidFill>
              </a:rPr>
              <a:t>Error in line </a:t>
            </a:r>
            <a:r>
              <a:rPr lang="ru-RU" i="1" dirty="0" smtClean="0">
                <a:solidFill>
                  <a:srgbClr val="C00000"/>
                </a:solidFill>
              </a:rPr>
              <a:t>42</a:t>
            </a:r>
            <a:r>
              <a:rPr lang="ru-RU" i="1" dirty="0">
                <a:solidFill>
                  <a:srgbClr val="C00000"/>
                </a:solidFill>
              </a:rPr>
              <a:t>. </a:t>
            </a:r>
            <a:r>
              <a:rPr lang="en-US" i="1" dirty="0" smtClean="0">
                <a:solidFill>
                  <a:srgbClr val="C00000"/>
                </a:solidFill>
              </a:rPr>
              <a:t>Error converting value </a:t>
            </a:r>
            <a:r>
              <a:rPr lang="en-US" i="1" dirty="0" err="1" smtClean="0">
                <a:solidFill>
                  <a:srgbClr val="C00000"/>
                </a:solidFill>
              </a:rPr>
              <a:t>yyy</a:t>
            </a:r>
            <a:r>
              <a:rPr lang="en-US" i="1" dirty="0" smtClean="0">
                <a:solidFill>
                  <a:srgbClr val="C00000"/>
                </a:solidFill>
              </a:rPr>
              <a:t> to type</a:t>
            </a:r>
            <a:r>
              <a:rPr lang="ru-RU" i="1" dirty="0" smtClean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int.</a:t>
            </a:r>
            <a:endParaRPr lang="ru-RU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Хорошо:</a:t>
            </a:r>
            <a:b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Can’t open file</a:t>
            </a: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xxx.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Format violation in line 42</a:t>
            </a:r>
            <a:r>
              <a:rPr lang="ru-RU" i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Value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yyy</a:t>
            </a: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is not valid</a:t>
            </a: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27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8849</TotalTime>
  <Words>349</Words>
  <Application>Microsoft Office PowerPoint</Application>
  <PresentationFormat>Широкоэкранный</PresentationFormat>
  <Paragraphs>99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Тема Office</vt:lpstr>
      <vt:lpstr>Обработка исключений</vt:lpstr>
      <vt:lpstr>#1. Не лови исключения*</vt:lpstr>
      <vt:lpstr>#2. Создай глобальный обработчик исключений</vt:lpstr>
      <vt:lpstr>#3. Обработай ожидаемые проблемы</vt:lpstr>
      <vt:lpstr>Минимизируй try, конкретизируй catch</vt:lpstr>
      <vt:lpstr>#4. Добавь в исключение больше информации  для упрощения расследований инцедентов</vt:lpstr>
      <vt:lpstr>Продублируйте текст InnerException</vt:lpstr>
      <vt:lpstr>SOS — Save Our Stacktrace</vt:lpstr>
      <vt:lpstr>Крафтовые тексты исключений</vt:lpstr>
      <vt:lpstr>#5. Не лови исключения!</vt:lpstr>
      <vt:lpstr>#6. Думай о консистентности долгоживущих объектов</vt:lpstr>
      <vt:lpstr>#6. Сделай NullReferenceException заметными!</vt:lpstr>
      <vt:lpstr>Задача Exceptions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Егоров Павел Владимирович</cp:lastModifiedBy>
  <cp:revision>255</cp:revision>
  <dcterms:created xsi:type="dcterms:W3CDTF">2015-02-05T09:30:20Z</dcterms:created>
  <dcterms:modified xsi:type="dcterms:W3CDTF">2016-07-07T03:21:44Z</dcterms:modified>
</cp:coreProperties>
</file>