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72" r:id="rId4"/>
    <p:sldId id="277" r:id="rId5"/>
    <p:sldId id="278" r:id="rId6"/>
    <p:sldId id="276" r:id="rId7"/>
    <p:sldId id="271" r:id="rId8"/>
    <p:sldId id="259" r:id="rId9"/>
    <p:sldId id="269" r:id="rId10"/>
    <p:sldId id="260" r:id="rId11"/>
    <p:sldId id="274" r:id="rId12"/>
    <p:sldId id="262" r:id="rId13"/>
    <p:sldId id="270" r:id="rId14"/>
    <p:sldId id="263" r:id="rId15"/>
    <p:sldId id="275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2" autoAdjust="0"/>
    <p:restoredTop sz="87885" autoAdjust="0"/>
  </p:normalViewPr>
  <p:slideViewPr>
    <p:cSldViewPr snapToGrid="0">
      <p:cViewPr varScale="1">
        <p:scale>
          <a:sx n="63" d="100"/>
          <a:sy n="63" d="100"/>
        </p:scale>
        <p:origin x="5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excep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github.com/kontur-csharper/exceptions</a:t>
            </a:r>
            <a:r>
              <a:rPr lang="en-US" sz="3200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</a:t>
            </a:r>
            <a:r>
              <a:rPr lang="ru-RU" dirty="0" smtClean="0"/>
              <a:t>инцидентов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{value}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in line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</a:t>
            </a:r>
            <a:r>
              <a:rPr lang="ru-RU" dirty="0" smtClean="0"/>
              <a:t>инцидентов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[{value}] in line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0381648" y="5099277"/>
              <a:ext cx="567360" cy="1101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490" y="4979397"/>
                <a:ext cx="687676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#5.</a:t>
            </a:r>
            <a:br>
              <a:rPr lang="en-US" dirty="0" smtClean="0"/>
            </a:br>
            <a:r>
              <a:rPr lang="ru-RU" dirty="0" smtClean="0"/>
              <a:t>Не лови исключения!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9458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8304" y="2396691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1148" y="3697357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Думай о консистентности долгоживущих объектов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#7.</a:t>
            </a:r>
            <a:br>
              <a:rPr lang="en-US" dirty="0" smtClean="0"/>
            </a:br>
            <a:r>
              <a:rPr lang="ru-RU" dirty="0" smtClean="0"/>
              <a:t>Сделай </a:t>
            </a:r>
            <a:r>
              <a:rPr lang="en-US" dirty="0" err="1" smtClean="0"/>
              <a:t>NullReferenceException</a:t>
            </a:r>
            <a:r>
              <a:rPr lang="ru-RU" dirty="0" smtClean="0"/>
              <a:t> заметными!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Старайся не возвращать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dirty="0" smtClean="0"/>
              <a:t> никогда!.</a:t>
            </a:r>
            <a:endParaRPr lang="ru-RU" dirty="0" smtClean="0"/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 smtClean="0"/>
              <a:t> </a:t>
            </a:r>
            <a:r>
              <a:rPr lang="en-US" dirty="0" err="1" smtClean="0"/>
              <a:t>NotFoundException</a:t>
            </a:r>
            <a:r>
              <a:rPr lang="en-US" dirty="0" smtClean="0"/>
              <a:t>();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Maybe</a:t>
            </a:r>
            <a:r>
              <a:rPr lang="ru-RU" dirty="0" smtClean="0"/>
              <a:t> /</a:t>
            </a:r>
            <a:r>
              <a:rPr lang="en-US" dirty="0" smtClean="0"/>
              <a:t> Result&lt;T&gt;.</a:t>
            </a:r>
            <a:endParaRPr lang="ru-RU" dirty="0" smtClean="0"/>
          </a:p>
          <a:p>
            <a:r>
              <a:rPr lang="ru-RU" dirty="0" smtClean="0"/>
              <a:t>Но если </a:t>
            </a:r>
            <a:r>
              <a:rPr lang="ru-RU" dirty="0" smtClean="0"/>
              <a:t>очень хочется, то </a:t>
            </a:r>
            <a:r>
              <a:rPr lang="en-US" dirty="0" smtClean="0"/>
              <a:t>[</a:t>
            </a:r>
            <a:r>
              <a:rPr lang="en-US" dirty="0" err="1" smtClean="0"/>
              <a:t>CanBeNull</a:t>
            </a:r>
            <a:r>
              <a:rPr lang="en-US" dirty="0" smtClean="0"/>
              <a:t>]</a:t>
            </a:r>
            <a:r>
              <a:rPr lang="ru-RU" dirty="0" smtClean="0"/>
              <a:t> + </a:t>
            </a:r>
            <a:r>
              <a:rPr lang="en-US" dirty="0" err="1" smtClean="0"/>
              <a:t>Resharper</a:t>
            </a:r>
            <a:endParaRPr lang="ru-RU" dirty="0" smtClean="0"/>
          </a:p>
          <a:p>
            <a:r>
              <a:rPr lang="ru-RU" dirty="0" smtClean="0"/>
              <a:t>Если нет </a:t>
            </a:r>
            <a:r>
              <a:rPr lang="ru-RU" dirty="0" err="1" smtClean="0"/>
              <a:t>решарпера</a:t>
            </a:r>
            <a:r>
              <a:rPr lang="ru-RU" dirty="0" smtClean="0"/>
              <a:t>, то используй конвенции именования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Конвенция именования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dirty="0" smtClean="0"/>
              <a:t> разрешено возвращать только методам </a:t>
            </a:r>
            <a:r>
              <a:rPr lang="en-US" dirty="0" err="1" smtClean="0"/>
              <a:t>FindXXX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en-US" dirty="0" err="1" smtClean="0"/>
              <a:t>TryXXX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/>
              <a:t> name = </a:t>
            </a:r>
            <a:r>
              <a:rPr lang="en-US" dirty="0" err="1"/>
              <a:t>FindPerson</a:t>
            </a:r>
            <a:r>
              <a:rPr lang="en-US" dirty="0"/>
              <a:t>(id).Name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// NPE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ru-RU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/>
              <a:t> name = </a:t>
            </a:r>
            <a:r>
              <a:rPr lang="en-US" dirty="0" err="1"/>
              <a:t>FindPerson</a:t>
            </a:r>
            <a:r>
              <a:rPr lang="en-US" dirty="0"/>
              <a:t>(id</a:t>
            </a:r>
            <a:r>
              <a:rPr lang="en-US" dirty="0" smtClean="0"/>
              <a:t>)?.Name ?? </a:t>
            </a:r>
            <a:r>
              <a:rPr lang="ru-RU" dirty="0" smtClean="0">
                <a:solidFill>
                  <a:srgbClr val="C00000"/>
                </a:solidFill>
              </a:rPr>
              <a:t>"</a:t>
            </a:r>
            <a:r>
              <a:rPr lang="en-US" dirty="0" smtClean="0">
                <a:solidFill>
                  <a:srgbClr val="C00000"/>
                </a:solidFill>
              </a:rPr>
              <a:t>NA</a:t>
            </a:r>
            <a:r>
              <a:rPr lang="ru-RU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lang="ru-RU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Run(</a:t>
            </a:r>
            <a:r>
              <a:rPr lang="en-US" dirty="0" err="1" smtClean="0"/>
              <a:t>TryReadSettings</a:t>
            </a:r>
            <a:r>
              <a:rPr lang="en-US" dirty="0" smtClean="0"/>
              <a:t>(filename));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NPE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Run(</a:t>
            </a:r>
            <a:r>
              <a:rPr lang="en-US" dirty="0" err="1"/>
              <a:t>TryReadSettings</a:t>
            </a:r>
            <a:r>
              <a:rPr lang="en-US" dirty="0"/>
              <a:t>(filename</a:t>
            </a:r>
            <a:r>
              <a:rPr lang="en-US" dirty="0" smtClean="0"/>
              <a:t>) ?? </a:t>
            </a:r>
            <a:r>
              <a:rPr lang="en-US" dirty="0" err="1" smtClean="0"/>
              <a:t>defaultSettings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GetConvertor</a:t>
            </a:r>
            <a:r>
              <a:rPr lang="en-US" dirty="0" smtClean="0"/>
              <a:t>(</a:t>
            </a:r>
            <a:r>
              <a:rPr lang="en-US" dirty="0" err="1" smtClean="0"/>
              <a:t>formatType</a:t>
            </a:r>
            <a:r>
              <a:rPr lang="en-US" dirty="0" smtClean="0"/>
              <a:t>).Convert(</a:t>
            </a:r>
            <a:r>
              <a:rPr lang="en-US" dirty="0" err="1" smtClean="0"/>
              <a:t>ReadData</a:t>
            </a:r>
            <a:r>
              <a:rPr lang="en-US" dirty="0" smtClean="0"/>
              <a:t>());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1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все проблемы </a:t>
            </a:r>
            <a:r>
              <a:rPr lang="ru-RU" smtClean="0"/>
              <a:t>с исключениями в этом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Создай глобальный обработчик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том числе на каждый поток!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536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том числе на каждый поток!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2800440" y="2921040"/>
              <a:ext cx="2603880" cy="828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600" y="2857680"/>
                <a:ext cx="2635560" cy="2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И, возможно, в действиях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И больше нигде не лови исключения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337" y="6389860"/>
            <a:ext cx="10515600" cy="46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* </a:t>
            </a:r>
            <a:r>
              <a:rPr lang="ru-RU" dirty="0" smtClean="0"/>
              <a:t>В первом приближении. Исключения далее...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879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75897" y="2548454"/>
            <a:ext cx="4832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FF0000"/>
                </a:solidFill>
              </a:rPr>
              <a:t>Что тут не так?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#3.</a:t>
            </a:r>
            <a:br>
              <a:rPr lang="en-US" dirty="0" smtClean="0"/>
            </a:br>
            <a:r>
              <a:rPr lang="ru-RU" dirty="0" smtClean="0"/>
              <a:t>Ожидаемые проблемы — обработай!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Некорректный ввод</a:t>
            </a:r>
          </a:p>
          <a:p>
            <a:r>
              <a:rPr lang="ru-RU" dirty="0" smtClean="0"/>
              <a:t>Ошибка сети</a:t>
            </a:r>
          </a:p>
          <a:p>
            <a:r>
              <a:rPr lang="ru-RU" dirty="0" smtClean="0"/>
              <a:t>Файл </a:t>
            </a:r>
            <a:r>
              <a:rPr lang="ru-RU" dirty="0"/>
              <a:t>настроек не найден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формата файла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Обратись к пользователю</a:t>
            </a:r>
            <a:endParaRPr lang="en-US" dirty="0"/>
          </a:p>
          <a:p>
            <a:r>
              <a:rPr lang="ru-RU" dirty="0" smtClean="0"/>
              <a:t>Повтори </a:t>
            </a:r>
            <a:r>
              <a:rPr lang="ru-RU" dirty="0" smtClean="0"/>
              <a:t>попытку</a:t>
            </a:r>
          </a:p>
          <a:p>
            <a:r>
              <a:rPr lang="ru-RU" dirty="0" smtClean="0"/>
              <a:t>Примени другой метод</a:t>
            </a:r>
            <a:endParaRPr lang="en-US" dirty="0"/>
          </a:p>
          <a:p>
            <a:r>
              <a:rPr lang="ru-RU" dirty="0" smtClean="0"/>
              <a:t>Уточни сообщение об ошибке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Минимизируй </a:t>
            </a:r>
            <a:r>
              <a:rPr lang="en-US" dirty="0" smtClean="0"/>
              <a:t>try</a:t>
            </a:r>
            <a:r>
              <a:rPr lang="ru-RU" dirty="0" smtClean="0"/>
              <a:t>, конкретизируй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"Incorrect number format"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10125</TotalTime>
  <Words>484</Words>
  <Application>Microsoft Office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Обработка исключений</vt:lpstr>
      <vt:lpstr>#1. Создай глобальный обработчик исключений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#2.  И больше нигде не лови исключения*</vt:lpstr>
      <vt:lpstr>#3. Ожидаемые проблемы — обработай!</vt:lpstr>
      <vt:lpstr>Минимизируй try, конкретизируй catch</vt:lpstr>
      <vt:lpstr>#4. Добавь в исключение больше информации  для упрощения расследований инцидентов</vt:lpstr>
      <vt:lpstr>#4. Добавь в исключение больше информации  для упрощения расследований инцидентов</vt:lpstr>
      <vt:lpstr>#5. Не лови исключения!</vt:lpstr>
      <vt:lpstr>#6. Думай о консистентности долгоживущих объектов</vt:lpstr>
      <vt:lpstr>#7. Сделай NullReferenceException заметными!</vt:lpstr>
      <vt:lpstr>Конвенция именования</vt:lpstr>
      <vt:lpstr>Задача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268</cp:revision>
  <dcterms:created xsi:type="dcterms:W3CDTF">2015-02-05T09:30:20Z</dcterms:created>
  <dcterms:modified xsi:type="dcterms:W3CDTF">2016-11-17T18:13:49Z</dcterms:modified>
</cp:coreProperties>
</file>