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3" r:id="rId6"/>
    <p:sldId id="265" r:id="rId7"/>
    <p:sldId id="266" r:id="rId8"/>
    <p:sldId id="261" r:id="rId9"/>
    <p:sldId id="262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3:11:43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3933 0,'0'-35'63,"-53"35"-48,-71 0-15,-158 0 16,-124 0-16,-740 0 16,370 0-1,-106 0-15,-864 0 16,599 53-1,1147 71 1,0-54 0,0 18-1,0 1-15,0-37 16,0 54 0,0-35-16,0 140 15,0-52 1,0 229-1,0-264-15,0-1 16,0 124 0,0-88-1,0-18-15,0 247 16,0 141 0,0-299-1,0 34-15,0-35 16,71 18-16,52 177 15,89-71 1,-124-195 0,265 177-1,88-35 1,70-35 0,-70-18-1,-35-88 1,17 35-1,0-36 1,36-17 0,0-17-1,-18-54 1,88 1 0,-18-71-1,124 0 1,-17 0-1,422 0 17,-69-123-17,-160-36 1,-70 35 0,-53-17-1,-89 0 1,195-35-1,-212 35 1,-70 123 0,211-88-1,124-17 1,-107 17 0,-105-18-1,177-17 16,-248-18-15,-87 18 0,-19 0-1,-17 35 1,-70-17 0,-142 17-1,35-106 1,-175 160-1,140-142 1,18-106 0,-18-159-1,-123-194 1,-106 177 0,-53 0-1,-247-36 1,-88 18-1,-335 36 17,-406-124-17,335 300 1,371 123 0,-918-106-1,424 230 1,-194-36-1,-124-34 1,36-37 0,123 19-1,264 70 1,72 53 0,-107 0-1,-70 124 1,246-89 15,266-18-15,-71 36-1,-495 124 1,213-1 0,141-105-1,246 35 1,230-89-1,53 1 1,-36-18 0,-87 70-1,-124 1 1,52 17 0,266-70-1</inkml:trace>
  <inkml:trace contextRef="#ctx0" brushRef="#br0" timeOffset="858.24">5592 6615 0,'-36'-53'31,"-34"53"-15,52 0-16,-105 0 15,34 0 1,-34 0-16,-53 0 16,-1 0-1,89 0 1,17 0 0,54-18-1,-1 18 1,-17 0-1,17 0 1,1-18 0,17-17 46</inkml:trace>
  <inkml:trace contextRef="#ctx0" brushRef="#br0" timeOffset="1571.77">4568 6262 0,'0'17'78,"-17"1"-63,17 17-15,-18 1 16,-52 34 15,52-52-31,18 17 63,18-17-63,-1-1 15,-17 19 1,53-19 0,-35-17-1,-18 18 32,17 35-31,19-53-1,-1 17-15,36 54 16,-36-71 0,88 71-1,-52-71-15,17 35 16,-53-35-16,124 0 16,-141 0-1,17 0 63,-35 35-62</inkml:trace>
  <inkml:trace contextRef="#ctx0" brushRef="#br0" timeOffset="2290.42">6350 7091 0,'-18'53'16,"1"-36"-1,-1 1 1,-52 0 0,17-18-16,-141 70 15,0-17 1,-89-53 0,-69 0-1,-72 0 1,195 0-1,141 0 1,35 0 0,0 0-1,88 0 95</inkml:trace>
  <inkml:trace contextRef="#ctx0" brushRef="#br0" timeOffset="2859.19">5045 7038 0,'-71'88'47,"54"-88"-47,-142 106 15,88-36 1,-35 1 0,36-53-16,52-1 15,-17-17 1,17 36-16,1-19 15,52 1 79,35-18-94,19 53 16,-54-53-16,53 35 15,-17-35 1,-54 18 0,-17-1-1</inkml:trace>
  <inkml:trace contextRef="#ctx0" brushRef="#br0" timeOffset="3482.69">6262 7497 0,'17'0'32,"-34"17"-17,-18-17-15,-177 141 32,88-35-32,36-88 15,0-1-15,-106 54 31,35-36-31,-35-35 32,-17 35-17,140-35 1,-88 0 0,0 0-1,1 0 1,122 0 46,72 0-15</inkml:trace>
  <inkml:trace contextRef="#ctx0" brushRef="#br0" timeOffset="4216.85">4921 7814 0,'-53'0'16,"0"35"-1,-52 36 17,105-54-32,-36 19 15,1-36-15,35 17 16,-71 1-16,36 35 16,53-53 124,17 0-124,89 18 15,-107-18-15,54 0-1,-54 53 1,1-36 0,17-17-16,-17 0 15,17 0 1,1 0-1</inkml:trace>
  <inkml:trace contextRef="#ctx0" brushRef="#br0" timeOffset="7169.83">7144 7214 0,'53'18'78,"0"17"-78,35-35 15,53 53 1,-53-35-16,-35 17 16,212-17-1,317 88 1,-141-89-16,123 54 15,671 35 1,-653-1-16,35-52 16,424 124-1,-477-54 1,-334-52 0,-213-71-1,1 17 48,-36 19-48,18-1 1,-70 141 0,70-140-1,-71 211 1,71-159-16,0-35 15,-53 229 1,18 124 0,-53 52-1,35 71 1,35-158 0,-17-71-1,-18 52 1,53 1 15,0-18-15,-53-52-1,53-213 1,-35 106 0,35-52 15,-35-18-31,-18-71 31,53 18-15,0 18-16,-36-19 15,36-16-15,0-1 16,0 36 0,-17-71-16,17 35 15,0-18 1,0 1-16,0 17 15,0-17 1,53-18 109,17-18-109,18 18-16,36 0 31,-1 0-31,-34 0 0,-19 0 16,18 0-1,-52 0-15,34 0 16,-17 0-1,-35 0 17,52 0-32,18-17 15,-17-1 1,-18 18 0</inkml:trace>
  <inkml:trace contextRef="#ctx0" brushRef="#br0" timeOffset="7882.66">14199 13406 0,'18'0'63,"70"0"-63,-70 0 16,70 0-16,18 0 15,-89 35-15,89-18 16,-35 54-1,-54-71 17,1 18-17,-18 35 63,-53 52-78,-53 1 16,1 0 0,52-53-16,-106 176 15,-53 18 1,195-211 0,-36 16-16,35-52 15,0 18 1</inkml:trace>
  <inkml:trace contextRef="#ctx0" brushRef="#br0" timeOffset="9773.83">25700 6385 0,'-88'71'78,"-1"17"-62,19 35-16,52-123 15,106-70 48,-52-1-48,17 54-15,176-248 32,-176 195-32,-35 52 15,70-158 1,-71 140-1,36 1 1,-35 0-16,-18-1 16,0 72 156,0 228-141,53-87-31,0 17 0,70-36 15,-88-140 17,-17-18-1,-18-53-15,106-88-1,-71 88-15,18-53 16,0 1-16,-35 34 15,17-17-15,18 35 16,-35 18 0,-1 35-16,1-36 47,-1 19-47,54-36 15,-142 106 63,71 0-78,0 70 32,0-17-32,18-18 15,35-17 1,35 34-16,124 72 15,-106-107 1,-36-34-16,18-1 16,-52-35-1</inkml:trace>
  <inkml:trace contextRef="#ctx0" brushRef="#br0" timeOffset="12514.23">26247 7179 0,'17'35'79,"-17"71"-79,0 106 31,0-71-31,0 88 15,0 36-15,0 299 32,0-370-32,0 71 15,0 35-15,0 158 16,0-17 0,0-88-1,0 35 1,0 18-1,0-106 1,0 0 0,0-89-1,0 1 1,0-36 0,0 54-1,0-107 1,0-35-1,53 159 1,-18 0 0,-17-88-1,-18 70 1,35 18 0,-35 35-1,18-70 1,35-106-1,-35-89 1,-18 1 15,-18 17 188,18-17-203,-88 17-1,88-17-15,-53 0 16,-71 17 0,-70 71-1,53-106 1,-70 17-1,87 19 1,1-36 0,-318 35-1,141-17 1,-35-18 0,17 0-1,36-53 1,0 17-1,70 36 1,-17-17 0,-106-1-1,-18 18 1,-71-70 0,107 52-1,35-17 1,52 35-1,1 0 17,17 0-17,36 0 1,0 0 0,-71 0-1,70 0 1,-70 0-1,18 0 1,106 0 0,-142 0-1,124 0 1,17 0 0,72 0-1,-19 0-15,0 0 31,-52 0-15,35 0 0,-18 0-1,71 0 1,-1 0 0,1 0-1,17 0 79,1 0-47</inkml:trace>
  <inkml:trace contextRef="#ctx0" brushRef="#br0" timeOffset="13379.92">18062 14975 0,'0'-17'63,"-35"34"-47,-18 1-16,18 35 15,-36-53-15,36 18 16,-159 87-1,123-16-15,-35-54 16,-17 35-16,88-70 16,52 0 62,36 0-63,0 0 1,-35-17 0,70 17-1,0-18-15,-35 18 16,53 0 0,-35 0-16,17 0 15,0 0 1,-35 0-16,53 0 15,-89 0 1,1 0 0,0 0-1,-1 0-15,19 0 16,52 0 0,-71 0 77,36 0-77</inkml:trace>
  <inkml:trace contextRef="#ctx0" brushRef="#br0" timeOffset="15464.96">16140 15328 0,'35'0'31,"0"18"-15,106 35-1,-53-53-15,18 35 16,-88-17 0,17-1-16,71-17 15,53 0 1,-36 0 0,36-70-1,70-18 1,-52-1-1,-36 36 1,-71 1 0,-34-1-1,17 17 1,-53 19 0,17-36-1,-17 17 48,-17 36-48,-36-17 1,35 17 0,0 0-16,-17-35 15,-141-54 1,158 89-1,0 0-15,-35-35 16,18 35 0,0 0-1,17 0-15,-35 0 16,36 0-16,-89 0 16,0 0-1,36 0 1,17 0 15,-71 0-15,54 0-1,34 0 1,-122 0 0,69 0-1,-34 0 1,35 0-1,52 0 1,-17 0-16,-17 0 16,-1 0-1,1 0 1,17 0 0,35 0-1,-35 0 1,18 0-1,-35 0 1,-1 18 15,71 17-15,-53-17 0,18 87 15,35-69-16,0 34-15,0-52 16,0 17-16,0 1 16,0 16-1,53 19 1,35-53 0,0-18-1,-53 0 1,36 0-16,17 17 15,-70-17-15,70 0 32,-18 0-17,-52 0 1,17 0-16,54 0 16,-72 0-1,36 0-15,-35 0 16,-1 0-16,89-35 15,-70 35 1,16-18 0,54 18-1,-35-17 1,-18-1 0,-36 18-1,72-35 1,-72 35 15,19 0-15,-19 0 46</inkml:trace>
  <inkml:trace contextRef="#ctx0" brushRef="#br0" timeOffset="18147.81">15857 14587 0,'18'0'125,"35"0"-125,35-70 32,-35 70-32,-18 0 15,53 0-15,-17-18 16,-18 1 15,-35 17-15,17 0-1,0 0 17,0 0-32,-17 0 46,17 0-30,54-36 0,-72 36-1,54 0 1,35 0 0,17-17-1,-88 17 1,18 0-1,-35 0-15,70 0 32,-70 0-32,17 0 15,0 0 1,-17 0 0,35 0-1,-18 0-15,0 0 16,54 0-1,-72 0-15,54 0 16,-1 0 0,-52 0-1,35 0-15,-35 0 16,-1 0 0,18 0-1,-17 0 1,0 0-1,-1 0-15</inkml:trace>
  <inkml:trace contextRef="#ctx0" brushRef="#br0" timeOffset="22466.02">16016 13406 0,'35'0'78,"-17"0"-62,105 0-1,-17 0-15,18 0 16,-1 0-1,-70 0-15,-18 0 16,1 0 0,52 0-16,0 0 15,-53 0 1,1 0 0,-19 0 155,1 0-155,17 0 0,-17 0-1,17 0 1,-17 0 0,-1 0 30</inkml:trace>
  <inkml:trace contextRef="#ctx0" brushRef="#br0" timeOffset="23760.64">16140 14076 0,'88'0'78,"-53"0"-63,18 0 1,35 0-16,-53 0 16,71-18-1,-88 18-15,35 0 16,17-53-1,-34 53 17,-19 0-17,1 0 1,35-17-16,35 17 16,-35 0-1,0 0 1,-35 0-1,52 0 17,54 0-17,-54 0 1,-35 0 15,36 0-15,-53 0-1,17 0 1</inkml:trace>
  <inkml:trace contextRef="#ctx0" brushRef="#br0" timeOffset="30945.09">16281 12294 0,'-36'0'0,"19"0"16,-1 0-1,0 0 1,-34 0-1,34 0-15,-35 18 16,35-18 0,-17 0-1,0 35 1,-36-17 0,18-1-1,-17 36 1,35-17-1,35 17 48,0-36-47,17 36-16,18 18 15,36-54 1,0 1-1,-36 17 1,0-35 0,36 36-16,-36-19 15,18 36 1,0-35 0,0-18-1,-18 0 1,18 0-1,17 0 1,-17 0 0,88 0-1,-70 0-15,52 0 16,36 0 0,-35-36-1,34-34 1,-87 35 15,35-36-15,-53 53-1,-36 1 17,-17-1 14,0-17-30,-35 17-16,-159-17 16,71 35-1,52-35-15,-176-71 16,88 88 0,124-17-16,17 35 15,-70 0-15,35 0 16,18 0-1,-18 0 1,-35 18 0,35-1-1,-18 1 1,54-18 0,-36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3:12:35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27693 811 0,'-53'36'94,"18"-36"-78,-18 35-1,-71-35-15,54 18 16,-18-18-16,17 0 16,1 0-16,-124 0 15,88 0 1,-71 0 0,36 0-1,-53 0 1,0 0 15,71 0-15,-1 0-1,54 0 1,52 0 0,-105 0-1,87 0 1,-87 0-1,105 0 1</inkml:trace>
  <inkml:trace contextRef="#ctx0" brushRef="#br0" timeOffset="1487.26">27199 3404 0,'0'18'109,"-17"-18"-93,17 18-16,-212 52 31,124-70-31,35 0 16,-35 0-16,-18 0 15,-141 0 1,123 0-1,18 0 1,-17 0-16,-71 0 16,-71 0-1,1 0 1,-54 0 0,160 0-16,34 0 15,-17 0-15,17 0 16,36 0-16,0 0 15,53 0-15,0 0 16</inkml:trace>
  <inkml:trace contextRef="#ctx0" brushRef="#br0" timeOffset="2999.96">27182 5768 0,'-53'0'31,"0"18"-31,-18-18 15,1 17-15,-1 36 16,-70-18 0,35-17-16,-70-18 15,70 35 1,-18-35 0,71 18-1,-17 17 1,52 0-1,-88 1-15,54-36 16,-107 159 0,71-159-1,70 17 1,0-17 0,-17 0-1,17 0 16</inkml:trace>
  <inkml:trace contextRef="#ctx0" brushRef="#br0" timeOffset="5931.16">27287 13300 0,'-17'0'78,"-54"17"-78,1 1 15,52-18-15,-35 0 16,-35 0 0,-71 0-1,71 0-15,0 0 16,-71 18-1,124-18-15,-18 35 16,17-35 0,1 18-1,-35-1 1,17-17 0,17 18-1,19-18 16,-18 0-15,-18 17 0,17 1-1,1 17 1,-18-35-16,36 0 31,-36 18 47,35-18-46,-17 18-1,17 17-16,0-35 17,1 0-1,-1 18-15,0-1 30,-17-17-30</inkml:trace>
  <inkml:trace contextRef="#ctx0" brushRef="#br0" timeOffset="33247.23">6862 917 0,'35'0'47,"18"0"-32,35 0-15,53 0 16,-53 0-16,-17 0 15,-18 0-15,0 18 16,35-1 0,18 160-1,-89-177 79</inkml:trace>
  <inkml:trace contextRef="#ctx0" brushRef="#br0" timeOffset="33968.18">7161 617 0,'36'0'47,"69"0"-31,72 0 15,-124 36-31,-18-1 16,18 0-1,-53-17-15,53-18 16,-35 53 0,-18 17 15,0-52-15,0 52-1,0-17 16,0 0-31,-18 53 16,-17-71 0,-18 18-16,35-17 15</inkml:trace>
  <inkml:trace contextRef="#ctx0" brushRef="#br0" timeOffset="34424.68">6932 1252 0,'141'18'31,"-88"0"-31,35-18 16,36 70-16,-54-35 15,-52-17-15,17 0 16,18-1-16,0 1 15,-18-18-15,-17 0 16,0 35 0</inkml:trace>
  <inkml:trace contextRef="#ctx0" brushRef="#br0" timeOffset="34871.48">7338 1358 0,'70'0'31,"-34"35"-31,-36 18 0,70 36 16,-70-1 15,18-88-31,-18 35 16,0-17 15,-35-18-15,-71 35-1,88-35-15,-17 0 16,17 18-1</inkml:trace>
  <inkml:trace contextRef="#ctx0" brushRef="#br0" timeOffset="35422.57">6897 2734 0,'35'0'32,"53"0"-17,18-35 17,-18 35-32,71-18 15,-53-17-15,-53 35 16,-36 0 31,19 0-16,-19 0-31</inkml:trace>
  <inkml:trace contextRef="#ctx0" brushRef="#br0" timeOffset="35870.51">7391 2593 0,'70'0'16,"1"0"-1,-54 0-15,72 0 16,-72 35-1,1 18 17,-18-35-32,0-1 15,0 36 17,-18-17-32,18-19 15,-53 18-15,18-35 16,0 0-1,35 18 1</inkml:trace>
  <inkml:trace contextRef="#ctx0" brushRef="#br0" timeOffset="36307.33">6967 3598 0,'71'0'47,"-36"0"-47,36-35 16,-36 35-16,53-35 15,-35-1 1,0 19-1,-18 17 1,18-35 0,-35 35-1</inkml:trace>
  <inkml:trace contextRef="#ctx0" brushRef="#br0" timeOffset="36807.01">7373 3228 0,'35'-35'0,"18"35"16,-17-18-16,16 18 15,-34 0 1,35 0-16,-35 0 15,-1 0 1,1 0 0,-18 18 15,0 35-15,0-18-1,0 18 1,0 0 15,-18-36-31,18 1 16,-53 35-1,18 0 1</inkml:trace>
  <inkml:trace contextRef="#ctx0" brushRef="#br0" timeOffset="37494.41">7038 2275 0,'0'-17'31,"35"-19"-31,89 19 32,-71 17-32,-1 0 15,90 0 1,-125 0-16,1 0 16,17 0-1</inkml:trace>
  <inkml:trace contextRef="#ctx0" brushRef="#br0" timeOffset="38095.8">7267 2064 0,'53'0'47,"0"0"-31,-18 0-1,18 0 1,-35 0 15,0 0 0,-18 17 1,0 19-17,0-19 1,0 36-16,-36-18 31,19 1-15,-19-19-1,19-17 1</inkml:trace>
  <inkml:trace contextRef="#ctx0" brushRef="#br0" timeOffset="41903.36">8978 7497 0,'53'0'47,"-18"0"-16,54 0-31,-72 0 0,89 0 31,0 0-31,-36 0 16,-17 0-16,124 0 15,-124 0 1,0 0-16,105 0 16,-52 0-1,53 0 1,-71 0 15,-70 0-31,52 0 16,36 0-1,71 0 1,-1 0 0,-35 0-1,18 0 1,-36 0-1,1 0 1,52 0 0,18 0-1,18 0 1,-71 0 0,53 0-1,18 0 16,-89 0-15,36 0 0,-36 0-1,-17 0 1,0 0 0,-53 0-1,17 0 1,-34 0-1,17 0 1,-18 0 15,88 0-15,-105 0-16,141 0 31,-106 0-15,35 0-1,-70 0 17,17 0-17,-18 0-15,1 0 16,35 0-16,0 0 16,-18 0-1,18 0 1,-35 0-1,17 0-15,-17 0 16,17 0 0,-17 0-16</inkml:trace>
  <inkml:trace contextRef="#ctx0" brushRef="#br0" timeOffset="51503.57">21396 17462 0,'35'0'32,"142"0"-1,-89 0-31,265-52 15,-142 16-15,-34 1 16,246 0 0,-70-18-1,-230 35-15,-87 18 16</inkml:trace>
  <inkml:trace contextRef="#ctx0" brushRef="#br0" timeOffset="52128.81">22860 17057 0,'123'0'32,"71"0"-17,-17 0 1,35 0-16,105 0 16,-158 0-1,-71 0 1,-70 0 46,-18 35-46,-18 0-16,-35-17 16,18 0-1,-36 35-15,54-53 16,-125 88 15,72-18-15,70-52-16,-141 88 15,53-53 1,35-18 0,35-17-1</inkml:trace>
  <inkml:trace contextRef="#ctx0" brushRef="#br0" timeOffset="53763.89">1517 7867 0,'35'0'0,"0"0"16,1 0-16,34-53 16,142 0-1,-106 53-15,53 0 16,246 0 0,-140 0-16,17 0 15,371 0 1,-336 0-1,406 0 1,18 0 0,-123 0-1,-107 0 1,-70 0 0,-53 0-1,-70 0 1,-71 0-1,-89-18 1,1-17 0,17 35-1,36 0 1,264 0 0,-176 0-1,-88 0 1,-177 0 15,0 0-15</inkml:trace>
  <inkml:trace contextRef="#ctx0" brushRef="#br0" timeOffset="62294.34">2611 10795 0,'35'0'94,"0"0"-79,53 0 1,-52 0-16,52 0 16,88 18-1,18 17 1,-159-35-1,212 18 1,0 17 0,18 71-1,-18-53 1,17-36 0,36-17-1,-88 18 1,-18 35-1,18-36 1,-18 19 0,-71-36-1,1 0 1,87 0 0,-122 0 15,-1 0-16,0 0 1,18 0 0,-36 0-1,36 0 1,0 0 0,-18 0-1,36 0 1,-19 0-1,-16-18 1,52 18 0,70 0-1,-34-88 1,-36 88 0,106-18-1,-71 18 16,-35-17-15,0-1 0,36-53-1,-71 54 1,-53-19 0,-18 36-16,-17 0 15,87-88 1,-34 53-1,-36 0 1,-35 17 0,53 0-1,-53-17 1,0 18 0,0-36 15,0 35-16,0 0 17,-53-17-32,-17-18 15,-1 18 1,1-18 0,52 35-1,-35 1 1,18-1 15,-1 18-31,19 0 16,-1 0-1,-17 0-15,17 0 32,-35 0-17,18 0-15,-36-71 16,-34 54-1,69 17 1,1 0 0,-35 0-1,-1-53 1,53 53 0,-52 0-1,-1 0 1,-52-35-1,-18 35 1,17-36 0,-87 1-1,16 35 1,19 0 0,-177 0-1,142-53-15,-230 0 31,-36-17-15,-52 52 0,35 18-1,53 0 1,36 0 0,105 0-1,0-18 1,159 18-1,35 0 1,0 0 0,0 0-1,-17 0 1,52 0 0,-17 0-1,35 0 1,36 0 31,34 0 62,19 0-93,16 36-16,-34-19 15,-18 36 1,0 0-16,53 18 16,-53 17-1,0-70-15,18 52 16,-1-35 15,1 1-15,0-1-16,-1 0 15,1-17 1,-1-18 0,1 0-1,17 0-15,1 0 16,-1 0-1,18 17-15,17 1 16,-34-18 0,52 35-1,-53-17 1,-17-18 0</inkml:trace>
  <inkml:trace contextRef="#ctx0" brushRef="#br0" timeOffset="63489.34">9472 10513 0,'71'0'62,"34"-18"-62,-16 18 16,16-35-16,1-18 15,18 35 1,-1 18-16,124-35 31,-141 17-31,-18 18 0,-35 0 31,-35 0-15</inkml:trace>
  <inkml:trace contextRef="#ctx0" brushRef="#br0" timeOffset="64047.38">10830 10231 0,'36'0'32,"52"0"-17,-18 0-15,18 0 16,-52 0-16,-1 0 16,18 0-1,-18 0 1,1 0 62,-36 35-62,-71 0-16,18 53 15,-18-88 1,1 53-16,-18 0 15,52 0 1,1-53 0</inkml:trace>
  <inkml:trace contextRef="#ctx0" brushRef="#br0" timeOffset="64639.38">13106 10019 0,'70'70'79,"-70"-52"-79,0 17 15,0 18-15,0 71 16,0-18-1,0 17 17,0-105-32,0-1 15,0 1 1,-17-18 0,-1 0-16,-35 0 15,18 0 1,-89 0-1,89 0 1,17 0 15</inkml:trace>
  <inkml:trace contextRef="#ctx0" brushRef="#br0" timeOffset="65058.26">13088 9860 0,'35'0'62,"36"0"-62,-1 0 16,19 0 0,16 0-1</inkml:trace>
  <inkml:trace contextRef="#ctx0" brushRef="#br0" timeOffset="66171.52">14111 10389 0,'0'-35'62,"-18"-18"-46,-70-35-16,88 70 16,0-35 15,-17 36-31,-19 17 0,19 0 15,-36 0 17,35 0-17,1 0 1,-1 0 15,0 0-15,1 0-1,17 17 48,105 54-47,-87-36-1,0-35 16,17 0 1,-17 0-17,35 0 1,-18 0 0,18 0-16,-18 0 15,-17 0 157,-18 71-172,35 17 31,35-53-31,-52 0 16,35 18 0,-35-53-1,35 0 1,-18 0-1,0 0 17</inkml:trace>
  <inkml:trace contextRef="#ctx0" brushRef="#br0" timeOffset="67048.12">14676 10107 0,'17'0'47,"18"0"-47,-17 71 31,-18-18-31,18-18 16,-18 0-16,0 0 16,0 36-1,0-53-15,0-1 31,0-34 94,53-54-125,-36 53 16,-17-17-16,71-35 16,17-19-1,18-16-15,-53 52 16,-18 17 0,0 19-16,1 17 15,-1-53 1,0 53-16,-17 0 15,17-18 1,0 0 15</inkml:trace>
  <inkml:trace contextRef="#ctx0" brushRef="#br0" timeOffset="79544.3">2928 10901 0,'-18'0'156,"1"0"-140,-54 35-16,71 0 16,-70 36 15,52-53-31,-17 34 15,35 19-15,-36-36 16,1 36 0,18-71-1,-1 53 1,18-36 0,0 19-16,0-1 15,0 18 1,0 17-1,35-52 1,-17-18 0,52 71-1,1-71 1,-1 17-16,-34-17 16,17 0-1,17 0-15,-52 0 16,52 0-16,1 0 31,0 53-31,34 35 16,-16-88-1,-19 0 1,107 0 0,-142 0-1,194 0 1,-105 0-1,34 0 1,1 0 0,0 0-1,17 0 1,36 0 0,0 0-1,17 0 1,-70 0 15,-71 0-15,-71 0-16,36 0 15,-17 0 1,17 0 0,70-17-1,-17-1 1,0-35-1,88-53 1,-159 106 0,36-70-1,-1 52 17,-70-52-1,0 52-16,0-35 1,0 0-16,35-106 16,-35 36-1,0 88-15,0-18 16,-53 35 0,53 0-16,-17-17 15,-18 0-15,-54-53 16,19 88 15,52 0-15,-70-53-1,70 53-15,-17 0 16,17 0-16,-17 0 31,17 0 0,1 0-15,-36 0 0,0 0-1,35 0 1,1 0-16,-19 0 16,-34 0-1,52 0-15,-35 0 16,-17 0-1,-36 0 1,0 0 0,0 0-1,18 0 1,18 17 0,-1-17-1,36 0 1,-71 0 15,18 36-15,-18-36-1,35 0 1,-158 0 0,123 0-1,-88 0 1,53 0-1,-18 0 1,-17 0 0,70 0-1,0 0 1,-17 0 0,105 0-1,-35 0 32,18 0-31,0 0-1,17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3:14:31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13300 0,'53'17'16,"-35"-17"-1,52 0-15,54 0 16,-89 0-16,36 0 15,-36 0-15,71 0 16,-36 0-16,160-53 31,-213 53-31,71-17 16,18 17-16,18-88 16,-54 88-16,1 0 15,-1 0 1,71-18-16,-35 18 15,18 0-15,35-53 16,-18 35-16,17 18 16,19 0-16,-36 0 15,35 0-15,-17 0 16,17 0-16,1 0 16,-1 0-16,1 0 15,-36 0-15,35 0 16,-17 0-16,-18 0 15,18 0-15,-18 0 16,35 0-16,36 0 16,-18 0-16,53 0 15,-18 0-15,-17 0 16,17 53-16,18 0 16,-18-35-16,-17 0 15,-36-18-15,1 0 16,-1 0-1,-52 52-15,-19-34 16,-16-18-16,-1 0 16,-53 0-16,0 0 0,36 18 15,-36-18 1,1 0-16,-1 0 16,18 0-16,-53 17 15,70-17-15,-70 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3:14:52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3792 0,'35'0'31,"35"0"-15,-52 0-16,0 0 15,52 0-15,1 0 16,-1 0-16,1 0 16,17 0-1,0-35-15,195 35 32,-195 0-17,18-70-15,-36 70 16,36 0-1,35 0-15,-35 0 16,0 0-16,17-18 16,-17 18-16,53-18 15,-36-35-15,54 36 16,-19 17-16,36 0 16,-17 0-16,34 0 15,-34 0-15,-1 0 16,36 0-16,0 0 15,-36 0-15,406 0 32,-406 0-32,36 0 15,-36 0-15,1 0 16,-1 0-16,1 0 16,-36 0-16,35 0 15,-17 0-15,17 0 16,54 0-1,-19 0-15,19 0 0,-36 0 16,53 0-16,-18 0 16,0 0-1,-17 0-15,-1 0 16,-34 0-16,-1 0 16,-35 0-16,0 0 15,-17 0-15,-36 0 16,18 0-16,-18 0 15,0 0-15,36 0 16,-18 0-16,17 0 16,1 0-16,-36 0 15,0 0-15,0 0 16,18 0-16,-18 0 16,0 0-16,-52 0 15,-1 0-15,88 0 16,-105 17-16,70-17 15,-17 0-15,-1 0 16,19 0-16,-72 0 16,71 0-16,-17 0 15,17 0 1,-17 0-16,-1 36 0,18-1 16,-52-35-16,34 0 15,-52 0-15,53 18 16,-19-18-1,-16 17-15,17-17 16,-36 0 0,54 53-16,-18-53 15,-18 0 1,0 0 0,36 0 15,-36 0-31,18 0 15,53 0 1,-36 0 0,-34 0 15,-19 0 47,1 0-78,17 0 16,1 0-1,-19 0 1,18 0-16,18 0 16,-35 0 15,0 0-16,17 0 157</inkml:trace>
  <inkml:trace contextRef="#ctx0" brushRef="#br0" timeOffset="7215.26">3175 7832 0,'35'0'78,"1"0"-78,-19 0 16,1 0-16,35 0 15,-18 0 1,53 0 15,-35 0-31,0 0 0,35 0 16,-17 0 15,-54 0-31,1 0 0,35 0 16,-35 0-1,70 0 1,-53 0-16,0 0 0,18 0 16,18 0-1,-54 0 1,36 0-16,-35 0 15,17 0-15,1 0 16,-1 0-16,-17 0 16,34 0-16,-16 0 15,34 0-15,-52 105 16,35-69-16,-36-19 16,1-17-16,17 0 15,1 0-15,-1 18 16,18-18-16,-18 0 15,-17 0 1,35 0 0,-36 0-16,1 0 15,17 0 1,-17 0-16,35 35 16,-36-35-1,19 0-15,-1 0 16,18 0-1,-35 0 1,17 0 0,-18 0 46,54 0-15,-53 0-31,17 0-1,18 0 17,-36 0-32,36 0 15,-35 0 1,0 0 15,17 0 0,-17 0 16,-1 0-31,-17-17 15,36 17-31,-19 0 16,-17-36-1,18 36 17,17-17-17,0-1 1,1 0-1,-36-17-15,17 18 16,1-1-16,17-17 16,-17 17-16,-1 0 15,-17 1-15,36-19 16,-19 19-16,1-1 16,-18-17-16,35-18 15,-35 35 1,36-35-16,-36 36 15,0-1-15,0-17 16,0 17-16,0-70 16,17 70-16,-17-35 15,0 36 1,0-18-16,0 17 16,-106-53-1,53 1-15,53 52 16,-70-88-1,52 71-15,18 0 16,-70-18-16,52 35 16,-35-35-16,18 36 15,0-19-15,17 1 16,-53 0-16,54 35 16,-54-53-16,36-18 15,-18 71 1,35 0-16,-70-35 15,71 35 1,-19 0-16,19 0 16,-19-35-16,-34 35 31,52 0-15,-35 0-16,18 0 15,-18 0-15,18 0 16,-36 0-16,1 0 15,-19 0-15,37 0 16,-72 0-16,1 35 16,87-35-16,-87 0 15,-1 18-15,54-18 16,-1 35 0,-52-17-1,105-18 1,1 0-16,-1 0 15,-17 17-15,17 19 16,-17-19 0,-1-17-16,19 0 0,-54 53 15,-35 35 1,-35 1 0,106-54-16,35-18 15,-53 1-15,35-18 16,-17 18-16,18 17 15,17 18-15,0 35 16,-36-17-16,36-54 16,0 71-16,0-35 15,0-17-15,0-1 16,0-17-16,0 17 16,0-17-16,0-1 15,18 1 1,17-18 31,71 88-32,-71-88 1,1 18-16,-19-18 16,1 0-16,-1 0 15,19 0-15,-1 17 16,18 19 15,-35-19-15,34-17-16,-34 35 15,0-35-15,17 0 16,0 0-16,1 0 16,-1 18-16,-35 0 15,0 17-15,35-35 16,-17 0-1</inkml:trace>
  <inkml:trace contextRef="#ctx0" brushRef="#br0" timeOffset="7933.34">5874 9225 0,'17'88'62,"-17"53"-46,0-17-16,0-36 15,0-17-15,0 17 16,0-18 0,0-34-16,0 17 0,0-18 15,0-17 1,0-1 15,0 1 0,-35 35-31,-18-53 16,36 0 0,-1 0-1,-17 0-15,17 0 16,-17-36-16,35-34 16,0-1-16,-36 54 15,19-36-15</inkml:trace>
  <inkml:trace contextRef="#ctx0" brushRef="#br0" timeOffset="8403.12">5715 9296 0,'18'-36'31,"35"-17"-15,-36 53 0,1-17-1</inkml:trace>
  <inkml:trace contextRef="#ctx0" brushRef="#br0" timeOffset="9685.33">6738 9525 0,'-18'0'47,"1"0"-32,17-18 110,0 1-125,-18-1 16,-17 0 0,17-34-1,1-1-15,17 17 16,-53 19-16,35 17 16,-35 0 46,35 0-46,-17 0-16,0 0 15,-18 17 1,35 1 0,18 17 46,0 1-62,0-19 16,0 1 15,18-18-31,0 0 16,-1 0-16,54 0 31,-54 0-16,36 0-15,-35 0 16,0 0 0,-1 0-1,1 0 1,17 0 109,18 70-109,-18-70-16,-35 18 15,36 0 1,17-18-16,-36 35 15,19-35 1</inkml:trace>
  <inkml:trace contextRef="#ctx0" brushRef="#br0" timeOffset="10359.94">6950 9260 0,'17'-17'32,"1"17"-17,35 35-15,-53 0 16,18 18-16,34 35 15,-52-70 17,18 35-17,0-35 110,17-18-109,-17-18 0,52-88-16,54 0 15,-89 53-15,18-17 16,0-36-16,0 35 15,35-17-15,-53 88 16,0-17-16,-17-1 16</inkml:trace>
  <inkml:trace contextRef="#ctx0" brushRef="#br0" timeOffset="11064.58">5821 8678 0,'17'0'31,"1"0"79,35 18-95</inkml:trace>
  <inkml:trace contextRef="#ctx0" brushRef="#br0" timeOffset="16832.93">6297 11324 0,'-18'88'47,"54"-17"-32,-19-1-15,-17-52 16,18 53-16,53-36 15,-54 71-15,54-53 16,-36-18-16,-17-17 16,52-1-16,-35 1 15,-35 0 1,36-1 0,-1-17 15,0 0-31,-17 0 15,35-70-15,0 34 16,-18-34-16,-17-71 31,-18 105-15,0 1 0,0 17-1,53-52 1,-18-18-1,-35 35 1,53 35-16,-36 18 16</inkml:trace>
  <inkml:trace contextRef="#ctx0" brushRef="#br0" timeOffset="17457.25">7708 11483 0,'88'35'31,"-88"0"-15,0 124 0,0-71-16,0-35 15,0-17-15,0-1 16,18-17 15</inkml:trace>
  <inkml:trace contextRef="#ctx0" brushRef="#br0" timeOffset="17737.18">8326 11730 0,'35'0'15</inkml:trace>
  <inkml:trace contextRef="#ctx0" brushRef="#br0" timeOffset="18484.34">9172 11377 0,'0'53'78,"0"-35"-62,0 52-1,0-35-15,0-17 16,0 17 0,0-17-16,0 0 15,35-18-15,1 70 16,-19-52-16,1-18 16,17 0-16,1 0 15,34 0 1,-17 0-1,-53-18 32,-18-70-47,-17 35 16,0-17-16,0 17 31,-18 17-31,53 1 16,-18 35-1,-35 0 1,18 0 0,-18 0-1,-53 0 1,88 0-16</inkml:trace>
  <inkml:trace contextRef="#ctx0" brushRef="#br0" timeOffset="18800.25">10037 11571 0</inkml:trace>
  <inkml:trace contextRef="#ctx0" brushRef="#br0" timeOffset="19354.78">10019 11042 0,'0'0'0,"18"-18"0,17-17 15,53 0-15,-70 35 16,17 0-16,0 0 16,71-36-16,-18 36 15,-17 0 1,-54 53-16,1-53 15,0 89-15,-18-72 16,0 71-16,0 18 16,0-18-16,0 36 15,0-36-15,0-35 16,0-35-16,-53 52 16,53-52 46,0 17-62,17-17 31,19-18-31,52 0 16,0 0-16,36 0 16,-54 0-16,36-18 0,-18 18 15,-17 0 1,-36 0-16</inkml:trace>
  <inkml:trace contextRef="#ctx0" brushRef="#br0" timeOffset="20528.53">6438 7726 0,'-17'17'16,"17"1"-16,52 53 16,54-18-16,141-36 31,-141-17-31,18 18 15,-36-18-15,35 0 0,-35 0 16,71 0-16,-35 0 16,-19 0-1,89-18-15,-17-52 16,35 17-16,-18-18 16,17 1-16,-87 17 15,70-71-15,-53 18 16,-124 71-16,-17-35 15,18-19-15,0-16 16,-18-37-16,0 54 16,-36-53-16,-105 35 15,36 18-15,-19 0 16,-17 35-16,-18-18 16,18 19-16,-18 16 15,36 19-15,-54 17 16,1 0-16,-36 0 15,89 0-15,17 0 16,-88 0-16,-18 35 16,-52 53-16,52-17 15,1 17-15,52 0 16,18 0 0,70 18-16,18-35 15,18-1-15,-18 36 16,53-88-16,0 35 15,0 17-15,0 1 16,0-1-16,35 36 16,53 0-16,1 35 15,16-35-15,37 0 16,16-18-16,36 18 16,-70-18-16,-89-88 15,53 70-15,-35-70 16,-35 0-16,0 0 15,17 0-15,-18 0 16,1 0-16,17 0 16</inkml:trace>
  <inkml:trace contextRef="#ctx0" brushRef="#br0" timeOffset="27752.15">9719 7849 0,'35'0'31,"1"0"-16,16 0-15,37 0 16,34 0 0,89 0-16,-71 0 15,0 0-15,35 0 16,1 0-16,70 0 16,-53 0-16,-18 0 15,1 0-15,-19 0 16,72 0-16,-19 0 15,-17 0-15,-17 0 16,-1 0-16,36 0 16,-36 0-16,53 0 15,-17 0-15,-35 18 16,-19-18 0,19 0-16,17 0 15,-36 0-15,-16 0 16,-19 0-16,0 0 15,19 0-15,-19 0 16,18 0 0,-17 0-16,34 0 15,-52 0-15,141 18 16,-123-1-16,-89-17 16,18 0-16,-36 0 31,19 18-31</inkml:trace>
  <inkml:trace contextRef="#ctx0" brushRef="#br0" timeOffset="33187.62">16598 7867 0,'35'0'63,"36"0"-63,17 0 16,36 0-16,-54 0 15,195 0 1,-71 0-16,70 0 15,36 0-15,-17 0 16,-19 18-16,54 17 16,-54-18-16,-17-17 15,-18 0-15,1 0 16,-19 0-16,-69 0 16,16 0-16,-17 0 15,-70-17 1,35-54-16,88 18 15,-106-52 1,35 16-16,-105 89 16,88-70-1,0-36-15,-36 106 16,54-106-16,-36 36 16,-35 52-16,-35-53 15,-18 18 1,0 36-1,-18-89-15,-17 35 16,-54-34-16,-16-1 16,-1 0-16,35 71 15,-35-36-15,-17 36 16,-18 0-16,70 17 16,-17-35-16,-71 18 15,-17-18-15,-71 18 16,35-18-16,-17 0 15,17 17-15,-35 1 16,36 0-16,34 0 16,1 35-1,0 0-15,-89 0 16,141 0 0,1 0-16,-53 0 15,87 0-15,-34 0 16,-1 0-16,-52 52 15,-18 19-15,18-18 16,-18-18-16,17 18 16,-34-18-16,34 36 15,18 0 1,1-1-16,-36 1 0,53-36 16,-1 35-16,37 1 15,34-36 1,-17 1-16,35 17 15,0-18-15,0 18 16,53 53 0,0-36-16,0 18 15,53 71 1,-18-141-16,36-1 16,35 36-16,-18-53 15,-18 36-15,19-36 16,-19 0-16,18 0 15,36 0-15,-36 35 16,36-35-16,-36 0 16,-18 17-16,18-17 15,71 0-15,-53 0 16,70 0-16,-52 0 16,-1 0-16,1 0 15,-36 0-15,-53 0 16,1 0-16,52 0 15,-53 0 1,-17 0-16,17 0 16,36 0-1,-54 0-15,54 0 16,-71-17-16,35 17 16,-17 0 15,-1 0 0,19 0-15,-19 0 15,1-18-15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4:19:29.69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15064 9684 0,'0'17'31,"35"107"-15,18-1-16,-36-34 15,1 87 1,35-17-16,-18-54 15,-35-87-15,53 53 16,-18-54 0,54 54-1,-72-71 1,36 0 0,35 0-16,-52-18 15,34-88-15,54-52 16,-1-54-16,36-17 15,-36 17-15,-34 18 16,-36 71-16,-36 34 16,-17 72-1</inkml:trace>
  <inkml:trace contextRef="#ctx0" brushRef="#br0" timeOffset="567.75">17110 9772 0,'0'53'47,"0"35"-47,0-17 15,0 70-15,0 176 32,0-211-32</inkml:trace>
  <inkml:trace contextRef="#ctx0" brushRef="#br0" timeOffset="815.46">18256 10354 0,'0'53'0,"0"-35"32,71 70-32,-54-88 15,1 0-15,17 35 16,-17-17-16</inkml:trace>
  <inkml:trace contextRef="#ctx0" brushRef="#br0" timeOffset="1334.85">18821 10231 0,'0'35'31,"0"53"1,0-70-17,53-1 1,-36-17-16,54 0 16,-54 0-16,19 0 15,-1 0 1,18 0 15,-53-35-15,0-53-16,0 35 15,0 18-15,0-36 16,0-17-16,0 70 31,-18 1-31,-52 17 16,17 0-1</inkml:trace>
  <inkml:trace contextRef="#ctx0" brushRef="#br0" timeOffset="1652.24">20532 10283 0,'0'0'0,"17"0"32</inkml:trace>
  <inkml:trace contextRef="#ctx0" brushRef="#br0" timeOffset="2249.38">21096 9913 0,'-18'35'47,"-17"18"-47,35 0 15,0 71-15,0 52 32,18-105-17,-1-54-15,1 1 16,0-1 15,17-17-15,0-17 15,53-142-15,-88 36-16,0 34 15,0 19-15,0 52 16,0-17 15,0-18-31,0 18 16,-35-36-16,18 54 15,-1 17-15,-35 0 16,35 0 0,-17 0-16,17 0 15</inkml:trace>
  <inkml:trace contextRef="#ctx0" brushRef="#br0" timeOffset="3232.38">25030 9825 0,'-18'0'31,"18"53"-31,-35 35 16,-18-53-16,53 36 15,-18 17-15,-17 0 16,0 18-16,-1 0 16,1-36-16,17-70 15,18-17 188,18-36-187,-18 35-16,18-17 31,35 35 47,-18 0-62,0 0-16,-17 0 31,-1-18-31,19 18 32,-19 0-32,1 0 0,17-70 15,71 52 1,-35-88-16,70-17 15,-35 52-15,-18-17 16,-71 53-16</inkml:trace>
  <inkml:trace contextRef="#ctx0" brushRef="#br0" timeOffset="6767.82">25612 9701 0,'17'0'16,"1"0"0,17 0-1,18 18 1,-53 53-1,0-19-15,0 54 32,0-35-32,18 35 31,35-124 110,-36-52-141,36-1 15,0-35-15,-18 106 16,18-70-1,-35 52-15,-18 0 16,18 18 0,17 0 15,35 0-15,-52 0-16,35 0 15,-18 36-15,-17-19 16,17 54-16,18 35 15,-35-36 1,-18 1-16,0-54 31,0 1 1,35-71 61,36-88-93,-1 0 16,-35 88-16,1 0 16,-36 35 15,35 18 63,-17 18-79,-1 0-15,19 35 16,-1 52-16,-18-69 31,36 17 0</inkml:trace>
  <inkml:trace contextRef="#ctx0" brushRef="#br0" timeOffset="8182.72">27958 9578 0,'0'-18'78,"-36"1"-62,19-19 0,-1 19-16,0-1 15,1 18 17,-18 0-32,17 0 15,-35 18 1,35-18-16,1 17 15,-19 1 1,1-18 0,-53 71 15,70-54-31,1 18 16,-1 1-16,0-36 15,1 35-15,-1-17 16,18-1-1,0 19-15,0 87 16,0-52 0,0 87-1,35-69 1,-17-54-16,17-18 16,1 1 15,34-18 0,-35-123-15,54 17-1,-1-18-15,0-17 16,0-123 0,-35 158-1,-18 35-15,-17-17 16,-18-35-16,0 34 15,0 19-15,0-18 16,0-1-16,0 72 16,0-36-16,0 0 15,0 35 1,0-70-16,0 18 16,0-1-16,0 36 15,0 52 173,0 72-173,18-37-15,-18 37 16,0 34-16,0-17 16,35 35-16,-17 0 15,-1 18-15,18-36 16,1-17-16,-1-18 15,-35-52-15,0 34 16,35 1-16,1-1 16,-36-52-16,53 53 15,-36-18-15,18 17 16,-17 1 0,53 70-1,-54-106 1,36 53-1,-35-35 1,35-18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3:15:49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8961 0,'35'0'79,"53"0"-64,-35 0-15,0 0 16,35 0-16,36 0 31,-89 0-31,18 0 0,106 0 31,-106 0-31,35 0 16,-53 0 0,53 0-16,-17 0 15,35 0 1,-36 0-16,19 0 15,-37 0-15,37 0 16,-1 52 0,-35-52-16,-36 0 15,19 0-15,-19 18 16,1-18 46,17 0-46,0 0-16,36 0 16,-53 0-16,52 0 15,-17 0-15,-18 0 16,18 0 0,-35 0-1,17 0 1,-17 18 15,35-18 32,-36 0-48,1 0-15,17 0 31,-17 0-15,0 0 0,-1 0-1</inkml:trace>
  <inkml:trace contextRef="#ctx0" brushRef="#br0" timeOffset="2171.53">16757 8872 0,'35'0'47,"124"0"-31,-88 0-16,-1 0 15,-17 0-15,0 0 16,17 0-16,19 0 16,-1 0-16,71 0 15,-54 0-15,195 0 16,-176 0 0,-1 0-16,1-17 15,-36 17-15,-18 0 16,-17 0-16,0 0 15,-17 0-15,-19 0 16,1 0 0,-1 0-16,19 0 15,-19 0 1,54 0-16,-53 0 16,17 0-16,88 0 15,-70 0-15,35 0 16,-35 0-1,36 0-15,-19 0 0,18 35 16,-35-35-16</inkml:trace>
  <inkml:trace contextRef="#ctx0" brushRef="#br0" timeOffset="7058.9">3581 10548 0,'70'0'31,"-34"0"-16,16 0-15,19 0 16,17 0-16,-35 0 16,-18 0-16,54 18 15,16-18-15,37 17 16,16 19-16,19-1 16,-19-35-16,-52 0 15,141 0 1,-123 35-16,-1-17 15,1-1-15,-19 1 16,-16 0-16,69 17 16,-34 0-16,-54-17 15,1 0 1,-71-1-16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4:18:44.39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10654 1270 0,'35'18'31,"53"70"-15,-70-71 0,17 1-1</inkml:trace>
  <inkml:trace contextRef="#ctx0" brushRef="#br0" timeOffset="2045.58">10425 1640 0,'0'-35'32,"70"35"-17,-52 0-15,52-35 16,54 17-1,52-35-15,18-53 32,-53 18-17,-88 88 1,0-17 0,-70 17 77,-19 0-77,19 35-16,-19-17 16,1 52-16,-212 177 15,106-71 1,-53 36-1,53-18 1,106-194 15,17 0-31,0 18 16</inkml:trace>
  <inkml:trace contextRef="#ctx0" brushRef="#br0" timeOffset="2605.6">10883 1923 0,'71'35'47,"-71"18"-47,0 35 15,0 194 1,0-158-1,0 17-15,0-53 16,0 35-16,17 1 16,-17-106-16,0-1 15,0-34 79</inkml:trace>
  <inkml:trace contextRef="#ctx0" brushRef="#br0" timeOffset="3176.73">11271 2152 0,'-53'0'78,"-17"0"-62,-1 0-1,54 53-15,52-53 125,0 0-125,18 0 16,18 17-16,-18 1 15,-18 17 1,18-35 0</inkml:trace>
  <inkml:trace contextRef="#ctx0" brushRef="#br0" timeOffset="3845.44">11465 1852 0,'18'0'16,"17"0"15,36 0 0,-1 0-15,89-53-1,-124 0 1,18 53-16,-17-35 16,34 17-16,1 1 15,52-36-15,-105 35 16,35 0 0,-36 18 15,-17 18-31,36 194 15,-36-53 1,0-1 15,0-87-15,0-54 31,0 1-32,0 0 1,-18-1 0,-17 1-1,-1 0 1,1-1 0,0-17-1,0 0 1,-18 0-1,35 0 1</inkml:trace>
  <inkml:trace contextRef="#ctx0" brushRef="#br0" timeOffset="4290.92">12065 2011 0,'0'70'62,"-53"160"-46,18-195 0,17 106-1,1-141 1</inkml:trace>
  <inkml:trace contextRef="#ctx0" brushRef="#br0" timeOffset="4866.03">13247 864 0,'0'71'47,"0"-54"-31,-88 266 0,88-177-1,0 299 1,0-211-1,0-17 1,0-107 0,105 36-16,-69-106 15,105 0 1,-106 0-16,53 0 16,-17 0-1</inkml:trace>
  <inkml:trace contextRef="#ctx0" brushRef="#br0" timeOffset="5261.16">13617 1499 0,'0'53'46,"0"0"-46,0 124 32,0-142-32,0-18 15,-35 195 1,0-88 0,-36-1-1,53-52 1</inkml:trace>
  <inkml:trace contextRef="#ctx0" brushRef="#br0" timeOffset="5687.08">12665 1923 0,'17'-36'31,"1"1"-31,35 17 16,-35 18-16,70 0 15,18-88-15,-71 88 16,35-17-1,-34-1 1,17-35 0,-36 53-1,54-106 1,-54 89 0</inkml:trace>
  <inkml:trace contextRef="#ctx0" brushRef="#br0" timeOffset="6389.18">14005 776 0,'0'18'31,"0"70"-31,-35-35 16,0 70-1,35-105 1,-18-18 0,0 106-1,18-89 1,0 19 0,0-1 30,18-35-46,88 0 16,-18 0 0,18 0-1,35 0 1,-88-18-16,-71 54 109,1 34-109,17-52 16,-71 52-16,71-34 16,0 34-1,-18-17-15,18-35 16,0 35-1,0-18 1,0 0 0</inkml:trace>
  <inkml:trace contextRef="#ctx0" brushRef="#br0" timeOffset="7233.6">13970 1887 0,'0'53'31,"0"-17"-16,0 52 1,0-53-16,0 0 31,0-52 79,0-72-95,0 37-15,18-1 16,-18-18-16,17 1 16,-17 52-16,36-35 15,-19 35 1,18 18-1,89 0 17,-71 0-17,17 0 1,1 0 0,17 36-1,-70-19 1,-18 36 15,0-35-15,0 70-1,-53-70 1,-53 87 0,35-69-16,-17-1 15,-35 36 1,52-54-1,36 1 1,53-18 62,17 0-62,0 0-16,-17 0 15,17 0-15,0-53 16</inkml:trace>
  <inkml:trace contextRef="#ctx0" brushRef="#br0" timeOffset="7746.7">15399 935 0,'0'35'47,"35"36"-32,36 35 1,-54-71-1</inkml:trace>
  <inkml:trace contextRef="#ctx0" brushRef="#br0" timeOffset="8266.17">15134 1270 0,'-17'0'16,"52"0"-1,53 0 1,-17 0-1,17 0-15,18 0 16,-54 0 0,-34 0-16,35 0 15,-35 0-15,35 18 32,-53 52-1,17-70-16,-17 71 1,0-54 0,0 54-16,-17 70 15,-19-53 1,-52 0 0,53-35-1,-106 88 1,53-35-1,-1 88 1</inkml:trace>
  <inkml:trace contextRef="#ctx0" brushRef="#br0" timeOffset="8704.33">15152 1940 0,'141'-53'31,"-35"53"-31,-71 0 16,124 18-1,-142 0-15,54-1 16,158 142-1,-88-88 17,-35-71-17,-53 0 1</inkml:trace>
  <inkml:trace contextRef="#ctx0" brushRef="#br0" timeOffset="9109.12">16563 1111 0,'53'0'15,"-36"0"1,36 0-16,71-35 16,-18 35-1,17 0 1,-88 0 0,36 0-16,17 0 15,-70 0 1</inkml:trace>
  <inkml:trace contextRef="#ctx0" brushRef="#br0" timeOffset="9498.24">17286 811 0,'35'53'31,"-35"35"-31,36-17 15,-19 17-15,-17 212 32,18-124-32,35-17 15,0 265 1,-53-301 0,88 53-1</inkml:trace>
  <inkml:trace contextRef="#ctx0" brushRef="#br0" timeOffset="9863.94">17586 1623 0,'-18'0'31,"-17"35"-15,0 18-16,-1-18 16,19 1-16,-54 34 15,-87 54 1,140-72-16,0-34 16,-17-18-16,17 35 15</inkml:trace>
  <inkml:trace contextRef="#ctx0" brushRef="#br0" timeOffset="10176.06">17427 1729 0,'0'0'0,"35"-36"0,1 36 16,-1 0-16,36-35 15,-54 35 1,19 0 15</inkml:trace>
  <inkml:trace contextRef="#ctx0" brushRef="#br0" timeOffset="10553.67">17921 864 0,'0'53'31,"18"53"-16,-1 70 1,1-105 0,0-36-16,-1-17 15,-17 0 17</inkml:trace>
  <inkml:trace contextRef="#ctx0" brushRef="#br0" timeOffset="10928.67">17921 1305 0,'-18'0'31,"71"53"-15,0 0-1,-35-53-15,70 88 16,-53-88-1,1 0-15,17 0 47,-18 0-31,106-35 0,-53 17-1</inkml:trace>
  <inkml:trace contextRef="#ctx0" brushRef="#br0" timeOffset="11699.78">18574 1341 0,'-18'17'15,"-17"71"1,0-35 0,-107 71-1,72-71 1,-18-36-16,70 36 16,-53-35-16,19-18 15,-1 88 1,53-106 124,35 1-124,71-54 0,-36 36-1,36 0 1,-53-54-16,71 54 16,-54 35-16,-17 0 15,-35 0 1,17 0-1,0 0 1,-17 0 0,-1 0 31,-17 18-47,0 52 15,53 54-15,-53-36 16,0 0-1,36 0-15,-36-70 16,0 35 62,-18-35-62,0 17-16,-35-35 15</inkml:trace>
  <inkml:trace contextRef="#ctx0" brushRef="#br0" timeOffset="12032.99">18256 2011 0,'0'-35'15,"36"35"-15,16 0 16,-16 0 0,34-18-16,-34 18 15,69-18 1,72 18-1,-89 0 1,-70-17 0</inkml:trace>
  <inkml:trace contextRef="#ctx0" brushRef="#br0" timeOffset="12375.87">18538 2293 0,'36'0'78,"17"0"-62,-18 0-16,35 0 31,-52 0-31,53 0 16,87-53-1,-87 53 1,-53-53 0</inkml:trace>
  <inkml:trace contextRef="#ctx0" brushRef="#br0" timeOffset="13785.5">12506 4886 0,'0'-53'47,"0"18"-47,0-18 16,0 35-1,0-35 1,-18 53-16,-17 0 31,17 0-31,-17 0 16,0 0-16,0 18 16,-36 105-1,18-87-15,18 87 16,-71 106-1,106-87 1,-71 175 0,36-123-1,35-141-15,0-18 78,35-35-62,18 0 0,353-194 15,-247 106-31,0 0 16,140-159-1,-175 159-15,-36 0 16,-70 70-1,-18 71 95,0 0-110,0 35 15,35-18-15,-17 54 16,-1-89-16,36 159 31,-35-141-31,52 35 16,-52-52 0,35 34-1,35 18 1,-53-88-1,1 0 17,17 0-32,35 0 15,18 0 1,-53-17-16,35-1 16</inkml:trace>
  <inkml:trace contextRef="#ctx0" brushRef="#br0" timeOffset="14586.53">14482 5239 0,'-36'53'47,"19"52"-47,-1-34 15,-17 0-15,17 176 32,18-230-32,0 1 15,71-53 110,-71-1-125,70-87 32,-17 17-32,35 18 0,0 17 15,-17-52 1,-36 87 15,18-16-31,-35 52 47,52 0-31,1 0-1,17 141 1,-88-71-1,0-35-15,0 18 16,0-35-16,0 0 16,0 17-1,18-17 32,52 35-31,-34-53-1,-1 0-15</inkml:trace>
  <inkml:trace contextRef="#ctx0" brushRef="#br0" timeOffset="15279.77">15699 5062 0,'0'18'31,"0"35"-16,0-18-15,0 53 16,0 1-16,0 87 31,0-88-31,0 106 16,53-88 0,-36-88 46,1-18-46,-1-71-16,89-52 15,71-142 1,52-70 0,-158 264-1,-1 1-15,-52 52 31,-1 18 16,19 18-31,-1 193 0,-35-52-1,18-71 1,-18-70-16,35 17 94</inkml:trace>
  <inkml:trace contextRef="#ctx0" brushRef="#br0" timeOffset="16099.55">17515 4833 0,'0'-18'31,"-17"54"-15,-36-1-16,18 53 15,-124 36 1,88-36 15,71 0-31,0-17 31,0-19-31,0 37 16,0-72 0,0 36-1,36 0-15,34-53 16,-35 0-1,-17 0 1,35 0 0,-35 0-1,17 0 17,-18-123-17,54 70 1,-18-124-1,-53 160 32,0-1-31,0-70 0,0 53 15,-88-1-16,35 36 17,35-53-32,18 36 15,-35 17 1,17 0 0,-35 0-1,36 0 1,-1 0 15</inkml:trace>
  <inkml:trace contextRef="#ctx0" brushRef="#br0" timeOffset="16985.07">18415 4886 0,'0'18'47,"0"35"-32,-18 52-15,1-69 16,17 52-1,0-18 1,0-17 0,0-35-16,0 0 47,17-1-32,1-17-15,0 0 16,52-53-1,18-35 1,53-106 15,-105 159-31,17-36 16,-53 1 0,0 52-1,17-17 1,-17 105 78,0-17-79,0 0-15,0 18 16,0 17-16,0 0 15,0 0 1,18-70 0,17 17-1,1-35 32,34-35 16</inkml:trace>
  <inkml:trace contextRef="#ctx0" brushRef="#br0" timeOffset="17844.8">19332 4710 0,'0'70'47,"0"18"-47,0-52 16,0 17-16,0 17 15,0 54 1,0-36-1,0-18 1,0-52 0,35-18 62,1-35-78,-36 17 15,0-17 1,70-89-16,-17 18 16,-17 71-16,16 0 15,-34 17-15,-18 1 16,35-1 31,-17 0-16,17 1-31,1 34 63,-19 1-48,1 88-15,35-36 16,-53 89-1,35-71 1,-35-70-16,53 35 16,-35-36-1,34-17 48,37 0-48,105-105 1</inkml:trace>
  <inkml:trace contextRef="#ctx0" brushRef="#br0" timeOffset="18454.88">21008 4410 0,'-18'0'16,"1"35"0,-1-17-1,-17-1 1,-1 19-16,1-36 16,18 0-1,-19 88-15,-17-88 16,0 70-1,0 1 1,53 70 0,0-53-1,0 36 1,53-1 0,124-35-1,-107-88 1,-17 0-1,18 0 17,-36 0-17,18 0 1,0 0 31,-35-70-32</inkml:trace>
  <inkml:trace contextRef="#ctx0" brushRef="#br0" timeOffset="19349.91">21555 4639 0,'17'-18'15,"1"18"1,17 0 0,-17 0-1,52 0 1,-52 0-16,35 0 16,53 0-1,17-88 1,-105 71-1,0-19 17,52-17-17,-17-35 1,-35 0 0,-18 53-1,0-89 1,0 89-1,-18 35 1,-52 0 0,52 0 15,0 0-15,-17 0-1,0 0-15,-18 70 16,35 36-16,-105 124 15,123-107 17,0 71-17,0-17 1,0-72 0,0-52-16,53 0 15,52 53-15,37 35 16,-54-141-1,88 106 1,-88-88-16,-17-18 16,-36 0-16,71 17 15,106 1 1,-71-18-16,-35 0 16,52-53-1,-52-35 1,-88 52-1,52-34 1,-52 52-16</inkml:trace>
  <inkml:trace contextRef="#ctx0" brushRef="#br0" timeOffset="20537.63">23812 4621 0,'0'89'62,"0"122"-46,0-140-1,0-36-15,0 18 16,0-18 0,0 1-16,0-19 31,0-34 47,18-89-62,0 53-16,-18 0 15,17-71 1,19 1-16,-19 105 16,54-105-1,-36 123 63,71 176-62,-53-88 0,-53-70-16,0 106 15,0-72 1,0-34-16,88-53 125,-53-71-125,54 0 15,-72 53-15,36-53 16,35-35-16,-17 18 16,17-36-1,-70 159 32,-1-71-16,19 54-15,69 211 0,-69-159-16,-19 36 15,19 123 1,-1-71 0,18-105-1,-36 17 1,1-35-1,53 0 48,17-18-47,-53 1-16</inkml:trace>
  <inkml:trace contextRef="#ctx0" brushRef="#br0" timeOffset="21283.46">25594 4392 0,'18'-18'31,"-1"18"-31,19 0 16,-1 0 0,88 0-1,54 0 1,87-88-1,19 35 17,-266 36-32,1 17 15,17 0 1,-17-71 0,-18 1-1,0 17 1,-36 17-1,-16-17 1,-72 18 0,1 35-1,105 0 1,-70 18 15,88 88-15,0-53-1,0 35-15,0 176 16,0-246 0,88 194-1,-18-89-15,-17-17 16,18-53-16,17 17 16,-35-70-1,35 0 1,89 0-1,34-123 1,-175 123-16,-1 0 16,106-106-1,-106 106-15,18-35 16,-53-36-16</inkml:trace>
  <inkml:trace contextRef="#ctx0" brushRef="#br0" timeOffset="21933.5">27499 4092 0,'0'53'31,"0"35"-15,0-52-16,0-1 15,0 53-15,0-53 16,0 54-16,0-37 16,0 19-1,0-142 63,0 19-78,35-1 16,18-36 0,141-158-1,-106 177 1,-17-18-16,35-18 15,-89 106 48,1 0-63,70 123 16,-35-34-1,-18-19-15,-17 1 16,17-1-16,1-70 94,52 0-79,-35-70 1</inkml:trace>
  <inkml:trace contextRef="#ctx0" brushRef="#br0" timeOffset="22420.39">29439 3422 0,'-17'35'47,"-1"71"-47,-17-35 16,-18 158-1,0 106 1,0 18 0,53-194-16,0-71 15,0 88 1,0-70-16,35-35 16,1-1-16,16 1 15,19-18 1,-18-53-1,123 0 17,-87 0-17,-19 0-15,-35 0 16,18-18-16,18-70 16,-71 17-16</inkml:trace>
  <inkml:trace contextRef="#ctx0" brushRef="#br0" timeOffset="22918.41">29087 3845 0,'35'-17'47,"0"17"-31,71-53-16,-53 53 15,70 0-15,36 0 16,-53 0-1,35 0-15,18 0 16,-18 0 0</inkml:trace>
  <inkml:trace contextRef="#ctx0" brushRef="#br0" timeOffset="23983.21">20761 11994 0,'18'0'16,"52"18"-1,71 70-15,36 71 16,123 106-1,-18-18 17,-159-124-32,71 89 15,-123-142 1,70 195 0,-88-230-1</inkml:trace>
  <inkml:trace contextRef="#ctx0" brushRef="#br0" timeOffset="24343.25">22789 12083 0,'0'-18'32,"-35"71"-1,-35-18-31,-142 194 31,159-176-31,-18 0 0,-34 36 16,-89 105-1,105-124 1,89-35-16</inkml:trace>
  <inkml:trace contextRef="#ctx0" brushRef="#br0" timeOffset="25106.7">23372 12347 0,'17'0'47,"18"35"-32,-35 354 17,0-178-32,0-17 15,0 18 1,0-89-16,0 36 16,0-141-1,0 17 48,18-17-48,-18-71 1,53-265 0,106-176-1,17-158 1,-88 475-1,36 36-15,-54 35 16,160 18 0,-160 71-1,-17-1-15,-35 18 16,35 0 0,-18 0-16,18 0 15,35 0 1,-53 0-1,-17 0 1</inkml:trace>
  <inkml:trace contextRef="#ctx0" brushRef="#br0" timeOffset="25936.51">25876 11130 0,'71'106'31,"-54"-71"-31,-17 53 16,0 71 0,0 18-16,0 264 15,0-71 1,0-194 0,0-35-1,0-70 1,0 88-1,0-36 1,0-193 78,0-19-79,0 19-15,0-71 16,0-53 0,-17-282-1,17 317-15,0-18 16,0 36 0,0 106-16,53-53 15,35 17 1,0 18-1,36 0 1,52-17 0,18-1-1,-71 36 1,1 35 0,-54 0-1,1 18 1,53 52 15,-72-17-15,-34-35-16,17-1 15</inkml:trace>
  <inkml:trace contextRef="#ctx0" brushRef="#br0" timeOffset="27200.01">21784 12894 0,'18'0'47,"-54"53"-32,-17 0 1,18 35 0,-18-53-16,-105 106 15,87-105 1,0 34-16,-52 18 16,105-70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3:16:09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5980 0,'71'0'62,"-54"0"-46,18 0-16,54 0 15,-36 17-15,52-17 16,-52 0 0,36 18-16,16 17 15,-87-35 1,53 0-16,-1 0 15,1 35-15,-36-35 16,18 18 0,53-18-16,-71 0 15,71 35 1,-36-17-16,-52 0 16,35-18-1,-18 0-15,18 0 16,-35 17-16,17-17 15,0 36 1,1-36 0,52 0-1,-71 0-15,125 17 16,-90-17 0,-16 0-1,-19 0-15,36 18 16,0-18-16,-35 0 15,35 0-15,35 0 16,-53 35 0,53-35-1,-35 0-15,53 0 16,18 0-16,70 35 16,-71-35-1,-17 0-15,-18 0 16,18 0-16,0 0 15,-53 0-15,35 0 16,35 0-16,-34 0 16,34 0-16,-52 0 15,34 0-15,-52 0 16,0 0-16,18 0 16,-1 0-1,-17 0-15,-35 0 16,35 0-16,-18 0 15,18 0-15,-35 0 16,35 0-16,17 0 16,18 0-1,-70 0 1,70 0-16,106 0 16,-176 0-16,17 0 15,53 0-15,-35 0 16,-17 0-16,34-17 15,18 17-15,-17 0 16,17 0-16,-70 0 16,52 0-16,36-53 15,-53 53-15,53 0 16,17 0-16,-70 0 16,18 0-16,-1 0 15,19 0-15,34 0 16,-35 0-1,0-18-15,1 18 16,16-17-16,-52 17 16,53-18-1,106 18-15,-71 0 16,18-18-16,-36 1 16,18-19-16,18 36 15,-18 0-15,-106 0 16,71-17-16,-18 17 15,-17 0-15,0-18 16,-1 18-16,18 0 16,-17 0-1,-53 0 1,17 0 0,0 0-1</inkml:trace>
  <inkml:trace contextRef="#ctx0" brushRef="#br0" timeOffset="2041.66">3122 6015 0,'18'-18'63,"-18"-35"-47,-36-35-16,36-18 15,-17 71-15,17-18 16,0 0-16,0-35 15,0-18-15,0 53 16,0 18 0,0-18-1,35-53 17,0 89-32,-17-1 15,88-53-15,17 36 16,-17-35-16,-18 52 15,18-53-15,-53 71 16,0-17-16,35-19 16,0 19-16,-17-1 15,-1 0-15,-34 18 16,-1 0-16,18 0 16,18-17-16,123 17 15,-36 0 1,19 0-16,-1 0 15,0 0-15,1 0 16,-1 0 0,1 0-16,-1 0 0,0 0 15,-34 0 1,34 0-16,36 0 16,-1 0-16,-34 0 15,-72 0-15,54 35 16,-35 0-16,-18-17 15,17 0-15,0-1 16,-34 1-16,16 17 16,-52-35-16,18 0 15,-18 0-15,35 0 16,-17 71 0,-54 17-16,36-53 15,-35-17-15,17 17 16,0-17-16,-17-1 15,35 36 1,0 36-16,-18-54 16,-17-18-16,-18 19 15,70 70 1,-70-71-16,0 35 16,0 1-16,0 17 0,0 53 15,-53 142 1,0-160-16,18-17 15,-18 0-15,-17-1 16,52-105-16,-17 0 31,17 18-31,-17-18 32</inkml:trace>
  <inkml:trace contextRef="#ctx0" brushRef="#br0" timeOffset="8064.97">11412 6103 0,'18'0'63,"0"0"-48,52 0 1,1 0 0,-54-35-16,19 35 15,69-18-15,-69 18 16,34 0-16,-52-18 16,17 18-16,53-35 15,-52 35-15,-19 0 16,19 0-16,-19 0 15,19 0-15,-1-35 16,18 35-16,0 0 16,-18 0-16,53 0 15,-35 0 1,-18 0-16,18 0 0,18 0 16,-71-18-1,17 18-15,36 0 16,-35 0-16,0 0 15,17 0-15,0 0 16,-17 0 0,35 0-16,-18 0 0,0 0 15,89 0 1,-107 0-16,72 0 16,-19 0-16,1 0 15,-54 0-15,36 0 16,53 0-16,-35 0 15,-18 0-15,35 0 16,0 0-16,-53 0 16,53 0-16,36 0 15,-36 0-15,-17 0 16,17 0-16,0 0 16,-17 0-16,-18 0 15,35 36 1,0-36-16,-35 0 0,17 0 15,19 0 1,52 0 0,-106 0-16,36 0 15,-54 0 1,36 0-16,106 17 16,-71-17-16,0 0 15,36 0-15,17 0 16,-18 35-16,-87-35 15,52 0-15,-35 0 16,0 0-16,35 0 16,35 0-16,36 0 15,-53 0-15,-18 0 16,35 0-16,-34 0 16,17 0-16,-18 18 15,0-18-15,0 0 16,0 0-16,106 0 15,-105 18 1,16-1-16,-16 1 16,-1-18-1,35 0 1,-35 0-16,1 0 0,-1 0 16,-35 0-1,0 0-15,0 0 0,17 0 16,18 0-1,-17 0-15,-1 0 16,-17 0-16,18 0 16,-36 0-16,71 0 15,-35 0-15,17 0 16,-71 0 0,54 0-1,-36 0-15,-17 0 16,17 0-16,-17 0 15,-1 0 1,1 0 0</inkml:trace>
  <inkml:trace contextRef="#ctx0" brushRef="#br0" timeOffset="17240.8">3387 6068 0,'-18'0'109,"0"0"-93,-35 0-1,36 0 1,-1 0-16,-70 0 16,0 0-16,-18 0 15,71 0-15,-18 0 16,35 0-16,-17 0 15,-18 0-15,35 0 16,1 0-16,-36 0 16,17 0-16,-16 0 15,16 0-15,1 17 16,0-17-16,-1 0 16,1 0-1,-35 0 1,52 0-16,-17 0 0,17 0 15,-35 0 1,35 36 0,1-36-16,-18 0 15,17 0 1,0 0 0,1 0-1,-1 0 1,-17 0-16,17 0 15,0 0 1,1 0 0,-36 17-1,35-17 48,-35 0-48,36 0 17,-36 0-17,35 0 17,-17 18-1,17-18 0,-17 88 78,35-53-93,0 18-16,-18 36 16,18 34-16,-35 0 15,0 54-15,17-54 16,-17 1-16,17-1 16,1 1-16,17-36 15,-36 18-15,19-18 16,17 0-16,0 18 15,0-53-15,-18 53 16,18-53-16,0 35 16,0-53-16,0 36 15,0 35-15,0-18 16,-18-35-16,18 52 16,0 19-1,-88 70 1,88-141-16,0 17 15,0 19-15,0-1 16,0 0 0,-17 0-16,-1 18 15,18-18-15,0 36 16,-18 34 0,1-52-16,-19-17 15,19 34-15,-1 0 16,18-17-16,-18-53 15,18 53-15,0-18 16,0 0-16,-52 36 16,34-18-16,18 0 15,0 17-15,0 1 16,0 52-16,0-88 16,0-17-16,0 17 15,0 0 1,-18-17-16,18 17 15,0-53-15,0 18 0,0 159 32,0-71-32,0-18 15,0 1-15,0 17 16,0-18-16,0-35 16,0 36-16,0-36 15,0 0-15,0 18 16,0-18-16,0 1 15,0-1-15,0 0 16,0 35-16,0 1 16,0-36-16,0-17 15,0-36-15,0 18 16,0 35-16,0 53 16,0-35-16,0-18 15,0 36 1,0-36-16,0 0 0,0 36 15,0-54 1,0-35 0,0 71-16,0-71 15,0 18-15,0-35 16,0 35 0,0-35-16,-17 34 15,17-34-15,0 53 16,0-18-1,0-36-15,0 1 16,0 35-16,0-36 16,17-17 77,54 0-77,-54 0 0,54 0-16,-36 0 15,1 0-15,-1 0 16,18 0-16,-36 0 16,36 0-1,-17 0-15,34 0 16,-35 0-16,18 0 15,-17 0-15,-1 0 16,0 0-16,53 0 16,-70 0-16,35 0 15,-18 0 1,53 0 0,1 0-16,-54 0 15,-18 0-15,36 0 16,-53 36-1,18-36 1,0 17 0,52-17-1,-34 0-15,-36 18 16,17-18-16</inkml:trace>
  <inkml:trace contextRef="#ctx0" brushRef="#br0" timeOffset="20728.89">2417 7091 0,'0'176'15,"35"-141"1,-18-35 0,36 0-1,-35 0 32,0 0-31,17 0-16,18 0 31,-18 0-15,18 0-16,35-17 15,-70 17 1,17-18-16,0 18 15,18 0-15,-35 0 16,35-17-16,0 17 16,35 0-16,-35 0 15,17 0-15,1 0 16,-53 0-16,35 0 16,-18 0-1,53 0 1,-35 0-16,0 0 15,0 0-15,53 0 16,-53 0 0,-18 0-16,0 0 15,18 0 1,35 0 0,-35 0-16,18 0 15,17 0-15,0 0 16,-35 0-16,18 0 15,34 0-15,107 0 32,-141 0-32,17 0 15,-35 0-15,35 0 16,18 35-16,-71-35 16,36 17-16,34 1 31,-87 0-16,35-18-15,-18 35 16,1-35 0,-1 0-1,-18 0 1,36 0 0,88 0-1,-52 0 1,105 0-1,-124-18-15,18 18 16,1 0-16,-1 0 16,0 0-1,-17 0-15,-19 0 0,1-17 16,-35 17 0,70 0-16,-52 0 15,16 0 1,1 0-16,0 0 15,35 0-15,36 0 16,-89 0-16,0 0 16,18 0-16,18 0 15,-18 0-15,17 0 16,-17 0-16,18 0 16,-18 0-16,17 0 15,19 0-15,16-18 16,-52 18-16,18 0 15,-1 0-15,107 0 32,-89 0-32,-17 0 15,-19 0-15,19 0 16,-36 0-16,18 0 16,35 0-16,-52 0 15,34 0-15,-34 0 16,-1 0-16,53 0 15,-17 0-15,-54 0 16,54-18-16,17 18 16,-35 0-16,53 0 15,0-35-15,-71 0 16,0 35-16,53 0 16,36 0-16,-54-18 15,-34 18-15,52-17 16,-71 17-16,36 0 15,-17-18-15</inkml:trace>
  <inkml:trace contextRef="#ctx0" brushRef="#br0" timeOffset="28601.49">2910 8273 0,'53'0'16,"-35"0"15,0 0-15,70-18-1,-53 18-15,18 0 16,35 0-16,18 0 15,17-18-15,36 1 16,-18 17-16,18 0 16,-71 0-16,53 0 15,-17 0-15,-1 0 16,1 0-16,-36 0 16,0 0-16,0 0 15,36 0-15,-1-36 16,1 36-16,-36 0 15,35-17-15,1 17 16,17 0-16,-17 0 16,-1 0-16,-105 0 15,70 0-15,71 0 32,-89 0-32,-52 0 15,17 0-15,0 0 16,1 0-16,-1 0 15,-17 0-15,-1 0 16,36 0-16,-35 0 16,-1 0-16,1 0 15,17 0 17,-17 0 61,0 0-61,34 0-1,-34 0 0,17 0-31,-17 0 16,35 0-16,35 0 31,-17 0-31,17 0 0,-53 0 16,36 0-16,-1 0 15,18 0 1,1 0-16,-1 0 15,0 0-15,36 0 16,-36 0 0,70 0-16,19 0 15,-36 0-15,0 0 16,18 0-16,194 0 16,-1 0-1,-175 0-15,-54 0 16,1 0-16,-18 0 15,17 0-15,1 0 16,-1 0-16,-35 0 16,-17 0-16,35 0 15,35 0-15,-18 0 16,-35 0-16,1 0 16,34 0-16,0 0 15,1 0 1,-1 0-16,-34 0 0,-1 0 15,35 0-15,89 0 32,-106 0-32,17 0 15,89 0 1,-124 0-16,-17 0 16,-36 0-16,18 0 15,-18 0-15,36 0 16,-36 0-16,53 0 15,-17 0-15,-36 0 16,18 0-16,-18 0 16,18 0-16,35 0 15,1 0-15,-1 0 16,0 0-16,0 0 16,18 0-16,-53 0 15,35 0-15,-53 0 16,36 0-16,-53 0 15,52 17-15,-17-17 16,18 0 0,-54 0-1,36 0 1,-18 0-16,18 53 16,-17-35-1,16-18-15,1 0 16,-17 0-16,-1 0 15,-17 0-15,35 0 16,-18 0-16,-18 0 16,36 0-16,-35 0 15,17 0-15,18 0 16,-35 18 0,35-18 15,-36 0-16,1 0-15,35 0 16,-35 0 0,34 0-1,-16-18 407,-1 0-422,36-17 31,-71 0-31,0 17 16,0 1-16,0-19 31,0 19-15,17-36-16,-17 17 16,0 1-1,0-35 1,0 52-1,0-53 32,0 54-15,0-36 108,0 35-124,0-35-1,-70-123 1,-1 123 0,18 0-16,53 0 15,-17 18-15,-1 0 16,0 17-16,-35 0 16,-17-52-16,-1 34 15,36 1-15,-36 0 16,-34-36-16,52 36 15,-36 17-15,37 1 16,-37-54 0,1 71-16,35-17 15,-17-1-15,-54 18 16,-17 0-16,18 0 16,34 0-16,-122 0 15,176 0 1,-1 0-16,-34 0 15,34 0-15,-17 0 0,-17 0 16,17 0-16,-35 0 16,53 0-16,-36 0 15,-17 0 1,0 0-16,-18 18 16,18-18-16,-1 0 15,1 17-15,-18 1 16,89-18-16,-19 0 15,1 18-15,-53 17 16,53-35-16,-1 0 16,1 17-16,17-17 15,-17 0 1,-35 36-16,34-36 0,1 17 16,-18-17-1,-17 36-15,34-36 31,19 0 1,-19 35-32,1-35 15,0 18-15,-36-18 16,18 17 0,36 18-1,-19-35 1,19 0-1,17 18-15,-53-18 16,35 0 0,-35 18-1,18 35 1,-53 17 0,53-35-1,17-35 1,0 36-16,18-1 15,-53 53 1,53-52-16,0-1 16,0-18-1,0 19-15,0-1 16,0-17-16,-17 17 16,17 18-1,0-18 1,0 36 15,17-18-31,1-36 31,-18 1-31,0 17 0,35-17 16,-17-1 0,0 1-16,17-18 15,-17 0-15,17 18 31,-18-18-15,54 0 0,-18 0-1,-18 17-15,0 1 16,18-18 0,-17 0-1,-19 0 1,72 0 15,-72 0 32,1 0-48,17 0 32,36 0 0,-54 0-31,54 0-1,52 35 1,-87-35-1,-1 18-15,35-18 16,-34 18-16,34-1 16,36 1-1,18-1-15,-1 19 0,0-1 16,19-17-16,-1-1 16,-53 19-16,-53-36 15,53 52-15,36-52 16,-54 0-16,-17 0 15,-35 0-15,35 0 16,-18 0-16,36 0 16,-36 0-16,53 0 15,-35 0-15,35 0 16,-17 0-16,17 0 16,36 0-16,-36 0 15,-53 0-15,53 0 16,18 0-16,35 0 15,-53 0 1,-17 0-16,-1 0 16,19 0-1,16 0-15,-69 0 16,-1 0-16,0-17 16,-17 17-16,35 0 15,17-71-15,-34 71 16,17 0-1,35-17 1,-88-1 0,53 18-16,-36-18 62,-17-17-46,18-35-16,17 34 15,-35-34-15,18-1 16,0 53-16,-18 1 16,0-1-16,0-35 15,0 18 1,0 17 15,0 1-31,0-19 0,0 1 31,-18-18-15,-17 0-16,35 36 16,-36-1-16,19-35 15,-1 36 1,-17-36-16,17 35 16,1 0-16,17-35 15,-53 0-15,17 36 16,-34-54-1,-1-17 1,1 18 0,52 52-1,0 0-15,-70-70 16,18 35 0,52 53 15,-53-35-16,19 17 1,16-17-16,-17 35 16,18 0 15,0-35-15,17-1-1,0 36 1,-52 0-1,52 0-15,-17 0 16,0 18-16,-18-18 16,35 0-16,-17 0 15,0 0 1,-1 0-16,19 0 16,-54 35-1,54-35 16,-36 0-31,0 0 16,-124 0 15,107 0-31,-54 0 0,36 0 16,35 0 0,-159 0 15,124 0-31,18 0 0,-195 0 47,177 0-47,-18 0 0,18 0 15,17 0 1,-34 0-16,52 0 16,-141 0-1,123 0 1,36 0-16,-18 0 15,-53 18-15,18 35 16,-18-35-16,18-1 16,0-17-16,70 0 15,-17 0 17</inkml:trace>
  <inkml:trace contextRef="#ctx0" brushRef="#br0" timeOffset="30326.48">2963 9260 0,'18'0'46,"53"0"-46,-19 0 16,-16 0-16,246 0 31,-194 0-31,-35 0 16,35 0-16,71 0 16,17 0-16,459 0 31,-423 0-31,194 0 31,-230 0-31,1 0 0,34 0 16,-87 0-1,-36 0-15,35 0 16,142-17 0,-89-1-16,36-17 15,0 17-15,-1 18 16,19 0-16,34 0 15,1 0-15,-36 0 16,-17 0-16,17 0 16,0 0-16,-17 0 15,158 0 17,-352 0-32</inkml:trace>
  <inkml:trace contextRef="#ctx0" brushRef="#br0" timeOffset="31305.56">3140 10336 0,'0'18'31,"17"-18"-15,19-18-16,52-17 15,0 35-15,-17 0 16,70 0-16,88 0 15,71 0-15,17 0 16,-34 0-16,34 0 16,18 0-16,-53 0 15,18 0 1,-35 0-16,-195 0 16,19 0-1,52 0-15,0 0 16,18 0-16,-36 0 15,-70 0-15,18 0 16,-1 0-16,18 0 16,0 0-16,1 0 15,52 0-15,-18 0 16,1 0-16,-1 0 16,54 0-16,-54-18 15,1 1-15,-1 17 16,-35 0-16,-17 0 15,-36 0-15,0 0 16,1 0-16,-1 0 16</inkml:trace>
  <inkml:trace contextRef="#ctx0" brushRef="#br0" timeOffset="32659.67">2399 11536 0,'70'0'15,"-17"0"1,-35 0-16,0 0 15,17 0-15,0 0 110,53 0-95,-35 0-15,53 0 16,-35 0 0,246 0-1,-105 0-15,52 0 16,1 0 0,17 0-16,18 0 15,-71 0-15,1 0 16,-54 0-16,0 0 15,-52 0-15,-1 0 16,-17-18 0,-18 18-16,-17 0 15,0 0 1,-19 0-16,19 0 16,-36 0-1,71 0-15,71 0 16,34 0-16,54 0 15,-36 0-15,36 0 16,-1 0-16,1 0 16,-1 0-16,19 0 15,-19 0-15,18 0 16,18 0-16,-35 0 16,-53 18-16,-71-18 15,-18 0-15,-35 0 16,-70 0-1</inkml:trace>
  <inkml:trace contextRef="#ctx0" brushRef="#br0" timeOffset="34050.55">2963 12647 0,'18'0'62,"35"0"-62,17-53 16,-17 53-16,0 0 16,35-70-16,-35 70 15,36-18-15,-1 18 16,0-18 0,71-35-16,-36 36 0,54 17 15,34-18 1,407 18-1,-477 0 1,70 0-16,-34 0 16,34 0-16,-34 0 15,17 0-15,-35 0 16,17 0-16,0 0 16,1 0-16,34 0 15,107 35-15,-18 36 16,70-18-16,-70 17 15,-71-34-15,-35-19 16,-52 19-16,-37-19 16,36 19-1,-35-19-15,-18 18 16,54-17-16,-1 0 0,-18-18 16,-35 0-1,-52 0-15,34 0 16</inkml:trace>
  <inkml:trace contextRef="#ctx0" brushRef="#br0" timeOffset="35484.66">15893 7549 0,'0'-17'31,"17"17"-15,71 0-16,1 0 16,-19 0-1,-17 0-15,0 0 16,-35 0-16,17 0 16,-17 0-1,-1 0-15,19 35 0,-36 36 16,0-1-1,0 1-15,0-36 16,0 177 0,-71-54-16,-17-52 15,52-35-15,-52 123 16,71-124 0,17 1-1,0-18-15,0 0 16,17-36-1,36 72-15,18-72 16,-36 1 0,141 52-16,-52-52 15,-18 53 1,-71-54-16,0-17 16,18 0-16,0 0 15,-53 88 141,-35 1-156,35-1 16,-35-18-16,-36 124 16,-70 265-1,70-230-15,1-17 16,-1 35-16,54-35 16,-1-54-16,18-16 15,0-19-15,0 18 16,18-17-16,17 34 15,0 1-15,0-35 16,-17-54-16,-18 18 16,0-17-16,0-54 15,0 36-15,-18-35 16,-17 0-16,-18 17 16,-17 18-16,-19 17 15,1 1 1,-53-18-16,88-18 15,-53 18-15,-35 18 16,18 17-16,17-53 16,71-35-1,-71 0-15,35 0 16,71 18 15,-53-18-15,36 0-16,-1 35 31</inkml:trace>
  <inkml:trace contextRef="#ctx0" brushRef="#br0" timeOffset="36293.91">17357 9419 0,'0'-17'0,"53"-54"15,-1 71-15,-16-18 16,34-17-16,-52 35 16,35 0-16,0 0 15,0 0 1,-36 0-16,36 229 31,-35-158-31,-18-1 16,0-17-16,0-17 15,-71 34-15,54-70 16,-54 71 0,36-36 15,123 36 63,18-18-94,-71-18 15,-35 0 1,0-17 0,0 17-16,-17 36 15,-72 52-15,54-17 16,-53-53-16,70 0 15,1-18-15,-19-35 16,19 0 0,-1 0 46</inkml:trace>
  <inkml:trace contextRef="#ctx0" brushRef="#br0" timeOffset="37045.42">18697 9225 0,'106'-35'47,"-18"0"-31,-35 35-16,35 0 15,1 88-15,-37 18 16,-34 17-16,-18-35 16,0 36-16,0-71 15,0-18-15,-53 106 32,36-123-1,-1-1 0,36-17 47,34 0-62,37 71-16,-54-18 15,35-53-15,-17 35 32,-35 0-32,-18-17 0,0 0 15,0 52-15,0-35 16,-18 18-16,1-17 16,-1-1-16,0-35 15,1 0-15,-1 35 16,-70 0-16,70-17 15,-17-18-15,-35 53 16,34-53-16,1 18 16,17-1 62</inkml:trace>
  <inkml:trace contextRef="#ctx0" brushRef="#br0" timeOffset="37683.24">20285 9278 0,'0'35'62,"0"124"-46,0-124-16,0 18 16,0 0-16,-18 18 15,18-54-15,0 72 16,0-54-16,0-18 31,18-17-31,35 0 16,35 0-1,-53 0-15,18 0 16,53 0-16,-36 0 16,-52 0-16,35 0 15,-35-35 48</inkml:trace>
  <inkml:trace contextRef="#ctx0" brushRef="#br0" timeOffset="38078.19">20761 9507 0,'-35'89'47,"35"-1"-31,0-18-16,0 36 15,-18 18-15,-17 34 16,35-34-16,0-18 15,0-18 1,0-53-16,0-17 94,17-18-79,54-141 1</inkml:trace>
  <inkml:trace contextRef="#ctx0" brushRef="#br0" timeOffset="38633.71">20973 9525 0,'70'-53'31,"-52"35"-31,17 18 16,18-35-1,53 35 1,-36 0-16,19 0 15,-36 0-15,17 71 32,-17 35-32,-53-54 15,0 1 1,0 0 0,0-35 15,0 0-31,0 34 15,0-34 1,0 17-16,18-35 63,70 0-63,0 0 15,-70 0-15,35 0 16,17 0-16,-52 0 15,-1 0 1</inkml:trace>
  <inkml:trace contextRef="#ctx0" brushRef="#br0" timeOffset="40521.26">3722 6085 0,'-35'0'0,"-36"0"15,-53 36 1,107-36-16,-107 70 31,89-34-31,17-19 16,-17 18-16,0-17 16,35 0-16,-71 17 15,71 0-15,0 1 16,0-19-1,0 71-15,0 1 16,53-1-16,18-18 16,52 1-1,-35-1-15,54 54 0,-19-54 16,-52-52-16,87 17 16,-34-17-1,52 35-15,1-18 16,87 0-16,1-35 15,35 18-15,70 17 16,106-35 0,124 0-16,564 53 15,-546-17 1,-72-36-16,-69 0 0,-107 0 16,212 0-1,-335-53-15,-106-18 16,0 18-16,-17-35 15,-36 17-15,-35 36 16,-35-18 0,-1 18-16,-17-18 0,0 35 15,0-70-15,0 18 16,0-36-16,0 35 16,-17 1-16,-54-36 15,-53 0 1,19 0-16,-1 36 0,-18 34 15,54 19 1,-230-54 0,124 54-16,-71-19 15,-18 19 1,-35-36-16,-70 0 0,-248-18 16,-17 1-16,18-1 15,0 54-15,140 17 16,160 0-16,17 0 15,35 0-15,54 0 16,105 0-16,-18 17 16,19 18-16,87-35 15,-35 53-15,18-53 16,-18 18-16,18 17 16,-18 1-16</inkml:trace>
  <inkml:trace contextRef="#ctx0" brushRef="#br0" timeOffset="46859.26">3810 13882 0,'18'0'63,"17"0"-48,18 0 1,-18 0-16,89 0 31,-19 0-31,-52 0 16,-17 0-1,17 0-15,35 0 16,-71 0-16,36 0 16,-17 0-16,34 0 15,-17 0-15,18 0 16,17 0-16,-53 0 15,53 0-15,0 0 16,-35 0-16,18 0 16,-53 0-16,52 0 15,-52 0-15,35 0 16,17 0-16,-17 0 16,0 0-16,18 0 15,-1 0-15,18 0 16,1 0-16,34 0 15,0 0-15,-17 0 16,18 0 0,-1 0-16,-35 0 15,1 0-15,34 0 16,-52 0-16,17 0 16,-35 0-16,17 0 15,-17 17-15,0 1 16,-18 0-16,36-1 15,-36-17-15,36 0 16,-1 0-16,-52 0 16,53 0-16,-54 0 15,36 0-15,0 0 16,-18 0 0,1 0-16,87 0 15,-70 0 1,35 0-16,-17 0 15,-18 0-15,0 0 16,35 0 0,0 0-16,-35 0 0,35 0 15,18 0 1,-18 0-16,0 0 0,-70 0 16,53 0-16,52 0 15,-88 0-15,18 0 16,18 0-16,-1 0 15,-17 0 1,-18 0 0,36 0-16,-18 0 15,18 0-15,-54 0 16,1 0 0,52 0-16,-52 0 15,17 0-15,-17 0 16,0 0-16,-1 0 15,1 0-15,52 0 32,-34 0-1,-19 0-31,19 0 16,52 0-16,-35 0 15,-18 0-15,18 0 16,17 0-16,-52 0 15,0 0 1,17 0-16,0 0 16,18 0 15,-35 0-15,17 0-16,-17 0 15,35 0-15,17 0 31,-35 0-31,18 0 16,-17 0 0,17 0-16,-36 0 15,1 0 1,17 0 0,-17 0 15,-1 0-16,1 0 1,0 0 0,35 0 15,-36 0 0,19 0-31,-1 0 16,35 0 31,-52 0-16,17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29T14:20:53.93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11430 9172 0,'18'0'47,"-36"0"-16,0 18-31,-35-18 16,18 0 0,-18 0-1,-53 0-15,-193 0 32,175 0-32,1 0 0,-1-18 15,71 1 1,-17-1-16,-1 0 15,1 18-15,-19 0 16,1 0-16,-35-53 16,17 18-16,-18 17 15,54 18-15,-18 0 16,-1 0-16,72 0 31</inkml:trace>
  <inkml:trace contextRef="#ctx0" brushRef="#br0" timeOffset="1249.56">9648 8819 0,'0'18'78,"-17"-18"-78,-1 35 16,1-17-1,-1-18 1,0 18 0,1 17-1,17-17-15,-18-18 16,18 52 140,0-34 94,18 0-234,35 52-1,-36-70 1,18 36-16,18 16 16,0 1-16,-35-35 15</inkml:trace>
  <inkml:trace contextRef="#ctx0" brushRef="#br0" timeOffset="2400.58">10231 9172 0,'0'18'47,"0"17"-32,-53 89 1,35-54 0,0 124-1,18-123-15,-17-18 16,17 17-16,0-35 16,0 1-16,0-19 15,0 1-15,-18 0 219,0-1-203,-17-17-1,0 0-15,-18 0 16,-18 0-16,18 0 15,-176 0 17,141 0-32,53 0 15,17 0-15,-17 0 16,0 0-16,17 0 16,0 0-1</inkml:trace>
  <inkml:trace contextRef="#ctx0" brushRef="#br0" timeOffset="3167.75">9490 9754 0,'0'36'63,"0"16"-32,0 1 0,0-35-31,0 0 0,-18 17 16,0-17-16,1-18 15,52 0 126,36 17-125,-54-17-1,71 71 1,-52-54-1,-19-17 17,1 0-32</inkml:trace>
  <inkml:trace contextRef="#ctx0" brushRef="#br0" timeOffset="5412.42">10125 9966 0,'17'0'79,"-17"35"-79,0-17 15,0 35-15,-17-18 16,17-17-16,0-1 15,-18 1-15,18 35 16,0-35 0,0 17 15,0-18-31,0 1 16,0 17-16,0 1 15,0 17 1,0-1-1,0-34-15,0 0 16,0 70 0,0-17-1,0-19 1,0-34-16,0 17 16,0-17-16,0 35 15,-35 0 1,35 17-1,0-34 1,0-19 0,0 1 77,-35 35 79,17-36-140,18 19-32,-53-36 15,18 0-15,-18 0 16,17 0-16,-34 0 15,-1 17-15,54 1 16,-19-18-16,-16 71 16,16-71-16,36 17 15,-17-17 1,-1 0 0,0 0-1</inkml:trace>
  <inkml:trace contextRef="#ctx0" brushRef="#br0" timeOffset="6296.2">9613 10989 0,'0'53'94,"0"0"-79,-88 53 17,17-36-32,1-70 0,52 18 15,18 0 1,18 17 62,17-18-62,18-17-1,18 0 1,-54 18-16,36-18 15,-35 0-15,-1 0 16,54 0-16,-53 35 16,-1-35-1,19 0 1,16 0 0,-16 0-1,17 18 1,0-18-1,-36 0-15</inkml:trace>
  <inkml:trace contextRef="#ctx0" brushRef="#br0" timeOffset="7745.67">11889 9313 0,'-18'0'109,"0"0"-109,-17 0 16,0 0-16,-1 0 62,19 0-62,17 36 16,-18-19-16,-17 1 16,35 17-16,0 0 15,0-17-15,0 17 16,0 18-16,0-17 15,0-1 1,0-18 47,18-17-48,-1-17 1,1-1-1,-1 1 1,-17-19-16,0-34 16,0 52-16,0 0 15,18-17-15,-18 18 16,0-1 46,0 0-30,0 1 46,35 52 31,-35 35-93,18-70-1,17 89 1,-17-54-16,0-35 31,17 0-15,35 35-16,-34-35 16,70 88-16,-71-88 15,0 18 1</inkml:trace>
  <inkml:trace contextRef="#ctx0" brushRef="#br0" timeOffset="8312.16">12788 8608 0,'0'17'16,"-53"36"-16,36 0 15,17-35-15,-53 17 16,35-17-16,18 35 15,-18-36-15,18 1 16,-52 17 0,34 1-16,18-19 15,0 18-15,0-17 16,-35 53 0,35-1-16,0-17 15,0 141 1,0-141-1,0 0-15,17 18 16,19-36 0,-1 53-1,18-53 1</inkml:trace>
  <inkml:trace contextRef="#ctx0" brushRef="#br0" timeOffset="9165.6">12876 9525 0,'36'-18'62,"-19"1"-46,-17-19-16,18 19 31,35-18-31,0 35 16,-36-53 0,-17 35 77,0-35-77,-35 18 0,17 35-16,-34 0 46,34 0-30,0 0 0,-17 0-1,17 35 1,-35 0 0,53 54 15,0-54-16,0 88-15,0-35 16,18-52 31,0-36-47,17 35 16,-17-35-16,35 18 15,-18-18 1,0 0 78,-17 0-48</inkml:trace>
  <inkml:trace contextRef="#ctx0" brushRef="#br0" timeOffset="9592.41">13494 9313 0,'70'36'63,"-17"-1"-48,-18 18-15,54 53 16,-36-89 0,123 177-1,-35-106 1,-88-88-16,-18 18 16</inkml:trace>
  <inkml:trace contextRef="#ctx0" brushRef="#br0" timeOffset="10099.46">14270 9437 0,'-18'17'93,"-17"1"-77,-106 123 0,106-106-1,17 18-15,0-35 16,-17-18-16,-18 53 15,53-35-15,0 17 16</inkml:trace>
  <inkml:trace contextRef="#ctx0" brushRef="#br1" timeOffset="15592.02">9754 10142 0,'-17'0'32,"-36"0"-17,17 18 1,-16 17-16,52-17 15,-18 0-15,-35 34 16,35-52-16,18 36 16,0-19 62,53 36-63,0-35 1,194 123 0,-176-70-1,-1-54 1</inkml:trace>
  <inkml:trace contextRef="#ctx0" brushRef="#br1" timeOffset="17616.89">9525 10301 0,'0'-35'47,"18"0"-31,-1 35 0,107-36 15,-71 1-16,105-71 17,-69 106-32,-19 0 15,36 0-15,-35 0 16,-36 0-16,88 0 16,-105 0-16,52 0 15,1 0-15,17 0 16,-35 0-16,0 18 15,35-18-15,0 0 16,-35 0 0,36 0-16,-54 0 15,0 0-15,36 17 16,-18-17-16,-18 0 16,-17 0-16,34 0 15,-34 0 1,35 0-1,-35 0 1,-1 0 0,1 0 15,17 0-31,-17 0 16,17 0-1,0 0-15,1 0 16,34 0-16,-35 0 15,54 0 17,-72 0-32,36 0 15,-35 0-15,0 0 16,17 0-16,0 0 16,0 0-16,18 0 15,-17 0 1,87 18-1,-88 35 110,18-53 63,-18 0-157,-17 0-15,35 0-16,18 0 15,-36 18-15,18-18 16,-18 0 15,0 17-15,-17-17-16,17 0 16,18 0-16,-35 0 15,-1 0 1,19 0 15,-19 0-15,19 0-1,17 0-15,17 0 32,-35 0-32,-17 0 31,35 0-16,-18 0 1,36 0 0,17 0-1,-70 0 1</inkml:trace>
  <inkml:trace contextRef="#ctx0" brushRef="#br1" timeOffset="18856.14">9966 11271 0,'-53'0'78,"35"0"-62,1 0-16,-1 0 31,18 53 16,-53-35-32,53-1-15,-35 19 16,35-1-16,-53 0 16,53-17-16,0 0 109,35-18-78,1 0-31,-19 0 16,36 0-16,-35 0 15,52 0-15,19 35 16,-54-18-16,0-17 16,89 106-16,-107-106 15</inkml:trace>
  <inkml:trace contextRef="#ctx0" brushRef="#br1" timeOffset="21247.66">10054 11536 0,'0'-18'32,"0"1"-1,35 17-16,36-36 1,-18-17 15,-35 53-31,34 0 16,19-35-16,-36 0 16,36 35-1,-54 0-15,36-18 16,300-70 15,-265 70-31,36 1 16,-1-36-16,-17 35 15,-18 0-15,1 18 16,-19-17-16,1 17 16,-54 0-16,36 0 15,-18 0-15,1 0 16,-19 0-16,1 0 31,0 0-15,17 0-1,-17-35 126,-18-36-125,0 36-16,0-1 15,0-16-15,0-19 16,0 18-1,0 35-15,0-52 16,0 52-16,0-17 16,0 0-1,0-1 1,0 1-16,0 0 16,0 17-16,0-35 31,0 36-16,0-1 32,0-17 16,0 17 124,0 0-171,-36 1 0,36-18-1,0 17 1,0 0 124,0 1 17</inkml:trace>
  <inkml:trace contextRef="#ctx0" brushRef="#br1" timeOffset="23540.01">11836 11060 0,'-36'0'110,"54"52"-95,0-16-15,-18 52 16,0-70 0,0 35-16,0-1 15,53 54-15,-53-53 16,0 0-16,35 35 16,-35-52-16,0 34 15,53-17-15,-53 0 16,0-35-16,0 35 15,70 70-15,-70-70 16,0-18 0,0 36-1,0-54-15,0 19 47,0-19-31,0 1-1,0 17 173,-17-35-172,-36 0-16,35 0 15,1 0-15,-54 0 16,53 0-16,-17 0 15,-53-35-15,0-18 16,-1 35-16,19 18 16,-1 0-16,36 0 15,17 0-15,1 0 32,-36 0-17,0 0 16,35 0 63,1 0-63,-19 0-15,19 0-16,-36 18 16,35 0 15,-35-18 0,36 0-15</inkml:trace>
  <inkml:trace contextRef="#ctx0" brushRef="#br1" timeOffset="24481.02">11077 12047 0,'0'36'110,"-53"17"-95,53-36-15,-35 107 47,-18-107-47,35 19 16,1-1-16,-54 18 16,54 0-16,-19-53 15,19 0-15,70 0 141,17 0-126,-52 0-15,17 0 16,-17 0 0,35 0-16,-36 0 15,36 17-15,-35 1 16,35-18 0,-36 0-1</inkml:trace>
  <inkml:trace contextRef="#ctx0" brushRef="#br1" timeOffset="25263.79">13899 10107 0,'36'35'62,"17"1"-46,-36-36-1,36 35-15,-35 0 16,52 0-16,-34-17 16,-19 17-1,124 89 1,-105-107-1,-19 1-15</inkml:trace>
  <inkml:trace contextRef="#ctx0" brushRef="#br1" timeOffset="25775.75">14605 10231 0,'-35'0'32,"17"35"-17,0-18 1,-34 1-1,16 35-15,1-18 16,-36-35-16,18 71 16,1-18-16,16-53 15,1 35-15,17 18 16,1-53 0,-19 18-16,36-1 31</inkml:trace>
  <inkml:trace contextRef="#ctx0" brushRef="#br1" timeOffset="26617.42">14975 10001 0,'18'159'31,"35"-106"-31,-53 0 16,0 35 0,0-35-16,0 35 15,0-53 1,0 1-1,18-72 110,35-34-125,-36 17 16,1 35-16,-1 1 16,-17-19 15,0 19-15,36-1-1,-19 0-15,1 18 31,0 0-15,35-52 15,-18 52-31</inkml:trace>
  <inkml:trace contextRef="#ctx0" brushRef="#br1" timeOffset="27392.56">15593 10160 0,'35'0'15,"0"53"17,-35-18-32,36-17 15,-36 35 1,0-36-1,0 36 1,35 0-16,-17-53 16,34-17 109,-34-19-125,-18 1 15,18-18-15,-18 0 16,0 36 15,0-36-15,17 35-1,1 0 1,17 1 0,-17 17-1,17-18-15,-17 18 16,17 0-16,-17-18 16</inkml:trace>
  <inkml:trace contextRef="#ctx0" brushRef="#br2" timeOffset="34624.44">10918 11783 0,'36'0'16,"-89"0"15,35 70-15,1-52 0,-1 17-16,-35-17 15,53 0-15,-18 17 16,-35-18-16,-17 72 15,52-89 1,1 0-16,-19 53 16,19-18-16,-89 88 31,71-70-31,35-35 16,-18-1-16,0 1 15,18 0 1,0-1-16,0 1 15,0 35 1,0 0 0,53 0-1,124 106 17,-124-142-32,-18 36 31</inkml:trace>
  <inkml:trace contextRef="#ctx0" brushRef="#br2" timeOffset="35968.56">10372 12471 0,'17'17'46,"19"36"-30,-1-53 0,53 36-16,-53-36 15,36 35-15,17 0 16,-35-35 0,-35 0-1,70 0-15,53 18 31,-106-18-31,18 35 0,-18-35 16,54 0-16,-36 18 16,-36-18-16,71 0 15,-17 0-15,-1 0 16,19 0-16,-72 0 16,54 0-16,-18 0 31,0 0-31,-18 0 15,-17 0-15,52 0 16,-52 0-16,17 0 16,36 0-16,52 17 15,-35-17-15,36 0 16,-18 0-16,17 0 16,1 0-16,-107 0 15,54 0-15,-54 0 16,1 0-16,17 0 15,-17 0-15,17 0 16,-17 0 0,-1 0-16,36 0 15,-17 36-15,17-36 16,0 0 0,-36 0-16,54 0 15,-54 0 1,19 0-1,-1 0 1,18 0 0,-36 0-16,54 0 15,-53 0 1,-1 0-16,19 0 16,-19 0 15,18 0-31,36 0 31,-53 0-15</inkml:trace>
  <inkml:trace contextRef="#ctx0" brushRef="#br2" timeOffset="37720.69">14746 11836 0,'-53'35'31,"36"36"-15,-54-19-16,71 37 15,-88 175 1,53-105 0,-18 53-16,0 35 15,35 17-15,-35-52 16,18 52-1,35-246 1,0-106 93,53-53-93,0 53 0,35-1-1,-88 54 1,18-53 46,34 88-15,-34 0 16,0 88-63,-18-35 15,0 0-15,35 0 16,-35 35 0,0-35 31,35-53 62,-35-35-109,53-18 16,-35 53-16,-18-71 15,17 54-15,19-36 16,-19 35 78,54 53-1,-53 18-77,-18-35-16,70 70 16,-70-17-1,0-54 16,18 1 1,-1 17-17</inkml:trace>
  <inkml:trace contextRef="#ctx0" brushRef="#br2" timeOffset="39743.83">15046 13264 0,'-18'0'109,"-17"0"-46,35 36-32,0-1-31,0 0 16,0 1-16,0-1 15,0 18 1,0-36-16,0 36 16,0-17-1,0-1 1,0-18 31,18-17 0,-1 0-32,1 0 1,0 0-16,-1 0 16,19-17 46,16-1-46,-34 1-16,35-19 15,0 19-15,17 17 16</inkml:trace>
  <inkml:trace contextRef="#ctx0" brushRef="#br2" timeOffset="40408.78">15575 13317 0,'0'36'32,"0"34"-17,0 1-15,0 17 16,0-35 0,0 35-1,35-35 1,-17-53 46,0 0-46,17 0 0,159-124-1,-159 107 1,-17-18-1,0 17 32,34 53-31,54 71 0,-18 0-16,-35-71 15,0-35-15,0 35 16,-17-35-16,-19 0 15,1 0-15,35 0 16,35 0 0,18-52-16,52-19 31,-52 0-31,0 36 0,-88 17 16</inkml:trace>
  <inkml:trace contextRef="#ctx0" brushRef="#br2" timeOffset="42068.3">12718 12682 0,'0'36'63,"0"-19"-63,0 230 47,0-176-47,0 17 0,0 0 15,0 0 1,0 283 0,0-230-1,0-18-15,0 1 16,0-18-16,0-71 16,0 53-16,17-17 15,-17-1-15,18-34 16,-18-19-16,0 1 15,0-1-15,18 36 16,-1 0-16,-17-17 16,0-1-16,0 18 15,0-36-15,0 1 110,0 17-95,-17-35 1,-54 0 0,0 0-1,36 0-15,-18 0 16,-106 0-1,54 0-15,-54-35 16,-35-53-16,35 17 16,71 54-16,53 17 15,17 0 1,-35 17 93</inkml:trace>
  <inkml:trace contextRef="#ctx0" brushRef="#br2" timeOffset="42888.05">11712 14358 0,'0'-18'78,"0"1"-62,-35 17-1,-89 70 17,89-34-32,-53 17 15,17 123 17,107-123 30,17-36-46,0 19-1,17-1-15,36 18 16,-36 0-16,1 0 16,-53-36-1,-1 1 1,36 53-1</inkml:trace>
  <inkml:trace contextRef="#ctx0" brushRef="#br2" timeOffset="43840.06">12665 13670 0,'-53'0'94,"18"0"-94,-1 0 16,1 0-16,-53 0 15,17 0-15,18 0 16,-211 0 15,140 0-31,18-18 0,36 1 16,-36-36-16,88 35 15,-35 18 1,1 0-16,16 0 16,-34 0-1</inkml:trace>
  <inkml:trace contextRef="#ctx0" brushRef="#br2" timeOffset="44448.8">11747 13282 0,'-35'0'62,"18"0"-46,17 18 0,-212 70-1,177-70 1,-36-18-16,36 70 15,-18-52-15,53-1 16,-18-17-16,-17 36 16,35-19 46,18 1-62,17 35 16,0-36-16,18 36 15,-18-17-15,-17 34 16,35-52-16,-35 35 16,34-36-16,19 72 15,-53-89-15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98280-16B8-4E8B-86E4-EAB69B76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58B91-C246-4976-B1D3-3BCB5BBC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5D553-8D6B-4003-AD6C-23C33177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0D1F7-9266-40C3-834B-EAD52218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EC60B-94E0-46DD-A07A-20114E27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7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0483E-5601-4167-A9D3-B94EF8E3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3519A-EBB3-4D5D-9310-F3CDCCC5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A6815-8773-4F4E-A2C4-31A92AE2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9A1E0-AEB9-413C-ACDD-9055F191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9DCA3-0A62-475D-92E8-664DC5B1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5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9AD579-C0C0-459C-B3FC-9C8F21FC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8418D-7CC9-44FC-85D1-FA349855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FF3A3-EB1C-44F9-9E33-C6CD1A72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A47D6-0484-4E7A-840F-6D3049FD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05426-3B5F-4504-899D-7D5570DD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82834-D757-461B-A080-D6FB1140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AC68F-90E9-40E2-9166-6563D177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E9FE-4E83-4D55-BD48-43A9A9D4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7D810-DAE2-49A5-8825-A13B35C2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6C340-70AD-45EF-8591-C29772F0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C188-DE23-40A2-AE55-9C3D4647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4A3DB-FCED-481D-A68A-D8DF28182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86951-0D8F-4506-A169-3FE3776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BE316-AF3C-418D-A87A-C06AC138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F2336-C93A-436B-ADFC-18E4CCDD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7EA8-48F9-48E4-8B68-9654BDAD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E7085-10B6-4574-90B8-261D8F3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829D6-EF60-4D03-9952-4E152533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D6CD7-AE35-40CD-A0BD-C40B0794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E5A34-D666-4DF8-8580-C2E7F22A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D2364-1BBC-40AD-B8C5-468E5BFE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130DD-3788-4C39-8EA3-86625810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89D2E-C117-460F-B22F-0BF87DD8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84878-FDD9-47CE-8EC0-34516869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7DB56-193C-4F17-99BD-511F95CF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06454-F3FE-4EE5-8293-7345BF6F0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32541-73F5-4BA6-9BFA-9647478A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C9BAF4-32C1-424E-89E2-A798239F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48128-7F74-4509-B42F-B93B1D74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A6EEF-531E-4A15-8127-612A95B1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7B976-8D35-434C-8483-4FFC414D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364812-EF84-4A33-BE5F-AC0F9248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08FF5-F5D3-4119-B86D-0EC898EE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0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76D193-2684-4EB2-9AAE-864E55D1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887598-F664-44D7-967B-129D2499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74C3E-E772-4571-84BF-D1D35DC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6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0D70-6350-447E-BCF4-72098CC3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15D79-6F1A-4542-BA1A-DA45F2DC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59C291-D20B-49E9-B0F3-5CBB01EF2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7B06F-CE5D-4804-B062-F1516F7B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4E7CD-2D6A-4128-9885-13D9B733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70966-78B1-4E10-B5DB-B8211D62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C488D-37FF-428D-8AFE-4D16F403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DE9B5C-61D5-4384-8A4E-6307BC4B4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1B40A9-64DB-43AB-8B2E-1F04F140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75518F-637E-4BF8-8A12-0193B084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583D8-0703-45D3-A5CA-15147696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BA2D4-3E11-4C41-8C35-E84979DA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6BBE6-D742-4792-BA2A-F06B2002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8150E-1E89-47A2-8B00-497B0222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5BC1F-A7F6-4B1E-B946-41BBB7DF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5831-7EA0-45C6-8CC8-D3C5110921C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D91FE-4AD5-49A4-8EBD-26D5F5DBD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5467B-03AE-47D5-A999-5679B39AF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1C23-7D12-4532-BEF1-99E7FF0C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8022877/article/details/84378316" TargetMode="External"/><Relationship Id="rId2" Type="http://schemas.openxmlformats.org/officeDocument/2006/relationships/hyperlink" Target="https://blog.csdn.net/iteye_10432/article/details/1030253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hwt1070359898/article/details/9051729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AF6F4-A128-4E92-973A-20EB3D7B8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3343</a:t>
            </a:r>
            <a:r>
              <a:rPr lang="zh-CN" altLang="en-US" dirty="0"/>
              <a:t>开会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4988D-1B43-4F54-ACDA-086826B90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3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3BC13-6281-4A2A-8333-41DCF0BD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项目结构改动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93C99E38-AA50-4C89-8BE3-1FF103DD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5" y="1334538"/>
            <a:ext cx="8771380" cy="342929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C004EE-EDED-44DD-9AE9-7532C0E1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882" y="1334538"/>
            <a:ext cx="1943268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0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B578E-9FAF-49F5-8F35-84868577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 </a:t>
            </a:r>
            <a:r>
              <a:rPr lang="en-US" altLang="zh-CN" dirty="0" err="1"/>
              <a:t>Junit+lib</a:t>
            </a:r>
            <a:r>
              <a:rPr lang="zh-CN" altLang="en-US" dirty="0"/>
              <a:t>安装（可写入文档</a:t>
            </a:r>
            <a:r>
              <a:rPr lang="en-US" altLang="zh-CN" dirty="0"/>
              <a:t>/readme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0D0D0-1110-47D5-BC20-3D840308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https://blog.csdn.net/iteye_10432/article/details/103025331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https://blog.csdn.net/qq_38022877/article/details/84378316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https://blog.csdn.net/hwt1070359898/article/details/90517291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64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D166B-6DD6-4F4D-ACC6-B2010D7B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看起来比较紧急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36B11-29FD-4200-992C-41725771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因为第三个文档工作量太大了 而我们只剩一个月</a:t>
            </a:r>
            <a:endParaRPr lang="en-US" altLang="zh-CN" dirty="0"/>
          </a:p>
          <a:p>
            <a:r>
              <a:rPr lang="zh-CN" altLang="en-US" dirty="0"/>
              <a:t>（其他的倒还好 第二难的是</a:t>
            </a:r>
            <a:r>
              <a:rPr lang="en-US" altLang="zh-CN" dirty="0"/>
              <a:t>project plan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个人建议下一周所有对接得做完</a:t>
            </a:r>
            <a:endParaRPr lang="en-US" altLang="zh-CN" dirty="0"/>
          </a:p>
          <a:p>
            <a:r>
              <a:rPr lang="zh-CN" altLang="en-US" dirty="0"/>
              <a:t>然后分配一下文档任务（或者现在就可以分）</a:t>
            </a:r>
            <a:endParaRPr lang="en-US" altLang="zh-CN" dirty="0"/>
          </a:p>
          <a:p>
            <a:r>
              <a:rPr lang="zh-CN" altLang="en-US" dirty="0"/>
              <a:t>（而且还有个</a:t>
            </a:r>
            <a:r>
              <a:rPr lang="en-US" altLang="zh-CN" dirty="0"/>
              <a:t>quiz2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557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6879-FCCF-42B2-8C6C-08E38960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草稿（如有用）</a:t>
            </a:r>
          </a:p>
        </p:txBody>
      </p:sp>
    </p:spTree>
    <p:extLst>
      <p:ext uri="{BB962C8B-B14F-4D97-AF65-F5344CB8AC3E}">
        <p14:creationId xmlns:p14="http://schemas.microsoft.com/office/powerpoint/2010/main" val="201970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0E66-6FAA-45A3-A25D-40997F61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项目结构改动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AF7CFEFB-66B6-4CB1-A03F-FF96F53BF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6" y="1575736"/>
            <a:ext cx="6751905" cy="2042337"/>
          </a:xfrm>
        </p:spPr>
      </p:pic>
      <p:pic>
        <p:nvPicPr>
          <p:cNvPr id="7" name="图片 6" descr="图形用户界面, 表格&#10;&#10;中度可信度描述已自动生成">
            <a:extLst>
              <a:ext uri="{FF2B5EF4-FFF2-40B4-BE49-F238E27FC236}">
                <a16:creationId xmlns:a16="http://schemas.microsoft.com/office/drawing/2014/main" id="{8E26C9EE-2334-446F-98D2-BF383BB26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51" y="3545612"/>
            <a:ext cx="6721422" cy="27434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16C7FD1-A026-4D9D-9784-77C9BBC80A7E}"/>
                  </a:ext>
                </a:extLst>
              </p14:cNvPr>
              <p14:cNvContentPartPr/>
              <p14:nvPr/>
            </p14:nvContentPartPr>
            <p14:xfrm>
              <a:off x="0" y="895320"/>
              <a:ext cx="9887400" cy="46738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16C7FD1-A026-4D9D-9784-77C9BBC80A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85960"/>
                <a:ext cx="990612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81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03B88-6FF8-4686-904B-882E937D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Docs</a:t>
            </a:r>
            <a:endParaRPr lang="zh-CN" altLang="en-US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D2E57B09-AEAC-42C7-83F0-1CEE153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450" y="152116"/>
            <a:ext cx="2926334" cy="6553768"/>
          </a:xfrm>
          <a:prstGeom prst="rect">
            <a:avLst/>
          </a:prstGeom>
        </p:spPr>
      </p:pic>
      <p:pic>
        <p:nvPicPr>
          <p:cNvPr id="11" name="内容占位符 10" descr="文本&#10;&#10;描述已自动生成">
            <a:extLst>
              <a:ext uri="{FF2B5EF4-FFF2-40B4-BE49-F238E27FC236}">
                <a16:creationId xmlns:a16="http://schemas.microsoft.com/office/drawing/2014/main" id="{8F64B78C-B4FD-4A1B-B23D-8A383E75F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13" y="152116"/>
            <a:ext cx="5921253" cy="1394581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E92C2A-6912-4507-8A11-23C3BE3DB693}"/>
              </a:ext>
            </a:extLst>
          </p:cNvPr>
          <p:cNvSpPr txBox="1"/>
          <p:nvPr/>
        </p:nvSpPr>
        <p:spPr>
          <a:xfrm>
            <a:off x="838200" y="228600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都有（不知是否必须）：</a:t>
            </a:r>
            <a:r>
              <a:rPr lang="en-US" altLang="zh-CN" dirty="0"/>
              <a:t>self assessment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A70BCD-45C8-4ACB-B174-5A1ACF4D241C}"/>
              </a:ext>
            </a:extLst>
          </p:cNvPr>
          <p:cNvSpPr txBox="1"/>
          <p:nvPr/>
        </p:nvSpPr>
        <p:spPr>
          <a:xfrm>
            <a:off x="952107" y="3280528"/>
            <a:ext cx="2789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可选：</a:t>
            </a:r>
            <a:endParaRPr lang="en-US" altLang="zh-CN" dirty="0"/>
          </a:p>
          <a:p>
            <a:r>
              <a:rPr lang="en-US" altLang="zh-CN" dirty="0"/>
              <a:t>Installation Guide * 2</a:t>
            </a:r>
          </a:p>
          <a:p>
            <a:r>
              <a:rPr lang="en-US" altLang="zh-CN" dirty="0"/>
              <a:t>Javadoc * 2</a:t>
            </a:r>
          </a:p>
          <a:p>
            <a:r>
              <a:rPr lang="en-US" altLang="zh-CN" dirty="0"/>
              <a:t>User Manual * 1</a:t>
            </a:r>
          </a:p>
          <a:p>
            <a:r>
              <a:rPr lang="zh-CN" altLang="en-US" dirty="0"/>
              <a:t>（感觉在</a:t>
            </a:r>
            <a:r>
              <a:rPr lang="en-US" altLang="zh-CN" dirty="0"/>
              <a:t>readme</a:t>
            </a:r>
            <a:r>
              <a:rPr lang="zh-CN" altLang="en-US" dirty="0"/>
              <a:t>中也可）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3CD624C-67D9-4724-8049-B31253596C7E}"/>
                  </a:ext>
                </a:extLst>
              </p14:cNvPr>
              <p14:cNvContentPartPr/>
              <p14:nvPr/>
            </p14:nvContentPartPr>
            <p14:xfrm>
              <a:off x="546120" y="222120"/>
              <a:ext cx="9423720" cy="61156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3CD624C-67D9-4724-8049-B31253596C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760" y="212760"/>
                <a:ext cx="9442440" cy="61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B498FF20-007D-4FCB-8FB9-F50BEE2E566D}"/>
                  </a:ext>
                </a:extLst>
              </p14:cNvPr>
              <p14:cNvContentPartPr/>
              <p14:nvPr/>
            </p14:nvContentPartPr>
            <p14:xfrm>
              <a:off x="1104840" y="4705200"/>
              <a:ext cx="2864160" cy="957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B498FF20-007D-4FCB-8FB9-F50BEE2E56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480" y="4695840"/>
                <a:ext cx="288288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36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595AC-E4D8-4AE4-A7C7-7DF6BF4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B2E30-69A2-4242-B950-689788EF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1-2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zh-CN" altLang="en-US" dirty="0"/>
              <a:t>版本、功能、（文件结构）、项目负责人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0439958-2BC5-4F92-BDE1-D79B8D41BB31}"/>
                  </a:ext>
                </a:extLst>
              </p14:cNvPr>
              <p14:cNvContentPartPr/>
              <p14:nvPr/>
            </p14:nvContentPartPr>
            <p14:xfrm>
              <a:off x="552600" y="1289160"/>
              <a:ext cx="7245720" cy="3016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0439958-2BC5-4F92-BDE1-D79B8D41BB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1279800"/>
                <a:ext cx="7264440" cy="30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B0E07E5-A4D1-435F-9C5B-FFBAE61E79C6}"/>
                  </a:ext>
                </a:extLst>
              </p14:cNvPr>
              <p14:cNvContentPartPr/>
              <p14:nvPr/>
            </p14:nvContentPartPr>
            <p14:xfrm>
              <a:off x="5423040" y="3029040"/>
              <a:ext cx="4921560" cy="8067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B0E07E5-A4D1-435F-9C5B-FFBAE61E7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680" y="3019680"/>
                <a:ext cx="4940280" cy="8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2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C959D-B436-4EA5-A191-8C7CDFC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6AD35-9408-4C0E-BC05-26CFBB55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5-7</a:t>
            </a:r>
            <a:r>
              <a:rPr lang="zh-CN" altLang="en-US" dirty="0"/>
              <a:t>页（不包含目录）</a:t>
            </a:r>
            <a:endParaRPr lang="en-US" altLang="zh-CN" dirty="0"/>
          </a:p>
          <a:p>
            <a:r>
              <a:rPr lang="zh-CN" altLang="en-US" dirty="0"/>
              <a:t>背景与目标</a:t>
            </a:r>
            <a:endParaRPr lang="en-US" altLang="zh-CN" dirty="0"/>
          </a:p>
          <a:p>
            <a:r>
              <a:rPr lang="zh-CN" altLang="en-US" dirty="0"/>
              <a:t>方法论、分工、工具（</a:t>
            </a:r>
            <a:r>
              <a:rPr lang="en-US" altLang="zh-CN" dirty="0"/>
              <a:t>IDEA</a:t>
            </a:r>
            <a:r>
              <a:rPr lang="zh-CN" altLang="en-US" dirty="0"/>
              <a:t>）、</a:t>
            </a:r>
            <a:r>
              <a:rPr lang="en-US" altLang="zh-CN" dirty="0"/>
              <a:t>WBS</a:t>
            </a:r>
          </a:p>
          <a:p>
            <a:r>
              <a:rPr lang="zh-CN" altLang="en-US" dirty="0"/>
              <a:t>时间表</a:t>
            </a:r>
          </a:p>
        </p:txBody>
      </p:sp>
      <p:pic>
        <p:nvPicPr>
          <p:cNvPr id="4" name="image01.png">
            <a:extLst>
              <a:ext uri="{FF2B5EF4-FFF2-40B4-BE49-F238E27FC236}">
                <a16:creationId xmlns:a16="http://schemas.microsoft.com/office/drawing/2014/main" id="{E9F784B7-FE15-4A6F-B83A-DEEE84CF96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16366" y="593387"/>
            <a:ext cx="2390121" cy="3848698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D0BC2-8837-4FFA-B12B-46548F3F8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023" y="3976975"/>
            <a:ext cx="5274310" cy="22269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447E471-9F01-4D1E-BC26-277F8A72C21A}"/>
                  </a:ext>
                </a:extLst>
              </p14:cNvPr>
              <p14:cNvContentPartPr/>
              <p14:nvPr/>
            </p14:nvContentPartPr>
            <p14:xfrm>
              <a:off x="1289160" y="3187800"/>
              <a:ext cx="5740560" cy="7304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447E471-9F01-4D1E-BC26-277F8A72C2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800" y="3178440"/>
                <a:ext cx="57592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EB33484-7F20-495A-B9F3-7837C9119FFD}"/>
                  </a:ext>
                </a:extLst>
              </p14:cNvPr>
              <p14:cNvContentPartPr/>
              <p14:nvPr/>
            </p14:nvContentPartPr>
            <p14:xfrm>
              <a:off x="3740040" y="279360"/>
              <a:ext cx="7112520" cy="46677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EB33484-7F20-495A-B9F3-7837C9119F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0680" y="270000"/>
                <a:ext cx="7131240" cy="46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13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6C9D9-70C0-4CAB-8173-9912E669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and Design 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8A3AC-0A02-4F03-9FC7-D4AD3DFC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20-40</a:t>
            </a:r>
            <a:r>
              <a:rPr lang="zh-CN" altLang="en-US" dirty="0"/>
              <a:t>页都有 那我们</a:t>
            </a:r>
            <a:r>
              <a:rPr lang="en-US" altLang="zh-CN" dirty="0"/>
              <a:t>30</a:t>
            </a:r>
            <a:r>
              <a:rPr lang="zh-CN" altLang="en-US" dirty="0"/>
              <a:t>多页可能会好一点</a:t>
            </a:r>
            <a:endParaRPr lang="en-US" altLang="zh-CN" dirty="0"/>
          </a:p>
          <a:p>
            <a:r>
              <a:rPr lang="en-US" altLang="zh-CN" dirty="0"/>
              <a:t>Constraint </a:t>
            </a:r>
            <a:r>
              <a:rPr lang="zh-CN" altLang="en-US" dirty="0"/>
              <a:t>限制</a:t>
            </a:r>
            <a:endParaRPr lang="en-US" altLang="zh-CN" dirty="0"/>
          </a:p>
          <a:p>
            <a:r>
              <a:rPr lang="en-US" altLang="zh-CN" dirty="0"/>
              <a:t>Specification </a:t>
            </a:r>
            <a:r>
              <a:rPr lang="zh-CN" altLang="en-US" dirty="0"/>
              <a:t>要求（</a:t>
            </a:r>
            <a:r>
              <a:rPr lang="en-US" altLang="zh-CN" dirty="0"/>
              <a:t>use case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Class diagram</a:t>
            </a:r>
          </a:p>
          <a:p>
            <a:r>
              <a:rPr lang="en-US" altLang="zh-CN" dirty="0"/>
              <a:t>Design pattern</a:t>
            </a:r>
          </a:p>
          <a:p>
            <a:r>
              <a:rPr lang="en-US" altLang="zh-CN" dirty="0"/>
              <a:t>Design principle</a:t>
            </a:r>
          </a:p>
          <a:p>
            <a:r>
              <a:rPr lang="en-US" altLang="zh-CN" dirty="0"/>
              <a:t>Sequence diagram</a:t>
            </a:r>
          </a:p>
          <a:p>
            <a:r>
              <a:rPr lang="zh-CN" altLang="en-US" dirty="0"/>
              <a:t>（程序流程与算法）</a:t>
            </a:r>
            <a:endParaRPr lang="en-US" altLang="zh-CN" dirty="0"/>
          </a:p>
          <a:p>
            <a:r>
              <a:rPr lang="en-US" altLang="zh-CN" dirty="0"/>
              <a:t>Test report </a:t>
            </a:r>
            <a:r>
              <a:rPr lang="zh-CN" altLang="en-US" dirty="0"/>
              <a:t>测试报告</a:t>
            </a:r>
            <a:endParaRPr lang="en-US" altLang="zh-CN" dirty="0"/>
          </a:p>
          <a:p>
            <a:r>
              <a:rPr lang="en-US" altLang="zh-CN" dirty="0"/>
              <a:t>Refactoring </a:t>
            </a:r>
            <a:r>
              <a:rPr lang="zh-CN" altLang="en-US" dirty="0"/>
              <a:t>重构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9EB04D7-4B1F-4440-AE4F-E1D13A0BB15B}"/>
                  </a:ext>
                </a:extLst>
              </p14:cNvPr>
              <p14:cNvContentPartPr/>
              <p14:nvPr/>
            </p14:nvContentPartPr>
            <p14:xfrm>
              <a:off x="393840" y="1708200"/>
              <a:ext cx="7512120" cy="4007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9EB04D7-4B1F-4440-AE4F-E1D13A0BB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1698840"/>
                <a:ext cx="7530840" cy="40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CF593B2-9BB3-48F4-B040-7C5174EA27F7}"/>
                  </a:ext>
                </a:extLst>
              </p14:cNvPr>
              <p14:cNvContentPartPr/>
              <p14:nvPr/>
            </p14:nvContentPartPr>
            <p14:xfrm>
              <a:off x="3371760" y="3098880"/>
              <a:ext cx="2769120" cy="23245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CF593B2-9BB3-48F4-B040-7C5174EA27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2400" y="3089520"/>
                <a:ext cx="278784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65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F0B9D-7F3A-44C7-A157-1650F2A8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 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AB19D-7BA6-4550-BA4D-C9799E85D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大概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bug report</a:t>
            </a:r>
            <a:r>
              <a:rPr lang="zh-CN" altLang="en-US" dirty="0"/>
              <a:t>吧（两个</a:t>
            </a:r>
            <a:r>
              <a:rPr lang="en-US" altLang="zh-CN" dirty="0"/>
              <a:t>report</a:t>
            </a:r>
            <a:r>
              <a:rPr lang="zh-CN" altLang="en-US" dirty="0"/>
              <a:t>都是</a:t>
            </a:r>
            <a:r>
              <a:rPr lang="en-US" altLang="zh-CN" dirty="0"/>
              <a:t>9</a:t>
            </a:r>
            <a:r>
              <a:rPr lang="zh-CN" altLang="en-US" dirty="0"/>
              <a:t>个）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70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215A5-16B7-47DB-8F2A-973D44CA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CC1CF-8880-48D9-914C-AB90113E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jar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39293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FFC1-572E-4F64-9E4A-5966D062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B76EC-1F32-4D62-B7FA-5FD9F716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调整</a:t>
            </a:r>
            <a:r>
              <a:rPr lang="en-US" altLang="zh-CN" dirty="0"/>
              <a:t>workspace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66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266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3343开会</vt:lpstr>
      <vt:lpstr>项目结构改动</vt:lpstr>
      <vt:lpstr>Docs</vt:lpstr>
      <vt:lpstr>Release Summary</vt:lpstr>
      <vt:lpstr>Project Plan</vt:lpstr>
      <vt:lpstr>Analysis and Design Report</vt:lpstr>
      <vt:lpstr>Bug report</vt:lpstr>
      <vt:lpstr>Release</vt:lpstr>
      <vt:lpstr>Source</vt:lpstr>
      <vt:lpstr>项目结构改动</vt:lpstr>
      <vt:lpstr>IDEA Junit+lib安装（可写入文档/readme）</vt:lpstr>
      <vt:lpstr>看起来比较紧急</vt:lpstr>
      <vt:lpstr>草稿（如有用）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3343开会</dc:title>
  <dc:creator>徐 睿</dc:creator>
  <cp:lastModifiedBy>徐 睿</cp:lastModifiedBy>
  <cp:revision>16</cp:revision>
  <dcterms:created xsi:type="dcterms:W3CDTF">2021-10-29T03:56:15Z</dcterms:created>
  <dcterms:modified xsi:type="dcterms:W3CDTF">2021-10-29T14:21:48Z</dcterms:modified>
</cp:coreProperties>
</file>